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83" r:id="rId1"/>
  </p:sldMasterIdLst>
  <p:notesMasterIdLst>
    <p:notesMasterId r:id="rId13"/>
  </p:notesMasterIdLst>
  <p:sldIdLst>
    <p:sldId id="256" r:id="rId2"/>
    <p:sldId id="264" r:id="rId3"/>
    <p:sldId id="269" r:id="rId4"/>
    <p:sldId id="281" r:id="rId5"/>
    <p:sldId id="282" r:id="rId6"/>
    <p:sldId id="283" r:id="rId7"/>
    <p:sldId id="284" r:id="rId8"/>
    <p:sldId id="276" r:id="rId9"/>
    <p:sldId id="277" r:id="rId10"/>
    <p:sldId id="288" r:id="rId11"/>
    <p:sldId id="265" r:id="rId12"/>
  </p:sldIdLst>
  <p:sldSz cx="12193588" cy="6858000"/>
  <p:notesSz cx="6858000" cy="9144000"/>
  <p:embeddedFontLst>
    <p:embeddedFont>
      <p:font typeface="Simplified Arabic" pitchFamily="18" charset="-78"/>
      <p:regular r:id="rId14"/>
      <p:bold r:id="rId15"/>
    </p:embeddedFont>
    <p:embeddedFont>
      <p:font typeface="JF Flat" charset="-78"/>
      <p:regular r:id="rId16"/>
    </p:embeddedFont>
    <p:embeddedFont>
      <p:font typeface="Sakkal Majalla" pitchFamily="2" charset="-78"/>
      <p:regular r:id="rId17"/>
      <p:bold r:id="rId18"/>
    </p:embeddedFont>
    <p:embeddedFont>
      <p:font typeface="Arial Unicode MS" pitchFamily="34" charset="-128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97" userDrawn="1">
          <p15:clr>
            <a:srgbClr val="A4A3A4"/>
          </p15:clr>
        </p15:guide>
        <p15:guide id="2" pos="7356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="" xmlns:p15="http://schemas.microsoft.com/office/powerpoint/2012/main" userId="8f222afd016eaf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00"/>
    <a:srgbClr val="FFFFFF"/>
    <a:srgbClr val="595959"/>
    <a:srgbClr val="F3F3F3"/>
    <a:srgbClr val="EEEEF0"/>
    <a:srgbClr val="DDDE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54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306" y="-114"/>
      </p:cViewPr>
      <p:guideLst>
        <p:guide orient="horz" pos="3997"/>
        <p:guide orient="horz" pos="278"/>
        <p:guide pos="7356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pPr/>
              <a:t>21-Jan-21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pPr/>
              <a:t>‹N°›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مخطط - شريحة فارغ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44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طط - شريحة بخلف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="" xmlns:a16="http://schemas.microsoft.com/office/drawing/2014/main" id="{D4047C5D-AFF8-420E-B96E-22180FF380BD}"/>
              </a:ext>
            </a:extLst>
          </p:cNvPr>
          <p:cNvSpPr/>
          <p:nvPr userDrawn="1"/>
        </p:nvSpPr>
        <p:spPr>
          <a:xfrm flipH="1">
            <a:off x="0" y="1965806"/>
            <a:ext cx="12193588" cy="4892195"/>
          </a:xfrm>
          <a:custGeom>
            <a:avLst/>
            <a:gdLst>
              <a:gd name="connsiteX0" fmla="*/ 9466762 w 12193588"/>
              <a:gd name="connsiteY0" fmla="*/ 519 h 4892195"/>
              <a:gd name="connsiteX1" fmla="*/ 10447821 w 12193588"/>
              <a:gd name="connsiteY1" fmla="*/ 94416 h 4892195"/>
              <a:gd name="connsiteX2" fmla="*/ 11988947 w 12193588"/>
              <a:gd name="connsiteY2" fmla="*/ 390993 h 4892195"/>
              <a:gd name="connsiteX3" fmla="*/ 12193588 w 12193588"/>
              <a:gd name="connsiteY3" fmla="*/ 401472 h 4892195"/>
              <a:gd name="connsiteX4" fmla="*/ 12193588 w 12193588"/>
              <a:gd name="connsiteY4" fmla="*/ 4892195 h 4892195"/>
              <a:gd name="connsiteX5" fmla="*/ 0 w 12193588"/>
              <a:gd name="connsiteY5" fmla="*/ 4892195 h 4892195"/>
              <a:gd name="connsiteX6" fmla="*/ 0 w 12193588"/>
              <a:gd name="connsiteY6" fmla="*/ 3196165 h 4892195"/>
              <a:gd name="connsiteX7" fmla="*/ 78281 w 12193588"/>
              <a:gd name="connsiteY7" fmla="*/ 3223061 h 4892195"/>
              <a:gd name="connsiteX8" fmla="*/ 2390435 w 12193588"/>
              <a:gd name="connsiteY8" fmla="*/ 3268721 h 4892195"/>
              <a:gd name="connsiteX9" fmla="*/ 6617395 w 12193588"/>
              <a:gd name="connsiteY9" fmla="*/ 668754 h 4892195"/>
              <a:gd name="connsiteX10" fmla="*/ 9466762 w 12193588"/>
              <a:gd name="connsiteY10" fmla="*/ 519 h 489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4892195">
                <a:moveTo>
                  <a:pt x="9466762" y="519"/>
                </a:moveTo>
                <a:cubicBezTo>
                  <a:pt x="9795731" y="4820"/>
                  <a:pt x="10124270" y="35915"/>
                  <a:pt x="10447821" y="94416"/>
                </a:cubicBezTo>
                <a:cubicBezTo>
                  <a:pt x="10962691" y="187154"/>
                  <a:pt x="11469953" y="346641"/>
                  <a:pt x="11988947" y="390993"/>
                </a:cubicBezTo>
                <a:lnTo>
                  <a:pt x="12193588" y="401472"/>
                </a:lnTo>
                <a:lnTo>
                  <a:pt x="12193588" y="4892195"/>
                </a:lnTo>
                <a:lnTo>
                  <a:pt x="0" y="4892195"/>
                </a:lnTo>
                <a:lnTo>
                  <a:pt x="0" y="3196165"/>
                </a:lnTo>
                <a:lnTo>
                  <a:pt x="78281" y="3223061"/>
                </a:lnTo>
                <a:cubicBezTo>
                  <a:pt x="826844" y="3455206"/>
                  <a:pt x="1638402" y="3483588"/>
                  <a:pt x="2390435" y="3268721"/>
                </a:cubicBezTo>
                <a:cubicBezTo>
                  <a:pt x="3993469" y="2813663"/>
                  <a:pt x="5140651" y="1432157"/>
                  <a:pt x="6617395" y="668754"/>
                </a:cubicBezTo>
                <a:cubicBezTo>
                  <a:pt x="7489066" y="215864"/>
                  <a:pt x="8479854" y="-12384"/>
                  <a:pt x="9466762" y="5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38100" dir="16200000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67C6B1EE-D905-4FC8-B22F-A92C8B7314BC}"/>
              </a:ext>
            </a:extLst>
          </p:cNvPr>
          <p:cNvSpPr/>
          <p:nvPr userDrawn="1"/>
        </p:nvSpPr>
        <p:spPr>
          <a:xfrm>
            <a:off x="12397259" y="1788072"/>
            <a:ext cx="1347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16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لمزيد من عروض البوربوينت الاحترافية ابحث فــــــــي</a:t>
            </a:r>
          </a:p>
        </p:txBody>
      </p:sp>
      <p:pic>
        <p:nvPicPr>
          <p:cNvPr id="5" name="Picture 2" descr="Google">
            <a:extLst>
              <a:ext uri="{FF2B5EF4-FFF2-40B4-BE49-F238E27FC236}">
                <a16:creationId xmlns="" xmlns:a16="http://schemas.microsoft.com/office/drawing/2014/main" id="{61602BDC-A011-4AF0-8E31-0A7ECF003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805" y="3181021"/>
            <a:ext cx="1156853" cy="391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FE83C5D9-0F2B-48B3-AC37-D072BE06BC3A}"/>
              </a:ext>
            </a:extLst>
          </p:cNvPr>
          <p:cNvSpPr/>
          <p:nvPr userDrawn="1"/>
        </p:nvSpPr>
        <p:spPr>
          <a:xfrm>
            <a:off x="12397259" y="3572310"/>
            <a:ext cx="1347211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16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عــــــــــــــــــــــن</a:t>
            </a:r>
            <a:endParaRPr lang="ar-EG" sz="1600" dirty="0">
              <a:solidFill>
                <a:srgbClr val="F7C20B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Low" rtl="1"/>
            <a:r>
              <a:rPr lang="ar-EG" sz="1350" dirty="0">
                <a:solidFill>
                  <a:srgbClr val="F7C20B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ادركها بوربوينت</a:t>
            </a:r>
          </a:p>
        </p:txBody>
      </p:sp>
      <p:sp>
        <p:nvSpPr>
          <p:cNvPr id="7" name="شكل حر: شكل 6">
            <a:extLst>
              <a:ext uri="{FF2B5EF4-FFF2-40B4-BE49-F238E27FC236}">
                <a16:creationId xmlns="" xmlns:a16="http://schemas.microsoft.com/office/drawing/2014/main" id="{E0392902-71B5-4AD4-BB90-129B6BC8152D}"/>
              </a:ext>
            </a:extLst>
          </p:cNvPr>
          <p:cNvSpPr/>
          <p:nvPr userDrawn="1"/>
        </p:nvSpPr>
        <p:spPr>
          <a:xfrm flipH="1" flipV="1">
            <a:off x="6485345" y="-9539"/>
            <a:ext cx="5708243" cy="2419567"/>
          </a:xfrm>
          <a:custGeom>
            <a:avLst/>
            <a:gdLst>
              <a:gd name="connsiteX0" fmla="*/ 0 w 5708243"/>
              <a:gd name="connsiteY0" fmla="*/ 2419567 h 2419567"/>
              <a:gd name="connsiteX1" fmla="*/ 5708243 w 5708243"/>
              <a:gd name="connsiteY1" fmla="*/ 2419567 h 2419567"/>
              <a:gd name="connsiteX2" fmla="*/ 5677470 w 5708243"/>
              <a:gd name="connsiteY2" fmla="*/ 2161072 h 2419567"/>
              <a:gd name="connsiteX3" fmla="*/ 4581948 w 5708243"/>
              <a:gd name="connsiteY3" fmla="*/ 1539456 h 2419567"/>
              <a:gd name="connsiteX4" fmla="*/ 3258704 w 5708243"/>
              <a:gd name="connsiteY4" fmla="*/ 1354817 h 2419567"/>
              <a:gd name="connsiteX5" fmla="*/ 2101636 w 5708243"/>
              <a:gd name="connsiteY5" fmla="*/ 154666 h 2419567"/>
              <a:gd name="connsiteX6" fmla="*/ 513745 w 5708243"/>
              <a:gd name="connsiteY6" fmla="*/ 290067 h 2419567"/>
              <a:gd name="connsiteX7" fmla="*/ 226124 w 5708243"/>
              <a:gd name="connsiteY7" fmla="*/ 475981 h 2419567"/>
              <a:gd name="connsiteX8" fmla="*/ 0 w 5708243"/>
              <a:gd name="connsiteY8" fmla="*/ 658044 h 241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8243" h="2419567">
                <a:moveTo>
                  <a:pt x="0" y="2419567"/>
                </a:moveTo>
                <a:lnTo>
                  <a:pt x="5708243" y="2419567"/>
                </a:lnTo>
                <a:cubicBezTo>
                  <a:pt x="5708243" y="2333401"/>
                  <a:pt x="5702088" y="2247238"/>
                  <a:pt x="5677470" y="2161072"/>
                </a:cubicBezTo>
                <a:cubicBezTo>
                  <a:pt x="5554376" y="1730251"/>
                  <a:pt x="5031234" y="1557919"/>
                  <a:pt x="4581948" y="1539456"/>
                </a:cubicBezTo>
                <a:cubicBezTo>
                  <a:pt x="4132659" y="1520991"/>
                  <a:pt x="3652600" y="1582536"/>
                  <a:pt x="3258704" y="1354817"/>
                </a:cubicBezTo>
                <a:cubicBezTo>
                  <a:pt x="2772490" y="1077859"/>
                  <a:pt x="2581698" y="443933"/>
                  <a:pt x="2101636" y="154666"/>
                </a:cubicBezTo>
                <a:cubicBezTo>
                  <a:pt x="1621577" y="-128447"/>
                  <a:pt x="999959" y="13109"/>
                  <a:pt x="513745" y="290067"/>
                </a:cubicBezTo>
                <a:cubicBezTo>
                  <a:pt x="414501" y="346997"/>
                  <a:pt x="318528" y="409121"/>
                  <a:pt x="226124" y="475981"/>
                </a:cubicBezTo>
                <a:lnTo>
                  <a:pt x="0" y="658044"/>
                </a:lnTo>
                <a:close/>
              </a:path>
            </a:pathLst>
          </a:custGeom>
          <a:solidFill>
            <a:schemeClr val="accent1"/>
          </a:solidFill>
          <a:ln w="1987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ID" sz="4063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8" name="Freeform: Shape 4">
            <a:extLst>
              <a:ext uri="{FF2B5EF4-FFF2-40B4-BE49-F238E27FC236}">
                <a16:creationId xmlns="" xmlns:a16="http://schemas.microsoft.com/office/drawing/2014/main" id="{F76148B4-02B3-4DEC-AD06-FA1C71578DCA}"/>
              </a:ext>
            </a:extLst>
          </p:cNvPr>
          <p:cNvSpPr/>
          <p:nvPr userDrawn="1"/>
        </p:nvSpPr>
        <p:spPr>
          <a:xfrm flipH="1">
            <a:off x="25622" y="4210371"/>
            <a:ext cx="8212141" cy="2647629"/>
          </a:xfrm>
          <a:custGeom>
            <a:avLst/>
            <a:gdLst>
              <a:gd name="connsiteX0" fmla="*/ 2808799 w 3637721"/>
              <a:gd name="connsiteY0" fmla="*/ 562555 h 1172817"/>
              <a:gd name="connsiteX1" fmla="*/ 1916265 w 3637721"/>
              <a:gd name="connsiteY1" fmla="*/ 858741 h 1172817"/>
              <a:gd name="connsiteX2" fmla="*/ 1143000 w 3637721"/>
              <a:gd name="connsiteY2" fmla="*/ 761337 h 1172817"/>
              <a:gd name="connsiteX3" fmla="*/ 375700 w 3637721"/>
              <a:gd name="connsiteY3" fmla="*/ 815009 h 1172817"/>
              <a:gd name="connsiteX4" fmla="*/ 0 w 3637721"/>
              <a:gd name="connsiteY4" fmla="*/ 1178781 h 1172817"/>
              <a:gd name="connsiteX5" fmla="*/ 3651637 w 3637721"/>
              <a:gd name="connsiteY5" fmla="*/ 1178781 h 1172817"/>
              <a:gd name="connsiteX6" fmla="*/ 3651637 w 3637721"/>
              <a:gd name="connsiteY6" fmla="*/ 0 h 1172817"/>
              <a:gd name="connsiteX7" fmla="*/ 3283889 w 3637721"/>
              <a:gd name="connsiteY7" fmla="*/ 166978 h 1172817"/>
              <a:gd name="connsiteX8" fmla="*/ 2808799 w 3637721"/>
              <a:gd name="connsiteY8" fmla="*/ 562555 h 117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7721" h="1172817">
                <a:moveTo>
                  <a:pt x="2808799" y="562555"/>
                </a:moveTo>
                <a:cubicBezTo>
                  <a:pt x="2552369" y="751398"/>
                  <a:pt x="2234317" y="856753"/>
                  <a:pt x="1916265" y="858741"/>
                </a:cubicBezTo>
                <a:cubicBezTo>
                  <a:pt x="1655860" y="860729"/>
                  <a:pt x="1401417" y="799106"/>
                  <a:pt x="1143000" y="761337"/>
                </a:cubicBezTo>
                <a:cubicBezTo>
                  <a:pt x="886571" y="723569"/>
                  <a:pt x="614239" y="713630"/>
                  <a:pt x="375700" y="815009"/>
                </a:cubicBezTo>
                <a:cubicBezTo>
                  <a:pt x="212698" y="884582"/>
                  <a:pt x="67587" y="1017767"/>
                  <a:pt x="0" y="1178781"/>
                </a:cubicBezTo>
                <a:lnTo>
                  <a:pt x="3651637" y="1178781"/>
                </a:lnTo>
                <a:lnTo>
                  <a:pt x="3651637" y="0"/>
                </a:lnTo>
                <a:cubicBezTo>
                  <a:pt x="3520440" y="23854"/>
                  <a:pt x="3393219" y="87465"/>
                  <a:pt x="3283889" y="166978"/>
                </a:cubicBezTo>
                <a:cubicBezTo>
                  <a:pt x="3116912" y="286247"/>
                  <a:pt x="2975776" y="441297"/>
                  <a:pt x="2808799" y="562555"/>
                </a:cubicBezTo>
                <a:close/>
              </a:path>
            </a:pathLst>
          </a:custGeom>
          <a:solidFill>
            <a:schemeClr val="accent1"/>
          </a:solidFill>
          <a:ln w="19878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ID" sz="4063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79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45902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F334886-4AE1-432D-A955-3DEFD085E942}"/>
              </a:ext>
            </a:extLst>
          </p:cNvPr>
          <p:cNvGrpSpPr/>
          <p:nvPr/>
        </p:nvGrpSpPr>
        <p:grpSpPr>
          <a:xfrm>
            <a:off x="11791027" y="225686"/>
            <a:ext cx="204139" cy="108244"/>
            <a:chOff x="257969" y="2563995"/>
            <a:chExt cx="204139" cy="10824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08ED097-2B9D-4591-8DB5-9954FA1B67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71" y="2618117"/>
              <a:ext cx="204137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77AE496C-145C-45B5-947A-90054297BC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69" y="2563995"/>
              <a:ext cx="204138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E4B4106B-6F5C-40DA-86CB-39280A08A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70" y="2672239"/>
              <a:ext cx="139699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9EE1298-50FB-4EA2-8E0D-67E49956F5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150" y="2672239"/>
              <a:ext cx="23958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092B61B-8055-407A-B252-194FE5EAC383}"/>
              </a:ext>
            </a:extLst>
          </p:cNvPr>
          <p:cNvSpPr txBox="1"/>
          <p:nvPr/>
        </p:nvSpPr>
        <p:spPr>
          <a:xfrm>
            <a:off x="2642532" y="41020"/>
            <a:ext cx="842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/>
              <a:t>جامعة محمد </a:t>
            </a:r>
            <a:r>
              <a:rPr lang="ar-DZ" b="1" dirty="0" err="1" smtClean="0"/>
              <a:t>خيضر</a:t>
            </a:r>
            <a:r>
              <a:rPr lang="ar-DZ" b="1" dirty="0" smtClean="0"/>
              <a:t> بسكرة الجزائر</a:t>
            </a:r>
          </a:p>
          <a:p>
            <a:pPr algn="ctr"/>
            <a:r>
              <a:rPr lang="ar-DZ" b="1" dirty="0" smtClean="0"/>
              <a:t>كلية العلوم الاقتصادية والتجارية وعلوم التسيير</a:t>
            </a:r>
          </a:p>
          <a:p>
            <a:pPr algn="ctr"/>
            <a:r>
              <a:rPr lang="ar-DZ" b="1" dirty="0" smtClean="0"/>
              <a:t>قسم العلوم التجارية</a:t>
            </a:r>
            <a:endParaRPr lang="ar-DZ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AB7387B-A767-4B56-A15C-AE5191D0305C}"/>
              </a:ext>
            </a:extLst>
          </p:cNvPr>
          <p:cNvSpPr txBox="1"/>
          <p:nvPr/>
        </p:nvSpPr>
        <p:spPr>
          <a:xfrm>
            <a:off x="238821" y="5117283"/>
            <a:ext cx="738677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إعداد </a:t>
            </a:r>
            <a:r>
              <a:rPr lang="ar-DZ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ar-DZ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.د/ أحمد </a:t>
            </a:r>
            <a:r>
              <a:rPr lang="ar-DZ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قايد</a:t>
            </a:r>
            <a:r>
              <a:rPr lang="ar-DZ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نورالدين</a:t>
            </a:r>
            <a:r>
              <a:rPr lang="ar-DZ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أستاذ التعليم العالي</a:t>
            </a:r>
            <a:r>
              <a:rPr lang="ar-DZ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</a:t>
            </a:r>
            <a:r>
              <a:rPr lang="fr-FR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خبير محاسب، </a:t>
            </a:r>
            <a:r>
              <a:rPr lang="ar-DZ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جامعة بسكرة الجزائر</a:t>
            </a:r>
          </a:p>
          <a:p>
            <a:pPr algn="ctr" rtl="1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n.g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aid@univ-biskra.dz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BFA409-F578-449D-B6E8-30CA5FB4FC6D}"/>
              </a:ext>
            </a:extLst>
          </p:cNvPr>
          <p:cNvSpPr/>
          <p:nvPr/>
        </p:nvSpPr>
        <p:spPr>
          <a:xfrm>
            <a:off x="3003798" y="2384239"/>
            <a:ext cx="5961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نظام المعلومات المحاسبية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9092B61B-8055-407A-B252-194FE5EAC383}"/>
              </a:ext>
            </a:extLst>
          </p:cNvPr>
          <p:cNvSpPr txBox="1"/>
          <p:nvPr/>
        </p:nvSpPr>
        <p:spPr>
          <a:xfrm>
            <a:off x="8595630" y="179571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b="1" dirty="0" smtClean="0"/>
              <a:t>مقياس نظم المعلومات المحاسبية</a:t>
            </a:r>
            <a:endParaRPr lang="ar-DZ" b="1" dirty="0"/>
          </a:p>
        </p:txBody>
      </p:sp>
    </p:spTree>
    <p:extLst>
      <p:ext uri="{BB962C8B-B14F-4D97-AF65-F5344CB8AC3E}">
        <p14:creationId xmlns="" xmlns:p14="http://schemas.microsoft.com/office/powerpoint/2010/main" val="9429094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880AAE-1B3C-4724-B3C8-3C1E335D03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9867" y="2354453"/>
            <a:ext cx="1552573" cy="1582175"/>
            <a:chOff x="2844" y="1214"/>
            <a:chExt cx="1049" cy="1069"/>
          </a:xfrm>
        </p:grpSpPr>
        <p:sp>
          <p:nvSpPr>
            <p:cNvPr id="6" name="Freeform 15">
              <a:extLst>
                <a:ext uri="{FF2B5EF4-FFF2-40B4-BE49-F238E27FC236}">
                  <a16:creationId xmlns="" xmlns:a16="http://schemas.microsoft.com/office/drawing/2014/main" id="{EB279EE7-A8E0-41C6-9C28-95B6FE08F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138"/>
              <a:ext cx="649" cy="21"/>
            </a:xfrm>
            <a:custGeom>
              <a:avLst/>
              <a:gdLst>
                <a:gd name="T0" fmla="*/ 649 w 649"/>
                <a:gd name="T1" fmla="*/ 0 h 21"/>
                <a:gd name="T2" fmla="*/ 0 w 649"/>
                <a:gd name="T3" fmla="*/ 0 h 21"/>
                <a:gd name="T4" fmla="*/ 0 w 649"/>
                <a:gd name="T5" fmla="*/ 21 h 21"/>
                <a:gd name="T6" fmla="*/ 649 w 649"/>
                <a:gd name="T7" fmla="*/ 21 h 21"/>
                <a:gd name="T8" fmla="*/ 649 w 649"/>
                <a:gd name="T9" fmla="*/ 0 h 21"/>
                <a:gd name="T10" fmla="*/ 649 w 6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21">
                  <a:moveTo>
                    <a:pt x="649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49" y="21"/>
                  </a:lnTo>
                  <a:lnTo>
                    <a:pt x="649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C7C3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16">
              <a:extLst>
                <a:ext uri="{FF2B5EF4-FFF2-40B4-BE49-F238E27FC236}">
                  <a16:creationId xmlns="" xmlns:a16="http://schemas.microsoft.com/office/drawing/2014/main" id="{666B02E0-1666-4369-91D2-4D6C9257D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167"/>
              <a:ext cx="649" cy="21"/>
            </a:xfrm>
            <a:custGeom>
              <a:avLst/>
              <a:gdLst>
                <a:gd name="T0" fmla="*/ 649 w 649"/>
                <a:gd name="T1" fmla="*/ 0 h 21"/>
                <a:gd name="T2" fmla="*/ 0 w 649"/>
                <a:gd name="T3" fmla="*/ 0 h 21"/>
                <a:gd name="T4" fmla="*/ 0 w 649"/>
                <a:gd name="T5" fmla="*/ 21 h 21"/>
                <a:gd name="T6" fmla="*/ 649 w 649"/>
                <a:gd name="T7" fmla="*/ 21 h 21"/>
                <a:gd name="T8" fmla="*/ 649 w 649"/>
                <a:gd name="T9" fmla="*/ 0 h 21"/>
                <a:gd name="T10" fmla="*/ 649 w 6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21">
                  <a:moveTo>
                    <a:pt x="649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49" y="21"/>
                  </a:lnTo>
                  <a:lnTo>
                    <a:pt x="649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C7C3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17">
              <a:extLst>
                <a:ext uri="{FF2B5EF4-FFF2-40B4-BE49-F238E27FC236}">
                  <a16:creationId xmlns="" xmlns:a16="http://schemas.microsoft.com/office/drawing/2014/main" id="{5CDE487F-697E-4B04-BCCB-95C65D15D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195"/>
              <a:ext cx="649" cy="21"/>
            </a:xfrm>
            <a:custGeom>
              <a:avLst/>
              <a:gdLst>
                <a:gd name="T0" fmla="*/ 649 w 649"/>
                <a:gd name="T1" fmla="*/ 0 h 21"/>
                <a:gd name="T2" fmla="*/ 0 w 649"/>
                <a:gd name="T3" fmla="*/ 0 h 21"/>
                <a:gd name="T4" fmla="*/ 0 w 649"/>
                <a:gd name="T5" fmla="*/ 21 h 21"/>
                <a:gd name="T6" fmla="*/ 649 w 649"/>
                <a:gd name="T7" fmla="*/ 21 h 21"/>
                <a:gd name="T8" fmla="*/ 649 w 649"/>
                <a:gd name="T9" fmla="*/ 0 h 21"/>
                <a:gd name="T10" fmla="*/ 649 w 6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21">
                  <a:moveTo>
                    <a:pt x="649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49" y="21"/>
                  </a:lnTo>
                  <a:lnTo>
                    <a:pt x="649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C7C3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="" xmlns:a16="http://schemas.microsoft.com/office/drawing/2014/main" id="{5E7045FC-CF5D-4B11-B1AA-C036885B8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110"/>
              <a:ext cx="649" cy="21"/>
            </a:xfrm>
            <a:custGeom>
              <a:avLst/>
              <a:gdLst>
                <a:gd name="T0" fmla="*/ 649 w 649"/>
                <a:gd name="T1" fmla="*/ 0 h 21"/>
                <a:gd name="T2" fmla="*/ 0 w 649"/>
                <a:gd name="T3" fmla="*/ 0 h 21"/>
                <a:gd name="T4" fmla="*/ 0 w 649"/>
                <a:gd name="T5" fmla="*/ 21 h 21"/>
                <a:gd name="T6" fmla="*/ 649 w 649"/>
                <a:gd name="T7" fmla="*/ 21 h 21"/>
                <a:gd name="T8" fmla="*/ 649 w 649"/>
                <a:gd name="T9" fmla="*/ 0 h 21"/>
                <a:gd name="T10" fmla="*/ 649 w 6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21">
                  <a:moveTo>
                    <a:pt x="649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49" y="21"/>
                  </a:lnTo>
                  <a:lnTo>
                    <a:pt x="649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C7C3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1631057B-53FE-4F9B-853B-F07B04FA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295"/>
              <a:ext cx="833" cy="988"/>
            </a:xfrm>
            <a:custGeom>
              <a:avLst/>
              <a:gdLst>
                <a:gd name="T0" fmla="*/ 339 w 350"/>
                <a:gd name="T1" fmla="*/ 353 h 416"/>
                <a:gd name="T2" fmla="*/ 328 w 350"/>
                <a:gd name="T3" fmla="*/ 364 h 416"/>
                <a:gd name="T4" fmla="*/ 328 w 350"/>
                <a:gd name="T5" fmla="*/ 395 h 416"/>
                <a:gd name="T6" fmla="*/ 53 w 350"/>
                <a:gd name="T7" fmla="*/ 395 h 416"/>
                <a:gd name="T8" fmla="*/ 22 w 350"/>
                <a:gd name="T9" fmla="*/ 365 h 416"/>
                <a:gd name="T10" fmla="*/ 22 w 350"/>
                <a:gd name="T11" fmla="*/ 364 h 416"/>
                <a:gd name="T12" fmla="*/ 22 w 350"/>
                <a:gd name="T13" fmla="*/ 362 h 416"/>
                <a:gd name="T14" fmla="*/ 53 w 350"/>
                <a:gd name="T15" fmla="*/ 333 h 416"/>
                <a:gd name="T16" fmla="*/ 337 w 350"/>
                <a:gd name="T17" fmla="*/ 333 h 416"/>
                <a:gd name="T18" fmla="*/ 339 w 350"/>
                <a:gd name="T19" fmla="*/ 332 h 416"/>
                <a:gd name="T20" fmla="*/ 339 w 350"/>
                <a:gd name="T21" fmla="*/ 332 h 416"/>
                <a:gd name="T22" fmla="*/ 350 w 350"/>
                <a:gd name="T23" fmla="*/ 321 h 416"/>
                <a:gd name="T24" fmla="*/ 350 w 350"/>
                <a:gd name="T25" fmla="*/ 228 h 416"/>
                <a:gd name="T26" fmla="*/ 350 w 350"/>
                <a:gd name="T27" fmla="*/ 144 h 416"/>
                <a:gd name="T28" fmla="*/ 294 w 350"/>
                <a:gd name="T29" fmla="*/ 228 h 416"/>
                <a:gd name="T30" fmla="*/ 219 w 350"/>
                <a:gd name="T31" fmla="*/ 283 h 416"/>
                <a:gd name="T32" fmla="*/ 234 w 350"/>
                <a:gd name="T33" fmla="*/ 194 h 416"/>
                <a:gd name="T34" fmla="*/ 350 w 350"/>
                <a:gd name="T35" fmla="*/ 21 h 416"/>
                <a:gd name="T36" fmla="*/ 350 w 350"/>
                <a:gd name="T37" fmla="*/ 11 h 416"/>
                <a:gd name="T38" fmla="*/ 339 w 350"/>
                <a:gd name="T39" fmla="*/ 0 h 416"/>
                <a:gd name="T40" fmla="*/ 337 w 350"/>
                <a:gd name="T41" fmla="*/ 0 h 416"/>
                <a:gd name="T42" fmla="*/ 179 w 350"/>
                <a:gd name="T43" fmla="*/ 0 h 416"/>
                <a:gd name="T44" fmla="*/ 143 w 350"/>
                <a:gd name="T45" fmla="*/ 0 h 416"/>
                <a:gd name="T46" fmla="*/ 53 w 350"/>
                <a:gd name="T47" fmla="*/ 0 h 416"/>
                <a:gd name="T48" fmla="*/ 53 w 350"/>
                <a:gd name="T49" fmla="*/ 0 h 416"/>
                <a:gd name="T50" fmla="*/ 0 w 350"/>
                <a:gd name="T51" fmla="*/ 53 h 416"/>
                <a:gd name="T52" fmla="*/ 0 w 350"/>
                <a:gd name="T53" fmla="*/ 55 h 416"/>
                <a:gd name="T54" fmla="*/ 0 w 350"/>
                <a:gd name="T55" fmla="*/ 64 h 416"/>
                <a:gd name="T56" fmla="*/ 0 w 350"/>
                <a:gd name="T57" fmla="*/ 248 h 416"/>
                <a:gd name="T58" fmla="*/ 0 w 350"/>
                <a:gd name="T59" fmla="*/ 265 h 416"/>
                <a:gd name="T60" fmla="*/ 0 w 350"/>
                <a:gd name="T61" fmla="*/ 362 h 416"/>
                <a:gd name="T62" fmla="*/ 0 w 350"/>
                <a:gd name="T63" fmla="*/ 364 h 416"/>
                <a:gd name="T64" fmla="*/ 2 w 350"/>
                <a:gd name="T65" fmla="*/ 377 h 416"/>
                <a:gd name="T66" fmla="*/ 50 w 350"/>
                <a:gd name="T67" fmla="*/ 416 h 416"/>
                <a:gd name="T68" fmla="*/ 52 w 350"/>
                <a:gd name="T69" fmla="*/ 416 h 416"/>
                <a:gd name="T70" fmla="*/ 339 w 350"/>
                <a:gd name="T71" fmla="*/ 416 h 416"/>
                <a:gd name="T72" fmla="*/ 350 w 350"/>
                <a:gd name="T73" fmla="*/ 406 h 416"/>
                <a:gd name="T74" fmla="*/ 350 w 350"/>
                <a:gd name="T75" fmla="*/ 364 h 416"/>
                <a:gd name="T76" fmla="*/ 339 w 350"/>
                <a:gd name="T77" fmla="*/ 35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0" h="416">
                  <a:moveTo>
                    <a:pt x="339" y="353"/>
                  </a:moveTo>
                  <a:cubicBezTo>
                    <a:pt x="333" y="353"/>
                    <a:pt x="328" y="358"/>
                    <a:pt x="328" y="364"/>
                  </a:cubicBezTo>
                  <a:cubicBezTo>
                    <a:pt x="328" y="395"/>
                    <a:pt x="328" y="395"/>
                    <a:pt x="328" y="395"/>
                  </a:cubicBezTo>
                  <a:cubicBezTo>
                    <a:pt x="53" y="395"/>
                    <a:pt x="53" y="395"/>
                    <a:pt x="53" y="395"/>
                  </a:cubicBezTo>
                  <a:cubicBezTo>
                    <a:pt x="37" y="395"/>
                    <a:pt x="23" y="381"/>
                    <a:pt x="22" y="365"/>
                  </a:cubicBezTo>
                  <a:cubicBezTo>
                    <a:pt x="22" y="365"/>
                    <a:pt x="22" y="364"/>
                    <a:pt x="22" y="364"/>
                  </a:cubicBezTo>
                  <a:cubicBezTo>
                    <a:pt x="22" y="363"/>
                    <a:pt x="22" y="363"/>
                    <a:pt x="22" y="362"/>
                  </a:cubicBezTo>
                  <a:cubicBezTo>
                    <a:pt x="23" y="345"/>
                    <a:pt x="37" y="333"/>
                    <a:pt x="53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8" y="333"/>
                    <a:pt x="338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45" y="332"/>
                    <a:pt x="350" y="327"/>
                    <a:pt x="350" y="321"/>
                  </a:cubicBezTo>
                  <a:cubicBezTo>
                    <a:pt x="350" y="228"/>
                    <a:pt x="350" y="228"/>
                    <a:pt x="350" y="228"/>
                  </a:cubicBezTo>
                  <a:cubicBezTo>
                    <a:pt x="350" y="144"/>
                    <a:pt x="350" y="144"/>
                    <a:pt x="350" y="144"/>
                  </a:cubicBezTo>
                  <a:cubicBezTo>
                    <a:pt x="294" y="228"/>
                    <a:pt x="294" y="228"/>
                    <a:pt x="294" y="228"/>
                  </a:cubicBezTo>
                  <a:cubicBezTo>
                    <a:pt x="219" y="283"/>
                    <a:pt x="219" y="283"/>
                    <a:pt x="219" y="283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350" y="21"/>
                    <a:pt x="350" y="21"/>
                    <a:pt x="350" y="21"/>
                  </a:cubicBezTo>
                  <a:cubicBezTo>
                    <a:pt x="350" y="11"/>
                    <a:pt x="350" y="11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0" y="93"/>
                    <a:pt x="0" y="176"/>
                    <a:pt x="0" y="248"/>
                  </a:cubicBezTo>
                  <a:cubicBezTo>
                    <a:pt x="0" y="254"/>
                    <a:pt x="0" y="259"/>
                    <a:pt x="0" y="265"/>
                  </a:cubicBezTo>
                  <a:cubicBezTo>
                    <a:pt x="0" y="311"/>
                    <a:pt x="0" y="350"/>
                    <a:pt x="0" y="362"/>
                  </a:cubicBezTo>
                  <a:cubicBezTo>
                    <a:pt x="0" y="362"/>
                    <a:pt x="0" y="363"/>
                    <a:pt x="0" y="364"/>
                  </a:cubicBezTo>
                  <a:cubicBezTo>
                    <a:pt x="0" y="368"/>
                    <a:pt x="1" y="373"/>
                    <a:pt x="2" y="377"/>
                  </a:cubicBezTo>
                  <a:cubicBezTo>
                    <a:pt x="8" y="399"/>
                    <a:pt x="27" y="415"/>
                    <a:pt x="50" y="416"/>
                  </a:cubicBezTo>
                  <a:cubicBezTo>
                    <a:pt x="50" y="416"/>
                    <a:pt x="51" y="416"/>
                    <a:pt x="52" y="416"/>
                  </a:cubicBezTo>
                  <a:cubicBezTo>
                    <a:pt x="339" y="416"/>
                    <a:pt x="339" y="416"/>
                    <a:pt x="339" y="416"/>
                  </a:cubicBezTo>
                  <a:cubicBezTo>
                    <a:pt x="345" y="416"/>
                    <a:pt x="350" y="412"/>
                    <a:pt x="350" y="40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58"/>
                    <a:pt x="345" y="353"/>
                    <a:pt x="339" y="353"/>
                  </a:cubicBezTo>
                  <a:close/>
                </a:path>
              </a:pathLst>
            </a:custGeom>
            <a:solidFill>
              <a:srgbClr val="03AE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20">
              <a:extLst>
                <a:ext uri="{FF2B5EF4-FFF2-40B4-BE49-F238E27FC236}">
                  <a16:creationId xmlns="" xmlns:a16="http://schemas.microsoft.com/office/drawing/2014/main" id="{D1AC75AA-6A12-4EC9-B62A-044B5BEF1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299"/>
              <a:ext cx="103" cy="982"/>
            </a:xfrm>
            <a:custGeom>
              <a:avLst/>
              <a:gdLst>
                <a:gd name="T0" fmla="*/ 43 w 43"/>
                <a:gd name="T1" fmla="*/ 332 h 413"/>
                <a:gd name="T2" fmla="*/ 43 w 43"/>
                <a:gd name="T3" fmla="*/ 0 h 413"/>
                <a:gd name="T4" fmla="*/ 0 w 43"/>
                <a:gd name="T5" fmla="*/ 51 h 413"/>
                <a:gd name="T6" fmla="*/ 0 w 43"/>
                <a:gd name="T7" fmla="*/ 53 h 413"/>
                <a:gd name="T8" fmla="*/ 0 w 43"/>
                <a:gd name="T9" fmla="*/ 62 h 413"/>
                <a:gd name="T10" fmla="*/ 0 w 43"/>
                <a:gd name="T11" fmla="*/ 246 h 413"/>
                <a:gd name="T12" fmla="*/ 0 w 43"/>
                <a:gd name="T13" fmla="*/ 263 h 413"/>
                <a:gd name="T14" fmla="*/ 0 w 43"/>
                <a:gd name="T15" fmla="*/ 360 h 413"/>
                <a:gd name="T16" fmla="*/ 0 w 43"/>
                <a:gd name="T17" fmla="*/ 362 h 413"/>
                <a:gd name="T18" fmla="*/ 2 w 43"/>
                <a:gd name="T19" fmla="*/ 375 h 413"/>
                <a:gd name="T20" fmla="*/ 43 w 43"/>
                <a:gd name="T21" fmla="*/ 413 h 413"/>
                <a:gd name="T22" fmla="*/ 43 w 43"/>
                <a:gd name="T23" fmla="*/ 391 h 413"/>
                <a:gd name="T24" fmla="*/ 22 w 43"/>
                <a:gd name="T25" fmla="*/ 363 h 413"/>
                <a:gd name="T26" fmla="*/ 22 w 43"/>
                <a:gd name="T27" fmla="*/ 362 h 413"/>
                <a:gd name="T28" fmla="*/ 22 w 43"/>
                <a:gd name="T29" fmla="*/ 360 h 413"/>
                <a:gd name="T30" fmla="*/ 43 w 43"/>
                <a:gd name="T31" fmla="*/ 33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13">
                  <a:moveTo>
                    <a:pt x="43" y="332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4"/>
                    <a:pt x="0" y="26"/>
                    <a:pt x="0" y="51"/>
                  </a:cubicBezTo>
                  <a:cubicBezTo>
                    <a:pt x="0" y="52"/>
                    <a:pt x="0" y="52"/>
                    <a:pt x="0" y="5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1"/>
                    <a:pt x="0" y="174"/>
                    <a:pt x="0" y="246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09"/>
                    <a:pt x="0" y="348"/>
                    <a:pt x="0" y="360"/>
                  </a:cubicBezTo>
                  <a:cubicBezTo>
                    <a:pt x="0" y="360"/>
                    <a:pt x="0" y="361"/>
                    <a:pt x="0" y="362"/>
                  </a:cubicBezTo>
                  <a:cubicBezTo>
                    <a:pt x="0" y="366"/>
                    <a:pt x="1" y="371"/>
                    <a:pt x="2" y="375"/>
                  </a:cubicBezTo>
                  <a:cubicBezTo>
                    <a:pt x="7" y="395"/>
                    <a:pt x="23" y="409"/>
                    <a:pt x="43" y="413"/>
                  </a:cubicBezTo>
                  <a:cubicBezTo>
                    <a:pt x="43" y="391"/>
                    <a:pt x="43" y="391"/>
                    <a:pt x="43" y="391"/>
                  </a:cubicBezTo>
                  <a:cubicBezTo>
                    <a:pt x="31" y="387"/>
                    <a:pt x="23" y="376"/>
                    <a:pt x="22" y="363"/>
                  </a:cubicBezTo>
                  <a:cubicBezTo>
                    <a:pt x="22" y="362"/>
                    <a:pt x="22" y="362"/>
                    <a:pt x="22" y="362"/>
                  </a:cubicBezTo>
                  <a:cubicBezTo>
                    <a:pt x="22" y="361"/>
                    <a:pt x="22" y="361"/>
                    <a:pt x="22" y="360"/>
                  </a:cubicBezTo>
                  <a:cubicBezTo>
                    <a:pt x="23" y="347"/>
                    <a:pt x="31" y="336"/>
                    <a:pt x="43" y="332"/>
                  </a:cubicBezTo>
                  <a:close/>
                </a:path>
              </a:pathLst>
            </a:custGeom>
            <a:solidFill>
              <a:srgbClr val="038D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21">
              <a:extLst>
                <a:ext uri="{FF2B5EF4-FFF2-40B4-BE49-F238E27FC236}">
                  <a16:creationId xmlns="" xmlns:a16="http://schemas.microsoft.com/office/drawing/2014/main" id="{9A0F55BE-7752-4153-B720-6EDCE709B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133"/>
              <a:ext cx="733" cy="150"/>
            </a:xfrm>
            <a:custGeom>
              <a:avLst/>
              <a:gdLst>
                <a:gd name="T0" fmla="*/ 286 w 308"/>
                <a:gd name="T1" fmla="*/ 42 h 63"/>
                <a:gd name="T2" fmla="*/ 11 w 308"/>
                <a:gd name="T3" fmla="*/ 42 h 63"/>
                <a:gd name="T4" fmla="*/ 0 w 308"/>
                <a:gd name="T5" fmla="*/ 39 h 63"/>
                <a:gd name="T6" fmla="*/ 0 w 308"/>
                <a:gd name="T7" fmla="*/ 62 h 63"/>
                <a:gd name="T8" fmla="*/ 8 w 308"/>
                <a:gd name="T9" fmla="*/ 63 h 63"/>
                <a:gd name="T10" fmla="*/ 10 w 308"/>
                <a:gd name="T11" fmla="*/ 63 h 63"/>
                <a:gd name="T12" fmla="*/ 297 w 308"/>
                <a:gd name="T13" fmla="*/ 63 h 63"/>
                <a:gd name="T14" fmla="*/ 308 w 308"/>
                <a:gd name="T15" fmla="*/ 53 h 63"/>
                <a:gd name="T16" fmla="*/ 308 w 308"/>
                <a:gd name="T17" fmla="*/ 11 h 63"/>
                <a:gd name="T18" fmla="*/ 297 w 308"/>
                <a:gd name="T19" fmla="*/ 0 h 63"/>
                <a:gd name="T20" fmla="*/ 286 w 308"/>
                <a:gd name="T21" fmla="*/ 11 h 63"/>
                <a:gd name="T22" fmla="*/ 286 w 308"/>
                <a:gd name="T23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8" h="63">
                  <a:moveTo>
                    <a:pt x="286" y="42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8" y="42"/>
                    <a:pt x="3" y="41"/>
                    <a:pt x="0" y="3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3"/>
                    <a:pt x="6" y="63"/>
                    <a:pt x="8" y="63"/>
                  </a:cubicBezTo>
                  <a:cubicBezTo>
                    <a:pt x="8" y="63"/>
                    <a:pt x="9" y="63"/>
                    <a:pt x="10" y="63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303" y="63"/>
                    <a:pt x="308" y="59"/>
                    <a:pt x="308" y="53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5"/>
                    <a:pt x="303" y="0"/>
                    <a:pt x="297" y="0"/>
                  </a:cubicBezTo>
                  <a:cubicBezTo>
                    <a:pt x="291" y="0"/>
                    <a:pt x="286" y="5"/>
                    <a:pt x="286" y="11"/>
                  </a:cubicBezTo>
                  <a:cubicBezTo>
                    <a:pt x="286" y="42"/>
                    <a:pt x="286" y="42"/>
                    <a:pt x="286" y="42"/>
                  </a:cubicBezTo>
                  <a:close/>
                </a:path>
              </a:pathLst>
            </a:custGeom>
            <a:solidFill>
              <a:srgbClr val="038D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="" xmlns:a16="http://schemas.microsoft.com/office/drawing/2014/main" id="{1E0CF2A7-A1D5-4F42-AB9E-1D79BD96B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1219"/>
              <a:ext cx="395" cy="567"/>
            </a:xfrm>
            <a:custGeom>
              <a:avLst/>
              <a:gdLst>
                <a:gd name="T0" fmla="*/ 154 w 166"/>
                <a:gd name="T1" fmla="*/ 3 h 239"/>
                <a:gd name="T2" fmla="*/ 0 w 166"/>
                <a:gd name="T3" fmla="*/ 233 h 239"/>
                <a:gd name="T4" fmla="*/ 11 w 166"/>
                <a:gd name="T5" fmla="*/ 239 h 239"/>
                <a:gd name="T6" fmla="*/ 165 w 166"/>
                <a:gd name="T7" fmla="*/ 9 h 239"/>
                <a:gd name="T8" fmla="*/ 166 w 166"/>
                <a:gd name="T9" fmla="*/ 6 h 239"/>
                <a:gd name="T10" fmla="*/ 157 w 166"/>
                <a:gd name="T11" fmla="*/ 0 h 239"/>
                <a:gd name="T12" fmla="*/ 154 w 166"/>
                <a:gd name="T13" fmla="*/ 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39">
                  <a:moveTo>
                    <a:pt x="154" y="3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5" y="8"/>
                    <a:pt x="166" y="7"/>
                    <a:pt x="166" y="6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1"/>
                    <a:pt x="155" y="2"/>
                    <a:pt x="154" y="3"/>
                  </a:cubicBezTo>
                  <a:close/>
                </a:path>
              </a:pathLst>
            </a:custGeom>
            <a:solidFill>
              <a:srgbClr val="7325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="" xmlns:a16="http://schemas.microsoft.com/office/drawing/2014/main" id="{FEE96F09-5A72-4B5E-A1A9-8D432609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1266"/>
              <a:ext cx="378" cy="563"/>
            </a:xfrm>
            <a:custGeom>
              <a:avLst/>
              <a:gdLst>
                <a:gd name="T0" fmla="*/ 154 w 159"/>
                <a:gd name="T1" fmla="*/ 2 h 237"/>
                <a:gd name="T2" fmla="*/ 0 w 159"/>
                <a:gd name="T3" fmla="*/ 232 h 237"/>
                <a:gd name="T4" fmla="*/ 8 w 159"/>
                <a:gd name="T5" fmla="*/ 237 h 237"/>
                <a:gd name="T6" fmla="*/ 154 w 159"/>
                <a:gd name="T7" fmla="*/ 19 h 237"/>
                <a:gd name="T8" fmla="*/ 156 w 159"/>
                <a:gd name="T9" fmla="*/ 0 h 237"/>
                <a:gd name="T10" fmla="*/ 156 w 159"/>
                <a:gd name="T11" fmla="*/ 0 h 237"/>
                <a:gd name="T12" fmla="*/ 154 w 159"/>
                <a:gd name="T1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37">
                  <a:moveTo>
                    <a:pt x="154" y="2"/>
                  </a:moveTo>
                  <a:cubicBezTo>
                    <a:pt x="0" y="232"/>
                    <a:pt x="0" y="232"/>
                    <a:pt x="0" y="232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8" y="12"/>
                    <a:pt x="159" y="4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1"/>
                    <a:pt x="155" y="2"/>
                    <a:pt x="154" y="2"/>
                  </a:cubicBezTo>
                  <a:close/>
                </a:path>
              </a:pathLst>
            </a:custGeom>
            <a:solidFill>
              <a:srgbClr val="5E1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24">
              <a:extLst>
                <a:ext uri="{FF2B5EF4-FFF2-40B4-BE49-F238E27FC236}">
                  <a16:creationId xmlns="" xmlns:a16="http://schemas.microsoft.com/office/drawing/2014/main" id="{81279579-CB94-4FC6-A3D7-CEB2B59A7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214"/>
              <a:ext cx="395" cy="558"/>
            </a:xfrm>
            <a:custGeom>
              <a:avLst/>
              <a:gdLst>
                <a:gd name="T0" fmla="*/ 9 w 166"/>
                <a:gd name="T1" fmla="*/ 235 h 235"/>
                <a:gd name="T2" fmla="*/ 163 w 166"/>
                <a:gd name="T3" fmla="*/ 5 h 235"/>
                <a:gd name="T4" fmla="*/ 166 w 166"/>
                <a:gd name="T5" fmla="*/ 2 h 235"/>
                <a:gd name="T6" fmla="*/ 166 w 166"/>
                <a:gd name="T7" fmla="*/ 2 h 235"/>
                <a:gd name="T8" fmla="*/ 147 w 166"/>
                <a:gd name="T9" fmla="*/ 11 h 235"/>
                <a:gd name="T10" fmla="*/ 0 w 166"/>
                <a:gd name="T11" fmla="*/ 230 h 235"/>
                <a:gd name="T12" fmla="*/ 9 w 166"/>
                <a:gd name="T13" fmla="*/ 235 h 235"/>
                <a:gd name="T14" fmla="*/ 9 w 166"/>
                <a:gd name="T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235">
                  <a:moveTo>
                    <a:pt x="9" y="235"/>
                  </a:moveTo>
                  <a:cubicBezTo>
                    <a:pt x="163" y="5"/>
                    <a:pt x="163" y="5"/>
                    <a:pt x="163" y="5"/>
                  </a:cubicBez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0" y="0"/>
                    <a:pt x="152" y="4"/>
                    <a:pt x="147" y="11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9" y="235"/>
                    <a:pt x="9" y="235"/>
                    <a:pt x="9" y="235"/>
                  </a:cubicBezTo>
                  <a:close/>
                </a:path>
              </a:pathLst>
            </a:custGeom>
            <a:solidFill>
              <a:srgbClr val="5E1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5">
              <a:extLst>
                <a:ext uri="{FF2B5EF4-FFF2-40B4-BE49-F238E27FC236}">
                  <a16:creationId xmlns="" xmlns:a16="http://schemas.microsoft.com/office/drawing/2014/main" id="{BCDA75EE-E830-4CDE-96A7-322BCD44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1252"/>
              <a:ext cx="395" cy="565"/>
            </a:xfrm>
            <a:custGeom>
              <a:avLst/>
              <a:gdLst>
                <a:gd name="T0" fmla="*/ 154 w 166"/>
                <a:gd name="T1" fmla="*/ 2 h 238"/>
                <a:gd name="T2" fmla="*/ 0 w 166"/>
                <a:gd name="T3" fmla="*/ 232 h 238"/>
                <a:gd name="T4" fmla="*/ 10 w 166"/>
                <a:gd name="T5" fmla="*/ 238 h 238"/>
                <a:gd name="T6" fmla="*/ 165 w 166"/>
                <a:gd name="T7" fmla="*/ 8 h 238"/>
                <a:gd name="T8" fmla="*/ 166 w 166"/>
                <a:gd name="T9" fmla="*/ 6 h 238"/>
                <a:gd name="T10" fmla="*/ 156 w 166"/>
                <a:gd name="T11" fmla="*/ 0 h 238"/>
                <a:gd name="T12" fmla="*/ 154 w 166"/>
                <a:gd name="T13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38">
                  <a:moveTo>
                    <a:pt x="154" y="2"/>
                  </a:moveTo>
                  <a:cubicBezTo>
                    <a:pt x="0" y="232"/>
                    <a:pt x="0" y="232"/>
                    <a:pt x="0" y="232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5" y="8"/>
                    <a:pt x="165" y="7"/>
                    <a:pt x="16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1"/>
                    <a:pt x="154" y="1"/>
                    <a:pt x="154" y="2"/>
                  </a:cubicBezTo>
                  <a:close/>
                </a:path>
              </a:pathLst>
            </a:custGeom>
            <a:solidFill>
              <a:srgbClr val="7325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6">
              <a:extLst>
                <a:ext uri="{FF2B5EF4-FFF2-40B4-BE49-F238E27FC236}">
                  <a16:creationId xmlns="" xmlns:a16="http://schemas.microsoft.com/office/drawing/2014/main" id="{5BF9C37B-0E87-4027-807D-2C916C82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233"/>
              <a:ext cx="404" cy="570"/>
            </a:xfrm>
            <a:custGeom>
              <a:avLst/>
              <a:gdLst>
                <a:gd name="T0" fmla="*/ 14 w 170"/>
                <a:gd name="T1" fmla="*/ 240 h 240"/>
                <a:gd name="T2" fmla="*/ 168 w 170"/>
                <a:gd name="T3" fmla="*/ 10 h 240"/>
                <a:gd name="T4" fmla="*/ 170 w 170"/>
                <a:gd name="T5" fmla="*/ 8 h 240"/>
                <a:gd name="T6" fmla="*/ 156 w 170"/>
                <a:gd name="T7" fmla="*/ 0 h 240"/>
                <a:gd name="T8" fmla="*/ 155 w 170"/>
                <a:gd name="T9" fmla="*/ 3 h 240"/>
                <a:gd name="T10" fmla="*/ 0 w 170"/>
                <a:gd name="T11" fmla="*/ 233 h 240"/>
                <a:gd name="T12" fmla="*/ 14 w 170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0">
                  <a:moveTo>
                    <a:pt x="14" y="240"/>
                  </a:moveTo>
                  <a:cubicBezTo>
                    <a:pt x="168" y="10"/>
                    <a:pt x="168" y="10"/>
                    <a:pt x="168" y="10"/>
                  </a:cubicBezTo>
                  <a:cubicBezTo>
                    <a:pt x="169" y="9"/>
                    <a:pt x="169" y="9"/>
                    <a:pt x="170" y="8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1"/>
                    <a:pt x="155" y="2"/>
                    <a:pt x="155" y="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4" y="240"/>
                    <a:pt x="14" y="240"/>
                    <a:pt x="14" y="240"/>
                  </a:cubicBezTo>
                  <a:close/>
                </a:path>
              </a:pathLst>
            </a:custGeom>
            <a:solidFill>
              <a:srgbClr val="5E1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7">
              <a:extLst>
                <a:ext uri="{FF2B5EF4-FFF2-40B4-BE49-F238E27FC236}">
                  <a16:creationId xmlns="" xmlns:a16="http://schemas.microsoft.com/office/drawing/2014/main" id="{CD9FA47A-7585-4B7C-8338-1FE842FF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1772"/>
              <a:ext cx="57" cy="105"/>
            </a:xfrm>
            <a:custGeom>
              <a:avLst/>
              <a:gdLst>
                <a:gd name="T0" fmla="*/ 4 w 57"/>
                <a:gd name="T1" fmla="*/ 105 h 105"/>
                <a:gd name="T2" fmla="*/ 57 w 57"/>
                <a:gd name="T3" fmla="*/ 24 h 105"/>
                <a:gd name="T4" fmla="*/ 14 w 57"/>
                <a:gd name="T5" fmla="*/ 0 h 105"/>
                <a:gd name="T6" fmla="*/ 0 w 57"/>
                <a:gd name="T7" fmla="*/ 102 h 105"/>
                <a:gd name="T8" fmla="*/ 4 w 57"/>
                <a:gd name="T9" fmla="*/ 105 h 105"/>
                <a:gd name="T10" fmla="*/ 4 w 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5">
                  <a:moveTo>
                    <a:pt x="4" y="105"/>
                  </a:moveTo>
                  <a:lnTo>
                    <a:pt x="57" y="24"/>
                  </a:lnTo>
                  <a:lnTo>
                    <a:pt x="14" y="0"/>
                  </a:lnTo>
                  <a:lnTo>
                    <a:pt x="0" y="102"/>
                  </a:lnTo>
                  <a:lnTo>
                    <a:pt x="4" y="105"/>
                  </a:lnTo>
                  <a:lnTo>
                    <a:pt x="4" y="105"/>
                  </a:lnTo>
                  <a:close/>
                </a:path>
              </a:pathLst>
            </a:custGeom>
            <a:solidFill>
              <a:srgbClr val="EFBB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8">
              <a:extLst>
                <a:ext uri="{FF2B5EF4-FFF2-40B4-BE49-F238E27FC236}">
                  <a16:creationId xmlns="" xmlns:a16="http://schemas.microsoft.com/office/drawing/2014/main" id="{60AD1A71-134E-43E4-8C22-B81AAE20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1820"/>
              <a:ext cx="91" cy="80"/>
            </a:xfrm>
            <a:custGeom>
              <a:avLst/>
              <a:gdLst>
                <a:gd name="T0" fmla="*/ 55 w 91"/>
                <a:gd name="T1" fmla="*/ 0 h 80"/>
                <a:gd name="T2" fmla="*/ 0 w 91"/>
                <a:gd name="T3" fmla="*/ 80 h 80"/>
                <a:gd name="T4" fmla="*/ 3 w 91"/>
                <a:gd name="T5" fmla="*/ 80 h 80"/>
                <a:gd name="T6" fmla="*/ 91 w 91"/>
                <a:gd name="T7" fmla="*/ 21 h 80"/>
                <a:gd name="T8" fmla="*/ 55 w 91"/>
                <a:gd name="T9" fmla="*/ 0 h 80"/>
                <a:gd name="T10" fmla="*/ 55 w 91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0">
                  <a:moveTo>
                    <a:pt x="55" y="0"/>
                  </a:moveTo>
                  <a:lnTo>
                    <a:pt x="0" y="80"/>
                  </a:lnTo>
                  <a:lnTo>
                    <a:pt x="3" y="80"/>
                  </a:lnTo>
                  <a:lnTo>
                    <a:pt x="91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FBB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9">
              <a:extLst>
                <a:ext uri="{FF2B5EF4-FFF2-40B4-BE49-F238E27FC236}">
                  <a16:creationId xmlns="" xmlns:a16="http://schemas.microsoft.com/office/drawing/2014/main" id="{E783012C-F171-499E-B4A3-87577820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796"/>
              <a:ext cx="93" cy="104"/>
            </a:xfrm>
            <a:custGeom>
              <a:avLst/>
              <a:gdLst>
                <a:gd name="T0" fmla="*/ 53 w 93"/>
                <a:gd name="T1" fmla="*/ 0 h 104"/>
                <a:gd name="T2" fmla="*/ 0 w 93"/>
                <a:gd name="T3" fmla="*/ 81 h 104"/>
                <a:gd name="T4" fmla="*/ 38 w 93"/>
                <a:gd name="T5" fmla="*/ 104 h 104"/>
                <a:gd name="T6" fmla="*/ 93 w 93"/>
                <a:gd name="T7" fmla="*/ 24 h 104"/>
                <a:gd name="T8" fmla="*/ 53 w 93"/>
                <a:gd name="T9" fmla="*/ 0 h 104"/>
                <a:gd name="T10" fmla="*/ 53 w 9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4">
                  <a:moveTo>
                    <a:pt x="53" y="0"/>
                  </a:moveTo>
                  <a:lnTo>
                    <a:pt x="0" y="81"/>
                  </a:lnTo>
                  <a:lnTo>
                    <a:pt x="38" y="104"/>
                  </a:lnTo>
                  <a:lnTo>
                    <a:pt x="93" y="24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2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30">
              <a:extLst>
                <a:ext uri="{FF2B5EF4-FFF2-40B4-BE49-F238E27FC236}">
                  <a16:creationId xmlns="" xmlns:a16="http://schemas.microsoft.com/office/drawing/2014/main" id="{DA5C7422-00E1-4868-9E4C-7DD25392B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891"/>
              <a:ext cx="41" cy="38"/>
            </a:xfrm>
            <a:custGeom>
              <a:avLst/>
              <a:gdLst>
                <a:gd name="T0" fmla="*/ 24 w 41"/>
                <a:gd name="T1" fmla="*/ 0 h 38"/>
                <a:gd name="T2" fmla="*/ 0 w 41"/>
                <a:gd name="T3" fmla="*/ 38 h 38"/>
                <a:gd name="T4" fmla="*/ 41 w 41"/>
                <a:gd name="T5" fmla="*/ 9 h 38"/>
                <a:gd name="T6" fmla="*/ 38 w 41"/>
                <a:gd name="T7" fmla="*/ 9 h 38"/>
                <a:gd name="T8" fmla="*/ 24 w 41"/>
                <a:gd name="T9" fmla="*/ 0 h 38"/>
                <a:gd name="T10" fmla="*/ 24 w 4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8">
                  <a:moveTo>
                    <a:pt x="24" y="0"/>
                  </a:moveTo>
                  <a:lnTo>
                    <a:pt x="0" y="38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31">
              <a:extLst>
                <a:ext uri="{FF2B5EF4-FFF2-40B4-BE49-F238E27FC236}">
                  <a16:creationId xmlns="" xmlns:a16="http://schemas.microsoft.com/office/drawing/2014/main" id="{938F4E72-B394-4C2D-AC89-4B1E94CE6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884"/>
              <a:ext cx="38" cy="57"/>
            </a:xfrm>
            <a:custGeom>
              <a:avLst/>
              <a:gdLst>
                <a:gd name="T0" fmla="*/ 14 w 38"/>
                <a:gd name="T1" fmla="*/ 45 h 57"/>
                <a:gd name="T2" fmla="*/ 38 w 38"/>
                <a:gd name="T3" fmla="*/ 7 h 57"/>
                <a:gd name="T4" fmla="*/ 26 w 38"/>
                <a:gd name="T5" fmla="*/ 0 h 57"/>
                <a:gd name="T6" fmla="*/ 2 w 38"/>
                <a:gd name="T7" fmla="*/ 40 h 57"/>
                <a:gd name="T8" fmla="*/ 0 w 38"/>
                <a:gd name="T9" fmla="*/ 57 h 57"/>
                <a:gd name="T10" fmla="*/ 14 w 38"/>
                <a:gd name="T11" fmla="*/ 45 h 57"/>
                <a:gd name="T12" fmla="*/ 14 w 38"/>
                <a:gd name="T13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7">
                  <a:moveTo>
                    <a:pt x="14" y="45"/>
                  </a:moveTo>
                  <a:lnTo>
                    <a:pt x="38" y="7"/>
                  </a:lnTo>
                  <a:lnTo>
                    <a:pt x="26" y="0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14" y="45"/>
                  </a:lnTo>
                  <a:lnTo>
                    <a:pt x="14" y="45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32">
              <a:extLst>
                <a:ext uri="{FF2B5EF4-FFF2-40B4-BE49-F238E27FC236}">
                  <a16:creationId xmlns="" xmlns:a16="http://schemas.microsoft.com/office/drawing/2014/main" id="{B5B2277E-2E02-445B-8DFE-1CBF0CC5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874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3 h 10"/>
                <a:gd name="T4" fmla="*/ 3 w 7"/>
                <a:gd name="T5" fmla="*/ 0 h 10"/>
                <a:gd name="T6" fmla="*/ 0 w 7"/>
                <a:gd name="T7" fmla="*/ 1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33">
              <a:extLst>
                <a:ext uri="{FF2B5EF4-FFF2-40B4-BE49-F238E27FC236}">
                  <a16:creationId xmlns="" xmlns:a16="http://schemas.microsoft.com/office/drawing/2014/main" id="{ED403FB8-F8BB-43D4-85DC-9CB26B2BA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877"/>
              <a:ext cx="27" cy="47"/>
            </a:xfrm>
            <a:custGeom>
              <a:avLst/>
              <a:gdLst>
                <a:gd name="T0" fmla="*/ 0 w 27"/>
                <a:gd name="T1" fmla="*/ 47 h 47"/>
                <a:gd name="T2" fmla="*/ 27 w 27"/>
                <a:gd name="T3" fmla="*/ 7 h 47"/>
                <a:gd name="T4" fmla="*/ 12 w 27"/>
                <a:gd name="T5" fmla="*/ 0 h 47"/>
                <a:gd name="T6" fmla="*/ 5 w 27"/>
                <a:gd name="T7" fmla="*/ 7 h 47"/>
                <a:gd name="T8" fmla="*/ 0 w 27"/>
                <a:gd name="T9" fmla="*/ 47 h 47"/>
                <a:gd name="T10" fmla="*/ 0 w 27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0" y="47"/>
                  </a:moveTo>
                  <a:lnTo>
                    <a:pt x="27" y="7"/>
                  </a:lnTo>
                  <a:lnTo>
                    <a:pt x="12" y="0"/>
                  </a:lnTo>
                  <a:lnTo>
                    <a:pt x="5" y="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34">
              <a:extLst>
                <a:ext uri="{FF2B5EF4-FFF2-40B4-BE49-F238E27FC236}">
                  <a16:creationId xmlns="" xmlns:a16="http://schemas.microsoft.com/office/drawing/2014/main" id="{D1033612-6126-4C18-9463-4D96D5A28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295"/>
              <a:ext cx="241" cy="332"/>
            </a:xfrm>
            <a:custGeom>
              <a:avLst/>
              <a:gdLst>
                <a:gd name="T0" fmla="*/ 0 w 241"/>
                <a:gd name="T1" fmla="*/ 0 h 332"/>
                <a:gd name="T2" fmla="*/ 0 w 241"/>
                <a:gd name="T3" fmla="*/ 332 h 332"/>
                <a:gd name="T4" fmla="*/ 124 w 241"/>
                <a:gd name="T5" fmla="*/ 235 h 332"/>
                <a:gd name="T6" fmla="*/ 241 w 241"/>
                <a:gd name="T7" fmla="*/ 332 h 332"/>
                <a:gd name="T8" fmla="*/ 241 w 241"/>
                <a:gd name="T9" fmla="*/ 0 h 332"/>
                <a:gd name="T10" fmla="*/ 184 w 241"/>
                <a:gd name="T11" fmla="*/ 0 h 332"/>
                <a:gd name="T12" fmla="*/ 0 w 241"/>
                <a:gd name="T13" fmla="*/ 0 h 332"/>
                <a:gd name="T14" fmla="*/ 0 w 241"/>
                <a:gd name="T1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32">
                  <a:moveTo>
                    <a:pt x="0" y="0"/>
                  </a:moveTo>
                  <a:lnTo>
                    <a:pt x="0" y="332"/>
                  </a:lnTo>
                  <a:lnTo>
                    <a:pt x="124" y="235"/>
                  </a:lnTo>
                  <a:lnTo>
                    <a:pt x="241" y="332"/>
                  </a:lnTo>
                  <a:lnTo>
                    <a:pt x="241" y="0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C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996C545-F03D-4D42-AA1E-9146510B19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26911" y="2535054"/>
            <a:ext cx="1740956" cy="1563375"/>
            <a:chOff x="1" y="-5"/>
            <a:chExt cx="1049" cy="942"/>
          </a:xfrm>
        </p:grpSpPr>
        <p:sp>
          <p:nvSpPr>
            <p:cNvPr id="27" name="Freeform 38">
              <a:extLst>
                <a:ext uri="{FF2B5EF4-FFF2-40B4-BE49-F238E27FC236}">
                  <a16:creationId xmlns="" xmlns:a16="http://schemas.microsoft.com/office/drawing/2014/main" id="{2120E127-3346-43C0-BEFF-522F92571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457"/>
              <a:ext cx="88" cy="95"/>
            </a:xfrm>
            <a:custGeom>
              <a:avLst/>
              <a:gdLst>
                <a:gd name="T0" fmla="*/ 30 w 37"/>
                <a:gd name="T1" fmla="*/ 6 h 40"/>
                <a:gd name="T2" fmla="*/ 5 w 37"/>
                <a:gd name="T3" fmla="*/ 8 h 40"/>
                <a:gd name="T4" fmla="*/ 4 w 37"/>
                <a:gd name="T5" fmla="*/ 8 h 40"/>
                <a:gd name="T6" fmla="*/ 0 w 37"/>
                <a:gd name="T7" fmla="*/ 21 h 40"/>
                <a:gd name="T8" fmla="*/ 6 w 37"/>
                <a:gd name="T9" fmla="*/ 33 h 40"/>
                <a:gd name="T10" fmla="*/ 31 w 37"/>
                <a:gd name="T11" fmla="*/ 32 h 40"/>
                <a:gd name="T12" fmla="*/ 32 w 37"/>
                <a:gd name="T13" fmla="*/ 32 h 40"/>
                <a:gd name="T14" fmla="*/ 36 w 37"/>
                <a:gd name="T15" fmla="*/ 22 h 40"/>
                <a:gd name="T16" fmla="*/ 30 w 37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0" y="6"/>
                  </a:moveTo>
                  <a:cubicBezTo>
                    <a:pt x="22" y="0"/>
                    <a:pt x="11" y="1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1" y="12"/>
                    <a:pt x="0" y="17"/>
                    <a:pt x="0" y="21"/>
                  </a:cubicBezTo>
                  <a:cubicBezTo>
                    <a:pt x="1" y="26"/>
                    <a:pt x="3" y="30"/>
                    <a:pt x="6" y="33"/>
                  </a:cubicBezTo>
                  <a:cubicBezTo>
                    <a:pt x="14" y="40"/>
                    <a:pt x="24" y="39"/>
                    <a:pt x="3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9"/>
                    <a:pt x="36" y="25"/>
                    <a:pt x="36" y="22"/>
                  </a:cubicBezTo>
                  <a:cubicBezTo>
                    <a:pt x="37" y="16"/>
                    <a:pt x="35" y="10"/>
                    <a:pt x="30" y="6"/>
                  </a:cubicBezTo>
                  <a:close/>
                </a:path>
              </a:pathLst>
            </a:custGeom>
            <a:solidFill>
              <a:srgbClr val="4643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39">
              <a:extLst>
                <a:ext uri="{FF2B5EF4-FFF2-40B4-BE49-F238E27FC236}">
                  <a16:creationId xmlns="" xmlns:a16="http://schemas.microsoft.com/office/drawing/2014/main" id="{A728E018-9D4A-41AD-9D5C-FB12499DF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" y="485"/>
              <a:ext cx="452" cy="452"/>
            </a:xfrm>
            <a:custGeom>
              <a:avLst/>
              <a:gdLst>
                <a:gd name="T0" fmla="*/ 34 w 190"/>
                <a:gd name="T1" fmla="*/ 0 h 190"/>
                <a:gd name="T2" fmla="*/ 0 w 190"/>
                <a:gd name="T3" fmla="*/ 41 h 190"/>
                <a:gd name="T4" fmla="*/ 42 w 190"/>
                <a:gd name="T5" fmla="*/ 85 h 190"/>
                <a:gd name="T6" fmla="*/ 63 w 190"/>
                <a:gd name="T7" fmla="*/ 171 h 190"/>
                <a:gd name="T8" fmla="*/ 124 w 190"/>
                <a:gd name="T9" fmla="*/ 185 h 190"/>
                <a:gd name="T10" fmla="*/ 165 w 190"/>
                <a:gd name="T11" fmla="*/ 160 h 190"/>
                <a:gd name="T12" fmla="*/ 154 w 190"/>
                <a:gd name="T13" fmla="*/ 58 h 190"/>
                <a:gd name="T14" fmla="*/ 92 w 190"/>
                <a:gd name="T15" fmla="*/ 44 h 190"/>
                <a:gd name="T16" fmla="*/ 73 w 190"/>
                <a:gd name="T17" fmla="*/ 51 h 190"/>
                <a:gd name="T18" fmla="*/ 34 w 190"/>
                <a:gd name="T19" fmla="*/ 0 h 190"/>
                <a:gd name="T20" fmla="*/ 99 w 190"/>
                <a:gd name="T21" fmla="*/ 72 h 190"/>
                <a:gd name="T22" fmla="*/ 136 w 190"/>
                <a:gd name="T23" fmla="*/ 81 h 190"/>
                <a:gd name="T24" fmla="*/ 142 w 190"/>
                <a:gd name="T25" fmla="*/ 142 h 190"/>
                <a:gd name="T26" fmla="*/ 81 w 190"/>
                <a:gd name="T27" fmla="*/ 148 h 190"/>
                <a:gd name="T28" fmla="*/ 75 w 190"/>
                <a:gd name="T29" fmla="*/ 87 h 190"/>
                <a:gd name="T30" fmla="*/ 99 w 190"/>
                <a:gd name="T31" fmla="*/ 7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190">
                  <a:moveTo>
                    <a:pt x="34" y="0"/>
                  </a:moveTo>
                  <a:cubicBezTo>
                    <a:pt x="28" y="8"/>
                    <a:pt x="9" y="39"/>
                    <a:pt x="0" y="4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9" y="115"/>
                    <a:pt x="37" y="150"/>
                    <a:pt x="63" y="171"/>
                  </a:cubicBezTo>
                  <a:cubicBezTo>
                    <a:pt x="80" y="185"/>
                    <a:pt x="102" y="190"/>
                    <a:pt x="124" y="185"/>
                  </a:cubicBezTo>
                  <a:cubicBezTo>
                    <a:pt x="140" y="182"/>
                    <a:pt x="154" y="173"/>
                    <a:pt x="165" y="160"/>
                  </a:cubicBezTo>
                  <a:cubicBezTo>
                    <a:pt x="190" y="129"/>
                    <a:pt x="185" y="83"/>
                    <a:pt x="154" y="58"/>
                  </a:cubicBezTo>
                  <a:cubicBezTo>
                    <a:pt x="137" y="44"/>
                    <a:pt x="114" y="39"/>
                    <a:pt x="92" y="44"/>
                  </a:cubicBezTo>
                  <a:cubicBezTo>
                    <a:pt x="86" y="45"/>
                    <a:pt x="79" y="48"/>
                    <a:pt x="73" y="51"/>
                  </a:cubicBezTo>
                  <a:cubicBezTo>
                    <a:pt x="34" y="0"/>
                    <a:pt x="34" y="0"/>
                    <a:pt x="34" y="0"/>
                  </a:cubicBezTo>
                  <a:close/>
                  <a:moveTo>
                    <a:pt x="99" y="72"/>
                  </a:moveTo>
                  <a:cubicBezTo>
                    <a:pt x="112" y="69"/>
                    <a:pt x="126" y="72"/>
                    <a:pt x="136" y="81"/>
                  </a:cubicBezTo>
                  <a:cubicBezTo>
                    <a:pt x="155" y="96"/>
                    <a:pt x="158" y="123"/>
                    <a:pt x="142" y="142"/>
                  </a:cubicBezTo>
                  <a:cubicBezTo>
                    <a:pt x="128" y="160"/>
                    <a:pt x="99" y="163"/>
                    <a:pt x="81" y="148"/>
                  </a:cubicBezTo>
                  <a:cubicBezTo>
                    <a:pt x="62" y="133"/>
                    <a:pt x="59" y="105"/>
                    <a:pt x="75" y="87"/>
                  </a:cubicBezTo>
                  <a:cubicBezTo>
                    <a:pt x="81" y="79"/>
                    <a:pt x="89" y="74"/>
                    <a:pt x="99" y="72"/>
                  </a:cubicBezTo>
                  <a:close/>
                </a:path>
              </a:pathLst>
            </a:custGeom>
            <a:solidFill>
              <a:srgbClr val="5D1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40">
              <a:extLst>
                <a:ext uri="{FF2B5EF4-FFF2-40B4-BE49-F238E27FC236}">
                  <a16:creationId xmlns="" xmlns:a16="http://schemas.microsoft.com/office/drawing/2014/main" id="{BB8457AE-2D88-4304-AD5E-DB39DDE3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" y="152"/>
              <a:ext cx="514" cy="307"/>
            </a:xfrm>
            <a:custGeom>
              <a:avLst/>
              <a:gdLst>
                <a:gd name="T0" fmla="*/ 142 w 216"/>
                <a:gd name="T1" fmla="*/ 128 h 129"/>
                <a:gd name="T2" fmla="*/ 192 w 216"/>
                <a:gd name="T3" fmla="*/ 129 h 129"/>
                <a:gd name="T4" fmla="*/ 216 w 216"/>
                <a:gd name="T5" fmla="*/ 98 h 129"/>
                <a:gd name="T6" fmla="*/ 103 w 216"/>
                <a:gd name="T7" fmla="*/ 31 h 129"/>
                <a:gd name="T8" fmla="*/ 11 w 216"/>
                <a:gd name="T9" fmla="*/ 1 h 129"/>
                <a:gd name="T10" fmla="*/ 1 w 216"/>
                <a:gd name="T11" fmla="*/ 5 h 129"/>
                <a:gd name="T12" fmla="*/ 4 w 216"/>
                <a:gd name="T13" fmla="*/ 16 h 129"/>
                <a:gd name="T14" fmla="*/ 142 w 216"/>
                <a:gd name="T15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29">
                  <a:moveTo>
                    <a:pt x="142" y="128"/>
                  </a:moveTo>
                  <a:cubicBezTo>
                    <a:pt x="192" y="129"/>
                    <a:pt x="192" y="129"/>
                    <a:pt x="192" y="129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188" y="71"/>
                    <a:pt x="139" y="43"/>
                    <a:pt x="103" y="3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3" y="2"/>
                    <a:pt x="1" y="5"/>
                  </a:cubicBezTo>
                  <a:cubicBezTo>
                    <a:pt x="0" y="9"/>
                    <a:pt x="0" y="13"/>
                    <a:pt x="4" y="16"/>
                  </a:cubicBezTo>
                  <a:cubicBezTo>
                    <a:pt x="142" y="128"/>
                    <a:pt x="142" y="128"/>
                    <a:pt x="142" y="128"/>
                  </a:cubicBez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41">
              <a:extLst>
                <a:ext uri="{FF2B5EF4-FFF2-40B4-BE49-F238E27FC236}">
                  <a16:creationId xmlns="" xmlns:a16="http://schemas.microsoft.com/office/drawing/2014/main" id="{598F2277-A758-4761-AFDB-34CF6F103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464"/>
              <a:ext cx="535" cy="216"/>
            </a:xfrm>
            <a:custGeom>
              <a:avLst/>
              <a:gdLst>
                <a:gd name="T0" fmla="*/ 221 w 225"/>
                <a:gd name="T1" fmla="*/ 1 h 91"/>
                <a:gd name="T2" fmla="*/ 6 w 225"/>
                <a:gd name="T3" fmla="*/ 55 h 91"/>
                <a:gd name="T4" fmla="*/ 0 w 225"/>
                <a:gd name="T5" fmla="*/ 64 h 91"/>
                <a:gd name="T6" fmla="*/ 7 w 225"/>
                <a:gd name="T7" fmla="*/ 71 h 91"/>
                <a:gd name="T8" fmla="*/ 76 w 225"/>
                <a:gd name="T9" fmla="*/ 89 h 91"/>
                <a:gd name="T10" fmla="*/ 225 w 225"/>
                <a:gd name="T11" fmla="*/ 57 h 91"/>
                <a:gd name="T12" fmla="*/ 222 w 225"/>
                <a:gd name="T13" fmla="*/ 7 h 91"/>
                <a:gd name="T14" fmla="*/ 222 w 225"/>
                <a:gd name="T15" fmla="*/ 0 h 91"/>
                <a:gd name="T16" fmla="*/ 221 w 225"/>
                <a:gd name="T17" fmla="*/ 1 h 91"/>
                <a:gd name="T18" fmla="*/ 221 w 225"/>
                <a:gd name="T1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91">
                  <a:moveTo>
                    <a:pt x="221" y="1"/>
                  </a:moveTo>
                  <a:cubicBezTo>
                    <a:pt x="6" y="55"/>
                    <a:pt x="6" y="55"/>
                    <a:pt x="6" y="55"/>
                  </a:cubicBezTo>
                  <a:cubicBezTo>
                    <a:pt x="2" y="56"/>
                    <a:pt x="0" y="60"/>
                    <a:pt x="0" y="64"/>
                  </a:cubicBezTo>
                  <a:cubicBezTo>
                    <a:pt x="0" y="68"/>
                    <a:pt x="3" y="71"/>
                    <a:pt x="7" y="71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84" y="91"/>
                    <a:pt x="172" y="70"/>
                    <a:pt x="225" y="57"/>
                  </a:cubicBezTo>
                  <a:cubicBezTo>
                    <a:pt x="223" y="41"/>
                    <a:pt x="222" y="24"/>
                    <a:pt x="222" y="7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1" y="1"/>
                    <a:pt x="221" y="1"/>
                    <a:pt x="221" y="1"/>
                  </a:cubicBezTo>
                  <a:cubicBezTo>
                    <a:pt x="221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42">
              <a:extLst>
                <a:ext uri="{FF2B5EF4-FFF2-40B4-BE49-F238E27FC236}">
                  <a16:creationId xmlns="" xmlns:a16="http://schemas.microsoft.com/office/drawing/2014/main" id="{D7229595-D304-4416-B5BB-838FB0019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" y="-5"/>
              <a:ext cx="504" cy="614"/>
            </a:xfrm>
            <a:custGeom>
              <a:avLst/>
              <a:gdLst>
                <a:gd name="T0" fmla="*/ 21 w 212"/>
                <a:gd name="T1" fmla="*/ 202 h 258"/>
                <a:gd name="T2" fmla="*/ 46 w 212"/>
                <a:gd name="T3" fmla="*/ 200 h 258"/>
                <a:gd name="T4" fmla="*/ 52 w 212"/>
                <a:gd name="T5" fmla="*/ 216 h 258"/>
                <a:gd name="T6" fmla="*/ 48 w 212"/>
                <a:gd name="T7" fmla="*/ 226 h 258"/>
                <a:gd name="T8" fmla="*/ 47 w 212"/>
                <a:gd name="T9" fmla="*/ 226 h 258"/>
                <a:gd name="T10" fmla="*/ 22 w 212"/>
                <a:gd name="T11" fmla="*/ 227 h 258"/>
                <a:gd name="T12" fmla="*/ 16 w 212"/>
                <a:gd name="T13" fmla="*/ 215 h 258"/>
                <a:gd name="T14" fmla="*/ 20 w 212"/>
                <a:gd name="T15" fmla="*/ 202 h 258"/>
                <a:gd name="T16" fmla="*/ 21 w 212"/>
                <a:gd name="T17" fmla="*/ 202 h 258"/>
                <a:gd name="T18" fmla="*/ 77 w 212"/>
                <a:gd name="T19" fmla="*/ 206 h 258"/>
                <a:gd name="T20" fmla="*/ 111 w 212"/>
                <a:gd name="T21" fmla="*/ 146 h 258"/>
                <a:gd name="T22" fmla="*/ 146 w 212"/>
                <a:gd name="T23" fmla="*/ 146 h 258"/>
                <a:gd name="T24" fmla="*/ 188 w 212"/>
                <a:gd name="T25" fmla="*/ 120 h 258"/>
                <a:gd name="T26" fmla="*/ 174 w 212"/>
                <a:gd name="T27" fmla="*/ 18 h 258"/>
                <a:gd name="T28" fmla="*/ 114 w 212"/>
                <a:gd name="T29" fmla="*/ 5 h 258"/>
                <a:gd name="T30" fmla="*/ 73 w 212"/>
                <a:gd name="T31" fmla="*/ 32 h 258"/>
                <a:gd name="T32" fmla="*/ 58 w 212"/>
                <a:gd name="T33" fmla="*/ 85 h 258"/>
                <a:gd name="T34" fmla="*/ 72 w 212"/>
                <a:gd name="T35" fmla="*/ 119 h 258"/>
                <a:gd name="T36" fmla="*/ 13 w 212"/>
                <a:gd name="T37" fmla="*/ 198 h 258"/>
                <a:gd name="T38" fmla="*/ 0 w 212"/>
                <a:gd name="T39" fmla="*/ 258 h 258"/>
                <a:gd name="T40" fmla="*/ 43 w 212"/>
                <a:gd name="T41" fmla="*/ 247 h 258"/>
                <a:gd name="T42" fmla="*/ 56 w 212"/>
                <a:gd name="T43" fmla="*/ 244 h 258"/>
                <a:gd name="T44" fmla="*/ 77 w 212"/>
                <a:gd name="T45" fmla="*/ 206 h 258"/>
                <a:gd name="T46" fmla="*/ 104 w 212"/>
                <a:gd name="T47" fmla="*/ 110 h 258"/>
                <a:gd name="T48" fmla="*/ 87 w 212"/>
                <a:gd name="T49" fmla="*/ 81 h 258"/>
                <a:gd name="T50" fmla="*/ 96 w 212"/>
                <a:gd name="T51" fmla="*/ 49 h 258"/>
                <a:gd name="T52" fmla="*/ 121 w 212"/>
                <a:gd name="T53" fmla="*/ 33 h 258"/>
                <a:gd name="T54" fmla="*/ 157 w 212"/>
                <a:gd name="T55" fmla="*/ 41 h 258"/>
                <a:gd name="T56" fmla="*/ 165 w 212"/>
                <a:gd name="T57" fmla="*/ 102 h 258"/>
                <a:gd name="T58" fmla="*/ 104 w 212"/>
                <a:gd name="T59" fmla="*/ 11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58">
                  <a:moveTo>
                    <a:pt x="21" y="202"/>
                  </a:moveTo>
                  <a:cubicBezTo>
                    <a:pt x="27" y="195"/>
                    <a:pt x="38" y="194"/>
                    <a:pt x="46" y="200"/>
                  </a:cubicBezTo>
                  <a:cubicBezTo>
                    <a:pt x="51" y="204"/>
                    <a:pt x="53" y="210"/>
                    <a:pt x="52" y="216"/>
                  </a:cubicBezTo>
                  <a:cubicBezTo>
                    <a:pt x="52" y="219"/>
                    <a:pt x="50" y="223"/>
                    <a:pt x="48" y="226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40" y="233"/>
                    <a:pt x="30" y="234"/>
                    <a:pt x="22" y="227"/>
                  </a:cubicBezTo>
                  <a:cubicBezTo>
                    <a:pt x="19" y="224"/>
                    <a:pt x="17" y="220"/>
                    <a:pt x="16" y="215"/>
                  </a:cubicBezTo>
                  <a:cubicBezTo>
                    <a:pt x="16" y="211"/>
                    <a:pt x="17" y="206"/>
                    <a:pt x="20" y="202"/>
                  </a:cubicBezTo>
                  <a:cubicBezTo>
                    <a:pt x="20" y="202"/>
                    <a:pt x="21" y="202"/>
                    <a:pt x="21" y="202"/>
                  </a:cubicBezTo>
                  <a:close/>
                  <a:moveTo>
                    <a:pt x="77" y="206"/>
                  </a:moveTo>
                  <a:cubicBezTo>
                    <a:pt x="111" y="146"/>
                    <a:pt x="111" y="146"/>
                    <a:pt x="111" y="146"/>
                  </a:cubicBezTo>
                  <a:cubicBezTo>
                    <a:pt x="122" y="149"/>
                    <a:pt x="134" y="149"/>
                    <a:pt x="146" y="146"/>
                  </a:cubicBezTo>
                  <a:cubicBezTo>
                    <a:pt x="163" y="143"/>
                    <a:pt x="178" y="133"/>
                    <a:pt x="188" y="120"/>
                  </a:cubicBezTo>
                  <a:cubicBezTo>
                    <a:pt x="212" y="88"/>
                    <a:pt x="206" y="42"/>
                    <a:pt x="174" y="18"/>
                  </a:cubicBezTo>
                  <a:cubicBezTo>
                    <a:pt x="157" y="5"/>
                    <a:pt x="135" y="0"/>
                    <a:pt x="114" y="5"/>
                  </a:cubicBezTo>
                  <a:cubicBezTo>
                    <a:pt x="98" y="8"/>
                    <a:pt x="83" y="18"/>
                    <a:pt x="73" y="32"/>
                  </a:cubicBezTo>
                  <a:cubicBezTo>
                    <a:pt x="61" y="47"/>
                    <a:pt x="56" y="66"/>
                    <a:pt x="58" y="85"/>
                  </a:cubicBezTo>
                  <a:cubicBezTo>
                    <a:pt x="60" y="98"/>
                    <a:pt x="65" y="109"/>
                    <a:pt x="72" y="119"/>
                  </a:cubicBezTo>
                  <a:cubicBezTo>
                    <a:pt x="53" y="146"/>
                    <a:pt x="33" y="172"/>
                    <a:pt x="13" y="198"/>
                  </a:cubicBezTo>
                  <a:cubicBezTo>
                    <a:pt x="13" y="198"/>
                    <a:pt x="2" y="251"/>
                    <a:pt x="0" y="258"/>
                  </a:cubicBezTo>
                  <a:cubicBezTo>
                    <a:pt x="10" y="255"/>
                    <a:pt x="36" y="249"/>
                    <a:pt x="43" y="247"/>
                  </a:cubicBezTo>
                  <a:cubicBezTo>
                    <a:pt x="56" y="244"/>
                    <a:pt x="56" y="244"/>
                    <a:pt x="56" y="244"/>
                  </a:cubicBezTo>
                  <a:cubicBezTo>
                    <a:pt x="77" y="206"/>
                    <a:pt x="77" y="206"/>
                    <a:pt x="77" y="206"/>
                  </a:cubicBezTo>
                  <a:close/>
                  <a:moveTo>
                    <a:pt x="104" y="110"/>
                  </a:moveTo>
                  <a:cubicBezTo>
                    <a:pt x="95" y="103"/>
                    <a:pt x="89" y="93"/>
                    <a:pt x="87" y="81"/>
                  </a:cubicBezTo>
                  <a:cubicBezTo>
                    <a:pt x="85" y="70"/>
                    <a:pt x="88" y="58"/>
                    <a:pt x="96" y="49"/>
                  </a:cubicBezTo>
                  <a:cubicBezTo>
                    <a:pt x="102" y="41"/>
                    <a:pt x="111" y="35"/>
                    <a:pt x="121" y="33"/>
                  </a:cubicBezTo>
                  <a:cubicBezTo>
                    <a:pt x="133" y="30"/>
                    <a:pt x="146" y="33"/>
                    <a:pt x="157" y="41"/>
                  </a:cubicBezTo>
                  <a:cubicBezTo>
                    <a:pt x="176" y="55"/>
                    <a:pt x="180" y="83"/>
                    <a:pt x="165" y="102"/>
                  </a:cubicBezTo>
                  <a:cubicBezTo>
                    <a:pt x="151" y="120"/>
                    <a:pt x="122" y="124"/>
                    <a:pt x="104" y="110"/>
                  </a:cubicBezTo>
                  <a:close/>
                </a:path>
              </a:pathLst>
            </a:custGeom>
            <a:solidFill>
              <a:srgbClr val="7F26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A1C17B4-B4AA-4670-8D1D-B4A109487509}"/>
              </a:ext>
            </a:extLst>
          </p:cNvPr>
          <p:cNvSpPr txBox="1"/>
          <p:nvPr/>
        </p:nvSpPr>
        <p:spPr>
          <a:xfrm>
            <a:off x="8332861" y="4320079"/>
            <a:ext cx="2929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1400" dirty="0">
                <a:solidFill>
                  <a:schemeClr val="bg1">
                    <a:lumMod val="50000"/>
                  </a:schemeClr>
                </a:solidFill>
              </a:rPr>
              <a:t>2- </a:t>
            </a:r>
            <a:r>
              <a:rPr lang="ar-DZ" sz="1400" dirty="0" err="1" smtClean="0"/>
              <a:t>ن</a:t>
            </a:r>
            <a:r>
              <a:rPr lang="ar-DZ" sz="1400" dirty="0" smtClean="0"/>
              <a:t> نظام المعلومات المحاسبية يتكون –بدوره- من عدة نظم فرعية اقـل منـه فـي المستوى تشمل : نظام المحاسبة المالية ، نظام محاسبة التكـاليف ، نظـام الرقابـة</a:t>
            </a:r>
            <a:r>
              <a:rPr lang="ar-DZ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37">
            <a:extLst>
              <a:ext uri="{FF2B5EF4-FFF2-40B4-BE49-F238E27FC236}">
                <a16:creationId xmlns="" xmlns:a16="http://schemas.microsoft.com/office/drawing/2014/main" id="{B65803D8-E741-42CD-B66A-2B55742DC694}"/>
              </a:ext>
            </a:extLst>
          </p:cNvPr>
          <p:cNvSpPr>
            <a:spLocks noEditPoints="1"/>
          </p:cNvSpPr>
          <p:nvPr/>
        </p:nvSpPr>
        <p:spPr bwMode="auto">
          <a:xfrm>
            <a:off x="2192928" y="1988205"/>
            <a:ext cx="1562407" cy="2517438"/>
          </a:xfrm>
          <a:custGeom>
            <a:avLst/>
            <a:gdLst/>
            <a:ahLst/>
            <a:cxnLst>
              <a:cxn ang="0">
                <a:pos x="44" y="43"/>
              </a:cxn>
              <a:cxn ang="0">
                <a:pos x="87" y="0"/>
              </a:cxn>
              <a:cxn ang="0">
                <a:pos x="130" y="43"/>
              </a:cxn>
              <a:cxn ang="0">
                <a:pos x="87" y="86"/>
              </a:cxn>
              <a:cxn ang="0">
                <a:pos x="44" y="43"/>
              </a:cxn>
              <a:cxn ang="0">
                <a:pos x="137" y="37"/>
              </a:cxn>
              <a:cxn ang="0">
                <a:pos x="263" y="14"/>
              </a:cxn>
              <a:cxn ang="0">
                <a:pos x="252" y="124"/>
              </a:cxn>
              <a:cxn ang="0">
                <a:pos x="206" y="104"/>
              </a:cxn>
              <a:cxn ang="0">
                <a:pos x="204" y="129"/>
              </a:cxn>
              <a:cxn ang="0">
                <a:pos x="183" y="119"/>
              </a:cxn>
              <a:cxn ang="0">
                <a:pos x="121" y="148"/>
              </a:cxn>
              <a:cxn ang="0">
                <a:pos x="96" y="145"/>
              </a:cxn>
              <a:cxn ang="0">
                <a:pos x="80" y="219"/>
              </a:cxn>
              <a:cxn ang="0">
                <a:pos x="60" y="242"/>
              </a:cxn>
              <a:cxn ang="0">
                <a:pos x="60" y="377"/>
              </a:cxn>
              <a:cxn ang="0">
                <a:pos x="37" y="400"/>
              </a:cxn>
              <a:cxn ang="0">
                <a:pos x="37" y="400"/>
              </a:cxn>
              <a:cxn ang="0">
                <a:pos x="14" y="377"/>
              </a:cxn>
              <a:cxn ang="0">
                <a:pos x="15" y="234"/>
              </a:cxn>
              <a:cxn ang="0">
                <a:pos x="3" y="203"/>
              </a:cxn>
              <a:cxn ang="0">
                <a:pos x="23" y="110"/>
              </a:cxn>
              <a:cxn ang="0">
                <a:pos x="59" y="84"/>
              </a:cxn>
              <a:cxn ang="0">
                <a:pos x="59" y="84"/>
              </a:cxn>
              <a:cxn ang="0">
                <a:pos x="69" y="85"/>
              </a:cxn>
              <a:cxn ang="0">
                <a:pos x="78" y="88"/>
              </a:cxn>
              <a:cxn ang="0">
                <a:pos x="99" y="111"/>
              </a:cxn>
              <a:cxn ang="0">
                <a:pos x="155" y="100"/>
              </a:cxn>
              <a:cxn ang="0">
                <a:pos x="156" y="99"/>
              </a:cxn>
              <a:cxn ang="0">
                <a:pos x="157" y="84"/>
              </a:cxn>
              <a:cxn ang="0">
                <a:pos x="134" y="74"/>
              </a:cxn>
              <a:cxn ang="0">
                <a:pos x="137" y="37"/>
              </a:cxn>
              <a:cxn ang="0">
                <a:pos x="168" y="92"/>
              </a:cxn>
              <a:cxn ang="0">
                <a:pos x="178" y="95"/>
              </a:cxn>
              <a:cxn ang="0">
                <a:pos x="186" y="108"/>
              </a:cxn>
              <a:cxn ang="0">
                <a:pos x="193" y="111"/>
              </a:cxn>
              <a:cxn ang="0">
                <a:pos x="194" y="100"/>
              </a:cxn>
              <a:cxn ang="0">
                <a:pos x="169" y="89"/>
              </a:cxn>
              <a:cxn ang="0">
                <a:pos x="168" y="92"/>
              </a:cxn>
              <a:cxn ang="0">
                <a:pos x="267" y="117"/>
              </a:cxn>
              <a:cxn ang="0">
                <a:pos x="327" y="155"/>
              </a:cxn>
              <a:cxn ang="0">
                <a:pos x="331" y="147"/>
              </a:cxn>
              <a:cxn ang="0">
                <a:pos x="272" y="109"/>
              </a:cxn>
              <a:cxn ang="0">
                <a:pos x="267" y="117"/>
              </a:cxn>
              <a:cxn ang="0">
                <a:pos x="345" y="14"/>
              </a:cxn>
              <a:cxn ang="0">
                <a:pos x="343" y="5"/>
              </a:cxn>
              <a:cxn ang="0">
                <a:pos x="274" y="21"/>
              </a:cxn>
              <a:cxn ang="0">
                <a:pos x="276" y="30"/>
              </a:cxn>
              <a:cxn ang="0">
                <a:pos x="345" y="14"/>
              </a:cxn>
              <a:cxn ang="0">
                <a:pos x="276" y="67"/>
              </a:cxn>
              <a:cxn ang="0">
                <a:pos x="275" y="76"/>
              </a:cxn>
              <a:cxn ang="0">
                <a:pos x="353" y="81"/>
              </a:cxn>
              <a:cxn ang="0">
                <a:pos x="354" y="71"/>
              </a:cxn>
              <a:cxn ang="0">
                <a:pos x="276" y="67"/>
              </a:cxn>
              <a:cxn ang="0">
                <a:pos x="276" y="67"/>
              </a:cxn>
              <a:cxn ang="0">
                <a:pos x="276" y="67"/>
              </a:cxn>
            </a:cxnLst>
            <a:rect l="0" t="0" r="r" b="b"/>
            <a:pathLst>
              <a:path w="354" h="400">
                <a:moveTo>
                  <a:pt x="44" y="43"/>
                </a:moveTo>
                <a:cubicBezTo>
                  <a:pt x="44" y="19"/>
                  <a:pt x="63" y="0"/>
                  <a:pt x="87" y="0"/>
                </a:cubicBezTo>
                <a:cubicBezTo>
                  <a:pt x="111" y="0"/>
                  <a:pt x="130" y="19"/>
                  <a:pt x="130" y="43"/>
                </a:cubicBezTo>
                <a:cubicBezTo>
                  <a:pt x="130" y="67"/>
                  <a:pt x="111" y="86"/>
                  <a:pt x="87" y="86"/>
                </a:cubicBezTo>
                <a:cubicBezTo>
                  <a:pt x="63" y="86"/>
                  <a:pt x="44" y="67"/>
                  <a:pt x="44" y="43"/>
                </a:cubicBezTo>
                <a:close/>
                <a:moveTo>
                  <a:pt x="137" y="37"/>
                </a:moveTo>
                <a:cubicBezTo>
                  <a:pt x="263" y="14"/>
                  <a:pt x="263" y="14"/>
                  <a:pt x="263" y="14"/>
                </a:cubicBezTo>
                <a:cubicBezTo>
                  <a:pt x="252" y="124"/>
                  <a:pt x="252" y="124"/>
                  <a:pt x="252" y="124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4" y="129"/>
                  <a:pt x="204" y="129"/>
                  <a:pt x="204" y="12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69" y="139"/>
                  <a:pt x="145" y="148"/>
                  <a:pt x="121" y="148"/>
                </a:cubicBezTo>
                <a:cubicBezTo>
                  <a:pt x="112" y="148"/>
                  <a:pt x="104" y="147"/>
                  <a:pt x="96" y="145"/>
                </a:cubicBezTo>
                <a:cubicBezTo>
                  <a:pt x="80" y="219"/>
                  <a:pt x="80" y="219"/>
                  <a:pt x="80" y="219"/>
                </a:cubicBezTo>
                <a:cubicBezTo>
                  <a:pt x="77" y="231"/>
                  <a:pt x="70" y="238"/>
                  <a:pt x="60" y="242"/>
                </a:cubicBezTo>
                <a:cubicBezTo>
                  <a:pt x="60" y="377"/>
                  <a:pt x="60" y="377"/>
                  <a:pt x="60" y="377"/>
                </a:cubicBezTo>
                <a:cubicBezTo>
                  <a:pt x="60" y="390"/>
                  <a:pt x="50" y="400"/>
                  <a:pt x="37" y="400"/>
                </a:cubicBezTo>
                <a:cubicBezTo>
                  <a:pt x="37" y="400"/>
                  <a:pt x="37" y="400"/>
                  <a:pt x="37" y="400"/>
                </a:cubicBezTo>
                <a:cubicBezTo>
                  <a:pt x="25" y="400"/>
                  <a:pt x="14" y="390"/>
                  <a:pt x="14" y="377"/>
                </a:cubicBezTo>
                <a:cubicBezTo>
                  <a:pt x="15" y="234"/>
                  <a:pt x="15" y="234"/>
                  <a:pt x="15" y="234"/>
                </a:cubicBezTo>
                <a:cubicBezTo>
                  <a:pt x="6" y="226"/>
                  <a:pt x="0" y="215"/>
                  <a:pt x="3" y="203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6" y="92"/>
                  <a:pt x="44" y="84"/>
                  <a:pt x="5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4"/>
                  <a:pt x="64" y="84"/>
                  <a:pt x="69" y="85"/>
                </a:cubicBezTo>
                <a:cubicBezTo>
                  <a:pt x="73" y="86"/>
                  <a:pt x="78" y="88"/>
                  <a:pt x="78" y="88"/>
                </a:cubicBezTo>
                <a:cubicBezTo>
                  <a:pt x="87" y="92"/>
                  <a:pt x="95" y="100"/>
                  <a:pt x="99" y="111"/>
                </a:cubicBezTo>
                <a:cubicBezTo>
                  <a:pt x="117" y="119"/>
                  <a:pt x="145" y="116"/>
                  <a:pt x="155" y="100"/>
                </a:cubicBezTo>
                <a:cubicBezTo>
                  <a:pt x="156" y="100"/>
                  <a:pt x="156" y="99"/>
                  <a:pt x="156" y="99"/>
                </a:cubicBezTo>
                <a:cubicBezTo>
                  <a:pt x="157" y="84"/>
                  <a:pt x="157" y="84"/>
                  <a:pt x="157" y="84"/>
                </a:cubicBezTo>
                <a:cubicBezTo>
                  <a:pt x="134" y="74"/>
                  <a:pt x="134" y="74"/>
                  <a:pt x="134" y="74"/>
                </a:cubicBezTo>
                <a:lnTo>
                  <a:pt x="137" y="37"/>
                </a:lnTo>
                <a:close/>
                <a:moveTo>
                  <a:pt x="168" y="92"/>
                </a:moveTo>
                <a:cubicBezTo>
                  <a:pt x="172" y="92"/>
                  <a:pt x="175" y="93"/>
                  <a:pt x="178" y="95"/>
                </a:cubicBezTo>
                <a:cubicBezTo>
                  <a:pt x="183" y="98"/>
                  <a:pt x="185" y="103"/>
                  <a:pt x="186" y="108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69" y="89"/>
                  <a:pt x="169" y="89"/>
                  <a:pt x="169" y="89"/>
                </a:cubicBezTo>
                <a:lnTo>
                  <a:pt x="168" y="92"/>
                </a:lnTo>
                <a:close/>
                <a:moveTo>
                  <a:pt x="267" y="117"/>
                </a:moveTo>
                <a:cubicBezTo>
                  <a:pt x="327" y="155"/>
                  <a:pt x="327" y="155"/>
                  <a:pt x="327" y="155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72" y="109"/>
                  <a:pt x="272" y="109"/>
                  <a:pt x="272" y="109"/>
                </a:cubicBezTo>
                <a:lnTo>
                  <a:pt x="267" y="117"/>
                </a:lnTo>
                <a:close/>
                <a:moveTo>
                  <a:pt x="345" y="14"/>
                </a:moveTo>
                <a:cubicBezTo>
                  <a:pt x="343" y="5"/>
                  <a:pt x="343" y="5"/>
                  <a:pt x="343" y="5"/>
                </a:cubicBezTo>
                <a:cubicBezTo>
                  <a:pt x="274" y="21"/>
                  <a:pt x="274" y="21"/>
                  <a:pt x="274" y="21"/>
                </a:cubicBezTo>
                <a:cubicBezTo>
                  <a:pt x="276" y="30"/>
                  <a:pt x="276" y="30"/>
                  <a:pt x="276" y="30"/>
                </a:cubicBezTo>
                <a:lnTo>
                  <a:pt x="345" y="14"/>
                </a:lnTo>
                <a:close/>
                <a:moveTo>
                  <a:pt x="276" y="67"/>
                </a:moveTo>
                <a:cubicBezTo>
                  <a:pt x="275" y="76"/>
                  <a:pt x="275" y="76"/>
                  <a:pt x="275" y="76"/>
                </a:cubicBezTo>
                <a:cubicBezTo>
                  <a:pt x="353" y="81"/>
                  <a:pt x="353" y="81"/>
                  <a:pt x="353" y="81"/>
                </a:cubicBezTo>
                <a:cubicBezTo>
                  <a:pt x="354" y="71"/>
                  <a:pt x="354" y="71"/>
                  <a:pt x="354" y="71"/>
                </a:cubicBezTo>
                <a:lnTo>
                  <a:pt x="276" y="67"/>
                </a:lnTo>
                <a:close/>
                <a:moveTo>
                  <a:pt x="276" y="67"/>
                </a:moveTo>
                <a:cubicBezTo>
                  <a:pt x="276" y="67"/>
                  <a:pt x="276" y="67"/>
                  <a:pt x="276" y="67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EAC99AC-0D17-47A6-BD46-CBA122C23CC1}"/>
              </a:ext>
            </a:extLst>
          </p:cNvPr>
          <p:cNvSpPr txBox="1"/>
          <p:nvPr/>
        </p:nvSpPr>
        <p:spPr>
          <a:xfrm>
            <a:off x="4445039" y="4320079"/>
            <a:ext cx="292905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1700" dirty="0">
                <a:solidFill>
                  <a:schemeClr val="bg1">
                    <a:lumMod val="50000"/>
                  </a:schemeClr>
                </a:solidFill>
              </a:rPr>
              <a:t> 1- </a:t>
            </a:r>
            <a:r>
              <a:rPr lang="ar-DZ" sz="1600" dirty="0" smtClean="0"/>
              <a:t>أن نظام المعلومات المحاسبية هو أحد الـنظم الفرعيـة للمعلومـات فـي الوحـدة الاقتصادية التي من الممكن أن تشمل كلاً مـن : الإنتـاج ، الأفـراد ، المـشتريات والتخزين ، المبيعات المالية ، والتي تهدف بمجموعها إلى خدمة الوحدة الاقتـصادية ضمن هدفها الشامل باعتبارها النظام الكلي لجميع النظم التي تعمل في نطاقها. 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A037999-B473-475F-B488-4F1246AF23CA}"/>
              </a:ext>
            </a:extLst>
          </p:cNvPr>
          <p:cNvSpPr txBox="1"/>
          <p:nvPr/>
        </p:nvSpPr>
        <p:spPr>
          <a:xfrm>
            <a:off x="209725" y="4617475"/>
            <a:ext cx="4202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DZ" dirty="0" smtClean="0"/>
              <a:t>من خلال ما تقدم يمكن القول : أن نظام المعلومات المحاسبية : هو أحد الـنظم الفرعية في الوحدة الاقتصادية ، يتكون من عدة نظم فرعية تعمل مـع بعـضها العـض بصورة مترابطة ومتناسقة ومتبادلـة بهـدف تـوفير المعلومـات التاريخيـة والحاليـة والمستقبلية، المالية وغير المالية، لجميع الجهات التي </a:t>
            </a:r>
            <a:r>
              <a:rPr lang="ar-DZ" dirty="0" err="1" smtClean="0"/>
              <a:t>يهمها</a:t>
            </a:r>
            <a:r>
              <a:rPr lang="ar-DZ" dirty="0" smtClean="0"/>
              <a:t> أمر الوحدة الاقتصادية وبمـا يخدم تحقيق أهدافها.</a:t>
            </a:r>
            <a:endParaRPr lang="en-US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6A6589C-32FF-4CE8-A125-F8B0D9512FE1}"/>
              </a:ext>
            </a:extLst>
          </p:cNvPr>
          <p:cNvGrpSpPr/>
          <p:nvPr/>
        </p:nvGrpSpPr>
        <p:grpSpPr>
          <a:xfrm>
            <a:off x="11251170" y="4320079"/>
            <a:ext cx="788455" cy="811990"/>
            <a:chOff x="3681413" y="3632200"/>
            <a:chExt cx="638175" cy="6572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Freeform 14">
              <a:extLst>
                <a:ext uri="{FF2B5EF4-FFF2-40B4-BE49-F238E27FC236}">
                  <a16:creationId xmlns="" xmlns:a16="http://schemas.microsoft.com/office/drawing/2014/main" id="{F7801F6F-B69A-4112-8160-4F06ABEA9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="" xmlns:a16="http://schemas.microsoft.com/office/drawing/2014/main" id="{CE6B4C6C-4E33-46E9-976C-ADA43D6F1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>
              <a:extLst>
                <a:ext uri="{FF2B5EF4-FFF2-40B4-BE49-F238E27FC236}">
                  <a16:creationId xmlns="" xmlns:a16="http://schemas.microsoft.com/office/drawing/2014/main" id="{7E723E6D-3707-4112-BCEB-AE2D0ED3A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">
              <a:extLst>
                <a:ext uri="{FF2B5EF4-FFF2-40B4-BE49-F238E27FC236}">
                  <a16:creationId xmlns="" xmlns:a16="http://schemas.microsoft.com/office/drawing/2014/main" id="{166D5D19-EACE-4A30-8EA8-AD408CA61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="" xmlns:a16="http://schemas.microsoft.com/office/drawing/2014/main" id="{75CB9E51-0820-4140-B633-F68E15262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="" xmlns:a16="http://schemas.microsoft.com/office/drawing/2014/main" id="{FDC3C9F5-01F7-4E68-87F0-61F780D82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">
              <a:extLst>
                <a:ext uri="{FF2B5EF4-FFF2-40B4-BE49-F238E27FC236}">
                  <a16:creationId xmlns="" xmlns:a16="http://schemas.microsoft.com/office/drawing/2014/main" id="{5EA7E71A-4F48-4236-BFAE-96651F8A8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D1B062FE-6D1C-4B4B-A21C-579FF22BA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">
              <a:extLst>
                <a:ext uri="{FF2B5EF4-FFF2-40B4-BE49-F238E27FC236}">
                  <a16:creationId xmlns="" xmlns:a16="http://schemas.microsoft.com/office/drawing/2014/main" id="{60660FE7-1F98-4CBF-9FA8-2DAA00EE6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4F0864F-4F71-434E-92D6-3AE98A1E659B}"/>
              </a:ext>
            </a:extLst>
          </p:cNvPr>
          <p:cNvGrpSpPr/>
          <p:nvPr/>
        </p:nvGrpSpPr>
        <p:grpSpPr>
          <a:xfrm>
            <a:off x="7321102" y="4320079"/>
            <a:ext cx="733536" cy="810027"/>
            <a:chOff x="4425950" y="3640138"/>
            <a:chExt cx="593725" cy="65563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reeform 23">
              <a:extLst>
                <a:ext uri="{FF2B5EF4-FFF2-40B4-BE49-F238E27FC236}">
                  <a16:creationId xmlns="" xmlns:a16="http://schemas.microsoft.com/office/drawing/2014/main" id="{01ADF714-9F2A-467A-9FEE-EA4DDC201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0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">
              <a:extLst>
                <a:ext uri="{FF2B5EF4-FFF2-40B4-BE49-F238E27FC236}">
                  <a16:creationId xmlns="" xmlns:a16="http://schemas.microsoft.com/office/drawing/2014/main" id="{55B6EBE9-2875-4751-B0F2-709A660AC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7575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5">
              <a:extLst>
                <a:ext uri="{FF2B5EF4-FFF2-40B4-BE49-F238E27FC236}">
                  <a16:creationId xmlns="" xmlns:a16="http://schemas.microsoft.com/office/drawing/2014/main" id="{2BCD6074-7665-44B1-8CE1-748AFAF6B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3463" y="4206875"/>
              <a:ext cx="73025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22" y="53"/>
                </a:cxn>
                <a:cxn ang="0">
                  <a:pos x="22" y="53"/>
                </a:cxn>
                <a:cxn ang="0">
                  <a:pos x="44" y="3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43"/>
                    <a:pt x="10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34" y="53"/>
                    <a:pt x="44" y="43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6">
              <a:extLst>
                <a:ext uri="{FF2B5EF4-FFF2-40B4-BE49-F238E27FC236}">
                  <a16:creationId xmlns="" xmlns:a16="http://schemas.microsoft.com/office/drawing/2014/main" id="{22F17530-B8D6-4BAC-89C1-CCEFE564C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5950" y="3776663"/>
              <a:ext cx="593725" cy="519112"/>
            </a:xfrm>
            <a:custGeom>
              <a:avLst/>
              <a:gdLst/>
              <a:ahLst/>
              <a:cxnLst>
                <a:cxn ang="0">
                  <a:pos x="327" y="159"/>
                </a:cxn>
                <a:cxn ang="0">
                  <a:pos x="312" y="142"/>
                </a:cxn>
                <a:cxn ang="0">
                  <a:pos x="312" y="138"/>
                </a:cxn>
                <a:cxn ang="0">
                  <a:pos x="284" y="26"/>
                </a:cxn>
                <a:cxn ang="0">
                  <a:pos x="254" y="0"/>
                </a:cxn>
                <a:cxn ang="0">
                  <a:pos x="254" y="0"/>
                </a:cxn>
                <a:cxn ang="0">
                  <a:pos x="244" y="1"/>
                </a:cxn>
                <a:cxn ang="0">
                  <a:pos x="235" y="4"/>
                </a:cxn>
                <a:cxn ang="0">
                  <a:pos x="213" y="34"/>
                </a:cxn>
                <a:cxn ang="0">
                  <a:pos x="212" y="35"/>
                </a:cxn>
                <a:cxn ang="0">
                  <a:pos x="201" y="74"/>
                </a:cxn>
                <a:cxn ang="0">
                  <a:pos x="154" y="82"/>
                </a:cxn>
                <a:cxn ang="0">
                  <a:pos x="140" y="90"/>
                </a:cxn>
                <a:cxn ang="0">
                  <a:pos x="111" y="77"/>
                </a:cxn>
                <a:cxn ang="0">
                  <a:pos x="99" y="35"/>
                </a:cxn>
                <a:cxn ang="0">
                  <a:pos x="99" y="34"/>
                </a:cxn>
                <a:cxn ang="0">
                  <a:pos x="76" y="4"/>
                </a:cxn>
                <a:cxn ang="0">
                  <a:pos x="68" y="1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22" y="26"/>
                </a:cxn>
                <a:cxn ang="0">
                  <a:pos x="3" y="117"/>
                </a:cxn>
                <a:cxn ang="0">
                  <a:pos x="14" y="148"/>
                </a:cxn>
                <a:cxn ang="0">
                  <a:pos x="14" y="289"/>
                </a:cxn>
                <a:cxn ang="0">
                  <a:pos x="37" y="312"/>
                </a:cxn>
                <a:cxn ang="0">
                  <a:pos x="59" y="289"/>
                </a:cxn>
                <a:cxn ang="0">
                  <a:pos x="59" y="156"/>
                </a:cxn>
                <a:cxn ang="0">
                  <a:pos x="79" y="134"/>
                </a:cxn>
                <a:cxn ang="0">
                  <a:pos x="86" y="99"/>
                </a:cxn>
                <a:cxn ang="0">
                  <a:pos x="152" y="125"/>
                </a:cxn>
                <a:cxn ang="0">
                  <a:pos x="154" y="126"/>
                </a:cxn>
                <a:cxn ang="0">
                  <a:pos x="170" y="115"/>
                </a:cxn>
                <a:cxn ang="0">
                  <a:pos x="225" y="96"/>
                </a:cxn>
                <a:cxn ang="0">
                  <a:pos x="233" y="134"/>
                </a:cxn>
                <a:cxn ang="0">
                  <a:pos x="249" y="154"/>
                </a:cxn>
                <a:cxn ang="0">
                  <a:pos x="260" y="154"/>
                </a:cxn>
                <a:cxn ang="0">
                  <a:pos x="273" y="139"/>
                </a:cxn>
                <a:cxn ang="0">
                  <a:pos x="253" y="71"/>
                </a:cxn>
                <a:cxn ang="0">
                  <a:pos x="258" y="68"/>
                </a:cxn>
                <a:cxn ang="0">
                  <a:pos x="279" y="142"/>
                </a:cxn>
                <a:cxn ang="0">
                  <a:pos x="264" y="159"/>
                </a:cxn>
                <a:cxn ang="0">
                  <a:pos x="232" y="159"/>
                </a:cxn>
                <a:cxn ang="0">
                  <a:pos x="232" y="253"/>
                </a:cxn>
                <a:cxn ang="0">
                  <a:pos x="359" y="253"/>
                </a:cxn>
                <a:cxn ang="0">
                  <a:pos x="359" y="159"/>
                </a:cxn>
                <a:cxn ang="0">
                  <a:pos x="327" y="159"/>
                </a:cxn>
                <a:cxn ang="0">
                  <a:pos x="275" y="159"/>
                </a:cxn>
                <a:cxn ang="0">
                  <a:pos x="284" y="152"/>
                </a:cxn>
                <a:cxn ang="0">
                  <a:pos x="296" y="157"/>
                </a:cxn>
                <a:cxn ang="0">
                  <a:pos x="299" y="157"/>
                </a:cxn>
                <a:cxn ang="0">
                  <a:pos x="308" y="152"/>
                </a:cxn>
                <a:cxn ang="0">
                  <a:pos x="316" y="159"/>
                </a:cxn>
                <a:cxn ang="0">
                  <a:pos x="275" y="159"/>
                </a:cxn>
                <a:cxn ang="0">
                  <a:pos x="275" y="159"/>
                </a:cxn>
                <a:cxn ang="0">
                  <a:pos x="275" y="159"/>
                </a:cxn>
              </a:cxnLst>
              <a:rect l="0" t="0" r="r" b="b"/>
              <a:pathLst>
                <a:path w="359" h="312">
                  <a:moveTo>
                    <a:pt x="327" y="159"/>
                  </a:moveTo>
                  <a:cubicBezTo>
                    <a:pt x="326" y="151"/>
                    <a:pt x="320" y="144"/>
                    <a:pt x="312" y="142"/>
                  </a:cubicBezTo>
                  <a:cubicBezTo>
                    <a:pt x="312" y="140"/>
                    <a:pt x="312" y="139"/>
                    <a:pt x="312" y="138"/>
                  </a:cubicBezTo>
                  <a:cubicBezTo>
                    <a:pt x="310" y="127"/>
                    <a:pt x="284" y="26"/>
                    <a:pt x="284" y="26"/>
                  </a:cubicBezTo>
                  <a:cubicBezTo>
                    <a:pt x="280" y="9"/>
                    <a:pt x="269" y="1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49" y="0"/>
                    <a:pt x="244" y="1"/>
                  </a:cubicBezTo>
                  <a:cubicBezTo>
                    <a:pt x="239" y="2"/>
                    <a:pt x="235" y="4"/>
                    <a:pt x="235" y="4"/>
                  </a:cubicBezTo>
                  <a:cubicBezTo>
                    <a:pt x="225" y="10"/>
                    <a:pt x="214" y="20"/>
                    <a:pt x="213" y="34"/>
                  </a:cubicBezTo>
                  <a:cubicBezTo>
                    <a:pt x="213" y="34"/>
                    <a:pt x="213" y="35"/>
                    <a:pt x="212" y="35"/>
                  </a:cubicBezTo>
                  <a:cubicBezTo>
                    <a:pt x="210" y="56"/>
                    <a:pt x="207" y="68"/>
                    <a:pt x="201" y="74"/>
                  </a:cubicBezTo>
                  <a:cubicBezTo>
                    <a:pt x="194" y="80"/>
                    <a:pt x="180" y="82"/>
                    <a:pt x="154" y="82"/>
                  </a:cubicBezTo>
                  <a:cubicBezTo>
                    <a:pt x="148" y="82"/>
                    <a:pt x="143" y="85"/>
                    <a:pt x="140" y="90"/>
                  </a:cubicBezTo>
                  <a:cubicBezTo>
                    <a:pt x="125" y="87"/>
                    <a:pt x="116" y="83"/>
                    <a:pt x="111" y="77"/>
                  </a:cubicBezTo>
                  <a:cubicBezTo>
                    <a:pt x="105" y="70"/>
                    <a:pt x="102" y="57"/>
                    <a:pt x="99" y="35"/>
                  </a:cubicBezTo>
                  <a:cubicBezTo>
                    <a:pt x="99" y="35"/>
                    <a:pt x="99" y="34"/>
                    <a:pt x="99" y="34"/>
                  </a:cubicBezTo>
                  <a:cubicBezTo>
                    <a:pt x="98" y="20"/>
                    <a:pt x="87" y="10"/>
                    <a:pt x="76" y="4"/>
                  </a:cubicBezTo>
                  <a:cubicBezTo>
                    <a:pt x="76" y="4"/>
                    <a:pt x="72" y="2"/>
                    <a:pt x="68" y="1"/>
                  </a:cubicBezTo>
                  <a:cubicBezTo>
                    <a:pt x="63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3" y="1"/>
                    <a:pt x="26" y="9"/>
                    <a:pt x="22" y="2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0" y="130"/>
                    <a:pt x="6" y="141"/>
                    <a:pt x="14" y="148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14" y="302"/>
                    <a:pt x="24" y="312"/>
                    <a:pt x="37" y="312"/>
                  </a:cubicBezTo>
                  <a:cubicBezTo>
                    <a:pt x="49" y="312"/>
                    <a:pt x="59" y="302"/>
                    <a:pt x="59" y="289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68" y="152"/>
                    <a:pt x="76" y="145"/>
                    <a:pt x="79" y="134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98" y="113"/>
                    <a:pt x="117" y="121"/>
                    <a:pt x="152" y="125"/>
                  </a:cubicBezTo>
                  <a:cubicBezTo>
                    <a:pt x="153" y="126"/>
                    <a:pt x="154" y="126"/>
                    <a:pt x="154" y="126"/>
                  </a:cubicBezTo>
                  <a:cubicBezTo>
                    <a:pt x="161" y="126"/>
                    <a:pt x="168" y="121"/>
                    <a:pt x="170" y="115"/>
                  </a:cubicBezTo>
                  <a:cubicBezTo>
                    <a:pt x="197" y="113"/>
                    <a:pt x="214" y="108"/>
                    <a:pt x="225" y="9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43"/>
                    <a:pt x="241" y="150"/>
                    <a:pt x="249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62" y="148"/>
                    <a:pt x="267" y="142"/>
                    <a:pt x="273" y="139"/>
                  </a:cubicBezTo>
                  <a:cubicBezTo>
                    <a:pt x="267" y="113"/>
                    <a:pt x="259" y="86"/>
                    <a:pt x="253" y="71"/>
                  </a:cubicBezTo>
                  <a:cubicBezTo>
                    <a:pt x="248" y="62"/>
                    <a:pt x="255" y="59"/>
                    <a:pt x="258" y="68"/>
                  </a:cubicBezTo>
                  <a:cubicBezTo>
                    <a:pt x="261" y="77"/>
                    <a:pt x="274" y="116"/>
                    <a:pt x="279" y="142"/>
                  </a:cubicBezTo>
                  <a:cubicBezTo>
                    <a:pt x="271" y="144"/>
                    <a:pt x="265" y="151"/>
                    <a:pt x="264" y="159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359" y="253"/>
                    <a:pt x="359" y="253"/>
                    <a:pt x="359" y="253"/>
                  </a:cubicBezTo>
                  <a:cubicBezTo>
                    <a:pt x="359" y="159"/>
                    <a:pt x="359" y="159"/>
                    <a:pt x="359" y="159"/>
                  </a:cubicBezTo>
                  <a:lnTo>
                    <a:pt x="327" y="159"/>
                  </a:lnTo>
                  <a:close/>
                  <a:moveTo>
                    <a:pt x="275" y="159"/>
                  </a:moveTo>
                  <a:cubicBezTo>
                    <a:pt x="277" y="155"/>
                    <a:pt x="280" y="153"/>
                    <a:pt x="284" y="152"/>
                  </a:cubicBezTo>
                  <a:cubicBezTo>
                    <a:pt x="287" y="155"/>
                    <a:pt x="291" y="157"/>
                    <a:pt x="296" y="157"/>
                  </a:cubicBezTo>
                  <a:cubicBezTo>
                    <a:pt x="297" y="157"/>
                    <a:pt x="298" y="157"/>
                    <a:pt x="299" y="157"/>
                  </a:cubicBezTo>
                  <a:cubicBezTo>
                    <a:pt x="302" y="156"/>
                    <a:pt x="305" y="154"/>
                    <a:pt x="308" y="152"/>
                  </a:cubicBezTo>
                  <a:cubicBezTo>
                    <a:pt x="312" y="153"/>
                    <a:pt x="315" y="155"/>
                    <a:pt x="316" y="159"/>
                  </a:cubicBezTo>
                  <a:lnTo>
                    <a:pt x="275" y="159"/>
                  </a:lnTo>
                  <a:close/>
                  <a:moveTo>
                    <a:pt x="275" y="159"/>
                  </a:moveTo>
                  <a:cubicBezTo>
                    <a:pt x="275" y="159"/>
                    <a:pt x="275" y="159"/>
                    <a:pt x="275" y="1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239861" y="803134"/>
            <a:ext cx="515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800" b="1" dirty="0" smtClean="0"/>
              <a:t>مفهوم نظام المعلومات المحاسبية 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8709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ربع نص 24">
            <a:extLst>
              <a:ext uri="{FF2B5EF4-FFF2-40B4-BE49-F238E27FC236}">
                <a16:creationId xmlns="" xmlns:a16="http://schemas.microsoft.com/office/drawing/2014/main" id="{F5D93F45-5E94-4858-8FAF-3C2C0BDCD905}"/>
              </a:ext>
            </a:extLst>
          </p:cNvPr>
          <p:cNvSpPr txBox="1"/>
          <p:nvPr/>
        </p:nvSpPr>
        <p:spPr>
          <a:xfrm>
            <a:off x="3723518" y="2351629"/>
            <a:ext cx="4781066" cy="1222698"/>
          </a:xfrm>
          <a:custGeom>
            <a:avLst/>
            <a:gdLst/>
            <a:ahLst/>
            <a:cxnLst/>
            <a:rect l="l" t="t" r="r" b="b"/>
            <a:pathLst>
              <a:path w="4781066" h="1222698">
                <a:moveTo>
                  <a:pt x="286085" y="723379"/>
                </a:moveTo>
                <a:cubicBezTo>
                  <a:pt x="262892" y="760487"/>
                  <a:pt x="251296" y="782588"/>
                  <a:pt x="251296" y="789682"/>
                </a:cubicBezTo>
                <a:cubicBezTo>
                  <a:pt x="251296" y="795412"/>
                  <a:pt x="254843" y="798277"/>
                  <a:pt x="261937" y="798277"/>
                </a:cubicBezTo>
                <a:cubicBezTo>
                  <a:pt x="270669" y="798277"/>
                  <a:pt x="282810" y="794048"/>
                  <a:pt x="298363" y="785589"/>
                </a:cubicBezTo>
                <a:cubicBezTo>
                  <a:pt x="315280" y="776585"/>
                  <a:pt x="323738" y="768400"/>
                  <a:pt x="323738" y="761033"/>
                </a:cubicBezTo>
                <a:cubicBezTo>
                  <a:pt x="296999" y="752574"/>
                  <a:pt x="283629" y="743707"/>
                  <a:pt x="283629" y="734430"/>
                </a:cubicBezTo>
                <a:cubicBezTo>
                  <a:pt x="283629" y="731155"/>
                  <a:pt x="284448" y="727472"/>
                  <a:pt x="286085" y="723379"/>
                </a:cubicBezTo>
                <a:close/>
                <a:moveTo>
                  <a:pt x="254161" y="644798"/>
                </a:moveTo>
                <a:cubicBezTo>
                  <a:pt x="277353" y="644798"/>
                  <a:pt x="297203" y="652915"/>
                  <a:pt x="313711" y="669150"/>
                </a:cubicBezTo>
                <a:cubicBezTo>
                  <a:pt x="330219" y="685385"/>
                  <a:pt x="338472" y="705098"/>
                  <a:pt x="338472" y="728291"/>
                </a:cubicBezTo>
                <a:cubicBezTo>
                  <a:pt x="338472" y="751483"/>
                  <a:pt x="330219" y="771469"/>
                  <a:pt x="313711" y="788250"/>
                </a:cubicBezTo>
                <a:cubicBezTo>
                  <a:pt x="297203" y="805030"/>
                  <a:pt x="277353" y="813420"/>
                  <a:pt x="254161" y="813420"/>
                </a:cubicBezTo>
                <a:cubicBezTo>
                  <a:pt x="231787" y="813420"/>
                  <a:pt x="212006" y="805644"/>
                  <a:pt x="194816" y="790091"/>
                </a:cubicBezTo>
                <a:cubicBezTo>
                  <a:pt x="177626" y="774539"/>
                  <a:pt x="169031" y="755712"/>
                  <a:pt x="169031" y="733611"/>
                </a:cubicBezTo>
                <a:cubicBezTo>
                  <a:pt x="169031" y="707963"/>
                  <a:pt x="176808" y="686749"/>
                  <a:pt x="192360" y="669968"/>
                </a:cubicBezTo>
                <a:cubicBezTo>
                  <a:pt x="207913" y="653188"/>
                  <a:pt x="228513" y="644798"/>
                  <a:pt x="254161" y="644798"/>
                </a:cubicBezTo>
                <a:close/>
                <a:moveTo>
                  <a:pt x="3490354" y="357076"/>
                </a:moveTo>
                <a:lnTo>
                  <a:pt x="3490354" y="648072"/>
                </a:lnTo>
                <a:lnTo>
                  <a:pt x="3799768" y="648072"/>
                </a:lnTo>
                <a:cubicBezTo>
                  <a:pt x="3812865" y="648072"/>
                  <a:pt x="3823984" y="652506"/>
                  <a:pt x="3833124" y="661374"/>
                </a:cubicBezTo>
                <a:cubicBezTo>
                  <a:pt x="3842265" y="670241"/>
                  <a:pt x="3846835" y="681224"/>
                  <a:pt x="3846835" y="694320"/>
                </a:cubicBezTo>
                <a:cubicBezTo>
                  <a:pt x="3846835" y="707145"/>
                  <a:pt x="3842196" y="718127"/>
                  <a:pt x="3832919" y="727267"/>
                </a:cubicBezTo>
                <a:cubicBezTo>
                  <a:pt x="3823642" y="736408"/>
                  <a:pt x="3812592" y="740978"/>
                  <a:pt x="3799768" y="740978"/>
                </a:cubicBezTo>
                <a:lnTo>
                  <a:pt x="3385542" y="740978"/>
                </a:lnTo>
                <a:lnTo>
                  <a:pt x="3385542" y="741387"/>
                </a:lnTo>
                <a:lnTo>
                  <a:pt x="3137892" y="741387"/>
                </a:lnTo>
                <a:lnTo>
                  <a:pt x="3097411" y="741387"/>
                </a:lnTo>
                <a:lnTo>
                  <a:pt x="2849761" y="741387"/>
                </a:lnTo>
                <a:lnTo>
                  <a:pt x="2849761" y="740978"/>
                </a:lnTo>
                <a:lnTo>
                  <a:pt x="2766045" y="740978"/>
                </a:lnTo>
                <a:lnTo>
                  <a:pt x="2766045" y="511783"/>
                </a:lnTo>
                <a:lnTo>
                  <a:pt x="2663726" y="511783"/>
                </a:lnTo>
                <a:lnTo>
                  <a:pt x="2663316" y="982452"/>
                </a:lnTo>
                <a:cubicBezTo>
                  <a:pt x="2663316" y="1006190"/>
                  <a:pt x="2654790" y="1026790"/>
                  <a:pt x="2637737" y="1044253"/>
                </a:cubicBezTo>
                <a:cubicBezTo>
                  <a:pt x="2620683" y="1061715"/>
                  <a:pt x="2600288" y="1070446"/>
                  <a:pt x="2576550" y="1070446"/>
                </a:cubicBezTo>
                <a:lnTo>
                  <a:pt x="2549947" y="1070446"/>
                </a:lnTo>
                <a:lnTo>
                  <a:pt x="2549947" y="1122015"/>
                </a:lnTo>
                <a:lnTo>
                  <a:pt x="2767273" y="1122015"/>
                </a:lnTo>
                <a:lnTo>
                  <a:pt x="2766454" y="967308"/>
                </a:lnTo>
                <a:lnTo>
                  <a:pt x="2886373" y="967308"/>
                </a:lnTo>
                <a:lnTo>
                  <a:pt x="2886373" y="968127"/>
                </a:lnTo>
                <a:lnTo>
                  <a:pt x="3098639" y="968127"/>
                </a:lnTo>
                <a:lnTo>
                  <a:pt x="3143213" y="968127"/>
                </a:lnTo>
                <a:lnTo>
                  <a:pt x="3343833" y="968127"/>
                </a:lnTo>
                <a:lnTo>
                  <a:pt x="3343833" y="967308"/>
                </a:lnTo>
                <a:lnTo>
                  <a:pt x="4031267" y="967308"/>
                </a:lnTo>
                <a:lnTo>
                  <a:pt x="4031270" y="966490"/>
                </a:lnTo>
                <a:lnTo>
                  <a:pt x="4679566" y="966490"/>
                </a:lnTo>
                <a:lnTo>
                  <a:pt x="4678746" y="511783"/>
                </a:lnTo>
                <a:lnTo>
                  <a:pt x="4577246" y="511783"/>
                </a:lnTo>
                <a:lnTo>
                  <a:pt x="4577246" y="627608"/>
                </a:lnTo>
                <a:cubicBezTo>
                  <a:pt x="4605623" y="641251"/>
                  <a:pt x="4619811" y="660214"/>
                  <a:pt x="4619811" y="684498"/>
                </a:cubicBezTo>
                <a:cubicBezTo>
                  <a:pt x="4619811" y="703052"/>
                  <a:pt x="4613194" y="719082"/>
                  <a:pt x="4599961" y="732588"/>
                </a:cubicBezTo>
                <a:cubicBezTo>
                  <a:pt x="4586728" y="746094"/>
                  <a:pt x="4570834" y="752847"/>
                  <a:pt x="4552280" y="752847"/>
                </a:cubicBezTo>
                <a:cubicBezTo>
                  <a:pt x="4533181" y="752847"/>
                  <a:pt x="4517287" y="746299"/>
                  <a:pt x="4504599" y="733202"/>
                </a:cubicBezTo>
                <a:cubicBezTo>
                  <a:pt x="4491912" y="720105"/>
                  <a:pt x="4485568" y="703870"/>
                  <a:pt x="4485568" y="684498"/>
                </a:cubicBezTo>
                <a:lnTo>
                  <a:pt x="4485568" y="511783"/>
                </a:lnTo>
                <a:lnTo>
                  <a:pt x="4382430" y="511783"/>
                </a:lnTo>
                <a:lnTo>
                  <a:pt x="4382430" y="627608"/>
                </a:lnTo>
                <a:cubicBezTo>
                  <a:pt x="4411352" y="639614"/>
                  <a:pt x="4425814" y="658577"/>
                  <a:pt x="4425814" y="684498"/>
                </a:cubicBezTo>
                <a:cubicBezTo>
                  <a:pt x="4425814" y="703052"/>
                  <a:pt x="4419197" y="719082"/>
                  <a:pt x="4405964" y="732588"/>
                </a:cubicBezTo>
                <a:cubicBezTo>
                  <a:pt x="4392730" y="746094"/>
                  <a:pt x="4376837" y="752847"/>
                  <a:pt x="4358283" y="752847"/>
                </a:cubicBezTo>
                <a:cubicBezTo>
                  <a:pt x="4339729" y="752847"/>
                  <a:pt x="4323835" y="746094"/>
                  <a:pt x="4310602" y="732588"/>
                </a:cubicBezTo>
                <a:cubicBezTo>
                  <a:pt x="4297369" y="719082"/>
                  <a:pt x="4290752" y="703052"/>
                  <a:pt x="4290752" y="684498"/>
                </a:cubicBezTo>
                <a:lnTo>
                  <a:pt x="4290752" y="511783"/>
                </a:lnTo>
                <a:lnTo>
                  <a:pt x="4188842" y="511783"/>
                </a:lnTo>
                <a:lnTo>
                  <a:pt x="4188842" y="627608"/>
                </a:lnTo>
                <a:cubicBezTo>
                  <a:pt x="4217491" y="637977"/>
                  <a:pt x="4231816" y="656940"/>
                  <a:pt x="4231816" y="684498"/>
                </a:cubicBezTo>
                <a:cubicBezTo>
                  <a:pt x="4231816" y="702506"/>
                  <a:pt x="4224995" y="716694"/>
                  <a:pt x="4211352" y="727063"/>
                </a:cubicBezTo>
                <a:cubicBezTo>
                  <a:pt x="4198801" y="736613"/>
                  <a:pt x="4183248" y="741387"/>
                  <a:pt x="4164695" y="741387"/>
                </a:cubicBezTo>
                <a:lnTo>
                  <a:pt x="4030452" y="741387"/>
                </a:lnTo>
                <a:lnTo>
                  <a:pt x="4030452" y="740160"/>
                </a:lnTo>
                <a:lnTo>
                  <a:pt x="3943424" y="740160"/>
                </a:lnTo>
                <a:lnTo>
                  <a:pt x="3943015" y="549846"/>
                </a:lnTo>
                <a:lnTo>
                  <a:pt x="3633192" y="549027"/>
                </a:lnTo>
                <a:cubicBezTo>
                  <a:pt x="3619550" y="549027"/>
                  <a:pt x="3608431" y="544252"/>
                  <a:pt x="3599836" y="534702"/>
                </a:cubicBezTo>
                <a:cubicBezTo>
                  <a:pt x="3591241" y="525153"/>
                  <a:pt x="3586944" y="513556"/>
                  <a:pt x="3586944" y="499914"/>
                </a:cubicBezTo>
                <a:cubicBezTo>
                  <a:pt x="3586944" y="487090"/>
                  <a:pt x="3591582" y="476449"/>
                  <a:pt x="3600859" y="467990"/>
                </a:cubicBezTo>
                <a:cubicBezTo>
                  <a:pt x="3610136" y="459532"/>
                  <a:pt x="3621187" y="455303"/>
                  <a:pt x="3634011" y="455303"/>
                </a:cubicBezTo>
                <a:lnTo>
                  <a:pt x="3943015" y="455303"/>
                </a:lnTo>
                <a:lnTo>
                  <a:pt x="3943015" y="357076"/>
                </a:lnTo>
                <a:close/>
                <a:moveTo>
                  <a:pt x="2328788" y="357076"/>
                </a:moveTo>
                <a:lnTo>
                  <a:pt x="2328788" y="968127"/>
                </a:lnTo>
                <a:lnTo>
                  <a:pt x="2436019" y="968127"/>
                </a:lnTo>
                <a:lnTo>
                  <a:pt x="2436019" y="357076"/>
                </a:lnTo>
                <a:close/>
                <a:moveTo>
                  <a:pt x="1128154" y="357076"/>
                </a:moveTo>
                <a:lnTo>
                  <a:pt x="1128154" y="648072"/>
                </a:lnTo>
                <a:lnTo>
                  <a:pt x="1437568" y="648072"/>
                </a:lnTo>
                <a:cubicBezTo>
                  <a:pt x="1450665" y="648072"/>
                  <a:pt x="1461784" y="652506"/>
                  <a:pt x="1470924" y="661374"/>
                </a:cubicBezTo>
                <a:cubicBezTo>
                  <a:pt x="1480065" y="670241"/>
                  <a:pt x="1484635" y="681224"/>
                  <a:pt x="1484635" y="694320"/>
                </a:cubicBezTo>
                <a:cubicBezTo>
                  <a:pt x="1484635" y="707145"/>
                  <a:pt x="1479996" y="718127"/>
                  <a:pt x="1470719" y="727267"/>
                </a:cubicBezTo>
                <a:cubicBezTo>
                  <a:pt x="1461443" y="736408"/>
                  <a:pt x="1450392" y="740978"/>
                  <a:pt x="1437568" y="740978"/>
                </a:cubicBezTo>
                <a:lnTo>
                  <a:pt x="1023342" y="740978"/>
                </a:lnTo>
                <a:lnTo>
                  <a:pt x="1023342" y="741387"/>
                </a:lnTo>
                <a:lnTo>
                  <a:pt x="775692" y="741387"/>
                </a:lnTo>
                <a:lnTo>
                  <a:pt x="735211" y="741387"/>
                </a:lnTo>
                <a:lnTo>
                  <a:pt x="520191" y="741387"/>
                </a:lnTo>
                <a:lnTo>
                  <a:pt x="487561" y="741387"/>
                </a:lnTo>
                <a:lnTo>
                  <a:pt x="400683" y="741387"/>
                </a:lnTo>
                <a:lnTo>
                  <a:pt x="400683" y="511783"/>
                </a:lnTo>
                <a:lnTo>
                  <a:pt x="106821" y="511783"/>
                </a:lnTo>
                <a:lnTo>
                  <a:pt x="106821" y="741387"/>
                </a:lnTo>
                <a:lnTo>
                  <a:pt x="16371" y="741387"/>
                </a:lnTo>
                <a:lnTo>
                  <a:pt x="16371" y="1122015"/>
                </a:lnTo>
                <a:lnTo>
                  <a:pt x="79400" y="1122015"/>
                </a:lnTo>
                <a:lnTo>
                  <a:pt x="79400" y="967308"/>
                </a:lnTo>
                <a:lnTo>
                  <a:pt x="522238" y="967308"/>
                </a:lnTo>
                <a:lnTo>
                  <a:pt x="522238" y="968127"/>
                </a:lnTo>
                <a:lnTo>
                  <a:pt x="736439" y="968127"/>
                </a:lnTo>
                <a:lnTo>
                  <a:pt x="781013" y="968127"/>
                </a:lnTo>
                <a:lnTo>
                  <a:pt x="981633" y="968127"/>
                </a:lnTo>
                <a:lnTo>
                  <a:pt x="981633" y="967308"/>
                </a:lnTo>
                <a:lnTo>
                  <a:pt x="1681758" y="967308"/>
                </a:lnTo>
                <a:lnTo>
                  <a:pt x="1711784" y="967308"/>
                </a:lnTo>
                <a:lnTo>
                  <a:pt x="1711784" y="967407"/>
                </a:lnTo>
                <a:lnTo>
                  <a:pt x="1931417" y="968127"/>
                </a:lnTo>
                <a:lnTo>
                  <a:pt x="1931417" y="357076"/>
                </a:lnTo>
                <a:lnTo>
                  <a:pt x="1823777" y="357076"/>
                </a:lnTo>
                <a:lnTo>
                  <a:pt x="1823777" y="740160"/>
                </a:lnTo>
                <a:lnTo>
                  <a:pt x="1681758" y="740978"/>
                </a:lnTo>
                <a:lnTo>
                  <a:pt x="1681758" y="740160"/>
                </a:lnTo>
                <a:lnTo>
                  <a:pt x="1581224" y="740160"/>
                </a:lnTo>
                <a:lnTo>
                  <a:pt x="1580815" y="549846"/>
                </a:lnTo>
                <a:lnTo>
                  <a:pt x="1270992" y="549027"/>
                </a:lnTo>
                <a:cubicBezTo>
                  <a:pt x="1257350" y="549027"/>
                  <a:pt x="1246231" y="544252"/>
                  <a:pt x="1237636" y="534702"/>
                </a:cubicBezTo>
                <a:cubicBezTo>
                  <a:pt x="1229041" y="525153"/>
                  <a:pt x="1224744" y="513556"/>
                  <a:pt x="1224744" y="499914"/>
                </a:cubicBezTo>
                <a:cubicBezTo>
                  <a:pt x="1224744" y="487090"/>
                  <a:pt x="1229382" y="476449"/>
                  <a:pt x="1238659" y="467990"/>
                </a:cubicBezTo>
                <a:cubicBezTo>
                  <a:pt x="1247936" y="459532"/>
                  <a:pt x="1258987" y="455303"/>
                  <a:pt x="1271811" y="455303"/>
                </a:cubicBezTo>
                <a:lnTo>
                  <a:pt x="1580815" y="455303"/>
                </a:lnTo>
                <a:lnTo>
                  <a:pt x="1580815" y="357076"/>
                </a:lnTo>
                <a:close/>
                <a:moveTo>
                  <a:pt x="1111783" y="340705"/>
                </a:moveTo>
                <a:lnTo>
                  <a:pt x="1597186" y="341114"/>
                </a:lnTo>
                <a:lnTo>
                  <a:pt x="1679042" y="426653"/>
                </a:lnTo>
                <a:lnTo>
                  <a:pt x="1678223" y="576039"/>
                </a:lnTo>
                <a:lnTo>
                  <a:pt x="1592275" y="552301"/>
                </a:lnTo>
                <a:lnTo>
                  <a:pt x="1679042" y="648072"/>
                </a:lnTo>
                <a:lnTo>
                  <a:pt x="1679451" y="724198"/>
                </a:lnTo>
                <a:lnTo>
                  <a:pt x="1712602" y="724198"/>
                </a:lnTo>
                <a:lnTo>
                  <a:pt x="1712602" y="725016"/>
                </a:lnTo>
                <a:lnTo>
                  <a:pt x="1807406" y="725016"/>
                </a:lnTo>
                <a:lnTo>
                  <a:pt x="1807406" y="340705"/>
                </a:lnTo>
                <a:lnTo>
                  <a:pt x="1947788" y="340705"/>
                </a:lnTo>
                <a:lnTo>
                  <a:pt x="2030053" y="427062"/>
                </a:lnTo>
                <a:lnTo>
                  <a:pt x="2029643" y="1066354"/>
                </a:lnTo>
                <a:lnTo>
                  <a:pt x="1711784" y="1066354"/>
                </a:lnTo>
                <a:lnTo>
                  <a:pt x="1681758" y="1066354"/>
                </a:lnTo>
                <a:lnTo>
                  <a:pt x="1028663" y="1066354"/>
                </a:lnTo>
                <a:lnTo>
                  <a:pt x="981633" y="1066354"/>
                </a:lnTo>
                <a:lnTo>
                  <a:pt x="781013" y="1066354"/>
                </a:lnTo>
                <a:lnTo>
                  <a:pt x="736439" y="1066354"/>
                </a:lnTo>
                <a:lnTo>
                  <a:pt x="522238" y="1066354"/>
                </a:lnTo>
                <a:lnTo>
                  <a:pt x="488789" y="1066354"/>
                </a:lnTo>
                <a:lnTo>
                  <a:pt x="177626" y="1066354"/>
                </a:lnTo>
                <a:lnTo>
                  <a:pt x="177626" y="1220242"/>
                </a:lnTo>
                <a:lnTo>
                  <a:pt x="82265" y="1220242"/>
                </a:lnTo>
                <a:lnTo>
                  <a:pt x="0" y="1138386"/>
                </a:lnTo>
                <a:lnTo>
                  <a:pt x="0" y="725016"/>
                </a:lnTo>
                <a:lnTo>
                  <a:pt x="90450" y="725016"/>
                </a:lnTo>
                <a:lnTo>
                  <a:pt x="90450" y="495412"/>
                </a:lnTo>
                <a:lnTo>
                  <a:pt x="417053" y="495412"/>
                </a:lnTo>
                <a:lnTo>
                  <a:pt x="498090" y="580132"/>
                </a:lnTo>
                <a:lnTo>
                  <a:pt x="498500" y="724607"/>
                </a:lnTo>
                <a:lnTo>
                  <a:pt x="520191" y="724607"/>
                </a:lnTo>
                <a:lnTo>
                  <a:pt x="520191" y="725016"/>
                </a:lnTo>
                <a:lnTo>
                  <a:pt x="735211" y="725016"/>
                </a:lnTo>
                <a:lnTo>
                  <a:pt x="775692" y="725016"/>
                </a:lnTo>
                <a:lnTo>
                  <a:pt x="982861" y="725016"/>
                </a:lnTo>
                <a:lnTo>
                  <a:pt x="1023342" y="725016"/>
                </a:lnTo>
                <a:lnTo>
                  <a:pt x="1170310" y="725016"/>
                </a:lnTo>
                <a:lnTo>
                  <a:pt x="1111783" y="664443"/>
                </a:lnTo>
                <a:close/>
                <a:moveTo>
                  <a:pt x="2452390" y="340296"/>
                </a:moveTo>
                <a:lnTo>
                  <a:pt x="2535064" y="427062"/>
                </a:lnTo>
                <a:lnTo>
                  <a:pt x="2533859" y="1054075"/>
                </a:lnTo>
                <a:lnTo>
                  <a:pt x="2576550" y="1054075"/>
                </a:lnTo>
                <a:cubicBezTo>
                  <a:pt x="2595376" y="1054075"/>
                  <a:pt x="2611884" y="1046913"/>
                  <a:pt x="2626072" y="1032588"/>
                </a:cubicBezTo>
                <a:cubicBezTo>
                  <a:pt x="2640261" y="1018264"/>
                  <a:pt x="2647355" y="1001551"/>
                  <a:pt x="2647355" y="982452"/>
                </a:cubicBezTo>
                <a:lnTo>
                  <a:pt x="2647355" y="495412"/>
                </a:lnTo>
                <a:lnTo>
                  <a:pt x="2782416" y="495412"/>
                </a:lnTo>
                <a:lnTo>
                  <a:pt x="2870411" y="581769"/>
                </a:lnTo>
                <a:lnTo>
                  <a:pt x="2870411" y="724198"/>
                </a:lnTo>
                <a:lnTo>
                  <a:pt x="2876141" y="725016"/>
                </a:lnTo>
                <a:lnTo>
                  <a:pt x="3097411" y="725016"/>
                </a:lnTo>
                <a:lnTo>
                  <a:pt x="3137892" y="725016"/>
                </a:lnTo>
                <a:lnTo>
                  <a:pt x="3345061" y="725016"/>
                </a:lnTo>
                <a:lnTo>
                  <a:pt x="3385542" y="725016"/>
                </a:lnTo>
                <a:lnTo>
                  <a:pt x="3532510" y="725016"/>
                </a:lnTo>
                <a:lnTo>
                  <a:pt x="3473983" y="664443"/>
                </a:lnTo>
                <a:lnTo>
                  <a:pt x="3473983" y="340705"/>
                </a:lnTo>
                <a:lnTo>
                  <a:pt x="3959386" y="341114"/>
                </a:lnTo>
                <a:lnTo>
                  <a:pt x="4041242" y="426653"/>
                </a:lnTo>
                <a:lnTo>
                  <a:pt x="4040423" y="576039"/>
                </a:lnTo>
                <a:lnTo>
                  <a:pt x="3954475" y="552301"/>
                </a:lnTo>
                <a:lnTo>
                  <a:pt x="4041242" y="648072"/>
                </a:lnTo>
                <a:lnTo>
                  <a:pt x="4041651" y="724198"/>
                </a:lnTo>
                <a:lnTo>
                  <a:pt x="4074802" y="724198"/>
                </a:lnTo>
                <a:lnTo>
                  <a:pt x="4074802" y="725016"/>
                </a:lnTo>
                <a:lnTo>
                  <a:pt x="4164695" y="725016"/>
                </a:lnTo>
                <a:cubicBezTo>
                  <a:pt x="4198528" y="725016"/>
                  <a:pt x="4215445" y="711510"/>
                  <a:pt x="4215445" y="684498"/>
                </a:cubicBezTo>
                <a:cubicBezTo>
                  <a:pt x="4215445" y="666217"/>
                  <a:pt x="4201120" y="651210"/>
                  <a:pt x="4172471" y="639477"/>
                </a:cubicBezTo>
                <a:lnTo>
                  <a:pt x="4172471" y="495412"/>
                </a:lnTo>
                <a:lnTo>
                  <a:pt x="4307123" y="495412"/>
                </a:lnTo>
                <a:lnTo>
                  <a:pt x="4366878" y="554757"/>
                </a:lnTo>
                <a:lnTo>
                  <a:pt x="4366059" y="495412"/>
                </a:lnTo>
                <a:lnTo>
                  <a:pt x="4501939" y="495412"/>
                </a:lnTo>
                <a:lnTo>
                  <a:pt x="4561284" y="554757"/>
                </a:lnTo>
                <a:lnTo>
                  <a:pt x="4560875" y="495412"/>
                </a:lnTo>
                <a:lnTo>
                  <a:pt x="4695118" y="495412"/>
                </a:lnTo>
                <a:lnTo>
                  <a:pt x="4780247" y="585453"/>
                </a:lnTo>
                <a:lnTo>
                  <a:pt x="4781066" y="1066354"/>
                </a:lnTo>
                <a:lnTo>
                  <a:pt x="4073984" y="1066354"/>
                </a:lnTo>
                <a:lnTo>
                  <a:pt x="4030861" y="1066354"/>
                </a:lnTo>
                <a:lnTo>
                  <a:pt x="3390863" y="1066354"/>
                </a:lnTo>
                <a:lnTo>
                  <a:pt x="3343833" y="1066354"/>
                </a:lnTo>
                <a:lnTo>
                  <a:pt x="3143213" y="1066354"/>
                </a:lnTo>
                <a:lnTo>
                  <a:pt x="3098639" y="1066354"/>
                </a:lnTo>
                <a:lnTo>
                  <a:pt x="2886373" y="1066354"/>
                </a:lnTo>
                <a:lnTo>
                  <a:pt x="2867955" y="1066354"/>
                </a:lnTo>
                <a:lnTo>
                  <a:pt x="2867955" y="1222698"/>
                </a:lnTo>
                <a:lnTo>
                  <a:pt x="2661679" y="1222698"/>
                </a:lnTo>
                <a:lnTo>
                  <a:pt x="2533575" y="1138386"/>
                </a:lnTo>
                <a:lnTo>
                  <a:pt x="2533575" y="1066354"/>
                </a:lnTo>
                <a:lnTo>
                  <a:pt x="2427833" y="1066354"/>
                </a:lnTo>
                <a:lnTo>
                  <a:pt x="2312417" y="984498"/>
                </a:lnTo>
                <a:lnTo>
                  <a:pt x="2312417" y="340705"/>
                </a:lnTo>
                <a:close/>
                <a:moveTo>
                  <a:pt x="4339047" y="310418"/>
                </a:moveTo>
                <a:cubicBezTo>
                  <a:pt x="4325131" y="310418"/>
                  <a:pt x="4313467" y="315262"/>
                  <a:pt x="4304054" y="324948"/>
                </a:cubicBezTo>
                <a:cubicBezTo>
                  <a:pt x="4294640" y="334634"/>
                  <a:pt x="4289934" y="346435"/>
                  <a:pt x="4289934" y="360350"/>
                </a:cubicBezTo>
                <a:cubicBezTo>
                  <a:pt x="4289934" y="373993"/>
                  <a:pt x="4294708" y="385589"/>
                  <a:pt x="4304258" y="395139"/>
                </a:cubicBezTo>
                <a:cubicBezTo>
                  <a:pt x="4313808" y="404689"/>
                  <a:pt x="4325404" y="409463"/>
                  <a:pt x="4339047" y="409463"/>
                </a:cubicBezTo>
                <a:cubicBezTo>
                  <a:pt x="4352689" y="409463"/>
                  <a:pt x="4364285" y="404689"/>
                  <a:pt x="4373835" y="395139"/>
                </a:cubicBezTo>
                <a:cubicBezTo>
                  <a:pt x="4383385" y="385589"/>
                  <a:pt x="4388160" y="373993"/>
                  <a:pt x="4388160" y="360350"/>
                </a:cubicBezTo>
                <a:cubicBezTo>
                  <a:pt x="4388160" y="347526"/>
                  <a:pt x="4383180" y="335998"/>
                  <a:pt x="4373221" y="325766"/>
                </a:cubicBezTo>
                <a:cubicBezTo>
                  <a:pt x="4363262" y="315534"/>
                  <a:pt x="4351871" y="310418"/>
                  <a:pt x="4339047" y="310418"/>
                </a:cubicBezTo>
                <a:close/>
                <a:moveTo>
                  <a:pt x="4490070" y="306735"/>
                </a:moveTo>
                <a:cubicBezTo>
                  <a:pt x="4476155" y="306735"/>
                  <a:pt x="4464490" y="311578"/>
                  <a:pt x="4455077" y="321264"/>
                </a:cubicBezTo>
                <a:cubicBezTo>
                  <a:pt x="4445664" y="330950"/>
                  <a:pt x="4440957" y="342751"/>
                  <a:pt x="4440957" y="356667"/>
                </a:cubicBezTo>
                <a:cubicBezTo>
                  <a:pt x="4440957" y="370309"/>
                  <a:pt x="4445732" y="381905"/>
                  <a:pt x="4455282" y="391455"/>
                </a:cubicBezTo>
                <a:cubicBezTo>
                  <a:pt x="4464831" y="401005"/>
                  <a:pt x="4476427" y="405780"/>
                  <a:pt x="4490070" y="405780"/>
                </a:cubicBezTo>
                <a:cubicBezTo>
                  <a:pt x="4503713" y="405780"/>
                  <a:pt x="4515309" y="401005"/>
                  <a:pt x="4524859" y="391455"/>
                </a:cubicBezTo>
                <a:cubicBezTo>
                  <a:pt x="4534408" y="381905"/>
                  <a:pt x="4539183" y="370309"/>
                  <a:pt x="4539183" y="356667"/>
                </a:cubicBezTo>
                <a:cubicBezTo>
                  <a:pt x="4539183" y="343843"/>
                  <a:pt x="4534204" y="332315"/>
                  <a:pt x="4524245" y="322083"/>
                </a:cubicBezTo>
                <a:cubicBezTo>
                  <a:pt x="4514286" y="311851"/>
                  <a:pt x="4502894" y="306735"/>
                  <a:pt x="4490070" y="306735"/>
                </a:cubicBezTo>
                <a:close/>
                <a:moveTo>
                  <a:pt x="4377519" y="174129"/>
                </a:moveTo>
                <a:cubicBezTo>
                  <a:pt x="4363603" y="174129"/>
                  <a:pt x="4351939" y="178972"/>
                  <a:pt x="4342526" y="188658"/>
                </a:cubicBezTo>
                <a:cubicBezTo>
                  <a:pt x="4333112" y="198345"/>
                  <a:pt x="4328406" y="210145"/>
                  <a:pt x="4328406" y="224061"/>
                </a:cubicBezTo>
                <a:cubicBezTo>
                  <a:pt x="4328406" y="237703"/>
                  <a:pt x="4333180" y="249300"/>
                  <a:pt x="4342730" y="258849"/>
                </a:cubicBezTo>
                <a:cubicBezTo>
                  <a:pt x="4352280" y="268399"/>
                  <a:pt x="4363876" y="273174"/>
                  <a:pt x="4377519" y="273174"/>
                </a:cubicBezTo>
                <a:cubicBezTo>
                  <a:pt x="4391161" y="273174"/>
                  <a:pt x="4402757" y="268399"/>
                  <a:pt x="4412307" y="258849"/>
                </a:cubicBezTo>
                <a:cubicBezTo>
                  <a:pt x="4421857" y="249300"/>
                  <a:pt x="4426632" y="237703"/>
                  <a:pt x="4426632" y="224061"/>
                </a:cubicBezTo>
                <a:cubicBezTo>
                  <a:pt x="4426632" y="211237"/>
                  <a:pt x="4421653" y="199709"/>
                  <a:pt x="4411694" y="189477"/>
                </a:cubicBezTo>
                <a:cubicBezTo>
                  <a:pt x="4401734" y="179245"/>
                  <a:pt x="4390343" y="174129"/>
                  <a:pt x="4377519" y="174129"/>
                </a:cubicBezTo>
                <a:close/>
                <a:moveTo>
                  <a:pt x="4377110" y="159395"/>
                </a:moveTo>
                <a:cubicBezTo>
                  <a:pt x="4398392" y="159395"/>
                  <a:pt x="4414081" y="165397"/>
                  <a:pt x="4424176" y="177403"/>
                </a:cubicBezTo>
                <a:cubicBezTo>
                  <a:pt x="4431271" y="186134"/>
                  <a:pt x="4437546" y="201687"/>
                  <a:pt x="4443003" y="224061"/>
                </a:cubicBezTo>
                <a:cubicBezTo>
                  <a:pt x="4465923" y="237158"/>
                  <a:pt x="4477383" y="254075"/>
                  <a:pt x="4477383" y="274811"/>
                </a:cubicBezTo>
                <a:cubicBezTo>
                  <a:pt x="4477383" y="281360"/>
                  <a:pt x="4476018" y="287635"/>
                  <a:pt x="4473290" y="293638"/>
                </a:cubicBezTo>
                <a:cubicBezTo>
                  <a:pt x="4478474" y="292547"/>
                  <a:pt x="4483931" y="292001"/>
                  <a:pt x="4489661" y="292001"/>
                </a:cubicBezTo>
                <a:cubicBezTo>
                  <a:pt x="4510943" y="292001"/>
                  <a:pt x="4526632" y="298004"/>
                  <a:pt x="4536728" y="310009"/>
                </a:cubicBezTo>
                <a:cubicBezTo>
                  <a:pt x="4543822" y="318740"/>
                  <a:pt x="4550097" y="334293"/>
                  <a:pt x="4555555" y="356667"/>
                </a:cubicBezTo>
                <a:cubicBezTo>
                  <a:pt x="4578474" y="369764"/>
                  <a:pt x="4589934" y="386680"/>
                  <a:pt x="4589934" y="407417"/>
                </a:cubicBezTo>
                <a:cubicBezTo>
                  <a:pt x="4589934" y="420514"/>
                  <a:pt x="4585022" y="431974"/>
                  <a:pt x="4575200" y="441796"/>
                </a:cubicBezTo>
                <a:cubicBezTo>
                  <a:pt x="4565377" y="451619"/>
                  <a:pt x="4553917" y="456530"/>
                  <a:pt x="4540821" y="456530"/>
                </a:cubicBezTo>
                <a:cubicBezTo>
                  <a:pt x="4520084" y="456530"/>
                  <a:pt x="4503167" y="445071"/>
                  <a:pt x="4490070" y="422151"/>
                </a:cubicBezTo>
                <a:cubicBezTo>
                  <a:pt x="4465514" y="422151"/>
                  <a:pt x="4446687" y="410828"/>
                  <a:pt x="4433590" y="388181"/>
                </a:cubicBezTo>
                <a:cubicBezTo>
                  <a:pt x="4437137" y="395275"/>
                  <a:pt x="4438910" y="402915"/>
                  <a:pt x="4438910" y="411101"/>
                </a:cubicBezTo>
                <a:cubicBezTo>
                  <a:pt x="4438910" y="424197"/>
                  <a:pt x="4433999" y="435657"/>
                  <a:pt x="4424176" y="445480"/>
                </a:cubicBezTo>
                <a:cubicBezTo>
                  <a:pt x="4414354" y="455303"/>
                  <a:pt x="4402894" y="460214"/>
                  <a:pt x="4389797" y="460214"/>
                </a:cubicBezTo>
                <a:cubicBezTo>
                  <a:pt x="4369060" y="460214"/>
                  <a:pt x="4352144" y="448754"/>
                  <a:pt x="4339047" y="425835"/>
                </a:cubicBezTo>
                <a:cubicBezTo>
                  <a:pt x="4321584" y="425835"/>
                  <a:pt x="4306305" y="419218"/>
                  <a:pt x="4293208" y="405985"/>
                </a:cubicBezTo>
                <a:cubicBezTo>
                  <a:pt x="4280111" y="392751"/>
                  <a:pt x="4273562" y="377540"/>
                  <a:pt x="4273562" y="360350"/>
                </a:cubicBezTo>
                <a:cubicBezTo>
                  <a:pt x="4273562" y="341523"/>
                  <a:pt x="4279702" y="326039"/>
                  <a:pt x="4291980" y="313897"/>
                </a:cubicBezTo>
                <a:cubicBezTo>
                  <a:pt x="4304258" y="301755"/>
                  <a:pt x="4319811" y="295684"/>
                  <a:pt x="4338638" y="295684"/>
                </a:cubicBezTo>
                <a:cubicBezTo>
                  <a:pt x="4359920" y="295684"/>
                  <a:pt x="4375609" y="301687"/>
                  <a:pt x="4385704" y="313693"/>
                </a:cubicBezTo>
                <a:cubicBezTo>
                  <a:pt x="4392798" y="322424"/>
                  <a:pt x="4399074" y="337976"/>
                  <a:pt x="4404531" y="360350"/>
                </a:cubicBezTo>
                <a:cubicBezTo>
                  <a:pt x="4417082" y="367444"/>
                  <a:pt x="4426223" y="375903"/>
                  <a:pt x="4431953" y="385725"/>
                </a:cubicBezTo>
                <a:cubicBezTo>
                  <a:pt x="4427041" y="376448"/>
                  <a:pt x="4424586" y="366762"/>
                  <a:pt x="4424586" y="356667"/>
                </a:cubicBezTo>
                <a:cubicBezTo>
                  <a:pt x="4424586" y="344661"/>
                  <a:pt x="4427314" y="333611"/>
                  <a:pt x="4432771" y="323515"/>
                </a:cubicBezTo>
                <a:cubicBezTo>
                  <a:pt x="4431407" y="323788"/>
                  <a:pt x="4429906" y="323924"/>
                  <a:pt x="4428269" y="323924"/>
                </a:cubicBezTo>
                <a:cubicBezTo>
                  <a:pt x="4407532" y="323924"/>
                  <a:pt x="4390616" y="312465"/>
                  <a:pt x="4377519" y="289545"/>
                </a:cubicBezTo>
                <a:cubicBezTo>
                  <a:pt x="4360056" y="289545"/>
                  <a:pt x="4344777" y="282929"/>
                  <a:pt x="4331680" y="269695"/>
                </a:cubicBezTo>
                <a:cubicBezTo>
                  <a:pt x="4318583" y="256462"/>
                  <a:pt x="4312034" y="241250"/>
                  <a:pt x="4312034" y="224061"/>
                </a:cubicBezTo>
                <a:cubicBezTo>
                  <a:pt x="4312034" y="205234"/>
                  <a:pt x="4318174" y="189749"/>
                  <a:pt x="4330452" y="177608"/>
                </a:cubicBezTo>
                <a:cubicBezTo>
                  <a:pt x="4342730" y="165466"/>
                  <a:pt x="4358283" y="159395"/>
                  <a:pt x="4377110" y="159395"/>
                </a:cubicBezTo>
                <a:close/>
                <a:moveTo>
                  <a:pt x="2422512" y="59754"/>
                </a:moveTo>
                <a:cubicBezTo>
                  <a:pt x="2422512" y="77763"/>
                  <a:pt x="2417738" y="89495"/>
                  <a:pt x="2408188" y="94952"/>
                </a:cubicBezTo>
                <a:lnTo>
                  <a:pt x="2284177" y="165348"/>
                </a:lnTo>
                <a:cubicBezTo>
                  <a:pt x="2284177" y="148158"/>
                  <a:pt x="2293181" y="134379"/>
                  <a:pt x="2311189" y="124011"/>
                </a:cubicBezTo>
                <a:close/>
                <a:moveTo>
                  <a:pt x="2422512" y="0"/>
                </a:moveTo>
                <a:cubicBezTo>
                  <a:pt x="2422512" y="18008"/>
                  <a:pt x="2417738" y="29741"/>
                  <a:pt x="2408188" y="35198"/>
                </a:cubicBezTo>
                <a:lnTo>
                  <a:pt x="2284177" y="105593"/>
                </a:lnTo>
                <a:cubicBezTo>
                  <a:pt x="2284177" y="88404"/>
                  <a:pt x="2293181" y="74625"/>
                  <a:pt x="2311189" y="642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="" xmlns:a16="http://schemas.microsoft.com/office/drawing/2014/main" id="{1DCB4B8C-43E8-480E-A9F2-256111787FB5}"/>
              </a:ext>
            </a:extLst>
          </p:cNvPr>
          <p:cNvSpPr txBox="1"/>
          <p:nvPr/>
        </p:nvSpPr>
        <p:spPr>
          <a:xfrm>
            <a:off x="3354300" y="3655453"/>
            <a:ext cx="1212191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>
              <a:lnSpc>
                <a:spcPct val="150000"/>
              </a:lnSpc>
            </a:pPr>
            <a:r>
              <a:rPr lang="ar-EG" dirty="0">
                <a:solidFill>
                  <a:srgbClr val="FFC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انتهـــينا......</a:t>
            </a:r>
            <a:endParaRPr lang="en-US" dirty="0">
              <a:solidFill>
                <a:srgbClr val="FFC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26" name="Group 12">
            <a:extLst>
              <a:ext uri="{FF2B5EF4-FFF2-40B4-BE49-F238E27FC236}">
                <a16:creationId xmlns="" xmlns:a16="http://schemas.microsoft.com/office/drawing/2014/main" id="{7777B66E-3DE3-4079-9686-BCE1CDD4C4DD}"/>
              </a:ext>
            </a:extLst>
          </p:cNvPr>
          <p:cNvGrpSpPr/>
          <p:nvPr/>
        </p:nvGrpSpPr>
        <p:grpSpPr>
          <a:xfrm>
            <a:off x="11791027" y="225686"/>
            <a:ext cx="204139" cy="108244"/>
            <a:chOff x="257969" y="2563995"/>
            <a:chExt cx="204139" cy="108244"/>
          </a:xfrm>
        </p:grpSpPr>
        <p:cxnSp>
          <p:nvCxnSpPr>
            <p:cNvPr id="28" name="Straight Connector 13">
              <a:extLst>
                <a:ext uri="{FF2B5EF4-FFF2-40B4-BE49-F238E27FC236}">
                  <a16:creationId xmlns="" xmlns:a16="http://schemas.microsoft.com/office/drawing/2014/main" id="{19230E8B-C53B-4A75-A9B7-AA91934672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71" y="2618117"/>
              <a:ext cx="204137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4">
              <a:extLst>
                <a:ext uri="{FF2B5EF4-FFF2-40B4-BE49-F238E27FC236}">
                  <a16:creationId xmlns="" xmlns:a16="http://schemas.microsoft.com/office/drawing/2014/main" id="{7FFDA3F3-6D3A-4BE9-A710-7E7C9F9ED4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69" y="2563995"/>
              <a:ext cx="204138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">
              <a:extLst>
                <a:ext uri="{FF2B5EF4-FFF2-40B4-BE49-F238E27FC236}">
                  <a16:creationId xmlns="" xmlns:a16="http://schemas.microsoft.com/office/drawing/2014/main" id="{1E45A08D-4C32-4F6F-8D07-3D6E6E02C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70" y="2672239"/>
              <a:ext cx="139699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6">
              <a:extLst>
                <a:ext uri="{FF2B5EF4-FFF2-40B4-BE49-F238E27FC236}">
                  <a16:creationId xmlns="" xmlns:a16="http://schemas.microsoft.com/office/drawing/2014/main" id="{9910BE20-C5E6-4635-91FE-63E0B47C0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150" y="2672239"/>
              <a:ext cx="23958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866253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F9E576B-EF5F-411E-A0B2-B55ED0F2220B}"/>
              </a:ext>
            </a:extLst>
          </p:cNvPr>
          <p:cNvSpPr/>
          <p:nvPr/>
        </p:nvSpPr>
        <p:spPr>
          <a:xfrm flipH="1">
            <a:off x="0" y="4550141"/>
            <a:ext cx="12193588" cy="3429000"/>
          </a:xfrm>
          <a:custGeom>
            <a:avLst/>
            <a:gdLst>
              <a:gd name="connsiteX0" fmla="*/ 9466762 w 12193588"/>
              <a:gd name="connsiteY0" fmla="*/ 519 h 3429000"/>
              <a:gd name="connsiteX1" fmla="*/ 6617395 w 12193588"/>
              <a:gd name="connsiteY1" fmla="*/ 668754 h 3429000"/>
              <a:gd name="connsiteX2" fmla="*/ 2390435 w 12193588"/>
              <a:gd name="connsiteY2" fmla="*/ 3268721 h 3429000"/>
              <a:gd name="connsiteX3" fmla="*/ 78281 w 12193588"/>
              <a:gd name="connsiteY3" fmla="*/ 3223061 h 3429000"/>
              <a:gd name="connsiteX4" fmla="*/ 0 w 12193588"/>
              <a:gd name="connsiteY4" fmla="*/ 3196165 h 3429000"/>
              <a:gd name="connsiteX5" fmla="*/ 0 w 12193588"/>
              <a:gd name="connsiteY5" fmla="*/ 3429000 h 3429000"/>
              <a:gd name="connsiteX6" fmla="*/ 12193588 w 12193588"/>
              <a:gd name="connsiteY6" fmla="*/ 3429000 h 3429000"/>
              <a:gd name="connsiteX7" fmla="*/ 12193588 w 12193588"/>
              <a:gd name="connsiteY7" fmla="*/ 401472 h 3429000"/>
              <a:gd name="connsiteX8" fmla="*/ 11988947 w 12193588"/>
              <a:gd name="connsiteY8" fmla="*/ 390993 h 3429000"/>
              <a:gd name="connsiteX9" fmla="*/ 10447821 w 12193588"/>
              <a:gd name="connsiteY9" fmla="*/ 94416 h 3429000"/>
              <a:gd name="connsiteX10" fmla="*/ 9466762 w 12193588"/>
              <a:gd name="connsiteY10" fmla="*/ 519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3429000">
                <a:moveTo>
                  <a:pt x="9466762" y="519"/>
                </a:moveTo>
                <a:cubicBezTo>
                  <a:pt x="8479854" y="-12384"/>
                  <a:pt x="7489066" y="215864"/>
                  <a:pt x="6617395" y="668754"/>
                </a:cubicBezTo>
                <a:cubicBezTo>
                  <a:pt x="5140651" y="1432157"/>
                  <a:pt x="3993469" y="2813663"/>
                  <a:pt x="2390435" y="3268721"/>
                </a:cubicBezTo>
                <a:cubicBezTo>
                  <a:pt x="1638402" y="3483588"/>
                  <a:pt x="826844" y="3455206"/>
                  <a:pt x="78281" y="3223061"/>
                </a:cubicBezTo>
                <a:lnTo>
                  <a:pt x="0" y="3196165"/>
                </a:lnTo>
                <a:lnTo>
                  <a:pt x="0" y="3429000"/>
                </a:lnTo>
                <a:lnTo>
                  <a:pt x="12193588" y="3429000"/>
                </a:lnTo>
                <a:lnTo>
                  <a:pt x="12193588" y="401472"/>
                </a:lnTo>
                <a:lnTo>
                  <a:pt x="11988947" y="390993"/>
                </a:lnTo>
                <a:cubicBezTo>
                  <a:pt x="11469953" y="346641"/>
                  <a:pt x="10962691" y="187154"/>
                  <a:pt x="10447821" y="94416"/>
                </a:cubicBezTo>
                <a:cubicBezTo>
                  <a:pt x="10124270" y="35915"/>
                  <a:pt x="9795731" y="4820"/>
                  <a:pt x="9466762" y="5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38100" dir="16200000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en-ID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FD06EADC-8F32-401C-A8D3-98EB4C9BC220}"/>
              </a:ext>
            </a:extLst>
          </p:cNvPr>
          <p:cNvSpPr/>
          <p:nvPr/>
        </p:nvSpPr>
        <p:spPr>
          <a:xfrm flipV="1">
            <a:off x="0" y="0"/>
            <a:ext cx="12193588" cy="4892195"/>
          </a:xfrm>
          <a:custGeom>
            <a:avLst/>
            <a:gdLst>
              <a:gd name="connsiteX0" fmla="*/ 9466762 w 12193588"/>
              <a:gd name="connsiteY0" fmla="*/ 519 h 4892195"/>
              <a:gd name="connsiteX1" fmla="*/ 10447821 w 12193588"/>
              <a:gd name="connsiteY1" fmla="*/ 94416 h 4892195"/>
              <a:gd name="connsiteX2" fmla="*/ 11988947 w 12193588"/>
              <a:gd name="connsiteY2" fmla="*/ 390993 h 4892195"/>
              <a:gd name="connsiteX3" fmla="*/ 12193588 w 12193588"/>
              <a:gd name="connsiteY3" fmla="*/ 401472 h 4892195"/>
              <a:gd name="connsiteX4" fmla="*/ 12193588 w 12193588"/>
              <a:gd name="connsiteY4" fmla="*/ 4892195 h 4892195"/>
              <a:gd name="connsiteX5" fmla="*/ 0 w 12193588"/>
              <a:gd name="connsiteY5" fmla="*/ 4892195 h 4892195"/>
              <a:gd name="connsiteX6" fmla="*/ 0 w 12193588"/>
              <a:gd name="connsiteY6" fmla="*/ 3196165 h 4892195"/>
              <a:gd name="connsiteX7" fmla="*/ 78281 w 12193588"/>
              <a:gd name="connsiteY7" fmla="*/ 3223061 h 4892195"/>
              <a:gd name="connsiteX8" fmla="*/ 2390435 w 12193588"/>
              <a:gd name="connsiteY8" fmla="*/ 3268721 h 4892195"/>
              <a:gd name="connsiteX9" fmla="*/ 6617395 w 12193588"/>
              <a:gd name="connsiteY9" fmla="*/ 668754 h 4892195"/>
              <a:gd name="connsiteX10" fmla="*/ 9466762 w 12193588"/>
              <a:gd name="connsiteY10" fmla="*/ 519 h 489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4892195">
                <a:moveTo>
                  <a:pt x="9466762" y="519"/>
                </a:moveTo>
                <a:cubicBezTo>
                  <a:pt x="9795731" y="4820"/>
                  <a:pt x="10124270" y="35915"/>
                  <a:pt x="10447821" y="94416"/>
                </a:cubicBezTo>
                <a:cubicBezTo>
                  <a:pt x="10962691" y="187154"/>
                  <a:pt x="11469953" y="346641"/>
                  <a:pt x="11988947" y="390993"/>
                </a:cubicBezTo>
                <a:lnTo>
                  <a:pt x="12193588" y="401472"/>
                </a:lnTo>
                <a:lnTo>
                  <a:pt x="12193588" y="4892195"/>
                </a:lnTo>
                <a:lnTo>
                  <a:pt x="0" y="4892195"/>
                </a:lnTo>
                <a:lnTo>
                  <a:pt x="0" y="3196165"/>
                </a:lnTo>
                <a:lnTo>
                  <a:pt x="78281" y="3223061"/>
                </a:lnTo>
                <a:cubicBezTo>
                  <a:pt x="826844" y="3455206"/>
                  <a:pt x="1638402" y="3483588"/>
                  <a:pt x="2390435" y="3268721"/>
                </a:cubicBezTo>
                <a:cubicBezTo>
                  <a:pt x="3993469" y="2813663"/>
                  <a:pt x="5140651" y="1432157"/>
                  <a:pt x="6617395" y="668754"/>
                </a:cubicBezTo>
                <a:cubicBezTo>
                  <a:pt x="7489066" y="215864"/>
                  <a:pt x="8479854" y="-12384"/>
                  <a:pt x="9466762" y="5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38100" dir="16200000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D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B87C3B-6AEF-40CC-A620-35438EF5DB45}"/>
              </a:ext>
            </a:extLst>
          </p:cNvPr>
          <p:cNvSpPr txBox="1"/>
          <p:nvPr/>
        </p:nvSpPr>
        <p:spPr>
          <a:xfrm flipH="1">
            <a:off x="2816309" y="1325466"/>
            <a:ext cx="891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32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مفهوم المحاسبة وتطور الحاجة إليها كنظام للمعلومات</a:t>
            </a:r>
            <a:endParaRPr lang="en-ID" sz="3200" b="1" spc="-150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BD3E11-F3E7-4CC3-AD47-A15F701DFF98}"/>
              </a:ext>
            </a:extLst>
          </p:cNvPr>
          <p:cNvSpPr txBox="1"/>
          <p:nvPr/>
        </p:nvSpPr>
        <p:spPr>
          <a:xfrm flipH="1">
            <a:off x="6464005" y="2463302"/>
            <a:ext cx="52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Low" rtl="1"/>
            <a:r>
              <a:rPr lang="ar-D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عرفت المحاسبة من قبل الكتاب على أنها: علم وفن يختص بتسجيل </a:t>
            </a:r>
            <a:r>
              <a:rPr lang="ar-D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وتوبيب</a:t>
            </a:r>
            <a:r>
              <a:rPr lang="ar-D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وتلخيص الأحداث المالية بصورة لها دلالتها وأهميتها في ترشيد القرارات على مختلف المستويات.</a:t>
            </a:r>
            <a:endParaRPr lang="ar-D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F6C52C0-0D2D-4E1B-941E-E956360E9498}"/>
              </a:ext>
            </a:extLst>
          </p:cNvPr>
          <p:cNvGrpSpPr/>
          <p:nvPr/>
        </p:nvGrpSpPr>
        <p:grpSpPr>
          <a:xfrm flipV="1">
            <a:off x="9965616" y="2212615"/>
            <a:ext cx="1655761" cy="0"/>
            <a:chOff x="515938" y="2246221"/>
            <a:chExt cx="191769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D945443-7BA1-4890-9421-B70447973DC4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B5A0DD1-0BDA-4D18-A1C1-73BA09D4D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0323BE2-DD5B-413D-BF90-A26BC18C2DA4}"/>
              </a:ext>
            </a:extLst>
          </p:cNvPr>
          <p:cNvGrpSpPr/>
          <p:nvPr/>
        </p:nvGrpSpPr>
        <p:grpSpPr>
          <a:xfrm>
            <a:off x="10537116" y="3908561"/>
            <a:ext cx="1197666" cy="276999"/>
            <a:chOff x="1100947" y="5677667"/>
            <a:chExt cx="1501750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94167E8C-6315-4D9D-8B76-D42FB9A64711}"/>
                </a:ext>
              </a:extLst>
            </p:cNvPr>
            <p:cNvSpPr/>
            <p:nvPr/>
          </p:nvSpPr>
          <p:spPr>
            <a:xfrm>
              <a:off x="1100947" y="5708286"/>
              <a:ext cx="1501750" cy="2157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ID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6339BE3-97EB-45CF-B109-E29BC3084F29}"/>
                </a:ext>
              </a:extLst>
            </p:cNvPr>
            <p:cNvSpPr txBox="1"/>
            <p:nvPr/>
          </p:nvSpPr>
          <p:spPr>
            <a:xfrm>
              <a:off x="1211707" y="5677667"/>
              <a:ext cx="1204393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 rtl="1"/>
              <a:r>
                <a:rPr lang="ar-EG" sz="1200" dirty="0">
                  <a:solidFill>
                    <a:schemeClr val="bg1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اعرف المزيد</a:t>
              </a:r>
              <a:endParaRPr lang="en-US" sz="1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A30123-387F-4D71-9A4E-45EE21EA4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2" y="970197"/>
            <a:ext cx="5978575" cy="5887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52593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51AE9F-F77D-41E2-9F95-922A6822B58F}"/>
              </a:ext>
            </a:extLst>
          </p:cNvPr>
          <p:cNvSpPr txBox="1"/>
          <p:nvPr/>
        </p:nvSpPr>
        <p:spPr>
          <a:xfrm flipH="1">
            <a:off x="1963023" y="470826"/>
            <a:ext cx="916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2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تطور الحاجة إلى المحاسبة كنظام للمعلومات</a:t>
            </a:r>
            <a:endParaRPr lang="en-ID" sz="3200" b="1" spc="-150" dirty="0">
              <a:solidFill>
                <a:srgbClr val="FFC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1E668F-C21C-49A2-B5A7-61CCED73AE7B}"/>
              </a:ext>
            </a:extLst>
          </p:cNvPr>
          <p:cNvGrpSpPr/>
          <p:nvPr/>
        </p:nvGrpSpPr>
        <p:grpSpPr>
          <a:xfrm flipV="1">
            <a:off x="6175809" y="1357975"/>
            <a:ext cx="1655761" cy="0"/>
            <a:chOff x="515938" y="2246221"/>
            <a:chExt cx="19176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8AB9C01-FA3D-458B-9093-B853E855590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4A50A31A-B345-4CF6-A952-127B0A8BA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: Shape 80">
            <a:extLst>
              <a:ext uri="{FF2B5EF4-FFF2-40B4-BE49-F238E27FC236}">
                <a16:creationId xmlns="" xmlns:a16="http://schemas.microsoft.com/office/drawing/2014/main" id="{7080D11F-7CBE-44D2-9C2D-3A9510140034}"/>
              </a:ext>
            </a:extLst>
          </p:cNvPr>
          <p:cNvSpPr/>
          <p:nvPr/>
        </p:nvSpPr>
        <p:spPr>
          <a:xfrm>
            <a:off x="6034530" y="1913774"/>
            <a:ext cx="1422948" cy="2587124"/>
          </a:xfrm>
          <a:custGeom>
            <a:avLst/>
            <a:gdLst>
              <a:gd name="connsiteX0" fmla="*/ 682464 w 1524505"/>
              <a:gd name="connsiteY0" fmla="*/ 1136 h 2771769"/>
              <a:gd name="connsiteX1" fmla="*/ 1300252 w 1524505"/>
              <a:gd name="connsiteY1" fmla="*/ 285692 h 2771769"/>
              <a:gd name="connsiteX2" fmla="*/ 1370129 w 1524505"/>
              <a:gd name="connsiteY2" fmla="*/ 398427 h 2771769"/>
              <a:gd name="connsiteX3" fmla="*/ 1373028 w 1524505"/>
              <a:gd name="connsiteY3" fmla="*/ 396661 h 2771769"/>
              <a:gd name="connsiteX4" fmla="*/ 467773 w 1524505"/>
              <a:gd name="connsiteY4" fmla="*/ 2771769 h 2771769"/>
              <a:gd name="connsiteX5" fmla="*/ 223454 w 1524505"/>
              <a:gd name="connsiteY5" fmla="*/ 1250782 h 2771769"/>
              <a:gd name="connsiteX6" fmla="*/ 177283 w 1524505"/>
              <a:gd name="connsiteY6" fmla="*/ 1193866 h 2771769"/>
              <a:gd name="connsiteX7" fmla="*/ 148081 w 1524505"/>
              <a:gd name="connsiteY7" fmla="*/ 1162312 h 2771769"/>
              <a:gd name="connsiteX8" fmla="*/ 1253 w 1524505"/>
              <a:gd name="connsiteY8" fmla="*/ 765287 h 2771769"/>
              <a:gd name="connsiteX9" fmla="*/ 682464 w 1524505"/>
              <a:gd name="connsiteY9" fmla="*/ 1136 h 27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505" h="2771769">
                <a:moveTo>
                  <a:pt x="682464" y="1136"/>
                </a:moveTo>
                <a:cubicBezTo>
                  <a:pt x="931822" y="-12711"/>
                  <a:pt x="1159298" y="101025"/>
                  <a:pt x="1300252" y="285692"/>
                </a:cubicBezTo>
                <a:lnTo>
                  <a:pt x="1370129" y="398427"/>
                </a:lnTo>
                <a:lnTo>
                  <a:pt x="1373028" y="396661"/>
                </a:lnTo>
                <a:cubicBezTo>
                  <a:pt x="1373028" y="396661"/>
                  <a:pt x="2071780" y="1620392"/>
                  <a:pt x="467773" y="2771769"/>
                </a:cubicBezTo>
                <a:cubicBezTo>
                  <a:pt x="467773" y="2771769"/>
                  <a:pt x="1040357" y="2295530"/>
                  <a:pt x="223454" y="1250782"/>
                </a:cubicBezTo>
                <a:lnTo>
                  <a:pt x="177283" y="1193866"/>
                </a:lnTo>
                <a:lnTo>
                  <a:pt x="148081" y="1162312"/>
                </a:lnTo>
                <a:cubicBezTo>
                  <a:pt x="63543" y="1051378"/>
                  <a:pt x="10008" y="914894"/>
                  <a:pt x="1253" y="765287"/>
                </a:cubicBezTo>
                <a:cubicBezTo>
                  <a:pt x="-22095" y="366267"/>
                  <a:pt x="283559" y="24466"/>
                  <a:pt x="682464" y="113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="" xmlns:a16="http://schemas.microsoft.com/office/drawing/2014/main" id="{9CB17008-4351-416D-BCF6-D7702B645525}"/>
              </a:ext>
            </a:extLst>
          </p:cNvPr>
          <p:cNvSpPr/>
          <p:nvPr/>
        </p:nvSpPr>
        <p:spPr>
          <a:xfrm>
            <a:off x="6154309" y="2022688"/>
            <a:ext cx="1125491" cy="1125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4" h="21600" extrusionOk="0">
                <a:moveTo>
                  <a:pt x="10492" y="21600"/>
                </a:moveTo>
                <a:cubicBezTo>
                  <a:pt x="4950" y="21600"/>
                  <a:pt x="342" y="17130"/>
                  <a:pt x="17" y="11427"/>
                </a:cubicBezTo>
                <a:cubicBezTo>
                  <a:pt x="-308" y="5473"/>
                  <a:pt x="4118" y="355"/>
                  <a:pt x="9883" y="21"/>
                </a:cubicBezTo>
                <a:cubicBezTo>
                  <a:pt x="10086" y="0"/>
                  <a:pt x="10289" y="0"/>
                  <a:pt x="10492" y="0"/>
                </a:cubicBezTo>
                <a:cubicBezTo>
                  <a:pt x="16034" y="0"/>
                  <a:pt x="20642" y="4470"/>
                  <a:pt x="20967" y="10173"/>
                </a:cubicBezTo>
                <a:cubicBezTo>
                  <a:pt x="21292" y="16127"/>
                  <a:pt x="16866" y="21245"/>
                  <a:pt x="11101" y="21579"/>
                </a:cubicBezTo>
                <a:cubicBezTo>
                  <a:pt x="10918" y="21600"/>
                  <a:pt x="10715" y="21600"/>
                  <a:pt x="10492" y="21600"/>
                </a:cubicBez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0" name="Freeform: Shape 78">
            <a:extLst>
              <a:ext uri="{FF2B5EF4-FFF2-40B4-BE49-F238E27FC236}">
                <a16:creationId xmlns="" xmlns:a16="http://schemas.microsoft.com/office/drawing/2014/main" id="{2125F6A9-7EFD-4A27-82F1-2E770AF8127E}"/>
              </a:ext>
            </a:extLst>
          </p:cNvPr>
          <p:cNvSpPr/>
          <p:nvPr/>
        </p:nvSpPr>
        <p:spPr>
          <a:xfrm>
            <a:off x="3553994" y="4015982"/>
            <a:ext cx="2915911" cy="1601830"/>
          </a:xfrm>
          <a:custGeom>
            <a:avLst/>
            <a:gdLst>
              <a:gd name="connsiteX0" fmla="*/ 778324 w 3124022"/>
              <a:gd name="connsiteY0" fmla="*/ 901 h 1716154"/>
              <a:gd name="connsiteX1" fmla="*/ 862121 w 3124022"/>
              <a:gd name="connsiteY1" fmla="*/ 1228 h 1716154"/>
              <a:gd name="connsiteX2" fmla="*/ 1176017 w 3124022"/>
              <a:gd name="connsiteY2" fmla="*/ 82598 h 1716154"/>
              <a:gd name="connsiteX3" fmla="*/ 1288826 w 3124022"/>
              <a:gd name="connsiteY3" fmla="*/ 152048 h 1716154"/>
              <a:gd name="connsiteX4" fmla="*/ 1289075 w 3124022"/>
              <a:gd name="connsiteY4" fmla="*/ 151636 h 1716154"/>
              <a:gd name="connsiteX5" fmla="*/ 1292031 w 3124022"/>
              <a:gd name="connsiteY5" fmla="*/ 154021 h 1716154"/>
              <a:gd name="connsiteX6" fmla="*/ 1310443 w 3124022"/>
              <a:gd name="connsiteY6" fmla="*/ 165356 h 1716154"/>
              <a:gd name="connsiteX7" fmla="*/ 1341182 w 3124022"/>
              <a:gd name="connsiteY7" fmla="*/ 193679 h 1716154"/>
              <a:gd name="connsiteX8" fmla="*/ 1405487 w 3124022"/>
              <a:gd name="connsiteY8" fmla="*/ 245566 h 1716154"/>
              <a:gd name="connsiteX9" fmla="*/ 3124022 w 3124022"/>
              <a:gd name="connsiteY9" fmla="*/ 516730 h 1716154"/>
              <a:gd name="connsiteX10" fmla="*/ 443274 w 3124022"/>
              <a:gd name="connsiteY10" fmla="*/ 1546870 h 1716154"/>
              <a:gd name="connsiteX11" fmla="*/ 445276 w 3124022"/>
              <a:gd name="connsiteY11" fmla="*/ 1543567 h 1716154"/>
              <a:gd name="connsiteX12" fmla="*/ 323990 w 3124022"/>
              <a:gd name="connsiteY12" fmla="*/ 1468769 h 1716154"/>
              <a:gd name="connsiteX13" fmla="*/ 1228 w 3124022"/>
              <a:gd name="connsiteY13" fmla="*/ 772312 h 1716154"/>
              <a:gd name="connsiteX14" fmla="*/ 778324 w 3124022"/>
              <a:gd name="connsiteY14" fmla="*/ 901 h 1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4022" h="1716154">
                <a:moveTo>
                  <a:pt x="778324" y="901"/>
                </a:moveTo>
                <a:cubicBezTo>
                  <a:pt x="805949" y="-392"/>
                  <a:pt x="833905" y="-304"/>
                  <a:pt x="862121" y="1228"/>
                </a:cubicBezTo>
                <a:cubicBezTo>
                  <a:pt x="974694" y="7357"/>
                  <a:pt x="1080706" y="36011"/>
                  <a:pt x="1176017" y="82598"/>
                </a:cubicBezTo>
                <a:lnTo>
                  <a:pt x="1288826" y="152048"/>
                </a:lnTo>
                <a:lnTo>
                  <a:pt x="1289075" y="151636"/>
                </a:lnTo>
                <a:lnTo>
                  <a:pt x="1292031" y="154021"/>
                </a:lnTo>
                <a:lnTo>
                  <a:pt x="1310443" y="165356"/>
                </a:lnTo>
                <a:lnTo>
                  <a:pt x="1341182" y="193679"/>
                </a:lnTo>
                <a:lnTo>
                  <a:pt x="1405487" y="245566"/>
                </a:lnTo>
                <a:cubicBezTo>
                  <a:pt x="2587547" y="1164840"/>
                  <a:pt x="3124022" y="516730"/>
                  <a:pt x="3124022" y="516730"/>
                </a:cubicBezTo>
                <a:cubicBezTo>
                  <a:pt x="1827955" y="2333109"/>
                  <a:pt x="443274" y="1546870"/>
                  <a:pt x="443274" y="1546870"/>
                </a:cubicBezTo>
                <a:lnTo>
                  <a:pt x="445276" y="1543567"/>
                </a:lnTo>
                <a:lnTo>
                  <a:pt x="323990" y="1468769"/>
                </a:lnTo>
                <a:cubicBezTo>
                  <a:pt x="115046" y="1310097"/>
                  <a:pt x="-14094" y="1053744"/>
                  <a:pt x="1228" y="772312"/>
                </a:cubicBezTo>
                <a:cubicBezTo>
                  <a:pt x="24210" y="350164"/>
                  <a:pt x="363955" y="20287"/>
                  <a:pt x="778324" y="90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28F0C425-F751-43E2-A534-F5F832E6BFD3}"/>
              </a:ext>
            </a:extLst>
          </p:cNvPr>
          <p:cNvSpPr/>
          <p:nvPr/>
        </p:nvSpPr>
        <p:spPr>
          <a:xfrm>
            <a:off x="3673751" y="4135740"/>
            <a:ext cx="1300821" cy="130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extrusionOk="0">
                <a:moveTo>
                  <a:pt x="10594" y="21600"/>
                </a:moveTo>
                <a:cubicBezTo>
                  <a:pt x="10400" y="21600"/>
                  <a:pt x="10205" y="21600"/>
                  <a:pt x="10010" y="21582"/>
                </a:cubicBezTo>
                <a:cubicBezTo>
                  <a:pt x="4180" y="21257"/>
                  <a:pt x="-303" y="16159"/>
                  <a:pt x="16" y="10213"/>
                </a:cubicBezTo>
                <a:cubicBezTo>
                  <a:pt x="317" y="4483"/>
                  <a:pt x="4960" y="0"/>
                  <a:pt x="10577" y="0"/>
                </a:cubicBezTo>
                <a:cubicBezTo>
                  <a:pt x="10772" y="0"/>
                  <a:pt x="10967" y="0"/>
                  <a:pt x="11161" y="18"/>
                </a:cubicBezTo>
                <a:cubicBezTo>
                  <a:pt x="13979" y="181"/>
                  <a:pt x="16584" y="1446"/>
                  <a:pt x="18462" y="3597"/>
                </a:cubicBezTo>
                <a:cubicBezTo>
                  <a:pt x="20340" y="5748"/>
                  <a:pt x="21297" y="8513"/>
                  <a:pt x="21155" y="11387"/>
                </a:cubicBezTo>
                <a:cubicBezTo>
                  <a:pt x="20854" y="17117"/>
                  <a:pt x="16212" y="21600"/>
                  <a:pt x="10594" y="21600"/>
                </a:cubicBezTo>
                <a:cubicBezTo>
                  <a:pt x="10594" y="21600"/>
                  <a:pt x="10594" y="21600"/>
                  <a:pt x="10594" y="21600"/>
                </a:cubicBez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2" name="Freeform: Shape 77">
            <a:extLst>
              <a:ext uri="{FF2B5EF4-FFF2-40B4-BE49-F238E27FC236}">
                <a16:creationId xmlns="" xmlns:a16="http://schemas.microsoft.com/office/drawing/2014/main" id="{3C5E682B-91C2-46D9-A6ED-804A616FAC7C}"/>
              </a:ext>
            </a:extLst>
          </p:cNvPr>
          <p:cNvSpPr/>
          <p:nvPr/>
        </p:nvSpPr>
        <p:spPr>
          <a:xfrm>
            <a:off x="5375734" y="4496909"/>
            <a:ext cx="1339878" cy="1995392"/>
          </a:xfrm>
          <a:custGeom>
            <a:avLst/>
            <a:gdLst>
              <a:gd name="connsiteX0" fmla="*/ 1167744 w 1435070"/>
              <a:gd name="connsiteY0" fmla="*/ 0 h 2137805"/>
              <a:gd name="connsiteX1" fmla="*/ 928589 w 1435070"/>
              <a:gd name="connsiteY1" fmla="*/ 2040308 h 2137805"/>
              <a:gd name="connsiteX2" fmla="*/ 921971 w 1435070"/>
              <a:gd name="connsiteY2" fmla="*/ 2029316 h 2137805"/>
              <a:gd name="connsiteX3" fmla="*/ 832823 w 1435070"/>
              <a:gd name="connsiteY3" fmla="*/ 2082313 h 2137805"/>
              <a:gd name="connsiteX4" fmla="*/ 284593 w 1435070"/>
              <a:gd name="connsiteY4" fmla="*/ 2054240 h 2137805"/>
              <a:gd name="connsiteX5" fmla="*/ 82747 w 1435070"/>
              <a:gd name="connsiteY5" fmla="*/ 1252820 h 2137805"/>
              <a:gd name="connsiteX6" fmla="*/ 441462 w 1435070"/>
              <a:gd name="connsiteY6" fmla="*/ 986129 h 2137805"/>
              <a:gd name="connsiteX7" fmla="*/ 453812 w 1435070"/>
              <a:gd name="connsiteY7" fmla="*/ 984240 h 2137805"/>
              <a:gd name="connsiteX8" fmla="*/ 515465 w 1435070"/>
              <a:gd name="connsiteY8" fmla="*/ 954854 h 2137805"/>
              <a:gd name="connsiteX9" fmla="*/ 1167744 w 1435070"/>
              <a:gd name="connsiteY9" fmla="*/ 0 h 2137805"/>
              <a:gd name="connsiteX0" fmla="*/ 1167744 w 1435070"/>
              <a:gd name="connsiteY0" fmla="*/ 0 h 2137805"/>
              <a:gd name="connsiteX1" fmla="*/ 928589 w 1435070"/>
              <a:gd name="connsiteY1" fmla="*/ 2040308 h 2137805"/>
              <a:gd name="connsiteX2" fmla="*/ 832823 w 1435070"/>
              <a:gd name="connsiteY2" fmla="*/ 2082313 h 2137805"/>
              <a:gd name="connsiteX3" fmla="*/ 284593 w 1435070"/>
              <a:gd name="connsiteY3" fmla="*/ 2054240 h 2137805"/>
              <a:gd name="connsiteX4" fmla="*/ 82747 w 1435070"/>
              <a:gd name="connsiteY4" fmla="*/ 1252820 h 2137805"/>
              <a:gd name="connsiteX5" fmla="*/ 441462 w 1435070"/>
              <a:gd name="connsiteY5" fmla="*/ 986129 h 2137805"/>
              <a:gd name="connsiteX6" fmla="*/ 453812 w 1435070"/>
              <a:gd name="connsiteY6" fmla="*/ 984240 h 2137805"/>
              <a:gd name="connsiteX7" fmla="*/ 515465 w 1435070"/>
              <a:gd name="connsiteY7" fmla="*/ 954854 h 2137805"/>
              <a:gd name="connsiteX8" fmla="*/ 1167744 w 1435070"/>
              <a:gd name="connsiteY8" fmla="*/ 0 h 2137805"/>
              <a:gd name="connsiteX0" fmla="*/ 1167744 w 1435506"/>
              <a:gd name="connsiteY0" fmla="*/ 0 h 2137805"/>
              <a:gd name="connsiteX1" fmla="*/ 930970 w 1435506"/>
              <a:gd name="connsiteY1" fmla="*/ 2035545 h 2137805"/>
              <a:gd name="connsiteX2" fmla="*/ 832823 w 1435506"/>
              <a:gd name="connsiteY2" fmla="*/ 2082313 h 2137805"/>
              <a:gd name="connsiteX3" fmla="*/ 284593 w 1435506"/>
              <a:gd name="connsiteY3" fmla="*/ 2054240 h 2137805"/>
              <a:gd name="connsiteX4" fmla="*/ 82747 w 1435506"/>
              <a:gd name="connsiteY4" fmla="*/ 1252820 h 2137805"/>
              <a:gd name="connsiteX5" fmla="*/ 441462 w 1435506"/>
              <a:gd name="connsiteY5" fmla="*/ 986129 h 2137805"/>
              <a:gd name="connsiteX6" fmla="*/ 453812 w 1435506"/>
              <a:gd name="connsiteY6" fmla="*/ 984240 h 2137805"/>
              <a:gd name="connsiteX7" fmla="*/ 515465 w 1435506"/>
              <a:gd name="connsiteY7" fmla="*/ 954854 h 2137805"/>
              <a:gd name="connsiteX8" fmla="*/ 1167744 w 1435506"/>
              <a:gd name="connsiteY8" fmla="*/ 0 h 2137805"/>
              <a:gd name="connsiteX0" fmla="*/ 1167744 w 1435506"/>
              <a:gd name="connsiteY0" fmla="*/ 0 h 2137805"/>
              <a:gd name="connsiteX1" fmla="*/ 930970 w 1435506"/>
              <a:gd name="connsiteY1" fmla="*/ 2035545 h 2137805"/>
              <a:gd name="connsiteX2" fmla="*/ 832823 w 1435506"/>
              <a:gd name="connsiteY2" fmla="*/ 2082313 h 2137805"/>
              <a:gd name="connsiteX3" fmla="*/ 284593 w 1435506"/>
              <a:gd name="connsiteY3" fmla="*/ 2054240 h 2137805"/>
              <a:gd name="connsiteX4" fmla="*/ 82747 w 1435506"/>
              <a:gd name="connsiteY4" fmla="*/ 1252820 h 2137805"/>
              <a:gd name="connsiteX5" fmla="*/ 441462 w 1435506"/>
              <a:gd name="connsiteY5" fmla="*/ 986129 h 2137805"/>
              <a:gd name="connsiteX6" fmla="*/ 515465 w 1435506"/>
              <a:gd name="connsiteY6" fmla="*/ 954854 h 2137805"/>
              <a:gd name="connsiteX7" fmla="*/ 1167744 w 1435506"/>
              <a:gd name="connsiteY7" fmla="*/ 0 h 21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506" h="2137805">
                <a:moveTo>
                  <a:pt x="1167744" y="0"/>
                </a:moveTo>
                <a:cubicBezTo>
                  <a:pt x="1886366" y="1424343"/>
                  <a:pt x="930970" y="2035545"/>
                  <a:pt x="930970" y="2035545"/>
                </a:cubicBezTo>
                <a:lnTo>
                  <a:pt x="832823" y="2082313"/>
                </a:lnTo>
                <a:cubicBezTo>
                  <a:pt x="663056" y="2162085"/>
                  <a:pt x="458089" y="2158515"/>
                  <a:pt x="284593" y="2054240"/>
                </a:cubicBezTo>
                <a:cubicBezTo>
                  <a:pt x="8112" y="1888638"/>
                  <a:pt x="-82895" y="1530473"/>
                  <a:pt x="82747" y="1252820"/>
                </a:cubicBezTo>
                <a:cubicBezTo>
                  <a:pt x="165568" y="1114582"/>
                  <a:pt x="296518" y="1022722"/>
                  <a:pt x="441462" y="986129"/>
                </a:cubicBezTo>
                <a:lnTo>
                  <a:pt x="515465" y="954854"/>
                </a:lnTo>
                <a:cubicBezTo>
                  <a:pt x="1385111" y="519791"/>
                  <a:pt x="1167744" y="0"/>
                  <a:pt x="116774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3" name="Figure">
            <a:extLst>
              <a:ext uri="{FF2B5EF4-FFF2-40B4-BE49-F238E27FC236}">
                <a16:creationId xmlns="" xmlns:a16="http://schemas.microsoft.com/office/drawing/2014/main" id="{23EF2EFC-DACB-4483-8BEC-89B1ACF385D9}"/>
              </a:ext>
            </a:extLst>
          </p:cNvPr>
          <p:cNvSpPr/>
          <p:nvPr/>
        </p:nvSpPr>
        <p:spPr>
          <a:xfrm>
            <a:off x="5495527" y="5520422"/>
            <a:ext cx="866697" cy="866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4" h="21600" extrusionOk="0">
                <a:moveTo>
                  <a:pt x="9922" y="21600"/>
                </a:moveTo>
                <a:cubicBezTo>
                  <a:pt x="8151" y="21600"/>
                  <a:pt x="6380" y="21084"/>
                  <a:pt x="4834" y="20080"/>
                </a:cubicBezTo>
                <a:cubicBezTo>
                  <a:pt x="144" y="17041"/>
                  <a:pt x="-1402" y="10393"/>
                  <a:pt x="1392" y="5264"/>
                </a:cubicBezTo>
                <a:cubicBezTo>
                  <a:pt x="3212" y="1981"/>
                  <a:pt x="6380" y="0"/>
                  <a:pt x="9922" y="0"/>
                </a:cubicBezTo>
                <a:cubicBezTo>
                  <a:pt x="11693" y="0"/>
                  <a:pt x="13464" y="516"/>
                  <a:pt x="15010" y="1520"/>
                </a:cubicBezTo>
                <a:cubicBezTo>
                  <a:pt x="17280" y="2985"/>
                  <a:pt x="18901" y="5346"/>
                  <a:pt x="19549" y="8141"/>
                </a:cubicBezTo>
                <a:cubicBezTo>
                  <a:pt x="20198" y="10936"/>
                  <a:pt x="19799" y="13839"/>
                  <a:pt x="18452" y="16309"/>
                </a:cubicBezTo>
                <a:cubicBezTo>
                  <a:pt x="16631" y="19646"/>
                  <a:pt x="13439" y="21600"/>
                  <a:pt x="9922" y="21600"/>
                </a:cubicBezTo>
                <a:cubicBezTo>
                  <a:pt x="9922" y="21600"/>
                  <a:pt x="9922" y="21600"/>
                  <a:pt x="9922" y="21600"/>
                </a:cubicBez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4" name="Freeform: Shape 81">
            <a:extLst>
              <a:ext uri="{FF2B5EF4-FFF2-40B4-BE49-F238E27FC236}">
                <a16:creationId xmlns="" xmlns:a16="http://schemas.microsoft.com/office/drawing/2014/main" id="{FBFA3798-A6C0-426D-BAD7-E33A0C000E79}"/>
              </a:ext>
            </a:extLst>
          </p:cNvPr>
          <p:cNvSpPr/>
          <p:nvPr/>
        </p:nvSpPr>
        <p:spPr>
          <a:xfrm>
            <a:off x="6466653" y="3343722"/>
            <a:ext cx="1956966" cy="1359193"/>
          </a:xfrm>
          <a:custGeom>
            <a:avLst/>
            <a:gdLst>
              <a:gd name="connsiteX0" fmla="*/ 1517138 w 2096637"/>
              <a:gd name="connsiteY0" fmla="*/ 4 h 1456200"/>
              <a:gd name="connsiteX1" fmla="*/ 1998619 w 2096637"/>
              <a:gd name="connsiteY1" fmla="*/ 258127 h 1456200"/>
              <a:gd name="connsiteX2" fmla="*/ 2053327 w 2096637"/>
              <a:gd name="connsiteY2" fmla="*/ 801974 h 1456200"/>
              <a:gd name="connsiteX3" fmla="*/ 2005890 w 2096637"/>
              <a:gd name="connsiteY3" fmla="*/ 892384 h 1456200"/>
              <a:gd name="connsiteX4" fmla="*/ 2014643 w 2096637"/>
              <a:gd name="connsiteY4" fmla="*/ 897060 h 1456200"/>
              <a:gd name="connsiteX5" fmla="*/ 0 w 2096637"/>
              <a:gd name="connsiteY5" fmla="*/ 1238879 h 1456200"/>
              <a:gd name="connsiteX6" fmla="*/ 915099 w 2096637"/>
              <a:gd name="connsiteY6" fmla="*/ 542005 h 1456200"/>
              <a:gd name="connsiteX7" fmla="*/ 944004 w 2096637"/>
              <a:gd name="connsiteY7" fmla="*/ 472195 h 1456200"/>
              <a:gd name="connsiteX8" fmla="*/ 944356 w 2096637"/>
              <a:gd name="connsiteY8" fmla="*/ 468681 h 1456200"/>
              <a:gd name="connsiteX9" fmla="*/ 1191375 w 2096637"/>
              <a:gd name="connsiteY9" fmla="*/ 98321 h 1456200"/>
              <a:gd name="connsiteX10" fmla="*/ 1517138 w 2096637"/>
              <a:gd name="connsiteY10" fmla="*/ 4 h 1456200"/>
              <a:gd name="connsiteX0" fmla="*/ 1517138 w 2096637"/>
              <a:gd name="connsiteY0" fmla="*/ 4 h 1456200"/>
              <a:gd name="connsiteX1" fmla="*/ 1998619 w 2096637"/>
              <a:gd name="connsiteY1" fmla="*/ 258127 h 1456200"/>
              <a:gd name="connsiteX2" fmla="*/ 2053327 w 2096637"/>
              <a:gd name="connsiteY2" fmla="*/ 801974 h 1456200"/>
              <a:gd name="connsiteX3" fmla="*/ 2014643 w 2096637"/>
              <a:gd name="connsiteY3" fmla="*/ 897060 h 1456200"/>
              <a:gd name="connsiteX4" fmla="*/ 0 w 2096637"/>
              <a:gd name="connsiteY4" fmla="*/ 1238879 h 1456200"/>
              <a:gd name="connsiteX5" fmla="*/ 915099 w 2096637"/>
              <a:gd name="connsiteY5" fmla="*/ 542005 h 1456200"/>
              <a:gd name="connsiteX6" fmla="*/ 944004 w 2096637"/>
              <a:gd name="connsiteY6" fmla="*/ 472195 h 1456200"/>
              <a:gd name="connsiteX7" fmla="*/ 944356 w 2096637"/>
              <a:gd name="connsiteY7" fmla="*/ 468681 h 1456200"/>
              <a:gd name="connsiteX8" fmla="*/ 1191375 w 2096637"/>
              <a:gd name="connsiteY8" fmla="*/ 98321 h 1456200"/>
              <a:gd name="connsiteX9" fmla="*/ 1517138 w 2096637"/>
              <a:gd name="connsiteY9" fmla="*/ 4 h 14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637" h="1456200">
                <a:moveTo>
                  <a:pt x="1517138" y="4"/>
                </a:moveTo>
                <a:cubicBezTo>
                  <a:pt x="1703997" y="754"/>
                  <a:pt x="1887094" y="91164"/>
                  <a:pt x="1998619" y="258127"/>
                </a:cubicBezTo>
                <a:cubicBezTo>
                  <a:pt x="2110183" y="425089"/>
                  <a:pt x="2123764" y="628975"/>
                  <a:pt x="2053327" y="801974"/>
                </a:cubicBezTo>
                <a:lnTo>
                  <a:pt x="2014643" y="897060"/>
                </a:lnTo>
                <a:cubicBezTo>
                  <a:pt x="2014643" y="897060"/>
                  <a:pt x="1452409" y="1880498"/>
                  <a:pt x="0" y="1238879"/>
                </a:cubicBezTo>
                <a:cubicBezTo>
                  <a:pt x="0" y="1238879"/>
                  <a:pt x="528008" y="1428576"/>
                  <a:pt x="915099" y="542005"/>
                </a:cubicBezTo>
                <a:lnTo>
                  <a:pt x="944004" y="472195"/>
                </a:lnTo>
                <a:cubicBezTo>
                  <a:pt x="944121" y="471024"/>
                  <a:pt x="944239" y="469852"/>
                  <a:pt x="944356" y="468681"/>
                </a:cubicBezTo>
                <a:cubicBezTo>
                  <a:pt x="973227" y="322567"/>
                  <a:pt x="1057805" y="187541"/>
                  <a:pt x="1191375" y="98321"/>
                </a:cubicBezTo>
                <a:cubicBezTo>
                  <a:pt x="1291552" y="31383"/>
                  <a:pt x="1405022" y="-446"/>
                  <a:pt x="1517138" y="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A53069F2-8A72-4C49-87B8-068114CE1F1B}"/>
              </a:ext>
            </a:extLst>
          </p:cNvPr>
          <p:cNvSpPr/>
          <p:nvPr/>
        </p:nvSpPr>
        <p:spPr>
          <a:xfrm>
            <a:off x="7457500" y="3452606"/>
            <a:ext cx="861143" cy="861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0468" y="21600"/>
                </a:moveTo>
                <a:cubicBezTo>
                  <a:pt x="6978" y="21600"/>
                  <a:pt x="3726" y="19798"/>
                  <a:pt x="1770" y="16821"/>
                </a:cubicBezTo>
                <a:cubicBezTo>
                  <a:pt x="210" y="14418"/>
                  <a:pt x="-345" y="11551"/>
                  <a:pt x="210" y="8711"/>
                </a:cubicBezTo>
                <a:cubicBezTo>
                  <a:pt x="739" y="5871"/>
                  <a:pt x="2325" y="3441"/>
                  <a:pt x="4652" y="1830"/>
                </a:cubicBezTo>
                <a:cubicBezTo>
                  <a:pt x="6370" y="628"/>
                  <a:pt x="8380" y="0"/>
                  <a:pt x="10442" y="0"/>
                </a:cubicBezTo>
                <a:cubicBezTo>
                  <a:pt x="13932" y="0"/>
                  <a:pt x="17184" y="1802"/>
                  <a:pt x="19140" y="4779"/>
                </a:cubicBezTo>
                <a:cubicBezTo>
                  <a:pt x="20700" y="7182"/>
                  <a:pt x="21255" y="10049"/>
                  <a:pt x="20700" y="12889"/>
                </a:cubicBezTo>
                <a:cubicBezTo>
                  <a:pt x="20171" y="15729"/>
                  <a:pt x="18585" y="18159"/>
                  <a:pt x="16258" y="19770"/>
                </a:cubicBezTo>
                <a:cubicBezTo>
                  <a:pt x="14540" y="20972"/>
                  <a:pt x="12530" y="21600"/>
                  <a:pt x="10468" y="21600"/>
                </a:cubicBez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6" name="Freeform: Shape 79">
            <a:extLst>
              <a:ext uri="{FF2B5EF4-FFF2-40B4-BE49-F238E27FC236}">
                <a16:creationId xmlns="" xmlns:a16="http://schemas.microsoft.com/office/drawing/2014/main" id="{CAB45BD6-FB8F-4446-962F-F00829FA284A}"/>
              </a:ext>
            </a:extLst>
          </p:cNvPr>
          <p:cNvSpPr/>
          <p:nvPr/>
        </p:nvSpPr>
        <p:spPr>
          <a:xfrm>
            <a:off x="3724928" y="1872981"/>
            <a:ext cx="2741725" cy="2637065"/>
          </a:xfrm>
          <a:custGeom>
            <a:avLst/>
            <a:gdLst>
              <a:gd name="connsiteX0" fmla="*/ 917871 w 2937405"/>
              <a:gd name="connsiteY0" fmla="*/ 688 h 2825275"/>
              <a:gd name="connsiteX1" fmla="*/ 1725171 w 2937405"/>
              <a:gd name="connsiteY1" fmla="*/ 390984 h 2825275"/>
              <a:gd name="connsiteX2" fmla="*/ 1901057 w 2937405"/>
              <a:gd name="connsiteY2" fmla="*/ 826450 h 2825275"/>
              <a:gd name="connsiteX3" fmla="*/ 1906287 w 2937405"/>
              <a:gd name="connsiteY3" fmla="*/ 887025 h 2825275"/>
              <a:gd name="connsiteX4" fmla="*/ 1909660 w 2937405"/>
              <a:gd name="connsiteY4" fmla="*/ 886545 h 2825275"/>
              <a:gd name="connsiteX5" fmla="*/ 2937405 w 2937405"/>
              <a:gd name="connsiteY5" fmla="*/ 2813650 h 2825275"/>
              <a:gd name="connsiteX6" fmla="*/ 41910 w 2937405"/>
              <a:gd name="connsiteY6" fmla="*/ 1233209 h 2825275"/>
              <a:gd name="connsiteX7" fmla="*/ 41117 w 2937405"/>
              <a:gd name="connsiteY7" fmla="*/ 1230162 h 2825275"/>
              <a:gd name="connsiteX8" fmla="*/ 25308 w 2937405"/>
              <a:gd name="connsiteY8" fmla="*/ 1175348 h 2825275"/>
              <a:gd name="connsiteX9" fmla="*/ 390630 w 2937405"/>
              <a:gd name="connsiteY9" fmla="*/ 184503 h 2825275"/>
              <a:gd name="connsiteX10" fmla="*/ 917871 w 2937405"/>
              <a:gd name="connsiteY10" fmla="*/ 688 h 282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405" h="2825275">
                <a:moveTo>
                  <a:pt x="917871" y="688"/>
                </a:moveTo>
                <a:cubicBezTo>
                  <a:pt x="1224184" y="-10930"/>
                  <a:pt x="1530502" y="124868"/>
                  <a:pt x="1725171" y="390984"/>
                </a:cubicBezTo>
                <a:cubicBezTo>
                  <a:pt x="1822505" y="524042"/>
                  <a:pt x="1880421" y="673850"/>
                  <a:pt x="1901057" y="826450"/>
                </a:cubicBezTo>
                <a:lnTo>
                  <a:pt x="1906287" y="887025"/>
                </a:lnTo>
                <a:lnTo>
                  <a:pt x="1909660" y="886545"/>
                </a:lnTo>
                <a:cubicBezTo>
                  <a:pt x="1891043" y="2808982"/>
                  <a:pt x="2937405" y="2813650"/>
                  <a:pt x="2937405" y="2813650"/>
                </a:cubicBezTo>
                <a:cubicBezTo>
                  <a:pt x="662181" y="2965736"/>
                  <a:pt x="137524" y="1581615"/>
                  <a:pt x="41910" y="1233209"/>
                </a:cubicBezTo>
                <a:lnTo>
                  <a:pt x="41117" y="1230162"/>
                </a:lnTo>
                <a:lnTo>
                  <a:pt x="25308" y="1175348"/>
                </a:lnTo>
                <a:cubicBezTo>
                  <a:pt x="-59931" y="813564"/>
                  <a:pt x="72198" y="419011"/>
                  <a:pt x="390630" y="184503"/>
                </a:cubicBezTo>
                <a:cubicBezTo>
                  <a:pt x="550297" y="67700"/>
                  <a:pt x="734083" y="7659"/>
                  <a:pt x="917871" y="68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04A5BFE7-75E4-48E7-85C7-9A3C464D20CB}"/>
              </a:ext>
            </a:extLst>
          </p:cNvPr>
          <p:cNvSpPr/>
          <p:nvPr/>
        </p:nvSpPr>
        <p:spPr>
          <a:xfrm>
            <a:off x="3844714" y="1981830"/>
            <a:ext cx="1556648" cy="155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74" h="21600" extrusionOk="0">
                <a:moveTo>
                  <a:pt x="9999" y="21600"/>
                </a:moveTo>
                <a:cubicBezTo>
                  <a:pt x="6813" y="21600"/>
                  <a:pt x="3796" y="19938"/>
                  <a:pt x="1923" y="17174"/>
                </a:cubicBezTo>
                <a:cubicBezTo>
                  <a:pt x="-1332" y="12371"/>
                  <a:pt x="-354" y="5604"/>
                  <a:pt x="4089" y="2084"/>
                </a:cubicBezTo>
                <a:cubicBezTo>
                  <a:pt x="5807" y="725"/>
                  <a:pt x="7847" y="0"/>
                  <a:pt x="9971" y="0"/>
                </a:cubicBezTo>
                <a:cubicBezTo>
                  <a:pt x="13156" y="0"/>
                  <a:pt x="16174" y="1662"/>
                  <a:pt x="18047" y="4426"/>
                </a:cubicBezTo>
                <a:cubicBezTo>
                  <a:pt x="19625" y="6752"/>
                  <a:pt x="20268" y="9607"/>
                  <a:pt x="19849" y="12462"/>
                </a:cubicBezTo>
                <a:cubicBezTo>
                  <a:pt x="19444" y="15316"/>
                  <a:pt x="18033" y="17824"/>
                  <a:pt x="15881" y="19516"/>
                </a:cubicBezTo>
                <a:cubicBezTo>
                  <a:pt x="14162" y="20890"/>
                  <a:pt x="12137" y="21600"/>
                  <a:pt x="9999" y="21600"/>
                </a:cubicBezTo>
                <a:cubicBezTo>
                  <a:pt x="9999" y="21600"/>
                  <a:pt x="9999" y="21600"/>
                  <a:pt x="9999" y="21600"/>
                </a:cubicBez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19" name="Graphic 12" descr="Send">
            <a:extLst>
              <a:ext uri="{FF2B5EF4-FFF2-40B4-BE49-F238E27FC236}">
                <a16:creationId xmlns="" xmlns:a16="http://schemas.microsoft.com/office/drawing/2014/main" id="{9C4B26A1-B293-43A4-A07B-AC62BE048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992" y="2243765"/>
            <a:ext cx="722084" cy="7220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206930E-4A6B-4066-9985-4C9AC98EE2A8}"/>
              </a:ext>
            </a:extLst>
          </p:cNvPr>
          <p:cNvSpPr/>
          <p:nvPr/>
        </p:nvSpPr>
        <p:spPr>
          <a:xfrm>
            <a:off x="4000927" y="2969165"/>
            <a:ext cx="1250662" cy="307777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الرابعة</a:t>
            </a:r>
          </a:p>
        </p:txBody>
      </p:sp>
      <p:pic>
        <p:nvPicPr>
          <p:cNvPr id="18" name="Graphic 10" descr="Network">
            <a:extLst>
              <a:ext uri="{FF2B5EF4-FFF2-40B4-BE49-F238E27FC236}">
                <a16:creationId xmlns="" xmlns:a16="http://schemas.microsoft.com/office/drawing/2014/main" id="{F84AE4A1-EFF8-41ED-86A9-1948EE225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7435" y="2148985"/>
            <a:ext cx="639236" cy="6392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3B3F169-EE47-4234-BF8C-D6E5CAC86E63}"/>
              </a:ext>
            </a:extLst>
          </p:cNvPr>
          <p:cNvSpPr/>
          <p:nvPr/>
        </p:nvSpPr>
        <p:spPr>
          <a:xfrm>
            <a:off x="6230344" y="2764494"/>
            <a:ext cx="987770" cy="253916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EG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الأولى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20" name="Graphic 14" descr="Handshake">
            <a:extLst>
              <a:ext uri="{FF2B5EF4-FFF2-40B4-BE49-F238E27FC236}">
                <a16:creationId xmlns="" xmlns:a16="http://schemas.microsoft.com/office/drawing/2014/main" id="{37B877DF-283D-4DA8-8D75-25C023B8E5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1599" y="3554132"/>
            <a:ext cx="512943" cy="5129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F3307A1-1558-4BD1-AEAB-FBD1352093E7}"/>
              </a:ext>
            </a:extLst>
          </p:cNvPr>
          <p:cNvSpPr/>
          <p:nvPr/>
        </p:nvSpPr>
        <p:spPr>
          <a:xfrm>
            <a:off x="7504107" y="3989219"/>
            <a:ext cx="771365" cy="215444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الثانية</a:t>
            </a:r>
          </a:p>
        </p:txBody>
      </p:sp>
      <p:pic>
        <p:nvPicPr>
          <p:cNvPr id="22" name="Graphic 18" descr="Bar chart">
            <a:extLst>
              <a:ext uri="{FF2B5EF4-FFF2-40B4-BE49-F238E27FC236}">
                <a16:creationId xmlns="" xmlns:a16="http://schemas.microsoft.com/office/drawing/2014/main" id="{099A5418-A22D-406C-B47E-F27FE4AD63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24709" y="4358027"/>
            <a:ext cx="598902" cy="59890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834E83E-3F3D-4F25-9A43-0634E6F97339}"/>
              </a:ext>
            </a:extLst>
          </p:cNvPr>
          <p:cNvSpPr/>
          <p:nvPr/>
        </p:nvSpPr>
        <p:spPr>
          <a:xfrm>
            <a:off x="3689029" y="4937625"/>
            <a:ext cx="1237838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الخامسة</a:t>
            </a:r>
          </a:p>
        </p:txBody>
      </p:sp>
      <p:pic>
        <p:nvPicPr>
          <p:cNvPr id="21" name="Graphic 16" descr="Lightbulb">
            <a:extLst>
              <a:ext uri="{FF2B5EF4-FFF2-40B4-BE49-F238E27FC236}">
                <a16:creationId xmlns="" xmlns:a16="http://schemas.microsoft.com/office/drawing/2014/main" id="{FA3B340D-C2AA-48E2-B6CF-6DFEE1D67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3741" y="5645195"/>
            <a:ext cx="390267" cy="3902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740C2FE-FED6-41C8-880C-6079CE23E575}"/>
              </a:ext>
            </a:extLst>
          </p:cNvPr>
          <p:cNvSpPr/>
          <p:nvPr/>
        </p:nvSpPr>
        <p:spPr>
          <a:xfrm>
            <a:off x="5545596" y="6039232"/>
            <a:ext cx="766555" cy="215444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الثالثة</a:t>
            </a:r>
          </a:p>
        </p:txBody>
      </p:sp>
      <p:sp>
        <p:nvSpPr>
          <p:cNvPr id="29" name="TextBox 87">
            <a:extLst>
              <a:ext uri="{FF2B5EF4-FFF2-40B4-BE49-F238E27FC236}">
                <a16:creationId xmlns="" xmlns:a16="http://schemas.microsoft.com/office/drawing/2014/main" id="{A1A0D598-EA32-431A-A0BC-3926D721B9B5}"/>
              </a:ext>
            </a:extLst>
          </p:cNvPr>
          <p:cNvSpPr txBox="1"/>
          <p:nvPr/>
        </p:nvSpPr>
        <p:spPr>
          <a:xfrm>
            <a:off x="9538901" y="3372374"/>
            <a:ext cx="159651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الثانية</a:t>
            </a:r>
          </a:p>
        </p:txBody>
      </p:sp>
      <p:sp>
        <p:nvSpPr>
          <p:cNvPr id="30" name="TextBox 88">
            <a:extLst>
              <a:ext uri="{FF2B5EF4-FFF2-40B4-BE49-F238E27FC236}">
                <a16:creationId xmlns="" xmlns:a16="http://schemas.microsoft.com/office/drawing/2014/main" id="{8EEB97A6-7193-40A7-B335-730E7397DEBC}"/>
              </a:ext>
            </a:extLst>
          </p:cNvPr>
          <p:cNvSpPr txBox="1"/>
          <p:nvPr/>
        </p:nvSpPr>
        <p:spPr>
          <a:xfrm>
            <a:off x="9022270" y="3775047"/>
            <a:ext cx="2764262" cy="11772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تغير الهيكل التنظيمي للوحدات الاقتصادية من كونها تدار من قبل جهة واحدة متمثلة بصاحب المشروع الفردي ومن ثم انفصال الإدارة عن أصحاب الملكية</a:t>
            </a:r>
            <a:endParaRPr lang="ar-EG" sz="1200" b="1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2" name="TextBox 90">
            <a:extLst>
              <a:ext uri="{FF2B5EF4-FFF2-40B4-BE49-F238E27FC236}">
                <a16:creationId xmlns="" xmlns:a16="http://schemas.microsoft.com/office/drawing/2014/main" id="{489FD20A-5CB4-4352-BDEE-6384D5049576}"/>
              </a:ext>
            </a:extLst>
          </p:cNvPr>
          <p:cNvSpPr txBox="1"/>
          <p:nvPr/>
        </p:nvSpPr>
        <p:spPr>
          <a:xfrm>
            <a:off x="6786662" y="5004156"/>
            <a:ext cx="220281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الثالثة</a:t>
            </a:r>
          </a:p>
        </p:txBody>
      </p:sp>
      <p:sp>
        <p:nvSpPr>
          <p:cNvPr id="33" name="TextBox 91">
            <a:extLst>
              <a:ext uri="{FF2B5EF4-FFF2-40B4-BE49-F238E27FC236}">
                <a16:creationId xmlns="" xmlns:a16="http://schemas.microsoft.com/office/drawing/2014/main" id="{24965F48-2BA0-42EF-8F3D-8C01D5F42C40}"/>
              </a:ext>
            </a:extLst>
          </p:cNvPr>
          <p:cNvSpPr txBox="1"/>
          <p:nvPr/>
        </p:nvSpPr>
        <p:spPr>
          <a:xfrm>
            <a:off x="6918108" y="5277177"/>
            <a:ext cx="2930567" cy="10348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تعدد المستويات الإدارية التي تقع ضمن صلاحيتها عمليات اتخاذ القرارات المختلفة</a:t>
            </a:r>
            <a:endParaRPr lang="ar-EG" sz="1400" b="1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5" name="TextBox 93">
            <a:extLst>
              <a:ext uri="{FF2B5EF4-FFF2-40B4-BE49-F238E27FC236}">
                <a16:creationId xmlns="" xmlns:a16="http://schemas.microsoft.com/office/drawing/2014/main" id="{C9B82AB3-9BE5-41CF-A4B8-0D546D244108}"/>
              </a:ext>
            </a:extLst>
          </p:cNvPr>
          <p:cNvSpPr txBox="1"/>
          <p:nvPr/>
        </p:nvSpPr>
        <p:spPr>
          <a:xfrm>
            <a:off x="1320129" y="4305828"/>
            <a:ext cx="1779805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الخامسة</a:t>
            </a:r>
          </a:p>
        </p:txBody>
      </p:sp>
      <p:sp>
        <p:nvSpPr>
          <p:cNvPr id="36" name="TextBox 94">
            <a:extLst>
              <a:ext uri="{FF2B5EF4-FFF2-40B4-BE49-F238E27FC236}">
                <a16:creationId xmlns="" xmlns:a16="http://schemas.microsoft.com/office/drawing/2014/main" id="{BE6C0404-6054-46CD-9901-1388570C7314}"/>
              </a:ext>
            </a:extLst>
          </p:cNvPr>
          <p:cNvSpPr txBox="1"/>
          <p:nvPr/>
        </p:nvSpPr>
        <p:spPr>
          <a:xfrm>
            <a:off x="251671" y="4642501"/>
            <a:ext cx="3229760" cy="17081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اقتصرت البيانات والمعلومات المحاسبية في بداية الأمر على خدمة صاحب المشروع الفردي ثم أصبحت في خدمة أصحاب </a:t>
            </a:r>
            <a:r>
              <a:rPr lang="ar-D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المليكة</a:t>
            </a: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D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والادارين</a:t>
            </a: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في داخل الوحدة الاقتصادية والجهات الخارجية</a:t>
            </a:r>
            <a:endParaRPr lang="ar-EG" sz="1400" b="1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8" name="TextBox 96">
            <a:extLst>
              <a:ext uri="{FF2B5EF4-FFF2-40B4-BE49-F238E27FC236}">
                <a16:creationId xmlns="" xmlns:a16="http://schemas.microsoft.com/office/drawing/2014/main" id="{0F6C9709-09FB-4A18-9308-1BA0B759969D}"/>
              </a:ext>
            </a:extLst>
          </p:cNvPr>
          <p:cNvSpPr txBox="1"/>
          <p:nvPr/>
        </p:nvSpPr>
        <p:spPr>
          <a:xfrm>
            <a:off x="7921388" y="1635853"/>
            <a:ext cx="220281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الأولى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9" name="TextBox 97">
            <a:extLst>
              <a:ext uri="{FF2B5EF4-FFF2-40B4-BE49-F238E27FC236}">
                <a16:creationId xmlns="" xmlns:a16="http://schemas.microsoft.com/office/drawing/2014/main" id="{EC339956-59D1-4C25-B1B6-03BAE148C508}"/>
              </a:ext>
            </a:extLst>
          </p:cNvPr>
          <p:cNvSpPr txBox="1"/>
          <p:nvPr/>
        </p:nvSpPr>
        <p:spPr>
          <a:xfrm>
            <a:off x="8172786" y="1979802"/>
            <a:ext cx="3060073" cy="10348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تغير الهيكل القانوني للوحدات الاقتصادية بدءا من كونها مشاريع فردية صغيرة إلى أن أصبحت شركات بأنواعها</a:t>
            </a:r>
            <a:endParaRPr lang="ar-EG" sz="1400" b="1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1" name="TextBox 99">
            <a:extLst>
              <a:ext uri="{FF2B5EF4-FFF2-40B4-BE49-F238E27FC236}">
                <a16:creationId xmlns="" xmlns:a16="http://schemas.microsoft.com/office/drawing/2014/main" id="{1C272843-5C74-4126-A4B9-ABD27D65A2F0}"/>
              </a:ext>
            </a:extLst>
          </p:cNvPr>
          <p:cNvSpPr txBox="1"/>
          <p:nvPr/>
        </p:nvSpPr>
        <p:spPr>
          <a:xfrm>
            <a:off x="1445967" y="2030136"/>
            <a:ext cx="1926651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النقطة الرابعة</a:t>
            </a:r>
          </a:p>
        </p:txBody>
      </p:sp>
      <p:sp>
        <p:nvSpPr>
          <p:cNvPr id="42" name="TextBox 100">
            <a:extLst>
              <a:ext uri="{FF2B5EF4-FFF2-40B4-BE49-F238E27FC236}">
                <a16:creationId xmlns="" xmlns:a16="http://schemas.microsoft.com/office/drawing/2014/main" id="{43AD46E6-3698-4C97-B13B-88E0B9B08897}"/>
              </a:ext>
            </a:extLst>
          </p:cNvPr>
          <p:cNvSpPr txBox="1"/>
          <p:nvPr/>
        </p:nvSpPr>
        <p:spPr>
          <a:xfrm>
            <a:off x="453006" y="2558891"/>
            <a:ext cx="2956702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تعدد وازدياد الجهات التي </a:t>
            </a:r>
            <a:r>
              <a:rPr lang="ar-D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يهمها</a:t>
            </a: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أمر الوحدة الاقتصادية والتي يمكن أن </a:t>
            </a:r>
            <a:r>
              <a:rPr lang="ar-D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تستفاد</a:t>
            </a:r>
            <a:r>
              <a:rPr lang="ar-D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من البيانات والمعلومات المطلوبة من المحاسبة</a:t>
            </a:r>
            <a:endParaRPr lang="ar-EG" sz="1400" b="1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951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51AE9F-F77D-41E2-9F95-922A6822B58F}"/>
              </a:ext>
            </a:extLst>
          </p:cNvPr>
          <p:cNvSpPr txBox="1"/>
          <p:nvPr/>
        </p:nvSpPr>
        <p:spPr>
          <a:xfrm flipH="1">
            <a:off x="2801923" y="251670"/>
            <a:ext cx="8942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2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مراحل تطور الحاجة إلى المحاسبة كنظام للمعلومات</a:t>
            </a:r>
            <a:endParaRPr lang="en-ID" sz="3200" b="1" spc="-150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1E668F-C21C-49A2-B5A7-61CCED73AE7B}"/>
              </a:ext>
            </a:extLst>
          </p:cNvPr>
          <p:cNvGrpSpPr/>
          <p:nvPr/>
        </p:nvGrpSpPr>
        <p:grpSpPr>
          <a:xfrm flipH="1" flipV="1">
            <a:off x="4399843" y="1357975"/>
            <a:ext cx="1655761" cy="0"/>
            <a:chOff x="515938" y="2246221"/>
            <a:chExt cx="19176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8AB9C01-FA3D-458B-9093-B853E855590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4A50A31A-B345-4CF6-A952-127B0A8BA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51">
            <a:extLst>
              <a:ext uri="{FF2B5EF4-FFF2-40B4-BE49-F238E27FC236}">
                <a16:creationId xmlns="" xmlns:a16="http://schemas.microsoft.com/office/drawing/2014/main" id="{2F4E470D-D850-4A6A-99E5-5C4592D8B3C8}"/>
              </a:ext>
            </a:extLst>
          </p:cNvPr>
          <p:cNvSpPr txBox="1"/>
          <p:nvPr/>
        </p:nvSpPr>
        <p:spPr>
          <a:xfrm>
            <a:off x="741405" y="4342531"/>
            <a:ext cx="2886716" cy="124649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rtl="1">
              <a:buFont typeface="Arial" panose="020B0604020202020204" pitchFamily="34" charset="0"/>
              <a:buChar char="•"/>
            </a:pPr>
            <a:r>
              <a:rPr lang="ar-D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المحاسبة كنظام للمعلومات في خدمة الوحدة الاقتصادية</a:t>
            </a: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2" name="TextBox 60">
            <a:extLst>
              <a:ext uri="{FF2B5EF4-FFF2-40B4-BE49-F238E27FC236}">
                <a16:creationId xmlns="" xmlns:a16="http://schemas.microsoft.com/office/drawing/2014/main" id="{F09ACF71-0E25-4617-BF60-B5F35B0BA4AC}"/>
              </a:ext>
            </a:extLst>
          </p:cNvPr>
          <p:cNvSpPr txBox="1"/>
          <p:nvPr/>
        </p:nvSpPr>
        <p:spPr>
          <a:xfrm>
            <a:off x="9166554" y="3487415"/>
            <a:ext cx="2202816" cy="124649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DZ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المحاسبة في خدمة صاحب المشروع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5" name="TextBox 74">
            <a:extLst>
              <a:ext uri="{FF2B5EF4-FFF2-40B4-BE49-F238E27FC236}">
                <a16:creationId xmlns="" xmlns:a16="http://schemas.microsoft.com/office/drawing/2014/main" id="{CBBC4E47-137A-4F02-9DE5-E3CB26749A6E}"/>
              </a:ext>
            </a:extLst>
          </p:cNvPr>
          <p:cNvSpPr txBox="1"/>
          <p:nvPr/>
        </p:nvSpPr>
        <p:spPr>
          <a:xfrm>
            <a:off x="696286" y="986744"/>
            <a:ext cx="2672895" cy="124649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ctr" rtl="1">
              <a:buFont typeface="Arial" panose="020B0604020202020204" pitchFamily="34" charset="0"/>
              <a:buChar char="•"/>
            </a:pPr>
            <a:r>
              <a:rPr lang="ar-DZ" sz="25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المحاسبة في خدمة الجهات الخارجية</a:t>
            </a:r>
            <a:endParaRPr 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="" xmlns:a16="http://schemas.microsoft.com/office/drawing/2014/main" id="{5608C2A1-0397-48B0-A6F9-8F50C2C4732E}"/>
              </a:ext>
            </a:extLst>
          </p:cNvPr>
          <p:cNvGrpSpPr/>
          <p:nvPr/>
        </p:nvGrpSpPr>
        <p:grpSpPr>
          <a:xfrm>
            <a:off x="4505727" y="1869526"/>
            <a:ext cx="3621444" cy="3854015"/>
            <a:chOff x="4343199" y="1869526"/>
            <a:chExt cx="3621444" cy="3854015"/>
          </a:xfrm>
        </p:grpSpPr>
        <p:sp>
          <p:nvSpPr>
            <p:cNvPr id="8" name="Freeform: Shape 87">
              <a:extLst>
                <a:ext uri="{FF2B5EF4-FFF2-40B4-BE49-F238E27FC236}">
                  <a16:creationId xmlns="" xmlns:a16="http://schemas.microsoft.com/office/drawing/2014/main" id="{8B31FB05-D543-4E80-8B8B-C5EFB6BF0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199" y="1923659"/>
              <a:ext cx="3015465" cy="3748755"/>
            </a:xfrm>
            <a:custGeom>
              <a:avLst/>
              <a:gdLst>
                <a:gd name="connsiteX0" fmla="*/ 2310129 w 4020619"/>
                <a:gd name="connsiteY0" fmla="*/ 0 h 4998340"/>
                <a:gd name="connsiteX1" fmla="*/ 2310181 w 4020619"/>
                <a:gd name="connsiteY1" fmla="*/ 2014 h 4998340"/>
                <a:gd name="connsiteX2" fmla="*/ 2436136 w 4020619"/>
                <a:gd name="connsiteY2" fmla="*/ 1301 h 4998340"/>
                <a:gd name="connsiteX3" fmla="*/ 4003751 w 4020619"/>
                <a:gd name="connsiteY3" fmla="*/ 2364981 h 4998340"/>
                <a:gd name="connsiteX4" fmla="*/ 2727883 w 4020619"/>
                <a:gd name="connsiteY4" fmla="*/ 4994909 h 4998340"/>
                <a:gd name="connsiteX5" fmla="*/ 2573669 w 4020619"/>
                <a:gd name="connsiteY5" fmla="*/ 4995301 h 4998340"/>
                <a:gd name="connsiteX6" fmla="*/ 2439693 w 4020619"/>
                <a:gd name="connsiteY6" fmla="*/ 4973373 h 4998340"/>
                <a:gd name="connsiteX7" fmla="*/ 2432688 w 4020619"/>
                <a:gd name="connsiteY7" fmla="*/ 4973292 h 4998340"/>
                <a:gd name="connsiteX8" fmla="*/ 3 w 4020619"/>
                <a:gd name="connsiteY8" fmla="*/ 2315951 h 4998340"/>
                <a:gd name="connsiteX9" fmla="*/ 1994346 w 4020619"/>
                <a:gd name="connsiteY9" fmla="*/ 52936 h 4998340"/>
                <a:gd name="connsiteX10" fmla="*/ 2121653 w 4020619"/>
                <a:gd name="connsiteY10" fmla="*/ 31595 h 4998340"/>
                <a:gd name="connsiteX11" fmla="*/ 2129572 w 4020619"/>
                <a:gd name="connsiteY11" fmla="*/ 28807 h 4998340"/>
                <a:gd name="connsiteX12" fmla="*/ 2281467 w 4020619"/>
                <a:gd name="connsiteY12" fmla="*/ 2176 h 4998340"/>
                <a:gd name="connsiteX13" fmla="*/ 2297696 w 4020619"/>
                <a:gd name="connsiteY13" fmla="*/ 2084 h 49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20619" h="4998340">
                  <a:moveTo>
                    <a:pt x="2310129" y="0"/>
                  </a:moveTo>
                  <a:lnTo>
                    <a:pt x="2310181" y="2014"/>
                  </a:lnTo>
                  <a:lnTo>
                    <a:pt x="2436136" y="1301"/>
                  </a:lnTo>
                  <a:cubicBezTo>
                    <a:pt x="3204504" y="61266"/>
                    <a:pt x="3887497" y="1071531"/>
                    <a:pt x="4003751" y="2364981"/>
                  </a:cubicBezTo>
                  <a:cubicBezTo>
                    <a:pt x="4127755" y="3741907"/>
                    <a:pt x="3554579" y="4920555"/>
                    <a:pt x="2727883" y="4994909"/>
                  </a:cubicBezTo>
                  <a:cubicBezTo>
                    <a:pt x="2676215" y="4999384"/>
                    <a:pt x="2624762" y="4999449"/>
                    <a:pt x="2573669" y="4995301"/>
                  </a:cubicBezTo>
                  <a:lnTo>
                    <a:pt x="2439693" y="4973373"/>
                  </a:lnTo>
                  <a:lnTo>
                    <a:pt x="2432688" y="4973292"/>
                  </a:lnTo>
                  <a:cubicBezTo>
                    <a:pt x="2289429" y="4970778"/>
                    <a:pt x="-2668" y="4890329"/>
                    <a:pt x="3" y="2315951"/>
                  </a:cubicBezTo>
                  <a:cubicBezTo>
                    <a:pt x="3" y="1670527"/>
                    <a:pt x="484582" y="383715"/>
                    <a:pt x="1994346" y="52936"/>
                  </a:cubicBezTo>
                  <a:lnTo>
                    <a:pt x="2121653" y="31595"/>
                  </a:lnTo>
                  <a:lnTo>
                    <a:pt x="2129572" y="28807"/>
                  </a:lnTo>
                  <a:cubicBezTo>
                    <a:pt x="2179131" y="15773"/>
                    <a:pt x="2229799" y="6823"/>
                    <a:pt x="2281467" y="2176"/>
                  </a:cubicBezTo>
                  <a:lnTo>
                    <a:pt x="2297696" y="208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46A5671D-2428-46A2-8F7C-A1B24F88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463" y="1869526"/>
              <a:ext cx="2432554" cy="3854015"/>
            </a:xfrm>
            <a:custGeom>
              <a:avLst/>
              <a:gdLst>
                <a:gd name="T0" fmla="*/ 1132 w 1177"/>
                <a:gd name="T1" fmla="*/ 885 h 1866"/>
                <a:gd name="T2" fmla="*/ 669 w 1177"/>
                <a:gd name="T3" fmla="*/ 1840 h 1866"/>
                <a:gd name="T4" fmla="*/ 45 w 1177"/>
                <a:gd name="T5" fmla="*/ 982 h 1866"/>
                <a:gd name="T6" fmla="*/ 507 w 1177"/>
                <a:gd name="T7" fmla="*/ 27 h 1866"/>
                <a:gd name="T8" fmla="*/ 1132 w 1177"/>
                <a:gd name="T9" fmla="*/ 885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7" h="1866">
                  <a:moveTo>
                    <a:pt x="1132" y="885"/>
                  </a:moveTo>
                  <a:cubicBezTo>
                    <a:pt x="1177" y="1385"/>
                    <a:pt x="969" y="1813"/>
                    <a:pt x="669" y="1840"/>
                  </a:cubicBezTo>
                  <a:cubicBezTo>
                    <a:pt x="369" y="1866"/>
                    <a:pt x="89" y="1482"/>
                    <a:pt x="45" y="982"/>
                  </a:cubicBezTo>
                  <a:cubicBezTo>
                    <a:pt x="0" y="481"/>
                    <a:pt x="207" y="54"/>
                    <a:pt x="507" y="27"/>
                  </a:cubicBezTo>
                  <a:cubicBezTo>
                    <a:pt x="808" y="0"/>
                    <a:pt x="1087" y="384"/>
                    <a:pt x="1132" y="8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" name="Freeform: Shape 89">
              <a:extLst>
                <a:ext uri="{FF2B5EF4-FFF2-40B4-BE49-F238E27FC236}">
                  <a16:creationId xmlns="" xmlns:a16="http://schemas.microsoft.com/office/drawing/2014/main" id="{736D4099-91E8-47D1-8CF4-C65109C8D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538" y="2864899"/>
              <a:ext cx="2489724" cy="2526710"/>
            </a:xfrm>
            <a:custGeom>
              <a:avLst/>
              <a:gdLst>
                <a:gd name="connsiteX0" fmla="*/ 2314335 w 3319631"/>
                <a:gd name="connsiteY0" fmla="*/ 0 h 3368947"/>
                <a:gd name="connsiteX1" fmla="*/ 3207007 w 3319631"/>
                <a:gd name="connsiteY1" fmla="*/ 391077 h 3368947"/>
                <a:gd name="connsiteX2" fmla="*/ 3207105 w 3319631"/>
                <a:gd name="connsiteY2" fmla="*/ 391752 h 3368947"/>
                <a:gd name="connsiteX3" fmla="*/ 3208993 w 3319631"/>
                <a:gd name="connsiteY3" fmla="*/ 397869 h 3368947"/>
                <a:gd name="connsiteX4" fmla="*/ 1603462 w 3319631"/>
                <a:gd name="connsiteY4" fmla="*/ 3352564 h 3368947"/>
                <a:gd name="connsiteX5" fmla="*/ 0 w 3319631"/>
                <a:gd name="connsiteY5" fmla="*/ 2214835 h 3368947"/>
                <a:gd name="connsiteX6" fmla="*/ 8817 w 3319631"/>
                <a:gd name="connsiteY6" fmla="*/ 2213302 h 3368947"/>
                <a:gd name="connsiteX7" fmla="*/ 20652 w 3319631"/>
                <a:gd name="connsiteY7" fmla="*/ 2211170 h 3368947"/>
                <a:gd name="connsiteX8" fmla="*/ 0 w 3319631"/>
                <a:gd name="connsiteY8" fmla="*/ 2214269 h 3368947"/>
                <a:gd name="connsiteX9" fmla="*/ 2314335 w 3319631"/>
                <a:gd name="connsiteY9" fmla="*/ 0 h 3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9631" h="3368947">
                  <a:moveTo>
                    <a:pt x="2314335" y="0"/>
                  </a:moveTo>
                  <a:cubicBezTo>
                    <a:pt x="2314335" y="0"/>
                    <a:pt x="3135373" y="104654"/>
                    <a:pt x="3207007" y="391077"/>
                  </a:cubicBezTo>
                  <a:lnTo>
                    <a:pt x="3207105" y="391752"/>
                  </a:lnTo>
                  <a:lnTo>
                    <a:pt x="3208993" y="397869"/>
                  </a:lnTo>
                  <a:cubicBezTo>
                    <a:pt x="3250563" y="535164"/>
                    <a:pt x="3880112" y="2741431"/>
                    <a:pt x="1603462" y="3352564"/>
                  </a:cubicBezTo>
                  <a:cubicBezTo>
                    <a:pt x="1603462" y="3352564"/>
                    <a:pt x="355407" y="3594985"/>
                    <a:pt x="0" y="2214835"/>
                  </a:cubicBezTo>
                  <a:cubicBezTo>
                    <a:pt x="0" y="2214835"/>
                    <a:pt x="3000" y="2214327"/>
                    <a:pt x="8817" y="2213302"/>
                  </a:cubicBezTo>
                  <a:lnTo>
                    <a:pt x="20652" y="2211170"/>
                  </a:lnTo>
                  <a:lnTo>
                    <a:pt x="0" y="2214269"/>
                  </a:lnTo>
                  <a:cubicBezTo>
                    <a:pt x="2314335" y="0"/>
                    <a:pt x="2314335" y="0"/>
                    <a:pt x="2314335" y="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D5A869F2-1E45-4125-9144-CA7068EAB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537" y="2864899"/>
              <a:ext cx="2525106" cy="1660702"/>
            </a:xfrm>
            <a:custGeom>
              <a:avLst/>
              <a:gdLst>
                <a:gd name="T0" fmla="*/ 0 w 1222"/>
                <a:gd name="T1" fmla="*/ 804 h 804"/>
                <a:gd name="T2" fmla="*/ 840 w 1222"/>
                <a:gd name="T3" fmla="*/ 0 h 804"/>
                <a:gd name="T4" fmla="*/ 1164 w 1222"/>
                <a:gd name="T5" fmla="*/ 142 h 804"/>
                <a:gd name="T6" fmla="*/ 444 w 1222"/>
                <a:gd name="T7" fmla="*/ 706 h 804"/>
                <a:gd name="T8" fmla="*/ 0 w 1222"/>
                <a:gd name="T9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804">
                  <a:moveTo>
                    <a:pt x="0" y="804"/>
                  </a:moveTo>
                  <a:cubicBezTo>
                    <a:pt x="840" y="0"/>
                    <a:pt x="840" y="0"/>
                    <a:pt x="840" y="0"/>
                  </a:cubicBezTo>
                  <a:cubicBezTo>
                    <a:pt x="840" y="0"/>
                    <a:pt x="1138" y="38"/>
                    <a:pt x="1164" y="142"/>
                  </a:cubicBezTo>
                  <a:cubicBezTo>
                    <a:pt x="1164" y="142"/>
                    <a:pt x="1222" y="420"/>
                    <a:pt x="444" y="706"/>
                  </a:cubicBezTo>
                  <a:cubicBezTo>
                    <a:pt x="305" y="757"/>
                    <a:pt x="214" y="772"/>
                    <a:pt x="0" y="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2" name="Freeform: Shape 91">
              <a:extLst>
                <a:ext uri="{FF2B5EF4-FFF2-40B4-BE49-F238E27FC236}">
                  <a16:creationId xmlns="" xmlns:a16="http://schemas.microsoft.com/office/drawing/2014/main" id="{30241E9B-95B5-429A-9628-99B35909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862" y="2353251"/>
              <a:ext cx="2017676" cy="2032647"/>
            </a:xfrm>
            <a:custGeom>
              <a:avLst/>
              <a:gdLst>
                <a:gd name="connsiteX0" fmla="*/ 2185854 w 2690233"/>
                <a:gd name="connsiteY0" fmla="*/ 1254142 h 2710196"/>
                <a:gd name="connsiteX1" fmla="*/ 2232790 w 2690233"/>
                <a:gd name="connsiteY1" fmla="*/ 1328883 h 2710196"/>
                <a:gd name="connsiteX2" fmla="*/ 2375826 w 2690233"/>
                <a:gd name="connsiteY2" fmla="*/ 1595158 h 2710196"/>
                <a:gd name="connsiteX3" fmla="*/ 2439745 w 2690233"/>
                <a:gd name="connsiteY3" fmla="*/ 1734956 h 2710196"/>
                <a:gd name="connsiteX4" fmla="*/ 2435942 w 2690233"/>
                <a:gd name="connsiteY4" fmla="*/ 1725116 h 2710196"/>
                <a:gd name="connsiteX5" fmla="*/ 2200475 w 2690233"/>
                <a:gd name="connsiteY5" fmla="*/ 1275550 h 2710196"/>
                <a:gd name="connsiteX6" fmla="*/ 504975 w 2690233"/>
                <a:gd name="connsiteY6" fmla="*/ 1 h 2710196"/>
                <a:gd name="connsiteX7" fmla="*/ 2690233 w 2690233"/>
                <a:gd name="connsiteY7" fmla="*/ 1741600 h 2710196"/>
                <a:gd name="connsiteX8" fmla="*/ 2446129 w 2690233"/>
                <a:gd name="connsiteY8" fmla="*/ 1741600 h 2710196"/>
                <a:gd name="connsiteX9" fmla="*/ 2442783 w 2690233"/>
                <a:gd name="connsiteY9" fmla="*/ 1741600 h 2710196"/>
                <a:gd name="connsiteX10" fmla="*/ 2443428 w 2690233"/>
                <a:gd name="connsiteY10" fmla="*/ 1743011 h 2710196"/>
                <a:gd name="connsiteX11" fmla="*/ 225055 w 2690233"/>
                <a:gd name="connsiteY11" fmla="*/ 2710196 h 2710196"/>
                <a:gd name="connsiteX12" fmla="*/ 429688 w 2690233"/>
                <a:gd name="connsiteY12" fmla="*/ 323252 h 2710196"/>
                <a:gd name="connsiteX13" fmla="*/ 514339 w 2690233"/>
                <a:gd name="connsiteY13" fmla="*/ 233065 h 2710196"/>
                <a:gd name="connsiteX14" fmla="*/ 489912 w 2690233"/>
                <a:gd name="connsiteY14" fmla="*/ 160705 h 2710196"/>
                <a:gd name="connsiteX15" fmla="*/ 436382 w 2690233"/>
                <a:gd name="connsiteY15" fmla="*/ 2135 h 2710196"/>
                <a:gd name="connsiteX16" fmla="*/ 504975 w 2690233"/>
                <a:gd name="connsiteY16" fmla="*/ 1 h 2710196"/>
                <a:gd name="connsiteX0" fmla="*/ 2185854 w 2690233"/>
                <a:gd name="connsiteY0" fmla="*/ 1254142 h 2710196"/>
                <a:gd name="connsiteX1" fmla="*/ 2232790 w 2690233"/>
                <a:gd name="connsiteY1" fmla="*/ 1328883 h 2710196"/>
                <a:gd name="connsiteX2" fmla="*/ 2439745 w 2690233"/>
                <a:gd name="connsiteY2" fmla="*/ 1734956 h 2710196"/>
                <a:gd name="connsiteX3" fmla="*/ 2435942 w 2690233"/>
                <a:gd name="connsiteY3" fmla="*/ 1725116 h 2710196"/>
                <a:gd name="connsiteX4" fmla="*/ 2200475 w 2690233"/>
                <a:gd name="connsiteY4" fmla="*/ 1275550 h 2710196"/>
                <a:gd name="connsiteX5" fmla="*/ 2185854 w 2690233"/>
                <a:gd name="connsiteY5" fmla="*/ 1254142 h 2710196"/>
                <a:gd name="connsiteX6" fmla="*/ 504975 w 2690233"/>
                <a:gd name="connsiteY6" fmla="*/ 1 h 2710196"/>
                <a:gd name="connsiteX7" fmla="*/ 2690233 w 2690233"/>
                <a:gd name="connsiteY7" fmla="*/ 1741600 h 2710196"/>
                <a:gd name="connsiteX8" fmla="*/ 2446129 w 2690233"/>
                <a:gd name="connsiteY8" fmla="*/ 1741600 h 2710196"/>
                <a:gd name="connsiteX9" fmla="*/ 2442783 w 2690233"/>
                <a:gd name="connsiteY9" fmla="*/ 1741600 h 2710196"/>
                <a:gd name="connsiteX10" fmla="*/ 2443428 w 2690233"/>
                <a:gd name="connsiteY10" fmla="*/ 1743011 h 2710196"/>
                <a:gd name="connsiteX11" fmla="*/ 225055 w 2690233"/>
                <a:gd name="connsiteY11" fmla="*/ 2710196 h 2710196"/>
                <a:gd name="connsiteX12" fmla="*/ 429688 w 2690233"/>
                <a:gd name="connsiteY12" fmla="*/ 323252 h 2710196"/>
                <a:gd name="connsiteX13" fmla="*/ 514339 w 2690233"/>
                <a:gd name="connsiteY13" fmla="*/ 233065 h 2710196"/>
                <a:gd name="connsiteX14" fmla="*/ 489912 w 2690233"/>
                <a:gd name="connsiteY14" fmla="*/ 160705 h 2710196"/>
                <a:gd name="connsiteX15" fmla="*/ 436382 w 2690233"/>
                <a:gd name="connsiteY15" fmla="*/ 2135 h 2710196"/>
                <a:gd name="connsiteX16" fmla="*/ 504975 w 2690233"/>
                <a:gd name="connsiteY16" fmla="*/ 1 h 2710196"/>
                <a:gd name="connsiteX0" fmla="*/ 2185854 w 2690233"/>
                <a:gd name="connsiteY0" fmla="*/ 1254142 h 2710196"/>
                <a:gd name="connsiteX1" fmla="*/ 2439745 w 2690233"/>
                <a:gd name="connsiteY1" fmla="*/ 1734956 h 2710196"/>
                <a:gd name="connsiteX2" fmla="*/ 2435942 w 2690233"/>
                <a:gd name="connsiteY2" fmla="*/ 1725116 h 2710196"/>
                <a:gd name="connsiteX3" fmla="*/ 2200475 w 2690233"/>
                <a:gd name="connsiteY3" fmla="*/ 1275550 h 2710196"/>
                <a:gd name="connsiteX4" fmla="*/ 2185854 w 2690233"/>
                <a:gd name="connsiteY4" fmla="*/ 1254142 h 2710196"/>
                <a:gd name="connsiteX5" fmla="*/ 504975 w 2690233"/>
                <a:gd name="connsiteY5" fmla="*/ 1 h 2710196"/>
                <a:gd name="connsiteX6" fmla="*/ 2690233 w 2690233"/>
                <a:gd name="connsiteY6" fmla="*/ 1741600 h 2710196"/>
                <a:gd name="connsiteX7" fmla="*/ 2446129 w 2690233"/>
                <a:gd name="connsiteY7" fmla="*/ 1741600 h 2710196"/>
                <a:gd name="connsiteX8" fmla="*/ 2442783 w 2690233"/>
                <a:gd name="connsiteY8" fmla="*/ 1741600 h 2710196"/>
                <a:gd name="connsiteX9" fmla="*/ 2443428 w 2690233"/>
                <a:gd name="connsiteY9" fmla="*/ 1743011 h 2710196"/>
                <a:gd name="connsiteX10" fmla="*/ 225055 w 2690233"/>
                <a:gd name="connsiteY10" fmla="*/ 2710196 h 2710196"/>
                <a:gd name="connsiteX11" fmla="*/ 429688 w 2690233"/>
                <a:gd name="connsiteY11" fmla="*/ 323252 h 2710196"/>
                <a:gd name="connsiteX12" fmla="*/ 514339 w 2690233"/>
                <a:gd name="connsiteY12" fmla="*/ 233065 h 2710196"/>
                <a:gd name="connsiteX13" fmla="*/ 489912 w 2690233"/>
                <a:gd name="connsiteY13" fmla="*/ 160705 h 2710196"/>
                <a:gd name="connsiteX14" fmla="*/ 436382 w 2690233"/>
                <a:gd name="connsiteY14" fmla="*/ 2135 h 2710196"/>
                <a:gd name="connsiteX15" fmla="*/ 504975 w 2690233"/>
                <a:gd name="connsiteY15" fmla="*/ 1 h 2710196"/>
                <a:gd name="connsiteX0" fmla="*/ 2200475 w 2690233"/>
                <a:gd name="connsiteY0" fmla="*/ 1275550 h 2710196"/>
                <a:gd name="connsiteX1" fmla="*/ 2439745 w 2690233"/>
                <a:gd name="connsiteY1" fmla="*/ 1734956 h 2710196"/>
                <a:gd name="connsiteX2" fmla="*/ 2435942 w 2690233"/>
                <a:gd name="connsiteY2" fmla="*/ 1725116 h 2710196"/>
                <a:gd name="connsiteX3" fmla="*/ 2200475 w 2690233"/>
                <a:gd name="connsiteY3" fmla="*/ 1275550 h 2710196"/>
                <a:gd name="connsiteX4" fmla="*/ 504975 w 2690233"/>
                <a:gd name="connsiteY4" fmla="*/ 1 h 2710196"/>
                <a:gd name="connsiteX5" fmla="*/ 2690233 w 2690233"/>
                <a:gd name="connsiteY5" fmla="*/ 1741600 h 2710196"/>
                <a:gd name="connsiteX6" fmla="*/ 2446129 w 2690233"/>
                <a:gd name="connsiteY6" fmla="*/ 1741600 h 2710196"/>
                <a:gd name="connsiteX7" fmla="*/ 2442783 w 2690233"/>
                <a:gd name="connsiteY7" fmla="*/ 1741600 h 2710196"/>
                <a:gd name="connsiteX8" fmla="*/ 2443428 w 2690233"/>
                <a:gd name="connsiteY8" fmla="*/ 1743011 h 2710196"/>
                <a:gd name="connsiteX9" fmla="*/ 225055 w 2690233"/>
                <a:gd name="connsiteY9" fmla="*/ 2710196 h 2710196"/>
                <a:gd name="connsiteX10" fmla="*/ 429688 w 2690233"/>
                <a:gd name="connsiteY10" fmla="*/ 323252 h 2710196"/>
                <a:gd name="connsiteX11" fmla="*/ 514339 w 2690233"/>
                <a:gd name="connsiteY11" fmla="*/ 233065 h 2710196"/>
                <a:gd name="connsiteX12" fmla="*/ 489912 w 2690233"/>
                <a:gd name="connsiteY12" fmla="*/ 160705 h 2710196"/>
                <a:gd name="connsiteX13" fmla="*/ 436382 w 2690233"/>
                <a:gd name="connsiteY13" fmla="*/ 2135 h 2710196"/>
                <a:gd name="connsiteX14" fmla="*/ 504975 w 2690233"/>
                <a:gd name="connsiteY14" fmla="*/ 1 h 2710196"/>
                <a:gd name="connsiteX0" fmla="*/ 2435942 w 2690233"/>
                <a:gd name="connsiteY0" fmla="*/ 1725116 h 2710196"/>
                <a:gd name="connsiteX1" fmla="*/ 2439745 w 2690233"/>
                <a:gd name="connsiteY1" fmla="*/ 1734956 h 2710196"/>
                <a:gd name="connsiteX2" fmla="*/ 2435942 w 2690233"/>
                <a:gd name="connsiteY2" fmla="*/ 1725116 h 2710196"/>
                <a:gd name="connsiteX3" fmla="*/ 504975 w 2690233"/>
                <a:gd name="connsiteY3" fmla="*/ 1 h 2710196"/>
                <a:gd name="connsiteX4" fmla="*/ 2690233 w 2690233"/>
                <a:gd name="connsiteY4" fmla="*/ 1741600 h 2710196"/>
                <a:gd name="connsiteX5" fmla="*/ 2446129 w 2690233"/>
                <a:gd name="connsiteY5" fmla="*/ 1741600 h 2710196"/>
                <a:gd name="connsiteX6" fmla="*/ 2442783 w 2690233"/>
                <a:gd name="connsiteY6" fmla="*/ 1741600 h 2710196"/>
                <a:gd name="connsiteX7" fmla="*/ 2443428 w 2690233"/>
                <a:gd name="connsiteY7" fmla="*/ 1743011 h 2710196"/>
                <a:gd name="connsiteX8" fmla="*/ 225055 w 2690233"/>
                <a:gd name="connsiteY8" fmla="*/ 2710196 h 2710196"/>
                <a:gd name="connsiteX9" fmla="*/ 429688 w 2690233"/>
                <a:gd name="connsiteY9" fmla="*/ 323252 h 2710196"/>
                <a:gd name="connsiteX10" fmla="*/ 514339 w 2690233"/>
                <a:gd name="connsiteY10" fmla="*/ 233065 h 2710196"/>
                <a:gd name="connsiteX11" fmla="*/ 489912 w 2690233"/>
                <a:gd name="connsiteY11" fmla="*/ 160705 h 2710196"/>
                <a:gd name="connsiteX12" fmla="*/ 436382 w 2690233"/>
                <a:gd name="connsiteY12" fmla="*/ 2135 h 2710196"/>
                <a:gd name="connsiteX13" fmla="*/ 504975 w 2690233"/>
                <a:gd name="connsiteY13" fmla="*/ 1 h 271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0233" h="2710196">
                  <a:moveTo>
                    <a:pt x="2435942" y="1725116"/>
                  </a:moveTo>
                  <a:lnTo>
                    <a:pt x="2439745" y="1734956"/>
                  </a:lnTo>
                  <a:lnTo>
                    <a:pt x="2435942" y="1725116"/>
                  </a:lnTo>
                  <a:close/>
                  <a:moveTo>
                    <a:pt x="504975" y="1"/>
                  </a:moveTo>
                  <a:cubicBezTo>
                    <a:pt x="813947" y="-188"/>
                    <a:pt x="2087507" y="101562"/>
                    <a:pt x="2690233" y="1741600"/>
                  </a:cubicBezTo>
                  <a:lnTo>
                    <a:pt x="2446129" y="1741600"/>
                  </a:lnTo>
                  <a:lnTo>
                    <a:pt x="2442783" y="1741600"/>
                  </a:lnTo>
                  <a:lnTo>
                    <a:pt x="2443428" y="1743011"/>
                  </a:lnTo>
                  <a:cubicBezTo>
                    <a:pt x="2443428" y="1743011"/>
                    <a:pt x="1787561" y="2509044"/>
                    <a:pt x="225055" y="2710196"/>
                  </a:cubicBezTo>
                  <a:cubicBezTo>
                    <a:pt x="225055" y="2710196"/>
                    <a:pt x="-398219" y="1272389"/>
                    <a:pt x="429688" y="323252"/>
                  </a:cubicBezTo>
                  <a:lnTo>
                    <a:pt x="514339" y="233065"/>
                  </a:lnTo>
                  <a:lnTo>
                    <a:pt x="489912" y="160705"/>
                  </a:lnTo>
                  <a:lnTo>
                    <a:pt x="436382" y="2135"/>
                  </a:lnTo>
                  <a:cubicBezTo>
                    <a:pt x="436382" y="2135"/>
                    <a:pt x="460836" y="27"/>
                    <a:pt x="504975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3" name="Freeform: Shape 92">
              <a:extLst>
                <a:ext uri="{FF2B5EF4-FFF2-40B4-BE49-F238E27FC236}">
                  <a16:creationId xmlns="" xmlns:a16="http://schemas.microsoft.com/office/drawing/2014/main" id="{1833D926-E8CC-4664-AEC5-7600B0594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0" y="2171327"/>
              <a:ext cx="1916447" cy="1490743"/>
            </a:xfrm>
            <a:custGeom>
              <a:avLst/>
              <a:gdLst>
                <a:gd name="connsiteX0" fmla="*/ 541419 w 2555261"/>
                <a:gd name="connsiteY0" fmla="*/ 302683 h 1987658"/>
                <a:gd name="connsiteX1" fmla="*/ 697729 w 2555261"/>
                <a:gd name="connsiteY1" fmla="*/ 346803 h 1987658"/>
                <a:gd name="connsiteX2" fmla="*/ 850685 w 2555261"/>
                <a:gd name="connsiteY2" fmla="*/ 403605 h 1987658"/>
                <a:gd name="connsiteX3" fmla="*/ 826462 w 2555261"/>
                <a:gd name="connsiteY3" fmla="*/ 392050 h 1987658"/>
                <a:gd name="connsiteX4" fmla="*/ 574873 w 2555261"/>
                <a:gd name="connsiteY4" fmla="*/ 309958 h 1987658"/>
                <a:gd name="connsiteX5" fmla="*/ 427351 w 2555261"/>
                <a:gd name="connsiteY5" fmla="*/ 278795 h 1987658"/>
                <a:gd name="connsiteX6" fmla="*/ 501486 w 2555261"/>
                <a:gd name="connsiteY6" fmla="*/ 293998 h 1987658"/>
                <a:gd name="connsiteX7" fmla="*/ 440247 w 2555261"/>
                <a:gd name="connsiteY7" fmla="*/ 280679 h 1987658"/>
                <a:gd name="connsiteX8" fmla="*/ 655744 w 2555261"/>
                <a:gd name="connsiteY8" fmla="*/ 89 h 1987658"/>
                <a:gd name="connsiteX9" fmla="*/ 2543072 w 2555261"/>
                <a:gd name="connsiteY9" fmla="*/ 1456355 h 1987658"/>
                <a:gd name="connsiteX10" fmla="*/ 2259284 w 2555261"/>
                <a:gd name="connsiteY10" fmla="*/ 1987658 h 1987658"/>
                <a:gd name="connsiteX11" fmla="*/ 2256532 w 2555261"/>
                <a:gd name="connsiteY11" fmla="*/ 1979708 h 1987658"/>
                <a:gd name="connsiteX12" fmla="*/ 2251447 w 2555261"/>
                <a:gd name="connsiteY12" fmla="*/ 1965743 h 1987658"/>
                <a:gd name="connsiteX13" fmla="*/ 2250297 w 2555261"/>
                <a:gd name="connsiteY13" fmla="*/ 1966318 h 1987658"/>
                <a:gd name="connsiteX14" fmla="*/ 2257343 w 2555261"/>
                <a:gd name="connsiteY14" fmla="*/ 1984166 h 1987658"/>
                <a:gd name="connsiteX15" fmla="*/ 2009364 w 2555261"/>
                <a:gd name="connsiteY15" fmla="*/ 1984166 h 1987658"/>
                <a:gd name="connsiteX16" fmla="*/ 83396 w 2555261"/>
                <a:gd name="connsiteY16" fmla="*/ 481400 h 1987658"/>
                <a:gd name="connsiteX17" fmla="*/ 4741 w 2555261"/>
                <a:gd name="connsiteY17" fmla="*/ 248399 h 1987658"/>
                <a:gd name="connsiteX18" fmla="*/ 4566 w 2555261"/>
                <a:gd name="connsiteY18" fmla="*/ 247880 h 1987658"/>
                <a:gd name="connsiteX19" fmla="*/ 0 w 2555261"/>
                <a:gd name="connsiteY19" fmla="*/ 247847 h 1987658"/>
                <a:gd name="connsiteX20" fmla="*/ 655744 w 2555261"/>
                <a:gd name="connsiteY20" fmla="*/ 89 h 1987658"/>
                <a:gd name="connsiteX0" fmla="*/ 541419 w 2555261"/>
                <a:gd name="connsiteY0" fmla="*/ 302683 h 1987658"/>
                <a:gd name="connsiteX1" fmla="*/ 697729 w 2555261"/>
                <a:gd name="connsiteY1" fmla="*/ 346803 h 1987658"/>
                <a:gd name="connsiteX2" fmla="*/ 850685 w 2555261"/>
                <a:gd name="connsiteY2" fmla="*/ 403605 h 1987658"/>
                <a:gd name="connsiteX3" fmla="*/ 826462 w 2555261"/>
                <a:gd name="connsiteY3" fmla="*/ 392050 h 1987658"/>
                <a:gd name="connsiteX4" fmla="*/ 574873 w 2555261"/>
                <a:gd name="connsiteY4" fmla="*/ 309958 h 1987658"/>
                <a:gd name="connsiteX5" fmla="*/ 541419 w 2555261"/>
                <a:gd name="connsiteY5" fmla="*/ 302683 h 1987658"/>
                <a:gd name="connsiteX6" fmla="*/ 427351 w 2555261"/>
                <a:gd name="connsiteY6" fmla="*/ 278795 h 1987658"/>
                <a:gd name="connsiteX7" fmla="*/ 501486 w 2555261"/>
                <a:gd name="connsiteY7" fmla="*/ 293998 h 1987658"/>
                <a:gd name="connsiteX8" fmla="*/ 440247 w 2555261"/>
                <a:gd name="connsiteY8" fmla="*/ 280679 h 1987658"/>
                <a:gd name="connsiteX9" fmla="*/ 427351 w 2555261"/>
                <a:gd name="connsiteY9" fmla="*/ 278795 h 1987658"/>
                <a:gd name="connsiteX10" fmla="*/ 655744 w 2555261"/>
                <a:gd name="connsiteY10" fmla="*/ 89 h 1987658"/>
                <a:gd name="connsiteX11" fmla="*/ 2543072 w 2555261"/>
                <a:gd name="connsiteY11" fmla="*/ 1456355 h 1987658"/>
                <a:gd name="connsiteX12" fmla="*/ 2259284 w 2555261"/>
                <a:gd name="connsiteY12" fmla="*/ 1987658 h 1987658"/>
                <a:gd name="connsiteX13" fmla="*/ 2256532 w 2555261"/>
                <a:gd name="connsiteY13" fmla="*/ 1979708 h 1987658"/>
                <a:gd name="connsiteX14" fmla="*/ 2251447 w 2555261"/>
                <a:gd name="connsiteY14" fmla="*/ 1965743 h 1987658"/>
                <a:gd name="connsiteX15" fmla="*/ 2257343 w 2555261"/>
                <a:gd name="connsiteY15" fmla="*/ 1984166 h 1987658"/>
                <a:gd name="connsiteX16" fmla="*/ 2009364 w 2555261"/>
                <a:gd name="connsiteY16" fmla="*/ 1984166 h 1987658"/>
                <a:gd name="connsiteX17" fmla="*/ 83396 w 2555261"/>
                <a:gd name="connsiteY17" fmla="*/ 481400 h 1987658"/>
                <a:gd name="connsiteX18" fmla="*/ 4741 w 2555261"/>
                <a:gd name="connsiteY18" fmla="*/ 248399 h 1987658"/>
                <a:gd name="connsiteX19" fmla="*/ 4566 w 2555261"/>
                <a:gd name="connsiteY19" fmla="*/ 247880 h 1987658"/>
                <a:gd name="connsiteX20" fmla="*/ 0 w 2555261"/>
                <a:gd name="connsiteY20" fmla="*/ 247847 h 1987658"/>
                <a:gd name="connsiteX21" fmla="*/ 655744 w 2555261"/>
                <a:gd name="connsiteY21" fmla="*/ 89 h 1987658"/>
                <a:gd name="connsiteX0" fmla="*/ 541419 w 2555261"/>
                <a:gd name="connsiteY0" fmla="*/ 302683 h 1987658"/>
                <a:gd name="connsiteX1" fmla="*/ 697729 w 2555261"/>
                <a:gd name="connsiteY1" fmla="*/ 346803 h 1987658"/>
                <a:gd name="connsiteX2" fmla="*/ 850685 w 2555261"/>
                <a:gd name="connsiteY2" fmla="*/ 403605 h 1987658"/>
                <a:gd name="connsiteX3" fmla="*/ 826462 w 2555261"/>
                <a:gd name="connsiteY3" fmla="*/ 392050 h 1987658"/>
                <a:gd name="connsiteX4" fmla="*/ 574873 w 2555261"/>
                <a:gd name="connsiteY4" fmla="*/ 309958 h 1987658"/>
                <a:gd name="connsiteX5" fmla="*/ 541419 w 2555261"/>
                <a:gd name="connsiteY5" fmla="*/ 302683 h 1987658"/>
                <a:gd name="connsiteX6" fmla="*/ 427351 w 2555261"/>
                <a:gd name="connsiteY6" fmla="*/ 278795 h 1987658"/>
                <a:gd name="connsiteX7" fmla="*/ 501486 w 2555261"/>
                <a:gd name="connsiteY7" fmla="*/ 293998 h 1987658"/>
                <a:gd name="connsiteX8" fmla="*/ 440247 w 2555261"/>
                <a:gd name="connsiteY8" fmla="*/ 280679 h 1987658"/>
                <a:gd name="connsiteX9" fmla="*/ 427351 w 2555261"/>
                <a:gd name="connsiteY9" fmla="*/ 278795 h 1987658"/>
                <a:gd name="connsiteX10" fmla="*/ 655744 w 2555261"/>
                <a:gd name="connsiteY10" fmla="*/ 89 h 1987658"/>
                <a:gd name="connsiteX11" fmla="*/ 2543072 w 2555261"/>
                <a:gd name="connsiteY11" fmla="*/ 1456355 h 1987658"/>
                <a:gd name="connsiteX12" fmla="*/ 2259284 w 2555261"/>
                <a:gd name="connsiteY12" fmla="*/ 1987658 h 1987658"/>
                <a:gd name="connsiteX13" fmla="*/ 2256532 w 2555261"/>
                <a:gd name="connsiteY13" fmla="*/ 1979708 h 1987658"/>
                <a:gd name="connsiteX14" fmla="*/ 2257343 w 2555261"/>
                <a:gd name="connsiteY14" fmla="*/ 1984166 h 1987658"/>
                <a:gd name="connsiteX15" fmla="*/ 2009364 w 2555261"/>
                <a:gd name="connsiteY15" fmla="*/ 1984166 h 1987658"/>
                <a:gd name="connsiteX16" fmla="*/ 83396 w 2555261"/>
                <a:gd name="connsiteY16" fmla="*/ 481400 h 1987658"/>
                <a:gd name="connsiteX17" fmla="*/ 4741 w 2555261"/>
                <a:gd name="connsiteY17" fmla="*/ 248399 h 1987658"/>
                <a:gd name="connsiteX18" fmla="*/ 4566 w 2555261"/>
                <a:gd name="connsiteY18" fmla="*/ 247880 h 1987658"/>
                <a:gd name="connsiteX19" fmla="*/ 0 w 2555261"/>
                <a:gd name="connsiteY19" fmla="*/ 247847 h 1987658"/>
                <a:gd name="connsiteX20" fmla="*/ 655744 w 2555261"/>
                <a:gd name="connsiteY20" fmla="*/ 89 h 198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55261" h="1987658">
                  <a:moveTo>
                    <a:pt x="541419" y="302683"/>
                  </a:moveTo>
                  <a:lnTo>
                    <a:pt x="697729" y="346803"/>
                  </a:lnTo>
                  <a:lnTo>
                    <a:pt x="850685" y="403605"/>
                  </a:lnTo>
                  <a:lnTo>
                    <a:pt x="826462" y="392050"/>
                  </a:lnTo>
                  <a:cubicBezTo>
                    <a:pt x="746467" y="359897"/>
                    <a:pt x="662642" y="332239"/>
                    <a:pt x="574873" y="309958"/>
                  </a:cubicBezTo>
                  <a:lnTo>
                    <a:pt x="541419" y="302683"/>
                  </a:lnTo>
                  <a:close/>
                  <a:moveTo>
                    <a:pt x="427351" y="278795"/>
                  </a:moveTo>
                  <a:lnTo>
                    <a:pt x="501486" y="293998"/>
                  </a:lnTo>
                  <a:lnTo>
                    <a:pt x="440247" y="280679"/>
                  </a:lnTo>
                  <a:lnTo>
                    <a:pt x="427351" y="278795"/>
                  </a:lnTo>
                  <a:close/>
                  <a:moveTo>
                    <a:pt x="655744" y="89"/>
                  </a:moveTo>
                  <a:cubicBezTo>
                    <a:pt x="1256382" y="5595"/>
                    <a:pt x="2193158" y="366220"/>
                    <a:pt x="2543072" y="1456355"/>
                  </a:cubicBezTo>
                  <a:cubicBezTo>
                    <a:pt x="2543072" y="1456355"/>
                    <a:pt x="2645015" y="1602257"/>
                    <a:pt x="2259284" y="1987658"/>
                  </a:cubicBezTo>
                  <a:cubicBezTo>
                    <a:pt x="2259284" y="1987658"/>
                    <a:pt x="2258376" y="1984936"/>
                    <a:pt x="2256532" y="1979708"/>
                  </a:cubicBezTo>
                  <a:lnTo>
                    <a:pt x="2257343" y="1984166"/>
                  </a:lnTo>
                  <a:lnTo>
                    <a:pt x="2009364" y="1984166"/>
                  </a:lnTo>
                  <a:cubicBezTo>
                    <a:pt x="2009364" y="1984166"/>
                    <a:pt x="1477588" y="517180"/>
                    <a:pt x="83396" y="481400"/>
                  </a:cubicBezTo>
                  <a:lnTo>
                    <a:pt x="4741" y="248399"/>
                  </a:lnTo>
                  <a:cubicBezTo>
                    <a:pt x="4683" y="248226"/>
                    <a:pt x="4624" y="248053"/>
                    <a:pt x="4566" y="247880"/>
                  </a:cubicBezTo>
                  <a:lnTo>
                    <a:pt x="0" y="247847"/>
                  </a:lnTo>
                  <a:cubicBezTo>
                    <a:pt x="0" y="247847"/>
                    <a:pt x="192866" y="-5417"/>
                    <a:pt x="655744" y="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="" xmlns:a16="http://schemas.microsoft.com/office/drawing/2014/main" id="{7DEBF408-DB14-48B3-9C37-6C4A1969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149" y="2253705"/>
              <a:ext cx="1690389" cy="1405747"/>
            </a:xfrm>
            <a:custGeom>
              <a:avLst/>
              <a:gdLst>
                <a:gd name="T0" fmla="*/ 0 w 818"/>
                <a:gd name="T1" fmla="*/ 49 h 681"/>
                <a:gd name="T2" fmla="*/ 818 w 818"/>
                <a:gd name="T3" fmla="*/ 681 h 681"/>
                <a:gd name="T4" fmla="*/ 728 w 818"/>
                <a:gd name="T5" fmla="*/ 681 h 681"/>
                <a:gd name="T6" fmla="*/ 29 w 818"/>
                <a:gd name="T7" fmla="*/ 135 h 681"/>
                <a:gd name="T8" fmla="*/ 0 w 818"/>
                <a:gd name="T9" fmla="*/ 4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681">
                  <a:moveTo>
                    <a:pt x="0" y="49"/>
                  </a:moveTo>
                  <a:cubicBezTo>
                    <a:pt x="0" y="49"/>
                    <a:pt x="568" y="0"/>
                    <a:pt x="818" y="681"/>
                  </a:cubicBezTo>
                  <a:cubicBezTo>
                    <a:pt x="728" y="681"/>
                    <a:pt x="728" y="681"/>
                    <a:pt x="728" y="681"/>
                  </a:cubicBezTo>
                  <a:cubicBezTo>
                    <a:pt x="728" y="681"/>
                    <a:pt x="535" y="148"/>
                    <a:pt x="29" y="135"/>
                  </a:cubicBezTo>
                  <a:cubicBezTo>
                    <a:pt x="0" y="49"/>
                    <a:pt x="0" y="49"/>
                    <a:pt x="0" y="4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pic>
          <p:nvPicPr>
            <p:cNvPr id="29" name="Graphic 13" descr="Hourglass">
              <a:extLst>
                <a:ext uri="{FF2B5EF4-FFF2-40B4-BE49-F238E27FC236}">
                  <a16:creationId xmlns="" xmlns:a16="http://schemas.microsoft.com/office/drawing/2014/main" id="{4EDCEDAC-7D68-4B94-8250-22A472A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59303" y="2414025"/>
              <a:ext cx="285467" cy="285467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529FEFB-362C-42A1-AE5B-885C8011ED08}"/>
              </a:ext>
            </a:extLst>
          </p:cNvPr>
          <p:cNvSpPr/>
          <p:nvPr/>
        </p:nvSpPr>
        <p:spPr>
          <a:xfrm>
            <a:off x="8229635" y="1693111"/>
            <a:ext cx="2358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ثلاث مراحل: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5" name="Graphic 34" descr="Presentation with org chart">
            <a:extLst>
              <a:ext uri="{FF2B5EF4-FFF2-40B4-BE49-F238E27FC236}">
                <a16:creationId xmlns="" xmlns:a16="http://schemas.microsoft.com/office/drawing/2014/main" id="{CC5CDB31-69DA-491B-BB08-F6713F537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5068" y="4264004"/>
            <a:ext cx="914400" cy="914400"/>
          </a:xfrm>
          <a:prstGeom prst="rect">
            <a:avLst/>
          </a:prstGeom>
        </p:spPr>
      </p:pic>
      <p:pic>
        <p:nvPicPr>
          <p:cNvPr id="37" name="Graphic 36" descr="Checklist RTL">
            <a:extLst>
              <a:ext uri="{FF2B5EF4-FFF2-40B4-BE49-F238E27FC236}">
                <a16:creationId xmlns="" xmlns:a16="http://schemas.microsoft.com/office/drawing/2014/main" id="{EC0FC05A-7BB1-46D6-9110-87B7051DBC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0198" y="3117191"/>
            <a:ext cx="848050" cy="848050"/>
          </a:xfrm>
          <a:prstGeom prst="rect">
            <a:avLst/>
          </a:prstGeom>
        </p:spPr>
      </p:pic>
      <p:pic>
        <p:nvPicPr>
          <p:cNvPr id="39" name="Graphic 38" descr="Handshake">
            <a:extLst>
              <a:ext uri="{FF2B5EF4-FFF2-40B4-BE49-F238E27FC236}">
                <a16:creationId xmlns="" xmlns:a16="http://schemas.microsoft.com/office/drawing/2014/main" id="{C37E3AFC-19FF-4422-A12E-F1436120E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7606" y="3659452"/>
            <a:ext cx="726446" cy="726446"/>
          </a:xfrm>
          <a:prstGeom prst="rect">
            <a:avLst/>
          </a:prstGeom>
        </p:spPr>
      </p:pic>
      <p:pic>
        <p:nvPicPr>
          <p:cNvPr id="46" name="Graphic 45" descr="Line arrow Slight curve">
            <a:extLst>
              <a:ext uri="{FF2B5EF4-FFF2-40B4-BE49-F238E27FC236}">
                <a16:creationId xmlns="" xmlns:a16="http://schemas.microsoft.com/office/drawing/2014/main" id="{5A33A3D3-77A8-4298-A79A-AB283DF14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9148" y="3426736"/>
            <a:ext cx="2530999" cy="914400"/>
          </a:xfrm>
          <a:prstGeom prst="rect">
            <a:avLst/>
          </a:prstGeom>
        </p:spPr>
      </p:pic>
      <p:sp>
        <p:nvSpPr>
          <p:cNvPr id="51" name="Graphic 47" descr="Line arrow Clockwise curve">
            <a:extLst>
              <a:ext uri="{FF2B5EF4-FFF2-40B4-BE49-F238E27FC236}">
                <a16:creationId xmlns="" xmlns:a16="http://schemas.microsoft.com/office/drawing/2014/main" id="{82F3D5F8-A412-44AB-B759-0177D8DE0B1B}"/>
              </a:ext>
            </a:extLst>
          </p:cNvPr>
          <p:cNvSpPr/>
          <p:nvPr/>
        </p:nvSpPr>
        <p:spPr>
          <a:xfrm rot="19579563">
            <a:off x="3603652" y="2923147"/>
            <a:ext cx="592094" cy="1275584"/>
          </a:xfrm>
          <a:custGeom>
            <a:avLst/>
            <a:gdLst>
              <a:gd name="connsiteX0" fmla="*/ 137759 w 592094"/>
              <a:gd name="connsiteY0" fmla="*/ 94298 h 756277"/>
              <a:gd name="connsiteX1" fmla="*/ 48224 w 592094"/>
              <a:gd name="connsiteY1" fmla="*/ 180975 h 756277"/>
              <a:gd name="connsiteX2" fmla="*/ 8219 w 592094"/>
              <a:gd name="connsiteY2" fmla="*/ 180975 h 756277"/>
              <a:gd name="connsiteX3" fmla="*/ 8219 w 592094"/>
              <a:gd name="connsiteY3" fmla="*/ 140970 h 756277"/>
              <a:gd name="connsiteX4" fmla="*/ 144427 w 592094"/>
              <a:gd name="connsiteY4" fmla="*/ 7620 h 756277"/>
              <a:gd name="connsiteX5" fmla="*/ 161572 w 592094"/>
              <a:gd name="connsiteY5" fmla="*/ 0 h 756277"/>
              <a:gd name="connsiteX6" fmla="*/ 164429 w 592094"/>
              <a:gd name="connsiteY6" fmla="*/ 0 h 756277"/>
              <a:gd name="connsiteX7" fmla="*/ 168239 w 592094"/>
              <a:gd name="connsiteY7" fmla="*/ 0 h 756277"/>
              <a:gd name="connsiteX8" fmla="*/ 170144 w 592094"/>
              <a:gd name="connsiteY8" fmla="*/ 0 h 756277"/>
              <a:gd name="connsiteX9" fmla="*/ 172049 w 592094"/>
              <a:gd name="connsiteY9" fmla="*/ 0 h 756277"/>
              <a:gd name="connsiteX10" fmla="*/ 184432 w 592094"/>
              <a:gd name="connsiteY10" fmla="*/ 7620 h 756277"/>
              <a:gd name="connsiteX11" fmla="*/ 317782 w 592094"/>
              <a:gd name="connsiteY11" fmla="*/ 143828 h 756277"/>
              <a:gd name="connsiteX12" fmla="*/ 317782 w 592094"/>
              <a:gd name="connsiteY12" fmla="*/ 183833 h 756277"/>
              <a:gd name="connsiteX13" fmla="*/ 277777 w 592094"/>
              <a:gd name="connsiteY13" fmla="*/ 183833 h 756277"/>
              <a:gd name="connsiteX14" fmla="*/ 195862 w 592094"/>
              <a:gd name="connsiteY14" fmla="*/ 100012 h 756277"/>
              <a:gd name="connsiteX15" fmla="*/ 344452 w 592094"/>
              <a:gd name="connsiteY15" fmla="*/ 558165 h 756277"/>
              <a:gd name="connsiteX16" fmla="*/ 573052 w 592094"/>
              <a:gd name="connsiteY16" fmla="*/ 701040 h 756277"/>
              <a:gd name="connsiteX17" fmla="*/ 590197 w 592094"/>
              <a:gd name="connsiteY17" fmla="*/ 737235 h 756277"/>
              <a:gd name="connsiteX18" fmla="*/ 554002 w 592094"/>
              <a:gd name="connsiteY18" fmla="*/ 754380 h 756277"/>
              <a:gd name="connsiteX19" fmla="*/ 306352 w 592094"/>
              <a:gd name="connsiteY19" fmla="*/ 600075 h 756277"/>
              <a:gd name="connsiteX20" fmla="*/ 137759 w 592094"/>
              <a:gd name="connsiteY20" fmla="*/ 94298 h 75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2094" h="756277">
                <a:moveTo>
                  <a:pt x="137759" y="94298"/>
                </a:moveTo>
                <a:lnTo>
                  <a:pt x="48224" y="180975"/>
                </a:lnTo>
                <a:cubicBezTo>
                  <a:pt x="36794" y="192405"/>
                  <a:pt x="18697" y="191453"/>
                  <a:pt x="8219" y="180975"/>
                </a:cubicBezTo>
                <a:cubicBezTo>
                  <a:pt x="-3211" y="169545"/>
                  <a:pt x="-2258" y="151448"/>
                  <a:pt x="8219" y="140970"/>
                </a:cubicBezTo>
                <a:lnTo>
                  <a:pt x="144427" y="7620"/>
                </a:lnTo>
                <a:cubicBezTo>
                  <a:pt x="149189" y="2858"/>
                  <a:pt x="154904" y="0"/>
                  <a:pt x="161572" y="0"/>
                </a:cubicBezTo>
                <a:cubicBezTo>
                  <a:pt x="162524" y="0"/>
                  <a:pt x="163477" y="0"/>
                  <a:pt x="164429" y="0"/>
                </a:cubicBezTo>
                <a:cubicBezTo>
                  <a:pt x="165382" y="0"/>
                  <a:pt x="166334" y="0"/>
                  <a:pt x="168239" y="0"/>
                </a:cubicBezTo>
                <a:lnTo>
                  <a:pt x="170144" y="0"/>
                </a:lnTo>
                <a:lnTo>
                  <a:pt x="172049" y="0"/>
                </a:lnTo>
                <a:cubicBezTo>
                  <a:pt x="176812" y="952"/>
                  <a:pt x="181574" y="3810"/>
                  <a:pt x="184432" y="7620"/>
                </a:cubicBezTo>
                <a:lnTo>
                  <a:pt x="317782" y="143828"/>
                </a:lnTo>
                <a:cubicBezTo>
                  <a:pt x="329212" y="155258"/>
                  <a:pt x="328259" y="173355"/>
                  <a:pt x="317782" y="183833"/>
                </a:cubicBezTo>
                <a:cubicBezTo>
                  <a:pt x="306352" y="195262"/>
                  <a:pt x="288254" y="194310"/>
                  <a:pt x="277777" y="183833"/>
                </a:cubicBezTo>
                <a:lnTo>
                  <a:pt x="195862" y="100012"/>
                </a:lnTo>
                <a:cubicBezTo>
                  <a:pt x="160619" y="279082"/>
                  <a:pt x="210149" y="433388"/>
                  <a:pt x="344452" y="558165"/>
                </a:cubicBezTo>
                <a:cubicBezTo>
                  <a:pt x="411127" y="619125"/>
                  <a:pt x="488279" y="667703"/>
                  <a:pt x="573052" y="701040"/>
                </a:cubicBezTo>
                <a:cubicBezTo>
                  <a:pt x="588292" y="706755"/>
                  <a:pt x="595912" y="722948"/>
                  <a:pt x="590197" y="737235"/>
                </a:cubicBezTo>
                <a:cubicBezTo>
                  <a:pt x="584482" y="752475"/>
                  <a:pt x="568289" y="760095"/>
                  <a:pt x="554002" y="754380"/>
                </a:cubicBezTo>
                <a:cubicBezTo>
                  <a:pt x="462562" y="719138"/>
                  <a:pt x="378742" y="666750"/>
                  <a:pt x="306352" y="600075"/>
                </a:cubicBezTo>
                <a:cubicBezTo>
                  <a:pt x="202529" y="504825"/>
                  <a:pt x="91087" y="340043"/>
                  <a:pt x="137759" y="9429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49" descr="Arrow Rotate right">
            <a:extLst>
              <a:ext uri="{FF2B5EF4-FFF2-40B4-BE49-F238E27FC236}">
                <a16:creationId xmlns="" xmlns:a16="http://schemas.microsoft.com/office/drawing/2014/main" id="{1AC6392F-DD2C-41F6-92A6-48FA2F9CBAC6}"/>
              </a:ext>
            </a:extLst>
          </p:cNvPr>
          <p:cNvSpPr/>
          <p:nvPr/>
        </p:nvSpPr>
        <p:spPr>
          <a:xfrm rot="5585220">
            <a:off x="5966168" y="3264455"/>
            <a:ext cx="838200" cy="4467512"/>
          </a:xfrm>
          <a:custGeom>
            <a:avLst/>
            <a:gdLst>
              <a:gd name="connsiteX0" fmla="*/ 714375 w 838200"/>
              <a:gd name="connsiteY0" fmla="*/ 415404 h 644004"/>
              <a:gd name="connsiteX1" fmla="*/ 666750 w 838200"/>
              <a:gd name="connsiteY1" fmla="*/ 167754 h 644004"/>
              <a:gd name="connsiteX2" fmla="*/ 425768 w 838200"/>
              <a:gd name="connsiteY2" fmla="*/ 2972 h 644004"/>
              <a:gd name="connsiteX3" fmla="*/ 134303 w 838200"/>
              <a:gd name="connsiteY3" fmla="*/ 76314 h 644004"/>
              <a:gd name="connsiteX4" fmla="*/ 0 w 838200"/>
              <a:gd name="connsiteY4" fmla="*/ 318249 h 644004"/>
              <a:gd name="connsiteX5" fmla="*/ 111443 w 838200"/>
              <a:gd name="connsiteY5" fmla="*/ 144894 h 644004"/>
              <a:gd name="connsiteX6" fmla="*/ 314325 w 838200"/>
              <a:gd name="connsiteY6" fmla="*/ 109652 h 644004"/>
              <a:gd name="connsiteX7" fmla="*/ 470535 w 838200"/>
              <a:gd name="connsiteY7" fmla="*/ 231572 h 644004"/>
              <a:gd name="connsiteX8" fmla="*/ 504825 w 838200"/>
              <a:gd name="connsiteY8" fmla="*/ 415404 h 644004"/>
              <a:gd name="connsiteX9" fmla="*/ 381000 w 838200"/>
              <a:gd name="connsiteY9" fmla="*/ 415404 h 644004"/>
              <a:gd name="connsiteX10" fmla="*/ 609600 w 838200"/>
              <a:gd name="connsiteY10" fmla="*/ 644004 h 644004"/>
              <a:gd name="connsiteX11" fmla="*/ 838200 w 838200"/>
              <a:gd name="connsiteY11" fmla="*/ 415404 h 644004"/>
              <a:gd name="connsiteX12" fmla="*/ 714375 w 838200"/>
              <a:gd name="connsiteY12" fmla="*/ 415404 h 64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8200" h="644004">
                <a:moveTo>
                  <a:pt x="714375" y="415404"/>
                </a:moveTo>
                <a:cubicBezTo>
                  <a:pt x="717233" y="326822"/>
                  <a:pt x="714375" y="245859"/>
                  <a:pt x="666750" y="167754"/>
                </a:cubicBezTo>
                <a:cubicBezTo>
                  <a:pt x="613410" y="80124"/>
                  <a:pt x="528638" y="15354"/>
                  <a:pt x="425768" y="2972"/>
                </a:cubicBezTo>
                <a:cubicBezTo>
                  <a:pt x="322898" y="-9411"/>
                  <a:pt x="219075" y="17259"/>
                  <a:pt x="134303" y="76314"/>
                </a:cubicBezTo>
                <a:cubicBezTo>
                  <a:pt x="61913" y="129654"/>
                  <a:pt x="0" y="225857"/>
                  <a:pt x="0" y="318249"/>
                </a:cubicBezTo>
                <a:cubicBezTo>
                  <a:pt x="11430" y="247764"/>
                  <a:pt x="51435" y="184899"/>
                  <a:pt x="111443" y="144894"/>
                </a:cubicBezTo>
                <a:cubicBezTo>
                  <a:pt x="171450" y="104889"/>
                  <a:pt x="244793" y="92507"/>
                  <a:pt x="314325" y="109652"/>
                </a:cubicBezTo>
                <a:cubicBezTo>
                  <a:pt x="380048" y="124892"/>
                  <a:pt x="434340" y="175374"/>
                  <a:pt x="470535" y="231572"/>
                </a:cubicBezTo>
                <a:cubicBezTo>
                  <a:pt x="506730" y="287769"/>
                  <a:pt x="504825" y="350634"/>
                  <a:pt x="504825" y="415404"/>
                </a:cubicBezTo>
                <a:lnTo>
                  <a:pt x="381000" y="415404"/>
                </a:lnTo>
                <a:lnTo>
                  <a:pt x="609600" y="644004"/>
                </a:lnTo>
                <a:cubicBezTo>
                  <a:pt x="609600" y="644004"/>
                  <a:pt x="799148" y="454457"/>
                  <a:pt x="838200" y="415404"/>
                </a:cubicBezTo>
                <a:lnTo>
                  <a:pt x="714375" y="415404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574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51AE9F-F77D-41E2-9F95-922A6822B58F}"/>
              </a:ext>
            </a:extLst>
          </p:cNvPr>
          <p:cNvSpPr txBox="1"/>
          <p:nvPr/>
        </p:nvSpPr>
        <p:spPr>
          <a:xfrm flipH="1">
            <a:off x="1988191" y="470826"/>
            <a:ext cx="94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مفهوم النظام وشروطه</a:t>
            </a:r>
            <a:endParaRPr lang="en-ID" sz="3600" b="1" spc="-150" dirty="0">
              <a:solidFill>
                <a:srgbClr val="FFC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1E668F-C21C-49A2-B5A7-61CCED73AE7B}"/>
              </a:ext>
            </a:extLst>
          </p:cNvPr>
          <p:cNvGrpSpPr/>
          <p:nvPr/>
        </p:nvGrpSpPr>
        <p:grpSpPr>
          <a:xfrm flipV="1">
            <a:off x="6175809" y="1357975"/>
            <a:ext cx="1655761" cy="0"/>
            <a:chOff x="515938" y="2246221"/>
            <a:chExt cx="19176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8AB9C01-FA3D-458B-9093-B853E855590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4A50A31A-B345-4CF6-A952-127B0A8BA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: Shape 464">
            <a:extLst>
              <a:ext uri="{FF2B5EF4-FFF2-40B4-BE49-F238E27FC236}">
                <a16:creationId xmlns="" xmlns:a16="http://schemas.microsoft.com/office/drawing/2014/main" id="{2B1902F1-1958-4CD8-A982-C2F46F3D0E5A}"/>
              </a:ext>
            </a:extLst>
          </p:cNvPr>
          <p:cNvSpPr>
            <a:spLocks/>
          </p:cNvSpPr>
          <p:nvPr/>
        </p:nvSpPr>
        <p:spPr bwMode="auto">
          <a:xfrm>
            <a:off x="3600727" y="2009433"/>
            <a:ext cx="2585283" cy="3683628"/>
          </a:xfrm>
          <a:custGeom>
            <a:avLst/>
            <a:gdLst>
              <a:gd name="connsiteX0" fmla="*/ 729970 w 2159801"/>
              <a:gd name="connsiteY0" fmla="*/ 288193 h 3077384"/>
              <a:gd name="connsiteX1" fmla="*/ 806093 w 2159801"/>
              <a:gd name="connsiteY1" fmla="*/ 304492 h 3077384"/>
              <a:gd name="connsiteX2" fmla="*/ 1787265 w 2159801"/>
              <a:gd name="connsiteY2" fmla="*/ 302605 h 3077384"/>
              <a:gd name="connsiteX3" fmla="*/ 2159801 w 2159801"/>
              <a:gd name="connsiteY3" fmla="*/ 674566 h 3077384"/>
              <a:gd name="connsiteX4" fmla="*/ 2159801 w 2159801"/>
              <a:gd name="connsiteY4" fmla="*/ 3077384 h 3077384"/>
              <a:gd name="connsiteX5" fmla="*/ 2024396 w 2159801"/>
              <a:gd name="connsiteY5" fmla="*/ 3077384 h 3077384"/>
              <a:gd name="connsiteX6" fmla="*/ 2024396 w 2159801"/>
              <a:gd name="connsiteY6" fmla="*/ 674566 h 3077384"/>
              <a:gd name="connsiteX7" fmla="*/ 1787265 w 2159801"/>
              <a:gd name="connsiteY7" fmla="*/ 437972 h 3077384"/>
              <a:gd name="connsiteX8" fmla="*/ 804546 w 2159801"/>
              <a:gd name="connsiteY8" fmla="*/ 441404 h 3077384"/>
              <a:gd name="connsiteX9" fmla="*/ 728767 w 2159801"/>
              <a:gd name="connsiteY9" fmla="*/ 458046 h 3077384"/>
              <a:gd name="connsiteX10" fmla="*/ 739249 w 2159801"/>
              <a:gd name="connsiteY10" fmla="*/ 370546 h 3077384"/>
              <a:gd name="connsiteX11" fmla="*/ 729970 w 2159801"/>
              <a:gd name="connsiteY11" fmla="*/ 288193 h 3077384"/>
              <a:gd name="connsiteX12" fmla="*/ 366041 w 2159801"/>
              <a:gd name="connsiteY12" fmla="*/ 0 h 3077384"/>
              <a:gd name="connsiteX13" fmla="*/ 732082 w 2159801"/>
              <a:gd name="connsiteY13" fmla="*/ 366041 h 3077384"/>
              <a:gd name="connsiteX14" fmla="*/ 366041 w 2159801"/>
              <a:gd name="connsiteY14" fmla="*/ 732082 h 3077384"/>
              <a:gd name="connsiteX15" fmla="*/ 0 w 2159801"/>
              <a:gd name="connsiteY15" fmla="*/ 366041 h 3077384"/>
              <a:gd name="connsiteX16" fmla="*/ 366041 w 2159801"/>
              <a:gd name="connsiteY16" fmla="*/ 0 h 307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59801" h="3077384">
                <a:moveTo>
                  <a:pt x="729970" y="288193"/>
                </a:moveTo>
                <a:cubicBezTo>
                  <a:pt x="754027" y="296771"/>
                  <a:pt x="779458" y="302433"/>
                  <a:pt x="806093" y="304492"/>
                </a:cubicBezTo>
                <a:cubicBezTo>
                  <a:pt x="1208184" y="304492"/>
                  <a:pt x="1382596" y="302605"/>
                  <a:pt x="1787265" y="302605"/>
                </a:cubicBezTo>
                <a:cubicBezTo>
                  <a:pt x="1992263" y="302605"/>
                  <a:pt x="2159801" y="469884"/>
                  <a:pt x="2159801" y="674566"/>
                </a:cubicBezTo>
                <a:lnTo>
                  <a:pt x="2159801" y="3077384"/>
                </a:lnTo>
                <a:lnTo>
                  <a:pt x="2024396" y="3077384"/>
                </a:lnTo>
                <a:lnTo>
                  <a:pt x="2024396" y="674566"/>
                </a:lnTo>
                <a:cubicBezTo>
                  <a:pt x="2024396" y="544517"/>
                  <a:pt x="1917515" y="437972"/>
                  <a:pt x="1787265" y="437972"/>
                </a:cubicBezTo>
                <a:cubicBezTo>
                  <a:pt x="1382080" y="437972"/>
                  <a:pt x="1207497" y="441404"/>
                  <a:pt x="804546" y="441404"/>
                </a:cubicBezTo>
                <a:cubicBezTo>
                  <a:pt x="778084" y="443634"/>
                  <a:pt x="752652" y="449296"/>
                  <a:pt x="728767" y="458046"/>
                </a:cubicBezTo>
                <a:cubicBezTo>
                  <a:pt x="735469" y="430080"/>
                  <a:pt x="739249" y="400742"/>
                  <a:pt x="739249" y="370546"/>
                </a:cubicBezTo>
                <a:cubicBezTo>
                  <a:pt x="739249" y="342237"/>
                  <a:pt x="735984" y="314786"/>
                  <a:pt x="729970" y="288193"/>
                </a:cubicBezTo>
                <a:close/>
                <a:moveTo>
                  <a:pt x="366041" y="0"/>
                </a:moveTo>
                <a:cubicBezTo>
                  <a:pt x="568200" y="0"/>
                  <a:pt x="732082" y="163882"/>
                  <a:pt x="732082" y="366041"/>
                </a:cubicBezTo>
                <a:cubicBezTo>
                  <a:pt x="732082" y="568200"/>
                  <a:pt x="568200" y="732082"/>
                  <a:pt x="366041" y="732082"/>
                </a:cubicBezTo>
                <a:cubicBezTo>
                  <a:pt x="163882" y="732082"/>
                  <a:pt x="0" y="568200"/>
                  <a:pt x="0" y="366041"/>
                </a:cubicBezTo>
                <a:cubicBezTo>
                  <a:pt x="0" y="163882"/>
                  <a:pt x="163882" y="0"/>
                  <a:pt x="366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5D5A70B-44D8-450D-90F3-2427EB28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821" y="2112528"/>
            <a:ext cx="682007" cy="6780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0" name="Freeform: Shape 463">
            <a:extLst>
              <a:ext uri="{FF2B5EF4-FFF2-40B4-BE49-F238E27FC236}">
                <a16:creationId xmlns="" xmlns:a16="http://schemas.microsoft.com/office/drawing/2014/main" id="{DFF38F3F-704C-4B8A-8340-F0096E6CD823}"/>
              </a:ext>
            </a:extLst>
          </p:cNvPr>
          <p:cNvSpPr>
            <a:spLocks/>
          </p:cNvSpPr>
          <p:nvPr/>
        </p:nvSpPr>
        <p:spPr bwMode="auto">
          <a:xfrm>
            <a:off x="2756146" y="3195015"/>
            <a:ext cx="2799401" cy="2498048"/>
          </a:xfrm>
          <a:custGeom>
            <a:avLst/>
            <a:gdLst>
              <a:gd name="connsiteX0" fmla="*/ 728767 w 2338680"/>
              <a:gd name="connsiteY0" fmla="*/ 278256 h 2086924"/>
              <a:gd name="connsiteX1" fmla="*/ 804457 w 2338680"/>
              <a:gd name="connsiteY1" fmla="*/ 294561 h 2086924"/>
              <a:gd name="connsiteX2" fmla="*/ 1966581 w 2338680"/>
              <a:gd name="connsiteY2" fmla="*/ 292673 h 2086924"/>
              <a:gd name="connsiteX3" fmla="*/ 2338680 w 2338680"/>
              <a:gd name="connsiteY3" fmla="*/ 664774 h 2086924"/>
              <a:gd name="connsiteX4" fmla="*/ 2338680 w 2338680"/>
              <a:gd name="connsiteY4" fmla="*/ 2086924 h 2086924"/>
              <a:gd name="connsiteX5" fmla="*/ 2203434 w 2338680"/>
              <a:gd name="connsiteY5" fmla="*/ 2086924 h 2086924"/>
              <a:gd name="connsiteX6" fmla="*/ 2203434 w 2338680"/>
              <a:gd name="connsiteY6" fmla="*/ 664774 h 2086924"/>
              <a:gd name="connsiteX7" fmla="*/ 1966581 w 2338680"/>
              <a:gd name="connsiteY7" fmla="*/ 427920 h 2086924"/>
              <a:gd name="connsiteX8" fmla="*/ 803084 w 2338680"/>
              <a:gd name="connsiteY8" fmla="*/ 431524 h 2086924"/>
              <a:gd name="connsiteX9" fmla="*/ 730655 w 2338680"/>
              <a:gd name="connsiteY9" fmla="*/ 446971 h 2086924"/>
              <a:gd name="connsiteX10" fmla="*/ 739408 w 2338680"/>
              <a:gd name="connsiteY10" fmla="*/ 366819 h 2086924"/>
              <a:gd name="connsiteX11" fmla="*/ 728767 w 2338680"/>
              <a:gd name="connsiteY11" fmla="*/ 278256 h 2086924"/>
              <a:gd name="connsiteX12" fmla="*/ 366041 w 2338680"/>
              <a:gd name="connsiteY12" fmla="*/ 0 h 2086924"/>
              <a:gd name="connsiteX13" fmla="*/ 732082 w 2338680"/>
              <a:gd name="connsiteY13" fmla="*/ 366041 h 2086924"/>
              <a:gd name="connsiteX14" fmla="*/ 366041 w 2338680"/>
              <a:gd name="connsiteY14" fmla="*/ 732082 h 2086924"/>
              <a:gd name="connsiteX15" fmla="*/ 0 w 2338680"/>
              <a:gd name="connsiteY15" fmla="*/ 366041 h 2086924"/>
              <a:gd name="connsiteX16" fmla="*/ 366041 w 2338680"/>
              <a:gd name="connsiteY16" fmla="*/ 0 h 20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8680" h="2086924">
                <a:moveTo>
                  <a:pt x="728767" y="278256"/>
                </a:moveTo>
                <a:cubicBezTo>
                  <a:pt x="752624" y="286838"/>
                  <a:pt x="778197" y="292502"/>
                  <a:pt x="804457" y="294561"/>
                </a:cubicBezTo>
                <a:cubicBezTo>
                  <a:pt x="1206249" y="294561"/>
                  <a:pt x="1562558" y="292673"/>
                  <a:pt x="1966581" y="292673"/>
                </a:cubicBezTo>
                <a:cubicBezTo>
                  <a:pt x="2171510" y="292673"/>
                  <a:pt x="2338680" y="460015"/>
                  <a:pt x="2338680" y="664774"/>
                </a:cubicBezTo>
                <a:lnTo>
                  <a:pt x="2338680" y="2086924"/>
                </a:lnTo>
                <a:lnTo>
                  <a:pt x="2203434" y="2086924"/>
                </a:lnTo>
                <a:lnTo>
                  <a:pt x="2203434" y="664774"/>
                </a:lnTo>
                <a:cubicBezTo>
                  <a:pt x="2203434" y="534676"/>
                  <a:pt x="2096678" y="427920"/>
                  <a:pt x="1966581" y="427920"/>
                </a:cubicBezTo>
                <a:cubicBezTo>
                  <a:pt x="1561871" y="427920"/>
                  <a:pt x="1205391" y="431524"/>
                  <a:pt x="803084" y="431524"/>
                </a:cubicBezTo>
                <a:cubicBezTo>
                  <a:pt x="777854" y="433584"/>
                  <a:pt x="753654" y="438905"/>
                  <a:pt x="730655" y="446971"/>
                </a:cubicBezTo>
                <a:cubicBezTo>
                  <a:pt x="736319" y="421055"/>
                  <a:pt x="739408" y="394280"/>
                  <a:pt x="739408" y="366819"/>
                </a:cubicBezTo>
                <a:cubicBezTo>
                  <a:pt x="739408" y="336268"/>
                  <a:pt x="735632" y="306576"/>
                  <a:pt x="728767" y="278256"/>
                </a:cubicBezTo>
                <a:close/>
                <a:moveTo>
                  <a:pt x="366041" y="0"/>
                </a:moveTo>
                <a:cubicBezTo>
                  <a:pt x="568200" y="0"/>
                  <a:pt x="732082" y="163882"/>
                  <a:pt x="732082" y="366041"/>
                </a:cubicBezTo>
                <a:cubicBezTo>
                  <a:pt x="732082" y="568200"/>
                  <a:pt x="568200" y="732082"/>
                  <a:pt x="366041" y="732082"/>
                </a:cubicBezTo>
                <a:cubicBezTo>
                  <a:pt x="163882" y="732082"/>
                  <a:pt x="0" y="568200"/>
                  <a:pt x="0" y="366041"/>
                </a:cubicBezTo>
                <a:cubicBezTo>
                  <a:pt x="0" y="163882"/>
                  <a:pt x="163882" y="0"/>
                  <a:pt x="366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D5CCDE4-790B-4A85-930C-7F975C6F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241" y="3294144"/>
            <a:ext cx="682007" cy="68200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2" name="Freeform: Shape 462">
            <a:extLst>
              <a:ext uri="{FF2B5EF4-FFF2-40B4-BE49-F238E27FC236}">
                <a16:creationId xmlns="" xmlns:a16="http://schemas.microsoft.com/office/drawing/2014/main" id="{4C4A2D00-6C04-4F7F-9C08-4248C1852B5C}"/>
              </a:ext>
            </a:extLst>
          </p:cNvPr>
          <p:cNvSpPr>
            <a:spLocks/>
          </p:cNvSpPr>
          <p:nvPr/>
        </p:nvSpPr>
        <p:spPr bwMode="auto">
          <a:xfrm>
            <a:off x="2153443" y="4475760"/>
            <a:ext cx="2751819" cy="1217305"/>
          </a:xfrm>
          <a:custGeom>
            <a:avLst/>
            <a:gdLst>
              <a:gd name="connsiteX0" fmla="*/ 729111 w 2298929"/>
              <a:gd name="connsiteY0" fmla="*/ 284882 h 1016963"/>
              <a:gd name="connsiteX1" fmla="*/ 804330 w 2298929"/>
              <a:gd name="connsiteY1" fmla="*/ 300857 h 1016963"/>
              <a:gd name="connsiteX2" fmla="*/ 1926610 w 2298929"/>
              <a:gd name="connsiteY2" fmla="*/ 301716 h 1016963"/>
              <a:gd name="connsiteX3" fmla="*/ 2298929 w 2298929"/>
              <a:gd name="connsiteY3" fmla="*/ 674112 h 1016963"/>
              <a:gd name="connsiteX4" fmla="*/ 2298929 w 2298929"/>
              <a:gd name="connsiteY4" fmla="*/ 1016963 h 1016963"/>
              <a:gd name="connsiteX5" fmla="*/ 2163603 w 2298929"/>
              <a:gd name="connsiteY5" fmla="*/ 1016963 h 1016963"/>
              <a:gd name="connsiteX6" fmla="*/ 2163603 w 2298929"/>
              <a:gd name="connsiteY6" fmla="*/ 674112 h 1016963"/>
              <a:gd name="connsiteX7" fmla="*/ 1926610 w 2298929"/>
              <a:gd name="connsiteY7" fmla="*/ 437070 h 1016963"/>
              <a:gd name="connsiteX8" fmla="*/ 802956 w 2298929"/>
              <a:gd name="connsiteY8" fmla="*/ 438100 h 1016963"/>
              <a:gd name="connsiteX9" fmla="*/ 728767 w 2298929"/>
              <a:gd name="connsiteY9" fmla="*/ 454075 h 1016963"/>
              <a:gd name="connsiteX10" fmla="*/ 738728 w 2298929"/>
              <a:gd name="connsiteY10" fmla="*/ 368877 h 1016963"/>
              <a:gd name="connsiteX11" fmla="*/ 729111 w 2298929"/>
              <a:gd name="connsiteY11" fmla="*/ 284882 h 1016963"/>
              <a:gd name="connsiteX12" fmla="*/ 366041 w 2298929"/>
              <a:gd name="connsiteY12" fmla="*/ 0 h 1016963"/>
              <a:gd name="connsiteX13" fmla="*/ 732082 w 2298929"/>
              <a:gd name="connsiteY13" fmla="*/ 366041 h 1016963"/>
              <a:gd name="connsiteX14" fmla="*/ 366041 w 2298929"/>
              <a:gd name="connsiteY14" fmla="*/ 732082 h 1016963"/>
              <a:gd name="connsiteX15" fmla="*/ 0 w 2298929"/>
              <a:gd name="connsiteY15" fmla="*/ 366041 h 1016963"/>
              <a:gd name="connsiteX16" fmla="*/ 366041 w 2298929"/>
              <a:gd name="connsiteY16" fmla="*/ 0 h 101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8929" h="1016963">
                <a:moveTo>
                  <a:pt x="729111" y="284882"/>
                </a:moveTo>
                <a:cubicBezTo>
                  <a:pt x="752982" y="293471"/>
                  <a:pt x="778226" y="298967"/>
                  <a:pt x="804330" y="300857"/>
                </a:cubicBezTo>
                <a:cubicBezTo>
                  <a:pt x="1177508" y="300857"/>
                  <a:pt x="1552574" y="301716"/>
                  <a:pt x="1926610" y="301716"/>
                </a:cubicBezTo>
                <a:cubicBezTo>
                  <a:pt x="2131489" y="301716"/>
                  <a:pt x="2298929" y="469191"/>
                  <a:pt x="2298929" y="674112"/>
                </a:cubicBezTo>
                <a:lnTo>
                  <a:pt x="2298929" y="1016963"/>
                </a:lnTo>
                <a:lnTo>
                  <a:pt x="2163603" y="1016963"/>
                </a:lnTo>
                <a:lnTo>
                  <a:pt x="2163603" y="674112"/>
                </a:lnTo>
                <a:cubicBezTo>
                  <a:pt x="2163603" y="543910"/>
                  <a:pt x="2056785" y="437070"/>
                  <a:pt x="1926610" y="437070"/>
                </a:cubicBezTo>
                <a:cubicBezTo>
                  <a:pt x="1552059" y="437070"/>
                  <a:pt x="1176821" y="438100"/>
                  <a:pt x="802956" y="438100"/>
                </a:cubicBezTo>
                <a:cubicBezTo>
                  <a:pt x="777196" y="440333"/>
                  <a:pt x="752295" y="445658"/>
                  <a:pt x="728767" y="454075"/>
                </a:cubicBezTo>
                <a:cubicBezTo>
                  <a:pt x="735293" y="426764"/>
                  <a:pt x="738728" y="398250"/>
                  <a:pt x="738728" y="368877"/>
                </a:cubicBezTo>
                <a:cubicBezTo>
                  <a:pt x="738728" y="340020"/>
                  <a:pt x="735465" y="311850"/>
                  <a:pt x="729111" y="284882"/>
                </a:cubicBezTo>
                <a:close/>
                <a:moveTo>
                  <a:pt x="366041" y="0"/>
                </a:moveTo>
                <a:cubicBezTo>
                  <a:pt x="568200" y="0"/>
                  <a:pt x="732082" y="163882"/>
                  <a:pt x="732082" y="366041"/>
                </a:cubicBezTo>
                <a:cubicBezTo>
                  <a:pt x="732082" y="568200"/>
                  <a:pt x="568200" y="732082"/>
                  <a:pt x="366041" y="732082"/>
                </a:cubicBezTo>
                <a:cubicBezTo>
                  <a:pt x="163882" y="732082"/>
                  <a:pt x="0" y="568200"/>
                  <a:pt x="0" y="366041"/>
                </a:cubicBezTo>
                <a:cubicBezTo>
                  <a:pt x="0" y="163882"/>
                  <a:pt x="163882" y="0"/>
                  <a:pt x="366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F5D23E1-366A-4844-8CF4-69EA2BCC7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37" y="4578854"/>
            <a:ext cx="678043" cy="68200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4" name="Freeform: Shape 465">
            <a:extLst>
              <a:ext uri="{FF2B5EF4-FFF2-40B4-BE49-F238E27FC236}">
                <a16:creationId xmlns="" xmlns:a16="http://schemas.microsoft.com/office/drawing/2014/main" id="{76E12DB9-931E-43C3-913E-20826D4D6763}"/>
              </a:ext>
            </a:extLst>
          </p:cNvPr>
          <p:cNvSpPr>
            <a:spLocks/>
          </p:cNvSpPr>
          <p:nvPr/>
        </p:nvSpPr>
        <p:spPr bwMode="auto">
          <a:xfrm>
            <a:off x="6642000" y="2516973"/>
            <a:ext cx="2850951" cy="3176091"/>
          </a:xfrm>
          <a:custGeom>
            <a:avLst/>
            <a:gdLst>
              <a:gd name="connsiteX0" fmla="*/ 1656289 w 2381746"/>
              <a:gd name="connsiteY0" fmla="*/ 278257 h 2653376"/>
              <a:gd name="connsiteX1" fmla="*/ 1645467 w 2381746"/>
              <a:gd name="connsiteY1" fmla="*/ 366543 h 2653376"/>
              <a:gd name="connsiteX2" fmla="*/ 1653369 w 2381746"/>
              <a:gd name="connsiteY2" fmla="*/ 442633 h 2653376"/>
              <a:gd name="connsiteX3" fmla="*/ 1587750 w 2381746"/>
              <a:gd name="connsiteY3" fmla="*/ 429579 h 2653376"/>
              <a:gd name="connsiteX4" fmla="*/ 372416 w 2381746"/>
              <a:gd name="connsiteY4" fmla="*/ 425972 h 2653376"/>
              <a:gd name="connsiteX5" fmla="*/ 135534 w 2381746"/>
              <a:gd name="connsiteY5" fmla="*/ 663003 h 2653376"/>
              <a:gd name="connsiteX6" fmla="*/ 135534 w 2381746"/>
              <a:gd name="connsiteY6" fmla="*/ 2653376 h 2653376"/>
              <a:gd name="connsiteX7" fmla="*/ 0 w 2381746"/>
              <a:gd name="connsiteY7" fmla="*/ 2653376 h 2653376"/>
              <a:gd name="connsiteX8" fmla="*/ 0 w 2381746"/>
              <a:gd name="connsiteY8" fmla="*/ 663003 h 2653376"/>
              <a:gd name="connsiteX9" fmla="*/ 372416 w 2381746"/>
              <a:gd name="connsiteY9" fmla="*/ 290452 h 2653376"/>
              <a:gd name="connsiteX10" fmla="*/ 1586375 w 2381746"/>
              <a:gd name="connsiteY10" fmla="*/ 292342 h 2653376"/>
              <a:gd name="connsiteX11" fmla="*/ 1656289 w 2381746"/>
              <a:gd name="connsiteY11" fmla="*/ 278257 h 2653376"/>
              <a:gd name="connsiteX12" fmla="*/ 2015705 w 2381746"/>
              <a:gd name="connsiteY12" fmla="*/ 0 h 2653376"/>
              <a:gd name="connsiteX13" fmla="*/ 2381746 w 2381746"/>
              <a:gd name="connsiteY13" fmla="*/ 366041 h 2653376"/>
              <a:gd name="connsiteX14" fmla="*/ 2015705 w 2381746"/>
              <a:gd name="connsiteY14" fmla="*/ 732082 h 2653376"/>
              <a:gd name="connsiteX15" fmla="*/ 1649664 w 2381746"/>
              <a:gd name="connsiteY15" fmla="*/ 366041 h 2653376"/>
              <a:gd name="connsiteX16" fmla="*/ 2015705 w 2381746"/>
              <a:gd name="connsiteY16" fmla="*/ 0 h 265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746" h="2653376">
                <a:moveTo>
                  <a:pt x="1656289" y="278257"/>
                </a:moveTo>
                <a:cubicBezTo>
                  <a:pt x="1649246" y="306598"/>
                  <a:pt x="1645467" y="336141"/>
                  <a:pt x="1645467" y="366543"/>
                </a:cubicBezTo>
                <a:cubicBezTo>
                  <a:pt x="1645467" y="392650"/>
                  <a:pt x="1648216" y="418071"/>
                  <a:pt x="1653369" y="442633"/>
                </a:cubicBezTo>
                <a:cubicBezTo>
                  <a:pt x="1632412" y="435934"/>
                  <a:pt x="1610424" y="431468"/>
                  <a:pt x="1587750" y="429579"/>
                </a:cubicBezTo>
                <a:cubicBezTo>
                  <a:pt x="1185101" y="429579"/>
                  <a:pt x="777470" y="425972"/>
                  <a:pt x="372416" y="425972"/>
                </a:cubicBezTo>
                <a:cubicBezTo>
                  <a:pt x="242208" y="425972"/>
                  <a:pt x="135534" y="532636"/>
                  <a:pt x="135534" y="663003"/>
                </a:cubicBezTo>
                <a:lnTo>
                  <a:pt x="135534" y="2653376"/>
                </a:lnTo>
                <a:lnTo>
                  <a:pt x="0" y="2653376"/>
                </a:lnTo>
                <a:lnTo>
                  <a:pt x="0" y="663003"/>
                </a:lnTo>
                <a:cubicBezTo>
                  <a:pt x="0" y="457920"/>
                  <a:pt x="167484" y="290452"/>
                  <a:pt x="372416" y="290452"/>
                </a:cubicBezTo>
                <a:cubicBezTo>
                  <a:pt x="776955" y="290452"/>
                  <a:pt x="1184242" y="292342"/>
                  <a:pt x="1586375" y="292342"/>
                </a:cubicBezTo>
                <a:cubicBezTo>
                  <a:pt x="1610596" y="290452"/>
                  <a:pt x="1633958" y="285643"/>
                  <a:pt x="1656289" y="278257"/>
                </a:cubicBezTo>
                <a:close/>
                <a:moveTo>
                  <a:pt x="2015705" y="0"/>
                </a:moveTo>
                <a:cubicBezTo>
                  <a:pt x="2217864" y="0"/>
                  <a:pt x="2381746" y="163882"/>
                  <a:pt x="2381746" y="366041"/>
                </a:cubicBezTo>
                <a:cubicBezTo>
                  <a:pt x="2381746" y="568200"/>
                  <a:pt x="2217864" y="732082"/>
                  <a:pt x="2015705" y="732082"/>
                </a:cubicBezTo>
                <a:cubicBezTo>
                  <a:pt x="1813546" y="732082"/>
                  <a:pt x="1649664" y="568200"/>
                  <a:pt x="1649664" y="366041"/>
                </a:cubicBezTo>
                <a:cubicBezTo>
                  <a:pt x="1649664" y="163882"/>
                  <a:pt x="1813546" y="0"/>
                  <a:pt x="20157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5" name="Freeform 35">
            <a:extLst>
              <a:ext uri="{FF2B5EF4-FFF2-40B4-BE49-F238E27FC236}">
                <a16:creationId xmlns="" xmlns:a16="http://schemas.microsoft.com/office/drawing/2014/main" id="{41B2EF80-4DD1-40EF-8DDD-8C3390604D77}"/>
              </a:ext>
            </a:extLst>
          </p:cNvPr>
          <p:cNvSpPr>
            <a:spLocks/>
          </p:cNvSpPr>
          <p:nvPr/>
        </p:nvSpPr>
        <p:spPr bwMode="auto">
          <a:xfrm>
            <a:off x="8711814" y="2616101"/>
            <a:ext cx="682007" cy="682006"/>
          </a:xfrm>
          <a:custGeom>
            <a:avLst/>
            <a:gdLst>
              <a:gd name="T0" fmla="*/ 1657 w 3313"/>
              <a:gd name="T1" fmla="*/ 3314 h 3314"/>
              <a:gd name="T2" fmla="*/ 3313 w 3313"/>
              <a:gd name="T3" fmla="*/ 1657 h 3314"/>
              <a:gd name="T4" fmla="*/ 1657 w 3313"/>
              <a:gd name="T5" fmla="*/ 0 h 3314"/>
              <a:gd name="T6" fmla="*/ 0 w 3313"/>
              <a:gd name="T7" fmla="*/ 1657 h 3314"/>
              <a:gd name="T8" fmla="*/ 1657 w 3313"/>
              <a:gd name="T9" fmla="*/ 3314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3" h="3314">
                <a:moveTo>
                  <a:pt x="1657" y="3314"/>
                </a:moveTo>
                <a:cubicBezTo>
                  <a:pt x="2572" y="3314"/>
                  <a:pt x="3313" y="2572"/>
                  <a:pt x="3313" y="1657"/>
                </a:cubicBezTo>
                <a:cubicBezTo>
                  <a:pt x="3313" y="742"/>
                  <a:pt x="2572" y="0"/>
                  <a:pt x="1657" y="0"/>
                </a:cubicBezTo>
                <a:cubicBezTo>
                  <a:pt x="742" y="0"/>
                  <a:pt x="0" y="742"/>
                  <a:pt x="0" y="1657"/>
                </a:cubicBezTo>
                <a:cubicBezTo>
                  <a:pt x="0" y="2560"/>
                  <a:pt x="735" y="3314"/>
                  <a:pt x="1657" y="331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6" name="Freeform: Shape 466">
            <a:extLst>
              <a:ext uri="{FF2B5EF4-FFF2-40B4-BE49-F238E27FC236}">
                <a16:creationId xmlns="" xmlns:a16="http://schemas.microsoft.com/office/drawing/2014/main" id="{34F52908-41C6-40AE-B904-5DF889528AA7}"/>
              </a:ext>
            </a:extLst>
          </p:cNvPr>
          <p:cNvSpPr>
            <a:spLocks/>
          </p:cNvSpPr>
          <p:nvPr/>
        </p:nvSpPr>
        <p:spPr bwMode="auto">
          <a:xfrm>
            <a:off x="7292288" y="3797719"/>
            <a:ext cx="2747857" cy="1895344"/>
          </a:xfrm>
          <a:custGeom>
            <a:avLst/>
            <a:gdLst>
              <a:gd name="connsiteX0" fmla="*/ 1570162 w 2295619"/>
              <a:gd name="connsiteY0" fmla="*/ 278256 h 1583412"/>
              <a:gd name="connsiteX1" fmla="*/ 1558998 w 2295619"/>
              <a:gd name="connsiteY1" fmla="*/ 368775 h 1583412"/>
              <a:gd name="connsiteX2" fmla="*/ 1567242 w 2295619"/>
              <a:gd name="connsiteY2" fmla="*/ 446094 h 1583412"/>
              <a:gd name="connsiteX3" fmla="*/ 1496308 w 2295619"/>
              <a:gd name="connsiteY3" fmla="*/ 431179 h 1583412"/>
              <a:gd name="connsiteX4" fmla="*/ 372360 w 2295619"/>
              <a:gd name="connsiteY4" fmla="*/ 430321 h 1583412"/>
              <a:gd name="connsiteX5" fmla="*/ 135513 w 2295619"/>
              <a:gd name="connsiteY5" fmla="*/ 666734 h 1583412"/>
              <a:gd name="connsiteX6" fmla="*/ 135513 w 2295619"/>
              <a:gd name="connsiteY6" fmla="*/ 1583412 h 1583412"/>
              <a:gd name="connsiteX7" fmla="*/ 0 w 2295619"/>
              <a:gd name="connsiteY7" fmla="*/ 1583412 h 1583412"/>
              <a:gd name="connsiteX8" fmla="*/ 0 w 2295619"/>
              <a:gd name="connsiteY8" fmla="*/ 666734 h 1583412"/>
              <a:gd name="connsiteX9" fmla="*/ 372360 w 2295619"/>
              <a:gd name="connsiteY9" fmla="*/ 295057 h 1583412"/>
              <a:gd name="connsiteX10" fmla="*/ 1494763 w 2295619"/>
              <a:gd name="connsiteY10" fmla="*/ 294371 h 1583412"/>
              <a:gd name="connsiteX11" fmla="*/ 1570162 w 2295619"/>
              <a:gd name="connsiteY11" fmla="*/ 278256 h 1583412"/>
              <a:gd name="connsiteX12" fmla="*/ 1929578 w 2295619"/>
              <a:gd name="connsiteY12" fmla="*/ 0 h 1583412"/>
              <a:gd name="connsiteX13" fmla="*/ 2295619 w 2295619"/>
              <a:gd name="connsiteY13" fmla="*/ 366041 h 1583412"/>
              <a:gd name="connsiteX14" fmla="*/ 1929578 w 2295619"/>
              <a:gd name="connsiteY14" fmla="*/ 732082 h 1583412"/>
              <a:gd name="connsiteX15" fmla="*/ 1563537 w 2295619"/>
              <a:gd name="connsiteY15" fmla="*/ 366041 h 1583412"/>
              <a:gd name="connsiteX16" fmla="*/ 1929578 w 2295619"/>
              <a:gd name="connsiteY16" fmla="*/ 0 h 158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619" h="1583412">
                <a:moveTo>
                  <a:pt x="1570162" y="278256"/>
                </a:moveTo>
                <a:cubicBezTo>
                  <a:pt x="1562948" y="307229"/>
                  <a:pt x="1558998" y="337574"/>
                  <a:pt x="1558998" y="368775"/>
                </a:cubicBezTo>
                <a:cubicBezTo>
                  <a:pt x="1558998" y="395348"/>
                  <a:pt x="1561918" y="421235"/>
                  <a:pt x="1567242" y="446094"/>
                </a:cubicBezTo>
                <a:cubicBezTo>
                  <a:pt x="1544571" y="438379"/>
                  <a:pt x="1520869" y="433236"/>
                  <a:pt x="1496308" y="431179"/>
                </a:cubicBezTo>
                <a:cubicBezTo>
                  <a:pt x="1122403" y="431179"/>
                  <a:pt x="747124" y="430321"/>
                  <a:pt x="372360" y="430321"/>
                </a:cubicBezTo>
                <a:cubicBezTo>
                  <a:pt x="242171" y="430321"/>
                  <a:pt x="135513" y="536784"/>
                  <a:pt x="135513" y="666734"/>
                </a:cubicBezTo>
                <a:lnTo>
                  <a:pt x="135513" y="1583412"/>
                </a:lnTo>
                <a:lnTo>
                  <a:pt x="0" y="1583412"/>
                </a:lnTo>
                <a:lnTo>
                  <a:pt x="0" y="666734"/>
                </a:lnTo>
                <a:cubicBezTo>
                  <a:pt x="0" y="462209"/>
                  <a:pt x="167459" y="295057"/>
                  <a:pt x="372360" y="295057"/>
                </a:cubicBezTo>
                <a:cubicBezTo>
                  <a:pt x="746609" y="295057"/>
                  <a:pt x="1121544" y="294371"/>
                  <a:pt x="1494763" y="294371"/>
                </a:cubicBezTo>
                <a:cubicBezTo>
                  <a:pt x="1521041" y="292314"/>
                  <a:pt x="1546460" y="286828"/>
                  <a:pt x="1570162" y="278256"/>
                </a:cubicBezTo>
                <a:close/>
                <a:moveTo>
                  <a:pt x="1929578" y="0"/>
                </a:moveTo>
                <a:cubicBezTo>
                  <a:pt x="2131737" y="0"/>
                  <a:pt x="2295619" y="163882"/>
                  <a:pt x="2295619" y="366041"/>
                </a:cubicBezTo>
                <a:cubicBezTo>
                  <a:pt x="2295619" y="568200"/>
                  <a:pt x="2131737" y="732082"/>
                  <a:pt x="1929578" y="732082"/>
                </a:cubicBezTo>
                <a:cubicBezTo>
                  <a:pt x="1727419" y="732082"/>
                  <a:pt x="1563537" y="568200"/>
                  <a:pt x="1563537" y="366041"/>
                </a:cubicBezTo>
                <a:cubicBezTo>
                  <a:pt x="1563537" y="163882"/>
                  <a:pt x="1727419" y="0"/>
                  <a:pt x="19295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C7C8681-9752-4588-B398-BB3C7BCE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006" y="3896848"/>
            <a:ext cx="682007" cy="68200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0" name="TextBox 472">
            <a:extLst>
              <a:ext uri="{FF2B5EF4-FFF2-40B4-BE49-F238E27FC236}">
                <a16:creationId xmlns="" xmlns:a16="http://schemas.microsoft.com/office/drawing/2014/main" id="{2154A9AA-BC1C-476E-9E99-49121097ACD4}"/>
              </a:ext>
            </a:extLst>
          </p:cNvPr>
          <p:cNvSpPr txBox="1"/>
          <p:nvPr/>
        </p:nvSpPr>
        <p:spPr>
          <a:xfrm>
            <a:off x="251670" y="1421992"/>
            <a:ext cx="3389152" cy="10618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algn="justLow" defTabSz="914400" rtl="1"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ar-D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مجموعة من الأجزاء أو العناصر أو المقومات التي من الممكن أن تكون مادية أو بشرية أو كليهما وذلك تبعا لطبيعة النظام.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478">
            <a:extLst>
              <a:ext uri="{FF2B5EF4-FFF2-40B4-BE49-F238E27FC236}">
                <a16:creationId xmlns="" xmlns:a16="http://schemas.microsoft.com/office/drawing/2014/main" id="{4B2B8A4B-88AC-4CB7-9EEA-6F8D0958444F}"/>
              </a:ext>
            </a:extLst>
          </p:cNvPr>
          <p:cNvSpPr txBox="1"/>
          <p:nvPr/>
        </p:nvSpPr>
        <p:spPr>
          <a:xfrm>
            <a:off x="251671" y="3199811"/>
            <a:ext cx="2648048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algn="justLow" defTabSz="914400" rtl="1"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ar-D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التناسق والترابط بين هذه الأجزاء أو العناصر أو المقومات بصورة متبادلة بحيث تخدم بعضها البعض بصورة أو بأخرى وفق علاقة منطقية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481">
            <a:extLst>
              <a:ext uri="{FF2B5EF4-FFF2-40B4-BE49-F238E27FC236}">
                <a16:creationId xmlns="" xmlns:a16="http://schemas.microsoft.com/office/drawing/2014/main" id="{5A5D62C9-98EB-48DC-A117-BFD5F2453B0C}"/>
              </a:ext>
            </a:extLst>
          </p:cNvPr>
          <p:cNvSpPr txBox="1"/>
          <p:nvPr/>
        </p:nvSpPr>
        <p:spPr>
          <a:xfrm>
            <a:off x="205946" y="5206314"/>
            <a:ext cx="3781167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algn="justLow" defTabSz="914400" rtl="1"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ar-D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السعي لتحقيق هدف أو مجموعة أهداف محددة ومعلومة حيث يمثل هدف النظام الركيزة الأساسية التي يتم على أساسها تحديد الأجزاء وعلاقتها مع بعضها البعض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483">
            <a:extLst>
              <a:ext uri="{FF2B5EF4-FFF2-40B4-BE49-F238E27FC236}">
                <a16:creationId xmlns="" xmlns:a16="http://schemas.microsoft.com/office/drawing/2014/main" id="{5CD30845-913E-49C6-9F69-106A3A07D728}"/>
              </a:ext>
            </a:extLst>
          </p:cNvPr>
          <p:cNvSpPr txBox="1"/>
          <p:nvPr/>
        </p:nvSpPr>
        <p:spPr>
          <a:xfrm>
            <a:off x="8011486" y="1300294"/>
            <a:ext cx="3266114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DZ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JF Flat" panose="02000500000000000000" pitchFamily="2" charset="-78"/>
                <a:cs typeface="JF Flat" panose="02000500000000000000" pitchFamily="2" charset="-78"/>
              </a:rPr>
              <a:t>تعريف النظام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9" name="TextBox 484">
            <a:extLst>
              <a:ext uri="{FF2B5EF4-FFF2-40B4-BE49-F238E27FC236}">
                <a16:creationId xmlns="" xmlns:a16="http://schemas.microsoft.com/office/drawing/2014/main" id="{6511724A-C017-47D6-9B38-DB0E6FE00805}"/>
              </a:ext>
            </a:extLst>
          </p:cNvPr>
          <p:cNvSpPr txBox="1"/>
          <p:nvPr/>
        </p:nvSpPr>
        <p:spPr>
          <a:xfrm>
            <a:off x="9618545" y="1899904"/>
            <a:ext cx="2184765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5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akkal Majalla" pitchFamily="2" charset="-78"/>
                <a:cs typeface="Sakkal Majalla" pitchFamily="2" charset="-78"/>
              </a:rPr>
              <a:t>مجموعة من الأجزاء أو العناصر أو المقومات التي تعمل مع بعضها البعض بصورة متناسقة ومترابطة لتحقيق هدف أو مجموعة أهداف محددة</a:t>
            </a:r>
            <a:endParaRPr lang="en-US" sz="15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TextBox 486">
            <a:extLst>
              <a:ext uri="{FF2B5EF4-FFF2-40B4-BE49-F238E27FC236}">
                <a16:creationId xmlns="" xmlns:a16="http://schemas.microsoft.com/office/drawing/2014/main" id="{3E327DF9-A9FF-46D4-BEC1-30FC197A79B2}"/>
              </a:ext>
            </a:extLst>
          </p:cNvPr>
          <p:cNvSpPr txBox="1"/>
          <p:nvPr/>
        </p:nvSpPr>
        <p:spPr>
          <a:xfrm>
            <a:off x="9992466" y="4071612"/>
            <a:ext cx="148495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D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شروط النظام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2" name="TextBox 487">
            <a:extLst>
              <a:ext uri="{FF2B5EF4-FFF2-40B4-BE49-F238E27FC236}">
                <a16:creationId xmlns="" xmlns:a16="http://schemas.microsoft.com/office/drawing/2014/main" id="{CCCA9234-8CD6-48B6-95B3-9A5BC7105ED1}"/>
              </a:ext>
            </a:extLst>
          </p:cNvPr>
          <p:cNvSpPr txBox="1"/>
          <p:nvPr/>
        </p:nvSpPr>
        <p:spPr>
          <a:xfrm>
            <a:off x="8472882" y="4730646"/>
            <a:ext cx="3422708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algn="justLow" defTabSz="914400" rtl="1"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ar-DZ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من خلال التعريف يمكن تحديد الشروط كالتالي: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3" name="Graphic 3" descr="Users">
            <a:extLst>
              <a:ext uri="{FF2B5EF4-FFF2-40B4-BE49-F238E27FC236}">
                <a16:creationId xmlns="" xmlns:a16="http://schemas.microsoft.com/office/drawing/2014/main" id="{5730ACDA-F4DC-47F2-9209-0AB4FB066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6451" y="3988649"/>
            <a:ext cx="487112" cy="487112"/>
          </a:xfrm>
          <a:prstGeom prst="rect">
            <a:avLst/>
          </a:prstGeom>
        </p:spPr>
      </p:pic>
      <p:pic>
        <p:nvPicPr>
          <p:cNvPr id="34" name="Graphic 6" descr="Captain">
            <a:extLst>
              <a:ext uri="{FF2B5EF4-FFF2-40B4-BE49-F238E27FC236}">
                <a16:creationId xmlns="" xmlns:a16="http://schemas.microsoft.com/office/drawing/2014/main" id="{9154DAAE-816F-45B0-BA85-8A4AB625D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09259" y="2707903"/>
            <a:ext cx="487112" cy="487112"/>
          </a:xfrm>
          <a:prstGeom prst="rect">
            <a:avLst/>
          </a:prstGeom>
        </p:spPr>
      </p:pic>
      <p:pic>
        <p:nvPicPr>
          <p:cNvPr id="35" name="Graphic 8" descr="Meeting">
            <a:extLst>
              <a:ext uri="{FF2B5EF4-FFF2-40B4-BE49-F238E27FC236}">
                <a16:creationId xmlns="" xmlns:a16="http://schemas.microsoft.com/office/drawing/2014/main" id="{C61A31D2-A6F8-469F-A92D-353198FF3B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01092" y="2204215"/>
            <a:ext cx="487112" cy="487112"/>
          </a:xfrm>
          <a:prstGeom prst="rect">
            <a:avLst/>
          </a:prstGeom>
        </p:spPr>
      </p:pic>
      <p:sp>
        <p:nvSpPr>
          <p:cNvPr id="38" name="Freeform: Shape 39">
            <a:extLst>
              <a:ext uri="{FF2B5EF4-FFF2-40B4-BE49-F238E27FC236}">
                <a16:creationId xmlns="" xmlns:a16="http://schemas.microsoft.com/office/drawing/2014/main" id="{59A48DA1-0FC8-48AC-BD0D-57CDAB302A05}"/>
              </a:ext>
            </a:extLst>
          </p:cNvPr>
          <p:cNvSpPr/>
          <p:nvPr/>
        </p:nvSpPr>
        <p:spPr>
          <a:xfrm>
            <a:off x="6655285" y="5747178"/>
            <a:ext cx="843432" cy="1110822"/>
          </a:xfrm>
          <a:custGeom>
            <a:avLst/>
            <a:gdLst>
              <a:gd name="connsiteX0" fmla="*/ 166721 w 984137"/>
              <a:gd name="connsiteY0" fmla="*/ 0 h 981607"/>
              <a:gd name="connsiteX1" fmla="*/ 984137 w 984137"/>
              <a:gd name="connsiteY1" fmla="*/ 981607 h 981607"/>
              <a:gd name="connsiteX2" fmla="*/ 170110 w 984137"/>
              <a:gd name="connsiteY2" fmla="*/ 981607 h 981607"/>
              <a:gd name="connsiteX3" fmla="*/ 0 w 984137"/>
              <a:gd name="connsiteY3" fmla="*/ 1 h 981607"/>
              <a:gd name="connsiteX4" fmla="*/ 166721 w 984137"/>
              <a:gd name="connsiteY4" fmla="*/ 0 h 98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137" h="981607">
                <a:moveTo>
                  <a:pt x="166721" y="0"/>
                </a:moveTo>
                <a:lnTo>
                  <a:pt x="984137" y="981607"/>
                </a:lnTo>
                <a:lnTo>
                  <a:pt x="170110" y="981607"/>
                </a:lnTo>
                <a:lnTo>
                  <a:pt x="0" y="1"/>
                </a:lnTo>
                <a:lnTo>
                  <a:pt x="1667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9" name="Freeform: Shape 41">
            <a:extLst>
              <a:ext uri="{FF2B5EF4-FFF2-40B4-BE49-F238E27FC236}">
                <a16:creationId xmlns="" xmlns:a16="http://schemas.microsoft.com/office/drawing/2014/main" id="{A80F5A9A-E902-4D16-9476-9399080F75BF}"/>
              </a:ext>
            </a:extLst>
          </p:cNvPr>
          <p:cNvSpPr/>
          <p:nvPr/>
        </p:nvSpPr>
        <p:spPr>
          <a:xfrm>
            <a:off x="7332292" y="5747178"/>
            <a:ext cx="1358224" cy="1110822"/>
          </a:xfrm>
          <a:custGeom>
            <a:avLst/>
            <a:gdLst>
              <a:gd name="connsiteX0" fmla="*/ 0 w 1584811"/>
              <a:gd name="connsiteY0" fmla="*/ 0 h 981607"/>
              <a:gd name="connsiteX1" fmla="*/ 185063 w 1584811"/>
              <a:gd name="connsiteY1" fmla="*/ 1 h 981607"/>
              <a:gd name="connsiteX2" fmla="*/ 1584811 w 1584811"/>
              <a:gd name="connsiteY2" fmla="*/ 981607 h 981607"/>
              <a:gd name="connsiteX3" fmla="*/ 558821 w 1584811"/>
              <a:gd name="connsiteY3" fmla="*/ 981607 h 981607"/>
              <a:gd name="connsiteX4" fmla="*/ 0 w 1584811"/>
              <a:gd name="connsiteY4" fmla="*/ 0 h 98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11" h="981607">
                <a:moveTo>
                  <a:pt x="0" y="0"/>
                </a:moveTo>
                <a:lnTo>
                  <a:pt x="185063" y="1"/>
                </a:lnTo>
                <a:lnTo>
                  <a:pt x="1584811" y="981607"/>
                </a:lnTo>
                <a:lnTo>
                  <a:pt x="558821" y="981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0" name="Freeform: Shape 42">
            <a:extLst>
              <a:ext uri="{FF2B5EF4-FFF2-40B4-BE49-F238E27FC236}">
                <a16:creationId xmlns="" xmlns:a16="http://schemas.microsoft.com/office/drawing/2014/main" id="{6FB426B1-81B8-478B-BA80-CABCFF3ABB21}"/>
              </a:ext>
            </a:extLst>
          </p:cNvPr>
          <p:cNvSpPr/>
          <p:nvPr/>
        </p:nvSpPr>
        <p:spPr>
          <a:xfrm>
            <a:off x="4704885" y="5747179"/>
            <a:ext cx="842937" cy="1110821"/>
          </a:xfrm>
          <a:custGeom>
            <a:avLst/>
            <a:gdLst>
              <a:gd name="connsiteX0" fmla="*/ 800940 w 983560"/>
              <a:gd name="connsiteY0" fmla="*/ 0 h 981606"/>
              <a:gd name="connsiteX1" fmla="*/ 983560 w 983560"/>
              <a:gd name="connsiteY1" fmla="*/ 1 h 981606"/>
              <a:gd name="connsiteX2" fmla="*/ 831798 w 983560"/>
              <a:gd name="connsiteY2" fmla="*/ 981606 h 981606"/>
              <a:gd name="connsiteX3" fmla="*/ 0 w 983560"/>
              <a:gd name="connsiteY3" fmla="*/ 981606 h 981606"/>
              <a:gd name="connsiteX4" fmla="*/ 800940 w 983560"/>
              <a:gd name="connsiteY4" fmla="*/ 0 h 9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60" h="981606">
                <a:moveTo>
                  <a:pt x="800940" y="0"/>
                </a:moveTo>
                <a:lnTo>
                  <a:pt x="983560" y="1"/>
                </a:lnTo>
                <a:lnTo>
                  <a:pt x="831798" y="981606"/>
                </a:lnTo>
                <a:lnTo>
                  <a:pt x="0" y="981606"/>
                </a:lnTo>
                <a:lnTo>
                  <a:pt x="80094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1" name="Freeform: Shape 43">
            <a:extLst>
              <a:ext uri="{FF2B5EF4-FFF2-40B4-BE49-F238E27FC236}">
                <a16:creationId xmlns="" xmlns:a16="http://schemas.microsoft.com/office/drawing/2014/main" id="{1696067F-85E2-4F77-AB5A-A695E30CB2ED}"/>
              </a:ext>
            </a:extLst>
          </p:cNvPr>
          <p:cNvSpPr/>
          <p:nvPr/>
        </p:nvSpPr>
        <p:spPr>
          <a:xfrm>
            <a:off x="3479589" y="5747178"/>
            <a:ext cx="1425672" cy="1110821"/>
          </a:xfrm>
          <a:custGeom>
            <a:avLst/>
            <a:gdLst>
              <a:gd name="connsiteX0" fmla="*/ 1455072 w 1663510"/>
              <a:gd name="connsiteY0" fmla="*/ 0 h 981606"/>
              <a:gd name="connsiteX1" fmla="*/ 1663510 w 1663510"/>
              <a:gd name="connsiteY1" fmla="*/ 0 h 981606"/>
              <a:gd name="connsiteX2" fmla="*/ 1113871 w 1663510"/>
              <a:gd name="connsiteY2" fmla="*/ 981606 h 981606"/>
              <a:gd name="connsiteX3" fmla="*/ 0 w 1663510"/>
              <a:gd name="connsiteY3" fmla="*/ 981606 h 981606"/>
              <a:gd name="connsiteX4" fmla="*/ 1455072 w 1663510"/>
              <a:gd name="connsiteY4" fmla="*/ 0 h 9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510" h="981606">
                <a:moveTo>
                  <a:pt x="1455072" y="0"/>
                </a:moveTo>
                <a:lnTo>
                  <a:pt x="1663510" y="0"/>
                </a:lnTo>
                <a:lnTo>
                  <a:pt x="1113871" y="981606"/>
                </a:lnTo>
                <a:lnTo>
                  <a:pt x="0" y="981606"/>
                </a:lnTo>
                <a:lnTo>
                  <a:pt x="14550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2" name="Freeform: Shape 49">
            <a:extLst>
              <a:ext uri="{FF2B5EF4-FFF2-40B4-BE49-F238E27FC236}">
                <a16:creationId xmlns="" xmlns:a16="http://schemas.microsoft.com/office/drawing/2014/main" id="{E1F37BEF-6286-4C20-A766-E0308E4FC34E}"/>
              </a:ext>
            </a:extLst>
          </p:cNvPr>
          <p:cNvSpPr/>
          <p:nvPr/>
        </p:nvSpPr>
        <p:spPr>
          <a:xfrm>
            <a:off x="5807391" y="5747179"/>
            <a:ext cx="611172" cy="1110821"/>
          </a:xfrm>
          <a:custGeom>
            <a:avLst/>
            <a:gdLst>
              <a:gd name="connsiteX0" fmla="*/ 258896 w 713131"/>
              <a:gd name="connsiteY0" fmla="*/ 0 h 981606"/>
              <a:gd name="connsiteX1" fmla="*/ 450122 w 713131"/>
              <a:gd name="connsiteY1" fmla="*/ 0 h 981606"/>
              <a:gd name="connsiteX2" fmla="*/ 713131 w 713131"/>
              <a:gd name="connsiteY2" fmla="*/ 981606 h 981606"/>
              <a:gd name="connsiteX3" fmla="*/ 0 w 713131"/>
              <a:gd name="connsiteY3" fmla="*/ 981606 h 981606"/>
              <a:gd name="connsiteX4" fmla="*/ 258896 w 713131"/>
              <a:gd name="connsiteY4" fmla="*/ 0 h 9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131" h="981606">
                <a:moveTo>
                  <a:pt x="258896" y="0"/>
                </a:moveTo>
                <a:lnTo>
                  <a:pt x="450122" y="0"/>
                </a:lnTo>
                <a:lnTo>
                  <a:pt x="713131" y="981606"/>
                </a:lnTo>
                <a:lnTo>
                  <a:pt x="0" y="981606"/>
                </a:lnTo>
                <a:lnTo>
                  <a:pt x="25889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3" name="Graphic 8" descr="Meeting">
            <a:extLst>
              <a:ext uri="{FF2B5EF4-FFF2-40B4-BE49-F238E27FC236}">
                <a16:creationId xmlns="" xmlns:a16="http://schemas.microsoft.com/office/drawing/2014/main" id="{638BD9D8-E671-4510-9ECF-3494523C82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70264" y="3378307"/>
            <a:ext cx="487112" cy="487112"/>
          </a:xfrm>
          <a:prstGeom prst="rect">
            <a:avLst/>
          </a:prstGeom>
        </p:spPr>
      </p:pic>
      <p:pic>
        <p:nvPicPr>
          <p:cNvPr id="44" name="Graphic 8" descr="Meeting">
            <a:extLst>
              <a:ext uri="{FF2B5EF4-FFF2-40B4-BE49-F238E27FC236}">
                <a16:creationId xmlns="" xmlns:a16="http://schemas.microsoft.com/office/drawing/2014/main" id="{002BF8D7-83E2-4836-A242-CD9DC0367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64938" y="4674515"/>
            <a:ext cx="487112" cy="487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04540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51AE9F-F77D-41E2-9F95-922A6822B58F}"/>
              </a:ext>
            </a:extLst>
          </p:cNvPr>
          <p:cNvSpPr txBox="1"/>
          <p:nvPr/>
        </p:nvSpPr>
        <p:spPr>
          <a:xfrm flipH="1">
            <a:off x="4219521" y="470826"/>
            <a:ext cx="2706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DZ" sz="4400" b="1" spc="-150" dirty="0" smtClean="0">
                <a:solidFill>
                  <a:srgbClr val="FFC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أجزاء النظام</a:t>
            </a:r>
            <a:endParaRPr lang="en-ID" sz="4400" b="1" spc="-150" dirty="0">
              <a:solidFill>
                <a:schemeClr val="tx1">
                  <a:lumMod val="65000"/>
                  <a:lumOff val="3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1E668F-C21C-49A2-B5A7-61CCED73AE7B}"/>
              </a:ext>
            </a:extLst>
          </p:cNvPr>
          <p:cNvGrpSpPr/>
          <p:nvPr/>
        </p:nvGrpSpPr>
        <p:grpSpPr>
          <a:xfrm flipH="1" flipV="1">
            <a:off x="4441033" y="1357975"/>
            <a:ext cx="1655761" cy="0"/>
            <a:chOff x="515938" y="2246221"/>
            <a:chExt cx="19176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8AB9C01-FA3D-458B-9093-B853E855590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4A50A31A-B345-4CF6-A952-127B0A8BA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: Shape 34">
            <a:extLst>
              <a:ext uri="{FF2B5EF4-FFF2-40B4-BE49-F238E27FC236}">
                <a16:creationId xmlns="" xmlns:a16="http://schemas.microsoft.com/office/drawing/2014/main" id="{B7C0625D-D2A0-46A3-9A78-2F6E5488856F}"/>
              </a:ext>
            </a:extLst>
          </p:cNvPr>
          <p:cNvSpPr/>
          <p:nvPr/>
        </p:nvSpPr>
        <p:spPr>
          <a:xfrm>
            <a:off x="2508379" y="2146387"/>
            <a:ext cx="6949315" cy="3978790"/>
          </a:xfrm>
          <a:custGeom>
            <a:avLst/>
            <a:gdLst>
              <a:gd name="connsiteX0" fmla="*/ 1539391 w 8349681"/>
              <a:gd name="connsiteY0" fmla="*/ 495 h 4780562"/>
              <a:gd name="connsiteX1" fmla="*/ 2167658 w 8349681"/>
              <a:gd name="connsiteY1" fmla="*/ 144639 h 4780562"/>
              <a:gd name="connsiteX2" fmla="*/ 2975961 w 8349681"/>
              <a:gd name="connsiteY2" fmla="*/ 2295134 h 4780562"/>
              <a:gd name="connsiteX3" fmla="*/ 3595995 w 8349681"/>
              <a:gd name="connsiteY3" fmla="*/ 3944740 h 4780562"/>
              <a:gd name="connsiteX4" fmla="*/ 5245140 w 8349681"/>
              <a:gd name="connsiteY4" fmla="*/ 3324879 h 4780562"/>
              <a:gd name="connsiteX5" fmla="*/ 7396237 w 8349681"/>
              <a:gd name="connsiteY5" fmla="*/ 2516349 h 4780562"/>
              <a:gd name="connsiteX6" fmla="*/ 8204193 w 8349681"/>
              <a:gd name="connsiteY6" fmla="*/ 4665920 h 4780562"/>
              <a:gd name="connsiteX7" fmla="*/ 8097119 w 8349681"/>
              <a:gd name="connsiteY7" fmla="*/ 4768394 h 4780562"/>
              <a:gd name="connsiteX8" fmla="*/ 7852939 w 8349681"/>
              <a:gd name="connsiteY8" fmla="*/ 4657669 h 4780562"/>
              <a:gd name="connsiteX9" fmla="*/ 7859543 w 8349681"/>
              <a:gd name="connsiteY9" fmla="*/ 4509636 h 4780562"/>
              <a:gd name="connsiteX10" fmla="*/ 7239856 w 8349681"/>
              <a:gd name="connsiteY10" fmla="*/ 2860955 h 4780562"/>
              <a:gd name="connsiteX11" fmla="*/ 5589788 w 8349681"/>
              <a:gd name="connsiteY11" fmla="*/ 3481163 h 4780562"/>
              <a:gd name="connsiteX12" fmla="*/ 3439614 w 8349681"/>
              <a:gd name="connsiteY12" fmla="*/ 4289345 h 4780562"/>
              <a:gd name="connsiteX13" fmla="*/ 2631312 w 8349681"/>
              <a:gd name="connsiteY13" fmla="*/ 2138850 h 4780562"/>
              <a:gd name="connsiteX14" fmla="*/ 2011277 w 8349681"/>
              <a:gd name="connsiteY14" fmla="*/ 489244 h 4780562"/>
              <a:gd name="connsiteX15" fmla="*/ 362710 w 8349681"/>
              <a:gd name="connsiteY15" fmla="*/ 1107833 h 4780562"/>
              <a:gd name="connsiteX16" fmla="*/ 256213 w 8349681"/>
              <a:gd name="connsiteY16" fmla="*/ 1209035 h 4780562"/>
              <a:gd name="connsiteX17" fmla="*/ 12034 w 8349681"/>
              <a:gd name="connsiteY17" fmla="*/ 1098310 h 4780562"/>
              <a:gd name="connsiteX18" fmla="*/ 16560 w 8349681"/>
              <a:gd name="connsiteY18" fmla="*/ 953168 h 4780562"/>
              <a:gd name="connsiteX19" fmla="*/ 1539391 w 8349681"/>
              <a:gd name="connsiteY19" fmla="*/ 495 h 478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49681" h="4780562">
                <a:moveTo>
                  <a:pt x="1539391" y="495"/>
                </a:moveTo>
                <a:cubicBezTo>
                  <a:pt x="1750342" y="5714"/>
                  <a:pt x="1963626" y="52310"/>
                  <a:pt x="2167658" y="144639"/>
                </a:cubicBezTo>
                <a:cubicBezTo>
                  <a:pt x="2983207" y="515224"/>
                  <a:pt x="3345502" y="1479111"/>
                  <a:pt x="2975961" y="2295134"/>
                </a:cubicBezTo>
                <a:cubicBezTo>
                  <a:pt x="2692052" y="2920763"/>
                  <a:pt x="2970286" y="3661007"/>
                  <a:pt x="3595995" y="3944740"/>
                </a:cubicBezTo>
                <a:cubicBezTo>
                  <a:pt x="4221705" y="4228473"/>
                  <a:pt x="4961231" y="3950509"/>
                  <a:pt x="5245140" y="3324879"/>
                </a:cubicBezTo>
                <a:cubicBezTo>
                  <a:pt x="5615605" y="2508509"/>
                  <a:pt x="6580687" y="2145765"/>
                  <a:pt x="7396237" y="2516349"/>
                </a:cubicBezTo>
                <a:cubicBezTo>
                  <a:pt x="8212363" y="2885662"/>
                  <a:pt x="8575005" y="3850475"/>
                  <a:pt x="8204193" y="4665920"/>
                </a:cubicBezTo>
                <a:cubicBezTo>
                  <a:pt x="8184344" y="4711350"/>
                  <a:pt x="8147036" y="4749631"/>
                  <a:pt x="8097119" y="4768394"/>
                </a:cubicBezTo>
                <a:cubicBezTo>
                  <a:pt x="7999131" y="4805224"/>
                  <a:pt x="7889759" y="4755629"/>
                  <a:pt x="7852939" y="4657669"/>
                </a:cubicBezTo>
                <a:cubicBezTo>
                  <a:pt x="7834181" y="4607765"/>
                  <a:pt x="7838422" y="4554490"/>
                  <a:pt x="7859543" y="4509636"/>
                </a:cubicBezTo>
                <a:cubicBezTo>
                  <a:pt x="8143453" y="3884007"/>
                  <a:pt x="7865565" y="3144687"/>
                  <a:pt x="7239856" y="2860955"/>
                </a:cubicBezTo>
                <a:cubicBezTo>
                  <a:pt x="6614148" y="2577221"/>
                  <a:pt x="5873697" y="2855533"/>
                  <a:pt x="5589788" y="3481163"/>
                </a:cubicBezTo>
                <a:cubicBezTo>
                  <a:pt x="5219899" y="4296262"/>
                  <a:pt x="4254817" y="4659005"/>
                  <a:pt x="3439614" y="4289345"/>
                </a:cubicBezTo>
                <a:cubicBezTo>
                  <a:pt x="2623140" y="3919108"/>
                  <a:pt x="2260499" y="2954296"/>
                  <a:pt x="2631312" y="2138850"/>
                </a:cubicBezTo>
                <a:cubicBezTo>
                  <a:pt x="2915220" y="1513220"/>
                  <a:pt x="2636986" y="772977"/>
                  <a:pt x="2011277" y="489244"/>
                </a:cubicBezTo>
                <a:cubicBezTo>
                  <a:pt x="1385915" y="206434"/>
                  <a:pt x="646966" y="483127"/>
                  <a:pt x="362710" y="1107833"/>
                </a:cubicBezTo>
                <a:cubicBezTo>
                  <a:pt x="342513" y="1152339"/>
                  <a:pt x="305207" y="1190620"/>
                  <a:pt x="256213" y="1209035"/>
                </a:cubicBezTo>
                <a:cubicBezTo>
                  <a:pt x="158226" y="1245865"/>
                  <a:pt x="48854" y="1196270"/>
                  <a:pt x="12034" y="1098310"/>
                </a:cubicBezTo>
                <a:cubicBezTo>
                  <a:pt x="-6376" y="1049330"/>
                  <a:pt x="-2713" y="997327"/>
                  <a:pt x="16560" y="953168"/>
                </a:cubicBezTo>
                <a:cubicBezTo>
                  <a:pt x="294670" y="341584"/>
                  <a:pt x="906536" y="-15161"/>
                  <a:pt x="1539391" y="4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AC59126-4B88-455E-ABF1-215855A758D6}"/>
              </a:ext>
            </a:extLst>
          </p:cNvPr>
          <p:cNvSpPr/>
          <p:nvPr/>
        </p:nvSpPr>
        <p:spPr>
          <a:xfrm>
            <a:off x="2931899" y="2611898"/>
            <a:ext cx="1698258" cy="1698258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4BD8846-3DB4-4F7E-B6C6-7910DEA9627F}"/>
              </a:ext>
            </a:extLst>
          </p:cNvPr>
          <p:cNvSpPr/>
          <p:nvPr/>
        </p:nvSpPr>
        <p:spPr>
          <a:xfrm>
            <a:off x="7264981" y="4613388"/>
            <a:ext cx="1698258" cy="1698258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11" name="Graphic 348" descr="Target Audience">
            <a:extLst>
              <a:ext uri="{FF2B5EF4-FFF2-40B4-BE49-F238E27FC236}">
                <a16:creationId xmlns="" xmlns:a16="http://schemas.microsoft.com/office/drawing/2014/main" id="{2E5F5BC7-714B-4563-9A7D-5448ACB9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16824" y="4965232"/>
            <a:ext cx="994570" cy="994570"/>
          </a:xfrm>
          <a:prstGeom prst="rect">
            <a:avLst/>
          </a:prstGeom>
        </p:spPr>
      </p:pic>
      <p:pic>
        <p:nvPicPr>
          <p:cNvPr id="13" name="Graphic 350" descr="Hourglass">
            <a:extLst>
              <a:ext uri="{FF2B5EF4-FFF2-40B4-BE49-F238E27FC236}">
                <a16:creationId xmlns="" xmlns:a16="http://schemas.microsoft.com/office/drawing/2014/main" id="{32CB7236-FBED-43A5-B5E9-998D060E7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83743" y="2963743"/>
            <a:ext cx="994570" cy="994570"/>
          </a:xfrm>
          <a:prstGeom prst="rect">
            <a:avLst/>
          </a:prstGeom>
        </p:spPr>
      </p:pic>
      <p:pic>
        <p:nvPicPr>
          <p:cNvPr id="16" name="Graphic 353" descr="Hourglass">
            <a:extLst>
              <a:ext uri="{FF2B5EF4-FFF2-40B4-BE49-F238E27FC236}">
                <a16:creationId xmlns="" xmlns:a16="http://schemas.microsoft.com/office/drawing/2014/main" id="{3A44735A-F1C4-4904-81C6-0AAC9D9E75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84887" y="4691152"/>
            <a:ext cx="473758" cy="473758"/>
          </a:xfrm>
          <a:prstGeom prst="rect">
            <a:avLst/>
          </a:prstGeom>
        </p:spPr>
      </p:pic>
      <p:sp>
        <p:nvSpPr>
          <p:cNvPr id="18" name="TextBox 24">
            <a:extLst>
              <a:ext uri="{FF2B5EF4-FFF2-40B4-BE49-F238E27FC236}">
                <a16:creationId xmlns="" xmlns:a16="http://schemas.microsoft.com/office/drawing/2014/main" id="{AF802D7B-E79B-4BA8-8571-6562E0B794F2}"/>
              </a:ext>
            </a:extLst>
          </p:cNvPr>
          <p:cNvSpPr txBox="1"/>
          <p:nvPr/>
        </p:nvSpPr>
        <p:spPr>
          <a:xfrm>
            <a:off x="8314677" y="2644598"/>
            <a:ext cx="220281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DZ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JF Flat" panose="02000500000000000000" pitchFamily="2" charset="-78"/>
                <a:cs typeface="JF Flat" panose="02000500000000000000" pitchFamily="2" charset="-78"/>
              </a:rPr>
              <a:t>الجزء الأول: الموارد المادية</a:t>
            </a:r>
            <a:endParaRPr lang="en-US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="" xmlns:a16="http://schemas.microsoft.com/office/drawing/2014/main" id="{F43E4C09-2392-4771-A731-54E1BBCB23B9}"/>
              </a:ext>
            </a:extLst>
          </p:cNvPr>
          <p:cNvSpPr txBox="1"/>
          <p:nvPr/>
        </p:nvSpPr>
        <p:spPr>
          <a:xfrm>
            <a:off x="1079157" y="4850372"/>
            <a:ext cx="300854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DZ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JF Flat" panose="02000500000000000000" pitchFamily="2" charset="-78"/>
                <a:cs typeface="JF Flat" panose="02000500000000000000" pitchFamily="2" charset="-78"/>
              </a:rPr>
              <a:t>الجزء الثاني: الموارد البشرية</a:t>
            </a:r>
            <a:endParaRPr lang="en-US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="" xmlns:a16="http://schemas.microsoft.com/office/drawing/2014/main" id="{C24CB30E-6DAD-46C2-A26B-2EDE67FFB079}"/>
              </a:ext>
            </a:extLst>
          </p:cNvPr>
          <p:cNvSpPr txBox="1"/>
          <p:nvPr/>
        </p:nvSpPr>
        <p:spPr>
          <a:xfrm>
            <a:off x="996778" y="5164909"/>
            <a:ext cx="3090925" cy="7848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الأشخاص العاملين الذين يعملون في الدائرة المحاسبية</a:t>
            </a:r>
            <a:endParaRPr lang="en-US" sz="1500" b="1" dirty="0">
              <a:solidFill>
                <a:schemeClr val="tx1">
                  <a:lumMod val="50000"/>
                  <a:lumOff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="" xmlns:a16="http://schemas.microsoft.com/office/drawing/2014/main" id="{DFE188C6-E7A0-459B-9CE3-0EA69A0F1CE7}"/>
              </a:ext>
            </a:extLst>
          </p:cNvPr>
          <p:cNvSpPr txBox="1"/>
          <p:nvPr/>
        </p:nvSpPr>
        <p:spPr>
          <a:xfrm>
            <a:off x="7694141" y="3062744"/>
            <a:ext cx="3114223" cy="7848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لوازم أداء العمل المحاسبي من آلات ومعدات ودفاتر وسجلات محاسبية</a:t>
            </a:r>
            <a:endParaRPr lang="en-US" sz="1500" b="1" dirty="0">
              <a:solidFill>
                <a:schemeClr val="tx1">
                  <a:lumMod val="50000"/>
                  <a:lumOff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D8391EB-FE18-4A1C-A3F7-91F531770436}"/>
              </a:ext>
            </a:extLst>
          </p:cNvPr>
          <p:cNvGrpSpPr/>
          <p:nvPr/>
        </p:nvGrpSpPr>
        <p:grpSpPr>
          <a:xfrm flipH="1" flipV="1">
            <a:off x="6286535" y="1345912"/>
            <a:ext cx="1655761" cy="0"/>
            <a:chOff x="515938" y="2246221"/>
            <a:chExt cx="1917699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0B73A2A-6B64-449F-B466-46511667D963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2992FCC-D680-4896-9197-A4F070195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row: Bent-Up 16">
            <a:extLst>
              <a:ext uri="{FF2B5EF4-FFF2-40B4-BE49-F238E27FC236}">
                <a16:creationId xmlns="" xmlns:a16="http://schemas.microsoft.com/office/drawing/2014/main" id="{92594486-F5F4-4E55-8237-B9B4D05B863E}"/>
              </a:ext>
            </a:extLst>
          </p:cNvPr>
          <p:cNvSpPr/>
          <p:nvPr/>
        </p:nvSpPr>
        <p:spPr>
          <a:xfrm>
            <a:off x="9315082" y="4633700"/>
            <a:ext cx="1059799" cy="1368993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Bent-Up 28">
            <a:extLst>
              <a:ext uri="{FF2B5EF4-FFF2-40B4-BE49-F238E27FC236}">
                <a16:creationId xmlns="" xmlns:a16="http://schemas.microsoft.com/office/drawing/2014/main" id="{07E8AF4A-C57D-47FF-AA21-CD32ABA5234C}"/>
              </a:ext>
            </a:extLst>
          </p:cNvPr>
          <p:cNvSpPr/>
          <p:nvPr/>
        </p:nvSpPr>
        <p:spPr>
          <a:xfrm rot="10800000">
            <a:off x="1702981" y="2813875"/>
            <a:ext cx="1059799" cy="1368993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0291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="" xmlns:a16="http://schemas.microsoft.com/office/drawing/2014/main" id="{5188260B-5119-459E-A6DA-C2B5DCE36498}"/>
              </a:ext>
            </a:extLst>
          </p:cNvPr>
          <p:cNvSpPr/>
          <p:nvPr/>
        </p:nvSpPr>
        <p:spPr>
          <a:xfrm>
            <a:off x="1561543" y="4350634"/>
            <a:ext cx="7094956" cy="823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9167EF80-4FFA-48CA-83A2-BA0CB6EC6D1D}"/>
              </a:ext>
            </a:extLst>
          </p:cNvPr>
          <p:cNvSpPr/>
          <p:nvPr/>
        </p:nvSpPr>
        <p:spPr>
          <a:xfrm>
            <a:off x="1561543" y="2990851"/>
            <a:ext cx="7094956" cy="823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="" xmlns:a16="http://schemas.microsoft.com/office/drawing/2014/main" id="{2294BEE0-B52D-41F9-A465-E3BA9CBC642C}"/>
              </a:ext>
            </a:extLst>
          </p:cNvPr>
          <p:cNvSpPr/>
          <p:nvPr/>
        </p:nvSpPr>
        <p:spPr>
          <a:xfrm>
            <a:off x="1561543" y="5563503"/>
            <a:ext cx="7681115" cy="823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="" xmlns:a16="http://schemas.microsoft.com/office/drawing/2014/main" id="{E82301C2-186E-4CAE-BA8F-3C63F21A979F}"/>
              </a:ext>
            </a:extLst>
          </p:cNvPr>
          <p:cNvSpPr/>
          <p:nvPr/>
        </p:nvSpPr>
        <p:spPr>
          <a:xfrm>
            <a:off x="1564416" y="1854710"/>
            <a:ext cx="7681115" cy="823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135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44" name="Group 35">
            <a:extLst>
              <a:ext uri="{FF2B5EF4-FFF2-40B4-BE49-F238E27FC236}">
                <a16:creationId xmlns="" xmlns:a16="http://schemas.microsoft.com/office/drawing/2014/main" id="{0E114DB3-78F7-4D43-8EC8-2FA377C6C5A1}"/>
              </a:ext>
            </a:extLst>
          </p:cNvPr>
          <p:cNvGrpSpPr/>
          <p:nvPr/>
        </p:nvGrpSpPr>
        <p:grpSpPr>
          <a:xfrm>
            <a:off x="2257168" y="1585338"/>
            <a:ext cx="6326834" cy="1043932"/>
            <a:chOff x="3321200" y="1640169"/>
            <a:chExt cx="6326834" cy="1043932"/>
          </a:xfrm>
        </p:grpSpPr>
        <p:sp>
          <p:nvSpPr>
            <p:cNvPr id="45" name="TextBox 33">
              <a:extLst>
                <a:ext uri="{FF2B5EF4-FFF2-40B4-BE49-F238E27FC236}">
                  <a16:creationId xmlns="" xmlns:a16="http://schemas.microsoft.com/office/drawing/2014/main" id="{1EE9859F-B508-4E37-9B40-8EF019561076}"/>
                </a:ext>
              </a:extLst>
            </p:cNvPr>
            <p:cNvSpPr txBox="1"/>
            <p:nvPr/>
          </p:nvSpPr>
          <p:spPr>
            <a:xfrm>
              <a:off x="4042179" y="1640169"/>
              <a:ext cx="5605855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DZ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1- </a:t>
              </a:r>
              <a:r>
                <a:rPr lang="ar-DZ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المدخلات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6" name="TextBox 34">
              <a:extLst>
                <a:ext uri="{FF2B5EF4-FFF2-40B4-BE49-F238E27FC236}">
                  <a16:creationId xmlns="" xmlns:a16="http://schemas.microsoft.com/office/drawing/2014/main" id="{86EB9ED8-063A-441C-9000-1D91DB3F64D8}"/>
                </a:ext>
              </a:extLst>
            </p:cNvPr>
            <p:cNvSpPr txBox="1"/>
            <p:nvPr/>
          </p:nvSpPr>
          <p:spPr>
            <a:xfrm>
              <a:off x="3321200" y="1945437"/>
              <a:ext cx="6268241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</a:pPr>
              <a:r>
                <a:rPr lang="ar-DZ" sz="1400" dirty="0" smtClean="0"/>
                <a:t>مجموعة البيانات التي يتم الحصول عليهـا من الأدلة الموضوعية المؤيدة للأحداث المالية (المستندات) والبيانـات التقديريـة التـي يتم إعدادها عن طريق عناصر النظـام الأخـرى، والبيانـات الكميـة والاقتـصادية</a:t>
              </a:r>
              <a:endParaRPr lang="ar-E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47" name="Group 36">
            <a:extLst>
              <a:ext uri="{FF2B5EF4-FFF2-40B4-BE49-F238E27FC236}">
                <a16:creationId xmlns="" xmlns:a16="http://schemas.microsoft.com/office/drawing/2014/main" id="{6E28574E-7129-4CC9-BE0D-9370C4A8F6DC}"/>
              </a:ext>
            </a:extLst>
          </p:cNvPr>
          <p:cNvGrpSpPr/>
          <p:nvPr/>
        </p:nvGrpSpPr>
        <p:grpSpPr>
          <a:xfrm>
            <a:off x="2462519" y="2746990"/>
            <a:ext cx="5622126" cy="934014"/>
            <a:chOff x="4463422" y="2802094"/>
            <a:chExt cx="5622126" cy="934014"/>
          </a:xfrm>
        </p:grpSpPr>
        <p:sp>
          <p:nvSpPr>
            <p:cNvPr id="48" name="TextBox 36">
              <a:extLst>
                <a:ext uri="{FF2B5EF4-FFF2-40B4-BE49-F238E27FC236}">
                  <a16:creationId xmlns="" xmlns:a16="http://schemas.microsoft.com/office/drawing/2014/main" id="{C5DA3374-B9D2-456B-BD3B-478978B0FE8D}"/>
                </a:ext>
              </a:extLst>
            </p:cNvPr>
            <p:cNvSpPr txBox="1"/>
            <p:nvPr/>
          </p:nvSpPr>
          <p:spPr>
            <a:xfrm>
              <a:off x="4463422" y="2802094"/>
              <a:ext cx="5605855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DZ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2- العمليات التشغيلية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9" name="TextBox 37">
              <a:extLst>
                <a:ext uri="{FF2B5EF4-FFF2-40B4-BE49-F238E27FC236}">
                  <a16:creationId xmlns="" xmlns:a16="http://schemas.microsoft.com/office/drawing/2014/main" id="{ABE43773-071B-4695-BA36-EF60F040A366}"/>
                </a:ext>
              </a:extLst>
            </p:cNvPr>
            <p:cNvSpPr txBox="1"/>
            <p:nvPr/>
          </p:nvSpPr>
          <p:spPr>
            <a:xfrm>
              <a:off x="4494571" y="3024375"/>
              <a:ext cx="5590977" cy="71173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</a:pPr>
              <a:r>
                <a:rPr lang="ar-DZ" sz="1400" dirty="0" smtClean="0"/>
                <a:t>عمليات التجميـع والتبويـب والتلخيص التي تجرى على </a:t>
              </a:r>
              <a:r>
                <a:rPr lang="ar-DZ" sz="1400" dirty="0" err="1" smtClean="0"/>
                <a:t>المدخلات</a:t>
              </a:r>
              <a:r>
                <a:rPr lang="ar-DZ" sz="1400" dirty="0" smtClean="0"/>
                <a:t> (البيانات) في الدفاتر والسجلات المحاسبية وفـق المبادئ والمفاهيم والقواعد المحاسبية</a:t>
              </a:r>
              <a:endParaRPr lang="ar-E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50" name="Group 37">
            <a:extLst>
              <a:ext uri="{FF2B5EF4-FFF2-40B4-BE49-F238E27FC236}">
                <a16:creationId xmlns="" xmlns:a16="http://schemas.microsoft.com/office/drawing/2014/main" id="{F33C262B-64B8-474C-AB9B-BED0E0B9268D}"/>
              </a:ext>
            </a:extLst>
          </p:cNvPr>
          <p:cNvGrpSpPr/>
          <p:nvPr/>
        </p:nvGrpSpPr>
        <p:grpSpPr>
          <a:xfrm>
            <a:off x="2551259" y="3987862"/>
            <a:ext cx="5653768" cy="1055461"/>
            <a:chOff x="4552162" y="4042866"/>
            <a:chExt cx="5653768" cy="1055461"/>
          </a:xfrm>
        </p:grpSpPr>
        <p:sp>
          <p:nvSpPr>
            <p:cNvPr id="51" name="TextBox 39">
              <a:extLst>
                <a:ext uri="{FF2B5EF4-FFF2-40B4-BE49-F238E27FC236}">
                  <a16:creationId xmlns="" xmlns:a16="http://schemas.microsoft.com/office/drawing/2014/main" id="{E8ECD6CC-797B-44C5-B226-D8B0BC412D76}"/>
                </a:ext>
              </a:extLst>
            </p:cNvPr>
            <p:cNvSpPr txBox="1"/>
            <p:nvPr/>
          </p:nvSpPr>
          <p:spPr>
            <a:xfrm>
              <a:off x="4600075" y="4042866"/>
              <a:ext cx="5605855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DZ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3- المخرجات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2" name="TextBox 40">
              <a:extLst>
                <a:ext uri="{FF2B5EF4-FFF2-40B4-BE49-F238E27FC236}">
                  <a16:creationId xmlns="" xmlns:a16="http://schemas.microsoft.com/office/drawing/2014/main" id="{95483293-D9F9-40B6-9B15-F10D4039005D}"/>
                </a:ext>
              </a:extLst>
            </p:cNvPr>
            <p:cNvSpPr txBox="1"/>
            <p:nvPr/>
          </p:nvSpPr>
          <p:spPr>
            <a:xfrm>
              <a:off x="4552162" y="4475079"/>
              <a:ext cx="5590977" cy="62324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</a:pPr>
              <a:r>
                <a:rPr lang="ar-DZ" sz="1200" dirty="0" smtClean="0"/>
                <a:t>مجموعة التقارير والقوائم المالية والمعلومات المختلفة الناتجة عن تفاعلات العمليات التشغيلية </a:t>
              </a:r>
              <a:r>
                <a:rPr lang="ar-DZ" sz="1200" dirty="0" err="1" smtClean="0"/>
                <a:t>للمدخلات</a:t>
              </a:r>
              <a:r>
                <a:rPr lang="ar-DZ" sz="1200" dirty="0" smtClean="0"/>
                <a:t> في إطار المتغيرات البيئية والذاتية للجهات التي يمكن أن تستخدمها </a:t>
              </a:r>
              <a:r>
                <a:rPr lang="ar-DZ" sz="1200" dirty="0" err="1" smtClean="0"/>
                <a:t>وتستفاد</a:t>
              </a:r>
              <a:r>
                <a:rPr lang="ar-DZ" sz="1200" dirty="0" smtClean="0"/>
                <a:t> منها</a:t>
              </a:r>
              <a:endParaRPr lang="ar-EG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53" name="Group 38">
            <a:extLst>
              <a:ext uri="{FF2B5EF4-FFF2-40B4-BE49-F238E27FC236}">
                <a16:creationId xmlns="" xmlns:a16="http://schemas.microsoft.com/office/drawing/2014/main" id="{BBCAA736-6186-4A78-B1C6-BCF0E43AA93E}"/>
              </a:ext>
            </a:extLst>
          </p:cNvPr>
          <p:cNvGrpSpPr/>
          <p:nvPr/>
        </p:nvGrpSpPr>
        <p:grpSpPr>
          <a:xfrm>
            <a:off x="2951297" y="5251614"/>
            <a:ext cx="5624977" cy="980243"/>
            <a:chOff x="4066981" y="5284746"/>
            <a:chExt cx="5624977" cy="980243"/>
          </a:xfrm>
        </p:grpSpPr>
        <p:sp>
          <p:nvSpPr>
            <p:cNvPr id="54" name="TextBox 72">
              <a:extLst>
                <a:ext uri="{FF2B5EF4-FFF2-40B4-BE49-F238E27FC236}">
                  <a16:creationId xmlns="" xmlns:a16="http://schemas.microsoft.com/office/drawing/2014/main" id="{CD3A9F38-B897-49FF-8FC9-E8F8FB175904}"/>
                </a:ext>
              </a:extLst>
            </p:cNvPr>
            <p:cNvSpPr txBox="1"/>
            <p:nvPr/>
          </p:nvSpPr>
          <p:spPr>
            <a:xfrm>
              <a:off x="4066981" y="5284746"/>
              <a:ext cx="5605855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DZ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4- التغذية العكسية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feed-back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5" name="TextBox 73">
              <a:extLst>
                <a:ext uri="{FF2B5EF4-FFF2-40B4-BE49-F238E27FC236}">
                  <a16:creationId xmlns="" xmlns:a16="http://schemas.microsoft.com/office/drawing/2014/main" id="{74CDF0DA-73F9-4677-9F56-4FD50DCA69D0}"/>
                </a:ext>
              </a:extLst>
            </p:cNvPr>
            <p:cNvSpPr txBox="1"/>
            <p:nvPr/>
          </p:nvSpPr>
          <p:spPr>
            <a:xfrm>
              <a:off x="4100981" y="5641741"/>
              <a:ext cx="5590977" cy="62324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</a:pPr>
              <a:r>
                <a:rPr lang="ar-DZ" sz="1200" dirty="0" smtClean="0"/>
                <a:t>تتم التغذية العكسية من خلال عملية الرقابة على العناصر السابقة بهدف تقييمها وتوجيهها التوجيه الصحيح وصولاً إلى تحقيق الأهداف التي يرمي النظام المحاسبي تحقيقها خدمة للوحدة الاقتصادية ككل</a:t>
              </a:r>
              <a:endParaRPr lang="ar-EG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51AE9F-F77D-41E2-9F95-922A6822B58F}"/>
              </a:ext>
            </a:extLst>
          </p:cNvPr>
          <p:cNvSpPr txBox="1"/>
          <p:nvPr/>
        </p:nvSpPr>
        <p:spPr>
          <a:xfrm flipH="1">
            <a:off x="4395852" y="470826"/>
            <a:ext cx="5339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DZ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عناصر النظام المحاسبي</a:t>
            </a:r>
            <a:endParaRPr lang="en-ID" sz="4400" b="1" spc="-150" dirty="0">
              <a:solidFill>
                <a:srgbClr val="FFC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1E668F-C21C-49A2-B5A7-61CCED73AE7B}"/>
              </a:ext>
            </a:extLst>
          </p:cNvPr>
          <p:cNvGrpSpPr/>
          <p:nvPr/>
        </p:nvGrpSpPr>
        <p:grpSpPr>
          <a:xfrm flipV="1">
            <a:off x="6175809" y="1357975"/>
            <a:ext cx="1655761" cy="0"/>
            <a:chOff x="515938" y="2246221"/>
            <a:chExt cx="19176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8AB9C01-FA3D-458B-9093-B853E855590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4A50A31A-B345-4CF6-A952-127B0A8BA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10">
            <a:extLst>
              <a:ext uri="{FF2B5EF4-FFF2-40B4-BE49-F238E27FC236}">
                <a16:creationId xmlns="" xmlns:a16="http://schemas.microsoft.com/office/drawing/2014/main" id="{A38CA7A8-B4FB-4573-9066-64D63701114A}"/>
              </a:ext>
            </a:extLst>
          </p:cNvPr>
          <p:cNvGrpSpPr/>
          <p:nvPr/>
        </p:nvGrpSpPr>
        <p:grpSpPr>
          <a:xfrm flipH="1">
            <a:off x="8228450" y="1841202"/>
            <a:ext cx="3965138" cy="4545972"/>
            <a:chOff x="0" y="1841202"/>
            <a:chExt cx="3965138" cy="45459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041220C-4928-4931-BE8C-8976D8708773}"/>
                </a:ext>
              </a:extLst>
            </p:cNvPr>
            <p:cNvCxnSpPr>
              <a:cxnSpLocks/>
            </p:cNvCxnSpPr>
            <p:nvPr/>
          </p:nvCxnSpPr>
          <p:spPr>
            <a:xfrm>
              <a:off x="1527788" y="5180652"/>
              <a:ext cx="1423404" cy="794686"/>
            </a:xfrm>
            <a:prstGeom prst="line">
              <a:avLst/>
            </a:prstGeom>
            <a:ln w="1524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3253405-8B67-41B9-86C4-4C1EEEE095DB}"/>
                </a:ext>
              </a:extLst>
            </p:cNvPr>
            <p:cNvSpPr/>
            <p:nvPr/>
          </p:nvSpPr>
          <p:spPr>
            <a:xfrm>
              <a:off x="2593816" y="5563503"/>
              <a:ext cx="823670" cy="8236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F Flat" panose="02000500000000000000" pitchFamily="2" charset="-78"/>
                  <a:cs typeface="JF Flat" panose="02000500000000000000" pitchFamily="2" charset="-78"/>
                </a:rPr>
                <a:t>04</a:t>
              </a:r>
            </a:p>
          </p:txBody>
        </p:sp>
        <p:sp>
          <p:nvSpPr>
            <p:cNvPr id="25" name="Freeform 12">
              <a:extLst>
                <a:ext uri="{FF2B5EF4-FFF2-40B4-BE49-F238E27FC236}">
                  <a16:creationId xmlns="" xmlns:a16="http://schemas.microsoft.com/office/drawing/2014/main" id="{75FD8457-781E-493A-BB20-61FB5773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14218"/>
              <a:ext cx="2166602" cy="4333203"/>
            </a:xfrm>
            <a:custGeom>
              <a:avLst/>
              <a:gdLst>
                <a:gd name="T0" fmla="*/ 0 w 3559"/>
                <a:gd name="T1" fmla="*/ 0 h 7118"/>
                <a:gd name="T2" fmla="*/ 3559 w 3559"/>
                <a:gd name="T3" fmla="*/ 3559 h 7118"/>
                <a:gd name="T4" fmla="*/ 0 w 3559"/>
                <a:gd name="T5" fmla="*/ 7118 h 7118"/>
                <a:gd name="T6" fmla="*/ 0 w 3559"/>
                <a:gd name="T7" fmla="*/ 6593 h 7118"/>
                <a:gd name="T8" fmla="*/ 3034 w 3559"/>
                <a:gd name="T9" fmla="*/ 3559 h 7118"/>
                <a:gd name="T10" fmla="*/ 0 w 3559"/>
                <a:gd name="T11" fmla="*/ 525 h 7118"/>
                <a:gd name="T12" fmla="*/ 0 w 3559"/>
                <a:gd name="T13" fmla="*/ 0 h 7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9" h="7118">
                  <a:moveTo>
                    <a:pt x="0" y="0"/>
                  </a:moveTo>
                  <a:cubicBezTo>
                    <a:pt x="1966" y="0"/>
                    <a:pt x="3559" y="1594"/>
                    <a:pt x="3559" y="3559"/>
                  </a:cubicBezTo>
                  <a:cubicBezTo>
                    <a:pt x="3559" y="5525"/>
                    <a:pt x="1966" y="7118"/>
                    <a:pt x="0" y="7118"/>
                  </a:cubicBezTo>
                  <a:lnTo>
                    <a:pt x="0" y="6593"/>
                  </a:lnTo>
                  <a:cubicBezTo>
                    <a:pt x="1676" y="6593"/>
                    <a:pt x="3034" y="5235"/>
                    <a:pt x="3034" y="3559"/>
                  </a:cubicBezTo>
                  <a:cubicBezTo>
                    <a:pt x="3034" y="1884"/>
                    <a:pt x="167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12F94E8-156C-4A5A-A934-D9437897DBFE}"/>
                </a:ext>
              </a:extLst>
            </p:cNvPr>
            <p:cNvCxnSpPr>
              <a:cxnSpLocks/>
            </p:cNvCxnSpPr>
            <p:nvPr/>
          </p:nvCxnSpPr>
          <p:spPr>
            <a:xfrm>
              <a:off x="1527788" y="4398082"/>
              <a:ext cx="1987007" cy="312199"/>
            </a:xfrm>
            <a:prstGeom prst="line">
              <a:avLst/>
            </a:prstGeom>
            <a:ln w="1524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F0F81F6-102A-4718-9A8B-A1C24FEFA0DB}"/>
                </a:ext>
              </a:extLst>
            </p:cNvPr>
            <p:cNvSpPr/>
            <p:nvPr/>
          </p:nvSpPr>
          <p:spPr>
            <a:xfrm>
              <a:off x="3141468" y="4336954"/>
              <a:ext cx="823670" cy="8236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F Flat" panose="02000500000000000000" pitchFamily="2" charset="-78"/>
                  <a:cs typeface="JF Flat" panose="02000500000000000000" pitchFamily="2" charset="-78"/>
                </a:rPr>
                <a:t>03</a:t>
              </a:r>
            </a:p>
          </p:txBody>
        </p:sp>
        <p:sp>
          <p:nvSpPr>
            <p:cNvPr id="28" name="Freeform 15">
              <a:extLst>
                <a:ext uri="{FF2B5EF4-FFF2-40B4-BE49-F238E27FC236}">
                  <a16:creationId xmlns="" xmlns:a16="http://schemas.microsoft.com/office/drawing/2014/main" id="{3E2FDC97-4A65-47AD-B461-01EFA41E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32880"/>
              <a:ext cx="1846450" cy="3695879"/>
            </a:xfrm>
            <a:custGeom>
              <a:avLst/>
              <a:gdLst>
                <a:gd name="T0" fmla="*/ 0 w 3034"/>
                <a:gd name="T1" fmla="*/ 0 h 6068"/>
                <a:gd name="T2" fmla="*/ 3034 w 3034"/>
                <a:gd name="T3" fmla="*/ 3034 h 6068"/>
                <a:gd name="T4" fmla="*/ 0 w 3034"/>
                <a:gd name="T5" fmla="*/ 6068 h 6068"/>
                <a:gd name="T6" fmla="*/ 0 w 3034"/>
                <a:gd name="T7" fmla="*/ 5543 h 6068"/>
                <a:gd name="T8" fmla="*/ 2510 w 3034"/>
                <a:gd name="T9" fmla="*/ 3034 h 6068"/>
                <a:gd name="T10" fmla="*/ 0 w 3034"/>
                <a:gd name="T11" fmla="*/ 525 h 6068"/>
                <a:gd name="T12" fmla="*/ 0 w 3034"/>
                <a:gd name="T13" fmla="*/ 0 h 6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4" h="6068">
                  <a:moveTo>
                    <a:pt x="0" y="0"/>
                  </a:moveTo>
                  <a:cubicBezTo>
                    <a:pt x="1676" y="0"/>
                    <a:pt x="3034" y="1359"/>
                    <a:pt x="3034" y="3034"/>
                  </a:cubicBezTo>
                  <a:cubicBezTo>
                    <a:pt x="3034" y="4710"/>
                    <a:pt x="1676" y="6068"/>
                    <a:pt x="0" y="6068"/>
                  </a:cubicBezTo>
                  <a:lnTo>
                    <a:pt x="0" y="5543"/>
                  </a:lnTo>
                  <a:cubicBezTo>
                    <a:pt x="1386" y="5543"/>
                    <a:pt x="2510" y="4420"/>
                    <a:pt x="2510" y="3034"/>
                  </a:cubicBezTo>
                  <a:cubicBezTo>
                    <a:pt x="2510" y="1649"/>
                    <a:pt x="138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A9CF96D-798E-4C21-AB37-05A95A8AC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4089" y="3388906"/>
              <a:ext cx="2194757" cy="441387"/>
            </a:xfrm>
            <a:prstGeom prst="line">
              <a:avLst/>
            </a:prstGeom>
            <a:ln w="1524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B3DFA599-9B76-48C9-A55A-BF25DDA039F5}"/>
                </a:ext>
              </a:extLst>
            </p:cNvPr>
            <p:cNvSpPr/>
            <p:nvPr/>
          </p:nvSpPr>
          <p:spPr>
            <a:xfrm>
              <a:off x="3141468" y="2977071"/>
              <a:ext cx="823670" cy="8236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F Flat" panose="02000500000000000000" pitchFamily="2" charset="-78"/>
                  <a:cs typeface="JF Flat" panose="02000500000000000000" pitchFamily="2" charset="-78"/>
                </a:rPr>
                <a:t>02</a:t>
              </a:r>
            </a:p>
          </p:txBody>
        </p:sp>
        <p:sp>
          <p:nvSpPr>
            <p:cNvPr id="31" name="Freeform 18">
              <a:extLst>
                <a:ext uri="{FF2B5EF4-FFF2-40B4-BE49-F238E27FC236}">
                  <a16:creationId xmlns="" xmlns:a16="http://schemas.microsoft.com/office/drawing/2014/main" id="{5204264F-9CDD-44C3-8E9D-6FD0B4B4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53030"/>
              <a:ext cx="1527788" cy="3055579"/>
            </a:xfrm>
            <a:custGeom>
              <a:avLst/>
              <a:gdLst>
                <a:gd name="T0" fmla="*/ 0 w 2510"/>
                <a:gd name="T1" fmla="*/ 0 h 5018"/>
                <a:gd name="T2" fmla="*/ 2510 w 2510"/>
                <a:gd name="T3" fmla="*/ 2509 h 5018"/>
                <a:gd name="T4" fmla="*/ 0 w 2510"/>
                <a:gd name="T5" fmla="*/ 5018 h 5018"/>
                <a:gd name="T6" fmla="*/ 0 w 2510"/>
                <a:gd name="T7" fmla="*/ 4493 h 5018"/>
                <a:gd name="T8" fmla="*/ 1985 w 2510"/>
                <a:gd name="T9" fmla="*/ 2509 h 5018"/>
                <a:gd name="T10" fmla="*/ 0 w 2510"/>
                <a:gd name="T11" fmla="*/ 525 h 5018"/>
                <a:gd name="T12" fmla="*/ 0 w 2510"/>
                <a:gd name="T13" fmla="*/ 0 h 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0" h="5018">
                  <a:moveTo>
                    <a:pt x="0" y="0"/>
                  </a:moveTo>
                  <a:cubicBezTo>
                    <a:pt x="1386" y="0"/>
                    <a:pt x="2510" y="1124"/>
                    <a:pt x="2510" y="2509"/>
                  </a:cubicBezTo>
                  <a:cubicBezTo>
                    <a:pt x="2510" y="3895"/>
                    <a:pt x="1386" y="5018"/>
                    <a:pt x="0" y="5018"/>
                  </a:cubicBezTo>
                  <a:lnTo>
                    <a:pt x="0" y="4493"/>
                  </a:lnTo>
                  <a:cubicBezTo>
                    <a:pt x="1096" y="4493"/>
                    <a:pt x="1985" y="3605"/>
                    <a:pt x="1985" y="2509"/>
                  </a:cubicBezTo>
                  <a:cubicBezTo>
                    <a:pt x="1985" y="1413"/>
                    <a:pt x="109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DE99BE7B-1BF9-4BA4-95B8-3759C9A6F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641" y="2291542"/>
              <a:ext cx="2182503" cy="1226552"/>
            </a:xfrm>
            <a:prstGeom prst="line">
              <a:avLst/>
            </a:prstGeom>
            <a:ln w="1524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55E6B81-1A38-4D72-A5C5-03028AB659AA}"/>
                </a:ext>
              </a:extLst>
            </p:cNvPr>
            <p:cNvSpPr/>
            <p:nvPr/>
          </p:nvSpPr>
          <p:spPr>
            <a:xfrm>
              <a:off x="2593816" y="1841202"/>
              <a:ext cx="823670" cy="8236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F Flat" panose="02000500000000000000" pitchFamily="2" charset="-78"/>
                  <a:cs typeface="JF Flat" panose="02000500000000000000" pitchFamily="2" charset="-78"/>
                </a:rPr>
                <a:t>01</a:t>
              </a:r>
            </a:p>
          </p:txBody>
        </p:sp>
        <p:sp>
          <p:nvSpPr>
            <p:cNvPr id="34" name="Freeform 21">
              <a:extLst>
                <a:ext uri="{FF2B5EF4-FFF2-40B4-BE49-F238E27FC236}">
                  <a16:creationId xmlns="" xmlns:a16="http://schemas.microsoft.com/office/drawing/2014/main" id="{9184C379-B003-414F-BE6F-65A139A6C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873182"/>
              <a:ext cx="1207638" cy="2415277"/>
            </a:xfrm>
            <a:custGeom>
              <a:avLst/>
              <a:gdLst>
                <a:gd name="T0" fmla="*/ 0 w 1985"/>
                <a:gd name="T1" fmla="*/ 0 h 3968"/>
                <a:gd name="T2" fmla="*/ 1985 w 1985"/>
                <a:gd name="T3" fmla="*/ 1984 h 3968"/>
                <a:gd name="T4" fmla="*/ 0 w 1985"/>
                <a:gd name="T5" fmla="*/ 3968 h 3968"/>
                <a:gd name="T6" fmla="*/ 0 w 1985"/>
                <a:gd name="T7" fmla="*/ 3443 h 3968"/>
                <a:gd name="T8" fmla="*/ 1460 w 1985"/>
                <a:gd name="T9" fmla="*/ 1984 h 3968"/>
                <a:gd name="T10" fmla="*/ 0 w 1985"/>
                <a:gd name="T11" fmla="*/ 525 h 3968"/>
                <a:gd name="T12" fmla="*/ 0 w 1985"/>
                <a:gd name="T13" fmla="*/ 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968">
                  <a:moveTo>
                    <a:pt x="0" y="0"/>
                  </a:moveTo>
                  <a:cubicBezTo>
                    <a:pt x="1096" y="0"/>
                    <a:pt x="1985" y="888"/>
                    <a:pt x="1985" y="1984"/>
                  </a:cubicBezTo>
                  <a:cubicBezTo>
                    <a:pt x="1985" y="3080"/>
                    <a:pt x="1096" y="3968"/>
                    <a:pt x="0" y="3968"/>
                  </a:cubicBezTo>
                  <a:lnTo>
                    <a:pt x="0" y="3443"/>
                  </a:lnTo>
                  <a:cubicBezTo>
                    <a:pt x="806" y="3443"/>
                    <a:pt x="1460" y="2790"/>
                    <a:pt x="1460" y="1984"/>
                  </a:cubicBezTo>
                  <a:cubicBezTo>
                    <a:pt x="1460" y="1178"/>
                    <a:pt x="80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endParaRPr lang="en-US" sz="1350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876369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116551" y="2410884"/>
            <a:ext cx="2692401" cy="1783763"/>
            <a:chOff x="836817" y="1808163"/>
            <a:chExt cx="2019301" cy="1337822"/>
          </a:xfrm>
        </p:grpSpPr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36817" y="2474472"/>
              <a:ext cx="2019301" cy="671513"/>
            </a:xfrm>
            <a:custGeom>
              <a:avLst/>
              <a:gdLst>
                <a:gd name="T0" fmla="*/ 698 w 1357"/>
                <a:gd name="T1" fmla="*/ 0 h 449"/>
                <a:gd name="T2" fmla="*/ 0 w 1357"/>
                <a:gd name="T3" fmla="*/ 205 h 449"/>
                <a:gd name="T4" fmla="*/ 694 w 1357"/>
                <a:gd name="T5" fmla="*/ 449 h 449"/>
                <a:gd name="T6" fmla="*/ 1357 w 1357"/>
                <a:gd name="T7" fmla="*/ 214 h 449"/>
                <a:gd name="T8" fmla="*/ 698 w 1357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7" h="449">
                  <a:moveTo>
                    <a:pt x="698" y="0"/>
                  </a:moveTo>
                  <a:cubicBezTo>
                    <a:pt x="311" y="0"/>
                    <a:pt x="0" y="42"/>
                    <a:pt x="0" y="205"/>
                  </a:cubicBezTo>
                  <a:cubicBezTo>
                    <a:pt x="0" y="368"/>
                    <a:pt x="307" y="449"/>
                    <a:pt x="694" y="449"/>
                  </a:cubicBezTo>
                  <a:cubicBezTo>
                    <a:pt x="1081" y="449"/>
                    <a:pt x="1357" y="357"/>
                    <a:pt x="1357" y="214"/>
                  </a:cubicBezTo>
                  <a:cubicBezTo>
                    <a:pt x="1357" y="53"/>
                    <a:pt x="1086" y="0"/>
                    <a:pt x="698" y="0"/>
                  </a:cubicBezTo>
                </a:path>
              </a:pathLst>
            </a:custGeom>
            <a:solidFill>
              <a:srgbClr val="EBD5D7">
                <a:alpha val="29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160464" y="2252663"/>
              <a:ext cx="1524001" cy="512763"/>
            </a:xfrm>
            <a:custGeom>
              <a:avLst/>
              <a:gdLst>
                <a:gd name="T0" fmla="*/ 456 w 1160"/>
                <a:gd name="T1" fmla="*/ 8 h 389"/>
                <a:gd name="T2" fmla="*/ 0 w 1160"/>
                <a:gd name="T3" fmla="*/ 285 h 389"/>
                <a:gd name="T4" fmla="*/ 742 w 1160"/>
                <a:gd name="T5" fmla="*/ 389 h 389"/>
                <a:gd name="T6" fmla="*/ 1160 w 1160"/>
                <a:gd name="T7" fmla="*/ 41 h 389"/>
                <a:gd name="T8" fmla="*/ 456 w 1160"/>
                <a:gd name="T9" fmla="*/ 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0" h="389">
                  <a:moveTo>
                    <a:pt x="456" y="8"/>
                  </a:moveTo>
                  <a:cubicBezTo>
                    <a:pt x="419" y="17"/>
                    <a:pt x="0" y="285"/>
                    <a:pt x="0" y="285"/>
                  </a:cubicBezTo>
                  <a:cubicBezTo>
                    <a:pt x="742" y="389"/>
                    <a:pt x="742" y="389"/>
                    <a:pt x="742" y="389"/>
                  </a:cubicBezTo>
                  <a:cubicBezTo>
                    <a:pt x="1160" y="41"/>
                    <a:pt x="1160" y="41"/>
                    <a:pt x="1160" y="41"/>
                  </a:cubicBezTo>
                  <a:cubicBezTo>
                    <a:pt x="1160" y="41"/>
                    <a:pt x="493" y="0"/>
                    <a:pt x="456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074739" y="2335213"/>
              <a:ext cx="1612901" cy="671513"/>
            </a:xfrm>
            <a:custGeom>
              <a:avLst/>
              <a:gdLst>
                <a:gd name="T0" fmla="*/ 820 w 1227"/>
                <a:gd name="T1" fmla="*/ 511 h 511"/>
                <a:gd name="T2" fmla="*/ 72 w 1227"/>
                <a:gd name="T3" fmla="*/ 397 h 511"/>
                <a:gd name="T4" fmla="*/ 72 w 1227"/>
                <a:gd name="T5" fmla="*/ 245 h 511"/>
                <a:gd name="T6" fmla="*/ 820 w 1227"/>
                <a:gd name="T7" fmla="*/ 338 h 511"/>
                <a:gd name="T8" fmla="*/ 1227 w 1227"/>
                <a:gd name="T9" fmla="*/ 0 h 511"/>
                <a:gd name="T10" fmla="*/ 1227 w 1227"/>
                <a:gd name="T11" fmla="*/ 155 h 511"/>
                <a:gd name="T12" fmla="*/ 820 w 1227"/>
                <a:gd name="T13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7" h="511">
                  <a:moveTo>
                    <a:pt x="820" y="511"/>
                  </a:moveTo>
                  <a:cubicBezTo>
                    <a:pt x="72" y="397"/>
                    <a:pt x="72" y="397"/>
                    <a:pt x="72" y="397"/>
                  </a:cubicBezTo>
                  <a:cubicBezTo>
                    <a:pt x="0" y="304"/>
                    <a:pt x="72" y="245"/>
                    <a:pt x="72" y="245"/>
                  </a:cubicBezTo>
                  <a:cubicBezTo>
                    <a:pt x="820" y="338"/>
                    <a:pt x="820" y="338"/>
                    <a:pt x="820" y="338"/>
                  </a:cubicBezTo>
                  <a:cubicBezTo>
                    <a:pt x="1227" y="0"/>
                    <a:pt x="1227" y="0"/>
                    <a:pt x="1227" y="0"/>
                  </a:cubicBezTo>
                  <a:cubicBezTo>
                    <a:pt x="1227" y="0"/>
                    <a:pt x="1184" y="96"/>
                    <a:pt x="1227" y="155"/>
                  </a:cubicBezTo>
                  <a:lnTo>
                    <a:pt x="820" y="5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143002" y="2339976"/>
              <a:ext cx="1541463" cy="517525"/>
            </a:xfrm>
            <a:custGeom>
              <a:avLst/>
              <a:gdLst>
                <a:gd name="T0" fmla="*/ 0 w 971"/>
                <a:gd name="T1" fmla="*/ 242 h 326"/>
                <a:gd name="T2" fmla="*/ 629 w 971"/>
                <a:gd name="T3" fmla="*/ 326 h 326"/>
                <a:gd name="T4" fmla="*/ 971 w 971"/>
                <a:gd name="T5" fmla="*/ 37 h 326"/>
                <a:gd name="T6" fmla="*/ 957 w 971"/>
                <a:gd name="T7" fmla="*/ 0 h 326"/>
                <a:gd name="T8" fmla="*/ 229 w 971"/>
                <a:gd name="T9" fmla="*/ 88 h 326"/>
                <a:gd name="T10" fmla="*/ 1 w 971"/>
                <a:gd name="T11" fmla="*/ 229 h 326"/>
                <a:gd name="T12" fmla="*/ 0 w 971"/>
                <a:gd name="T13" fmla="*/ 24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1" h="326">
                  <a:moveTo>
                    <a:pt x="0" y="242"/>
                  </a:moveTo>
                  <a:lnTo>
                    <a:pt x="629" y="326"/>
                  </a:lnTo>
                  <a:lnTo>
                    <a:pt x="971" y="37"/>
                  </a:lnTo>
                  <a:lnTo>
                    <a:pt x="957" y="0"/>
                  </a:lnTo>
                  <a:lnTo>
                    <a:pt x="229" y="88"/>
                  </a:lnTo>
                  <a:lnTo>
                    <a:pt x="1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143002" y="2339976"/>
              <a:ext cx="1541463" cy="517525"/>
            </a:xfrm>
            <a:custGeom>
              <a:avLst/>
              <a:gdLst>
                <a:gd name="T0" fmla="*/ 0 w 971"/>
                <a:gd name="T1" fmla="*/ 242 h 326"/>
                <a:gd name="T2" fmla="*/ 629 w 971"/>
                <a:gd name="T3" fmla="*/ 326 h 326"/>
                <a:gd name="T4" fmla="*/ 971 w 971"/>
                <a:gd name="T5" fmla="*/ 37 h 326"/>
                <a:gd name="T6" fmla="*/ 957 w 971"/>
                <a:gd name="T7" fmla="*/ 0 h 326"/>
                <a:gd name="T8" fmla="*/ 229 w 971"/>
                <a:gd name="T9" fmla="*/ 88 h 326"/>
                <a:gd name="T10" fmla="*/ 1 w 971"/>
                <a:gd name="T11" fmla="*/ 22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326">
                  <a:moveTo>
                    <a:pt x="0" y="242"/>
                  </a:moveTo>
                  <a:lnTo>
                    <a:pt x="629" y="326"/>
                  </a:lnTo>
                  <a:lnTo>
                    <a:pt x="971" y="37"/>
                  </a:lnTo>
                  <a:lnTo>
                    <a:pt x="957" y="0"/>
                  </a:lnTo>
                  <a:lnTo>
                    <a:pt x="229" y="88"/>
                  </a:lnTo>
                  <a:lnTo>
                    <a:pt x="1" y="2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105027" y="2811463"/>
              <a:ext cx="50800" cy="195263"/>
            </a:xfrm>
            <a:custGeom>
              <a:avLst/>
              <a:gdLst>
                <a:gd name="T0" fmla="*/ 38 w 38"/>
                <a:gd name="T1" fmla="*/ 0 h 148"/>
                <a:gd name="T2" fmla="*/ 38 w 38"/>
                <a:gd name="T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" h="148">
                  <a:moveTo>
                    <a:pt x="38" y="0"/>
                  </a:moveTo>
                  <a:cubicBezTo>
                    <a:pt x="38" y="0"/>
                    <a:pt x="0" y="74"/>
                    <a:pt x="38" y="148"/>
                  </a:cubicBezTo>
                </a:path>
              </a:pathLst>
            </a:custGeom>
            <a:noFill/>
            <a:ln w="11113" cap="flat">
              <a:solidFill>
                <a:srgbClr val="F0E1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074739" y="2335213"/>
              <a:ext cx="1612901" cy="671513"/>
            </a:xfrm>
            <a:custGeom>
              <a:avLst/>
              <a:gdLst>
                <a:gd name="T0" fmla="*/ 1227 w 1227"/>
                <a:gd name="T1" fmla="*/ 0 h 511"/>
                <a:gd name="T2" fmla="*/ 820 w 1227"/>
                <a:gd name="T3" fmla="*/ 338 h 511"/>
                <a:gd name="T4" fmla="*/ 72 w 1227"/>
                <a:gd name="T5" fmla="*/ 245 h 511"/>
                <a:gd name="T6" fmla="*/ 72 w 1227"/>
                <a:gd name="T7" fmla="*/ 397 h 511"/>
                <a:gd name="T8" fmla="*/ 820 w 1227"/>
                <a:gd name="T9" fmla="*/ 511 h 511"/>
                <a:gd name="T10" fmla="*/ 1227 w 1227"/>
                <a:gd name="T11" fmla="*/ 15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7" h="511">
                  <a:moveTo>
                    <a:pt x="1227" y="0"/>
                  </a:moveTo>
                  <a:cubicBezTo>
                    <a:pt x="820" y="338"/>
                    <a:pt x="820" y="338"/>
                    <a:pt x="820" y="338"/>
                  </a:cubicBezTo>
                  <a:cubicBezTo>
                    <a:pt x="72" y="245"/>
                    <a:pt x="72" y="245"/>
                    <a:pt x="72" y="245"/>
                  </a:cubicBezTo>
                  <a:cubicBezTo>
                    <a:pt x="72" y="245"/>
                    <a:pt x="0" y="304"/>
                    <a:pt x="72" y="397"/>
                  </a:cubicBezTo>
                  <a:cubicBezTo>
                    <a:pt x="820" y="511"/>
                    <a:pt x="820" y="511"/>
                    <a:pt x="820" y="511"/>
                  </a:cubicBezTo>
                  <a:cubicBezTo>
                    <a:pt x="1227" y="155"/>
                    <a:pt x="1227" y="155"/>
                    <a:pt x="1227" y="155"/>
                  </a:cubicBezTo>
                </a:path>
              </a:pathLst>
            </a:custGeom>
            <a:noFill/>
            <a:ln w="55563" cap="rnd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9014" y="2251076"/>
              <a:ext cx="1624013" cy="514350"/>
            </a:xfrm>
            <a:custGeom>
              <a:avLst/>
              <a:gdLst>
                <a:gd name="T0" fmla="*/ 1236 w 1236"/>
                <a:gd name="T1" fmla="*/ 154 h 391"/>
                <a:gd name="T2" fmla="*/ 490 w 1236"/>
                <a:gd name="T3" fmla="*/ 391 h 391"/>
                <a:gd name="T4" fmla="*/ 87 w 1236"/>
                <a:gd name="T5" fmla="*/ 247 h 391"/>
                <a:gd name="T6" fmla="*/ 85 w 1236"/>
                <a:gd name="T7" fmla="*/ 70 h 391"/>
                <a:gd name="T8" fmla="*/ 487 w 1236"/>
                <a:gd name="T9" fmla="*/ 222 h 391"/>
                <a:gd name="T10" fmla="*/ 1236 w 1236"/>
                <a:gd name="T11" fmla="*/ 0 h 391"/>
                <a:gd name="T12" fmla="*/ 1236 w 1236"/>
                <a:gd name="T13" fmla="*/ 15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391">
                  <a:moveTo>
                    <a:pt x="1236" y="154"/>
                  </a:moveTo>
                  <a:cubicBezTo>
                    <a:pt x="490" y="391"/>
                    <a:pt x="490" y="391"/>
                    <a:pt x="490" y="391"/>
                  </a:cubicBezTo>
                  <a:cubicBezTo>
                    <a:pt x="87" y="247"/>
                    <a:pt x="87" y="247"/>
                    <a:pt x="87" y="247"/>
                  </a:cubicBezTo>
                  <a:cubicBezTo>
                    <a:pt x="87" y="247"/>
                    <a:pt x="0" y="163"/>
                    <a:pt x="85" y="70"/>
                  </a:cubicBezTo>
                  <a:cubicBezTo>
                    <a:pt x="487" y="222"/>
                    <a:pt x="487" y="222"/>
                    <a:pt x="487" y="222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36" y="0"/>
                    <a:pt x="1198" y="87"/>
                    <a:pt x="1236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047752" y="2222501"/>
              <a:ext cx="1570038" cy="396875"/>
            </a:xfrm>
            <a:custGeom>
              <a:avLst/>
              <a:gdLst>
                <a:gd name="T0" fmla="*/ 0 w 989"/>
                <a:gd name="T1" fmla="*/ 113 h 250"/>
                <a:gd name="T2" fmla="*/ 353 w 989"/>
                <a:gd name="T3" fmla="*/ 250 h 250"/>
                <a:gd name="T4" fmla="*/ 989 w 989"/>
                <a:gd name="T5" fmla="*/ 54 h 250"/>
                <a:gd name="T6" fmla="*/ 989 w 989"/>
                <a:gd name="T7" fmla="*/ 0 h 250"/>
                <a:gd name="T8" fmla="*/ 0 w 989"/>
                <a:gd name="T9" fmla="*/ 1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50">
                  <a:moveTo>
                    <a:pt x="0" y="113"/>
                  </a:moveTo>
                  <a:lnTo>
                    <a:pt x="353" y="250"/>
                  </a:lnTo>
                  <a:lnTo>
                    <a:pt x="989" y="54"/>
                  </a:lnTo>
                  <a:lnTo>
                    <a:pt x="989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0E1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577977" y="2549526"/>
              <a:ext cx="53975" cy="222250"/>
            </a:xfrm>
            <a:custGeom>
              <a:avLst/>
              <a:gdLst>
                <a:gd name="T0" fmla="*/ 39 w 42"/>
                <a:gd name="T1" fmla="*/ 0 h 169"/>
                <a:gd name="T2" fmla="*/ 42 w 42"/>
                <a:gd name="T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169">
                  <a:moveTo>
                    <a:pt x="39" y="0"/>
                  </a:moveTo>
                  <a:cubicBezTo>
                    <a:pt x="39" y="0"/>
                    <a:pt x="0" y="57"/>
                    <a:pt x="42" y="169"/>
                  </a:cubicBezTo>
                </a:path>
              </a:pathLst>
            </a:custGeom>
            <a:noFill/>
            <a:ln w="11113" cap="flat">
              <a:solidFill>
                <a:srgbClr val="F0E1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989014" y="2257426"/>
              <a:ext cx="1624013" cy="514350"/>
            </a:xfrm>
            <a:custGeom>
              <a:avLst/>
              <a:gdLst>
                <a:gd name="T0" fmla="*/ 1236 w 1236"/>
                <a:gd name="T1" fmla="*/ 155 h 391"/>
                <a:gd name="T2" fmla="*/ 490 w 1236"/>
                <a:gd name="T3" fmla="*/ 391 h 391"/>
                <a:gd name="T4" fmla="*/ 87 w 1236"/>
                <a:gd name="T5" fmla="*/ 248 h 391"/>
                <a:gd name="T6" fmla="*/ 85 w 1236"/>
                <a:gd name="T7" fmla="*/ 70 h 391"/>
                <a:gd name="T8" fmla="*/ 487 w 1236"/>
                <a:gd name="T9" fmla="*/ 222 h 391"/>
                <a:gd name="T10" fmla="*/ 1236 w 1236"/>
                <a:gd name="T1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6" h="391">
                  <a:moveTo>
                    <a:pt x="1236" y="155"/>
                  </a:moveTo>
                  <a:cubicBezTo>
                    <a:pt x="490" y="391"/>
                    <a:pt x="490" y="391"/>
                    <a:pt x="490" y="391"/>
                  </a:cubicBez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0" y="163"/>
                    <a:pt x="85" y="70"/>
                  </a:cubicBezTo>
                  <a:cubicBezTo>
                    <a:pt x="487" y="222"/>
                    <a:pt x="487" y="222"/>
                    <a:pt x="487" y="222"/>
                  </a:cubicBezTo>
                  <a:cubicBezTo>
                    <a:pt x="1236" y="0"/>
                    <a:pt x="1236" y="0"/>
                    <a:pt x="1236" y="0"/>
                  </a:cubicBezTo>
                </a:path>
              </a:pathLst>
            </a:custGeom>
            <a:noFill/>
            <a:ln w="55563" cap="rnd">
              <a:solidFill>
                <a:schemeClr val="accent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1092202" y="2135188"/>
              <a:ext cx="1524001" cy="400050"/>
            </a:xfrm>
            <a:custGeom>
              <a:avLst/>
              <a:gdLst>
                <a:gd name="T0" fmla="*/ 0 w 960"/>
                <a:gd name="T1" fmla="*/ 114 h 252"/>
                <a:gd name="T2" fmla="*/ 535 w 960"/>
                <a:gd name="T3" fmla="*/ 0 h 252"/>
                <a:gd name="T4" fmla="*/ 960 w 960"/>
                <a:gd name="T5" fmla="*/ 59 h 252"/>
                <a:gd name="T6" fmla="*/ 340 w 960"/>
                <a:gd name="T7" fmla="*/ 252 h 252"/>
                <a:gd name="T8" fmla="*/ 0 w 960"/>
                <a:gd name="T9" fmla="*/ 11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252">
                  <a:moveTo>
                    <a:pt x="0" y="114"/>
                  </a:moveTo>
                  <a:lnTo>
                    <a:pt x="535" y="0"/>
                  </a:lnTo>
                  <a:lnTo>
                    <a:pt x="960" y="59"/>
                  </a:lnTo>
                  <a:lnTo>
                    <a:pt x="340" y="25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127127" y="1912938"/>
              <a:ext cx="1489076" cy="484188"/>
            </a:xfrm>
            <a:custGeom>
              <a:avLst/>
              <a:gdLst>
                <a:gd name="T0" fmla="*/ 1132 w 1134"/>
                <a:gd name="T1" fmla="*/ 167 h 368"/>
                <a:gd name="T2" fmla="*/ 553 w 1134"/>
                <a:gd name="T3" fmla="*/ 368 h 368"/>
                <a:gd name="T4" fmla="*/ 55 w 1134"/>
                <a:gd name="T5" fmla="*/ 256 h 368"/>
                <a:gd name="T6" fmla="*/ 65 w 1134"/>
                <a:gd name="T7" fmla="*/ 95 h 368"/>
                <a:gd name="T8" fmla="*/ 545 w 1134"/>
                <a:gd name="T9" fmla="*/ 201 h 368"/>
                <a:gd name="T10" fmla="*/ 1134 w 1134"/>
                <a:gd name="T11" fmla="*/ 0 h 368"/>
                <a:gd name="T12" fmla="*/ 1132 w 1134"/>
                <a:gd name="T13" fmla="*/ 16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4" h="368">
                  <a:moveTo>
                    <a:pt x="1132" y="167"/>
                  </a:moveTo>
                  <a:cubicBezTo>
                    <a:pt x="553" y="368"/>
                    <a:pt x="553" y="368"/>
                    <a:pt x="553" y="368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55" y="256"/>
                    <a:pt x="0" y="165"/>
                    <a:pt x="65" y="95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1134" y="0"/>
                    <a:pt x="1134" y="0"/>
                    <a:pt x="1134" y="0"/>
                  </a:cubicBezTo>
                  <a:cubicBezTo>
                    <a:pt x="1134" y="0"/>
                    <a:pt x="1087" y="61"/>
                    <a:pt x="1132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184277" y="1927226"/>
              <a:ext cx="1443038" cy="303213"/>
            </a:xfrm>
            <a:custGeom>
              <a:avLst/>
              <a:gdLst>
                <a:gd name="T0" fmla="*/ 0 w 909"/>
                <a:gd name="T1" fmla="*/ 100 h 191"/>
                <a:gd name="T2" fmla="*/ 407 w 909"/>
                <a:gd name="T3" fmla="*/ 191 h 191"/>
                <a:gd name="T4" fmla="*/ 909 w 909"/>
                <a:gd name="T5" fmla="*/ 20 h 191"/>
                <a:gd name="T6" fmla="*/ 886 w 909"/>
                <a:gd name="T7" fmla="*/ 0 h 191"/>
                <a:gd name="T8" fmla="*/ 785 w 909"/>
                <a:gd name="T9" fmla="*/ 2 h 191"/>
                <a:gd name="T10" fmla="*/ 54 w 909"/>
                <a:gd name="T11" fmla="*/ 2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191">
                  <a:moveTo>
                    <a:pt x="0" y="100"/>
                  </a:moveTo>
                  <a:lnTo>
                    <a:pt x="407" y="191"/>
                  </a:lnTo>
                  <a:lnTo>
                    <a:pt x="909" y="20"/>
                  </a:lnTo>
                  <a:lnTo>
                    <a:pt x="886" y="0"/>
                  </a:lnTo>
                  <a:lnTo>
                    <a:pt x="785" y="2"/>
                  </a:lnTo>
                  <a:lnTo>
                    <a:pt x="54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806577" y="2163763"/>
              <a:ext cx="46038" cy="233363"/>
            </a:xfrm>
            <a:custGeom>
              <a:avLst/>
              <a:gdLst>
                <a:gd name="T0" fmla="*/ 30 w 36"/>
                <a:gd name="T1" fmla="*/ 0 h 178"/>
                <a:gd name="T2" fmla="*/ 36 w 36"/>
                <a:gd name="T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78">
                  <a:moveTo>
                    <a:pt x="30" y="0"/>
                  </a:moveTo>
                  <a:cubicBezTo>
                    <a:pt x="30" y="0"/>
                    <a:pt x="0" y="63"/>
                    <a:pt x="36" y="178"/>
                  </a:cubicBezTo>
                </a:path>
              </a:pathLst>
            </a:custGeom>
            <a:noFill/>
            <a:ln w="11113" cap="flat">
              <a:solidFill>
                <a:srgbClr val="F0E1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127127" y="1912938"/>
              <a:ext cx="1489076" cy="484188"/>
            </a:xfrm>
            <a:custGeom>
              <a:avLst/>
              <a:gdLst>
                <a:gd name="T0" fmla="*/ 1134 w 1134"/>
                <a:gd name="T1" fmla="*/ 0 h 368"/>
                <a:gd name="T2" fmla="*/ 545 w 1134"/>
                <a:gd name="T3" fmla="*/ 201 h 368"/>
                <a:gd name="T4" fmla="*/ 65 w 1134"/>
                <a:gd name="T5" fmla="*/ 95 h 368"/>
                <a:gd name="T6" fmla="*/ 55 w 1134"/>
                <a:gd name="T7" fmla="*/ 256 h 368"/>
                <a:gd name="T8" fmla="*/ 553 w 1134"/>
                <a:gd name="T9" fmla="*/ 368 h 368"/>
                <a:gd name="T10" fmla="*/ 1132 w 1134"/>
                <a:gd name="T11" fmla="*/ 16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368">
                  <a:moveTo>
                    <a:pt x="1134" y="0"/>
                  </a:moveTo>
                  <a:cubicBezTo>
                    <a:pt x="545" y="201"/>
                    <a:pt x="545" y="201"/>
                    <a:pt x="545" y="201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0" y="165"/>
                    <a:pt x="55" y="256"/>
                    <a:pt x="55" y="256"/>
                  </a:cubicBezTo>
                  <a:cubicBezTo>
                    <a:pt x="553" y="368"/>
                    <a:pt x="553" y="368"/>
                    <a:pt x="553" y="368"/>
                  </a:cubicBezTo>
                  <a:cubicBezTo>
                    <a:pt x="1132" y="167"/>
                    <a:pt x="1132" y="167"/>
                    <a:pt x="1132" y="167"/>
                  </a:cubicBezTo>
                </a:path>
              </a:pathLst>
            </a:custGeom>
            <a:noFill/>
            <a:ln w="55563" cap="rnd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203327" y="1808163"/>
              <a:ext cx="1416051" cy="354013"/>
            </a:xfrm>
            <a:custGeom>
              <a:avLst/>
              <a:gdLst>
                <a:gd name="T0" fmla="*/ 0 w 1078"/>
                <a:gd name="T1" fmla="*/ 152 h 269"/>
                <a:gd name="T2" fmla="*/ 518 w 1078"/>
                <a:gd name="T3" fmla="*/ 1 h 269"/>
                <a:gd name="T4" fmla="*/ 1078 w 1078"/>
                <a:gd name="T5" fmla="*/ 59 h 269"/>
                <a:gd name="T6" fmla="*/ 486 w 1078"/>
                <a:gd name="T7" fmla="*/ 269 h 269"/>
                <a:gd name="T8" fmla="*/ 0 w 1078"/>
                <a:gd name="T9" fmla="*/ 1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8" h="269">
                  <a:moveTo>
                    <a:pt x="0" y="152"/>
                  </a:moveTo>
                  <a:cubicBezTo>
                    <a:pt x="0" y="152"/>
                    <a:pt x="517" y="3"/>
                    <a:pt x="518" y="1"/>
                  </a:cubicBezTo>
                  <a:cubicBezTo>
                    <a:pt x="520" y="0"/>
                    <a:pt x="1078" y="59"/>
                    <a:pt x="1078" y="59"/>
                  </a:cubicBezTo>
                  <a:cubicBezTo>
                    <a:pt x="486" y="269"/>
                    <a:pt x="486" y="269"/>
                    <a:pt x="486" y="269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1319480" y="4794639"/>
            <a:ext cx="9903612" cy="1524000"/>
          </a:xfrm>
          <a:prstGeom prst="roundRect">
            <a:avLst>
              <a:gd name="adj" fmla="val 7255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35" name="Freeform 226"/>
          <p:cNvSpPr>
            <a:spLocks noEditPoints="1"/>
          </p:cNvSpPr>
          <p:nvPr/>
        </p:nvSpPr>
        <p:spPr bwMode="auto">
          <a:xfrm>
            <a:off x="9394563" y="5120194"/>
            <a:ext cx="1168604" cy="783213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1397798" y="4911636"/>
            <a:ext cx="7796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000" dirty="0" smtClean="0"/>
              <a:t>تعرف المعلومات المحاسبية بأنها : كل المعلومات الكمية وغيـر الكميـة التـي تخص الأحداث الاقتصادية التي تتم معالجتها والتقرير عنها بواسـطة نظـم المعلومـات المحاسبية في القوائم المالية المقدمة للجهات الخارجية وفي خطـط التـشغيل والتقـارير المستخدمة داخلياً 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7E066EC-61E6-42C9-988E-E351A408956D}"/>
              </a:ext>
            </a:extLst>
          </p:cNvPr>
          <p:cNvSpPr txBox="1"/>
          <p:nvPr/>
        </p:nvSpPr>
        <p:spPr>
          <a:xfrm flipH="1">
            <a:off x="255255" y="254542"/>
            <a:ext cx="10758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البيانات والمعلومات المحاسبية والعلاقة بينهما</a:t>
            </a:r>
            <a:endParaRPr lang="en-ID" sz="4400" b="1" spc="-150" dirty="0">
              <a:solidFill>
                <a:srgbClr val="FFC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 rtl="1"/>
            <a:endParaRPr lang="en-ID" sz="4400" b="1" spc="-150" dirty="0">
              <a:solidFill>
                <a:srgbClr val="FFC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30366D7-B7CF-40E3-8491-368A5DB7CF18}"/>
              </a:ext>
            </a:extLst>
          </p:cNvPr>
          <p:cNvGrpSpPr/>
          <p:nvPr/>
        </p:nvGrpSpPr>
        <p:grpSpPr>
          <a:xfrm flipV="1">
            <a:off x="1826764" y="1069993"/>
            <a:ext cx="1655761" cy="0"/>
            <a:chOff x="515938" y="2246221"/>
            <a:chExt cx="1917699" cy="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EE93BB09-39FA-4B4B-9C15-7B94782E53C5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2246221"/>
              <a:ext cx="50800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1A50F10-287D-4EB5-95F0-AE44775D8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848" y="2246221"/>
              <a:ext cx="1255789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918D22-17C6-42FE-AEE7-EC6C1EDB2BF8}"/>
              </a:ext>
            </a:extLst>
          </p:cNvPr>
          <p:cNvSpPr txBox="1"/>
          <p:nvPr/>
        </p:nvSpPr>
        <p:spPr>
          <a:xfrm>
            <a:off x="4160732" y="2519803"/>
            <a:ext cx="7212436" cy="1908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endParaRPr lang="ar-DZ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 rtl="1"/>
            <a:r>
              <a:rPr lang="ar-DZ" sz="2000" dirty="0" smtClean="0">
                <a:solidFill>
                  <a:schemeClr val="tx1"/>
                </a:solidFill>
              </a:rPr>
              <a:t>تعريف البيانات بأنها : حقائق مجردة تعبر عن حدث أو أحداث معينة بهيئة رموز أو حروف أو أرقام أو رسوم بيانية ، تكون بصيغة غير مرتبة (طبقـاً للاسـتفادة المطلوبة من استخدامها) يتم جمعها أو الحصول عليها من مصادر مختلفة بهدف تحويلها إلى معلومات يمكن الاستفادة منها بعد إجراء العمليات اللازمة عليها وترتيبهـا ، فهـي المادة الخام (الأساسية) اللازمة لإنتاج المعلومات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95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88471" y="1013578"/>
            <a:ext cx="5296324" cy="5485820"/>
            <a:chOff x="7106740" y="1791431"/>
            <a:chExt cx="4023218" cy="4167168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512705" y="2143827"/>
              <a:ext cx="778769" cy="880444"/>
            </a:xfrm>
            <a:custGeom>
              <a:avLst/>
              <a:gdLst>
                <a:gd name="T0" fmla="*/ 1249 w 1249"/>
                <a:gd name="T1" fmla="*/ 460 h 1418"/>
                <a:gd name="T2" fmla="*/ 430 w 1249"/>
                <a:gd name="T3" fmla="*/ 1214 h 1418"/>
                <a:gd name="T4" fmla="*/ 0 w 1249"/>
                <a:gd name="T5" fmla="*/ 754 h 1418"/>
                <a:gd name="T6" fmla="*/ 819 w 1249"/>
                <a:gd name="T7" fmla="*/ 0 h 1418"/>
                <a:gd name="T8" fmla="*/ 1249 w 1249"/>
                <a:gd name="T9" fmla="*/ 46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9" h="1418">
                  <a:moveTo>
                    <a:pt x="1249" y="460"/>
                  </a:moveTo>
                  <a:cubicBezTo>
                    <a:pt x="1207" y="649"/>
                    <a:pt x="752" y="1418"/>
                    <a:pt x="430" y="1214"/>
                  </a:cubicBezTo>
                  <a:cubicBezTo>
                    <a:pt x="109" y="1011"/>
                    <a:pt x="0" y="754"/>
                    <a:pt x="0" y="754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0"/>
                    <a:pt x="1230" y="331"/>
                    <a:pt x="1249" y="460"/>
                  </a:cubicBezTo>
                  <a:close/>
                </a:path>
              </a:pathLst>
            </a:custGeom>
            <a:solidFill>
              <a:srgbClr val="444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7554977" y="2243314"/>
              <a:ext cx="687299" cy="577245"/>
            </a:xfrm>
            <a:custGeom>
              <a:avLst/>
              <a:gdLst>
                <a:gd name="T0" fmla="*/ 0 w 1102"/>
                <a:gd name="T1" fmla="*/ 628 h 930"/>
                <a:gd name="T2" fmla="*/ 890 w 1102"/>
                <a:gd name="T3" fmla="*/ 0 h 930"/>
                <a:gd name="T4" fmla="*/ 1102 w 1102"/>
                <a:gd name="T5" fmla="*/ 390 h 930"/>
                <a:gd name="T6" fmla="*/ 436 w 1102"/>
                <a:gd name="T7" fmla="*/ 930 h 930"/>
                <a:gd name="T8" fmla="*/ 0 w 1102"/>
                <a:gd name="T9" fmla="*/ 62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930">
                  <a:moveTo>
                    <a:pt x="0" y="628"/>
                  </a:moveTo>
                  <a:cubicBezTo>
                    <a:pt x="890" y="0"/>
                    <a:pt x="890" y="0"/>
                    <a:pt x="890" y="0"/>
                  </a:cubicBezTo>
                  <a:cubicBezTo>
                    <a:pt x="890" y="0"/>
                    <a:pt x="1017" y="118"/>
                    <a:pt x="1102" y="390"/>
                  </a:cubicBezTo>
                  <a:cubicBezTo>
                    <a:pt x="436" y="930"/>
                    <a:pt x="436" y="930"/>
                    <a:pt x="436" y="930"/>
                  </a:cubicBezTo>
                  <a:cubicBezTo>
                    <a:pt x="202" y="861"/>
                    <a:pt x="0" y="628"/>
                    <a:pt x="0" y="628"/>
                  </a:cubicBezTo>
                  <a:close/>
                </a:path>
              </a:pathLst>
            </a:custGeom>
            <a:solidFill>
              <a:srgbClr val="5649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808199" y="2187193"/>
              <a:ext cx="882629" cy="722285"/>
            </a:xfrm>
            <a:custGeom>
              <a:avLst/>
              <a:gdLst>
                <a:gd name="T0" fmla="*/ 1041 w 1416"/>
                <a:gd name="T1" fmla="*/ 1163 h 1163"/>
                <a:gd name="T2" fmla="*/ 142 w 1416"/>
                <a:gd name="T3" fmla="*/ 505 h 1163"/>
                <a:gd name="T4" fmla="*/ 518 w 1416"/>
                <a:gd name="T5" fmla="*/ 0 h 1163"/>
                <a:gd name="T6" fmla="*/ 1416 w 1416"/>
                <a:gd name="T7" fmla="*/ 658 h 1163"/>
                <a:gd name="T8" fmla="*/ 1041 w 1416"/>
                <a:gd name="T9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163">
                  <a:moveTo>
                    <a:pt x="1041" y="1163"/>
                  </a:moveTo>
                  <a:cubicBezTo>
                    <a:pt x="846" y="1158"/>
                    <a:pt x="0" y="856"/>
                    <a:pt x="142" y="505"/>
                  </a:cubicBezTo>
                  <a:cubicBezTo>
                    <a:pt x="284" y="153"/>
                    <a:pt x="518" y="0"/>
                    <a:pt x="518" y="0"/>
                  </a:cubicBezTo>
                  <a:cubicBezTo>
                    <a:pt x="1416" y="658"/>
                    <a:pt x="1416" y="658"/>
                    <a:pt x="1416" y="658"/>
                  </a:cubicBezTo>
                  <a:cubicBezTo>
                    <a:pt x="1416" y="658"/>
                    <a:pt x="1165" y="1121"/>
                    <a:pt x="1041" y="1163"/>
                  </a:cubicBezTo>
                  <a:close/>
                </a:path>
              </a:pathLst>
            </a:custGeom>
            <a:solidFill>
              <a:srgbClr val="1D242A">
                <a:lumMod val="75000"/>
                <a:lumOff val="25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9886550" y="2404024"/>
              <a:ext cx="592550" cy="520030"/>
            </a:xfrm>
            <a:custGeom>
              <a:avLst/>
              <a:gdLst>
                <a:gd name="T0" fmla="*/ 497 w 950"/>
                <a:gd name="T1" fmla="*/ 27 h 838"/>
                <a:gd name="T2" fmla="*/ 314 w 950"/>
                <a:gd name="T3" fmla="*/ 26 h 838"/>
                <a:gd name="T4" fmla="*/ 33 w 950"/>
                <a:gd name="T5" fmla="*/ 353 h 838"/>
                <a:gd name="T6" fmla="*/ 699 w 950"/>
                <a:gd name="T7" fmla="*/ 824 h 838"/>
                <a:gd name="T8" fmla="*/ 949 w 950"/>
                <a:gd name="T9" fmla="*/ 508 h 838"/>
                <a:gd name="T10" fmla="*/ 790 w 950"/>
                <a:gd name="T11" fmla="*/ 221 h 838"/>
                <a:gd name="T12" fmla="*/ 497 w 950"/>
                <a:gd name="T13" fmla="*/ 2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838">
                  <a:moveTo>
                    <a:pt x="497" y="27"/>
                  </a:moveTo>
                  <a:cubicBezTo>
                    <a:pt x="456" y="27"/>
                    <a:pt x="366" y="0"/>
                    <a:pt x="314" y="26"/>
                  </a:cubicBezTo>
                  <a:cubicBezTo>
                    <a:pt x="263" y="53"/>
                    <a:pt x="0" y="257"/>
                    <a:pt x="33" y="353"/>
                  </a:cubicBezTo>
                  <a:cubicBezTo>
                    <a:pt x="66" y="448"/>
                    <a:pt x="635" y="838"/>
                    <a:pt x="699" y="824"/>
                  </a:cubicBezTo>
                  <a:cubicBezTo>
                    <a:pt x="764" y="809"/>
                    <a:pt x="950" y="570"/>
                    <a:pt x="949" y="508"/>
                  </a:cubicBezTo>
                  <a:cubicBezTo>
                    <a:pt x="949" y="445"/>
                    <a:pt x="834" y="256"/>
                    <a:pt x="790" y="221"/>
                  </a:cubicBezTo>
                  <a:cubicBezTo>
                    <a:pt x="746" y="187"/>
                    <a:pt x="497" y="27"/>
                    <a:pt x="497" y="27"/>
                  </a:cubicBezTo>
                  <a:close/>
                </a:path>
              </a:pathLst>
            </a:custGeom>
            <a:solidFill>
              <a:srgbClr val="3031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9956518" y="2256798"/>
              <a:ext cx="189499" cy="263113"/>
            </a:xfrm>
            <a:custGeom>
              <a:avLst/>
              <a:gdLst>
                <a:gd name="T0" fmla="*/ 304 w 304"/>
                <a:gd name="T1" fmla="*/ 0 h 424"/>
                <a:gd name="T2" fmla="*/ 79 w 304"/>
                <a:gd name="T3" fmla="*/ 233 h 424"/>
                <a:gd name="T4" fmla="*/ 88 w 304"/>
                <a:gd name="T5" fmla="*/ 424 h 424"/>
                <a:gd name="T6" fmla="*/ 248 w 304"/>
                <a:gd name="T7" fmla="*/ 371 h 424"/>
                <a:gd name="T8" fmla="*/ 304 w 304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424">
                  <a:moveTo>
                    <a:pt x="304" y="0"/>
                  </a:moveTo>
                  <a:cubicBezTo>
                    <a:pt x="291" y="10"/>
                    <a:pt x="158" y="182"/>
                    <a:pt x="79" y="233"/>
                  </a:cubicBezTo>
                  <a:cubicBezTo>
                    <a:pt x="0" y="284"/>
                    <a:pt x="70" y="424"/>
                    <a:pt x="88" y="424"/>
                  </a:cubicBezTo>
                  <a:cubicBezTo>
                    <a:pt x="105" y="424"/>
                    <a:pt x="248" y="371"/>
                    <a:pt x="248" y="371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0372324" y="2564006"/>
              <a:ext cx="251816" cy="282063"/>
            </a:xfrm>
            <a:custGeom>
              <a:avLst/>
              <a:gdLst>
                <a:gd name="T0" fmla="*/ 225 w 404"/>
                <a:gd name="T1" fmla="*/ 0 h 454"/>
                <a:gd name="T2" fmla="*/ 33 w 404"/>
                <a:gd name="T3" fmla="*/ 241 h 454"/>
                <a:gd name="T4" fmla="*/ 7 w 404"/>
                <a:gd name="T5" fmla="*/ 401 h 454"/>
                <a:gd name="T6" fmla="*/ 200 w 404"/>
                <a:gd name="T7" fmla="*/ 432 h 454"/>
                <a:gd name="T8" fmla="*/ 369 w 404"/>
                <a:gd name="T9" fmla="*/ 254 h 454"/>
                <a:gd name="T10" fmla="*/ 404 w 404"/>
                <a:gd name="T11" fmla="*/ 96 h 454"/>
                <a:gd name="T12" fmla="*/ 225 w 404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454">
                  <a:moveTo>
                    <a:pt x="225" y="0"/>
                  </a:moveTo>
                  <a:cubicBezTo>
                    <a:pt x="33" y="241"/>
                    <a:pt x="33" y="241"/>
                    <a:pt x="33" y="241"/>
                  </a:cubicBezTo>
                  <a:cubicBezTo>
                    <a:pt x="33" y="241"/>
                    <a:pt x="0" y="393"/>
                    <a:pt x="7" y="401"/>
                  </a:cubicBezTo>
                  <a:cubicBezTo>
                    <a:pt x="14" y="410"/>
                    <a:pt x="148" y="454"/>
                    <a:pt x="200" y="432"/>
                  </a:cubicBezTo>
                  <a:cubicBezTo>
                    <a:pt x="253" y="410"/>
                    <a:pt x="372" y="262"/>
                    <a:pt x="369" y="254"/>
                  </a:cubicBezTo>
                  <a:cubicBezTo>
                    <a:pt x="366" y="247"/>
                    <a:pt x="404" y="96"/>
                    <a:pt x="404" y="9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399370" y="4821237"/>
              <a:ext cx="826509" cy="804645"/>
            </a:xfrm>
            <a:custGeom>
              <a:avLst/>
              <a:gdLst>
                <a:gd name="T0" fmla="*/ 347 w 1326"/>
                <a:gd name="T1" fmla="*/ 210 h 1296"/>
                <a:gd name="T2" fmla="*/ 1196 w 1326"/>
                <a:gd name="T3" fmla="*/ 818 h 1296"/>
                <a:gd name="T4" fmla="*/ 849 w 1326"/>
                <a:gd name="T5" fmla="*/ 1296 h 1296"/>
                <a:gd name="T6" fmla="*/ 0 w 1326"/>
                <a:gd name="T7" fmla="*/ 687 h 1296"/>
                <a:gd name="T8" fmla="*/ 347 w 1326"/>
                <a:gd name="T9" fmla="*/ 21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1296">
                  <a:moveTo>
                    <a:pt x="347" y="210"/>
                  </a:moveTo>
                  <a:cubicBezTo>
                    <a:pt x="560" y="0"/>
                    <a:pt x="1326" y="487"/>
                    <a:pt x="1196" y="818"/>
                  </a:cubicBezTo>
                  <a:cubicBezTo>
                    <a:pt x="1067" y="1149"/>
                    <a:pt x="849" y="1296"/>
                    <a:pt x="849" y="1296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87"/>
                    <a:pt x="230" y="251"/>
                    <a:pt x="347" y="210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7589233" y="4746895"/>
              <a:ext cx="766379" cy="688394"/>
            </a:xfrm>
            <a:custGeom>
              <a:avLst/>
              <a:gdLst>
                <a:gd name="T0" fmla="*/ 0 w 1229"/>
                <a:gd name="T1" fmla="*/ 593 h 1109"/>
                <a:gd name="T2" fmla="*/ 72 w 1229"/>
                <a:gd name="T3" fmla="*/ 504 h 1109"/>
                <a:gd name="T4" fmla="*/ 407 w 1229"/>
                <a:gd name="T5" fmla="*/ 32 h 1109"/>
                <a:gd name="T6" fmla="*/ 650 w 1229"/>
                <a:gd name="T7" fmla="*/ 217 h 1109"/>
                <a:gd name="T8" fmla="*/ 571 w 1229"/>
                <a:gd name="T9" fmla="*/ 571 h 1109"/>
                <a:gd name="T10" fmla="*/ 1126 w 1229"/>
                <a:gd name="T11" fmla="*/ 441 h 1109"/>
                <a:gd name="T12" fmla="*/ 1172 w 1229"/>
                <a:gd name="T13" fmla="*/ 694 h 1109"/>
                <a:gd name="T14" fmla="*/ 665 w 1229"/>
                <a:gd name="T15" fmla="*/ 1057 h 1109"/>
                <a:gd name="T16" fmla="*/ 0 w 1229"/>
                <a:gd name="T17" fmla="*/ 593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9" h="1109">
                  <a:moveTo>
                    <a:pt x="0" y="593"/>
                  </a:moveTo>
                  <a:cubicBezTo>
                    <a:pt x="0" y="593"/>
                    <a:pt x="48" y="558"/>
                    <a:pt x="72" y="504"/>
                  </a:cubicBezTo>
                  <a:cubicBezTo>
                    <a:pt x="95" y="450"/>
                    <a:pt x="435" y="63"/>
                    <a:pt x="407" y="32"/>
                  </a:cubicBezTo>
                  <a:cubicBezTo>
                    <a:pt x="379" y="0"/>
                    <a:pt x="671" y="170"/>
                    <a:pt x="650" y="217"/>
                  </a:cubicBezTo>
                  <a:cubicBezTo>
                    <a:pt x="630" y="263"/>
                    <a:pt x="542" y="607"/>
                    <a:pt x="571" y="571"/>
                  </a:cubicBezTo>
                  <a:cubicBezTo>
                    <a:pt x="600" y="534"/>
                    <a:pt x="1105" y="410"/>
                    <a:pt x="1126" y="441"/>
                  </a:cubicBezTo>
                  <a:cubicBezTo>
                    <a:pt x="1146" y="472"/>
                    <a:pt x="1229" y="658"/>
                    <a:pt x="1172" y="694"/>
                  </a:cubicBezTo>
                  <a:cubicBezTo>
                    <a:pt x="1115" y="731"/>
                    <a:pt x="727" y="1109"/>
                    <a:pt x="665" y="1057"/>
                  </a:cubicBezTo>
                  <a:cubicBezTo>
                    <a:pt x="603" y="1005"/>
                    <a:pt x="0" y="593"/>
                    <a:pt x="0" y="593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0068760" y="4562498"/>
              <a:ext cx="735039" cy="876072"/>
            </a:xfrm>
            <a:custGeom>
              <a:avLst/>
              <a:gdLst>
                <a:gd name="T0" fmla="*/ 0 w 1179"/>
                <a:gd name="T1" fmla="*/ 1034 h 1411"/>
                <a:gd name="T2" fmla="*/ 671 w 1179"/>
                <a:gd name="T3" fmla="*/ 143 h 1411"/>
                <a:gd name="T4" fmla="*/ 1179 w 1179"/>
                <a:gd name="T5" fmla="*/ 520 h 1411"/>
                <a:gd name="T6" fmla="*/ 509 w 1179"/>
                <a:gd name="T7" fmla="*/ 1411 h 1411"/>
                <a:gd name="T8" fmla="*/ 0 w 1179"/>
                <a:gd name="T9" fmla="*/ 1034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411">
                  <a:moveTo>
                    <a:pt x="0" y="1034"/>
                  </a:moveTo>
                  <a:cubicBezTo>
                    <a:pt x="7" y="840"/>
                    <a:pt x="316" y="0"/>
                    <a:pt x="671" y="143"/>
                  </a:cubicBezTo>
                  <a:cubicBezTo>
                    <a:pt x="1026" y="286"/>
                    <a:pt x="1179" y="520"/>
                    <a:pt x="1179" y="520"/>
                  </a:cubicBezTo>
                  <a:cubicBezTo>
                    <a:pt x="509" y="1411"/>
                    <a:pt x="509" y="1411"/>
                    <a:pt x="509" y="1411"/>
                  </a:cubicBezTo>
                  <a:cubicBezTo>
                    <a:pt x="509" y="1411"/>
                    <a:pt x="43" y="1158"/>
                    <a:pt x="0" y="1034"/>
                  </a:cubicBezTo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0069853" y="4576345"/>
              <a:ext cx="647213" cy="736861"/>
            </a:xfrm>
            <a:custGeom>
              <a:avLst/>
              <a:gdLst>
                <a:gd name="T0" fmla="*/ 1038 w 1038"/>
                <a:gd name="T1" fmla="*/ 432 h 1187"/>
                <a:gd name="T2" fmla="*/ 541 w 1038"/>
                <a:gd name="T3" fmla="*/ 0 h 1187"/>
                <a:gd name="T4" fmla="*/ 316 w 1038"/>
                <a:gd name="T5" fmla="*/ 324 h 1187"/>
                <a:gd name="T6" fmla="*/ 518 w 1038"/>
                <a:gd name="T7" fmla="*/ 629 h 1187"/>
                <a:gd name="T8" fmla="*/ 44 w 1038"/>
                <a:gd name="T9" fmla="*/ 508 h 1187"/>
                <a:gd name="T10" fmla="*/ 0 w 1038"/>
                <a:gd name="T11" fmla="*/ 823 h 1187"/>
                <a:gd name="T12" fmla="*/ 334 w 1038"/>
                <a:gd name="T13" fmla="*/ 1166 h 1187"/>
                <a:gd name="T14" fmla="*/ 1038 w 1038"/>
                <a:gd name="T15" fmla="*/ 432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8" h="1187">
                  <a:moveTo>
                    <a:pt x="1038" y="432"/>
                  </a:moveTo>
                  <a:cubicBezTo>
                    <a:pt x="1015" y="411"/>
                    <a:pt x="541" y="0"/>
                    <a:pt x="541" y="0"/>
                  </a:cubicBezTo>
                  <a:cubicBezTo>
                    <a:pt x="316" y="324"/>
                    <a:pt x="316" y="324"/>
                    <a:pt x="316" y="324"/>
                  </a:cubicBezTo>
                  <a:cubicBezTo>
                    <a:pt x="518" y="629"/>
                    <a:pt x="518" y="629"/>
                    <a:pt x="518" y="629"/>
                  </a:cubicBezTo>
                  <a:cubicBezTo>
                    <a:pt x="518" y="629"/>
                    <a:pt x="52" y="492"/>
                    <a:pt x="44" y="508"/>
                  </a:cubicBezTo>
                  <a:cubicBezTo>
                    <a:pt x="36" y="523"/>
                    <a:pt x="0" y="823"/>
                    <a:pt x="0" y="823"/>
                  </a:cubicBezTo>
                  <a:cubicBezTo>
                    <a:pt x="0" y="823"/>
                    <a:pt x="322" y="1187"/>
                    <a:pt x="334" y="1166"/>
                  </a:cubicBezTo>
                  <a:cubicBezTo>
                    <a:pt x="346" y="1145"/>
                    <a:pt x="1038" y="432"/>
                    <a:pt x="1038" y="432"/>
                  </a:cubicBezTo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7383700" y="2187193"/>
              <a:ext cx="3381470" cy="334138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0309279" y="3277909"/>
              <a:ext cx="94749" cy="65232"/>
            </a:xfrm>
            <a:custGeom>
              <a:avLst/>
              <a:gdLst>
                <a:gd name="T0" fmla="*/ 231 w 260"/>
                <a:gd name="T1" fmla="*/ 179 h 179"/>
                <a:gd name="T2" fmla="*/ 260 w 260"/>
                <a:gd name="T3" fmla="*/ 130 h 179"/>
                <a:gd name="T4" fmla="*/ 50 w 260"/>
                <a:gd name="T5" fmla="*/ 4 h 179"/>
                <a:gd name="T6" fmla="*/ 22 w 260"/>
                <a:gd name="T7" fmla="*/ 4 h 179"/>
                <a:gd name="T8" fmla="*/ 16 w 260"/>
                <a:gd name="T9" fmla="*/ 0 h 179"/>
                <a:gd name="T10" fmla="*/ 4 w 260"/>
                <a:gd name="T11" fmla="*/ 4 h 179"/>
                <a:gd name="T12" fmla="*/ 0 w 260"/>
                <a:gd name="T13" fmla="*/ 9 h 179"/>
                <a:gd name="T14" fmla="*/ 7 w 260"/>
                <a:gd name="T15" fmla="*/ 24 h 179"/>
                <a:gd name="T16" fmla="*/ 14 w 260"/>
                <a:gd name="T17" fmla="*/ 28 h 179"/>
                <a:gd name="T18" fmla="*/ 19 w 260"/>
                <a:gd name="T19" fmla="*/ 46 h 179"/>
                <a:gd name="T20" fmla="*/ 231 w 260"/>
                <a:gd name="T2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179">
                  <a:moveTo>
                    <a:pt x="231" y="179"/>
                  </a:moveTo>
                  <a:lnTo>
                    <a:pt x="260" y="130"/>
                  </a:lnTo>
                  <a:lnTo>
                    <a:pt x="50" y="4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7" y="24"/>
                  </a:lnTo>
                  <a:lnTo>
                    <a:pt x="14" y="28"/>
                  </a:lnTo>
                  <a:lnTo>
                    <a:pt x="19" y="46"/>
                  </a:lnTo>
                  <a:lnTo>
                    <a:pt x="231" y="179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0317296" y="3279367"/>
              <a:ext cx="60493" cy="37171"/>
            </a:xfrm>
            <a:custGeom>
              <a:avLst/>
              <a:gdLst>
                <a:gd name="T0" fmla="*/ 12 w 166"/>
                <a:gd name="T1" fmla="*/ 0 h 102"/>
                <a:gd name="T2" fmla="*/ 0 w 166"/>
                <a:gd name="T3" fmla="*/ 0 h 102"/>
                <a:gd name="T4" fmla="*/ 163 w 166"/>
                <a:gd name="T5" fmla="*/ 102 h 102"/>
                <a:gd name="T6" fmla="*/ 166 w 166"/>
                <a:gd name="T7" fmla="*/ 95 h 102"/>
                <a:gd name="T8" fmla="*/ 12 w 16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2">
                  <a:moveTo>
                    <a:pt x="12" y="0"/>
                  </a:moveTo>
                  <a:lnTo>
                    <a:pt x="0" y="0"/>
                  </a:lnTo>
                  <a:lnTo>
                    <a:pt x="163" y="102"/>
                  </a:lnTo>
                  <a:lnTo>
                    <a:pt x="166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0314380" y="3288113"/>
              <a:ext cx="57214" cy="40086"/>
            </a:xfrm>
            <a:custGeom>
              <a:avLst/>
              <a:gdLst>
                <a:gd name="T0" fmla="*/ 0 w 157"/>
                <a:gd name="T1" fmla="*/ 0 h 110"/>
                <a:gd name="T2" fmla="*/ 5 w 157"/>
                <a:gd name="T3" fmla="*/ 18 h 110"/>
                <a:gd name="T4" fmla="*/ 150 w 157"/>
                <a:gd name="T5" fmla="*/ 110 h 110"/>
                <a:gd name="T6" fmla="*/ 157 w 157"/>
                <a:gd name="T7" fmla="*/ 99 h 110"/>
                <a:gd name="T8" fmla="*/ 0 w 157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0">
                  <a:moveTo>
                    <a:pt x="0" y="0"/>
                  </a:moveTo>
                  <a:lnTo>
                    <a:pt x="5" y="18"/>
                  </a:lnTo>
                  <a:lnTo>
                    <a:pt x="150" y="110"/>
                  </a:lnTo>
                  <a:lnTo>
                    <a:pt x="15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0385443" y="3317267"/>
              <a:ext cx="131556" cy="129734"/>
            </a:xfrm>
            <a:custGeom>
              <a:avLst/>
              <a:gdLst>
                <a:gd name="T0" fmla="*/ 103 w 211"/>
                <a:gd name="T1" fmla="*/ 79 h 209"/>
                <a:gd name="T2" fmla="*/ 103 w 211"/>
                <a:gd name="T3" fmla="*/ 40 h 209"/>
                <a:gd name="T4" fmla="*/ 101 w 211"/>
                <a:gd name="T5" fmla="*/ 39 h 209"/>
                <a:gd name="T6" fmla="*/ 66 w 211"/>
                <a:gd name="T7" fmla="*/ 95 h 209"/>
                <a:gd name="T8" fmla="*/ 68 w 211"/>
                <a:gd name="T9" fmla="*/ 96 h 209"/>
                <a:gd name="T10" fmla="*/ 103 w 211"/>
                <a:gd name="T11" fmla="*/ 79 h 209"/>
                <a:gd name="T12" fmla="*/ 26 w 211"/>
                <a:gd name="T13" fmla="*/ 1 h 209"/>
                <a:gd name="T14" fmla="*/ 26 w 211"/>
                <a:gd name="T15" fmla="*/ 1 h 209"/>
                <a:gd name="T16" fmla="*/ 51 w 211"/>
                <a:gd name="T17" fmla="*/ 3 h 209"/>
                <a:gd name="T18" fmla="*/ 12 w 211"/>
                <a:gd name="T19" fmla="*/ 65 h 209"/>
                <a:gd name="T20" fmla="*/ 0 w 211"/>
                <a:gd name="T21" fmla="*/ 43 h 209"/>
                <a:gd name="T22" fmla="*/ 26 w 211"/>
                <a:gd name="T2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09">
                  <a:moveTo>
                    <a:pt x="103" y="79"/>
                  </a:moveTo>
                  <a:cubicBezTo>
                    <a:pt x="113" y="63"/>
                    <a:pt x="113" y="46"/>
                    <a:pt x="103" y="40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8" y="102"/>
                    <a:pt x="94" y="94"/>
                    <a:pt x="103" y="79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38" y="3"/>
                    <a:pt x="51" y="3"/>
                  </a:cubicBezTo>
                  <a:cubicBezTo>
                    <a:pt x="211" y="0"/>
                    <a:pt x="79" y="209"/>
                    <a:pt x="12" y="65"/>
                  </a:cubicBezTo>
                  <a:cubicBezTo>
                    <a:pt x="7" y="53"/>
                    <a:pt x="0" y="43"/>
                    <a:pt x="0" y="43"/>
                  </a:cubicBezTo>
                  <a:cubicBezTo>
                    <a:pt x="8" y="29"/>
                    <a:pt x="17" y="15"/>
                    <a:pt x="26" y="1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0393460" y="3394889"/>
              <a:ext cx="126454" cy="106047"/>
            </a:xfrm>
            <a:custGeom>
              <a:avLst/>
              <a:gdLst>
                <a:gd name="T0" fmla="*/ 93 w 203"/>
                <a:gd name="T1" fmla="*/ 36 h 171"/>
                <a:gd name="T2" fmla="*/ 81 w 203"/>
                <a:gd name="T3" fmla="*/ 26 h 171"/>
                <a:gd name="T4" fmla="*/ 92 w 203"/>
                <a:gd name="T5" fmla="*/ 13 h 171"/>
                <a:gd name="T6" fmla="*/ 104 w 203"/>
                <a:gd name="T7" fmla="*/ 24 h 171"/>
                <a:gd name="T8" fmla="*/ 93 w 203"/>
                <a:gd name="T9" fmla="*/ 36 h 171"/>
                <a:gd name="T10" fmla="*/ 142 w 203"/>
                <a:gd name="T11" fmla="*/ 165 h 171"/>
                <a:gd name="T12" fmla="*/ 142 w 203"/>
                <a:gd name="T13" fmla="*/ 165 h 171"/>
                <a:gd name="T14" fmla="*/ 133 w 203"/>
                <a:gd name="T15" fmla="*/ 9 h 171"/>
                <a:gd name="T16" fmla="*/ 91 w 203"/>
                <a:gd name="T17" fmla="*/ 0 h 171"/>
                <a:gd name="T18" fmla="*/ 50 w 203"/>
                <a:gd name="T19" fmla="*/ 14 h 171"/>
                <a:gd name="T20" fmla="*/ 61 w 203"/>
                <a:gd name="T21" fmla="*/ 171 h 171"/>
                <a:gd name="T22" fmla="*/ 142 w 203"/>
                <a:gd name="T23" fmla="*/ 16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171">
                  <a:moveTo>
                    <a:pt x="93" y="36"/>
                  </a:moveTo>
                  <a:cubicBezTo>
                    <a:pt x="87" y="37"/>
                    <a:pt x="81" y="32"/>
                    <a:pt x="81" y="26"/>
                  </a:cubicBezTo>
                  <a:cubicBezTo>
                    <a:pt x="81" y="19"/>
                    <a:pt x="85" y="14"/>
                    <a:pt x="92" y="13"/>
                  </a:cubicBezTo>
                  <a:cubicBezTo>
                    <a:pt x="98" y="13"/>
                    <a:pt x="103" y="18"/>
                    <a:pt x="104" y="24"/>
                  </a:cubicBezTo>
                  <a:cubicBezTo>
                    <a:pt x="104" y="30"/>
                    <a:pt x="99" y="36"/>
                    <a:pt x="93" y="36"/>
                  </a:cubicBezTo>
                  <a:close/>
                  <a:moveTo>
                    <a:pt x="142" y="165"/>
                  </a:moveTo>
                  <a:cubicBezTo>
                    <a:pt x="142" y="165"/>
                    <a:pt x="142" y="165"/>
                    <a:pt x="142" y="165"/>
                  </a:cubicBezTo>
                  <a:cubicBezTo>
                    <a:pt x="203" y="156"/>
                    <a:pt x="163" y="35"/>
                    <a:pt x="133" y="9"/>
                  </a:cubicBezTo>
                  <a:cubicBezTo>
                    <a:pt x="124" y="1"/>
                    <a:pt x="107" y="0"/>
                    <a:pt x="91" y="0"/>
                  </a:cubicBezTo>
                  <a:cubicBezTo>
                    <a:pt x="75" y="2"/>
                    <a:pt x="57" y="6"/>
                    <a:pt x="50" y="14"/>
                  </a:cubicBezTo>
                  <a:cubicBezTo>
                    <a:pt x="24" y="44"/>
                    <a:pt x="0" y="169"/>
                    <a:pt x="61" y="171"/>
                  </a:cubicBezTo>
                  <a:cubicBezTo>
                    <a:pt x="92" y="171"/>
                    <a:pt x="112" y="170"/>
                    <a:pt x="142" y="165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0440836" y="3359903"/>
              <a:ext cx="17492" cy="51019"/>
            </a:xfrm>
            <a:custGeom>
              <a:avLst/>
              <a:gdLst>
                <a:gd name="T0" fmla="*/ 1 w 28"/>
                <a:gd name="T1" fmla="*/ 42 h 82"/>
                <a:gd name="T2" fmla="*/ 17 w 28"/>
                <a:gd name="T3" fmla="*/ 81 h 82"/>
                <a:gd name="T4" fmla="*/ 26 w 28"/>
                <a:gd name="T5" fmla="*/ 40 h 82"/>
                <a:gd name="T6" fmla="*/ 11 w 28"/>
                <a:gd name="T7" fmla="*/ 1 h 82"/>
                <a:gd name="T8" fmla="*/ 1 w 28"/>
                <a:gd name="T9" fmla="*/ 42 h 82"/>
                <a:gd name="T10" fmla="*/ 24 w 28"/>
                <a:gd name="T11" fmla="*/ 40 h 82"/>
                <a:gd name="T12" fmla="*/ 24 w 28"/>
                <a:gd name="T13" fmla="*/ 40 h 82"/>
                <a:gd name="T14" fmla="*/ 16 w 28"/>
                <a:gd name="T15" fmla="*/ 79 h 82"/>
                <a:gd name="T16" fmla="*/ 4 w 28"/>
                <a:gd name="T17" fmla="*/ 42 h 82"/>
                <a:gd name="T18" fmla="*/ 11 w 28"/>
                <a:gd name="T19" fmla="*/ 3 h 82"/>
                <a:gd name="T20" fmla="*/ 24 w 28"/>
                <a:gd name="T21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82">
                  <a:moveTo>
                    <a:pt x="1" y="42"/>
                  </a:moveTo>
                  <a:cubicBezTo>
                    <a:pt x="3" y="64"/>
                    <a:pt x="10" y="82"/>
                    <a:pt x="17" y="81"/>
                  </a:cubicBezTo>
                  <a:cubicBezTo>
                    <a:pt x="23" y="81"/>
                    <a:pt x="28" y="63"/>
                    <a:pt x="26" y="40"/>
                  </a:cubicBezTo>
                  <a:cubicBezTo>
                    <a:pt x="25" y="18"/>
                    <a:pt x="18" y="0"/>
                    <a:pt x="11" y="1"/>
                  </a:cubicBezTo>
                  <a:cubicBezTo>
                    <a:pt x="4" y="1"/>
                    <a:pt x="0" y="20"/>
                    <a:pt x="1" y="42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5" y="61"/>
                    <a:pt x="22" y="79"/>
                    <a:pt x="16" y="79"/>
                  </a:cubicBezTo>
                  <a:cubicBezTo>
                    <a:pt x="11" y="79"/>
                    <a:pt x="5" y="63"/>
                    <a:pt x="4" y="42"/>
                  </a:cubicBezTo>
                  <a:cubicBezTo>
                    <a:pt x="3" y="21"/>
                    <a:pt x="6" y="3"/>
                    <a:pt x="11" y="3"/>
                  </a:cubicBezTo>
                  <a:cubicBezTo>
                    <a:pt x="17" y="3"/>
                    <a:pt x="23" y="19"/>
                    <a:pt x="24" y="40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0457598" y="3451739"/>
              <a:ext cx="35712" cy="35713"/>
            </a:xfrm>
            <a:custGeom>
              <a:avLst/>
              <a:gdLst>
                <a:gd name="T0" fmla="*/ 26 w 57"/>
                <a:gd name="T1" fmla="*/ 1 h 57"/>
                <a:gd name="T2" fmla="*/ 1 w 57"/>
                <a:gd name="T3" fmla="*/ 30 h 57"/>
                <a:gd name="T4" fmla="*/ 30 w 57"/>
                <a:gd name="T5" fmla="*/ 56 h 57"/>
                <a:gd name="T6" fmla="*/ 56 w 57"/>
                <a:gd name="T7" fmla="*/ 27 h 57"/>
                <a:gd name="T8" fmla="*/ 26 w 57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6" y="1"/>
                  </a:moveTo>
                  <a:cubicBezTo>
                    <a:pt x="11" y="2"/>
                    <a:pt x="0" y="15"/>
                    <a:pt x="1" y="30"/>
                  </a:cubicBezTo>
                  <a:cubicBezTo>
                    <a:pt x="2" y="45"/>
                    <a:pt x="15" y="57"/>
                    <a:pt x="30" y="56"/>
                  </a:cubicBezTo>
                  <a:cubicBezTo>
                    <a:pt x="45" y="55"/>
                    <a:pt x="57" y="42"/>
                    <a:pt x="56" y="27"/>
                  </a:cubicBezTo>
                  <a:cubicBezTo>
                    <a:pt x="55" y="12"/>
                    <a:pt x="42" y="0"/>
                    <a:pt x="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10470354" y="3463036"/>
              <a:ext cx="12390" cy="9839"/>
            </a:xfrm>
            <a:custGeom>
              <a:avLst/>
              <a:gdLst>
                <a:gd name="T0" fmla="*/ 15 w 34"/>
                <a:gd name="T1" fmla="*/ 7 h 27"/>
                <a:gd name="T2" fmla="*/ 15 w 34"/>
                <a:gd name="T3" fmla="*/ 14 h 27"/>
                <a:gd name="T4" fmla="*/ 13 w 34"/>
                <a:gd name="T5" fmla="*/ 17 h 27"/>
                <a:gd name="T6" fmla="*/ 17 w 34"/>
                <a:gd name="T7" fmla="*/ 21 h 27"/>
                <a:gd name="T8" fmla="*/ 20 w 34"/>
                <a:gd name="T9" fmla="*/ 17 h 27"/>
                <a:gd name="T10" fmla="*/ 18 w 34"/>
                <a:gd name="T11" fmla="*/ 14 h 27"/>
                <a:gd name="T12" fmla="*/ 17 w 34"/>
                <a:gd name="T13" fmla="*/ 7 h 27"/>
                <a:gd name="T14" fmla="*/ 17 w 34"/>
                <a:gd name="T15" fmla="*/ 5 h 27"/>
                <a:gd name="T16" fmla="*/ 15 w 34"/>
                <a:gd name="T17" fmla="*/ 7 h 27"/>
                <a:gd name="T18" fmla="*/ 32 w 34"/>
                <a:gd name="T19" fmla="*/ 26 h 27"/>
                <a:gd name="T20" fmla="*/ 32 w 34"/>
                <a:gd name="T21" fmla="*/ 26 h 27"/>
                <a:gd name="T22" fmla="*/ 3 w 34"/>
                <a:gd name="T23" fmla="*/ 27 h 27"/>
                <a:gd name="T24" fmla="*/ 0 w 34"/>
                <a:gd name="T25" fmla="*/ 24 h 27"/>
                <a:gd name="T26" fmla="*/ 0 w 34"/>
                <a:gd name="T27" fmla="*/ 4 h 27"/>
                <a:gd name="T28" fmla="*/ 1 w 34"/>
                <a:gd name="T29" fmla="*/ 2 h 27"/>
                <a:gd name="T30" fmla="*/ 30 w 34"/>
                <a:gd name="T31" fmla="*/ 0 h 27"/>
                <a:gd name="T32" fmla="*/ 32 w 34"/>
                <a:gd name="T33" fmla="*/ 2 h 27"/>
                <a:gd name="T34" fmla="*/ 34 w 34"/>
                <a:gd name="T35" fmla="*/ 22 h 27"/>
                <a:gd name="T36" fmla="*/ 32 w 34"/>
                <a:gd name="T3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7">
                  <a:moveTo>
                    <a:pt x="15" y="7"/>
                  </a:moveTo>
                  <a:lnTo>
                    <a:pt x="15" y="14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17"/>
                  </a:lnTo>
                  <a:lnTo>
                    <a:pt x="18" y="14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7"/>
                  </a:lnTo>
                  <a:close/>
                  <a:moveTo>
                    <a:pt x="32" y="26"/>
                  </a:moveTo>
                  <a:lnTo>
                    <a:pt x="32" y="26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4"/>
                  </a:lnTo>
                  <a:lnTo>
                    <a:pt x="1" y="2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10471447" y="3472875"/>
              <a:ext cx="11297" cy="7653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5 h 12"/>
                <a:gd name="T4" fmla="*/ 8 w 18"/>
                <a:gd name="T5" fmla="*/ 8 h 12"/>
                <a:gd name="T6" fmla="*/ 11 w 18"/>
                <a:gd name="T7" fmla="*/ 8 h 12"/>
                <a:gd name="T8" fmla="*/ 14 w 18"/>
                <a:gd name="T9" fmla="*/ 5 h 12"/>
                <a:gd name="T10" fmla="*/ 13 w 18"/>
                <a:gd name="T11" fmla="*/ 4 h 12"/>
                <a:gd name="T12" fmla="*/ 17 w 18"/>
                <a:gd name="T13" fmla="*/ 4 h 12"/>
                <a:gd name="T14" fmla="*/ 17 w 18"/>
                <a:gd name="T15" fmla="*/ 5 h 12"/>
                <a:gd name="T16" fmla="*/ 11 w 18"/>
                <a:gd name="T17" fmla="*/ 12 h 12"/>
                <a:gd name="T18" fmla="*/ 8 w 18"/>
                <a:gd name="T19" fmla="*/ 12 h 12"/>
                <a:gd name="T20" fmla="*/ 1 w 18"/>
                <a:gd name="T21" fmla="*/ 6 h 12"/>
                <a:gd name="T22" fmla="*/ 0 w 18"/>
                <a:gd name="T23" fmla="*/ 1 h 12"/>
                <a:gd name="T24" fmla="*/ 4 w 18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7"/>
                    <a:pt x="6" y="8"/>
                    <a:pt x="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4" y="6"/>
                    <a:pt x="14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8"/>
                    <a:pt x="15" y="11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1" y="9"/>
                    <a:pt x="1" y="6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0416418" y="3428780"/>
              <a:ext cx="35712" cy="34985"/>
            </a:xfrm>
            <a:custGeom>
              <a:avLst/>
              <a:gdLst>
                <a:gd name="T0" fmla="*/ 27 w 57"/>
                <a:gd name="T1" fmla="*/ 1 h 56"/>
                <a:gd name="T2" fmla="*/ 1 w 57"/>
                <a:gd name="T3" fmla="*/ 30 h 56"/>
                <a:gd name="T4" fmla="*/ 31 w 57"/>
                <a:gd name="T5" fmla="*/ 55 h 56"/>
                <a:gd name="T6" fmla="*/ 56 w 57"/>
                <a:gd name="T7" fmla="*/ 26 h 56"/>
                <a:gd name="T8" fmla="*/ 27 w 57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27" y="1"/>
                  </a:moveTo>
                  <a:cubicBezTo>
                    <a:pt x="12" y="2"/>
                    <a:pt x="0" y="15"/>
                    <a:pt x="1" y="30"/>
                  </a:cubicBezTo>
                  <a:cubicBezTo>
                    <a:pt x="2" y="45"/>
                    <a:pt x="16" y="56"/>
                    <a:pt x="31" y="55"/>
                  </a:cubicBezTo>
                  <a:cubicBezTo>
                    <a:pt x="46" y="54"/>
                    <a:pt x="57" y="41"/>
                    <a:pt x="56" y="26"/>
                  </a:cubicBezTo>
                  <a:cubicBezTo>
                    <a:pt x="55" y="11"/>
                    <a:pt x="42" y="0"/>
                    <a:pt x="2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0429173" y="3447730"/>
              <a:ext cx="11297" cy="7288"/>
            </a:xfrm>
            <a:custGeom>
              <a:avLst/>
              <a:gdLst>
                <a:gd name="T0" fmla="*/ 14 w 18"/>
                <a:gd name="T1" fmla="*/ 1 h 12"/>
                <a:gd name="T2" fmla="*/ 14 w 18"/>
                <a:gd name="T3" fmla="*/ 4 h 12"/>
                <a:gd name="T4" fmla="*/ 11 w 18"/>
                <a:gd name="T5" fmla="*/ 7 h 12"/>
                <a:gd name="T6" fmla="*/ 8 w 18"/>
                <a:gd name="T7" fmla="*/ 7 h 12"/>
                <a:gd name="T8" fmla="*/ 5 w 18"/>
                <a:gd name="T9" fmla="*/ 5 h 12"/>
                <a:gd name="T10" fmla="*/ 4 w 18"/>
                <a:gd name="T11" fmla="*/ 1 h 12"/>
                <a:gd name="T12" fmla="*/ 0 w 18"/>
                <a:gd name="T13" fmla="*/ 2 h 12"/>
                <a:gd name="T14" fmla="*/ 1 w 18"/>
                <a:gd name="T15" fmla="*/ 5 h 12"/>
                <a:gd name="T16" fmla="*/ 8 w 18"/>
                <a:gd name="T17" fmla="*/ 11 h 12"/>
                <a:gd name="T18" fmla="*/ 11 w 18"/>
                <a:gd name="T19" fmla="*/ 11 h 12"/>
                <a:gd name="T20" fmla="*/ 18 w 18"/>
                <a:gd name="T21" fmla="*/ 4 h 12"/>
                <a:gd name="T22" fmla="*/ 18 w 18"/>
                <a:gd name="T23" fmla="*/ 0 h 12"/>
                <a:gd name="T24" fmla="*/ 14 w 18"/>
                <a:gd name="T2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2">
                  <a:moveTo>
                    <a:pt x="14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3" y="7"/>
                    <a:pt x="1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5" y="6"/>
                    <a:pt x="5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9"/>
                    <a:pt x="4" y="12"/>
                    <a:pt x="8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1"/>
                    <a:pt x="18" y="8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10427715" y="3437526"/>
              <a:ext cx="13119" cy="10568"/>
            </a:xfrm>
            <a:custGeom>
              <a:avLst/>
              <a:gdLst>
                <a:gd name="T0" fmla="*/ 16 w 36"/>
                <a:gd name="T1" fmla="*/ 9 h 29"/>
                <a:gd name="T2" fmla="*/ 17 w 36"/>
                <a:gd name="T3" fmla="*/ 16 h 29"/>
                <a:gd name="T4" fmla="*/ 14 w 36"/>
                <a:gd name="T5" fmla="*/ 19 h 29"/>
                <a:gd name="T6" fmla="*/ 19 w 36"/>
                <a:gd name="T7" fmla="*/ 22 h 29"/>
                <a:gd name="T8" fmla="*/ 23 w 36"/>
                <a:gd name="T9" fmla="*/ 19 h 29"/>
                <a:gd name="T10" fmla="*/ 19 w 36"/>
                <a:gd name="T11" fmla="*/ 16 h 29"/>
                <a:gd name="T12" fmla="*/ 19 w 36"/>
                <a:gd name="T13" fmla="*/ 9 h 29"/>
                <a:gd name="T14" fmla="*/ 17 w 36"/>
                <a:gd name="T15" fmla="*/ 7 h 29"/>
                <a:gd name="T16" fmla="*/ 16 w 36"/>
                <a:gd name="T17" fmla="*/ 9 h 29"/>
                <a:gd name="T18" fmla="*/ 35 w 36"/>
                <a:gd name="T19" fmla="*/ 28 h 29"/>
                <a:gd name="T20" fmla="*/ 35 w 36"/>
                <a:gd name="T21" fmla="*/ 28 h 29"/>
                <a:gd name="T22" fmla="*/ 4 w 36"/>
                <a:gd name="T23" fmla="*/ 29 h 29"/>
                <a:gd name="T24" fmla="*/ 2 w 36"/>
                <a:gd name="T25" fmla="*/ 26 h 29"/>
                <a:gd name="T26" fmla="*/ 0 w 36"/>
                <a:gd name="T27" fmla="*/ 5 h 29"/>
                <a:gd name="T28" fmla="*/ 2 w 36"/>
                <a:gd name="T29" fmla="*/ 2 h 29"/>
                <a:gd name="T30" fmla="*/ 33 w 36"/>
                <a:gd name="T31" fmla="*/ 0 h 29"/>
                <a:gd name="T32" fmla="*/ 35 w 36"/>
                <a:gd name="T33" fmla="*/ 2 h 29"/>
                <a:gd name="T34" fmla="*/ 36 w 36"/>
                <a:gd name="T35" fmla="*/ 24 h 29"/>
                <a:gd name="T36" fmla="*/ 35 w 36"/>
                <a:gd name="T3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29">
                  <a:moveTo>
                    <a:pt x="16" y="9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6" y="9"/>
                  </a:lnTo>
                  <a:close/>
                  <a:moveTo>
                    <a:pt x="35" y="28"/>
                  </a:moveTo>
                  <a:lnTo>
                    <a:pt x="35" y="28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6" y="24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10442658" y="3359540"/>
              <a:ext cx="17492" cy="50655"/>
            </a:xfrm>
            <a:custGeom>
              <a:avLst/>
              <a:gdLst>
                <a:gd name="T0" fmla="*/ 2 w 28"/>
                <a:gd name="T1" fmla="*/ 42 h 82"/>
                <a:gd name="T2" fmla="*/ 17 w 28"/>
                <a:gd name="T3" fmla="*/ 82 h 82"/>
                <a:gd name="T4" fmla="*/ 27 w 28"/>
                <a:gd name="T5" fmla="*/ 40 h 82"/>
                <a:gd name="T6" fmla="*/ 12 w 28"/>
                <a:gd name="T7" fmla="*/ 1 h 82"/>
                <a:gd name="T8" fmla="*/ 2 w 28"/>
                <a:gd name="T9" fmla="*/ 42 h 82"/>
                <a:gd name="T10" fmla="*/ 24 w 28"/>
                <a:gd name="T11" fmla="*/ 40 h 82"/>
                <a:gd name="T12" fmla="*/ 24 w 28"/>
                <a:gd name="T13" fmla="*/ 40 h 82"/>
                <a:gd name="T14" fmla="*/ 17 w 28"/>
                <a:gd name="T15" fmla="*/ 79 h 82"/>
                <a:gd name="T16" fmla="*/ 4 w 28"/>
                <a:gd name="T17" fmla="*/ 42 h 82"/>
                <a:gd name="T18" fmla="*/ 12 w 28"/>
                <a:gd name="T19" fmla="*/ 3 h 82"/>
                <a:gd name="T20" fmla="*/ 24 w 28"/>
                <a:gd name="T21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82">
                  <a:moveTo>
                    <a:pt x="2" y="42"/>
                  </a:moveTo>
                  <a:cubicBezTo>
                    <a:pt x="3" y="64"/>
                    <a:pt x="10" y="82"/>
                    <a:pt x="17" y="82"/>
                  </a:cubicBezTo>
                  <a:cubicBezTo>
                    <a:pt x="24" y="81"/>
                    <a:pt x="28" y="63"/>
                    <a:pt x="27" y="40"/>
                  </a:cubicBezTo>
                  <a:cubicBezTo>
                    <a:pt x="25" y="18"/>
                    <a:pt x="19" y="0"/>
                    <a:pt x="12" y="1"/>
                  </a:cubicBezTo>
                  <a:cubicBezTo>
                    <a:pt x="5" y="1"/>
                    <a:pt x="0" y="20"/>
                    <a:pt x="2" y="42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6" y="61"/>
                    <a:pt x="22" y="79"/>
                    <a:pt x="17" y="79"/>
                  </a:cubicBezTo>
                  <a:cubicBezTo>
                    <a:pt x="11" y="79"/>
                    <a:pt x="6" y="63"/>
                    <a:pt x="4" y="42"/>
                  </a:cubicBezTo>
                  <a:cubicBezTo>
                    <a:pt x="3" y="21"/>
                    <a:pt x="6" y="4"/>
                    <a:pt x="12" y="3"/>
                  </a:cubicBezTo>
                  <a:cubicBezTo>
                    <a:pt x="17" y="3"/>
                    <a:pt x="23" y="20"/>
                    <a:pt x="24" y="40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9712719" y="3945531"/>
              <a:ext cx="731759" cy="689488"/>
            </a:xfrm>
            <a:custGeom>
              <a:avLst/>
              <a:gdLst>
                <a:gd name="T0" fmla="*/ 0 w 2008"/>
                <a:gd name="T1" fmla="*/ 1051 h 1892"/>
                <a:gd name="T2" fmla="*/ 662 w 2008"/>
                <a:gd name="T3" fmla="*/ 0 h 1892"/>
                <a:gd name="T4" fmla="*/ 2008 w 2008"/>
                <a:gd name="T5" fmla="*/ 841 h 1892"/>
                <a:gd name="T6" fmla="*/ 1346 w 2008"/>
                <a:gd name="T7" fmla="*/ 1892 h 1892"/>
                <a:gd name="T8" fmla="*/ 0 w 2008"/>
                <a:gd name="T9" fmla="*/ 1051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8" h="1892">
                  <a:moveTo>
                    <a:pt x="0" y="1051"/>
                  </a:moveTo>
                  <a:lnTo>
                    <a:pt x="662" y="0"/>
                  </a:lnTo>
                  <a:lnTo>
                    <a:pt x="2008" y="841"/>
                  </a:lnTo>
                  <a:lnTo>
                    <a:pt x="1346" y="1892"/>
                  </a:lnTo>
                  <a:lnTo>
                    <a:pt x="0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9712719" y="3945531"/>
              <a:ext cx="731759" cy="689488"/>
            </a:xfrm>
            <a:custGeom>
              <a:avLst/>
              <a:gdLst>
                <a:gd name="T0" fmla="*/ 0 w 2008"/>
                <a:gd name="T1" fmla="*/ 1051 h 1892"/>
                <a:gd name="T2" fmla="*/ 662 w 2008"/>
                <a:gd name="T3" fmla="*/ 0 h 1892"/>
                <a:gd name="T4" fmla="*/ 2008 w 2008"/>
                <a:gd name="T5" fmla="*/ 841 h 1892"/>
                <a:gd name="T6" fmla="*/ 1346 w 2008"/>
                <a:gd name="T7" fmla="*/ 1892 h 1892"/>
                <a:gd name="T8" fmla="*/ 0 w 2008"/>
                <a:gd name="T9" fmla="*/ 1051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8" h="1892">
                  <a:moveTo>
                    <a:pt x="0" y="1051"/>
                  </a:moveTo>
                  <a:lnTo>
                    <a:pt x="662" y="0"/>
                  </a:lnTo>
                  <a:lnTo>
                    <a:pt x="2008" y="841"/>
                  </a:lnTo>
                  <a:lnTo>
                    <a:pt x="1346" y="1892"/>
                  </a:lnTo>
                  <a:lnTo>
                    <a:pt x="0" y="10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9824233" y="4079638"/>
              <a:ext cx="112242" cy="173829"/>
            </a:xfrm>
            <a:custGeom>
              <a:avLst/>
              <a:gdLst>
                <a:gd name="T0" fmla="*/ 0 w 308"/>
                <a:gd name="T1" fmla="*/ 468 h 477"/>
                <a:gd name="T2" fmla="*/ 295 w 308"/>
                <a:gd name="T3" fmla="*/ 0 h 477"/>
                <a:gd name="T4" fmla="*/ 308 w 308"/>
                <a:gd name="T5" fmla="*/ 8 h 477"/>
                <a:gd name="T6" fmla="*/ 14 w 308"/>
                <a:gd name="T7" fmla="*/ 477 h 477"/>
                <a:gd name="T8" fmla="*/ 0 w 308"/>
                <a:gd name="T9" fmla="*/ 46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77">
                  <a:moveTo>
                    <a:pt x="0" y="468"/>
                  </a:moveTo>
                  <a:lnTo>
                    <a:pt x="295" y="0"/>
                  </a:lnTo>
                  <a:lnTo>
                    <a:pt x="308" y="8"/>
                  </a:lnTo>
                  <a:lnTo>
                    <a:pt x="14" y="477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9836259" y="4086927"/>
              <a:ext cx="112242" cy="173829"/>
            </a:xfrm>
            <a:custGeom>
              <a:avLst/>
              <a:gdLst>
                <a:gd name="T0" fmla="*/ 0 w 308"/>
                <a:gd name="T1" fmla="*/ 469 h 477"/>
                <a:gd name="T2" fmla="*/ 294 w 308"/>
                <a:gd name="T3" fmla="*/ 0 h 477"/>
                <a:gd name="T4" fmla="*/ 308 w 308"/>
                <a:gd name="T5" fmla="*/ 9 h 477"/>
                <a:gd name="T6" fmla="*/ 12 w 308"/>
                <a:gd name="T7" fmla="*/ 477 h 477"/>
                <a:gd name="T8" fmla="*/ 0 w 308"/>
                <a:gd name="T9" fmla="*/ 469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77">
                  <a:moveTo>
                    <a:pt x="0" y="469"/>
                  </a:moveTo>
                  <a:lnTo>
                    <a:pt x="294" y="0"/>
                  </a:lnTo>
                  <a:lnTo>
                    <a:pt x="308" y="9"/>
                  </a:lnTo>
                  <a:lnTo>
                    <a:pt x="12" y="477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9871607" y="4132845"/>
              <a:ext cx="63774" cy="96207"/>
            </a:xfrm>
            <a:custGeom>
              <a:avLst/>
              <a:gdLst>
                <a:gd name="T0" fmla="*/ 0 w 175"/>
                <a:gd name="T1" fmla="*/ 256 h 264"/>
                <a:gd name="T2" fmla="*/ 161 w 175"/>
                <a:gd name="T3" fmla="*/ 0 h 264"/>
                <a:gd name="T4" fmla="*/ 175 w 175"/>
                <a:gd name="T5" fmla="*/ 9 h 264"/>
                <a:gd name="T6" fmla="*/ 14 w 175"/>
                <a:gd name="T7" fmla="*/ 264 h 264"/>
                <a:gd name="T8" fmla="*/ 0 w 175"/>
                <a:gd name="T9" fmla="*/ 25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64">
                  <a:moveTo>
                    <a:pt x="0" y="256"/>
                  </a:moveTo>
                  <a:lnTo>
                    <a:pt x="161" y="0"/>
                  </a:lnTo>
                  <a:lnTo>
                    <a:pt x="175" y="9"/>
                  </a:lnTo>
                  <a:lnTo>
                    <a:pt x="14" y="264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9853023" y="4270231"/>
              <a:ext cx="76529" cy="116615"/>
            </a:xfrm>
            <a:custGeom>
              <a:avLst/>
              <a:gdLst>
                <a:gd name="T0" fmla="*/ 0 w 210"/>
                <a:gd name="T1" fmla="*/ 311 h 320"/>
                <a:gd name="T2" fmla="*/ 197 w 210"/>
                <a:gd name="T3" fmla="*/ 0 h 320"/>
                <a:gd name="T4" fmla="*/ 210 w 210"/>
                <a:gd name="T5" fmla="*/ 8 h 320"/>
                <a:gd name="T6" fmla="*/ 14 w 210"/>
                <a:gd name="T7" fmla="*/ 320 h 320"/>
                <a:gd name="T8" fmla="*/ 0 w 210"/>
                <a:gd name="T9" fmla="*/ 31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20">
                  <a:moveTo>
                    <a:pt x="0" y="311"/>
                  </a:moveTo>
                  <a:lnTo>
                    <a:pt x="197" y="0"/>
                  </a:lnTo>
                  <a:lnTo>
                    <a:pt x="210" y="8"/>
                  </a:lnTo>
                  <a:lnTo>
                    <a:pt x="14" y="32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9865048" y="4220305"/>
              <a:ext cx="111878" cy="173829"/>
            </a:xfrm>
            <a:custGeom>
              <a:avLst/>
              <a:gdLst>
                <a:gd name="T0" fmla="*/ 0 w 307"/>
                <a:gd name="T1" fmla="*/ 469 h 477"/>
                <a:gd name="T2" fmla="*/ 294 w 307"/>
                <a:gd name="T3" fmla="*/ 0 h 477"/>
                <a:gd name="T4" fmla="*/ 307 w 307"/>
                <a:gd name="T5" fmla="*/ 9 h 477"/>
                <a:gd name="T6" fmla="*/ 11 w 307"/>
                <a:gd name="T7" fmla="*/ 477 h 477"/>
                <a:gd name="T8" fmla="*/ 0 w 307"/>
                <a:gd name="T9" fmla="*/ 469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77">
                  <a:moveTo>
                    <a:pt x="0" y="469"/>
                  </a:moveTo>
                  <a:lnTo>
                    <a:pt x="294" y="0"/>
                  </a:lnTo>
                  <a:lnTo>
                    <a:pt x="307" y="9"/>
                  </a:lnTo>
                  <a:lnTo>
                    <a:pt x="11" y="477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9876710" y="4313597"/>
              <a:ext cx="58672" cy="88190"/>
            </a:xfrm>
            <a:custGeom>
              <a:avLst/>
              <a:gdLst>
                <a:gd name="T0" fmla="*/ 0 w 161"/>
                <a:gd name="T1" fmla="*/ 233 h 242"/>
                <a:gd name="T2" fmla="*/ 147 w 161"/>
                <a:gd name="T3" fmla="*/ 0 h 242"/>
                <a:gd name="T4" fmla="*/ 161 w 161"/>
                <a:gd name="T5" fmla="*/ 8 h 242"/>
                <a:gd name="T6" fmla="*/ 14 w 161"/>
                <a:gd name="T7" fmla="*/ 242 h 242"/>
                <a:gd name="T8" fmla="*/ 0 w 161"/>
                <a:gd name="T9" fmla="*/ 23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42">
                  <a:moveTo>
                    <a:pt x="0" y="233"/>
                  </a:moveTo>
                  <a:lnTo>
                    <a:pt x="147" y="0"/>
                  </a:lnTo>
                  <a:lnTo>
                    <a:pt x="161" y="8"/>
                  </a:lnTo>
                  <a:lnTo>
                    <a:pt x="14" y="24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9935381" y="4113529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2 w 564"/>
                <a:gd name="T3" fmla="*/ 0 h 885"/>
                <a:gd name="T4" fmla="*/ 564 w 564"/>
                <a:gd name="T5" fmla="*/ 9 h 885"/>
                <a:gd name="T6" fmla="*/ 14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2" y="0"/>
                  </a:lnTo>
                  <a:lnTo>
                    <a:pt x="564" y="9"/>
                  </a:lnTo>
                  <a:lnTo>
                    <a:pt x="14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9935381" y="4113529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2 w 564"/>
                <a:gd name="T3" fmla="*/ 0 h 885"/>
                <a:gd name="T4" fmla="*/ 564 w 564"/>
                <a:gd name="T5" fmla="*/ 9 h 885"/>
                <a:gd name="T6" fmla="*/ 14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2" y="0"/>
                  </a:lnTo>
                  <a:lnTo>
                    <a:pt x="564" y="9"/>
                  </a:lnTo>
                  <a:lnTo>
                    <a:pt x="14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9947772" y="4121182"/>
              <a:ext cx="205898" cy="322149"/>
            </a:xfrm>
            <a:custGeom>
              <a:avLst/>
              <a:gdLst>
                <a:gd name="T0" fmla="*/ 0 w 565"/>
                <a:gd name="T1" fmla="*/ 877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7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9947772" y="4121182"/>
              <a:ext cx="205898" cy="322149"/>
            </a:xfrm>
            <a:custGeom>
              <a:avLst/>
              <a:gdLst>
                <a:gd name="T0" fmla="*/ 0 w 565"/>
                <a:gd name="T1" fmla="*/ 877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7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9959799" y="4129200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7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7"/>
                  </a:lnTo>
                  <a:lnTo>
                    <a:pt x="13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9959799" y="4129200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7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7"/>
                  </a:lnTo>
                  <a:lnTo>
                    <a:pt x="13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9972189" y="4136488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1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1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9972189" y="4136488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1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1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9983850" y="4289545"/>
              <a:ext cx="114792" cy="176746"/>
            </a:xfrm>
            <a:custGeom>
              <a:avLst/>
              <a:gdLst>
                <a:gd name="T0" fmla="*/ 0 w 315"/>
                <a:gd name="T1" fmla="*/ 477 h 485"/>
                <a:gd name="T2" fmla="*/ 301 w 315"/>
                <a:gd name="T3" fmla="*/ 0 h 485"/>
                <a:gd name="T4" fmla="*/ 315 w 315"/>
                <a:gd name="T5" fmla="*/ 8 h 485"/>
                <a:gd name="T6" fmla="*/ 14 w 315"/>
                <a:gd name="T7" fmla="*/ 485 h 485"/>
                <a:gd name="T8" fmla="*/ 0 w 315"/>
                <a:gd name="T9" fmla="*/ 47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85">
                  <a:moveTo>
                    <a:pt x="0" y="477"/>
                  </a:moveTo>
                  <a:lnTo>
                    <a:pt x="301" y="0"/>
                  </a:lnTo>
                  <a:lnTo>
                    <a:pt x="315" y="8"/>
                  </a:lnTo>
                  <a:lnTo>
                    <a:pt x="14" y="485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9983850" y="4289545"/>
              <a:ext cx="114792" cy="176746"/>
            </a:xfrm>
            <a:custGeom>
              <a:avLst/>
              <a:gdLst>
                <a:gd name="T0" fmla="*/ 0 w 315"/>
                <a:gd name="T1" fmla="*/ 477 h 485"/>
                <a:gd name="T2" fmla="*/ 301 w 315"/>
                <a:gd name="T3" fmla="*/ 0 h 485"/>
                <a:gd name="T4" fmla="*/ 315 w 315"/>
                <a:gd name="T5" fmla="*/ 8 h 485"/>
                <a:gd name="T6" fmla="*/ 14 w 315"/>
                <a:gd name="T7" fmla="*/ 485 h 485"/>
                <a:gd name="T8" fmla="*/ 0 w 315"/>
                <a:gd name="T9" fmla="*/ 47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85">
                  <a:moveTo>
                    <a:pt x="0" y="477"/>
                  </a:moveTo>
                  <a:lnTo>
                    <a:pt x="301" y="0"/>
                  </a:lnTo>
                  <a:lnTo>
                    <a:pt x="315" y="8"/>
                  </a:lnTo>
                  <a:lnTo>
                    <a:pt x="14" y="485"/>
                  </a:lnTo>
                  <a:lnTo>
                    <a:pt x="0" y="4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9996241" y="4151429"/>
              <a:ext cx="205898" cy="322149"/>
            </a:xfrm>
            <a:custGeom>
              <a:avLst/>
              <a:gdLst>
                <a:gd name="T0" fmla="*/ 0 w 565"/>
                <a:gd name="T1" fmla="*/ 878 h 884"/>
                <a:gd name="T2" fmla="*/ 551 w 565"/>
                <a:gd name="T3" fmla="*/ 0 h 884"/>
                <a:gd name="T4" fmla="*/ 565 w 565"/>
                <a:gd name="T5" fmla="*/ 9 h 884"/>
                <a:gd name="T6" fmla="*/ 14 w 565"/>
                <a:gd name="T7" fmla="*/ 884 h 884"/>
                <a:gd name="T8" fmla="*/ 0 w 565"/>
                <a:gd name="T9" fmla="*/ 87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8"/>
                  </a:moveTo>
                  <a:lnTo>
                    <a:pt x="551" y="0"/>
                  </a:lnTo>
                  <a:lnTo>
                    <a:pt x="565" y="9"/>
                  </a:lnTo>
                  <a:lnTo>
                    <a:pt x="14" y="884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9996241" y="4151429"/>
              <a:ext cx="205898" cy="322149"/>
            </a:xfrm>
            <a:custGeom>
              <a:avLst/>
              <a:gdLst>
                <a:gd name="T0" fmla="*/ 0 w 565"/>
                <a:gd name="T1" fmla="*/ 878 h 884"/>
                <a:gd name="T2" fmla="*/ 551 w 565"/>
                <a:gd name="T3" fmla="*/ 0 h 884"/>
                <a:gd name="T4" fmla="*/ 565 w 565"/>
                <a:gd name="T5" fmla="*/ 9 h 884"/>
                <a:gd name="T6" fmla="*/ 14 w 565"/>
                <a:gd name="T7" fmla="*/ 884 h 884"/>
                <a:gd name="T8" fmla="*/ 0 w 565"/>
                <a:gd name="T9" fmla="*/ 87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8"/>
                  </a:moveTo>
                  <a:lnTo>
                    <a:pt x="551" y="0"/>
                  </a:lnTo>
                  <a:lnTo>
                    <a:pt x="565" y="9"/>
                  </a:lnTo>
                  <a:lnTo>
                    <a:pt x="14" y="884"/>
                  </a:lnTo>
                  <a:lnTo>
                    <a:pt x="0" y="8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10008267" y="4159448"/>
              <a:ext cx="206263" cy="322515"/>
            </a:xfrm>
            <a:custGeom>
              <a:avLst/>
              <a:gdLst>
                <a:gd name="T0" fmla="*/ 0 w 566"/>
                <a:gd name="T1" fmla="*/ 876 h 885"/>
                <a:gd name="T2" fmla="*/ 553 w 566"/>
                <a:gd name="T3" fmla="*/ 0 h 885"/>
                <a:gd name="T4" fmla="*/ 566 w 566"/>
                <a:gd name="T5" fmla="*/ 7 h 885"/>
                <a:gd name="T6" fmla="*/ 14 w 566"/>
                <a:gd name="T7" fmla="*/ 885 h 885"/>
                <a:gd name="T8" fmla="*/ 0 w 566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5">
                  <a:moveTo>
                    <a:pt x="0" y="876"/>
                  </a:moveTo>
                  <a:lnTo>
                    <a:pt x="553" y="0"/>
                  </a:lnTo>
                  <a:lnTo>
                    <a:pt x="566" y="7"/>
                  </a:lnTo>
                  <a:lnTo>
                    <a:pt x="14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10008267" y="4159448"/>
              <a:ext cx="206263" cy="322515"/>
            </a:xfrm>
            <a:custGeom>
              <a:avLst/>
              <a:gdLst>
                <a:gd name="T0" fmla="*/ 0 w 566"/>
                <a:gd name="T1" fmla="*/ 876 h 885"/>
                <a:gd name="T2" fmla="*/ 553 w 566"/>
                <a:gd name="T3" fmla="*/ 0 h 885"/>
                <a:gd name="T4" fmla="*/ 566 w 566"/>
                <a:gd name="T5" fmla="*/ 7 h 885"/>
                <a:gd name="T6" fmla="*/ 14 w 566"/>
                <a:gd name="T7" fmla="*/ 885 h 885"/>
                <a:gd name="T8" fmla="*/ 0 w 566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5">
                  <a:moveTo>
                    <a:pt x="0" y="876"/>
                  </a:moveTo>
                  <a:lnTo>
                    <a:pt x="553" y="0"/>
                  </a:lnTo>
                  <a:lnTo>
                    <a:pt x="566" y="7"/>
                  </a:lnTo>
                  <a:lnTo>
                    <a:pt x="14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10020657" y="4167100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10020657" y="4167100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10032682" y="4174388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9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9"/>
                  </a:lnTo>
                  <a:lnTo>
                    <a:pt x="13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10032682" y="4174388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9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9"/>
                  </a:lnTo>
                  <a:lnTo>
                    <a:pt x="13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10045072" y="4286266"/>
              <a:ext cx="140302" cy="217924"/>
            </a:xfrm>
            <a:custGeom>
              <a:avLst/>
              <a:gdLst>
                <a:gd name="T0" fmla="*/ 0 w 385"/>
                <a:gd name="T1" fmla="*/ 589 h 598"/>
                <a:gd name="T2" fmla="*/ 371 w 385"/>
                <a:gd name="T3" fmla="*/ 0 h 598"/>
                <a:gd name="T4" fmla="*/ 385 w 385"/>
                <a:gd name="T5" fmla="*/ 9 h 598"/>
                <a:gd name="T6" fmla="*/ 14 w 385"/>
                <a:gd name="T7" fmla="*/ 598 h 598"/>
                <a:gd name="T8" fmla="*/ 0 w 385"/>
                <a:gd name="T9" fmla="*/ 58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598">
                  <a:moveTo>
                    <a:pt x="0" y="589"/>
                  </a:moveTo>
                  <a:lnTo>
                    <a:pt x="371" y="0"/>
                  </a:lnTo>
                  <a:lnTo>
                    <a:pt x="385" y="9"/>
                  </a:lnTo>
                  <a:lnTo>
                    <a:pt x="14" y="598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10045072" y="4286266"/>
              <a:ext cx="140302" cy="217924"/>
            </a:xfrm>
            <a:custGeom>
              <a:avLst/>
              <a:gdLst>
                <a:gd name="T0" fmla="*/ 0 w 385"/>
                <a:gd name="T1" fmla="*/ 589 h 598"/>
                <a:gd name="T2" fmla="*/ 371 w 385"/>
                <a:gd name="T3" fmla="*/ 0 h 598"/>
                <a:gd name="T4" fmla="*/ 385 w 385"/>
                <a:gd name="T5" fmla="*/ 9 h 598"/>
                <a:gd name="T6" fmla="*/ 14 w 385"/>
                <a:gd name="T7" fmla="*/ 598 h 598"/>
                <a:gd name="T8" fmla="*/ 0 w 385"/>
                <a:gd name="T9" fmla="*/ 58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598">
                  <a:moveTo>
                    <a:pt x="0" y="589"/>
                  </a:moveTo>
                  <a:lnTo>
                    <a:pt x="371" y="0"/>
                  </a:lnTo>
                  <a:lnTo>
                    <a:pt x="385" y="9"/>
                  </a:lnTo>
                  <a:lnTo>
                    <a:pt x="14" y="598"/>
                  </a:lnTo>
                  <a:lnTo>
                    <a:pt x="0" y="5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0057463" y="4190058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7 h 884"/>
                <a:gd name="T6" fmla="*/ 12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7"/>
                  </a:lnTo>
                  <a:lnTo>
                    <a:pt x="12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10057463" y="4190058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7 h 884"/>
                <a:gd name="T6" fmla="*/ 12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7"/>
                  </a:lnTo>
                  <a:lnTo>
                    <a:pt x="12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10069490" y="4197346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0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0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10069490" y="4197346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0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0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10081880" y="4204999"/>
              <a:ext cx="205534" cy="322149"/>
            </a:xfrm>
            <a:custGeom>
              <a:avLst/>
              <a:gdLst>
                <a:gd name="T0" fmla="*/ 0 w 564"/>
                <a:gd name="T1" fmla="*/ 875 h 884"/>
                <a:gd name="T2" fmla="*/ 551 w 564"/>
                <a:gd name="T3" fmla="*/ 0 h 884"/>
                <a:gd name="T4" fmla="*/ 564 w 564"/>
                <a:gd name="T5" fmla="*/ 8 h 884"/>
                <a:gd name="T6" fmla="*/ 12 w 564"/>
                <a:gd name="T7" fmla="*/ 884 h 884"/>
                <a:gd name="T8" fmla="*/ 0 w 564"/>
                <a:gd name="T9" fmla="*/ 87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4">
                  <a:moveTo>
                    <a:pt x="0" y="875"/>
                  </a:moveTo>
                  <a:lnTo>
                    <a:pt x="551" y="0"/>
                  </a:lnTo>
                  <a:lnTo>
                    <a:pt x="564" y="8"/>
                  </a:lnTo>
                  <a:lnTo>
                    <a:pt x="12" y="884"/>
                  </a:lnTo>
                  <a:lnTo>
                    <a:pt x="0" y="87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10081880" y="4204999"/>
              <a:ext cx="205534" cy="322149"/>
            </a:xfrm>
            <a:custGeom>
              <a:avLst/>
              <a:gdLst>
                <a:gd name="T0" fmla="*/ 0 w 564"/>
                <a:gd name="T1" fmla="*/ 875 h 884"/>
                <a:gd name="T2" fmla="*/ 551 w 564"/>
                <a:gd name="T3" fmla="*/ 0 h 884"/>
                <a:gd name="T4" fmla="*/ 564 w 564"/>
                <a:gd name="T5" fmla="*/ 8 h 884"/>
                <a:gd name="T6" fmla="*/ 12 w 564"/>
                <a:gd name="T7" fmla="*/ 884 h 884"/>
                <a:gd name="T8" fmla="*/ 0 w 564"/>
                <a:gd name="T9" fmla="*/ 87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4">
                  <a:moveTo>
                    <a:pt x="0" y="875"/>
                  </a:moveTo>
                  <a:lnTo>
                    <a:pt x="551" y="0"/>
                  </a:lnTo>
                  <a:lnTo>
                    <a:pt x="564" y="8"/>
                  </a:lnTo>
                  <a:lnTo>
                    <a:pt x="12" y="884"/>
                  </a:lnTo>
                  <a:lnTo>
                    <a:pt x="0" y="8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10093540" y="4262214"/>
              <a:ext cx="175287" cy="272223"/>
            </a:xfrm>
            <a:custGeom>
              <a:avLst/>
              <a:gdLst>
                <a:gd name="T0" fmla="*/ 0 w 481"/>
                <a:gd name="T1" fmla="*/ 739 h 747"/>
                <a:gd name="T2" fmla="*/ 467 w 481"/>
                <a:gd name="T3" fmla="*/ 0 h 747"/>
                <a:gd name="T4" fmla="*/ 481 w 481"/>
                <a:gd name="T5" fmla="*/ 8 h 747"/>
                <a:gd name="T6" fmla="*/ 14 w 481"/>
                <a:gd name="T7" fmla="*/ 747 h 747"/>
                <a:gd name="T8" fmla="*/ 0 w 481"/>
                <a:gd name="T9" fmla="*/ 73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747">
                  <a:moveTo>
                    <a:pt x="0" y="739"/>
                  </a:moveTo>
                  <a:lnTo>
                    <a:pt x="467" y="0"/>
                  </a:lnTo>
                  <a:lnTo>
                    <a:pt x="481" y="8"/>
                  </a:lnTo>
                  <a:lnTo>
                    <a:pt x="14" y="747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10093540" y="4262214"/>
              <a:ext cx="175287" cy="272223"/>
            </a:xfrm>
            <a:custGeom>
              <a:avLst/>
              <a:gdLst>
                <a:gd name="T0" fmla="*/ 0 w 481"/>
                <a:gd name="T1" fmla="*/ 739 h 747"/>
                <a:gd name="T2" fmla="*/ 467 w 481"/>
                <a:gd name="T3" fmla="*/ 0 h 747"/>
                <a:gd name="T4" fmla="*/ 481 w 481"/>
                <a:gd name="T5" fmla="*/ 8 h 747"/>
                <a:gd name="T6" fmla="*/ 14 w 481"/>
                <a:gd name="T7" fmla="*/ 747 h 747"/>
                <a:gd name="T8" fmla="*/ 0 w 481"/>
                <a:gd name="T9" fmla="*/ 73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747">
                  <a:moveTo>
                    <a:pt x="0" y="739"/>
                  </a:moveTo>
                  <a:lnTo>
                    <a:pt x="467" y="0"/>
                  </a:lnTo>
                  <a:lnTo>
                    <a:pt x="481" y="8"/>
                  </a:lnTo>
                  <a:lnTo>
                    <a:pt x="14" y="747"/>
                  </a:lnTo>
                  <a:lnTo>
                    <a:pt x="0" y="7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10106296" y="4219941"/>
              <a:ext cx="205534" cy="322878"/>
            </a:xfrm>
            <a:custGeom>
              <a:avLst/>
              <a:gdLst>
                <a:gd name="T0" fmla="*/ 0 w 564"/>
                <a:gd name="T1" fmla="*/ 877 h 886"/>
                <a:gd name="T2" fmla="*/ 550 w 564"/>
                <a:gd name="T3" fmla="*/ 0 h 886"/>
                <a:gd name="T4" fmla="*/ 564 w 564"/>
                <a:gd name="T5" fmla="*/ 8 h 886"/>
                <a:gd name="T6" fmla="*/ 12 w 564"/>
                <a:gd name="T7" fmla="*/ 886 h 886"/>
                <a:gd name="T8" fmla="*/ 0 w 564"/>
                <a:gd name="T9" fmla="*/ 877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6">
                  <a:moveTo>
                    <a:pt x="0" y="877"/>
                  </a:moveTo>
                  <a:lnTo>
                    <a:pt x="550" y="0"/>
                  </a:lnTo>
                  <a:lnTo>
                    <a:pt x="564" y="8"/>
                  </a:lnTo>
                  <a:lnTo>
                    <a:pt x="12" y="886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10106296" y="4219941"/>
              <a:ext cx="205534" cy="322878"/>
            </a:xfrm>
            <a:custGeom>
              <a:avLst/>
              <a:gdLst>
                <a:gd name="T0" fmla="*/ 0 w 564"/>
                <a:gd name="T1" fmla="*/ 877 h 886"/>
                <a:gd name="T2" fmla="*/ 550 w 564"/>
                <a:gd name="T3" fmla="*/ 0 h 886"/>
                <a:gd name="T4" fmla="*/ 564 w 564"/>
                <a:gd name="T5" fmla="*/ 8 h 886"/>
                <a:gd name="T6" fmla="*/ 12 w 564"/>
                <a:gd name="T7" fmla="*/ 886 h 886"/>
                <a:gd name="T8" fmla="*/ 0 w 564"/>
                <a:gd name="T9" fmla="*/ 877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6">
                  <a:moveTo>
                    <a:pt x="0" y="877"/>
                  </a:moveTo>
                  <a:lnTo>
                    <a:pt x="550" y="0"/>
                  </a:lnTo>
                  <a:lnTo>
                    <a:pt x="564" y="8"/>
                  </a:lnTo>
                  <a:lnTo>
                    <a:pt x="12" y="886"/>
                  </a:lnTo>
                  <a:lnTo>
                    <a:pt x="0" y="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10117958" y="4334735"/>
              <a:ext cx="139209" cy="215373"/>
            </a:xfrm>
            <a:custGeom>
              <a:avLst/>
              <a:gdLst>
                <a:gd name="T0" fmla="*/ 0 w 382"/>
                <a:gd name="T1" fmla="*/ 582 h 591"/>
                <a:gd name="T2" fmla="*/ 368 w 382"/>
                <a:gd name="T3" fmla="*/ 0 h 591"/>
                <a:gd name="T4" fmla="*/ 382 w 382"/>
                <a:gd name="T5" fmla="*/ 7 h 591"/>
                <a:gd name="T6" fmla="*/ 14 w 382"/>
                <a:gd name="T7" fmla="*/ 591 h 591"/>
                <a:gd name="T8" fmla="*/ 0 w 382"/>
                <a:gd name="T9" fmla="*/ 58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91">
                  <a:moveTo>
                    <a:pt x="0" y="582"/>
                  </a:moveTo>
                  <a:lnTo>
                    <a:pt x="368" y="0"/>
                  </a:lnTo>
                  <a:lnTo>
                    <a:pt x="382" y="7"/>
                  </a:lnTo>
                  <a:lnTo>
                    <a:pt x="14" y="591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10308914" y="4293189"/>
              <a:ext cx="59036" cy="90012"/>
            </a:xfrm>
            <a:custGeom>
              <a:avLst/>
              <a:gdLst>
                <a:gd name="T0" fmla="*/ 0 w 162"/>
                <a:gd name="T1" fmla="*/ 238 h 247"/>
                <a:gd name="T2" fmla="*/ 150 w 162"/>
                <a:gd name="T3" fmla="*/ 0 h 247"/>
                <a:gd name="T4" fmla="*/ 162 w 162"/>
                <a:gd name="T5" fmla="*/ 8 h 247"/>
                <a:gd name="T6" fmla="*/ 13 w 162"/>
                <a:gd name="T7" fmla="*/ 247 h 247"/>
                <a:gd name="T8" fmla="*/ 0 w 162"/>
                <a:gd name="T9" fmla="*/ 23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47">
                  <a:moveTo>
                    <a:pt x="0" y="238"/>
                  </a:moveTo>
                  <a:lnTo>
                    <a:pt x="150" y="0"/>
                  </a:lnTo>
                  <a:lnTo>
                    <a:pt x="162" y="8"/>
                  </a:lnTo>
                  <a:lnTo>
                    <a:pt x="13" y="247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10208334" y="4452806"/>
              <a:ext cx="59401" cy="90012"/>
            </a:xfrm>
            <a:custGeom>
              <a:avLst/>
              <a:gdLst>
                <a:gd name="T0" fmla="*/ 0 w 163"/>
                <a:gd name="T1" fmla="*/ 238 h 247"/>
                <a:gd name="T2" fmla="*/ 149 w 163"/>
                <a:gd name="T3" fmla="*/ 0 h 247"/>
                <a:gd name="T4" fmla="*/ 163 w 163"/>
                <a:gd name="T5" fmla="*/ 8 h 247"/>
                <a:gd name="T6" fmla="*/ 14 w 163"/>
                <a:gd name="T7" fmla="*/ 247 h 247"/>
                <a:gd name="T8" fmla="*/ 0 w 163"/>
                <a:gd name="T9" fmla="*/ 23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7">
                  <a:moveTo>
                    <a:pt x="0" y="238"/>
                  </a:moveTo>
                  <a:lnTo>
                    <a:pt x="149" y="0"/>
                  </a:lnTo>
                  <a:lnTo>
                    <a:pt x="163" y="8"/>
                  </a:lnTo>
                  <a:lnTo>
                    <a:pt x="14" y="247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10173350" y="4430942"/>
              <a:ext cx="59401" cy="90012"/>
            </a:xfrm>
            <a:custGeom>
              <a:avLst/>
              <a:gdLst>
                <a:gd name="T0" fmla="*/ 0 w 163"/>
                <a:gd name="T1" fmla="*/ 238 h 247"/>
                <a:gd name="T2" fmla="*/ 149 w 163"/>
                <a:gd name="T3" fmla="*/ 0 h 247"/>
                <a:gd name="T4" fmla="*/ 163 w 163"/>
                <a:gd name="T5" fmla="*/ 8 h 247"/>
                <a:gd name="T6" fmla="*/ 14 w 163"/>
                <a:gd name="T7" fmla="*/ 247 h 247"/>
                <a:gd name="T8" fmla="*/ 0 w 163"/>
                <a:gd name="T9" fmla="*/ 23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7">
                  <a:moveTo>
                    <a:pt x="0" y="238"/>
                  </a:moveTo>
                  <a:lnTo>
                    <a:pt x="149" y="0"/>
                  </a:lnTo>
                  <a:lnTo>
                    <a:pt x="163" y="8"/>
                  </a:lnTo>
                  <a:lnTo>
                    <a:pt x="14" y="247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10273929" y="4271324"/>
              <a:ext cx="59036" cy="90012"/>
            </a:xfrm>
            <a:custGeom>
              <a:avLst/>
              <a:gdLst>
                <a:gd name="T0" fmla="*/ 0 w 162"/>
                <a:gd name="T1" fmla="*/ 239 h 247"/>
                <a:gd name="T2" fmla="*/ 150 w 162"/>
                <a:gd name="T3" fmla="*/ 0 h 247"/>
                <a:gd name="T4" fmla="*/ 162 w 162"/>
                <a:gd name="T5" fmla="*/ 9 h 247"/>
                <a:gd name="T6" fmla="*/ 13 w 162"/>
                <a:gd name="T7" fmla="*/ 247 h 247"/>
                <a:gd name="T8" fmla="*/ 0 w 162"/>
                <a:gd name="T9" fmla="*/ 2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47">
                  <a:moveTo>
                    <a:pt x="0" y="239"/>
                  </a:moveTo>
                  <a:lnTo>
                    <a:pt x="150" y="0"/>
                  </a:lnTo>
                  <a:lnTo>
                    <a:pt x="162" y="9"/>
                  </a:lnTo>
                  <a:lnTo>
                    <a:pt x="13" y="247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8108535" y="4243265"/>
              <a:ext cx="702605" cy="537158"/>
            </a:xfrm>
            <a:custGeom>
              <a:avLst/>
              <a:gdLst>
                <a:gd name="T0" fmla="*/ 0 w 1127"/>
                <a:gd name="T1" fmla="*/ 16 h 865"/>
                <a:gd name="T2" fmla="*/ 0 w 1127"/>
                <a:gd name="T3" fmla="*/ 23 h 865"/>
                <a:gd name="T4" fmla="*/ 1111 w 1127"/>
                <a:gd name="T5" fmla="*/ 865 h 865"/>
                <a:gd name="T6" fmla="*/ 1117 w 1127"/>
                <a:gd name="T7" fmla="*/ 863 h 865"/>
                <a:gd name="T8" fmla="*/ 1111 w 1127"/>
                <a:gd name="T9" fmla="*/ 820 h 865"/>
                <a:gd name="T10" fmla="*/ 44 w 1127"/>
                <a:gd name="T11" fmla="*/ 11 h 865"/>
                <a:gd name="T12" fmla="*/ 0 w 1127"/>
                <a:gd name="T13" fmla="*/ 1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7" h="865">
                  <a:moveTo>
                    <a:pt x="0" y="16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111" y="865"/>
                    <a:pt x="1111" y="865"/>
                    <a:pt x="1111" y="865"/>
                  </a:cubicBezTo>
                  <a:cubicBezTo>
                    <a:pt x="1117" y="863"/>
                    <a:pt x="1117" y="863"/>
                    <a:pt x="1117" y="863"/>
                  </a:cubicBezTo>
                  <a:cubicBezTo>
                    <a:pt x="1127" y="849"/>
                    <a:pt x="1125" y="830"/>
                    <a:pt x="1111" y="82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0" y="0"/>
                    <a:pt x="11" y="3"/>
                    <a:pt x="0" y="16"/>
                  </a:cubicBezTo>
                  <a:close/>
                </a:path>
              </a:pathLst>
            </a:custGeom>
            <a:solidFill>
              <a:srgbClr val="7676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8089220" y="4253467"/>
              <a:ext cx="715724" cy="584534"/>
            </a:xfrm>
            <a:custGeom>
              <a:avLst/>
              <a:gdLst>
                <a:gd name="T0" fmla="*/ 0 w 1964"/>
                <a:gd name="T1" fmla="*/ 535 h 1604"/>
                <a:gd name="T2" fmla="*/ 1419 w 1964"/>
                <a:gd name="T3" fmla="*/ 1604 h 1604"/>
                <a:gd name="T4" fmla="*/ 1964 w 1964"/>
                <a:gd name="T5" fmla="*/ 1443 h 1604"/>
                <a:gd name="T6" fmla="*/ 53 w 1964"/>
                <a:gd name="T7" fmla="*/ 0 h 1604"/>
                <a:gd name="T8" fmla="*/ 0 w 1964"/>
                <a:gd name="T9" fmla="*/ 53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4" h="1604">
                  <a:moveTo>
                    <a:pt x="0" y="535"/>
                  </a:moveTo>
                  <a:lnTo>
                    <a:pt x="1419" y="1604"/>
                  </a:lnTo>
                  <a:lnTo>
                    <a:pt x="1964" y="1443"/>
                  </a:lnTo>
                  <a:lnTo>
                    <a:pt x="53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8111815" y="4296834"/>
              <a:ext cx="645390" cy="517115"/>
            </a:xfrm>
            <a:custGeom>
              <a:avLst/>
              <a:gdLst>
                <a:gd name="T0" fmla="*/ 0 w 1771"/>
                <a:gd name="T1" fmla="*/ 387 h 1419"/>
                <a:gd name="T2" fmla="*/ 1369 w 1771"/>
                <a:gd name="T3" fmla="*/ 1419 h 1419"/>
                <a:gd name="T4" fmla="*/ 1771 w 1771"/>
                <a:gd name="T5" fmla="*/ 1300 h 1419"/>
                <a:gd name="T6" fmla="*/ 50 w 1771"/>
                <a:gd name="T7" fmla="*/ 0 h 1419"/>
                <a:gd name="T8" fmla="*/ 0 w 1771"/>
                <a:gd name="T9" fmla="*/ 387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1" h="1419">
                  <a:moveTo>
                    <a:pt x="0" y="387"/>
                  </a:moveTo>
                  <a:lnTo>
                    <a:pt x="1369" y="1419"/>
                  </a:lnTo>
                  <a:lnTo>
                    <a:pt x="1771" y="1300"/>
                  </a:lnTo>
                  <a:lnTo>
                    <a:pt x="50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8116188" y="4300479"/>
              <a:ext cx="636644" cy="509098"/>
            </a:xfrm>
            <a:custGeom>
              <a:avLst/>
              <a:gdLst>
                <a:gd name="T0" fmla="*/ 1747 w 1747"/>
                <a:gd name="T1" fmla="*/ 1281 h 1397"/>
                <a:gd name="T2" fmla="*/ 50 w 1747"/>
                <a:gd name="T3" fmla="*/ 0 h 1397"/>
                <a:gd name="T4" fmla="*/ 0 w 1747"/>
                <a:gd name="T5" fmla="*/ 370 h 1397"/>
                <a:gd name="T6" fmla="*/ 1360 w 1747"/>
                <a:gd name="T7" fmla="*/ 1397 h 1397"/>
                <a:gd name="T8" fmla="*/ 1747 w 1747"/>
                <a:gd name="T9" fmla="*/ 1281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397">
                  <a:moveTo>
                    <a:pt x="1747" y="1281"/>
                  </a:moveTo>
                  <a:lnTo>
                    <a:pt x="50" y="0"/>
                  </a:lnTo>
                  <a:lnTo>
                    <a:pt x="0" y="370"/>
                  </a:lnTo>
                  <a:lnTo>
                    <a:pt x="1360" y="1397"/>
                  </a:lnTo>
                  <a:lnTo>
                    <a:pt x="1747" y="1281"/>
                  </a:lnTo>
                  <a:close/>
                </a:path>
              </a:pathLst>
            </a:custGeom>
            <a:solidFill>
              <a:srgbClr val="413F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7855627" y="4453171"/>
              <a:ext cx="746335" cy="690580"/>
            </a:xfrm>
            <a:custGeom>
              <a:avLst/>
              <a:gdLst>
                <a:gd name="T0" fmla="*/ 1197 w 1197"/>
                <a:gd name="T1" fmla="*/ 626 h 1112"/>
                <a:gd name="T2" fmla="*/ 840 w 1197"/>
                <a:gd name="T3" fmla="*/ 1089 h 1112"/>
                <a:gd name="T4" fmla="*/ 780 w 1197"/>
                <a:gd name="T5" fmla="*/ 1098 h 1112"/>
                <a:gd name="T6" fmla="*/ 23 w 1197"/>
                <a:gd name="T7" fmla="*/ 524 h 1112"/>
                <a:gd name="T8" fmla="*/ 15 w 1197"/>
                <a:gd name="T9" fmla="*/ 463 h 1112"/>
                <a:gd name="T10" fmla="*/ 371 w 1197"/>
                <a:gd name="T11" fmla="*/ 0 h 1112"/>
                <a:gd name="T12" fmla="*/ 1197 w 1197"/>
                <a:gd name="T13" fmla="*/ 626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7" h="1112">
                  <a:moveTo>
                    <a:pt x="1197" y="626"/>
                  </a:moveTo>
                  <a:cubicBezTo>
                    <a:pt x="840" y="1089"/>
                    <a:pt x="840" y="1089"/>
                    <a:pt x="840" y="1089"/>
                  </a:cubicBezTo>
                  <a:cubicBezTo>
                    <a:pt x="826" y="1108"/>
                    <a:pt x="799" y="1112"/>
                    <a:pt x="780" y="1098"/>
                  </a:cubicBezTo>
                  <a:cubicBezTo>
                    <a:pt x="23" y="524"/>
                    <a:pt x="23" y="524"/>
                    <a:pt x="23" y="524"/>
                  </a:cubicBezTo>
                  <a:cubicBezTo>
                    <a:pt x="4" y="509"/>
                    <a:pt x="0" y="482"/>
                    <a:pt x="15" y="463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1197" y="626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8492636" y="4839458"/>
              <a:ext cx="32434" cy="30977"/>
            </a:xfrm>
            <a:custGeom>
              <a:avLst/>
              <a:gdLst>
                <a:gd name="T0" fmla="*/ 25 w 52"/>
                <a:gd name="T1" fmla="*/ 2 h 50"/>
                <a:gd name="T2" fmla="*/ 49 w 52"/>
                <a:gd name="T3" fmla="*/ 20 h 50"/>
                <a:gd name="T4" fmla="*/ 50 w 52"/>
                <a:gd name="T5" fmla="*/ 29 h 50"/>
                <a:gd name="T6" fmla="*/ 36 w 52"/>
                <a:gd name="T7" fmla="*/ 47 h 50"/>
                <a:gd name="T8" fmla="*/ 28 w 52"/>
                <a:gd name="T9" fmla="*/ 48 h 50"/>
                <a:gd name="T10" fmla="*/ 3 w 52"/>
                <a:gd name="T11" fmla="*/ 30 h 50"/>
                <a:gd name="T12" fmla="*/ 2 w 52"/>
                <a:gd name="T13" fmla="*/ 21 h 50"/>
                <a:gd name="T14" fmla="*/ 16 w 52"/>
                <a:gd name="T15" fmla="*/ 3 h 50"/>
                <a:gd name="T16" fmla="*/ 25 w 5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25" y="2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52" y="22"/>
                    <a:pt x="52" y="26"/>
                    <a:pt x="50" y="2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50"/>
                    <a:pt x="30" y="50"/>
                    <a:pt x="28" y="4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8472228" y="4860595"/>
              <a:ext cx="36807" cy="36442"/>
            </a:xfrm>
            <a:custGeom>
              <a:avLst/>
              <a:gdLst>
                <a:gd name="T0" fmla="*/ 32 w 59"/>
                <a:gd name="T1" fmla="*/ 3 h 59"/>
                <a:gd name="T2" fmla="*/ 54 w 59"/>
                <a:gd name="T3" fmla="*/ 20 h 59"/>
                <a:gd name="T4" fmla="*/ 56 w 59"/>
                <a:gd name="T5" fmla="*/ 31 h 59"/>
                <a:gd name="T6" fmla="*/ 37 w 59"/>
                <a:gd name="T7" fmla="*/ 55 h 59"/>
                <a:gd name="T8" fmla="*/ 26 w 59"/>
                <a:gd name="T9" fmla="*/ 57 h 59"/>
                <a:gd name="T10" fmla="*/ 4 w 59"/>
                <a:gd name="T11" fmla="*/ 40 h 59"/>
                <a:gd name="T12" fmla="*/ 2 w 59"/>
                <a:gd name="T13" fmla="*/ 29 h 59"/>
                <a:gd name="T14" fmla="*/ 21 w 59"/>
                <a:gd name="T15" fmla="*/ 4 h 59"/>
                <a:gd name="T16" fmla="*/ 32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8" y="22"/>
                    <a:pt x="59" y="27"/>
                    <a:pt x="56" y="3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9"/>
                    <a:pt x="30" y="59"/>
                    <a:pt x="26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8451456" y="4887926"/>
              <a:ext cx="36442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6 w 58"/>
                <a:gd name="T5" fmla="*/ 30 h 58"/>
                <a:gd name="T6" fmla="*/ 37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2 w 58"/>
                <a:gd name="T13" fmla="*/ 28 h 58"/>
                <a:gd name="T14" fmla="*/ 21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8" y="26"/>
                    <a:pt x="56" y="3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6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8430319" y="4914529"/>
              <a:ext cx="36807" cy="36442"/>
            </a:xfrm>
            <a:custGeom>
              <a:avLst/>
              <a:gdLst>
                <a:gd name="T0" fmla="*/ 33 w 59"/>
                <a:gd name="T1" fmla="*/ 2 h 59"/>
                <a:gd name="T2" fmla="*/ 55 w 59"/>
                <a:gd name="T3" fmla="*/ 19 h 59"/>
                <a:gd name="T4" fmla="*/ 56 w 59"/>
                <a:gd name="T5" fmla="*/ 30 h 59"/>
                <a:gd name="T6" fmla="*/ 38 w 59"/>
                <a:gd name="T7" fmla="*/ 55 h 59"/>
                <a:gd name="T8" fmla="*/ 27 w 59"/>
                <a:gd name="T9" fmla="*/ 56 h 59"/>
                <a:gd name="T10" fmla="*/ 4 w 59"/>
                <a:gd name="T11" fmla="*/ 39 h 59"/>
                <a:gd name="T12" fmla="*/ 3 w 59"/>
                <a:gd name="T13" fmla="*/ 28 h 59"/>
                <a:gd name="T14" fmla="*/ 22 w 59"/>
                <a:gd name="T15" fmla="*/ 4 h 59"/>
                <a:gd name="T16" fmla="*/ 33 w 59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3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8"/>
                    <a:pt x="30" y="59"/>
                    <a:pt x="27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8409912" y="4941132"/>
              <a:ext cx="36807" cy="36807"/>
            </a:xfrm>
            <a:custGeom>
              <a:avLst/>
              <a:gdLst>
                <a:gd name="T0" fmla="*/ 33 w 59"/>
                <a:gd name="T1" fmla="*/ 2 h 59"/>
                <a:gd name="T2" fmla="*/ 55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3 w 59"/>
                <a:gd name="T13" fmla="*/ 28 h 59"/>
                <a:gd name="T14" fmla="*/ 22 w 59"/>
                <a:gd name="T15" fmla="*/ 4 h 59"/>
                <a:gd name="T16" fmla="*/ 33 w 59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3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5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8389139" y="4967736"/>
              <a:ext cx="36807" cy="36807"/>
            </a:xfrm>
            <a:custGeom>
              <a:avLst/>
              <a:gdLst>
                <a:gd name="T0" fmla="*/ 32 w 59"/>
                <a:gd name="T1" fmla="*/ 3 h 59"/>
                <a:gd name="T2" fmla="*/ 55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3 w 59"/>
                <a:gd name="T13" fmla="*/ 29 h 59"/>
                <a:gd name="T14" fmla="*/ 21 w 59"/>
                <a:gd name="T15" fmla="*/ 4 h 59"/>
                <a:gd name="T16" fmla="*/ 32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3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5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8465304" y="4819052"/>
              <a:ext cx="33162" cy="31705"/>
            </a:xfrm>
            <a:custGeom>
              <a:avLst/>
              <a:gdLst>
                <a:gd name="T0" fmla="*/ 25 w 53"/>
                <a:gd name="T1" fmla="*/ 2 h 51"/>
                <a:gd name="T2" fmla="*/ 50 w 53"/>
                <a:gd name="T3" fmla="*/ 20 h 51"/>
                <a:gd name="T4" fmla="*/ 51 w 53"/>
                <a:gd name="T5" fmla="*/ 29 h 51"/>
                <a:gd name="T6" fmla="*/ 37 w 53"/>
                <a:gd name="T7" fmla="*/ 47 h 51"/>
                <a:gd name="T8" fmla="*/ 28 w 53"/>
                <a:gd name="T9" fmla="*/ 49 h 51"/>
                <a:gd name="T10" fmla="*/ 4 w 53"/>
                <a:gd name="T11" fmla="*/ 30 h 51"/>
                <a:gd name="T12" fmla="*/ 2 w 53"/>
                <a:gd name="T13" fmla="*/ 21 h 51"/>
                <a:gd name="T14" fmla="*/ 16 w 53"/>
                <a:gd name="T15" fmla="*/ 3 h 51"/>
                <a:gd name="T16" fmla="*/ 25 w 53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1">
                  <a:moveTo>
                    <a:pt x="25" y="2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3" y="22"/>
                    <a:pt x="53" y="26"/>
                    <a:pt x="51" y="29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5" y="50"/>
                    <a:pt x="31" y="51"/>
                    <a:pt x="28" y="4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8420480" y="4821237"/>
              <a:ext cx="60858" cy="55392"/>
            </a:xfrm>
            <a:custGeom>
              <a:avLst/>
              <a:gdLst>
                <a:gd name="T0" fmla="*/ 32 w 98"/>
                <a:gd name="T1" fmla="*/ 3 h 89"/>
                <a:gd name="T2" fmla="*/ 94 w 98"/>
                <a:gd name="T3" fmla="*/ 50 h 89"/>
                <a:gd name="T4" fmla="*/ 95 w 98"/>
                <a:gd name="T5" fmla="*/ 61 h 89"/>
                <a:gd name="T6" fmla="*/ 77 w 98"/>
                <a:gd name="T7" fmla="*/ 85 h 89"/>
                <a:gd name="T8" fmla="*/ 65 w 98"/>
                <a:gd name="T9" fmla="*/ 86 h 89"/>
                <a:gd name="T10" fmla="*/ 4 w 98"/>
                <a:gd name="T11" fmla="*/ 40 h 89"/>
                <a:gd name="T12" fmla="*/ 2 w 98"/>
                <a:gd name="T13" fmla="*/ 28 h 89"/>
                <a:gd name="T14" fmla="*/ 21 w 98"/>
                <a:gd name="T15" fmla="*/ 5 h 89"/>
                <a:gd name="T16" fmla="*/ 32 w 98"/>
                <a:gd name="T17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9">
                  <a:moveTo>
                    <a:pt x="32" y="3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97" y="52"/>
                    <a:pt x="98" y="58"/>
                    <a:pt x="95" y="61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4" y="89"/>
                    <a:pt x="69" y="89"/>
                    <a:pt x="65" y="8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8417201" y="4861689"/>
              <a:ext cx="43731" cy="41544"/>
            </a:xfrm>
            <a:custGeom>
              <a:avLst/>
              <a:gdLst>
                <a:gd name="T0" fmla="*/ 32 w 70"/>
                <a:gd name="T1" fmla="*/ 3 h 67"/>
                <a:gd name="T2" fmla="*/ 66 w 70"/>
                <a:gd name="T3" fmla="*/ 28 h 67"/>
                <a:gd name="T4" fmla="*/ 67 w 70"/>
                <a:gd name="T5" fmla="*/ 39 h 67"/>
                <a:gd name="T6" fmla="*/ 49 w 70"/>
                <a:gd name="T7" fmla="*/ 63 h 67"/>
                <a:gd name="T8" fmla="*/ 37 w 70"/>
                <a:gd name="T9" fmla="*/ 65 h 67"/>
                <a:gd name="T10" fmla="*/ 4 w 70"/>
                <a:gd name="T11" fmla="*/ 39 h 67"/>
                <a:gd name="T12" fmla="*/ 2 w 70"/>
                <a:gd name="T13" fmla="*/ 28 h 67"/>
                <a:gd name="T14" fmla="*/ 21 w 70"/>
                <a:gd name="T15" fmla="*/ 4 h 67"/>
                <a:gd name="T16" fmla="*/ 32 w 70"/>
                <a:gd name="T17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7">
                  <a:moveTo>
                    <a:pt x="32" y="3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9" y="31"/>
                    <a:pt x="70" y="36"/>
                    <a:pt x="67" y="39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6" y="67"/>
                    <a:pt x="41" y="67"/>
                    <a:pt x="37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8375656" y="4872986"/>
              <a:ext cx="64867" cy="57579"/>
            </a:xfrm>
            <a:custGeom>
              <a:avLst/>
              <a:gdLst>
                <a:gd name="T0" fmla="*/ 33 w 104"/>
                <a:gd name="T1" fmla="*/ 3 h 93"/>
                <a:gd name="T2" fmla="*/ 99 w 104"/>
                <a:gd name="T3" fmla="*/ 53 h 93"/>
                <a:gd name="T4" fmla="*/ 101 w 104"/>
                <a:gd name="T5" fmla="*/ 65 h 93"/>
                <a:gd name="T6" fmla="*/ 83 w 104"/>
                <a:gd name="T7" fmla="*/ 88 h 93"/>
                <a:gd name="T8" fmla="*/ 71 w 104"/>
                <a:gd name="T9" fmla="*/ 90 h 93"/>
                <a:gd name="T10" fmla="*/ 5 w 104"/>
                <a:gd name="T11" fmla="*/ 40 h 93"/>
                <a:gd name="T12" fmla="*/ 3 w 104"/>
                <a:gd name="T13" fmla="*/ 28 h 93"/>
                <a:gd name="T14" fmla="*/ 21 w 104"/>
                <a:gd name="T15" fmla="*/ 4 h 93"/>
                <a:gd name="T16" fmla="*/ 33 w 104"/>
                <a:gd name="T17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3">
                  <a:moveTo>
                    <a:pt x="33" y="3"/>
                  </a:moveTo>
                  <a:cubicBezTo>
                    <a:pt x="99" y="53"/>
                    <a:pt x="99" y="53"/>
                    <a:pt x="99" y="53"/>
                  </a:cubicBezTo>
                  <a:cubicBezTo>
                    <a:pt x="103" y="56"/>
                    <a:pt x="104" y="61"/>
                    <a:pt x="101" y="6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0" y="92"/>
                    <a:pt x="75" y="93"/>
                    <a:pt x="71" y="9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8382945" y="4920725"/>
              <a:ext cx="36807" cy="36807"/>
            </a:xfrm>
            <a:custGeom>
              <a:avLst/>
              <a:gdLst>
                <a:gd name="T0" fmla="*/ 32 w 59"/>
                <a:gd name="T1" fmla="*/ 3 h 59"/>
                <a:gd name="T2" fmla="*/ 54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2 w 59"/>
                <a:gd name="T13" fmla="*/ 29 h 59"/>
                <a:gd name="T14" fmla="*/ 21 w 59"/>
                <a:gd name="T15" fmla="*/ 4 h 59"/>
                <a:gd name="T16" fmla="*/ 32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8362537" y="4947328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20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8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8440523" y="4799737"/>
              <a:ext cx="30976" cy="30247"/>
            </a:xfrm>
            <a:custGeom>
              <a:avLst/>
              <a:gdLst>
                <a:gd name="T0" fmla="*/ 25 w 50"/>
                <a:gd name="T1" fmla="*/ 2 h 49"/>
                <a:gd name="T2" fmla="*/ 47 w 50"/>
                <a:gd name="T3" fmla="*/ 19 h 49"/>
                <a:gd name="T4" fmla="*/ 48 w 50"/>
                <a:gd name="T5" fmla="*/ 27 h 49"/>
                <a:gd name="T6" fmla="*/ 34 w 50"/>
                <a:gd name="T7" fmla="*/ 45 h 49"/>
                <a:gd name="T8" fmla="*/ 25 w 50"/>
                <a:gd name="T9" fmla="*/ 47 h 49"/>
                <a:gd name="T10" fmla="*/ 4 w 50"/>
                <a:gd name="T11" fmla="*/ 31 h 49"/>
                <a:gd name="T12" fmla="*/ 2 w 50"/>
                <a:gd name="T13" fmla="*/ 22 h 49"/>
                <a:gd name="T14" fmla="*/ 16 w 50"/>
                <a:gd name="T15" fmla="*/ 4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9" y="21"/>
                    <a:pt x="50" y="25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9"/>
                    <a:pt x="25" y="4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" y="28"/>
                    <a:pt x="0" y="24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8415379" y="4780422"/>
              <a:ext cx="30611" cy="30247"/>
            </a:xfrm>
            <a:custGeom>
              <a:avLst/>
              <a:gdLst>
                <a:gd name="T0" fmla="*/ 25 w 49"/>
                <a:gd name="T1" fmla="*/ 3 h 49"/>
                <a:gd name="T2" fmla="*/ 46 w 49"/>
                <a:gd name="T3" fmla="*/ 19 h 49"/>
                <a:gd name="T4" fmla="*/ 47 w 49"/>
                <a:gd name="T5" fmla="*/ 28 h 49"/>
                <a:gd name="T6" fmla="*/ 33 w 49"/>
                <a:gd name="T7" fmla="*/ 46 h 49"/>
                <a:gd name="T8" fmla="*/ 24 w 49"/>
                <a:gd name="T9" fmla="*/ 47 h 49"/>
                <a:gd name="T10" fmla="*/ 3 w 49"/>
                <a:gd name="T11" fmla="*/ 31 h 49"/>
                <a:gd name="T12" fmla="*/ 2 w 49"/>
                <a:gd name="T13" fmla="*/ 22 h 49"/>
                <a:gd name="T14" fmla="*/ 16 w 49"/>
                <a:gd name="T15" fmla="*/ 4 h 49"/>
                <a:gd name="T16" fmla="*/ 25 w 49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3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9" y="21"/>
                    <a:pt x="49" y="25"/>
                    <a:pt x="47" y="2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8"/>
                    <a:pt x="27" y="49"/>
                    <a:pt x="24" y="4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9"/>
                    <a:pt x="0" y="25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8389869" y="4761837"/>
              <a:ext cx="31340" cy="29883"/>
            </a:xfrm>
            <a:custGeom>
              <a:avLst/>
              <a:gdLst>
                <a:gd name="T0" fmla="*/ 25 w 50"/>
                <a:gd name="T1" fmla="*/ 2 h 48"/>
                <a:gd name="T2" fmla="*/ 46 w 50"/>
                <a:gd name="T3" fmla="*/ 18 h 48"/>
                <a:gd name="T4" fmla="*/ 47 w 50"/>
                <a:gd name="T5" fmla="*/ 27 h 48"/>
                <a:gd name="T6" fmla="*/ 33 w 50"/>
                <a:gd name="T7" fmla="*/ 45 h 48"/>
                <a:gd name="T8" fmla="*/ 25 w 50"/>
                <a:gd name="T9" fmla="*/ 46 h 48"/>
                <a:gd name="T10" fmla="*/ 3 w 50"/>
                <a:gd name="T11" fmla="*/ 30 h 48"/>
                <a:gd name="T12" fmla="*/ 2 w 50"/>
                <a:gd name="T13" fmla="*/ 21 h 48"/>
                <a:gd name="T14" fmla="*/ 16 w 50"/>
                <a:gd name="T15" fmla="*/ 3 h 48"/>
                <a:gd name="T16" fmla="*/ 25 w 50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50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5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8364359" y="4742523"/>
              <a:ext cx="30976" cy="29883"/>
            </a:xfrm>
            <a:custGeom>
              <a:avLst/>
              <a:gdLst>
                <a:gd name="T0" fmla="*/ 25 w 50"/>
                <a:gd name="T1" fmla="*/ 2 h 48"/>
                <a:gd name="T2" fmla="*/ 47 w 50"/>
                <a:gd name="T3" fmla="*/ 18 h 48"/>
                <a:gd name="T4" fmla="*/ 48 w 50"/>
                <a:gd name="T5" fmla="*/ 27 h 48"/>
                <a:gd name="T6" fmla="*/ 34 w 50"/>
                <a:gd name="T7" fmla="*/ 45 h 48"/>
                <a:gd name="T8" fmla="*/ 25 w 50"/>
                <a:gd name="T9" fmla="*/ 46 h 48"/>
                <a:gd name="T10" fmla="*/ 4 w 50"/>
                <a:gd name="T11" fmla="*/ 30 h 48"/>
                <a:gd name="T12" fmla="*/ 2 w 50"/>
                <a:gd name="T13" fmla="*/ 21 h 48"/>
                <a:gd name="T14" fmla="*/ 16 w 50"/>
                <a:gd name="T15" fmla="*/ 3 h 48"/>
                <a:gd name="T16" fmla="*/ 25 w 50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8">
                  <a:moveTo>
                    <a:pt x="25" y="2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9" y="20"/>
                    <a:pt x="50" y="24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8"/>
                    <a:pt x="25" y="4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8339215" y="4723208"/>
              <a:ext cx="30611" cy="29883"/>
            </a:xfrm>
            <a:custGeom>
              <a:avLst/>
              <a:gdLst>
                <a:gd name="T0" fmla="*/ 25 w 49"/>
                <a:gd name="T1" fmla="*/ 2 h 48"/>
                <a:gd name="T2" fmla="*/ 46 w 49"/>
                <a:gd name="T3" fmla="*/ 18 h 48"/>
                <a:gd name="T4" fmla="*/ 47 w 49"/>
                <a:gd name="T5" fmla="*/ 27 h 48"/>
                <a:gd name="T6" fmla="*/ 33 w 49"/>
                <a:gd name="T7" fmla="*/ 45 h 48"/>
                <a:gd name="T8" fmla="*/ 24 w 49"/>
                <a:gd name="T9" fmla="*/ 46 h 48"/>
                <a:gd name="T10" fmla="*/ 3 w 49"/>
                <a:gd name="T11" fmla="*/ 30 h 48"/>
                <a:gd name="T12" fmla="*/ 2 w 49"/>
                <a:gd name="T13" fmla="*/ 21 h 48"/>
                <a:gd name="T14" fmla="*/ 16 w 49"/>
                <a:gd name="T15" fmla="*/ 3 h 48"/>
                <a:gd name="T16" fmla="*/ 25 w 49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8313704" y="4703893"/>
              <a:ext cx="31340" cy="30611"/>
            </a:xfrm>
            <a:custGeom>
              <a:avLst/>
              <a:gdLst>
                <a:gd name="T0" fmla="*/ 25 w 50"/>
                <a:gd name="T1" fmla="*/ 2 h 49"/>
                <a:gd name="T2" fmla="*/ 46 w 50"/>
                <a:gd name="T3" fmla="*/ 18 h 49"/>
                <a:gd name="T4" fmla="*/ 47 w 50"/>
                <a:gd name="T5" fmla="*/ 27 h 49"/>
                <a:gd name="T6" fmla="*/ 33 w 50"/>
                <a:gd name="T7" fmla="*/ 45 h 49"/>
                <a:gd name="T8" fmla="*/ 25 w 50"/>
                <a:gd name="T9" fmla="*/ 47 h 49"/>
                <a:gd name="T10" fmla="*/ 3 w 50"/>
                <a:gd name="T11" fmla="*/ 30 h 49"/>
                <a:gd name="T12" fmla="*/ 2 w 50"/>
                <a:gd name="T13" fmla="*/ 22 h 49"/>
                <a:gd name="T14" fmla="*/ 16 w 50"/>
                <a:gd name="T15" fmla="*/ 3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50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9"/>
                    <a:pt x="25" y="4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8288195" y="4684943"/>
              <a:ext cx="31340" cy="30247"/>
            </a:xfrm>
            <a:custGeom>
              <a:avLst/>
              <a:gdLst>
                <a:gd name="T0" fmla="*/ 25 w 50"/>
                <a:gd name="T1" fmla="*/ 2 h 49"/>
                <a:gd name="T2" fmla="*/ 47 w 50"/>
                <a:gd name="T3" fmla="*/ 19 h 49"/>
                <a:gd name="T4" fmla="*/ 48 w 50"/>
                <a:gd name="T5" fmla="*/ 27 h 49"/>
                <a:gd name="T6" fmla="*/ 34 w 50"/>
                <a:gd name="T7" fmla="*/ 45 h 49"/>
                <a:gd name="T8" fmla="*/ 25 w 50"/>
                <a:gd name="T9" fmla="*/ 47 h 49"/>
                <a:gd name="T10" fmla="*/ 4 w 50"/>
                <a:gd name="T11" fmla="*/ 31 h 49"/>
                <a:gd name="T12" fmla="*/ 2 w 50"/>
                <a:gd name="T13" fmla="*/ 22 h 49"/>
                <a:gd name="T14" fmla="*/ 16 w 50"/>
                <a:gd name="T15" fmla="*/ 4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9" y="21"/>
                    <a:pt x="50" y="25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9"/>
                    <a:pt x="25" y="4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" y="28"/>
                    <a:pt x="0" y="24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8263414" y="4665630"/>
              <a:ext cx="30611" cy="30247"/>
            </a:xfrm>
            <a:custGeom>
              <a:avLst/>
              <a:gdLst>
                <a:gd name="T0" fmla="*/ 25 w 49"/>
                <a:gd name="T1" fmla="*/ 3 h 49"/>
                <a:gd name="T2" fmla="*/ 46 w 49"/>
                <a:gd name="T3" fmla="*/ 19 h 49"/>
                <a:gd name="T4" fmla="*/ 47 w 49"/>
                <a:gd name="T5" fmla="*/ 28 h 49"/>
                <a:gd name="T6" fmla="*/ 33 w 49"/>
                <a:gd name="T7" fmla="*/ 46 h 49"/>
                <a:gd name="T8" fmla="*/ 24 w 49"/>
                <a:gd name="T9" fmla="*/ 47 h 49"/>
                <a:gd name="T10" fmla="*/ 3 w 49"/>
                <a:gd name="T11" fmla="*/ 31 h 49"/>
                <a:gd name="T12" fmla="*/ 2 w 49"/>
                <a:gd name="T13" fmla="*/ 22 h 49"/>
                <a:gd name="T14" fmla="*/ 16 w 49"/>
                <a:gd name="T15" fmla="*/ 4 h 49"/>
                <a:gd name="T16" fmla="*/ 25 w 49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3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9" y="21"/>
                    <a:pt x="49" y="25"/>
                    <a:pt x="47" y="2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8"/>
                    <a:pt x="27" y="49"/>
                    <a:pt x="24" y="4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9"/>
                    <a:pt x="0" y="25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8237904" y="4647043"/>
              <a:ext cx="30247" cy="29883"/>
            </a:xfrm>
            <a:custGeom>
              <a:avLst/>
              <a:gdLst>
                <a:gd name="T0" fmla="*/ 25 w 49"/>
                <a:gd name="T1" fmla="*/ 2 h 48"/>
                <a:gd name="T2" fmla="*/ 46 w 49"/>
                <a:gd name="T3" fmla="*/ 18 h 48"/>
                <a:gd name="T4" fmla="*/ 47 w 49"/>
                <a:gd name="T5" fmla="*/ 27 h 48"/>
                <a:gd name="T6" fmla="*/ 33 w 49"/>
                <a:gd name="T7" fmla="*/ 45 h 48"/>
                <a:gd name="T8" fmla="*/ 24 w 49"/>
                <a:gd name="T9" fmla="*/ 46 h 48"/>
                <a:gd name="T10" fmla="*/ 3 w 49"/>
                <a:gd name="T11" fmla="*/ 30 h 48"/>
                <a:gd name="T12" fmla="*/ 2 w 49"/>
                <a:gd name="T13" fmla="*/ 21 h 48"/>
                <a:gd name="T14" fmla="*/ 16 w 49"/>
                <a:gd name="T15" fmla="*/ 3 h 48"/>
                <a:gd name="T16" fmla="*/ 25 w 49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8212030" y="4627729"/>
              <a:ext cx="31340" cy="29883"/>
            </a:xfrm>
            <a:custGeom>
              <a:avLst/>
              <a:gdLst>
                <a:gd name="T0" fmla="*/ 25 w 50"/>
                <a:gd name="T1" fmla="*/ 2 h 48"/>
                <a:gd name="T2" fmla="*/ 47 w 50"/>
                <a:gd name="T3" fmla="*/ 18 h 48"/>
                <a:gd name="T4" fmla="*/ 48 w 50"/>
                <a:gd name="T5" fmla="*/ 27 h 48"/>
                <a:gd name="T6" fmla="*/ 34 w 50"/>
                <a:gd name="T7" fmla="*/ 45 h 48"/>
                <a:gd name="T8" fmla="*/ 25 w 50"/>
                <a:gd name="T9" fmla="*/ 46 h 48"/>
                <a:gd name="T10" fmla="*/ 4 w 50"/>
                <a:gd name="T11" fmla="*/ 30 h 48"/>
                <a:gd name="T12" fmla="*/ 2 w 50"/>
                <a:gd name="T13" fmla="*/ 21 h 48"/>
                <a:gd name="T14" fmla="*/ 16 w 50"/>
                <a:gd name="T15" fmla="*/ 3 h 48"/>
                <a:gd name="T16" fmla="*/ 25 w 50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8">
                  <a:moveTo>
                    <a:pt x="25" y="2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9" y="20"/>
                    <a:pt x="50" y="24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8"/>
                    <a:pt x="25" y="4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8187250" y="4608416"/>
              <a:ext cx="30611" cy="29883"/>
            </a:xfrm>
            <a:custGeom>
              <a:avLst/>
              <a:gdLst>
                <a:gd name="T0" fmla="*/ 25 w 49"/>
                <a:gd name="T1" fmla="*/ 2 h 48"/>
                <a:gd name="T2" fmla="*/ 46 w 49"/>
                <a:gd name="T3" fmla="*/ 18 h 48"/>
                <a:gd name="T4" fmla="*/ 47 w 49"/>
                <a:gd name="T5" fmla="*/ 27 h 48"/>
                <a:gd name="T6" fmla="*/ 33 w 49"/>
                <a:gd name="T7" fmla="*/ 45 h 48"/>
                <a:gd name="T8" fmla="*/ 24 w 49"/>
                <a:gd name="T9" fmla="*/ 46 h 48"/>
                <a:gd name="T10" fmla="*/ 3 w 49"/>
                <a:gd name="T11" fmla="*/ 30 h 48"/>
                <a:gd name="T12" fmla="*/ 2 w 49"/>
                <a:gd name="T13" fmla="*/ 21 h 48"/>
                <a:gd name="T14" fmla="*/ 16 w 49"/>
                <a:gd name="T15" fmla="*/ 3 h 48"/>
                <a:gd name="T16" fmla="*/ 25 w 49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8161740" y="4589101"/>
              <a:ext cx="30611" cy="30611"/>
            </a:xfrm>
            <a:custGeom>
              <a:avLst/>
              <a:gdLst>
                <a:gd name="T0" fmla="*/ 25 w 49"/>
                <a:gd name="T1" fmla="*/ 2 h 49"/>
                <a:gd name="T2" fmla="*/ 46 w 49"/>
                <a:gd name="T3" fmla="*/ 18 h 49"/>
                <a:gd name="T4" fmla="*/ 47 w 49"/>
                <a:gd name="T5" fmla="*/ 27 h 49"/>
                <a:gd name="T6" fmla="*/ 33 w 49"/>
                <a:gd name="T7" fmla="*/ 45 h 49"/>
                <a:gd name="T8" fmla="*/ 24 w 49"/>
                <a:gd name="T9" fmla="*/ 46 h 49"/>
                <a:gd name="T10" fmla="*/ 3 w 49"/>
                <a:gd name="T11" fmla="*/ 30 h 49"/>
                <a:gd name="T12" fmla="*/ 2 w 49"/>
                <a:gd name="T13" fmla="*/ 22 h 49"/>
                <a:gd name="T14" fmla="*/ 16 w 49"/>
                <a:gd name="T15" fmla="*/ 3 h 49"/>
                <a:gd name="T16" fmla="*/ 25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9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8136232" y="4570151"/>
              <a:ext cx="30976" cy="30247"/>
            </a:xfrm>
            <a:custGeom>
              <a:avLst/>
              <a:gdLst>
                <a:gd name="T0" fmla="*/ 25 w 50"/>
                <a:gd name="T1" fmla="*/ 2 h 49"/>
                <a:gd name="T2" fmla="*/ 46 w 50"/>
                <a:gd name="T3" fmla="*/ 18 h 49"/>
                <a:gd name="T4" fmla="*/ 48 w 50"/>
                <a:gd name="T5" fmla="*/ 27 h 49"/>
                <a:gd name="T6" fmla="*/ 34 w 50"/>
                <a:gd name="T7" fmla="*/ 45 h 49"/>
                <a:gd name="T8" fmla="*/ 25 w 50"/>
                <a:gd name="T9" fmla="*/ 47 h 49"/>
                <a:gd name="T10" fmla="*/ 4 w 50"/>
                <a:gd name="T11" fmla="*/ 31 h 49"/>
                <a:gd name="T12" fmla="*/ 2 w 50"/>
                <a:gd name="T13" fmla="*/ 22 h 49"/>
                <a:gd name="T14" fmla="*/ 16 w 50"/>
                <a:gd name="T15" fmla="*/ 4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1"/>
                    <a:pt x="50" y="25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9"/>
                    <a:pt x="25" y="4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" y="28"/>
                    <a:pt x="0" y="24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8111085" y="4550836"/>
              <a:ext cx="30611" cy="30247"/>
            </a:xfrm>
            <a:custGeom>
              <a:avLst/>
              <a:gdLst>
                <a:gd name="T0" fmla="*/ 25 w 49"/>
                <a:gd name="T1" fmla="*/ 3 h 49"/>
                <a:gd name="T2" fmla="*/ 46 w 49"/>
                <a:gd name="T3" fmla="*/ 19 h 49"/>
                <a:gd name="T4" fmla="*/ 47 w 49"/>
                <a:gd name="T5" fmla="*/ 28 h 49"/>
                <a:gd name="T6" fmla="*/ 33 w 49"/>
                <a:gd name="T7" fmla="*/ 46 h 49"/>
                <a:gd name="T8" fmla="*/ 24 w 49"/>
                <a:gd name="T9" fmla="*/ 47 h 49"/>
                <a:gd name="T10" fmla="*/ 3 w 49"/>
                <a:gd name="T11" fmla="*/ 31 h 49"/>
                <a:gd name="T12" fmla="*/ 2 w 49"/>
                <a:gd name="T13" fmla="*/ 22 h 49"/>
                <a:gd name="T14" fmla="*/ 16 w 49"/>
                <a:gd name="T15" fmla="*/ 4 h 49"/>
                <a:gd name="T16" fmla="*/ 25 w 49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3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9" y="21"/>
                    <a:pt x="49" y="25"/>
                    <a:pt x="47" y="2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8"/>
                    <a:pt x="27" y="49"/>
                    <a:pt x="24" y="4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9"/>
                    <a:pt x="0" y="25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8082661" y="4529699"/>
              <a:ext cx="32798" cy="31705"/>
            </a:xfrm>
            <a:custGeom>
              <a:avLst/>
              <a:gdLst>
                <a:gd name="T0" fmla="*/ 25 w 53"/>
                <a:gd name="T1" fmla="*/ 2 h 51"/>
                <a:gd name="T2" fmla="*/ 49 w 53"/>
                <a:gd name="T3" fmla="*/ 21 h 51"/>
                <a:gd name="T4" fmla="*/ 51 w 53"/>
                <a:gd name="T5" fmla="*/ 29 h 51"/>
                <a:gd name="T6" fmla="*/ 37 w 53"/>
                <a:gd name="T7" fmla="*/ 47 h 51"/>
                <a:gd name="T8" fmla="*/ 28 w 53"/>
                <a:gd name="T9" fmla="*/ 49 h 51"/>
                <a:gd name="T10" fmla="*/ 3 w 53"/>
                <a:gd name="T11" fmla="*/ 30 h 51"/>
                <a:gd name="T12" fmla="*/ 2 w 53"/>
                <a:gd name="T13" fmla="*/ 21 h 51"/>
                <a:gd name="T14" fmla="*/ 16 w 53"/>
                <a:gd name="T15" fmla="*/ 3 h 51"/>
                <a:gd name="T16" fmla="*/ 25 w 53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1">
                  <a:moveTo>
                    <a:pt x="25" y="2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52" y="23"/>
                    <a:pt x="53" y="27"/>
                    <a:pt x="51" y="29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5" y="50"/>
                    <a:pt x="31" y="51"/>
                    <a:pt x="28" y="4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8393148" y="4800830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19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3 w 58"/>
                <a:gd name="T13" fmla="*/ 29 h 59"/>
                <a:gd name="T14" fmla="*/ 22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8365452" y="4780422"/>
              <a:ext cx="36442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6 w 58"/>
                <a:gd name="T5" fmla="*/ 30 h 58"/>
                <a:gd name="T6" fmla="*/ 37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3 w 58"/>
                <a:gd name="T13" fmla="*/ 29 h 58"/>
                <a:gd name="T14" fmla="*/ 22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6"/>
                    <a:pt x="56" y="3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8338121" y="4759285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20 h 59"/>
                <a:gd name="T4" fmla="*/ 55 w 58"/>
                <a:gd name="T5" fmla="*/ 30 h 59"/>
                <a:gd name="T6" fmla="*/ 36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7" y="22"/>
                    <a:pt x="58" y="27"/>
                    <a:pt x="55" y="3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8310790" y="4738879"/>
              <a:ext cx="36078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5 w 58"/>
                <a:gd name="T5" fmla="*/ 30 h 58"/>
                <a:gd name="T6" fmla="*/ 36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2 w 58"/>
                <a:gd name="T13" fmla="*/ 29 h 58"/>
                <a:gd name="T14" fmla="*/ 21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6"/>
                    <a:pt x="55" y="3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8283094" y="4717742"/>
              <a:ext cx="36442" cy="36442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20 h 59"/>
                <a:gd name="T4" fmla="*/ 55 w 58"/>
                <a:gd name="T5" fmla="*/ 30 h 59"/>
                <a:gd name="T6" fmla="*/ 36 w 58"/>
                <a:gd name="T7" fmla="*/ 55 h 59"/>
                <a:gd name="T8" fmla="*/ 25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7" y="22"/>
                    <a:pt x="58" y="27"/>
                    <a:pt x="55" y="3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8"/>
                    <a:pt x="29" y="59"/>
                    <a:pt x="25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8255032" y="4697334"/>
              <a:ext cx="36807" cy="36078"/>
            </a:xfrm>
            <a:custGeom>
              <a:avLst/>
              <a:gdLst>
                <a:gd name="T0" fmla="*/ 33 w 59"/>
                <a:gd name="T1" fmla="*/ 3 h 58"/>
                <a:gd name="T2" fmla="*/ 55 w 59"/>
                <a:gd name="T3" fmla="*/ 19 h 58"/>
                <a:gd name="T4" fmla="*/ 56 w 59"/>
                <a:gd name="T5" fmla="*/ 30 h 58"/>
                <a:gd name="T6" fmla="*/ 37 w 59"/>
                <a:gd name="T7" fmla="*/ 55 h 58"/>
                <a:gd name="T8" fmla="*/ 26 w 59"/>
                <a:gd name="T9" fmla="*/ 56 h 58"/>
                <a:gd name="T10" fmla="*/ 4 w 59"/>
                <a:gd name="T11" fmla="*/ 39 h 58"/>
                <a:gd name="T12" fmla="*/ 3 w 59"/>
                <a:gd name="T13" fmla="*/ 29 h 58"/>
                <a:gd name="T14" fmla="*/ 22 w 59"/>
                <a:gd name="T15" fmla="*/ 4 h 58"/>
                <a:gd name="T16" fmla="*/ 33 w 59"/>
                <a:gd name="T1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8">
                  <a:moveTo>
                    <a:pt x="33" y="3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6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30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8227701" y="4676927"/>
              <a:ext cx="36807" cy="35713"/>
            </a:xfrm>
            <a:custGeom>
              <a:avLst/>
              <a:gdLst>
                <a:gd name="T0" fmla="*/ 33 w 59"/>
                <a:gd name="T1" fmla="*/ 2 h 58"/>
                <a:gd name="T2" fmla="*/ 55 w 59"/>
                <a:gd name="T3" fmla="*/ 19 h 58"/>
                <a:gd name="T4" fmla="*/ 56 w 59"/>
                <a:gd name="T5" fmla="*/ 29 h 58"/>
                <a:gd name="T6" fmla="*/ 37 w 59"/>
                <a:gd name="T7" fmla="*/ 54 h 58"/>
                <a:gd name="T8" fmla="*/ 26 w 59"/>
                <a:gd name="T9" fmla="*/ 55 h 58"/>
                <a:gd name="T10" fmla="*/ 4 w 59"/>
                <a:gd name="T11" fmla="*/ 39 h 58"/>
                <a:gd name="T12" fmla="*/ 3 w 59"/>
                <a:gd name="T13" fmla="*/ 28 h 58"/>
                <a:gd name="T14" fmla="*/ 22 w 59"/>
                <a:gd name="T15" fmla="*/ 4 h 58"/>
                <a:gd name="T16" fmla="*/ 33 w 59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8">
                  <a:moveTo>
                    <a:pt x="33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1"/>
                    <a:pt x="59" y="26"/>
                    <a:pt x="56" y="29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7"/>
                    <a:pt x="30" y="58"/>
                    <a:pt x="26" y="5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8200370" y="4655790"/>
              <a:ext cx="36078" cy="36442"/>
            </a:xfrm>
            <a:custGeom>
              <a:avLst/>
              <a:gdLst>
                <a:gd name="T0" fmla="*/ 33 w 58"/>
                <a:gd name="T1" fmla="*/ 3 h 59"/>
                <a:gd name="T2" fmla="*/ 54 w 58"/>
                <a:gd name="T3" fmla="*/ 19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39 h 59"/>
                <a:gd name="T12" fmla="*/ 3 w 58"/>
                <a:gd name="T13" fmla="*/ 29 h 59"/>
                <a:gd name="T14" fmla="*/ 22 w 58"/>
                <a:gd name="T15" fmla="*/ 4 h 59"/>
                <a:gd name="T16" fmla="*/ 33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3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8173037" y="4635018"/>
              <a:ext cx="36078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6 w 58"/>
                <a:gd name="T5" fmla="*/ 29 h 58"/>
                <a:gd name="T6" fmla="*/ 37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3 w 58"/>
                <a:gd name="T13" fmla="*/ 28 h 58"/>
                <a:gd name="T14" fmla="*/ 22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1"/>
                    <a:pt x="58" y="26"/>
                    <a:pt x="56" y="29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7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8145341" y="4613882"/>
              <a:ext cx="36442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19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3 w 58"/>
                <a:gd name="T13" fmla="*/ 29 h 59"/>
                <a:gd name="T14" fmla="*/ 22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8118009" y="4593473"/>
              <a:ext cx="36078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5 w 58"/>
                <a:gd name="T5" fmla="*/ 30 h 58"/>
                <a:gd name="T6" fmla="*/ 36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2 w 58"/>
                <a:gd name="T13" fmla="*/ 28 h 58"/>
                <a:gd name="T14" fmla="*/ 21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1"/>
                    <a:pt x="58" y="26"/>
                    <a:pt x="55" y="3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8090679" y="4572337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19 h 59"/>
                <a:gd name="T4" fmla="*/ 55 w 58"/>
                <a:gd name="T5" fmla="*/ 30 h 59"/>
                <a:gd name="T6" fmla="*/ 36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7"/>
                    <a:pt x="55" y="3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8061889" y="4551201"/>
              <a:ext cx="36807" cy="36807"/>
            </a:xfrm>
            <a:custGeom>
              <a:avLst/>
              <a:gdLst>
                <a:gd name="T0" fmla="*/ 32 w 59"/>
                <a:gd name="T1" fmla="*/ 2 h 59"/>
                <a:gd name="T2" fmla="*/ 55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3 w 59"/>
                <a:gd name="T13" fmla="*/ 28 h 59"/>
                <a:gd name="T14" fmla="*/ 22 w 59"/>
                <a:gd name="T15" fmla="*/ 4 h 59"/>
                <a:gd name="T16" fmla="*/ 32 w 59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5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8041481" y="4578168"/>
              <a:ext cx="51748" cy="47739"/>
            </a:xfrm>
            <a:custGeom>
              <a:avLst/>
              <a:gdLst>
                <a:gd name="T0" fmla="*/ 33 w 83"/>
                <a:gd name="T1" fmla="*/ 3 h 77"/>
                <a:gd name="T2" fmla="*/ 79 w 83"/>
                <a:gd name="T3" fmla="*/ 38 h 77"/>
                <a:gd name="T4" fmla="*/ 80 w 83"/>
                <a:gd name="T5" fmla="*/ 49 h 77"/>
                <a:gd name="T6" fmla="*/ 62 w 83"/>
                <a:gd name="T7" fmla="*/ 73 h 77"/>
                <a:gd name="T8" fmla="*/ 50 w 83"/>
                <a:gd name="T9" fmla="*/ 74 h 77"/>
                <a:gd name="T10" fmla="*/ 4 w 83"/>
                <a:gd name="T11" fmla="*/ 40 h 77"/>
                <a:gd name="T12" fmla="*/ 3 w 83"/>
                <a:gd name="T13" fmla="*/ 28 h 77"/>
                <a:gd name="T14" fmla="*/ 21 w 83"/>
                <a:gd name="T15" fmla="*/ 4 h 77"/>
                <a:gd name="T16" fmla="*/ 33 w 83"/>
                <a:gd name="T17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33" y="3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2" y="40"/>
                    <a:pt x="83" y="45"/>
                    <a:pt x="80" y="49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9" y="76"/>
                    <a:pt x="54" y="77"/>
                    <a:pt x="50" y="7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8020709" y="4604770"/>
              <a:ext cx="56850" cy="52112"/>
            </a:xfrm>
            <a:custGeom>
              <a:avLst/>
              <a:gdLst>
                <a:gd name="T0" fmla="*/ 32 w 91"/>
                <a:gd name="T1" fmla="*/ 3 h 84"/>
                <a:gd name="T2" fmla="*/ 87 w 91"/>
                <a:gd name="T3" fmla="*/ 44 h 84"/>
                <a:gd name="T4" fmla="*/ 89 w 91"/>
                <a:gd name="T5" fmla="*/ 56 h 84"/>
                <a:gd name="T6" fmla="*/ 70 w 91"/>
                <a:gd name="T7" fmla="*/ 79 h 84"/>
                <a:gd name="T8" fmla="*/ 59 w 91"/>
                <a:gd name="T9" fmla="*/ 81 h 84"/>
                <a:gd name="T10" fmla="*/ 4 w 91"/>
                <a:gd name="T11" fmla="*/ 40 h 84"/>
                <a:gd name="T12" fmla="*/ 3 w 91"/>
                <a:gd name="T13" fmla="*/ 28 h 84"/>
                <a:gd name="T14" fmla="*/ 21 w 91"/>
                <a:gd name="T15" fmla="*/ 4 h 84"/>
                <a:gd name="T16" fmla="*/ 32 w 91"/>
                <a:gd name="T17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32" y="3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91" y="47"/>
                    <a:pt x="91" y="52"/>
                    <a:pt x="89" y="56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8" y="83"/>
                    <a:pt x="62" y="84"/>
                    <a:pt x="59" y="8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8000302" y="4631373"/>
              <a:ext cx="71791" cy="63409"/>
            </a:xfrm>
            <a:custGeom>
              <a:avLst/>
              <a:gdLst>
                <a:gd name="T0" fmla="*/ 32 w 115"/>
                <a:gd name="T1" fmla="*/ 3 h 102"/>
                <a:gd name="T2" fmla="*/ 110 w 115"/>
                <a:gd name="T3" fmla="*/ 62 h 102"/>
                <a:gd name="T4" fmla="*/ 112 w 115"/>
                <a:gd name="T5" fmla="*/ 74 h 102"/>
                <a:gd name="T6" fmla="*/ 94 w 115"/>
                <a:gd name="T7" fmla="*/ 98 h 102"/>
                <a:gd name="T8" fmla="*/ 82 w 115"/>
                <a:gd name="T9" fmla="*/ 99 h 102"/>
                <a:gd name="T10" fmla="*/ 4 w 115"/>
                <a:gd name="T11" fmla="*/ 40 h 102"/>
                <a:gd name="T12" fmla="*/ 2 w 115"/>
                <a:gd name="T13" fmla="*/ 28 h 102"/>
                <a:gd name="T14" fmla="*/ 21 w 115"/>
                <a:gd name="T15" fmla="*/ 5 h 102"/>
                <a:gd name="T16" fmla="*/ 32 w 115"/>
                <a:gd name="T17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2">
                  <a:moveTo>
                    <a:pt x="32" y="3"/>
                  </a:moveTo>
                  <a:cubicBezTo>
                    <a:pt x="110" y="62"/>
                    <a:pt x="110" y="62"/>
                    <a:pt x="110" y="62"/>
                  </a:cubicBezTo>
                  <a:cubicBezTo>
                    <a:pt x="114" y="65"/>
                    <a:pt x="115" y="70"/>
                    <a:pt x="112" y="74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101"/>
                    <a:pt x="86" y="102"/>
                    <a:pt x="82" y="9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7979166" y="4657977"/>
              <a:ext cx="43366" cy="41909"/>
            </a:xfrm>
            <a:custGeom>
              <a:avLst/>
              <a:gdLst>
                <a:gd name="T0" fmla="*/ 33 w 70"/>
                <a:gd name="T1" fmla="*/ 3 h 67"/>
                <a:gd name="T2" fmla="*/ 65 w 70"/>
                <a:gd name="T3" fmla="*/ 28 h 67"/>
                <a:gd name="T4" fmla="*/ 67 w 70"/>
                <a:gd name="T5" fmla="*/ 39 h 67"/>
                <a:gd name="T6" fmla="*/ 49 w 70"/>
                <a:gd name="T7" fmla="*/ 63 h 67"/>
                <a:gd name="T8" fmla="*/ 37 w 70"/>
                <a:gd name="T9" fmla="*/ 65 h 67"/>
                <a:gd name="T10" fmla="*/ 5 w 70"/>
                <a:gd name="T11" fmla="*/ 40 h 67"/>
                <a:gd name="T12" fmla="*/ 3 w 70"/>
                <a:gd name="T13" fmla="*/ 28 h 67"/>
                <a:gd name="T14" fmla="*/ 21 w 70"/>
                <a:gd name="T15" fmla="*/ 5 h 67"/>
                <a:gd name="T16" fmla="*/ 33 w 70"/>
                <a:gd name="T17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7">
                  <a:moveTo>
                    <a:pt x="33" y="3"/>
                  </a:moveTo>
                  <a:cubicBezTo>
                    <a:pt x="65" y="28"/>
                    <a:pt x="65" y="28"/>
                    <a:pt x="65" y="28"/>
                  </a:cubicBezTo>
                  <a:cubicBezTo>
                    <a:pt x="69" y="31"/>
                    <a:pt x="70" y="36"/>
                    <a:pt x="67" y="39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6" y="67"/>
                    <a:pt x="41" y="67"/>
                    <a:pt x="37" y="6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8081933" y="4608416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8109992" y="4629551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8137325" y="4650688"/>
              <a:ext cx="38264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8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59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8165384" y="4671824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8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59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8193446" y="4692961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8 h 60"/>
                <a:gd name="T14" fmla="*/ 21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4" name="Freeform 126"/>
            <p:cNvSpPr>
              <a:spLocks/>
            </p:cNvSpPr>
            <p:nvPr/>
          </p:nvSpPr>
          <p:spPr bwMode="auto">
            <a:xfrm>
              <a:off x="8221505" y="4714098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39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8 h 60"/>
                <a:gd name="T14" fmla="*/ 21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5" name="Freeform 127"/>
            <p:cNvSpPr>
              <a:spLocks/>
            </p:cNvSpPr>
            <p:nvPr/>
          </p:nvSpPr>
          <p:spPr bwMode="auto">
            <a:xfrm>
              <a:off x="8249567" y="4735233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39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9 h 60"/>
                <a:gd name="T14" fmla="*/ 21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8277626" y="4756734"/>
              <a:ext cx="37900" cy="36807"/>
            </a:xfrm>
            <a:custGeom>
              <a:avLst/>
              <a:gdLst>
                <a:gd name="T0" fmla="*/ 33 w 61"/>
                <a:gd name="T1" fmla="*/ 2 h 59"/>
                <a:gd name="T2" fmla="*/ 56 w 61"/>
                <a:gd name="T3" fmla="*/ 20 h 59"/>
                <a:gd name="T4" fmla="*/ 58 w 61"/>
                <a:gd name="T5" fmla="*/ 31 h 59"/>
                <a:gd name="T6" fmla="*/ 39 w 61"/>
                <a:gd name="T7" fmla="*/ 55 h 59"/>
                <a:gd name="T8" fmla="*/ 28 w 61"/>
                <a:gd name="T9" fmla="*/ 57 h 59"/>
                <a:gd name="T10" fmla="*/ 5 w 61"/>
                <a:gd name="T11" fmla="*/ 39 h 59"/>
                <a:gd name="T12" fmla="*/ 3 w 61"/>
                <a:gd name="T13" fmla="*/ 28 h 59"/>
                <a:gd name="T14" fmla="*/ 21 w 61"/>
                <a:gd name="T15" fmla="*/ 4 h 59"/>
                <a:gd name="T16" fmla="*/ 33 w 61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9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1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59"/>
                    <a:pt x="28" y="5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7" name="Freeform 129"/>
            <p:cNvSpPr>
              <a:spLocks/>
            </p:cNvSpPr>
            <p:nvPr/>
          </p:nvSpPr>
          <p:spPr bwMode="auto">
            <a:xfrm>
              <a:off x="8305687" y="4777872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8" name="Freeform 130"/>
            <p:cNvSpPr>
              <a:spLocks/>
            </p:cNvSpPr>
            <p:nvPr/>
          </p:nvSpPr>
          <p:spPr bwMode="auto">
            <a:xfrm>
              <a:off x="8333747" y="4799008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9" name="Freeform 131"/>
            <p:cNvSpPr>
              <a:spLocks/>
            </p:cNvSpPr>
            <p:nvPr/>
          </p:nvSpPr>
          <p:spPr bwMode="auto">
            <a:xfrm>
              <a:off x="8361808" y="4820144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0" name="Freeform 132"/>
            <p:cNvSpPr>
              <a:spLocks/>
            </p:cNvSpPr>
            <p:nvPr/>
          </p:nvSpPr>
          <p:spPr bwMode="auto">
            <a:xfrm>
              <a:off x="8389869" y="4841280"/>
              <a:ext cx="37535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8068813" y="4641213"/>
              <a:ext cx="37535" cy="37535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2" name="Freeform 134"/>
            <p:cNvSpPr>
              <a:spLocks/>
            </p:cNvSpPr>
            <p:nvPr/>
          </p:nvSpPr>
          <p:spPr bwMode="auto">
            <a:xfrm>
              <a:off x="8096873" y="4662349"/>
              <a:ext cx="37535" cy="37535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5 h 60"/>
                <a:gd name="T8" fmla="*/ 27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" name="Freeform 135"/>
            <p:cNvSpPr>
              <a:spLocks/>
            </p:cNvSpPr>
            <p:nvPr/>
          </p:nvSpPr>
          <p:spPr bwMode="auto">
            <a:xfrm>
              <a:off x="8124934" y="4683486"/>
              <a:ext cx="37535" cy="37171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5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" name="Freeform 136"/>
            <p:cNvSpPr>
              <a:spLocks/>
            </p:cNvSpPr>
            <p:nvPr/>
          </p:nvSpPr>
          <p:spPr bwMode="auto">
            <a:xfrm>
              <a:off x="8152994" y="4704623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" name="Freeform 137"/>
            <p:cNvSpPr>
              <a:spLocks/>
            </p:cNvSpPr>
            <p:nvPr/>
          </p:nvSpPr>
          <p:spPr bwMode="auto">
            <a:xfrm>
              <a:off x="8181055" y="4725758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" name="Freeform 138"/>
            <p:cNvSpPr>
              <a:spLocks/>
            </p:cNvSpPr>
            <p:nvPr/>
          </p:nvSpPr>
          <p:spPr bwMode="auto">
            <a:xfrm>
              <a:off x="8209115" y="4746895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" name="Freeform 139"/>
            <p:cNvSpPr>
              <a:spLocks/>
            </p:cNvSpPr>
            <p:nvPr/>
          </p:nvSpPr>
          <p:spPr bwMode="auto">
            <a:xfrm>
              <a:off x="8237176" y="4768031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" name="Freeform 140"/>
            <p:cNvSpPr>
              <a:spLocks/>
            </p:cNvSpPr>
            <p:nvPr/>
          </p:nvSpPr>
          <p:spPr bwMode="auto">
            <a:xfrm>
              <a:off x="8265236" y="4789169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" name="Freeform 141"/>
            <p:cNvSpPr>
              <a:spLocks/>
            </p:cNvSpPr>
            <p:nvPr/>
          </p:nvSpPr>
          <p:spPr bwMode="auto">
            <a:xfrm>
              <a:off x="8292569" y="4810305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" name="Freeform 142"/>
            <p:cNvSpPr>
              <a:spLocks/>
            </p:cNvSpPr>
            <p:nvPr/>
          </p:nvSpPr>
          <p:spPr bwMode="auto">
            <a:xfrm>
              <a:off x="8320628" y="4831442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" name="Freeform 143"/>
            <p:cNvSpPr>
              <a:spLocks/>
            </p:cNvSpPr>
            <p:nvPr/>
          </p:nvSpPr>
          <p:spPr bwMode="auto">
            <a:xfrm>
              <a:off x="8348690" y="4852577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9 h 60"/>
                <a:gd name="T14" fmla="*/ 21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" name="Freeform 144"/>
            <p:cNvSpPr>
              <a:spLocks/>
            </p:cNvSpPr>
            <p:nvPr/>
          </p:nvSpPr>
          <p:spPr bwMode="auto">
            <a:xfrm>
              <a:off x="8062617" y="4679112"/>
              <a:ext cx="37535" cy="37535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" name="Freeform 145"/>
            <p:cNvSpPr>
              <a:spLocks/>
            </p:cNvSpPr>
            <p:nvPr/>
          </p:nvSpPr>
          <p:spPr bwMode="auto">
            <a:xfrm>
              <a:off x="8090679" y="4700249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" name="Freeform 146"/>
            <p:cNvSpPr>
              <a:spLocks/>
            </p:cNvSpPr>
            <p:nvPr/>
          </p:nvSpPr>
          <p:spPr bwMode="auto">
            <a:xfrm>
              <a:off x="8118738" y="4721385"/>
              <a:ext cx="37171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" name="Freeform 147"/>
            <p:cNvSpPr>
              <a:spLocks/>
            </p:cNvSpPr>
            <p:nvPr/>
          </p:nvSpPr>
          <p:spPr bwMode="auto">
            <a:xfrm>
              <a:off x="8146800" y="4742523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8174859" y="4763659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" name="Freeform 149"/>
            <p:cNvSpPr>
              <a:spLocks/>
            </p:cNvSpPr>
            <p:nvPr/>
          </p:nvSpPr>
          <p:spPr bwMode="auto">
            <a:xfrm>
              <a:off x="8202921" y="4784796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auto">
            <a:xfrm>
              <a:off x="8230980" y="4805931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" name="Freeform 151"/>
            <p:cNvSpPr>
              <a:spLocks/>
            </p:cNvSpPr>
            <p:nvPr/>
          </p:nvSpPr>
          <p:spPr bwMode="auto">
            <a:xfrm>
              <a:off x="8259042" y="4827068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0" name="Freeform 152"/>
            <p:cNvSpPr>
              <a:spLocks/>
            </p:cNvSpPr>
            <p:nvPr/>
          </p:nvSpPr>
          <p:spPr bwMode="auto">
            <a:xfrm>
              <a:off x="8287101" y="4848204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9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1" name="Freeform 153"/>
            <p:cNvSpPr>
              <a:spLocks/>
            </p:cNvSpPr>
            <p:nvPr/>
          </p:nvSpPr>
          <p:spPr bwMode="auto">
            <a:xfrm>
              <a:off x="8315162" y="4869342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8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5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9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7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2" name="Freeform 154"/>
            <p:cNvSpPr>
              <a:spLocks/>
            </p:cNvSpPr>
            <p:nvPr/>
          </p:nvSpPr>
          <p:spPr bwMode="auto">
            <a:xfrm>
              <a:off x="8343222" y="4890478"/>
              <a:ext cx="49197" cy="46282"/>
            </a:xfrm>
            <a:custGeom>
              <a:avLst/>
              <a:gdLst>
                <a:gd name="T0" fmla="*/ 32 w 79"/>
                <a:gd name="T1" fmla="*/ 3 h 75"/>
                <a:gd name="T2" fmla="*/ 75 w 79"/>
                <a:gd name="T3" fmla="*/ 35 h 75"/>
                <a:gd name="T4" fmla="*/ 76 w 79"/>
                <a:gd name="T5" fmla="*/ 47 h 75"/>
                <a:gd name="T6" fmla="*/ 58 w 79"/>
                <a:gd name="T7" fmla="*/ 71 h 75"/>
                <a:gd name="T8" fmla="*/ 46 w 79"/>
                <a:gd name="T9" fmla="*/ 72 h 75"/>
                <a:gd name="T10" fmla="*/ 4 w 79"/>
                <a:gd name="T11" fmla="*/ 40 h 75"/>
                <a:gd name="T12" fmla="*/ 3 w 79"/>
                <a:gd name="T13" fmla="*/ 28 h 75"/>
                <a:gd name="T14" fmla="*/ 21 w 79"/>
                <a:gd name="T15" fmla="*/ 5 h 75"/>
                <a:gd name="T16" fmla="*/ 32 w 79"/>
                <a:gd name="T1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32" y="3"/>
                  </a:moveTo>
                  <a:cubicBezTo>
                    <a:pt x="75" y="35"/>
                    <a:pt x="75" y="35"/>
                    <a:pt x="75" y="35"/>
                  </a:cubicBezTo>
                  <a:cubicBezTo>
                    <a:pt x="78" y="38"/>
                    <a:pt x="79" y="43"/>
                    <a:pt x="76" y="47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5" y="74"/>
                    <a:pt x="50" y="75"/>
                    <a:pt x="46" y="7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auto">
            <a:xfrm>
              <a:off x="8013421" y="4684214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39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1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9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auto">
            <a:xfrm>
              <a:off x="8041481" y="4705352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auto">
            <a:xfrm>
              <a:off x="8069542" y="4726488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8097602" y="4747625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8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5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1" y="60"/>
                    <a:pt x="28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8125663" y="4768760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8 h 60"/>
                <a:gd name="T10" fmla="*/ 4 w 60"/>
                <a:gd name="T11" fmla="*/ 40 h 60"/>
                <a:gd name="T12" fmla="*/ 3 w 60"/>
                <a:gd name="T13" fmla="*/ 29 h 60"/>
                <a:gd name="T14" fmla="*/ 21 w 60"/>
                <a:gd name="T15" fmla="*/ 5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8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8153723" y="4789897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8 h 60"/>
                <a:gd name="T10" fmla="*/ 4 w 60"/>
                <a:gd name="T11" fmla="*/ 40 h 60"/>
                <a:gd name="T12" fmla="*/ 3 w 60"/>
                <a:gd name="T13" fmla="*/ 29 h 60"/>
                <a:gd name="T14" fmla="*/ 21 w 60"/>
                <a:gd name="T15" fmla="*/ 5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8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8181783" y="4811399"/>
              <a:ext cx="37171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8209845" y="4832534"/>
              <a:ext cx="37171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7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7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8237904" y="4853671"/>
              <a:ext cx="37171" cy="37171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8265966" y="4874807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8294025" y="4895945"/>
              <a:ext cx="49197" cy="45917"/>
            </a:xfrm>
            <a:custGeom>
              <a:avLst/>
              <a:gdLst>
                <a:gd name="T0" fmla="*/ 32 w 79"/>
                <a:gd name="T1" fmla="*/ 3 h 74"/>
                <a:gd name="T2" fmla="*/ 75 w 79"/>
                <a:gd name="T3" fmla="*/ 35 h 74"/>
                <a:gd name="T4" fmla="*/ 76 w 79"/>
                <a:gd name="T5" fmla="*/ 46 h 74"/>
                <a:gd name="T6" fmla="*/ 58 w 79"/>
                <a:gd name="T7" fmla="*/ 70 h 74"/>
                <a:gd name="T8" fmla="*/ 47 w 79"/>
                <a:gd name="T9" fmla="*/ 72 h 74"/>
                <a:gd name="T10" fmla="*/ 4 w 79"/>
                <a:gd name="T11" fmla="*/ 39 h 74"/>
                <a:gd name="T12" fmla="*/ 3 w 79"/>
                <a:gd name="T13" fmla="*/ 28 h 74"/>
                <a:gd name="T14" fmla="*/ 21 w 79"/>
                <a:gd name="T15" fmla="*/ 4 h 74"/>
                <a:gd name="T16" fmla="*/ 32 w 79"/>
                <a:gd name="T17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4">
                  <a:moveTo>
                    <a:pt x="32" y="3"/>
                  </a:moveTo>
                  <a:cubicBezTo>
                    <a:pt x="75" y="35"/>
                    <a:pt x="75" y="35"/>
                    <a:pt x="75" y="35"/>
                  </a:cubicBezTo>
                  <a:cubicBezTo>
                    <a:pt x="78" y="38"/>
                    <a:pt x="79" y="43"/>
                    <a:pt x="76" y="46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5" y="74"/>
                    <a:pt x="50" y="74"/>
                    <a:pt x="47" y="7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8334841" y="4926919"/>
              <a:ext cx="36807" cy="36807"/>
            </a:xfrm>
            <a:custGeom>
              <a:avLst/>
              <a:gdLst>
                <a:gd name="T0" fmla="*/ 33 w 59"/>
                <a:gd name="T1" fmla="*/ 3 h 59"/>
                <a:gd name="T2" fmla="*/ 55 w 59"/>
                <a:gd name="T3" fmla="*/ 20 h 59"/>
                <a:gd name="T4" fmla="*/ 56 w 59"/>
                <a:gd name="T5" fmla="*/ 31 h 59"/>
                <a:gd name="T6" fmla="*/ 38 w 59"/>
                <a:gd name="T7" fmla="*/ 55 h 59"/>
                <a:gd name="T8" fmla="*/ 27 w 59"/>
                <a:gd name="T9" fmla="*/ 57 h 59"/>
                <a:gd name="T10" fmla="*/ 4 w 59"/>
                <a:gd name="T11" fmla="*/ 40 h 59"/>
                <a:gd name="T12" fmla="*/ 3 w 59"/>
                <a:gd name="T13" fmla="*/ 29 h 59"/>
                <a:gd name="T14" fmla="*/ 22 w 59"/>
                <a:gd name="T15" fmla="*/ 4 h 59"/>
                <a:gd name="T16" fmla="*/ 33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3" y="3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8" y="22"/>
                    <a:pt x="59" y="27"/>
                    <a:pt x="56" y="31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8"/>
                    <a:pt x="30" y="59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auto">
            <a:xfrm>
              <a:off x="8037109" y="4793541"/>
              <a:ext cx="228857" cy="207721"/>
            </a:xfrm>
            <a:custGeom>
              <a:avLst/>
              <a:gdLst>
                <a:gd name="T0" fmla="*/ 176 w 628"/>
                <a:gd name="T1" fmla="*/ 0 h 570"/>
                <a:gd name="T2" fmla="*/ 628 w 628"/>
                <a:gd name="T3" fmla="*/ 340 h 570"/>
                <a:gd name="T4" fmla="*/ 451 w 628"/>
                <a:gd name="T5" fmla="*/ 570 h 570"/>
                <a:gd name="T6" fmla="*/ 0 w 628"/>
                <a:gd name="T7" fmla="*/ 230 h 570"/>
                <a:gd name="T8" fmla="*/ 176 w 628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570">
                  <a:moveTo>
                    <a:pt x="176" y="0"/>
                  </a:moveTo>
                  <a:lnTo>
                    <a:pt x="628" y="340"/>
                  </a:lnTo>
                  <a:lnTo>
                    <a:pt x="451" y="570"/>
                  </a:lnTo>
                  <a:lnTo>
                    <a:pt x="0" y="23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6" name="Freeform 168"/>
            <p:cNvSpPr>
              <a:spLocks/>
            </p:cNvSpPr>
            <p:nvPr/>
          </p:nvSpPr>
          <p:spPr bwMode="auto">
            <a:xfrm>
              <a:off x="8134409" y="4300479"/>
              <a:ext cx="590364" cy="445324"/>
            </a:xfrm>
            <a:custGeom>
              <a:avLst/>
              <a:gdLst>
                <a:gd name="T0" fmla="*/ 0 w 1620"/>
                <a:gd name="T1" fmla="*/ 0 h 1222"/>
                <a:gd name="T2" fmla="*/ 1620 w 1620"/>
                <a:gd name="T3" fmla="*/ 1222 h 1222"/>
                <a:gd name="T4" fmla="*/ 752 w 1620"/>
                <a:gd name="T5" fmla="*/ 569 h 1222"/>
                <a:gd name="T6" fmla="*/ 0 w 1620"/>
                <a:gd name="T7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0" h="1222">
                  <a:moveTo>
                    <a:pt x="0" y="0"/>
                  </a:moveTo>
                  <a:lnTo>
                    <a:pt x="1620" y="1222"/>
                  </a:lnTo>
                  <a:lnTo>
                    <a:pt x="752" y="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auto">
            <a:xfrm>
              <a:off x="8408454" y="4507834"/>
              <a:ext cx="316318" cy="237968"/>
            </a:xfrm>
            <a:custGeom>
              <a:avLst/>
              <a:gdLst>
                <a:gd name="T0" fmla="*/ 0 w 868"/>
                <a:gd name="T1" fmla="*/ 0 h 653"/>
                <a:gd name="T2" fmla="*/ 868 w 868"/>
                <a:gd name="T3" fmla="*/ 653 h 653"/>
                <a:gd name="T4" fmla="*/ 868 w 868"/>
                <a:gd name="T5" fmla="*/ 653 h 653"/>
                <a:gd name="T6" fmla="*/ 0 w 868"/>
                <a:gd name="T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653">
                  <a:moveTo>
                    <a:pt x="0" y="0"/>
                  </a:moveTo>
                  <a:lnTo>
                    <a:pt x="868" y="653"/>
                  </a:lnTo>
                  <a:lnTo>
                    <a:pt x="868" y="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8" name="Freeform 170"/>
            <p:cNvSpPr>
              <a:spLocks/>
            </p:cNvSpPr>
            <p:nvPr/>
          </p:nvSpPr>
          <p:spPr bwMode="auto">
            <a:xfrm>
              <a:off x="8116188" y="4300479"/>
              <a:ext cx="608585" cy="445324"/>
            </a:xfrm>
            <a:custGeom>
              <a:avLst/>
              <a:gdLst>
                <a:gd name="T0" fmla="*/ 0 w 1670"/>
                <a:gd name="T1" fmla="*/ 370 h 1222"/>
                <a:gd name="T2" fmla="*/ 50 w 1670"/>
                <a:gd name="T3" fmla="*/ 0 h 1222"/>
                <a:gd name="T4" fmla="*/ 802 w 1670"/>
                <a:gd name="T5" fmla="*/ 569 h 1222"/>
                <a:gd name="T6" fmla="*/ 1670 w 1670"/>
                <a:gd name="T7" fmla="*/ 1222 h 1222"/>
                <a:gd name="T8" fmla="*/ 65 w 1670"/>
                <a:gd name="T9" fmla="*/ 418 h 1222"/>
                <a:gd name="T10" fmla="*/ 0 w 1670"/>
                <a:gd name="T11" fmla="*/ 37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0" h="1222">
                  <a:moveTo>
                    <a:pt x="0" y="370"/>
                  </a:moveTo>
                  <a:lnTo>
                    <a:pt x="50" y="0"/>
                  </a:lnTo>
                  <a:lnTo>
                    <a:pt x="802" y="569"/>
                  </a:lnTo>
                  <a:lnTo>
                    <a:pt x="1670" y="1222"/>
                  </a:lnTo>
                  <a:lnTo>
                    <a:pt x="65" y="418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5150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9" name="Freeform 171"/>
            <p:cNvSpPr>
              <a:spLocks/>
            </p:cNvSpPr>
            <p:nvPr/>
          </p:nvSpPr>
          <p:spPr bwMode="auto">
            <a:xfrm>
              <a:off x="8114366" y="4300479"/>
              <a:ext cx="638467" cy="509098"/>
            </a:xfrm>
            <a:custGeom>
              <a:avLst/>
              <a:gdLst>
                <a:gd name="T0" fmla="*/ 0 w 1024"/>
                <a:gd name="T1" fmla="*/ 214 h 820"/>
                <a:gd name="T2" fmla="*/ 399 w 1024"/>
                <a:gd name="T3" fmla="*/ 517 h 820"/>
                <a:gd name="T4" fmla="*/ 798 w 1024"/>
                <a:gd name="T5" fmla="*/ 820 h 820"/>
                <a:gd name="T6" fmla="*/ 899 w 1024"/>
                <a:gd name="T7" fmla="*/ 789 h 820"/>
                <a:gd name="T8" fmla="*/ 1024 w 1024"/>
                <a:gd name="T9" fmla="*/ 752 h 820"/>
                <a:gd name="T10" fmla="*/ 528 w 1024"/>
                <a:gd name="T11" fmla="*/ 376 h 820"/>
                <a:gd name="T12" fmla="*/ 32 w 1024"/>
                <a:gd name="T13" fmla="*/ 0 h 820"/>
                <a:gd name="T14" fmla="*/ 15 w 1024"/>
                <a:gd name="T15" fmla="*/ 119 h 820"/>
                <a:gd name="T16" fmla="*/ 0 w 1024"/>
                <a:gd name="T17" fmla="*/ 21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820">
                  <a:moveTo>
                    <a:pt x="0" y="214"/>
                  </a:moveTo>
                  <a:cubicBezTo>
                    <a:pt x="133" y="315"/>
                    <a:pt x="266" y="416"/>
                    <a:pt x="399" y="517"/>
                  </a:cubicBezTo>
                  <a:cubicBezTo>
                    <a:pt x="532" y="618"/>
                    <a:pt x="665" y="719"/>
                    <a:pt x="798" y="820"/>
                  </a:cubicBezTo>
                  <a:cubicBezTo>
                    <a:pt x="830" y="810"/>
                    <a:pt x="863" y="800"/>
                    <a:pt x="899" y="789"/>
                  </a:cubicBezTo>
                  <a:cubicBezTo>
                    <a:pt x="937" y="778"/>
                    <a:pt x="979" y="765"/>
                    <a:pt x="1024" y="752"/>
                  </a:cubicBezTo>
                  <a:cubicBezTo>
                    <a:pt x="858" y="626"/>
                    <a:pt x="693" y="501"/>
                    <a:pt x="528" y="376"/>
                  </a:cubicBezTo>
                  <a:cubicBezTo>
                    <a:pt x="363" y="250"/>
                    <a:pt x="198" y="125"/>
                    <a:pt x="32" y="0"/>
                  </a:cubicBezTo>
                  <a:cubicBezTo>
                    <a:pt x="26" y="43"/>
                    <a:pt x="20" y="82"/>
                    <a:pt x="15" y="119"/>
                  </a:cubicBezTo>
                  <a:cubicBezTo>
                    <a:pt x="9" y="153"/>
                    <a:pt x="5" y="185"/>
                    <a:pt x="0" y="214"/>
                  </a:cubicBezTo>
                  <a:close/>
                </a:path>
              </a:pathLst>
            </a:custGeom>
            <a:solidFill>
              <a:srgbClr val="849D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0" name="Freeform 172"/>
            <p:cNvSpPr>
              <a:spLocks/>
            </p:cNvSpPr>
            <p:nvPr/>
          </p:nvSpPr>
          <p:spPr bwMode="auto">
            <a:xfrm>
              <a:off x="8114366" y="4300479"/>
              <a:ext cx="638467" cy="509098"/>
            </a:xfrm>
            <a:custGeom>
              <a:avLst/>
              <a:gdLst>
                <a:gd name="T0" fmla="*/ 32 w 1024"/>
                <a:gd name="T1" fmla="*/ 0 h 820"/>
                <a:gd name="T2" fmla="*/ 528 w 1024"/>
                <a:gd name="T3" fmla="*/ 376 h 820"/>
                <a:gd name="T4" fmla="*/ 1024 w 1024"/>
                <a:gd name="T5" fmla="*/ 752 h 820"/>
                <a:gd name="T6" fmla="*/ 899 w 1024"/>
                <a:gd name="T7" fmla="*/ 789 h 820"/>
                <a:gd name="T8" fmla="*/ 798 w 1024"/>
                <a:gd name="T9" fmla="*/ 820 h 820"/>
                <a:gd name="T10" fmla="*/ 399 w 1024"/>
                <a:gd name="T11" fmla="*/ 517 h 820"/>
                <a:gd name="T12" fmla="*/ 0 w 1024"/>
                <a:gd name="T13" fmla="*/ 214 h 820"/>
                <a:gd name="T14" fmla="*/ 15 w 1024"/>
                <a:gd name="T15" fmla="*/ 119 h 820"/>
                <a:gd name="T16" fmla="*/ 32 w 1024"/>
                <a:gd name="T1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820">
                  <a:moveTo>
                    <a:pt x="32" y="0"/>
                  </a:moveTo>
                  <a:cubicBezTo>
                    <a:pt x="198" y="125"/>
                    <a:pt x="363" y="250"/>
                    <a:pt x="528" y="376"/>
                  </a:cubicBezTo>
                  <a:cubicBezTo>
                    <a:pt x="693" y="501"/>
                    <a:pt x="858" y="626"/>
                    <a:pt x="1024" y="752"/>
                  </a:cubicBezTo>
                  <a:cubicBezTo>
                    <a:pt x="979" y="765"/>
                    <a:pt x="937" y="778"/>
                    <a:pt x="899" y="789"/>
                  </a:cubicBezTo>
                  <a:cubicBezTo>
                    <a:pt x="863" y="800"/>
                    <a:pt x="830" y="810"/>
                    <a:pt x="798" y="820"/>
                  </a:cubicBezTo>
                  <a:cubicBezTo>
                    <a:pt x="665" y="719"/>
                    <a:pt x="532" y="618"/>
                    <a:pt x="399" y="517"/>
                  </a:cubicBezTo>
                  <a:cubicBezTo>
                    <a:pt x="266" y="416"/>
                    <a:pt x="133" y="315"/>
                    <a:pt x="0" y="214"/>
                  </a:cubicBezTo>
                  <a:cubicBezTo>
                    <a:pt x="5" y="185"/>
                    <a:pt x="9" y="153"/>
                    <a:pt x="15" y="119"/>
                  </a:cubicBezTo>
                  <a:cubicBezTo>
                    <a:pt x="20" y="82"/>
                    <a:pt x="26" y="43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1" name="Freeform 173"/>
            <p:cNvSpPr>
              <a:spLocks/>
            </p:cNvSpPr>
            <p:nvPr/>
          </p:nvSpPr>
          <p:spPr bwMode="auto">
            <a:xfrm>
              <a:off x="8273982" y="4423288"/>
              <a:ext cx="333446" cy="254731"/>
            </a:xfrm>
            <a:custGeom>
              <a:avLst/>
              <a:gdLst>
                <a:gd name="T0" fmla="*/ 7 w 535"/>
                <a:gd name="T1" fmla="*/ 0 h 410"/>
                <a:gd name="T2" fmla="*/ 271 w 535"/>
                <a:gd name="T3" fmla="*/ 200 h 410"/>
                <a:gd name="T4" fmla="*/ 535 w 535"/>
                <a:gd name="T5" fmla="*/ 401 h 410"/>
                <a:gd name="T6" fmla="*/ 518 w 535"/>
                <a:gd name="T7" fmla="*/ 410 h 410"/>
                <a:gd name="T8" fmla="*/ 259 w 535"/>
                <a:gd name="T9" fmla="*/ 213 h 410"/>
                <a:gd name="T10" fmla="*/ 0 w 535"/>
                <a:gd name="T11" fmla="*/ 16 h 410"/>
                <a:gd name="T12" fmla="*/ 7 w 535"/>
                <a:gd name="T13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410">
                  <a:moveTo>
                    <a:pt x="7" y="0"/>
                  </a:moveTo>
                  <a:cubicBezTo>
                    <a:pt x="95" y="67"/>
                    <a:pt x="183" y="133"/>
                    <a:pt x="271" y="200"/>
                  </a:cubicBezTo>
                  <a:cubicBezTo>
                    <a:pt x="359" y="267"/>
                    <a:pt x="447" y="334"/>
                    <a:pt x="535" y="401"/>
                  </a:cubicBezTo>
                  <a:cubicBezTo>
                    <a:pt x="529" y="404"/>
                    <a:pt x="524" y="407"/>
                    <a:pt x="518" y="410"/>
                  </a:cubicBezTo>
                  <a:cubicBezTo>
                    <a:pt x="432" y="344"/>
                    <a:pt x="345" y="278"/>
                    <a:pt x="259" y="213"/>
                  </a:cubicBezTo>
                  <a:cubicBezTo>
                    <a:pt x="172" y="147"/>
                    <a:pt x="86" y="82"/>
                    <a:pt x="0" y="16"/>
                  </a:cubicBezTo>
                  <a:cubicBezTo>
                    <a:pt x="2" y="11"/>
                    <a:pt x="4" y="5"/>
                    <a:pt x="7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2" name="Freeform 174"/>
            <p:cNvSpPr>
              <a:spLocks/>
            </p:cNvSpPr>
            <p:nvPr/>
          </p:nvSpPr>
          <p:spPr bwMode="auto">
            <a:xfrm>
              <a:off x="8199640" y="4384296"/>
              <a:ext cx="463909" cy="350938"/>
            </a:xfrm>
            <a:custGeom>
              <a:avLst/>
              <a:gdLst>
                <a:gd name="T0" fmla="*/ 3 w 744"/>
                <a:gd name="T1" fmla="*/ 0 h 565"/>
                <a:gd name="T2" fmla="*/ 373 w 744"/>
                <a:gd name="T3" fmla="*/ 281 h 565"/>
                <a:gd name="T4" fmla="*/ 744 w 744"/>
                <a:gd name="T5" fmla="*/ 562 h 565"/>
                <a:gd name="T6" fmla="*/ 735 w 744"/>
                <a:gd name="T7" fmla="*/ 565 h 565"/>
                <a:gd name="T8" fmla="*/ 368 w 744"/>
                <a:gd name="T9" fmla="*/ 287 h 565"/>
                <a:gd name="T10" fmla="*/ 0 w 744"/>
                <a:gd name="T11" fmla="*/ 9 h 565"/>
                <a:gd name="T12" fmla="*/ 3 w 744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565">
                  <a:moveTo>
                    <a:pt x="3" y="0"/>
                  </a:moveTo>
                  <a:cubicBezTo>
                    <a:pt x="126" y="94"/>
                    <a:pt x="250" y="187"/>
                    <a:pt x="373" y="281"/>
                  </a:cubicBezTo>
                  <a:cubicBezTo>
                    <a:pt x="497" y="374"/>
                    <a:pt x="620" y="468"/>
                    <a:pt x="744" y="562"/>
                  </a:cubicBezTo>
                  <a:cubicBezTo>
                    <a:pt x="741" y="563"/>
                    <a:pt x="738" y="564"/>
                    <a:pt x="735" y="565"/>
                  </a:cubicBezTo>
                  <a:cubicBezTo>
                    <a:pt x="612" y="472"/>
                    <a:pt x="490" y="380"/>
                    <a:pt x="368" y="287"/>
                  </a:cubicBezTo>
                  <a:cubicBezTo>
                    <a:pt x="245" y="194"/>
                    <a:pt x="123" y="101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auto">
            <a:xfrm>
              <a:off x="8182878" y="4409805"/>
              <a:ext cx="203712" cy="177109"/>
            </a:xfrm>
            <a:custGeom>
              <a:avLst/>
              <a:gdLst>
                <a:gd name="T0" fmla="*/ 29 w 327"/>
                <a:gd name="T1" fmla="*/ 64 h 285"/>
                <a:gd name="T2" fmla="*/ 30 w 327"/>
                <a:gd name="T3" fmla="*/ 66 h 285"/>
                <a:gd name="T4" fmla="*/ 32 w 327"/>
                <a:gd name="T5" fmla="*/ 61 h 285"/>
                <a:gd name="T6" fmla="*/ 179 w 327"/>
                <a:gd name="T7" fmla="*/ 173 h 285"/>
                <a:gd name="T8" fmla="*/ 327 w 327"/>
                <a:gd name="T9" fmla="*/ 285 h 285"/>
                <a:gd name="T10" fmla="*/ 327 w 327"/>
                <a:gd name="T11" fmla="*/ 285 h 285"/>
                <a:gd name="T12" fmla="*/ 180 w 327"/>
                <a:gd name="T13" fmla="*/ 173 h 285"/>
                <a:gd name="T14" fmla="*/ 32 w 327"/>
                <a:gd name="T15" fmla="*/ 61 h 285"/>
                <a:gd name="T16" fmla="*/ 41 w 327"/>
                <a:gd name="T17" fmla="*/ 32 h 285"/>
                <a:gd name="T18" fmla="*/ 51 w 327"/>
                <a:gd name="T19" fmla="*/ 1 h 285"/>
                <a:gd name="T20" fmla="*/ 49 w 327"/>
                <a:gd name="T21" fmla="*/ 0 h 285"/>
                <a:gd name="T22" fmla="*/ 39 w 327"/>
                <a:gd name="T23" fmla="*/ 31 h 285"/>
                <a:gd name="T24" fmla="*/ 30 w 327"/>
                <a:gd name="T25" fmla="*/ 59 h 285"/>
                <a:gd name="T26" fmla="*/ 0 w 327"/>
                <a:gd name="T27" fmla="*/ 37 h 285"/>
                <a:gd name="T28" fmla="*/ 0 w 327"/>
                <a:gd name="T29" fmla="*/ 37 h 285"/>
                <a:gd name="T30" fmla="*/ 30 w 327"/>
                <a:gd name="T31" fmla="*/ 60 h 285"/>
                <a:gd name="T32" fmla="*/ 29 w 327"/>
                <a:gd name="T33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285">
                  <a:moveTo>
                    <a:pt x="29" y="64"/>
                  </a:moveTo>
                  <a:cubicBezTo>
                    <a:pt x="29" y="65"/>
                    <a:pt x="30" y="65"/>
                    <a:pt x="30" y="66"/>
                  </a:cubicBezTo>
                  <a:cubicBezTo>
                    <a:pt x="31" y="64"/>
                    <a:pt x="31" y="63"/>
                    <a:pt x="32" y="61"/>
                  </a:cubicBezTo>
                  <a:cubicBezTo>
                    <a:pt x="81" y="99"/>
                    <a:pt x="130" y="136"/>
                    <a:pt x="179" y="173"/>
                  </a:cubicBezTo>
                  <a:cubicBezTo>
                    <a:pt x="229" y="211"/>
                    <a:pt x="278" y="248"/>
                    <a:pt x="327" y="285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278" y="248"/>
                    <a:pt x="229" y="210"/>
                    <a:pt x="180" y="173"/>
                  </a:cubicBezTo>
                  <a:cubicBezTo>
                    <a:pt x="130" y="135"/>
                    <a:pt x="81" y="98"/>
                    <a:pt x="32" y="61"/>
                  </a:cubicBezTo>
                  <a:cubicBezTo>
                    <a:pt x="35" y="51"/>
                    <a:pt x="38" y="42"/>
                    <a:pt x="41" y="32"/>
                  </a:cubicBezTo>
                  <a:cubicBezTo>
                    <a:pt x="44" y="22"/>
                    <a:pt x="48" y="12"/>
                    <a:pt x="51" y="1"/>
                  </a:cubicBezTo>
                  <a:cubicBezTo>
                    <a:pt x="50" y="1"/>
                    <a:pt x="50" y="0"/>
                    <a:pt x="49" y="0"/>
                  </a:cubicBezTo>
                  <a:cubicBezTo>
                    <a:pt x="46" y="10"/>
                    <a:pt x="42" y="21"/>
                    <a:pt x="39" y="31"/>
                  </a:cubicBezTo>
                  <a:cubicBezTo>
                    <a:pt x="36" y="40"/>
                    <a:pt x="33" y="50"/>
                    <a:pt x="30" y="59"/>
                  </a:cubicBezTo>
                  <a:cubicBezTo>
                    <a:pt x="20" y="52"/>
                    <a:pt x="10" y="44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5"/>
                    <a:pt x="20" y="52"/>
                    <a:pt x="30" y="60"/>
                  </a:cubicBezTo>
                  <a:cubicBezTo>
                    <a:pt x="30" y="61"/>
                    <a:pt x="29" y="63"/>
                    <a:pt x="29" y="64"/>
                  </a:cubicBez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4" name="Freeform 176"/>
            <p:cNvSpPr>
              <a:spLocks/>
            </p:cNvSpPr>
            <p:nvPr/>
          </p:nvSpPr>
          <p:spPr bwMode="auto">
            <a:xfrm>
              <a:off x="8210937" y="4433492"/>
              <a:ext cx="18221" cy="27332"/>
            </a:xfrm>
            <a:custGeom>
              <a:avLst/>
              <a:gdLst>
                <a:gd name="T0" fmla="*/ 11 w 29"/>
                <a:gd name="T1" fmla="*/ 0 h 44"/>
                <a:gd name="T2" fmla="*/ 29 w 29"/>
                <a:gd name="T3" fmla="*/ 14 h 44"/>
                <a:gd name="T4" fmla="*/ 18 w 29"/>
                <a:gd name="T5" fmla="*/ 44 h 44"/>
                <a:gd name="T6" fmla="*/ 0 w 29"/>
                <a:gd name="T7" fmla="*/ 31 h 44"/>
                <a:gd name="T8" fmla="*/ 11 w 2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4">
                  <a:moveTo>
                    <a:pt x="11" y="0"/>
                  </a:moveTo>
                  <a:cubicBezTo>
                    <a:pt x="17" y="4"/>
                    <a:pt x="23" y="9"/>
                    <a:pt x="29" y="14"/>
                  </a:cubicBezTo>
                  <a:cubicBezTo>
                    <a:pt x="25" y="24"/>
                    <a:pt x="21" y="34"/>
                    <a:pt x="18" y="44"/>
                  </a:cubicBezTo>
                  <a:cubicBezTo>
                    <a:pt x="12" y="39"/>
                    <a:pt x="6" y="35"/>
                    <a:pt x="0" y="31"/>
                  </a:cubicBezTo>
                  <a:cubicBezTo>
                    <a:pt x="4" y="21"/>
                    <a:pt x="7" y="1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5" name="Freeform 177"/>
            <p:cNvSpPr>
              <a:spLocks/>
            </p:cNvSpPr>
            <p:nvPr/>
          </p:nvSpPr>
          <p:spPr bwMode="auto">
            <a:xfrm>
              <a:off x="8226607" y="4450620"/>
              <a:ext cx="16035" cy="21865"/>
            </a:xfrm>
            <a:custGeom>
              <a:avLst/>
              <a:gdLst>
                <a:gd name="T0" fmla="*/ 8 w 26"/>
                <a:gd name="T1" fmla="*/ 0 h 35"/>
                <a:gd name="T2" fmla="*/ 26 w 26"/>
                <a:gd name="T3" fmla="*/ 14 h 35"/>
                <a:gd name="T4" fmla="*/ 18 w 26"/>
                <a:gd name="T5" fmla="*/ 35 h 35"/>
                <a:gd name="T6" fmla="*/ 0 w 26"/>
                <a:gd name="T7" fmla="*/ 22 h 35"/>
                <a:gd name="T8" fmla="*/ 8 w 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8" y="0"/>
                  </a:moveTo>
                  <a:cubicBezTo>
                    <a:pt x="14" y="5"/>
                    <a:pt x="20" y="9"/>
                    <a:pt x="26" y="14"/>
                  </a:cubicBezTo>
                  <a:cubicBezTo>
                    <a:pt x="23" y="21"/>
                    <a:pt x="20" y="28"/>
                    <a:pt x="18" y="35"/>
                  </a:cubicBezTo>
                  <a:cubicBezTo>
                    <a:pt x="12" y="30"/>
                    <a:pt x="6" y="26"/>
                    <a:pt x="0" y="22"/>
                  </a:cubicBezTo>
                  <a:cubicBezTo>
                    <a:pt x="3" y="15"/>
                    <a:pt x="6" y="7"/>
                    <a:pt x="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6" name="Freeform 178"/>
            <p:cNvSpPr>
              <a:spLocks/>
            </p:cNvSpPr>
            <p:nvPr/>
          </p:nvSpPr>
          <p:spPr bwMode="auto">
            <a:xfrm>
              <a:off x="8242277" y="4453901"/>
              <a:ext cx="20408" cy="30247"/>
            </a:xfrm>
            <a:custGeom>
              <a:avLst/>
              <a:gdLst>
                <a:gd name="T0" fmla="*/ 15 w 33"/>
                <a:gd name="T1" fmla="*/ 0 h 49"/>
                <a:gd name="T2" fmla="*/ 33 w 33"/>
                <a:gd name="T3" fmla="*/ 14 h 49"/>
                <a:gd name="T4" fmla="*/ 18 w 33"/>
                <a:gd name="T5" fmla="*/ 49 h 49"/>
                <a:gd name="T6" fmla="*/ 0 w 33"/>
                <a:gd name="T7" fmla="*/ 35 h 49"/>
                <a:gd name="T8" fmla="*/ 15 w 3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9">
                  <a:moveTo>
                    <a:pt x="15" y="0"/>
                  </a:moveTo>
                  <a:cubicBezTo>
                    <a:pt x="21" y="5"/>
                    <a:pt x="27" y="10"/>
                    <a:pt x="33" y="14"/>
                  </a:cubicBezTo>
                  <a:cubicBezTo>
                    <a:pt x="28" y="26"/>
                    <a:pt x="23" y="37"/>
                    <a:pt x="18" y="49"/>
                  </a:cubicBezTo>
                  <a:cubicBezTo>
                    <a:pt x="12" y="44"/>
                    <a:pt x="6" y="40"/>
                    <a:pt x="0" y="35"/>
                  </a:cubicBezTo>
                  <a:cubicBezTo>
                    <a:pt x="5" y="24"/>
                    <a:pt x="10" y="12"/>
                    <a:pt x="1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7" name="Freeform 179"/>
            <p:cNvSpPr>
              <a:spLocks/>
            </p:cNvSpPr>
            <p:nvPr/>
          </p:nvSpPr>
          <p:spPr bwMode="auto">
            <a:xfrm>
              <a:off x="8257583" y="4476129"/>
              <a:ext cx="16399" cy="20043"/>
            </a:xfrm>
            <a:custGeom>
              <a:avLst/>
              <a:gdLst>
                <a:gd name="T0" fmla="*/ 9 w 26"/>
                <a:gd name="T1" fmla="*/ 0 h 32"/>
                <a:gd name="T2" fmla="*/ 26 w 26"/>
                <a:gd name="T3" fmla="*/ 13 h 32"/>
                <a:gd name="T4" fmla="*/ 18 w 26"/>
                <a:gd name="T5" fmla="*/ 32 h 32"/>
                <a:gd name="T6" fmla="*/ 0 w 26"/>
                <a:gd name="T7" fmla="*/ 18 h 32"/>
                <a:gd name="T8" fmla="*/ 9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9" y="0"/>
                  </a:moveTo>
                  <a:cubicBezTo>
                    <a:pt x="15" y="4"/>
                    <a:pt x="20" y="9"/>
                    <a:pt x="26" y="13"/>
                  </a:cubicBezTo>
                  <a:cubicBezTo>
                    <a:pt x="23" y="19"/>
                    <a:pt x="20" y="26"/>
                    <a:pt x="18" y="32"/>
                  </a:cubicBezTo>
                  <a:cubicBezTo>
                    <a:pt x="12" y="27"/>
                    <a:pt x="6" y="23"/>
                    <a:pt x="0" y="18"/>
                  </a:cubicBezTo>
                  <a:cubicBezTo>
                    <a:pt x="3" y="12"/>
                    <a:pt x="6" y="6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8" name="Freeform 180"/>
            <p:cNvSpPr>
              <a:spLocks/>
            </p:cNvSpPr>
            <p:nvPr/>
          </p:nvSpPr>
          <p:spPr bwMode="auto">
            <a:xfrm>
              <a:off x="8273253" y="4485604"/>
              <a:ext cx="18221" cy="22230"/>
            </a:xfrm>
            <a:custGeom>
              <a:avLst/>
              <a:gdLst>
                <a:gd name="T0" fmla="*/ 11 w 29"/>
                <a:gd name="T1" fmla="*/ 0 h 36"/>
                <a:gd name="T2" fmla="*/ 29 w 29"/>
                <a:gd name="T3" fmla="*/ 13 h 36"/>
                <a:gd name="T4" fmla="*/ 18 w 29"/>
                <a:gd name="T5" fmla="*/ 36 h 36"/>
                <a:gd name="T6" fmla="*/ 0 w 29"/>
                <a:gd name="T7" fmla="*/ 22 h 36"/>
                <a:gd name="T8" fmla="*/ 11 w 2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6">
                  <a:moveTo>
                    <a:pt x="11" y="0"/>
                  </a:moveTo>
                  <a:cubicBezTo>
                    <a:pt x="17" y="4"/>
                    <a:pt x="23" y="9"/>
                    <a:pt x="29" y="13"/>
                  </a:cubicBezTo>
                  <a:cubicBezTo>
                    <a:pt x="25" y="21"/>
                    <a:pt x="21" y="28"/>
                    <a:pt x="18" y="36"/>
                  </a:cubicBezTo>
                  <a:cubicBezTo>
                    <a:pt x="12" y="31"/>
                    <a:pt x="6" y="27"/>
                    <a:pt x="0" y="22"/>
                  </a:cubicBezTo>
                  <a:cubicBezTo>
                    <a:pt x="4" y="15"/>
                    <a:pt x="8" y="7"/>
                    <a:pt x="1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9" name="Freeform 181"/>
            <p:cNvSpPr>
              <a:spLocks/>
            </p:cNvSpPr>
            <p:nvPr/>
          </p:nvSpPr>
          <p:spPr bwMode="auto">
            <a:xfrm>
              <a:off x="8288924" y="4489250"/>
              <a:ext cx="22959" cy="29883"/>
            </a:xfrm>
            <a:custGeom>
              <a:avLst/>
              <a:gdLst>
                <a:gd name="T0" fmla="*/ 19 w 37"/>
                <a:gd name="T1" fmla="*/ 0 h 48"/>
                <a:gd name="T2" fmla="*/ 37 w 37"/>
                <a:gd name="T3" fmla="*/ 14 h 48"/>
                <a:gd name="T4" fmla="*/ 18 w 37"/>
                <a:gd name="T5" fmla="*/ 48 h 48"/>
                <a:gd name="T6" fmla="*/ 0 w 37"/>
                <a:gd name="T7" fmla="*/ 35 h 48"/>
                <a:gd name="T8" fmla="*/ 19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9" y="0"/>
                  </a:moveTo>
                  <a:cubicBezTo>
                    <a:pt x="25" y="5"/>
                    <a:pt x="31" y="10"/>
                    <a:pt x="37" y="14"/>
                  </a:cubicBezTo>
                  <a:cubicBezTo>
                    <a:pt x="30" y="26"/>
                    <a:pt x="24" y="37"/>
                    <a:pt x="18" y="48"/>
                  </a:cubicBezTo>
                  <a:cubicBezTo>
                    <a:pt x="12" y="44"/>
                    <a:pt x="6" y="40"/>
                    <a:pt x="0" y="35"/>
                  </a:cubicBezTo>
                  <a:cubicBezTo>
                    <a:pt x="6" y="24"/>
                    <a:pt x="13" y="12"/>
                    <a:pt x="1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0" name="Freeform 182"/>
            <p:cNvSpPr>
              <a:spLocks/>
            </p:cNvSpPr>
            <p:nvPr/>
          </p:nvSpPr>
          <p:spPr bwMode="auto">
            <a:xfrm>
              <a:off x="8304594" y="4509293"/>
              <a:ext cx="19314" cy="21501"/>
            </a:xfrm>
            <a:custGeom>
              <a:avLst/>
              <a:gdLst>
                <a:gd name="T0" fmla="*/ 13 w 31"/>
                <a:gd name="T1" fmla="*/ 0 h 35"/>
                <a:gd name="T2" fmla="*/ 31 w 31"/>
                <a:gd name="T3" fmla="*/ 14 h 35"/>
                <a:gd name="T4" fmla="*/ 17 w 31"/>
                <a:gd name="T5" fmla="*/ 35 h 35"/>
                <a:gd name="T6" fmla="*/ 0 w 31"/>
                <a:gd name="T7" fmla="*/ 22 h 35"/>
                <a:gd name="T8" fmla="*/ 13 w 3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13" y="0"/>
                  </a:moveTo>
                  <a:cubicBezTo>
                    <a:pt x="19" y="5"/>
                    <a:pt x="25" y="9"/>
                    <a:pt x="31" y="14"/>
                  </a:cubicBezTo>
                  <a:cubicBezTo>
                    <a:pt x="26" y="21"/>
                    <a:pt x="22" y="28"/>
                    <a:pt x="17" y="35"/>
                  </a:cubicBezTo>
                  <a:cubicBezTo>
                    <a:pt x="12" y="31"/>
                    <a:pt x="6" y="27"/>
                    <a:pt x="0" y="22"/>
                  </a:cubicBezTo>
                  <a:cubicBezTo>
                    <a:pt x="4" y="15"/>
                    <a:pt x="9" y="8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1" name="Freeform 183"/>
            <p:cNvSpPr>
              <a:spLocks/>
            </p:cNvSpPr>
            <p:nvPr/>
          </p:nvSpPr>
          <p:spPr bwMode="auto">
            <a:xfrm>
              <a:off x="8319899" y="4515852"/>
              <a:ext cx="23323" cy="26967"/>
            </a:xfrm>
            <a:custGeom>
              <a:avLst/>
              <a:gdLst>
                <a:gd name="T0" fmla="*/ 19 w 37"/>
                <a:gd name="T1" fmla="*/ 0 h 43"/>
                <a:gd name="T2" fmla="*/ 37 w 37"/>
                <a:gd name="T3" fmla="*/ 14 h 43"/>
                <a:gd name="T4" fmla="*/ 17 w 37"/>
                <a:gd name="T5" fmla="*/ 43 h 43"/>
                <a:gd name="T6" fmla="*/ 0 w 37"/>
                <a:gd name="T7" fmla="*/ 30 h 43"/>
                <a:gd name="T8" fmla="*/ 19 w 3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3">
                  <a:moveTo>
                    <a:pt x="19" y="0"/>
                  </a:moveTo>
                  <a:cubicBezTo>
                    <a:pt x="25" y="4"/>
                    <a:pt x="31" y="9"/>
                    <a:pt x="37" y="14"/>
                  </a:cubicBezTo>
                  <a:cubicBezTo>
                    <a:pt x="31" y="24"/>
                    <a:pt x="24" y="34"/>
                    <a:pt x="17" y="43"/>
                  </a:cubicBezTo>
                  <a:cubicBezTo>
                    <a:pt x="12" y="39"/>
                    <a:pt x="6" y="34"/>
                    <a:pt x="0" y="30"/>
                  </a:cubicBezTo>
                  <a:cubicBezTo>
                    <a:pt x="6" y="20"/>
                    <a:pt x="13" y="10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2" name="Freeform 184"/>
            <p:cNvSpPr>
              <a:spLocks/>
            </p:cNvSpPr>
            <p:nvPr/>
          </p:nvSpPr>
          <p:spPr bwMode="auto">
            <a:xfrm>
              <a:off x="8335570" y="4534437"/>
              <a:ext cx="19314" cy="20043"/>
            </a:xfrm>
            <a:custGeom>
              <a:avLst/>
              <a:gdLst>
                <a:gd name="T0" fmla="*/ 13 w 31"/>
                <a:gd name="T1" fmla="*/ 0 h 32"/>
                <a:gd name="T2" fmla="*/ 31 w 31"/>
                <a:gd name="T3" fmla="*/ 13 h 32"/>
                <a:gd name="T4" fmla="*/ 17 w 31"/>
                <a:gd name="T5" fmla="*/ 32 h 32"/>
                <a:gd name="T6" fmla="*/ 0 w 31"/>
                <a:gd name="T7" fmla="*/ 19 h 32"/>
                <a:gd name="T8" fmla="*/ 13 w 3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3" y="0"/>
                  </a:moveTo>
                  <a:cubicBezTo>
                    <a:pt x="19" y="4"/>
                    <a:pt x="25" y="9"/>
                    <a:pt x="31" y="13"/>
                  </a:cubicBezTo>
                  <a:cubicBezTo>
                    <a:pt x="27" y="20"/>
                    <a:pt x="22" y="26"/>
                    <a:pt x="17" y="32"/>
                  </a:cubicBezTo>
                  <a:cubicBezTo>
                    <a:pt x="12" y="28"/>
                    <a:pt x="6" y="23"/>
                    <a:pt x="0" y="19"/>
                  </a:cubicBezTo>
                  <a:cubicBezTo>
                    <a:pt x="4" y="13"/>
                    <a:pt x="9" y="6"/>
                    <a:pt x="1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3" name="Freeform 185"/>
            <p:cNvSpPr>
              <a:spLocks/>
            </p:cNvSpPr>
            <p:nvPr/>
          </p:nvSpPr>
          <p:spPr bwMode="auto">
            <a:xfrm>
              <a:off x="8351240" y="4535896"/>
              <a:ext cx="28789" cy="30247"/>
            </a:xfrm>
            <a:custGeom>
              <a:avLst/>
              <a:gdLst>
                <a:gd name="T0" fmla="*/ 27 w 46"/>
                <a:gd name="T1" fmla="*/ 0 h 49"/>
                <a:gd name="T2" fmla="*/ 46 w 46"/>
                <a:gd name="T3" fmla="*/ 13 h 49"/>
                <a:gd name="T4" fmla="*/ 17 w 46"/>
                <a:gd name="T5" fmla="*/ 49 h 49"/>
                <a:gd name="T6" fmla="*/ 0 w 46"/>
                <a:gd name="T7" fmla="*/ 36 h 49"/>
                <a:gd name="T8" fmla="*/ 27 w 4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9">
                  <a:moveTo>
                    <a:pt x="27" y="0"/>
                  </a:moveTo>
                  <a:cubicBezTo>
                    <a:pt x="33" y="4"/>
                    <a:pt x="39" y="9"/>
                    <a:pt x="46" y="13"/>
                  </a:cubicBezTo>
                  <a:cubicBezTo>
                    <a:pt x="36" y="26"/>
                    <a:pt x="26" y="38"/>
                    <a:pt x="17" y="49"/>
                  </a:cubicBezTo>
                  <a:cubicBezTo>
                    <a:pt x="12" y="45"/>
                    <a:pt x="6" y="40"/>
                    <a:pt x="0" y="36"/>
                  </a:cubicBezTo>
                  <a:cubicBezTo>
                    <a:pt x="9" y="24"/>
                    <a:pt x="18" y="12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4" name="Freeform 186"/>
            <p:cNvSpPr>
              <a:spLocks/>
            </p:cNvSpPr>
            <p:nvPr/>
          </p:nvSpPr>
          <p:spPr bwMode="auto">
            <a:xfrm>
              <a:off x="8439794" y="4649594"/>
              <a:ext cx="26238" cy="19679"/>
            </a:xfrm>
            <a:custGeom>
              <a:avLst/>
              <a:gdLst>
                <a:gd name="T0" fmla="*/ 0 w 42"/>
                <a:gd name="T1" fmla="*/ 0 h 32"/>
                <a:gd name="T2" fmla="*/ 29 w 42"/>
                <a:gd name="T3" fmla="*/ 30 h 32"/>
                <a:gd name="T4" fmla="*/ 41 w 42"/>
                <a:gd name="T5" fmla="*/ 31 h 32"/>
                <a:gd name="T6" fmla="*/ 41 w 42"/>
                <a:gd name="T7" fmla="*/ 31 h 32"/>
                <a:gd name="T8" fmla="*/ 0 w 4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0" y="0"/>
                  </a:moveTo>
                  <a:cubicBezTo>
                    <a:pt x="10" y="10"/>
                    <a:pt x="19" y="20"/>
                    <a:pt x="29" y="30"/>
                  </a:cubicBezTo>
                  <a:cubicBezTo>
                    <a:pt x="34" y="32"/>
                    <a:pt x="40" y="32"/>
                    <a:pt x="41" y="31"/>
                  </a:cubicBezTo>
                  <a:cubicBezTo>
                    <a:pt x="42" y="30"/>
                    <a:pt x="41" y="31"/>
                    <a:pt x="41" y="31"/>
                  </a:cubicBezTo>
                  <a:cubicBezTo>
                    <a:pt x="27" y="21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F064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5" name="Freeform 187"/>
            <p:cNvSpPr>
              <a:spLocks/>
            </p:cNvSpPr>
            <p:nvPr/>
          </p:nvSpPr>
          <p:spPr bwMode="auto">
            <a:xfrm>
              <a:off x="8439794" y="4644493"/>
              <a:ext cx="29154" cy="24052"/>
            </a:xfrm>
            <a:custGeom>
              <a:avLst/>
              <a:gdLst>
                <a:gd name="T0" fmla="*/ 0 w 47"/>
                <a:gd name="T1" fmla="*/ 8 h 39"/>
                <a:gd name="T2" fmla="*/ 41 w 47"/>
                <a:gd name="T3" fmla="*/ 39 h 39"/>
                <a:gd name="T4" fmla="*/ 10 w 47"/>
                <a:gd name="T5" fmla="*/ 0 h 39"/>
                <a:gd name="T6" fmla="*/ 0 w 47"/>
                <a:gd name="T7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9">
                  <a:moveTo>
                    <a:pt x="0" y="8"/>
                  </a:moveTo>
                  <a:cubicBezTo>
                    <a:pt x="14" y="18"/>
                    <a:pt x="27" y="29"/>
                    <a:pt x="41" y="39"/>
                  </a:cubicBezTo>
                  <a:cubicBezTo>
                    <a:pt x="47" y="35"/>
                    <a:pt x="33" y="17"/>
                    <a:pt x="10" y="0"/>
                  </a:cubicBezTo>
                  <a:cubicBezTo>
                    <a:pt x="7" y="3"/>
                    <a:pt x="3" y="5"/>
                    <a:pt x="0" y="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6" name="Freeform 188"/>
            <p:cNvSpPr>
              <a:spLocks/>
            </p:cNvSpPr>
            <p:nvPr/>
          </p:nvSpPr>
          <p:spPr bwMode="auto">
            <a:xfrm>
              <a:off x="8411005" y="4627000"/>
              <a:ext cx="46646" cy="41180"/>
            </a:xfrm>
            <a:custGeom>
              <a:avLst/>
              <a:gdLst>
                <a:gd name="T0" fmla="*/ 46 w 75"/>
                <a:gd name="T1" fmla="*/ 36 h 66"/>
                <a:gd name="T2" fmla="*/ 56 w 75"/>
                <a:gd name="T3" fmla="*/ 28 h 66"/>
                <a:gd name="T4" fmla="*/ 5 w 75"/>
                <a:gd name="T5" fmla="*/ 5 h 66"/>
                <a:gd name="T6" fmla="*/ 36 w 75"/>
                <a:gd name="T7" fmla="*/ 44 h 66"/>
                <a:gd name="T8" fmla="*/ 75 w 75"/>
                <a:gd name="T9" fmla="*/ 66 h 66"/>
                <a:gd name="T10" fmla="*/ 46 w 75"/>
                <a:gd name="T11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6">
                  <a:moveTo>
                    <a:pt x="46" y="36"/>
                  </a:moveTo>
                  <a:cubicBezTo>
                    <a:pt x="49" y="33"/>
                    <a:pt x="53" y="31"/>
                    <a:pt x="56" y="28"/>
                  </a:cubicBezTo>
                  <a:cubicBezTo>
                    <a:pt x="33" y="10"/>
                    <a:pt x="10" y="0"/>
                    <a:pt x="5" y="5"/>
                  </a:cubicBezTo>
                  <a:cubicBezTo>
                    <a:pt x="0" y="10"/>
                    <a:pt x="18" y="30"/>
                    <a:pt x="36" y="44"/>
                  </a:cubicBezTo>
                  <a:cubicBezTo>
                    <a:pt x="55" y="58"/>
                    <a:pt x="65" y="63"/>
                    <a:pt x="75" y="66"/>
                  </a:cubicBezTo>
                  <a:cubicBezTo>
                    <a:pt x="65" y="56"/>
                    <a:pt x="56" y="46"/>
                    <a:pt x="46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7" name="Freeform 189"/>
            <p:cNvSpPr>
              <a:spLocks/>
            </p:cNvSpPr>
            <p:nvPr/>
          </p:nvSpPr>
          <p:spPr bwMode="auto">
            <a:xfrm>
              <a:off x="8351240" y="4581083"/>
              <a:ext cx="56850" cy="43002"/>
            </a:xfrm>
            <a:custGeom>
              <a:avLst/>
              <a:gdLst>
                <a:gd name="T0" fmla="*/ 54 w 91"/>
                <a:gd name="T1" fmla="*/ 27 h 69"/>
                <a:gd name="T2" fmla="*/ 4 w 91"/>
                <a:gd name="T3" fmla="*/ 5 h 69"/>
                <a:gd name="T4" fmla="*/ 37 w 91"/>
                <a:gd name="T5" fmla="*/ 45 h 69"/>
                <a:gd name="T6" fmla="*/ 74 w 91"/>
                <a:gd name="T7" fmla="*/ 67 h 69"/>
                <a:gd name="T8" fmla="*/ 86 w 91"/>
                <a:gd name="T9" fmla="*/ 68 h 69"/>
                <a:gd name="T10" fmla="*/ 86 w 91"/>
                <a:gd name="T11" fmla="*/ 68 h 69"/>
                <a:gd name="T12" fmla="*/ 54 w 91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69">
                  <a:moveTo>
                    <a:pt x="54" y="27"/>
                  </a:moveTo>
                  <a:cubicBezTo>
                    <a:pt x="30" y="10"/>
                    <a:pt x="8" y="0"/>
                    <a:pt x="4" y="5"/>
                  </a:cubicBezTo>
                  <a:cubicBezTo>
                    <a:pt x="0" y="11"/>
                    <a:pt x="19" y="32"/>
                    <a:pt x="37" y="45"/>
                  </a:cubicBezTo>
                  <a:cubicBezTo>
                    <a:pt x="55" y="59"/>
                    <a:pt x="65" y="64"/>
                    <a:pt x="74" y="67"/>
                  </a:cubicBezTo>
                  <a:cubicBezTo>
                    <a:pt x="80" y="69"/>
                    <a:pt x="85" y="68"/>
                    <a:pt x="86" y="68"/>
                  </a:cubicBezTo>
                  <a:cubicBezTo>
                    <a:pt x="87" y="67"/>
                    <a:pt x="86" y="68"/>
                    <a:pt x="86" y="68"/>
                  </a:cubicBezTo>
                  <a:cubicBezTo>
                    <a:pt x="91" y="63"/>
                    <a:pt x="76" y="45"/>
                    <a:pt x="54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8" name="Freeform 190"/>
            <p:cNvSpPr>
              <a:spLocks/>
            </p:cNvSpPr>
            <p:nvPr/>
          </p:nvSpPr>
          <p:spPr bwMode="auto">
            <a:xfrm>
              <a:off x="8379301" y="4597847"/>
              <a:ext cx="26238" cy="22594"/>
            </a:xfrm>
            <a:custGeom>
              <a:avLst/>
              <a:gdLst>
                <a:gd name="T0" fmla="*/ 9 w 42"/>
                <a:gd name="T1" fmla="*/ 0 h 36"/>
                <a:gd name="T2" fmla="*/ 0 w 42"/>
                <a:gd name="T3" fmla="*/ 9 h 36"/>
                <a:gd name="T4" fmla="*/ 0 w 42"/>
                <a:gd name="T5" fmla="*/ 9 h 36"/>
                <a:gd name="T6" fmla="*/ 0 w 42"/>
                <a:gd name="T7" fmla="*/ 9 h 36"/>
                <a:gd name="T8" fmla="*/ 42 w 42"/>
                <a:gd name="T9" fmla="*/ 36 h 36"/>
                <a:gd name="T10" fmla="*/ 9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9" y="0"/>
                  </a:moveTo>
                  <a:cubicBezTo>
                    <a:pt x="6" y="3"/>
                    <a:pt x="3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8"/>
                    <a:pt x="28" y="27"/>
                    <a:pt x="42" y="36"/>
                  </a:cubicBezTo>
                  <a:cubicBezTo>
                    <a:pt x="40" y="29"/>
                    <a:pt x="27" y="14"/>
                    <a:pt x="9" y="0"/>
                  </a:cubicBezTo>
                  <a:close/>
                </a:path>
              </a:pathLst>
            </a:custGeom>
            <a:solidFill>
              <a:srgbClr val="EFB0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9" name="Freeform 191"/>
            <p:cNvSpPr>
              <a:spLocks/>
            </p:cNvSpPr>
            <p:nvPr/>
          </p:nvSpPr>
          <p:spPr bwMode="auto">
            <a:xfrm>
              <a:off x="8358165" y="4594202"/>
              <a:ext cx="47739" cy="29883"/>
            </a:xfrm>
            <a:custGeom>
              <a:avLst/>
              <a:gdLst>
                <a:gd name="T0" fmla="*/ 76 w 77"/>
                <a:gd name="T1" fmla="*/ 42 h 48"/>
                <a:gd name="T2" fmla="*/ 34 w 77"/>
                <a:gd name="T3" fmla="*/ 15 h 48"/>
                <a:gd name="T4" fmla="*/ 34 w 77"/>
                <a:gd name="T5" fmla="*/ 15 h 48"/>
                <a:gd name="T6" fmla="*/ 0 w 77"/>
                <a:gd name="T7" fmla="*/ 0 h 48"/>
                <a:gd name="T8" fmla="*/ 26 w 77"/>
                <a:gd name="T9" fmla="*/ 24 h 48"/>
                <a:gd name="T10" fmla="*/ 61 w 77"/>
                <a:gd name="T11" fmla="*/ 45 h 48"/>
                <a:gd name="T12" fmla="*/ 75 w 77"/>
                <a:gd name="T13" fmla="*/ 47 h 48"/>
                <a:gd name="T14" fmla="*/ 76 w 77"/>
                <a:gd name="T1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8">
                  <a:moveTo>
                    <a:pt x="76" y="42"/>
                  </a:moveTo>
                  <a:cubicBezTo>
                    <a:pt x="62" y="33"/>
                    <a:pt x="48" y="24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2" y="10"/>
                    <a:pt x="11" y="5"/>
                    <a:pt x="0" y="0"/>
                  </a:cubicBezTo>
                  <a:cubicBezTo>
                    <a:pt x="5" y="7"/>
                    <a:pt x="14" y="15"/>
                    <a:pt x="26" y="24"/>
                  </a:cubicBezTo>
                  <a:cubicBezTo>
                    <a:pt x="38" y="33"/>
                    <a:pt x="51" y="41"/>
                    <a:pt x="61" y="45"/>
                  </a:cubicBezTo>
                  <a:cubicBezTo>
                    <a:pt x="68" y="48"/>
                    <a:pt x="74" y="48"/>
                    <a:pt x="75" y="47"/>
                  </a:cubicBezTo>
                  <a:cubicBezTo>
                    <a:pt x="77" y="45"/>
                    <a:pt x="76" y="44"/>
                    <a:pt x="76" y="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0" name="Freeform 192"/>
            <p:cNvSpPr>
              <a:spLocks/>
            </p:cNvSpPr>
            <p:nvPr/>
          </p:nvSpPr>
          <p:spPr bwMode="auto">
            <a:xfrm>
              <a:off x="8291475" y="4535166"/>
              <a:ext cx="55392" cy="43367"/>
            </a:xfrm>
            <a:custGeom>
              <a:avLst/>
              <a:gdLst>
                <a:gd name="T0" fmla="*/ 51 w 89"/>
                <a:gd name="T1" fmla="*/ 27 h 70"/>
                <a:gd name="T2" fmla="*/ 3 w 89"/>
                <a:gd name="T3" fmla="*/ 6 h 70"/>
                <a:gd name="T4" fmla="*/ 37 w 89"/>
                <a:gd name="T5" fmla="*/ 47 h 70"/>
                <a:gd name="T6" fmla="*/ 74 w 89"/>
                <a:gd name="T7" fmla="*/ 68 h 70"/>
                <a:gd name="T8" fmla="*/ 85 w 89"/>
                <a:gd name="T9" fmla="*/ 68 h 70"/>
                <a:gd name="T10" fmla="*/ 85 w 89"/>
                <a:gd name="T11" fmla="*/ 68 h 70"/>
                <a:gd name="T12" fmla="*/ 51 w 89"/>
                <a:gd name="T13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0">
                  <a:moveTo>
                    <a:pt x="51" y="27"/>
                  </a:moveTo>
                  <a:cubicBezTo>
                    <a:pt x="28" y="9"/>
                    <a:pt x="6" y="0"/>
                    <a:pt x="3" y="6"/>
                  </a:cubicBezTo>
                  <a:cubicBezTo>
                    <a:pt x="0" y="12"/>
                    <a:pt x="19" y="33"/>
                    <a:pt x="37" y="47"/>
                  </a:cubicBezTo>
                  <a:cubicBezTo>
                    <a:pt x="55" y="61"/>
                    <a:pt x="65" y="65"/>
                    <a:pt x="74" y="68"/>
                  </a:cubicBezTo>
                  <a:cubicBezTo>
                    <a:pt x="80" y="70"/>
                    <a:pt x="84" y="69"/>
                    <a:pt x="85" y="68"/>
                  </a:cubicBezTo>
                  <a:cubicBezTo>
                    <a:pt x="86" y="67"/>
                    <a:pt x="85" y="68"/>
                    <a:pt x="85" y="68"/>
                  </a:cubicBezTo>
                  <a:cubicBezTo>
                    <a:pt x="89" y="63"/>
                    <a:pt x="74" y="44"/>
                    <a:pt x="51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1" name="Freeform 193"/>
            <p:cNvSpPr>
              <a:spLocks/>
            </p:cNvSpPr>
            <p:nvPr/>
          </p:nvSpPr>
          <p:spPr bwMode="auto">
            <a:xfrm>
              <a:off x="8293296" y="4542090"/>
              <a:ext cx="36078" cy="32069"/>
            </a:xfrm>
            <a:custGeom>
              <a:avLst/>
              <a:gdLst>
                <a:gd name="T0" fmla="*/ 58 w 58"/>
                <a:gd name="T1" fmla="*/ 52 h 52"/>
                <a:gd name="T2" fmla="*/ 41 w 58"/>
                <a:gd name="T3" fmla="*/ 26 h 52"/>
                <a:gd name="T4" fmla="*/ 0 w 58"/>
                <a:gd name="T5" fmla="*/ 0 h 52"/>
                <a:gd name="T6" fmla="*/ 34 w 58"/>
                <a:gd name="T7" fmla="*/ 36 h 52"/>
                <a:gd name="T8" fmla="*/ 58 w 58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58" y="52"/>
                  </a:moveTo>
                  <a:cubicBezTo>
                    <a:pt x="53" y="43"/>
                    <a:pt x="47" y="34"/>
                    <a:pt x="41" y="26"/>
                  </a:cubicBezTo>
                  <a:cubicBezTo>
                    <a:pt x="27" y="17"/>
                    <a:pt x="14" y="8"/>
                    <a:pt x="0" y="0"/>
                  </a:cubicBezTo>
                  <a:cubicBezTo>
                    <a:pt x="3" y="8"/>
                    <a:pt x="21" y="26"/>
                    <a:pt x="34" y="36"/>
                  </a:cubicBezTo>
                  <a:cubicBezTo>
                    <a:pt x="48" y="46"/>
                    <a:pt x="51" y="48"/>
                    <a:pt x="58" y="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2" name="Freeform 194"/>
            <p:cNvSpPr>
              <a:spLocks/>
            </p:cNvSpPr>
            <p:nvPr/>
          </p:nvSpPr>
          <p:spPr bwMode="auto">
            <a:xfrm>
              <a:off x="8318806" y="4558124"/>
              <a:ext cx="26967" cy="21136"/>
            </a:xfrm>
            <a:custGeom>
              <a:avLst/>
              <a:gdLst>
                <a:gd name="T0" fmla="*/ 0 w 43"/>
                <a:gd name="T1" fmla="*/ 0 h 34"/>
                <a:gd name="T2" fmla="*/ 17 w 43"/>
                <a:gd name="T3" fmla="*/ 26 h 34"/>
                <a:gd name="T4" fmla="*/ 41 w 43"/>
                <a:gd name="T5" fmla="*/ 31 h 34"/>
                <a:gd name="T6" fmla="*/ 35 w 43"/>
                <a:gd name="T7" fmla="*/ 16 h 34"/>
                <a:gd name="T8" fmla="*/ 0 w 4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0" y="0"/>
                  </a:moveTo>
                  <a:cubicBezTo>
                    <a:pt x="6" y="8"/>
                    <a:pt x="12" y="17"/>
                    <a:pt x="17" y="26"/>
                  </a:cubicBezTo>
                  <a:cubicBezTo>
                    <a:pt x="29" y="32"/>
                    <a:pt x="39" y="34"/>
                    <a:pt x="41" y="31"/>
                  </a:cubicBezTo>
                  <a:cubicBezTo>
                    <a:pt x="43" y="28"/>
                    <a:pt x="41" y="23"/>
                    <a:pt x="35" y="16"/>
                  </a:cubicBezTo>
                  <a:cubicBezTo>
                    <a:pt x="23" y="11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3" name="Freeform 195"/>
            <p:cNvSpPr>
              <a:spLocks/>
            </p:cNvSpPr>
            <p:nvPr/>
          </p:nvSpPr>
          <p:spPr bwMode="auto">
            <a:xfrm>
              <a:off x="8290017" y="4550836"/>
              <a:ext cx="44824" cy="33527"/>
            </a:xfrm>
            <a:custGeom>
              <a:avLst/>
              <a:gdLst>
                <a:gd name="T0" fmla="*/ 1 w 72"/>
                <a:gd name="T1" fmla="*/ 0 h 54"/>
                <a:gd name="T2" fmla="*/ 72 w 72"/>
                <a:gd name="T3" fmla="*/ 53 h 54"/>
                <a:gd name="T4" fmla="*/ 71 w 72"/>
                <a:gd name="T5" fmla="*/ 54 h 54"/>
                <a:gd name="T6" fmla="*/ 0 w 72"/>
                <a:gd name="T7" fmla="*/ 1 h 54"/>
                <a:gd name="T8" fmla="*/ 1 w 7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1" y="0"/>
                  </a:moveTo>
                  <a:cubicBezTo>
                    <a:pt x="25" y="17"/>
                    <a:pt x="48" y="35"/>
                    <a:pt x="72" y="53"/>
                  </a:cubicBezTo>
                  <a:cubicBezTo>
                    <a:pt x="71" y="53"/>
                    <a:pt x="71" y="54"/>
                    <a:pt x="71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4" name="Freeform 196"/>
            <p:cNvSpPr>
              <a:spLocks/>
            </p:cNvSpPr>
            <p:nvPr/>
          </p:nvSpPr>
          <p:spPr bwMode="auto">
            <a:xfrm>
              <a:off x="8289653" y="4551930"/>
              <a:ext cx="44095" cy="34256"/>
            </a:xfrm>
            <a:custGeom>
              <a:avLst/>
              <a:gdLst>
                <a:gd name="T0" fmla="*/ 1 w 71"/>
                <a:gd name="T1" fmla="*/ 0 h 55"/>
                <a:gd name="T2" fmla="*/ 71 w 71"/>
                <a:gd name="T3" fmla="*/ 53 h 55"/>
                <a:gd name="T4" fmla="*/ 70 w 71"/>
                <a:gd name="T5" fmla="*/ 55 h 55"/>
                <a:gd name="T6" fmla="*/ 0 w 71"/>
                <a:gd name="T7" fmla="*/ 1 h 55"/>
                <a:gd name="T8" fmla="*/ 1 w 7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5">
                  <a:moveTo>
                    <a:pt x="1" y="0"/>
                  </a:moveTo>
                  <a:cubicBezTo>
                    <a:pt x="24" y="18"/>
                    <a:pt x="47" y="36"/>
                    <a:pt x="71" y="53"/>
                  </a:cubicBezTo>
                  <a:cubicBezTo>
                    <a:pt x="71" y="54"/>
                    <a:pt x="70" y="54"/>
                    <a:pt x="70" y="55"/>
                  </a:cubicBezTo>
                  <a:cubicBezTo>
                    <a:pt x="47" y="37"/>
                    <a:pt x="23" y="19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5" name="Freeform 197"/>
            <p:cNvSpPr>
              <a:spLocks/>
            </p:cNvSpPr>
            <p:nvPr/>
          </p:nvSpPr>
          <p:spPr bwMode="auto">
            <a:xfrm>
              <a:off x="8288195" y="4553751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8" y="35"/>
                    <a:pt x="71" y="53"/>
                  </a:cubicBezTo>
                  <a:cubicBezTo>
                    <a:pt x="71" y="53"/>
                    <a:pt x="71" y="53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6" name="Freeform 198"/>
            <p:cNvSpPr>
              <a:spLocks/>
            </p:cNvSpPr>
            <p:nvPr/>
          </p:nvSpPr>
          <p:spPr bwMode="auto">
            <a:xfrm>
              <a:off x="8287466" y="4555209"/>
              <a:ext cx="43731" cy="33527"/>
            </a:xfrm>
            <a:custGeom>
              <a:avLst/>
              <a:gdLst>
                <a:gd name="T0" fmla="*/ 1 w 70"/>
                <a:gd name="T1" fmla="*/ 0 h 54"/>
                <a:gd name="T2" fmla="*/ 70 w 70"/>
                <a:gd name="T3" fmla="*/ 53 h 54"/>
                <a:gd name="T4" fmla="*/ 70 w 70"/>
                <a:gd name="T5" fmla="*/ 54 h 54"/>
                <a:gd name="T6" fmla="*/ 0 w 70"/>
                <a:gd name="T7" fmla="*/ 1 h 54"/>
                <a:gd name="T8" fmla="*/ 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" y="0"/>
                  </a:moveTo>
                  <a:cubicBezTo>
                    <a:pt x="24" y="18"/>
                    <a:pt x="47" y="35"/>
                    <a:pt x="70" y="53"/>
                  </a:cubicBezTo>
                  <a:cubicBezTo>
                    <a:pt x="70" y="53"/>
                    <a:pt x="70" y="54"/>
                    <a:pt x="70" y="54"/>
                  </a:cubicBezTo>
                  <a:cubicBezTo>
                    <a:pt x="46" y="36"/>
                    <a:pt x="23" y="19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7" name="Freeform 199"/>
            <p:cNvSpPr>
              <a:spLocks/>
            </p:cNvSpPr>
            <p:nvPr/>
          </p:nvSpPr>
          <p:spPr bwMode="auto">
            <a:xfrm>
              <a:off x="8286372" y="4556302"/>
              <a:ext cx="22594" cy="17492"/>
            </a:xfrm>
            <a:custGeom>
              <a:avLst/>
              <a:gdLst>
                <a:gd name="T0" fmla="*/ 1 w 36"/>
                <a:gd name="T1" fmla="*/ 0 h 28"/>
                <a:gd name="T2" fmla="*/ 36 w 36"/>
                <a:gd name="T3" fmla="*/ 27 h 28"/>
                <a:gd name="T4" fmla="*/ 35 w 36"/>
                <a:gd name="T5" fmla="*/ 28 h 28"/>
                <a:gd name="T6" fmla="*/ 0 w 36"/>
                <a:gd name="T7" fmla="*/ 2 h 28"/>
                <a:gd name="T8" fmla="*/ 1 w 3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cubicBezTo>
                    <a:pt x="13" y="9"/>
                    <a:pt x="24" y="18"/>
                    <a:pt x="36" y="27"/>
                  </a:cubicBezTo>
                  <a:cubicBezTo>
                    <a:pt x="36" y="27"/>
                    <a:pt x="35" y="28"/>
                    <a:pt x="35" y="28"/>
                  </a:cubicBezTo>
                  <a:cubicBezTo>
                    <a:pt x="24" y="19"/>
                    <a:pt x="12" y="1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8" name="Freeform 200"/>
            <p:cNvSpPr>
              <a:spLocks/>
            </p:cNvSpPr>
            <p:nvPr/>
          </p:nvSpPr>
          <p:spPr bwMode="auto">
            <a:xfrm>
              <a:off x="8349417" y="4595295"/>
              <a:ext cx="44095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5" y="17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9" name="Freeform 201"/>
            <p:cNvSpPr>
              <a:spLocks/>
            </p:cNvSpPr>
            <p:nvPr/>
          </p:nvSpPr>
          <p:spPr bwMode="auto">
            <a:xfrm>
              <a:off x="8347961" y="4596754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5" y="18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0" name="Freeform 202"/>
            <p:cNvSpPr>
              <a:spLocks/>
            </p:cNvSpPr>
            <p:nvPr/>
          </p:nvSpPr>
          <p:spPr bwMode="auto">
            <a:xfrm>
              <a:off x="8346867" y="4597847"/>
              <a:ext cx="44095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5" y="18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1" name="Freeform 203"/>
            <p:cNvSpPr>
              <a:spLocks/>
            </p:cNvSpPr>
            <p:nvPr/>
          </p:nvSpPr>
          <p:spPr bwMode="auto">
            <a:xfrm>
              <a:off x="8346138" y="4599304"/>
              <a:ext cx="43731" cy="33527"/>
            </a:xfrm>
            <a:custGeom>
              <a:avLst/>
              <a:gdLst>
                <a:gd name="T0" fmla="*/ 1 w 70"/>
                <a:gd name="T1" fmla="*/ 0 h 54"/>
                <a:gd name="T2" fmla="*/ 70 w 70"/>
                <a:gd name="T3" fmla="*/ 53 h 54"/>
                <a:gd name="T4" fmla="*/ 69 w 70"/>
                <a:gd name="T5" fmla="*/ 54 h 54"/>
                <a:gd name="T6" fmla="*/ 0 w 70"/>
                <a:gd name="T7" fmla="*/ 1 h 54"/>
                <a:gd name="T8" fmla="*/ 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" y="0"/>
                  </a:moveTo>
                  <a:cubicBezTo>
                    <a:pt x="24" y="18"/>
                    <a:pt x="47" y="35"/>
                    <a:pt x="70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46" y="37"/>
                    <a:pt x="23" y="19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2" name="Freeform 204"/>
            <p:cNvSpPr>
              <a:spLocks/>
            </p:cNvSpPr>
            <p:nvPr/>
          </p:nvSpPr>
          <p:spPr bwMode="auto">
            <a:xfrm>
              <a:off x="8345045" y="4600397"/>
              <a:ext cx="22230" cy="17492"/>
            </a:xfrm>
            <a:custGeom>
              <a:avLst/>
              <a:gdLst>
                <a:gd name="T0" fmla="*/ 1 w 36"/>
                <a:gd name="T1" fmla="*/ 0 h 28"/>
                <a:gd name="T2" fmla="*/ 36 w 36"/>
                <a:gd name="T3" fmla="*/ 27 h 28"/>
                <a:gd name="T4" fmla="*/ 35 w 36"/>
                <a:gd name="T5" fmla="*/ 28 h 28"/>
                <a:gd name="T6" fmla="*/ 0 w 36"/>
                <a:gd name="T7" fmla="*/ 2 h 28"/>
                <a:gd name="T8" fmla="*/ 1 w 3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cubicBezTo>
                    <a:pt x="12" y="9"/>
                    <a:pt x="24" y="18"/>
                    <a:pt x="36" y="27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23" y="19"/>
                    <a:pt x="11" y="10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3" name="Freeform 206"/>
            <p:cNvSpPr>
              <a:spLocks/>
            </p:cNvSpPr>
            <p:nvPr/>
          </p:nvSpPr>
          <p:spPr bwMode="auto">
            <a:xfrm>
              <a:off x="8408454" y="4640119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3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4" name="Freeform 207"/>
            <p:cNvSpPr>
              <a:spLocks/>
            </p:cNvSpPr>
            <p:nvPr/>
          </p:nvSpPr>
          <p:spPr bwMode="auto">
            <a:xfrm>
              <a:off x="8407360" y="4641212"/>
              <a:ext cx="44095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8" y="35"/>
                    <a:pt x="71" y="53"/>
                  </a:cubicBezTo>
                  <a:cubicBezTo>
                    <a:pt x="71" y="53"/>
                    <a:pt x="70" y="53"/>
                    <a:pt x="70" y="54"/>
                  </a:cubicBezTo>
                  <a:cubicBezTo>
                    <a:pt x="46" y="36"/>
                    <a:pt x="23" y="18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5" name="Freeform 208"/>
            <p:cNvSpPr>
              <a:spLocks/>
            </p:cNvSpPr>
            <p:nvPr/>
          </p:nvSpPr>
          <p:spPr bwMode="auto">
            <a:xfrm>
              <a:off x="8405904" y="4642671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69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7" y="35"/>
                    <a:pt x="71" y="53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46" y="36"/>
                    <a:pt x="23" y="18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6" name="Freeform 209"/>
            <p:cNvSpPr>
              <a:spLocks/>
            </p:cNvSpPr>
            <p:nvPr/>
          </p:nvSpPr>
          <p:spPr bwMode="auto">
            <a:xfrm>
              <a:off x="8404082" y="4643400"/>
              <a:ext cx="44459" cy="33527"/>
            </a:xfrm>
            <a:custGeom>
              <a:avLst/>
              <a:gdLst>
                <a:gd name="T0" fmla="*/ 2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2 h 54"/>
                <a:gd name="T8" fmla="*/ 2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2" y="0"/>
                  </a:moveTo>
                  <a:cubicBezTo>
                    <a:pt x="25" y="18"/>
                    <a:pt x="48" y="36"/>
                    <a:pt x="71" y="53"/>
                  </a:cubicBezTo>
                  <a:cubicBezTo>
                    <a:pt x="71" y="54"/>
                    <a:pt x="70" y="54"/>
                    <a:pt x="70" y="54"/>
                  </a:cubicBezTo>
                  <a:cubicBezTo>
                    <a:pt x="47" y="37"/>
                    <a:pt x="24" y="19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7" name="Freeform 210"/>
            <p:cNvSpPr>
              <a:spLocks/>
            </p:cNvSpPr>
            <p:nvPr/>
          </p:nvSpPr>
          <p:spPr bwMode="auto">
            <a:xfrm>
              <a:off x="8402988" y="4644493"/>
              <a:ext cx="22594" cy="17492"/>
            </a:xfrm>
            <a:custGeom>
              <a:avLst/>
              <a:gdLst>
                <a:gd name="T0" fmla="*/ 1 w 36"/>
                <a:gd name="T1" fmla="*/ 0 h 28"/>
                <a:gd name="T2" fmla="*/ 36 w 36"/>
                <a:gd name="T3" fmla="*/ 27 h 28"/>
                <a:gd name="T4" fmla="*/ 35 w 36"/>
                <a:gd name="T5" fmla="*/ 28 h 28"/>
                <a:gd name="T6" fmla="*/ 0 w 36"/>
                <a:gd name="T7" fmla="*/ 1 h 28"/>
                <a:gd name="T8" fmla="*/ 1 w 3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cubicBezTo>
                    <a:pt x="13" y="9"/>
                    <a:pt x="25" y="18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23" y="19"/>
                    <a:pt x="12" y="10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8" name="Freeform 211"/>
            <p:cNvSpPr>
              <a:spLocks/>
            </p:cNvSpPr>
            <p:nvPr/>
          </p:nvSpPr>
          <p:spPr bwMode="auto">
            <a:xfrm>
              <a:off x="8458381" y="4640849"/>
              <a:ext cx="210272" cy="120988"/>
            </a:xfrm>
            <a:custGeom>
              <a:avLst/>
              <a:gdLst>
                <a:gd name="T0" fmla="*/ 336 w 337"/>
                <a:gd name="T1" fmla="*/ 195 h 195"/>
                <a:gd name="T2" fmla="*/ 239 w 337"/>
                <a:gd name="T3" fmla="*/ 126 h 195"/>
                <a:gd name="T4" fmla="*/ 187 w 337"/>
                <a:gd name="T5" fmla="*/ 114 h 195"/>
                <a:gd name="T6" fmla="*/ 187 w 337"/>
                <a:gd name="T7" fmla="*/ 114 h 195"/>
                <a:gd name="T8" fmla="*/ 185 w 337"/>
                <a:gd name="T9" fmla="*/ 113 h 195"/>
                <a:gd name="T10" fmla="*/ 129 w 337"/>
                <a:gd name="T11" fmla="*/ 66 h 195"/>
                <a:gd name="T12" fmla="*/ 52 w 337"/>
                <a:gd name="T13" fmla="*/ 27 h 195"/>
                <a:gd name="T14" fmla="*/ 52 w 337"/>
                <a:gd name="T15" fmla="*/ 27 h 195"/>
                <a:gd name="T16" fmla="*/ 1 w 337"/>
                <a:gd name="T17" fmla="*/ 1 h 195"/>
                <a:gd name="T18" fmla="*/ 0 w 337"/>
                <a:gd name="T19" fmla="*/ 0 h 195"/>
                <a:gd name="T20" fmla="*/ 50 w 337"/>
                <a:gd name="T21" fmla="*/ 25 h 195"/>
                <a:gd name="T22" fmla="*/ 129 w 337"/>
                <a:gd name="T23" fmla="*/ 64 h 195"/>
                <a:gd name="T24" fmla="*/ 130 w 337"/>
                <a:gd name="T25" fmla="*/ 65 h 195"/>
                <a:gd name="T26" fmla="*/ 130 w 337"/>
                <a:gd name="T27" fmla="*/ 65 h 195"/>
                <a:gd name="T28" fmla="*/ 186 w 337"/>
                <a:gd name="T29" fmla="*/ 112 h 195"/>
                <a:gd name="T30" fmla="*/ 238 w 337"/>
                <a:gd name="T31" fmla="*/ 123 h 195"/>
                <a:gd name="T32" fmla="*/ 238 w 337"/>
                <a:gd name="T33" fmla="*/ 124 h 195"/>
                <a:gd name="T34" fmla="*/ 239 w 337"/>
                <a:gd name="T35" fmla="*/ 124 h 195"/>
                <a:gd name="T36" fmla="*/ 337 w 337"/>
                <a:gd name="T37" fmla="*/ 194 h 195"/>
                <a:gd name="T38" fmla="*/ 336 w 337"/>
                <a:gd name="T3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7" h="195">
                  <a:moveTo>
                    <a:pt x="336" y="195"/>
                  </a:moveTo>
                  <a:cubicBezTo>
                    <a:pt x="304" y="172"/>
                    <a:pt x="271" y="149"/>
                    <a:pt x="239" y="126"/>
                  </a:cubicBezTo>
                  <a:cubicBezTo>
                    <a:pt x="222" y="122"/>
                    <a:pt x="204" y="118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6" y="114"/>
                    <a:pt x="186" y="113"/>
                    <a:pt x="185" y="113"/>
                  </a:cubicBezTo>
                  <a:cubicBezTo>
                    <a:pt x="167" y="97"/>
                    <a:pt x="148" y="82"/>
                    <a:pt x="129" y="66"/>
                  </a:cubicBezTo>
                  <a:cubicBezTo>
                    <a:pt x="103" y="53"/>
                    <a:pt x="77" y="40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34" y="19"/>
                    <a:pt x="18" y="1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6" y="8"/>
                    <a:pt x="33" y="17"/>
                    <a:pt x="50" y="25"/>
                  </a:cubicBezTo>
                  <a:cubicBezTo>
                    <a:pt x="76" y="38"/>
                    <a:pt x="102" y="51"/>
                    <a:pt x="129" y="64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49" y="81"/>
                    <a:pt x="167" y="96"/>
                    <a:pt x="186" y="112"/>
                  </a:cubicBezTo>
                  <a:cubicBezTo>
                    <a:pt x="203" y="116"/>
                    <a:pt x="220" y="120"/>
                    <a:pt x="238" y="123"/>
                  </a:cubicBezTo>
                  <a:cubicBezTo>
                    <a:pt x="238" y="124"/>
                    <a:pt x="238" y="124"/>
                    <a:pt x="238" y="124"/>
                  </a:cubicBezTo>
                  <a:cubicBezTo>
                    <a:pt x="238" y="124"/>
                    <a:pt x="239" y="124"/>
                    <a:pt x="239" y="124"/>
                  </a:cubicBezTo>
                  <a:cubicBezTo>
                    <a:pt x="272" y="147"/>
                    <a:pt x="304" y="171"/>
                    <a:pt x="337" y="194"/>
                  </a:cubicBezTo>
                  <a:lnTo>
                    <a:pt x="336" y="195"/>
                  </a:lnTo>
                  <a:close/>
                </a:path>
              </a:pathLst>
            </a:custGeom>
            <a:solidFill>
              <a:srgbClr val="F064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9" name="Freeform 212"/>
            <p:cNvSpPr>
              <a:spLocks/>
            </p:cNvSpPr>
            <p:nvPr/>
          </p:nvSpPr>
          <p:spPr bwMode="auto">
            <a:xfrm>
              <a:off x="8457651" y="4640119"/>
              <a:ext cx="208449" cy="124268"/>
            </a:xfrm>
            <a:custGeom>
              <a:avLst/>
              <a:gdLst>
                <a:gd name="T0" fmla="*/ 333 w 334"/>
                <a:gd name="T1" fmla="*/ 200 h 200"/>
                <a:gd name="T2" fmla="*/ 206 w 334"/>
                <a:gd name="T3" fmla="*/ 108 h 200"/>
                <a:gd name="T4" fmla="*/ 148 w 334"/>
                <a:gd name="T5" fmla="*/ 90 h 200"/>
                <a:gd name="T6" fmla="*/ 147 w 334"/>
                <a:gd name="T7" fmla="*/ 90 h 200"/>
                <a:gd name="T8" fmla="*/ 146 w 334"/>
                <a:gd name="T9" fmla="*/ 89 h 200"/>
                <a:gd name="T10" fmla="*/ 68 w 334"/>
                <a:gd name="T11" fmla="*/ 29 h 200"/>
                <a:gd name="T12" fmla="*/ 2 w 334"/>
                <a:gd name="T13" fmla="*/ 2 h 200"/>
                <a:gd name="T14" fmla="*/ 0 w 334"/>
                <a:gd name="T15" fmla="*/ 0 h 200"/>
                <a:gd name="T16" fmla="*/ 67 w 334"/>
                <a:gd name="T17" fmla="*/ 27 h 200"/>
                <a:gd name="T18" fmla="*/ 68 w 334"/>
                <a:gd name="T19" fmla="*/ 28 h 200"/>
                <a:gd name="T20" fmla="*/ 68 w 334"/>
                <a:gd name="T21" fmla="*/ 28 h 200"/>
                <a:gd name="T22" fmla="*/ 146 w 334"/>
                <a:gd name="T23" fmla="*/ 88 h 200"/>
                <a:gd name="T24" fmla="*/ 205 w 334"/>
                <a:gd name="T25" fmla="*/ 106 h 200"/>
                <a:gd name="T26" fmla="*/ 205 w 334"/>
                <a:gd name="T27" fmla="*/ 106 h 200"/>
                <a:gd name="T28" fmla="*/ 206 w 334"/>
                <a:gd name="T29" fmla="*/ 106 h 200"/>
                <a:gd name="T30" fmla="*/ 334 w 334"/>
                <a:gd name="T31" fmla="*/ 200 h 200"/>
                <a:gd name="T32" fmla="*/ 333 w 334"/>
                <a:gd name="T3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200">
                  <a:moveTo>
                    <a:pt x="333" y="200"/>
                  </a:moveTo>
                  <a:cubicBezTo>
                    <a:pt x="291" y="169"/>
                    <a:pt x="249" y="138"/>
                    <a:pt x="206" y="108"/>
                  </a:cubicBezTo>
                  <a:cubicBezTo>
                    <a:pt x="187" y="102"/>
                    <a:pt x="167" y="96"/>
                    <a:pt x="148" y="90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20" y="69"/>
                    <a:pt x="94" y="49"/>
                    <a:pt x="68" y="29"/>
                  </a:cubicBezTo>
                  <a:cubicBezTo>
                    <a:pt x="46" y="20"/>
                    <a:pt x="24" y="1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2" y="9"/>
                    <a:pt x="44" y="18"/>
                    <a:pt x="67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94" y="48"/>
                    <a:pt x="120" y="68"/>
                    <a:pt x="146" y="88"/>
                  </a:cubicBezTo>
                  <a:cubicBezTo>
                    <a:pt x="166" y="94"/>
                    <a:pt x="185" y="100"/>
                    <a:pt x="205" y="106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6" y="106"/>
                    <a:pt x="206" y="106"/>
                    <a:pt x="206" y="106"/>
                  </a:cubicBezTo>
                  <a:cubicBezTo>
                    <a:pt x="249" y="137"/>
                    <a:pt x="291" y="169"/>
                    <a:pt x="334" y="200"/>
                  </a:cubicBezTo>
                  <a:cubicBezTo>
                    <a:pt x="334" y="200"/>
                    <a:pt x="333" y="200"/>
                    <a:pt x="333" y="200"/>
                  </a:cubicBezTo>
                  <a:close/>
                </a:path>
              </a:pathLst>
            </a:custGeom>
            <a:solidFill>
              <a:srgbClr val="EFB0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0" name="Freeform 213"/>
            <p:cNvSpPr>
              <a:spLocks/>
            </p:cNvSpPr>
            <p:nvPr/>
          </p:nvSpPr>
          <p:spPr bwMode="auto">
            <a:xfrm>
              <a:off x="8458381" y="4640849"/>
              <a:ext cx="210636" cy="116615"/>
            </a:xfrm>
            <a:custGeom>
              <a:avLst/>
              <a:gdLst>
                <a:gd name="T0" fmla="*/ 338 w 338"/>
                <a:gd name="T1" fmla="*/ 188 h 188"/>
                <a:gd name="T2" fmla="*/ 259 w 338"/>
                <a:gd name="T3" fmla="*/ 169 h 188"/>
                <a:gd name="T4" fmla="*/ 258 w 338"/>
                <a:gd name="T5" fmla="*/ 168 h 188"/>
                <a:gd name="T6" fmla="*/ 257 w 338"/>
                <a:gd name="T7" fmla="*/ 167 h 188"/>
                <a:gd name="T8" fmla="*/ 174 w 338"/>
                <a:gd name="T9" fmla="*/ 87 h 188"/>
                <a:gd name="T10" fmla="*/ 101 w 338"/>
                <a:gd name="T11" fmla="*/ 62 h 188"/>
                <a:gd name="T12" fmla="*/ 100 w 338"/>
                <a:gd name="T13" fmla="*/ 62 h 188"/>
                <a:gd name="T14" fmla="*/ 99 w 338"/>
                <a:gd name="T15" fmla="*/ 61 h 188"/>
                <a:gd name="T16" fmla="*/ 37 w 338"/>
                <a:gd name="T17" fmla="*/ 7 h 188"/>
                <a:gd name="T18" fmla="*/ 3 w 338"/>
                <a:gd name="T19" fmla="*/ 3 h 188"/>
                <a:gd name="T20" fmla="*/ 0 w 338"/>
                <a:gd name="T21" fmla="*/ 0 h 188"/>
                <a:gd name="T22" fmla="*/ 35 w 338"/>
                <a:gd name="T23" fmla="*/ 5 h 188"/>
                <a:gd name="T24" fmla="*/ 36 w 338"/>
                <a:gd name="T25" fmla="*/ 5 h 188"/>
                <a:gd name="T26" fmla="*/ 37 w 338"/>
                <a:gd name="T27" fmla="*/ 6 h 188"/>
                <a:gd name="T28" fmla="*/ 100 w 338"/>
                <a:gd name="T29" fmla="*/ 60 h 188"/>
                <a:gd name="T30" fmla="*/ 173 w 338"/>
                <a:gd name="T31" fmla="*/ 85 h 188"/>
                <a:gd name="T32" fmla="*/ 175 w 338"/>
                <a:gd name="T33" fmla="*/ 85 h 188"/>
                <a:gd name="T34" fmla="*/ 176 w 338"/>
                <a:gd name="T35" fmla="*/ 86 h 188"/>
                <a:gd name="T36" fmla="*/ 258 w 338"/>
                <a:gd name="T37" fmla="*/ 167 h 188"/>
                <a:gd name="T38" fmla="*/ 336 w 338"/>
                <a:gd name="T39" fmla="*/ 186 h 188"/>
                <a:gd name="T40" fmla="*/ 338 w 338"/>
                <a:gd name="T4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8" h="188">
                  <a:moveTo>
                    <a:pt x="338" y="188"/>
                  </a:moveTo>
                  <a:cubicBezTo>
                    <a:pt x="311" y="181"/>
                    <a:pt x="285" y="175"/>
                    <a:pt x="259" y="169"/>
                  </a:cubicBezTo>
                  <a:cubicBezTo>
                    <a:pt x="258" y="169"/>
                    <a:pt x="258" y="169"/>
                    <a:pt x="258" y="168"/>
                  </a:cubicBezTo>
                  <a:cubicBezTo>
                    <a:pt x="257" y="168"/>
                    <a:pt x="257" y="168"/>
                    <a:pt x="257" y="167"/>
                  </a:cubicBezTo>
                  <a:cubicBezTo>
                    <a:pt x="229" y="141"/>
                    <a:pt x="202" y="114"/>
                    <a:pt x="174" y="87"/>
                  </a:cubicBezTo>
                  <a:cubicBezTo>
                    <a:pt x="149" y="78"/>
                    <a:pt x="125" y="70"/>
                    <a:pt x="101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78" y="43"/>
                    <a:pt x="58" y="25"/>
                    <a:pt x="37" y="7"/>
                  </a:cubicBezTo>
                  <a:cubicBezTo>
                    <a:pt x="25" y="6"/>
                    <a:pt x="1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2" y="2"/>
                    <a:pt x="23" y="3"/>
                    <a:pt x="35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6"/>
                  </a:cubicBezTo>
                  <a:cubicBezTo>
                    <a:pt x="58" y="24"/>
                    <a:pt x="79" y="42"/>
                    <a:pt x="100" y="60"/>
                  </a:cubicBezTo>
                  <a:cubicBezTo>
                    <a:pt x="124" y="68"/>
                    <a:pt x="148" y="76"/>
                    <a:pt x="173" y="85"/>
                  </a:cubicBezTo>
                  <a:cubicBezTo>
                    <a:pt x="174" y="85"/>
                    <a:pt x="174" y="85"/>
                    <a:pt x="175" y="85"/>
                  </a:cubicBezTo>
                  <a:cubicBezTo>
                    <a:pt x="175" y="86"/>
                    <a:pt x="175" y="86"/>
                    <a:pt x="176" y="86"/>
                  </a:cubicBezTo>
                  <a:cubicBezTo>
                    <a:pt x="203" y="113"/>
                    <a:pt x="231" y="140"/>
                    <a:pt x="258" y="167"/>
                  </a:cubicBezTo>
                  <a:cubicBezTo>
                    <a:pt x="283" y="173"/>
                    <a:pt x="309" y="179"/>
                    <a:pt x="336" y="186"/>
                  </a:cubicBezTo>
                  <a:cubicBezTo>
                    <a:pt x="336" y="186"/>
                    <a:pt x="337" y="187"/>
                    <a:pt x="338" y="188"/>
                  </a:cubicBezTo>
                  <a:close/>
                </a:path>
              </a:pathLst>
            </a:custGeom>
            <a:solidFill>
              <a:srgbClr val="6DBC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1" name="Freeform 214"/>
            <p:cNvSpPr>
              <a:spLocks/>
            </p:cNvSpPr>
            <p:nvPr/>
          </p:nvSpPr>
          <p:spPr bwMode="auto">
            <a:xfrm>
              <a:off x="8438337" y="4616432"/>
              <a:ext cx="204076" cy="163990"/>
            </a:xfrm>
            <a:custGeom>
              <a:avLst/>
              <a:gdLst>
                <a:gd name="T0" fmla="*/ 26 w 327"/>
                <a:gd name="T1" fmla="*/ 41 h 264"/>
                <a:gd name="T2" fmla="*/ 28 w 327"/>
                <a:gd name="T3" fmla="*/ 42 h 264"/>
                <a:gd name="T4" fmla="*/ 31 w 327"/>
                <a:gd name="T5" fmla="*/ 40 h 264"/>
                <a:gd name="T6" fmla="*/ 179 w 327"/>
                <a:gd name="T7" fmla="*/ 152 h 264"/>
                <a:gd name="T8" fmla="*/ 327 w 327"/>
                <a:gd name="T9" fmla="*/ 264 h 264"/>
                <a:gd name="T10" fmla="*/ 327 w 327"/>
                <a:gd name="T11" fmla="*/ 263 h 264"/>
                <a:gd name="T12" fmla="*/ 179 w 327"/>
                <a:gd name="T13" fmla="*/ 151 h 264"/>
                <a:gd name="T14" fmla="*/ 32 w 327"/>
                <a:gd name="T15" fmla="*/ 39 h 264"/>
                <a:gd name="T16" fmla="*/ 55 w 327"/>
                <a:gd name="T17" fmla="*/ 21 h 264"/>
                <a:gd name="T18" fmla="*/ 79 w 327"/>
                <a:gd name="T19" fmla="*/ 1 h 264"/>
                <a:gd name="T20" fmla="*/ 77 w 327"/>
                <a:gd name="T21" fmla="*/ 0 h 264"/>
                <a:gd name="T22" fmla="*/ 53 w 327"/>
                <a:gd name="T23" fmla="*/ 20 h 264"/>
                <a:gd name="T24" fmla="*/ 30 w 327"/>
                <a:gd name="T25" fmla="*/ 38 h 264"/>
                <a:gd name="T26" fmla="*/ 0 w 327"/>
                <a:gd name="T27" fmla="*/ 15 h 264"/>
                <a:gd name="T28" fmla="*/ 0 w 327"/>
                <a:gd name="T29" fmla="*/ 16 h 264"/>
                <a:gd name="T30" fmla="*/ 30 w 327"/>
                <a:gd name="T31" fmla="*/ 38 h 264"/>
                <a:gd name="T32" fmla="*/ 26 w 327"/>
                <a:gd name="T33" fmla="*/ 4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264">
                  <a:moveTo>
                    <a:pt x="26" y="41"/>
                  </a:moveTo>
                  <a:cubicBezTo>
                    <a:pt x="27" y="42"/>
                    <a:pt x="27" y="42"/>
                    <a:pt x="28" y="42"/>
                  </a:cubicBezTo>
                  <a:cubicBezTo>
                    <a:pt x="29" y="42"/>
                    <a:pt x="30" y="41"/>
                    <a:pt x="31" y="40"/>
                  </a:cubicBezTo>
                  <a:cubicBezTo>
                    <a:pt x="81" y="77"/>
                    <a:pt x="130" y="114"/>
                    <a:pt x="179" y="152"/>
                  </a:cubicBezTo>
                  <a:cubicBezTo>
                    <a:pt x="228" y="189"/>
                    <a:pt x="277" y="226"/>
                    <a:pt x="327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278" y="226"/>
                    <a:pt x="229" y="189"/>
                    <a:pt x="179" y="151"/>
                  </a:cubicBezTo>
                  <a:cubicBezTo>
                    <a:pt x="130" y="114"/>
                    <a:pt x="81" y="77"/>
                    <a:pt x="32" y="39"/>
                  </a:cubicBezTo>
                  <a:cubicBezTo>
                    <a:pt x="39" y="33"/>
                    <a:pt x="47" y="27"/>
                    <a:pt x="55" y="21"/>
                  </a:cubicBezTo>
                  <a:cubicBezTo>
                    <a:pt x="63" y="15"/>
                    <a:pt x="71" y="8"/>
                    <a:pt x="79" y="1"/>
                  </a:cubicBezTo>
                  <a:cubicBezTo>
                    <a:pt x="78" y="1"/>
                    <a:pt x="78" y="0"/>
                    <a:pt x="77" y="0"/>
                  </a:cubicBezTo>
                  <a:cubicBezTo>
                    <a:pt x="69" y="7"/>
                    <a:pt x="61" y="13"/>
                    <a:pt x="53" y="20"/>
                  </a:cubicBezTo>
                  <a:cubicBezTo>
                    <a:pt x="45" y="26"/>
                    <a:pt x="38" y="32"/>
                    <a:pt x="30" y="38"/>
                  </a:cubicBezTo>
                  <a:cubicBezTo>
                    <a:pt x="20" y="30"/>
                    <a:pt x="10" y="23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23"/>
                    <a:pt x="20" y="31"/>
                    <a:pt x="30" y="38"/>
                  </a:cubicBezTo>
                  <a:cubicBezTo>
                    <a:pt x="28" y="39"/>
                    <a:pt x="27" y="40"/>
                    <a:pt x="26" y="41"/>
                  </a:cubicBez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2" name="Freeform 215"/>
            <p:cNvSpPr>
              <a:spLocks/>
            </p:cNvSpPr>
            <p:nvPr/>
          </p:nvSpPr>
          <p:spPr bwMode="auto">
            <a:xfrm>
              <a:off x="8208386" y="4986685"/>
              <a:ext cx="22594" cy="22230"/>
            </a:xfrm>
            <a:custGeom>
              <a:avLst/>
              <a:gdLst>
                <a:gd name="T0" fmla="*/ 5 w 36"/>
                <a:gd name="T1" fmla="*/ 9 h 36"/>
                <a:gd name="T2" fmla="*/ 8 w 36"/>
                <a:gd name="T3" fmla="*/ 31 h 36"/>
                <a:gd name="T4" fmla="*/ 31 w 36"/>
                <a:gd name="T5" fmla="*/ 28 h 36"/>
                <a:gd name="T6" fmla="*/ 27 w 36"/>
                <a:gd name="T7" fmla="*/ 5 h 36"/>
                <a:gd name="T8" fmla="*/ 5 w 36"/>
                <a:gd name="T9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9"/>
                  </a:moveTo>
                  <a:cubicBezTo>
                    <a:pt x="0" y="16"/>
                    <a:pt x="1" y="26"/>
                    <a:pt x="8" y="31"/>
                  </a:cubicBezTo>
                  <a:cubicBezTo>
                    <a:pt x="15" y="36"/>
                    <a:pt x="25" y="35"/>
                    <a:pt x="31" y="28"/>
                  </a:cubicBezTo>
                  <a:cubicBezTo>
                    <a:pt x="36" y="21"/>
                    <a:pt x="34" y="11"/>
                    <a:pt x="27" y="5"/>
                  </a:cubicBezTo>
                  <a:cubicBezTo>
                    <a:pt x="20" y="0"/>
                    <a:pt x="10" y="2"/>
                    <a:pt x="5" y="9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3" name="Freeform 216"/>
            <p:cNvSpPr>
              <a:spLocks/>
            </p:cNvSpPr>
            <p:nvPr/>
          </p:nvSpPr>
          <p:spPr bwMode="auto">
            <a:xfrm>
              <a:off x="7986453" y="4812127"/>
              <a:ext cx="22594" cy="22230"/>
            </a:xfrm>
            <a:custGeom>
              <a:avLst/>
              <a:gdLst>
                <a:gd name="T0" fmla="*/ 31 w 36"/>
                <a:gd name="T1" fmla="*/ 27 h 36"/>
                <a:gd name="T2" fmla="*/ 8 w 36"/>
                <a:gd name="T3" fmla="*/ 30 h 36"/>
                <a:gd name="T4" fmla="*/ 5 w 36"/>
                <a:gd name="T5" fmla="*/ 8 h 36"/>
                <a:gd name="T6" fmla="*/ 27 w 36"/>
                <a:gd name="T7" fmla="*/ 5 h 36"/>
                <a:gd name="T8" fmla="*/ 31 w 36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1" y="27"/>
                  </a:moveTo>
                  <a:cubicBezTo>
                    <a:pt x="25" y="34"/>
                    <a:pt x="15" y="36"/>
                    <a:pt x="8" y="30"/>
                  </a:cubicBezTo>
                  <a:cubicBezTo>
                    <a:pt x="1" y="25"/>
                    <a:pt x="0" y="15"/>
                    <a:pt x="5" y="8"/>
                  </a:cubicBezTo>
                  <a:cubicBezTo>
                    <a:pt x="10" y="1"/>
                    <a:pt x="20" y="0"/>
                    <a:pt x="27" y="5"/>
                  </a:cubicBezTo>
                  <a:cubicBezTo>
                    <a:pt x="34" y="10"/>
                    <a:pt x="36" y="20"/>
                    <a:pt x="31" y="27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4" name="Freeform 217"/>
            <p:cNvSpPr>
              <a:spLocks/>
            </p:cNvSpPr>
            <p:nvPr/>
          </p:nvSpPr>
          <p:spPr bwMode="auto">
            <a:xfrm>
              <a:off x="8109263" y="4463739"/>
              <a:ext cx="479944" cy="361871"/>
            </a:xfrm>
            <a:custGeom>
              <a:avLst/>
              <a:gdLst>
                <a:gd name="T0" fmla="*/ 1290 w 1317"/>
                <a:gd name="T1" fmla="*/ 993 h 993"/>
                <a:gd name="T2" fmla="*/ 0 w 1317"/>
                <a:gd name="T3" fmla="*/ 36 h 993"/>
                <a:gd name="T4" fmla="*/ 29 w 1317"/>
                <a:gd name="T5" fmla="*/ 0 h 993"/>
                <a:gd name="T6" fmla="*/ 1317 w 1317"/>
                <a:gd name="T7" fmla="*/ 956 h 993"/>
                <a:gd name="T8" fmla="*/ 1290 w 1317"/>
                <a:gd name="T9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" h="993">
                  <a:moveTo>
                    <a:pt x="1290" y="993"/>
                  </a:moveTo>
                  <a:lnTo>
                    <a:pt x="0" y="36"/>
                  </a:lnTo>
                  <a:lnTo>
                    <a:pt x="29" y="0"/>
                  </a:lnTo>
                  <a:lnTo>
                    <a:pt x="1317" y="956"/>
                  </a:lnTo>
                  <a:lnTo>
                    <a:pt x="1290" y="993"/>
                  </a:ln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5" name="Freeform 218"/>
            <p:cNvSpPr>
              <a:spLocks/>
            </p:cNvSpPr>
            <p:nvPr/>
          </p:nvSpPr>
          <p:spPr bwMode="auto">
            <a:xfrm>
              <a:off x="9515204" y="2429535"/>
              <a:ext cx="545904" cy="494521"/>
            </a:xfrm>
            <a:custGeom>
              <a:avLst/>
              <a:gdLst>
                <a:gd name="T0" fmla="*/ 1498 w 1498"/>
                <a:gd name="T1" fmla="*/ 913 h 1357"/>
                <a:gd name="T2" fmla="*/ 1129 w 1498"/>
                <a:gd name="T3" fmla="*/ 0 h 1357"/>
                <a:gd name="T4" fmla="*/ 0 w 1498"/>
                <a:gd name="T5" fmla="*/ 444 h 1357"/>
                <a:gd name="T6" fmla="*/ 369 w 1498"/>
                <a:gd name="T7" fmla="*/ 1357 h 1357"/>
                <a:gd name="T8" fmla="*/ 1498 w 1498"/>
                <a:gd name="T9" fmla="*/ 913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8" h="1357">
                  <a:moveTo>
                    <a:pt x="1498" y="913"/>
                  </a:moveTo>
                  <a:lnTo>
                    <a:pt x="1129" y="0"/>
                  </a:lnTo>
                  <a:lnTo>
                    <a:pt x="0" y="444"/>
                  </a:lnTo>
                  <a:lnTo>
                    <a:pt x="369" y="1357"/>
                  </a:lnTo>
                  <a:lnTo>
                    <a:pt x="1498" y="913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6" name="Freeform 219"/>
            <p:cNvSpPr>
              <a:spLocks/>
            </p:cNvSpPr>
            <p:nvPr/>
          </p:nvSpPr>
          <p:spPr bwMode="auto">
            <a:xfrm>
              <a:off x="9646760" y="2501325"/>
              <a:ext cx="260561" cy="371346"/>
            </a:xfrm>
            <a:custGeom>
              <a:avLst/>
              <a:gdLst>
                <a:gd name="T0" fmla="*/ 0 w 715"/>
                <a:gd name="T1" fmla="*/ 142 h 1019"/>
                <a:gd name="T2" fmla="*/ 361 w 715"/>
                <a:gd name="T3" fmla="*/ 0 h 1019"/>
                <a:gd name="T4" fmla="*/ 715 w 715"/>
                <a:gd name="T5" fmla="*/ 876 h 1019"/>
                <a:gd name="T6" fmla="*/ 354 w 715"/>
                <a:gd name="T7" fmla="*/ 1019 h 1019"/>
                <a:gd name="T8" fmla="*/ 0 w 715"/>
                <a:gd name="T9" fmla="*/ 14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1019">
                  <a:moveTo>
                    <a:pt x="0" y="142"/>
                  </a:moveTo>
                  <a:lnTo>
                    <a:pt x="361" y="0"/>
                  </a:lnTo>
                  <a:lnTo>
                    <a:pt x="715" y="876"/>
                  </a:lnTo>
                  <a:lnTo>
                    <a:pt x="354" y="1019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7" name="Freeform 220"/>
            <p:cNvSpPr>
              <a:spLocks/>
            </p:cNvSpPr>
            <p:nvPr/>
          </p:nvSpPr>
          <p:spPr bwMode="auto">
            <a:xfrm>
              <a:off x="9515204" y="2553073"/>
              <a:ext cx="260561" cy="370982"/>
            </a:xfrm>
            <a:custGeom>
              <a:avLst/>
              <a:gdLst>
                <a:gd name="T0" fmla="*/ 715 w 715"/>
                <a:gd name="T1" fmla="*/ 877 h 1018"/>
                <a:gd name="T2" fmla="*/ 361 w 715"/>
                <a:gd name="T3" fmla="*/ 0 h 1018"/>
                <a:gd name="T4" fmla="*/ 0 w 715"/>
                <a:gd name="T5" fmla="*/ 143 h 1018"/>
                <a:gd name="T6" fmla="*/ 354 w 715"/>
                <a:gd name="T7" fmla="*/ 1018 h 1018"/>
                <a:gd name="T8" fmla="*/ 715 w 715"/>
                <a:gd name="T9" fmla="*/ 8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1018">
                  <a:moveTo>
                    <a:pt x="715" y="877"/>
                  </a:moveTo>
                  <a:lnTo>
                    <a:pt x="361" y="0"/>
                  </a:lnTo>
                  <a:lnTo>
                    <a:pt x="0" y="143"/>
                  </a:lnTo>
                  <a:lnTo>
                    <a:pt x="354" y="1018"/>
                  </a:lnTo>
                  <a:lnTo>
                    <a:pt x="715" y="877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8" name="Freeform 221"/>
            <p:cNvSpPr>
              <a:spLocks/>
            </p:cNvSpPr>
            <p:nvPr/>
          </p:nvSpPr>
          <p:spPr bwMode="auto">
            <a:xfrm>
              <a:off x="9586994" y="2679528"/>
              <a:ext cx="60858" cy="141031"/>
            </a:xfrm>
            <a:custGeom>
              <a:avLst/>
              <a:gdLst>
                <a:gd name="T0" fmla="*/ 167 w 167"/>
                <a:gd name="T1" fmla="*/ 382 h 387"/>
                <a:gd name="T2" fmla="*/ 13 w 167"/>
                <a:gd name="T3" fmla="*/ 0 h 387"/>
                <a:gd name="T4" fmla="*/ 0 w 167"/>
                <a:gd name="T5" fmla="*/ 5 h 387"/>
                <a:gd name="T6" fmla="*/ 155 w 167"/>
                <a:gd name="T7" fmla="*/ 387 h 387"/>
                <a:gd name="T8" fmla="*/ 167 w 167"/>
                <a:gd name="T9" fmla="*/ 38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387">
                  <a:moveTo>
                    <a:pt x="167" y="382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155" y="387"/>
                  </a:lnTo>
                  <a:lnTo>
                    <a:pt x="167" y="382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9" name="Freeform 222"/>
            <p:cNvSpPr>
              <a:spLocks/>
            </p:cNvSpPr>
            <p:nvPr/>
          </p:nvSpPr>
          <p:spPr bwMode="auto">
            <a:xfrm>
              <a:off x="9601936" y="2683172"/>
              <a:ext cx="53934" cy="124268"/>
            </a:xfrm>
            <a:custGeom>
              <a:avLst/>
              <a:gdLst>
                <a:gd name="T0" fmla="*/ 148 w 148"/>
                <a:gd name="T1" fmla="*/ 336 h 341"/>
                <a:gd name="T2" fmla="*/ 13 w 148"/>
                <a:gd name="T3" fmla="*/ 0 h 341"/>
                <a:gd name="T4" fmla="*/ 0 w 148"/>
                <a:gd name="T5" fmla="*/ 6 h 341"/>
                <a:gd name="T6" fmla="*/ 136 w 148"/>
                <a:gd name="T7" fmla="*/ 341 h 341"/>
                <a:gd name="T8" fmla="*/ 148 w 148"/>
                <a:gd name="T9" fmla="*/ 3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41">
                  <a:moveTo>
                    <a:pt x="148" y="336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136" y="341"/>
                  </a:lnTo>
                  <a:lnTo>
                    <a:pt x="148" y="33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0" name="Freeform 223"/>
            <p:cNvSpPr>
              <a:spLocks/>
            </p:cNvSpPr>
            <p:nvPr/>
          </p:nvSpPr>
          <p:spPr bwMode="auto">
            <a:xfrm>
              <a:off x="9617242" y="2686452"/>
              <a:ext cx="48103" cy="108598"/>
            </a:xfrm>
            <a:custGeom>
              <a:avLst/>
              <a:gdLst>
                <a:gd name="T0" fmla="*/ 132 w 132"/>
                <a:gd name="T1" fmla="*/ 293 h 298"/>
                <a:gd name="T2" fmla="*/ 12 w 132"/>
                <a:gd name="T3" fmla="*/ 0 h 298"/>
                <a:gd name="T4" fmla="*/ 0 w 132"/>
                <a:gd name="T5" fmla="*/ 5 h 298"/>
                <a:gd name="T6" fmla="*/ 118 w 132"/>
                <a:gd name="T7" fmla="*/ 298 h 298"/>
                <a:gd name="T8" fmla="*/ 132 w 132"/>
                <a:gd name="T9" fmla="*/ 2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98">
                  <a:moveTo>
                    <a:pt x="132" y="29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18" y="298"/>
                  </a:lnTo>
                  <a:lnTo>
                    <a:pt x="132" y="29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1" name="Freeform 224"/>
            <p:cNvSpPr>
              <a:spLocks/>
            </p:cNvSpPr>
            <p:nvPr/>
          </p:nvSpPr>
          <p:spPr bwMode="auto">
            <a:xfrm>
              <a:off x="9639836" y="2830399"/>
              <a:ext cx="51748" cy="51748"/>
            </a:xfrm>
            <a:custGeom>
              <a:avLst/>
              <a:gdLst>
                <a:gd name="T0" fmla="*/ 76 w 83"/>
                <a:gd name="T1" fmla="*/ 28 h 83"/>
                <a:gd name="T2" fmla="*/ 28 w 83"/>
                <a:gd name="T3" fmla="*/ 8 h 83"/>
                <a:gd name="T4" fmla="*/ 7 w 83"/>
                <a:gd name="T5" fmla="*/ 55 h 83"/>
                <a:gd name="T6" fmla="*/ 55 w 83"/>
                <a:gd name="T7" fmla="*/ 76 h 83"/>
                <a:gd name="T8" fmla="*/ 76 w 83"/>
                <a:gd name="T9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76" y="28"/>
                  </a:moveTo>
                  <a:cubicBezTo>
                    <a:pt x="68" y="10"/>
                    <a:pt x="47" y="0"/>
                    <a:pt x="28" y="8"/>
                  </a:cubicBezTo>
                  <a:cubicBezTo>
                    <a:pt x="9" y="15"/>
                    <a:pt x="0" y="37"/>
                    <a:pt x="7" y="55"/>
                  </a:cubicBezTo>
                  <a:cubicBezTo>
                    <a:pt x="15" y="74"/>
                    <a:pt x="36" y="83"/>
                    <a:pt x="55" y="76"/>
                  </a:cubicBezTo>
                  <a:cubicBezTo>
                    <a:pt x="74" y="68"/>
                    <a:pt x="83" y="47"/>
                    <a:pt x="76" y="28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2" name="Freeform 225"/>
            <p:cNvSpPr>
              <a:spLocks/>
            </p:cNvSpPr>
            <p:nvPr/>
          </p:nvSpPr>
          <p:spPr bwMode="auto">
            <a:xfrm>
              <a:off x="9713449" y="2761522"/>
              <a:ext cx="35349" cy="78715"/>
            </a:xfrm>
            <a:custGeom>
              <a:avLst/>
              <a:gdLst>
                <a:gd name="T0" fmla="*/ 97 w 97"/>
                <a:gd name="T1" fmla="*/ 211 h 216"/>
                <a:gd name="T2" fmla="*/ 12 w 97"/>
                <a:gd name="T3" fmla="*/ 0 h 216"/>
                <a:gd name="T4" fmla="*/ 0 w 97"/>
                <a:gd name="T5" fmla="*/ 5 h 216"/>
                <a:gd name="T6" fmla="*/ 85 w 97"/>
                <a:gd name="T7" fmla="*/ 216 h 216"/>
                <a:gd name="T8" fmla="*/ 97 w 97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16">
                  <a:moveTo>
                    <a:pt x="97" y="211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85" y="216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3" name="Freeform 226"/>
            <p:cNvSpPr>
              <a:spLocks/>
            </p:cNvSpPr>
            <p:nvPr/>
          </p:nvSpPr>
          <p:spPr bwMode="auto">
            <a:xfrm>
              <a:off x="9726932" y="2756057"/>
              <a:ext cx="35712" cy="78715"/>
            </a:xfrm>
            <a:custGeom>
              <a:avLst/>
              <a:gdLst>
                <a:gd name="T0" fmla="*/ 98 w 98"/>
                <a:gd name="T1" fmla="*/ 211 h 216"/>
                <a:gd name="T2" fmla="*/ 12 w 98"/>
                <a:gd name="T3" fmla="*/ 0 h 216"/>
                <a:gd name="T4" fmla="*/ 0 w 98"/>
                <a:gd name="T5" fmla="*/ 5 h 216"/>
                <a:gd name="T6" fmla="*/ 86 w 98"/>
                <a:gd name="T7" fmla="*/ 216 h 216"/>
                <a:gd name="T8" fmla="*/ 98 w 98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16">
                  <a:moveTo>
                    <a:pt x="98" y="211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86" y="216"/>
                  </a:lnTo>
                  <a:lnTo>
                    <a:pt x="98" y="21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4" name="Freeform 227"/>
            <p:cNvSpPr>
              <a:spLocks/>
            </p:cNvSpPr>
            <p:nvPr/>
          </p:nvSpPr>
          <p:spPr bwMode="auto">
            <a:xfrm>
              <a:off x="9740781" y="2750954"/>
              <a:ext cx="35712" cy="78351"/>
            </a:xfrm>
            <a:custGeom>
              <a:avLst/>
              <a:gdLst>
                <a:gd name="T0" fmla="*/ 98 w 98"/>
                <a:gd name="T1" fmla="*/ 210 h 215"/>
                <a:gd name="T2" fmla="*/ 14 w 98"/>
                <a:gd name="T3" fmla="*/ 0 h 215"/>
                <a:gd name="T4" fmla="*/ 0 w 98"/>
                <a:gd name="T5" fmla="*/ 5 h 215"/>
                <a:gd name="T6" fmla="*/ 86 w 98"/>
                <a:gd name="T7" fmla="*/ 215 h 215"/>
                <a:gd name="T8" fmla="*/ 98 w 98"/>
                <a:gd name="T9" fmla="*/ 2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15">
                  <a:moveTo>
                    <a:pt x="98" y="210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86" y="215"/>
                  </a:lnTo>
                  <a:lnTo>
                    <a:pt x="98" y="21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5" name="Freeform 228"/>
            <p:cNvSpPr>
              <a:spLocks/>
            </p:cNvSpPr>
            <p:nvPr/>
          </p:nvSpPr>
          <p:spPr bwMode="auto">
            <a:xfrm>
              <a:off x="9698507" y="2567286"/>
              <a:ext cx="106047" cy="251451"/>
            </a:xfrm>
            <a:custGeom>
              <a:avLst/>
              <a:gdLst>
                <a:gd name="T0" fmla="*/ 291 w 291"/>
                <a:gd name="T1" fmla="*/ 685 h 690"/>
                <a:gd name="T2" fmla="*/ 13 w 291"/>
                <a:gd name="T3" fmla="*/ 0 h 690"/>
                <a:gd name="T4" fmla="*/ 0 w 291"/>
                <a:gd name="T5" fmla="*/ 5 h 690"/>
                <a:gd name="T6" fmla="*/ 277 w 291"/>
                <a:gd name="T7" fmla="*/ 690 h 690"/>
                <a:gd name="T8" fmla="*/ 291 w 291"/>
                <a:gd name="T9" fmla="*/ 68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90">
                  <a:moveTo>
                    <a:pt x="291" y="685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277" y="690"/>
                  </a:lnTo>
                  <a:lnTo>
                    <a:pt x="291" y="68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6" name="Freeform 229"/>
            <p:cNvSpPr>
              <a:spLocks/>
            </p:cNvSpPr>
            <p:nvPr/>
          </p:nvSpPr>
          <p:spPr bwMode="auto">
            <a:xfrm>
              <a:off x="9711992" y="2562184"/>
              <a:ext cx="106047" cy="251088"/>
            </a:xfrm>
            <a:custGeom>
              <a:avLst/>
              <a:gdLst>
                <a:gd name="T0" fmla="*/ 291 w 291"/>
                <a:gd name="T1" fmla="*/ 683 h 689"/>
                <a:gd name="T2" fmla="*/ 14 w 291"/>
                <a:gd name="T3" fmla="*/ 0 h 689"/>
                <a:gd name="T4" fmla="*/ 0 w 291"/>
                <a:gd name="T5" fmla="*/ 5 h 689"/>
                <a:gd name="T6" fmla="*/ 278 w 291"/>
                <a:gd name="T7" fmla="*/ 689 h 689"/>
                <a:gd name="T8" fmla="*/ 291 w 291"/>
                <a:gd name="T9" fmla="*/ 68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9">
                  <a:moveTo>
                    <a:pt x="291" y="683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278" y="689"/>
                  </a:lnTo>
                  <a:lnTo>
                    <a:pt x="291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7" name="Freeform 230"/>
            <p:cNvSpPr>
              <a:spLocks/>
            </p:cNvSpPr>
            <p:nvPr/>
          </p:nvSpPr>
          <p:spPr bwMode="auto">
            <a:xfrm>
              <a:off x="9725840" y="2556717"/>
              <a:ext cx="106047" cy="250722"/>
            </a:xfrm>
            <a:custGeom>
              <a:avLst/>
              <a:gdLst>
                <a:gd name="T0" fmla="*/ 291 w 291"/>
                <a:gd name="T1" fmla="*/ 683 h 688"/>
                <a:gd name="T2" fmla="*/ 14 w 291"/>
                <a:gd name="T3" fmla="*/ 0 h 688"/>
                <a:gd name="T4" fmla="*/ 0 w 291"/>
                <a:gd name="T5" fmla="*/ 5 h 688"/>
                <a:gd name="T6" fmla="*/ 277 w 291"/>
                <a:gd name="T7" fmla="*/ 688 h 688"/>
                <a:gd name="T8" fmla="*/ 291 w 291"/>
                <a:gd name="T9" fmla="*/ 68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8">
                  <a:moveTo>
                    <a:pt x="291" y="683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277" y="688"/>
                  </a:lnTo>
                  <a:lnTo>
                    <a:pt x="291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8" name="Freeform 231"/>
            <p:cNvSpPr>
              <a:spLocks/>
            </p:cNvSpPr>
            <p:nvPr/>
          </p:nvSpPr>
          <p:spPr bwMode="auto">
            <a:xfrm>
              <a:off x="9795080" y="2687546"/>
              <a:ext cx="50290" cy="115157"/>
            </a:xfrm>
            <a:custGeom>
              <a:avLst/>
              <a:gdLst>
                <a:gd name="T0" fmla="*/ 138 w 138"/>
                <a:gd name="T1" fmla="*/ 310 h 316"/>
                <a:gd name="T2" fmla="*/ 12 w 138"/>
                <a:gd name="T3" fmla="*/ 0 h 316"/>
                <a:gd name="T4" fmla="*/ 0 w 138"/>
                <a:gd name="T5" fmla="*/ 6 h 316"/>
                <a:gd name="T6" fmla="*/ 125 w 138"/>
                <a:gd name="T7" fmla="*/ 316 h 316"/>
                <a:gd name="T8" fmla="*/ 138 w 138"/>
                <a:gd name="T9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16">
                  <a:moveTo>
                    <a:pt x="138" y="310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5" y="316"/>
                  </a:lnTo>
                  <a:lnTo>
                    <a:pt x="138" y="31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9" name="Freeform 232"/>
            <p:cNvSpPr>
              <a:spLocks/>
            </p:cNvSpPr>
            <p:nvPr/>
          </p:nvSpPr>
          <p:spPr bwMode="auto">
            <a:xfrm>
              <a:off x="9753171" y="2545420"/>
              <a:ext cx="106047" cy="251451"/>
            </a:xfrm>
            <a:custGeom>
              <a:avLst/>
              <a:gdLst>
                <a:gd name="T0" fmla="*/ 291 w 291"/>
                <a:gd name="T1" fmla="*/ 685 h 690"/>
                <a:gd name="T2" fmla="*/ 14 w 291"/>
                <a:gd name="T3" fmla="*/ 0 h 690"/>
                <a:gd name="T4" fmla="*/ 0 w 291"/>
                <a:gd name="T5" fmla="*/ 5 h 690"/>
                <a:gd name="T6" fmla="*/ 277 w 291"/>
                <a:gd name="T7" fmla="*/ 690 h 690"/>
                <a:gd name="T8" fmla="*/ 291 w 291"/>
                <a:gd name="T9" fmla="*/ 68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90">
                  <a:moveTo>
                    <a:pt x="291" y="685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277" y="690"/>
                  </a:lnTo>
                  <a:lnTo>
                    <a:pt x="291" y="68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0" name="Freeform 233"/>
            <p:cNvSpPr>
              <a:spLocks/>
            </p:cNvSpPr>
            <p:nvPr/>
          </p:nvSpPr>
          <p:spPr bwMode="auto">
            <a:xfrm>
              <a:off x="9808199" y="2640534"/>
              <a:ext cx="64867" cy="150871"/>
            </a:xfrm>
            <a:custGeom>
              <a:avLst/>
              <a:gdLst>
                <a:gd name="T0" fmla="*/ 178 w 178"/>
                <a:gd name="T1" fmla="*/ 409 h 414"/>
                <a:gd name="T2" fmla="*/ 12 w 178"/>
                <a:gd name="T3" fmla="*/ 0 h 414"/>
                <a:gd name="T4" fmla="*/ 0 w 178"/>
                <a:gd name="T5" fmla="*/ 5 h 414"/>
                <a:gd name="T6" fmla="*/ 164 w 178"/>
                <a:gd name="T7" fmla="*/ 414 h 414"/>
                <a:gd name="T8" fmla="*/ 178 w 178"/>
                <a:gd name="T9" fmla="*/ 40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414">
                  <a:moveTo>
                    <a:pt x="178" y="409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64" y="414"/>
                  </a:lnTo>
                  <a:lnTo>
                    <a:pt x="178" y="40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1" name="Freeform 234"/>
            <p:cNvSpPr>
              <a:spLocks/>
            </p:cNvSpPr>
            <p:nvPr/>
          </p:nvSpPr>
          <p:spPr bwMode="auto">
            <a:xfrm>
              <a:off x="9781231" y="2534852"/>
              <a:ext cx="105318" cy="251088"/>
            </a:xfrm>
            <a:custGeom>
              <a:avLst/>
              <a:gdLst>
                <a:gd name="T0" fmla="*/ 289 w 289"/>
                <a:gd name="T1" fmla="*/ 683 h 689"/>
                <a:gd name="T2" fmla="*/ 12 w 289"/>
                <a:gd name="T3" fmla="*/ 0 h 689"/>
                <a:gd name="T4" fmla="*/ 0 w 289"/>
                <a:gd name="T5" fmla="*/ 5 h 689"/>
                <a:gd name="T6" fmla="*/ 276 w 289"/>
                <a:gd name="T7" fmla="*/ 689 h 689"/>
                <a:gd name="T8" fmla="*/ 289 w 289"/>
                <a:gd name="T9" fmla="*/ 68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89">
                  <a:moveTo>
                    <a:pt x="289" y="68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6" y="689"/>
                  </a:lnTo>
                  <a:lnTo>
                    <a:pt x="289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2" name="Freeform 235"/>
            <p:cNvSpPr>
              <a:spLocks/>
            </p:cNvSpPr>
            <p:nvPr/>
          </p:nvSpPr>
          <p:spPr bwMode="auto">
            <a:xfrm>
              <a:off x="9808927" y="2523920"/>
              <a:ext cx="105318" cy="251451"/>
            </a:xfrm>
            <a:custGeom>
              <a:avLst/>
              <a:gdLst>
                <a:gd name="T0" fmla="*/ 289 w 289"/>
                <a:gd name="T1" fmla="*/ 685 h 690"/>
                <a:gd name="T2" fmla="*/ 12 w 289"/>
                <a:gd name="T3" fmla="*/ 0 h 690"/>
                <a:gd name="T4" fmla="*/ 0 w 289"/>
                <a:gd name="T5" fmla="*/ 5 h 690"/>
                <a:gd name="T6" fmla="*/ 275 w 289"/>
                <a:gd name="T7" fmla="*/ 690 h 690"/>
                <a:gd name="T8" fmla="*/ 289 w 289"/>
                <a:gd name="T9" fmla="*/ 68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90">
                  <a:moveTo>
                    <a:pt x="289" y="68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5" y="690"/>
                  </a:lnTo>
                  <a:lnTo>
                    <a:pt x="289" y="68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3" name="Freeform 236"/>
            <p:cNvSpPr>
              <a:spLocks/>
            </p:cNvSpPr>
            <p:nvPr/>
          </p:nvSpPr>
          <p:spPr bwMode="auto">
            <a:xfrm>
              <a:off x="9822412" y="2518817"/>
              <a:ext cx="105318" cy="250722"/>
            </a:xfrm>
            <a:custGeom>
              <a:avLst/>
              <a:gdLst>
                <a:gd name="T0" fmla="*/ 289 w 289"/>
                <a:gd name="T1" fmla="*/ 683 h 688"/>
                <a:gd name="T2" fmla="*/ 12 w 289"/>
                <a:gd name="T3" fmla="*/ 0 h 688"/>
                <a:gd name="T4" fmla="*/ 0 w 289"/>
                <a:gd name="T5" fmla="*/ 5 h 688"/>
                <a:gd name="T6" fmla="*/ 277 w 289"/>
                <a:gd name="T7" fmla="*/ 688 h 688"/>
                <a:gd name="T8" fmla="*/ 289 w 289"/>
                <a:gd name="T9" fmla="*/ 68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88">
                  <a:moveTo>
                    <a:pt x="289" y="68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7" y="688"/>
                  </a:lnTo>
                  <a:lnTo>
                    <a:pt x="289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4" name="Freeform 237"/>
            <p:cNvSpPr>
              <a:spLocks/>
            </p:cNvSpPr>
            <p:nvPr/>
          </p:nvSpPr>
          <p:spPr bwMode="auto">
            <a:xfrm>
              <a:off x="9836260" y="2513352"/>
              <a:ext cx="105318" cy="250722"/>
            </a:xfrm>
            <a:custGeom>
              <a:avLst/>
              <a:gdLst>
                <a:gd name="T0" fmla="*/ 289 w 289"/>
                <a:gd name="T1" fmla="*/ 683 h 688"/>
                <a:gd name="T2" fmla="*/ 12 w 289"/>
                <a:gd name="T3" fmla="*/ 0 h 688"/>
                <a:gd name="T4" fmla="*/ 0 w 289"/>
                <a:gd name="T5" fmla="*/ 5 h 688"/>
                <a:gd name="T6" fmla="*/ 277 w 289"/>
                <a:gd name="T7" fmla="*/ 688 h 688"/>
                <a:gd name="T8" fmla="*/ 289 w 289"/>
                <a:gd name="T9" fmla="*/ 68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88">
                  <a:moveTo>
                    <a:pt x="289" y="68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7" y="688"/>
                  </a:lnTo>
                  <a:lnTo>
                    <a:pt x="289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5" name="Freeform 238"/>
            <p:cNvSpPr>
              <a:spLocks/>
            </p:cNvSpPr>
            <p:nvPr/>
          </p:nvSpPr>
          <p:spPr bwMode="auto">
            <a:xfrm>
              <a:off x="9897118" y="2624500"/>
              <a:ext cx="58308" cy="134472"/>
            </a:xfrm>
            <a:custGeom>
              <a:avLst/>
              <a:gdLst>
                <a:gd name="T0" fmla="*/ 160 w 160"/>
                <a:gd name="T1" fmla="*/ 364 h 369"/>
                <a:gd name="T2" fmla="*/ 12 w 160"/>
                <a:gd name="T3" fmla="*/ 0 h 369"/>
                <a:gd name="T4" fmla="*/ 0 w 160"/>
                <a:gd name="T5" fmla="*/ 5 h 369"/>
                <a:gd name="T6" fmla="*/ 148 w 160"/>
                <a:gd name="T7" fmla="*/ 369 h 369"/>
                <a:gd name="T8" fmla="*/ 160 w 160"/>
                <a:gd name="T9" fmla="*/ 36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69">
                  <a:moveTo>
                    <a:pt x="160" y="364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48" y="369"/>
                  </a:lnTo>
                  <a:lnTo>
                    <a:pt x="160" y="364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6" name="Freeform 239"/>
            <p:cNvSpPr>
              <a:spLocks/>
            </p:cNvSpPr>
            <p:nvPr/>
          </p:nvSpPr>
          <p:spPr bwMode="auto">
            <a:xfrm>
              <a:off x="9617971" y="2800152"/>
              <a:ext cx="665799" cy="677097"/>
            </a:xfrm>
            <a:custGeom>
              <a:avLst/>
              <a:gdLst>
                <a:gd name="T0" fmla="*/ 18 w 1068"/>
                <a:gd name="T1" fmla="*/ 392 h 1091"/>
                <a:gd name="T2" fmla="*/ 491 w 1068"/>
                <a:gd name="T3" fmla="*/ 13 h 1091"/>
                <a:gd name="T4" fmla="*/ 542 w 1068"/>
                <a:gd name="T5" fmla="*/ 18 h 1091"/>
                <a:gd name="T6" fmla="*/ 1055 w 1068"/>
                <a:gd name="T7" fmla="*/ 649 h 1091"/>
                <a:gd name="T8" fmla="*/ 1050 w 1068"/>
                <a:gd name="T9" fmla="*/ 700 h 1091"/>
                <a:gd name="T10" fmla="*/ 577 w 1068"/>
                <a:gd name="T11" fmla="*/ 1079 h 1091"/>
                <a:gd name="T12" fmla="*/ 526 w 1068"/>
                <a:gd name="T13" fmla="*/ 1073 h 1091"/>
                <a:gd name="T14" fmla="*/ 12 w 1068"/>
                <a:gd name="T15" fmla="*/ 442 h 1091"/>
                <a:gd name="T16" fmla="*/ 18 w 1068"/>
                <a:gd name="T17" fmla="*/ 39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8" h="1091">
                  <a:moveTo>
                    <a:pt x="18" y="392"/>
                  </a:moveTo>
                  <a:cubicBezTo>
                    <a:pt x="491" y="13"/>
                    <a:pt x="491" y="13"/>
                    <a:pt x="491" y="13"/>
                  </a:cubicBezTo>
                  <a:cubicBezTo>
                    <a:pt x="506" y="0"/>
                    <a:pt x="529" y="3"/>
                    <a:pt x="542" y="18"/>
                  </a:cubicBezTo>
                  <a:cubicBezTo>
                    <a:pt x="1055" y="649"/>
                    <a:pt x="1055" y="649"/>
                    <a:pt x="1055" y="649"/>
                  </a:cubicBezTo>
                  <a:cubicBezTo>
                    <a:pt x="1068" y="664"/>
                    <a:pt x="1065" y="687"/>
                    <a:pt x="1050" y="700"/>
                  </a:cubicBezTo>
                  <a:cubicBezTo>
                    <a:pt x="577" y="1079"/>
                    <a:pt x="577" y="1079"/>
                    <a:pt x="577" y="1079"/>
                  </a:cubicBezTo>
                  <a:cubicBezTo>
                    <a:pt x="562" y="1091"/>
                    <a:pt x="539" y="1089"/>
                    <a:pt x="526" y="1073"/>
                  </a:cubicBezTo>
                  <a:cubicBezTo>
                    <a:pt x="12" y="442"/>
                    <a:pt x="12" y="442"/>
                    <a:pt x="12" y="442"/>
                  </a:cubicBezTo>
                  <a:cubicBezTo>
                    <a:pt x="0" y="427"/>
                    <a:pt x="2" y="404"/>
                    <a:pt x="18" y="392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7" name="Freeform 241"/>
            <p:cNvSpPr>
              <a:spLocks/>
            </p:cNvSpPr>
            <p:nvPr/>
          </p:nvSpPr>
          <p:spPr bwMode="auto">
            <a:xfrm>
              <a:off x="9662795" y="2845340"/>
              <a:ext cx="576151" cy="586719"/>
            </a:xfrm>
            <a:custGeom>
              <a:avLst/>
              <a:gdLst>
                <a:gd name="T0" fmla="*/ 760 w 1581"/>
                <a:gd name="T1" fmla="*/ 0 h 1610"/>
                <a:gd name="T2" fmla="*/ 1581 w 1581"/>
                <a:gd name="T3" fmla="*/ 1003 h 1610"/>
                <a:gd name="T4" fmla="*/ 821 w 1581"/>
                <a:gd name="T5" fmla="*/ 1610 h 1610"/>
                <a:gd name="T6" fmla="*/ 0 w 1581"/>
                <a:gd name="T7" fmla="*/ 607 h 1610"/>
                <a:gd name="T8" fmla="*/ 760 w 1581"/>
                <a:gd name="T9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1" h="1610">
                  <a:moveTo>
                    <a:pt x="760" y="0"/>
                  </a:moveTo>
                  <a:lnTo>
                    <a:pt x="1581" y="1003"/>
                  </a:lnTo>
                  <a:lnTo>
                    <a:pt x="821" y="1610"/>
                  </a:lnTo>
                  <a:lnTo>
                    <a:pt x="0" y="60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8" name="Freeform 242"/>
            <p:cNvSpPr>
              <a:spLocks/>
            </p:cNvSpPr>
            <p:nvPr/>
          </p:nvSpPr>
          <p:spPr bwMode="auto">
            <a:xfrm>
              <a:off x="10104109" y="3327106"/>
              <a:ext cx="9475" cy="9839"/>
            </a:xfrm>
            <a:custGeom>
              <a:avLst/>
              <a:gdLst>
                <a:gd name="T0" fmla="*/ 2 w 15"/>
                <a:gd name="T1" fmla="*/ 12 h 16"/>
                <a:gd name="T2" fmla="*/ 3 w 15"/>
                <a:gd name="T3" fmla="*/ 3 h 16"/>
                <a:gd name="T4" fmla="*/ 13 w 15"/>
                <a:gd name="T5" fmla="*/ 4 h 16"/>
                <a:gd name="T6" fmla="*/ 12 w 15"/>
                <a:gd name="T7" fmla="*/ 13 h 16"/>
                <a:gd name="T8" fmla="*/ 2 w 15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2"/>
                  </a:moveTo>
                  <a:cubicBezTo>
                    <a:pt x="0" y="9"/>
                    <a:pt x="0" y="5"/>
                    <a:pt x="3" y="3"/>
                  </a:cubicBezTo>
                  <a:cubicBezTo>
                    <a:pt x="6" y="0"/>
                    <a:pt x="11" y="1"/>
                    <a:pt x="13" y="4"/>
                  </a:cubicBezTo>
                  <a:cubicBezTo>
                    <a:pt x="15" y="7"/>
                    <a:pt x="15" y="11"/>
                    <a:pt x="12" y="13"/>
                  </a:cubicBezTo>
                  <a:cubicBezTo>
                    <a:pt x="9" y="16"/>
                    <a:pt x="5" y="15"/>
                    <a:pt x="2" y="12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pic>
          <p:nvPicPr>
            <p:cNvPr id="239" name="Picture 24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923" y="3324556"/>
              <a:ext cx="14941" cy="1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" name="Picture 2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308" y="2928428"/>
              <a:ext cx="39358" cy="37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" name="Freeform 245"/>
            <p:cNvSpPr>
              <a:spLocks/>
            </p:cNvSpPr>
            <p:nvPr/>
          </p:nvSpPr>
          <p:spPr bwMode="auto">
            <a:xfrm>
              <a:off x="9774308" y="2926607"/>
              <a:ext cx="32434" cy="32434"/>
            </a:xfrm>
            <a:custGeom>
              <a:avLst/>
              <a:gdLst>
                <a:gd name="T0" fmla="*/ 4 w 52"/>
                <a:gd name="T1" fmla="*/ 18 h 52"/>
                <a:gd name="T2" fmla="*/ 23 w 52"/>
                <a:gd name="T3" fmla="*/ 3 h 52"/>
                <a:gd name="T4" fmla="*/ 34 w 52"/>
                <a:gd name="T5" fmla="*/ 4 h 52"/>
                <a:gd name="T6" fmla="*/ 49 w 52"/>
                <a:gd name="T7" fmla="*/ 23 h 52"/>
                <a:gd name="T8" fmla="*/ 48 w 52"/>
                <a:gd name="T9" fmla="*/ 34 h 52"/>
                <a:gd name="T10" fmla="*/ 29 w 52"/>
                <a:gd name="T11" fmla="*/ 49 h 52"/>
                <a:gd name="T12" fmla="*/ 18 w 52"/>
                <a:gd name="T13" fmla="*/ 48 h 52"/>
                <a:gd name="T14" fmla="*/ 3 w 52"/>
                <a:gd name="T15" fmla="*/ 29 h 52"/>
                <a:gd name="T16" fmla="*/ 4 w 52"/>
                <a:gd name="T17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" y="18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6" y="0"/>
                    <a:pt x="31" y="1"/>
                    <a:pt x="34" y="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2" y="26"/>
                    <a:pt x="52" y="31"/>
                    <a:pt x="48" y="3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6" y="52"/>
                    <a:pt x="21" y="51"/>
                    <a:pt x="18" y="4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0" y="21"/>
                    <a:pt x="4" y="18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2" name="Freeform 246"/>
            <p:cNvSpPr>
              <a:spLocks noEditPoints="1"/>
            </p:cNvSpPr>
            <p:nvPr/>
          </p:nvSpPr>
          <p:spPr bwMode="auto">
            <a:xfrm>
              <a:off x="9744060" y="3012245"/>
              <a:ext cx="275868" cy="335268"/>
            </a:xfrm>
            <a:custGeom>
              <a:avLst/>
              <a:gdLst>
                <a:gd name="T0" fmla="*/ 94 w 443"/>
                <a:gd name="T1" fmla="*/ 290 h 540"/>
                <a:gd name="T2" fmla="*/ 127 w 443"/>
                <a:gd name="T3" fmla="*/ 286 h 540"/>
                <a:gd name="T4" fmla="*/ 197 w 443"/>
                <a:gd name="T5" fmla="*/ 420 h 540"/>
                <a:gd name="T6" fmla="*/ 189 w 443"/>
                <a:gd name="T7" fmla="*/ 377 h 540"/>
                <a:gd name="T8" fmla="*/ 243 w 443"/>
                <a:gd name="T9" fmla="*/ 385 h 540"/>
                <a:gd name="T10" fmla="*/ 232 w 443"/>
                <a:gd name="T11" fmla="*/ 440 h 540"/>
                <a:gd name="T12" fmla="*/ 187 w 443"/>
                <a:gd name="T13" fmla="*/ 374 h 540"/>
                <a:gd name="T14" fmla="*/ 142 w 443"/>
                <a:gd name="T15" fmla="*/ 286 h 540"/>
                <a:gd name="T16" fmla="*/ 105 w 443"/>
                <a:gd name="T17" fmla="*/ 255 h 540"/>
                <a:gd name="T18" fmla="*/ 66 w 443"/>
                <a:gd name="T19" fmla="*/ 219 h 540"/>
                <a:gd name="T20" fmla="*/ 11 w 443"/>
                <a:gd name="T21" fmla="*/ 135 h 540"/>
                <a:gd name="T22" fmla="*/ 40 w 443"/>
                <a:gd name="T23" fmla="*/ 138 h 540"/>
                <a:gd name="T24" fmla="*/ 117 w 443"/>
                <a:gd name="T25" fmla="*/ 150 h 540"/>
                <a:gd name="T26" fmla="*/ 186 w 443"/>
                <a:gd name="T27" fmla="*/ 140 h 540"/>
                <a:gd name="T28" fmla="*/ 193 w 443"/>
                <a:gd name="T29" fmla="*/ 206 h 540"/>
                <a:gd name="T30" fmla="*/ 228 w 443"/>
                <a:gd name="T31" fmla="*/ 234 h 540"/>
                <a:gd name="T32" fmla="*/ 313 w 443"/>
                <a:gd name="T33" fmla="*/ 210 h 540"/>
                <a:gd name="T34" fmla="*/ 264 w 443"/>
                <a:gd name="T35" fmla="*/ 301 h 540"/>
                <a:gd name="T36" fmla="*/ 190 w 443"/>
                <a:gd name="T37" fmla="*/ 262 h 540"/>
                <a:gd name="T38" fmla="*/ 217 w 443"/>
                <a:gd name="T39" fmla="*/ 287 h 540"/>
                <a:gd name="T40" fmla="*/ 196 w 443"/>
                <a:gd name="T41" fmla="*/ 313 h 540"/>
                <a:gd name="T42" fmla="*/ 191 w 443"/>
                <a:gd name="T43" fmla="*/ 304 h 540"/>
                <a:gd name="T44" fmla="*/ 271 w 443"/>
                <a:gd name="T45" fmla="*/ 208 h 540"/>
                <a:gd name="T46" fmla="*/ 178 w 443"/>
                <a:gd name="T47" fmla="*/ 253 h 540"/>
                <a:gd name="T48" fmla="*/ 112 w 443"/>
                <a:gd name="T49" fmla="*/ 194 h 540"/>
                <a:gd name="T50" fmla="*/ 268 w 443"/>
                <a:gd name="T51" fmla="*/ 481 h 540"/>
                <a:gd name="T52" fmla="*/ 272 w 443"/>
                <a:gd name="T53" fmla="*/ 489 h 540"/>
                <a:gd name="T54" fmla="*/ 371 w 443"/>
                <a:gd name="T55" fmla="*/ 282 h 540"/>
                <a:gd name="T56" fmla="*/ 338 w 443"/>
                <a:gd name="T57" fmla="*/ 342 h 540"/>
                <a:gd name="T58" fmla="*/ 333 w 443"/>
                <a:gd name="T59" fmla="*/ 379 h 540"/>
                <a:gd name="T60" fmla="*/ 278 w 443"/>
                <a:gd name="T61" fmla="*/ 391 h 540"/>
                <a:gd name="T62" fmla="*/ 292 w 443"/>
                <a:gd name="T63" fmla="*/ 432 h 540"/>
                <a:gd name="T64" fmla="*/ 271 w 443"/>
                <a:gd name="T65" fmla="*/ 459 h 540"/>
                <a:gd name="T66" fmla="*/ 312 w 443"/>
                <a:gd name="T67" fmla="*/ 504 h 540"/>
                <a:gd name="T68" fmla="*/ 358 w 443"/>
                <a:gd name="T69" fmla="*/ 510 h 540"/>
                <a:gd name="T70" fmla="*/ 343 w 443"/>
                <a:gd name="T71" fmla="*/ 454 h 540"/>
                <a:gd name="T72" fmla="*/ 359 w 443"/>
                <a:gd name="T73" fmla="*/ 362 h 540"/>
                <a:gd name="T74" fmla="*/ 284 w 443"/>
                <a:gd name="T75" fmla="*/ 492 h 540"/>
                <a:gd name="T76" fmla="*/ 243 w 443"/>
                <a:gd name="T77" fmla="*/ 462 h 540"/>
                <a:gd name="T78" fmla="*/ 229 w 443"/>
                <a:gd name="T79" fmla="*/ 462 h 540"/>
                <a:gd name="T80" fmla="*/ 245 w 443"/>
                <a:gd name="T81" fmla="*/ 472 h 540"/>
                <a:gd name="T82" fmla="*/ 122 w 443"/>
                <a:gd name="T83" fmla="*/ 138 h 540"/>
                <a:gd name="T84" fmla="*/ 87 w 443"/>
                <a:gd name="T85" fmla="*/ 134 h 540"/>
                <a:gd name="T86" fmla="*/ 153 w 443"/>
                <a:gd name="T87" fmla="*/ 68 h 540"/>
                <a:gd name="T88" fmla="*/ 12 w 443"/>
                <a:gd name="T89" fmla="*/ 109 h 540"/>
                <a:gd name="T90" fmla="*/ 207 w 443"/>
                <a:gd name="T91" fmla="*/ 168 h 540"/>
                <a:gd name="T92" fmla="*/ 440 w 443"/>
                <a:gd name="T93" fmla="*/ 269 h 540"/>
                <a:gd name="T94" fmla="*/ 230 w 443"/>
                <a:gd name="T95" fmla="*/ 77 h 540"/>
                <a:gd name="T96" fmla="*/ 192 w 443"/>
                <a:gd name="T97" fmla="*/ 103 h 540"/>
                <a:gd name="T98" fmla="*/ 427 w 443"/>
                <a:gd name="T99" fmla="*/ 265 h 540"/>
                <a:gd name="T100" fmla="*/ 186 w 443"/>
                <a:gd name="T101" fmla="*/ 100 h 540"/>
                <a:gd name="T102" fmla="*/ 155 w 443"/>
                <a:gd name="T103" fmla="*/ 72 h 540"/>
                <a:gd name="T104" fmla="*/ 175 w 443"/>
                <a:gd name="T105" fmla="*/ 122 h 540"/>
                <a:gd name="T106" fmla="*/ 170 w 443"/>
                <a:gd name="T107" fmla="*/ 101 h 540"/>
                <a:gd name="T108" fmla="*/ 283 w 443"/>
                <a:gd name="T109" fmla="*/ 380 h 540"/>
                <a:gd name="T110" fmla="*/ 261 w 443"/>
                <a:gd name="T111" fmla="*/ 423 h 540"/>
                <a:gd name="T112" fmla="*/ 245 w 443"/>
                <a:gd name="T113" fmla="*/ 427 h 540"/>
                <a:gd name="T114" fmla="*/ 276 w 443"/>
                <a:gd name="T115" fmla="*/ 459 h 540"/>
                <a:gd name="T116" fmla="*/ 197 w 443"/>
                <a:gd name="T117" fmla="*/ 380 h 540"/>
                <a:gd name="T118" fmla="*/ 212 w 443"/>
                <a:gd name="T119" fmla="*/ 361 h 540"/>
                <a:gd name="T120" fmla="*/ 218 w 443"/>
                <a:gd name="T121" fmla="*/ 327 h 540"/>
                <a:gd name="T122" fmla="*/ 348 w 443"/>
                <a:gd name="T123" fmla="*/ 506 h 540"/>
                <a:gd name="T124" fmla="*/ 275 w 443"/>
                <a:gd name="T125" fmla="*/ 47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40">
                  <a:moveTo>
                    <a:pt x="101" y="296"/>
                  </a:moveTo>
                  <a:cubicBezTo>
                    <a:pt x="101" y="296"/>
                    <a:pt x="101" y="296"/>
                    <a:pt x="101" y="296"/>
                  </a:cubicBezTo>
                  <a:cubicBezTo>
                    <a:pt x="101" y="296"/>
                    <a:pt x="101" y="296"/>
                    <a:pt x="101" y="296"/>
                  </a:cubicBezTo>
                  <a:close/>
                  <a:moveTo>
                    <a:pt x="101" y="291"/>
                  </a:moveTo>
                  <a:cubicBezTo>
                    <a:pt x="101" y="291"/>
                    <a:pt x="101" y="291"/>
                    <a:pt x="101" y="291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3"/>
                    <a:pt x="101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2"/>
                    <a:pt x="102" y="292"/>
                    <a:pt x="101" y="291"/>
                  </a:cubicBezTo>
                  <a:close/>
                  <a:moveTo>
                    <a:pt x="184" y="379"/>
                  </a:moveTo>
                  <a:cubicBezTo>
                    <a:pt x="184" y="379"/>
                    <a:pt x="184" y="379"/>
                    <a:pt x="184" y="379"/>
                  </a:cubicBezTo>
                  <a:cubicBezTo>
                    <a:pt x="183" y="379"/>
                    <a:pt x="183" y="379"/>
                    <a:pt x="183" y="379"/>
                  </a:cubicBezTo>
                  <a:lnTo>
                    <a:pt x="184" y="379"/>
                  </a:lnTo>
                  <a:close/>
                  <a:moveTo>
                    <a:pt x="99" y="293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99" y="293"/>
                    <a:pt x="99" y="293"/>
                    <a:pt x="99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0" y="292"/>
                    <a:pt x="100" y="292"/>
                    <a:pt x="100" y="292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8" y="291"/>
                    <a:pt x="98" y="291"/>
                    <a:pt x="98" y="292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0"/>
                    <a:pt x="97" y="290"/>
                    <a:pt x="97" y="290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6" y="292"/>
                    <a:pt x="96" y="292"/>
                    <a:pt x="96" y="292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98" y="294"/>
                    <a:pt x="98" y="293"/>
                    <a:pt x="98" y="293"/>
                  </a:cubicBezTo>
                  <a:lnTo>
                    <a:pt x="99" y="293"/>
                  </a:lnTo>
                  <a:close/>
                  <a:moveTo>
                    <a:pt x="100" y="298"/>
                  </a:moveTo>
                  <a:cubicBezTo>
                    <a:pt x="99" y="297"/>
                    <a:pt x="99" y="297"/>
                    <a:pt x="99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298"/>
                    <a:pt x="99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lnTo>
                    <a:pt x="100" y="298"/>
                  </a:lnTo>
                  <a:close/>
                  <a:moveTo>
                    <a:pt x="101" y="298"/>
                  </a:moveTo>
                  <a:cubicBezTo>
                    <a:pt x="101" y="298"/>
                    <a:pt x="101" y="298"/>
                    <a:pt x="101" y="298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2" y="298"/>
                    <a:pt x="102" y="298"/>
                    <a:pt x="102" y="298"/>
                  </a:cubicBezTo>
                  <a:cubicBezTo>
                    <a:pt x="101" y="298"/>
                    <a:pt x="101" y="298"/>
                    <a:pt x="101" y="298"/>
                  </a:cubicBezTo>
                  <a:cubicBezTo>
                    <a:pt x="101" y="298"/>
                    <a:pt x="101" y="298"/>
                    <a:pt x="101" y="298"/>
                  </a:cubicBezTo>
                  <a:cubicBezTo>
                    <a:pt x="101" y="297"/>
                    <a:pt x="101" y="297"/>
                    <a:pt x="101" y="297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1" y="298"/>
                    <a:pt x="101" y="298"/>
                    <a:pt x="101" y="298"/>
                  </a:cubicBezTo>
                  <a:close/>
                  <a:moveTo>
                    <a:pt x="202" y="425"/>
                  </a:moveTo>
                  <a:cubicBezTo>
                    <a:pt x="202" y="425"/>
                    <a:pt x="202" y="425"/>
                    <a:pt x="202" y="425"/>
                  </a:cubicBezTo>
                  <a:cubicBezTo>
                    <a:pt x="202" y="426"/>
                    <a:pt x="202" y="426"/>
                    <a:pt x="202" y="426"/>
                  </a:cubicBezTo>
                  <a:cubicBezTo>
                    <a:pt x="202" y="426"/>
                    <a:pt x="202" y="426"/>
                    <a:pt x="202" y="426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8"/>
                    <a:pt x="202" y="428"/>
                    <a:pt x="202" y="428"/>
                  </a:cubicBezTo>
                  <a:cubicBezTo>
                    <a:pt x="202" y="428"/>
                    <a:pt x="202" y="428"/>
                    <a:pt x="202" y="428"/>
                  </a:cubicBezTo>
                  <a:cubicBezTo>
                    <a:pt x="202" y="429"/>
                    <a:pt x="203" y="429"/>
                    <a:pt x="203" y="429"/>
                  </a:cubicBezTo>
                  <a:cubicBezTo>
                    <a:pt x="203" y="430"/>
                    <a:pt x="203" y="430"/>
                    <a:pt x="203" y="430"/>
                  </a:cubicBezTo>
                  <a:cubicBezTo>
                    <a:pt x="203" y="429"/>
                    <a:pt x="203" y="429"/>
                    <a:pt x="203" y="429"/>
                  </a:cubicBezTo>
                  <a:cubicBezTo>
                    <a:pt x="203" y="429"/>
                    <a:pt x="203" y="429"/>
                    <a:pt x="203" y="429"/>
                  </a:cubicBezTo>
                  <a:cubicBezTo>
                    <a:pt x="203" y="428"/>
                    <a:pt x="203" y="426"/>
                    <a:pt x="202" y="425"/>
                  </a:cubicBezTo>
                  <a:close/>
                  <a:moveTo>
                    <a:pt x="99" y="300"/>
                  </a:moveTo>
                  <a:cubicBezTo>
                    <a:pt x="99" y="300"/>
                    <a:pt x="99" y="300"/>
                    <a:pt x="99" y="300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0"/>
                    <a:pt x="100" y="300"/>
                    <a:pt x="100" y="300"/>
                  </a:cubicBezTo>
                  <a:lnTo>
                    <a:pt x="99" y="300"/>
                  </a:lnTo>
                  <a:close/>
                  <a:moveTo>
                    <a:pt x="97" y="298"/>
                  </a:move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lose/>
                  <a:moveTo>
                    <a:pt x="99" y="297"/>
                  </a:moveTo>
                  <a:cubicBezTo>
                    <a:pt x="99" y="296"/>
                    <a:pt x="99" y="296"/>
                    <a:pt x="99" y="296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9" y="297"/>
                    <a:pt x="99" y="297"/>
                    <a:pt x="99" y="297"/>
                  </a:cubicBezTo>
                  <a:close/>
                  <a:moveTo>
                    <a:pt x="99" y="299"/>
                  </a:moveTo>
                  <a:cubicBezTo>
                    <a:pt x="98" y="299"/>
                    <a:pt x="98" y="299"/>
                    <a:pt x="98" y="299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9" y="299"/>
                    <a:pt x="99" y="299"/>
                    <a:pt x="99" y="299"/>
                  </a:cubicBezTo>
                  <a:close/>
                  <a:moveTo>
                    <a:pt x="98" y="297"/>
                  </a:moveTo>
                  <a:cubicBezTo>
                    <a:pt x="98" y="297"/>
                    <a:pt x="98" y="297"/>
                    <a:pt x="98" y="297"/>
                  </a:cubicBezTo>
                  <a:cubicBezTo>
                    <a:pt x="98" y="298"/>
                    <a:pt x="98" y="298"/>
                    <a:pt x="98" y="298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8" y="297"/>
                    <a:pt x="98" y="297"/>
                    <a:pt x="98" y="297"/>
                  </a:cubicBezTo>
                  <a:close/>
                  <a:moveTo>
                    <a:pt x="100" y="294"/>
                  </a:moveTo>
                  <a:cubicBezTo>
                    <a:pt x="100" y="294"/>
                    <a:pt x="101" y="295"/>
                    <a:pt x="101" y="295"/>
                  </a:cubicBezTo>
                  <a:cubicBezTo>
                    <a:pt x="101" y="295"/>
                    <a:pt x="101" y="295"/>
                    <a:pt x="101" y="295"/>
                  </a:cubicBezTo>
                  <a:cubicBezTo>
                    <a:pt x="101" y="296"/>
                    <a:pt x="101" y="296"/>
                    <a:pt x="101" y="296"/>
                  </a:cubicBezTo>
                  <a:cubicBezTo>
                    <a:pt x="101" y="295"/>
                    <a:pt x="102" y="295"/>
                    <a:pt x="102" y="295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1" y="294"/>
                    <a:pt x="101" y="294"/>
                    <a:pt x="100" y="294"/>
                  </a:cubicBezTo>
                  <a:close/>
                  <a:moveTo>
                    <a:pt x="64" y="242"/>
                  </a:moveTo>
                  <a:cubicBezTo>
                    <a:pt x="64" y="242"/>
                    <a:pt x="64" y="242"/>
                    <a:pt x="64" y="242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2"/>
                    <a:pt x="67" y="242"/>
                    <a:pt x="67" y="242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4" y="240"/>
                    <a:pt x="64" y="240"/>
                    <a:pt x="64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2" y="237"/>
                    <a:pt x="62" y="237"/>
                    <a:pt x="62" y="237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2" y="237"/>
                    <a:pt x="62" y="237"/>
                    <a:pt x="62" y="237"/>
                  </a:cubicBezTo>
                  <a:cubicBezTo>
                    <a:pt x="62" y="237"/>
                    <a:pt x="62" y="237"/>
                    <a:pt x="62" y="237"/>
                  </a:cubicBezTo>
                  <a:cubicBezTo>
                    <a:pt x="62" y="237"/>
                    <a:pt x="62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lnTo>
                    <a:pt x="64" y="242"/>
                  </a:lnTo>
                  <a:close/>
                  <a:moveTo>
                    <a:pt x="68" y="257"/>
                  </a:move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8"/>
                    <a:pt x="68" y="258"/>
                    <a:pt x="68" y="258"/>
                  </a:cubicBezTo>
                  <a:cubicBezTo>
                    <a:pt x="68" y="258"/>
                    <a:pt x="68" y="258"/>
                    <a:pt x="68" y="258"/>
                  </a:cubicBezTo>
                  <a:cubicBezTo>
                    <a:pt x="69" y="257"/>
                    <a:pt x="68" y="257"/>
                    <a:pt x="68" y="257"/>
                  </a:cubicBezTo>
                  <a:close/>
                  <a:moveTo>
                    <a:pt x="39" y="189"/>
                  </a:moveTo>
                  <a:cubicBezTo>
                    <a:pt x="38" y="189"/>
                    <a:pt x="37" y="189"/>
                    <a:pt x="37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6" y="189"/>
                    <a:pt x="36" y="189"/>
                    <a:pt x="35" y="189"/>
                  </a:cubicBezTo>
                  <a:cubicBezTo>
                    <a:pt x="35" y="189"/>
                    <a:pt x="35" y="189"/>
                    <a:pt x="35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4" y="191"/>
                    <a:pt x="34" y="191"/>
                    <a:pt x="34" y="191"/>
                  </a:cubicBezTo>
                  <a:cubicBezTo>
                    <a:pt x="35" y="191"/>
                    <a:pt x="34" y="192"/>
                    <a:pt x="35" y="192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0"/>
                    <a:pt x="39" y="190"/>
                    <a:pt x="39" y="190"/>
                  </a:cubicBezTo>
                  <a:lnTo>
                    <a:pt x="39" y="189"/>
                  </a:lnTo>
                  <a:close/>
                  <a:moveTo>
                    <a:pt x="68" y="252"/>
                  </a:moveTo>
                  <a:cubicBezTo>
                    <a:pt x="67" y="250"/>
                    <a:pt x="67" y="250"/>
                    <a:pt x="67" y="250"/>
                  </a:cubicBezTo>
                  <a:cubicBezTo>
                    <a:pt x="67" y="250"/>
                    <a:pt x="67" y="250"/>
                    <a:pt x="67" y="250"/>
                  </a:cubicBezTo>
                  <a:cubicBezTo>
                    <a:pt x="67" y="250"/>
                    <a:pt x="67" y="250"/>
                    <a:pt x="67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49"/>
                    <a:pt x="65" y="249"/>
                    <a:pt x="65" y="248"/>
                  </a:cubicBezTo>
                  <a:cubicBezTo>
                    <a:pt x="65" y="248"/>
                    <a:pt x="65" y="248"/>
                    <a:pt x="65" y="248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7" y="249"/>
                    <a:pt x="67" y="249"/>
                    <a:pt x="67" y="249"/>
                  </a:cubicBezTo>
                  <a:cubicBezTo>
                    <a:pt x="67" y="249"/>
                    <a:pt x="67" y="249"/>
                    <a:pt x="67" y="249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68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7"/>
                    <a:pt x="67" y="247"/>
                    <a:pt x="67" y="247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7" y="246"/>
                    <a:pt x="67" y="246"/>
                    <a:pt x="67" y="246"/>
                  </a:cubicBezTo>
                  <a:cubicBezTo>
                    <a:pt x="67" y="246"/>
                    <a:pt x="67" y="246"/>
                    <a:pt x="67" y="246"/>
                  </a:cubicBezTo>
                  <a:cubicBezTo>
                    <a:pt x="67" y="246"/>
                    <a:pt x="67" y="245"/>
                    <a:pt x="67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6" y="244"/>
                    <a:pt x="65" y="243"/>
                    <a:pt x="65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4"/>
                    <a:pt x="63" y="244"/>
                    <a:pt x="63" y="244"/>
                  </a:cubicBezTo>
                  <a:cubicBezTo>
                    <a:pt x="63" y="244"/>
                    <a:pt x="63" y="244"/>
                    <a:pt x="63" y="244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65" y="248"/>
                    <a:pt x="65" y="248"/>
                    <a:pt x="65" y="248"/>
                  </a:cubicBezTo>
                  <a:cubicBezTo>
                    <a:pt x="65" y="248"/>
                    <a:pt x="65" y="247"/>
                    <a:pt x="64" y="247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4" y="251"/>
                    <a:pt x="64" y="251"/>
                    <a:pt x="64" y="251"/>
                  </a:cubicBezTo>
                  <a:cubicBezTo>
                    <a:pt x="64" y="252"/>
                    <a:pt x="65" y="252"/>
                    <a:pt x="65" y="252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6" y="253"/>
                    <a:pt x="66" y="252"/>
                    <a:pt x="66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8" y="252"/>
                    <a:pt x="68" y="252"/>
                    <a:pt x="68" y="252"/>
                  </a:cubicBezTo>
                  <a:close/>
                  <a:moveTo>
                    <a:pt x="28" y="180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8"/>
                    <a:pt x="25" y="178"/>
                    <a:pt x="2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7" y="181"/>
                    <a:pt x="27" y="181"/>
                    <a:pt x="27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0"/>
                    <a:pt x="28" y="180"/>
                    <a:pt x="28" y="180"/>
                  </a:cubicBezTo>
                  <a:close/>
                  <a:moveTo>
                    <a:pt x="31" y="184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0" y="185"/>
                    <a:pt x="31" y="185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2" y="186"/>
                    <a:pt x="32" y="186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4"/>
                    <a:pt x="32" y="185"/>
                    <a:pt x="31" y="184"/>
                  </a:cubicBezTo>
                  <a:close/>
                  <a:moveTo>
                    <a:pt x="77" y="245"/>
                  </a:move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6"/>
                    <a:pt x="77" y="246"/>
                    <a:pt x="77" y="246"/>
                  </a:cubicBezTo>
                  <a:cubicBezTo>
                    <a:pt x="77" y="246"/>
                    <a:pt x="77" y="246"/>
                    <a:pt x="77" y="246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78" y="245"/>
                    <a:pt x="78" y="245"/>
                    <a:pt x="78" y="245"/>
                  </a:cubicBezTo>
                  <a:lnTo>
                    <a:pt x="77" y="245"/>
                  </a:lnTo>
                  <a:close/>
                  <a:moveTo>
                    <a:pt x="95" y="290"/>
                  </a:moveTo>
                  <a:cubicBezTo>
                    <a:pt x="95" y="290"/>
                    <a:pt x="95" y="290"/>
                    <a:pt x="95" y="290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2" y="287"/>
                    <a:pt x="92" y="287"/>
                    <a:pt x="92" y="287"/>
                  </a:cubicBezTo>
                  <a:cubicBezTo>
                    <a:pt x="92" y="287"/>
                    <a:pt x="92" y="287"/>
                    <a:pt x="92" y="287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290"/>
                    <a:pt x="94" y="290"/>
                    <a:pt x="94" y="290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9"/>
                    <a:pt x="95" y="289"/>
                    <a:pt x="95" y="289"/>
                  </a:cubicBezTo>
                  <a:lnTo>
                    <a:pt x="95" y="290"/>
                  </a:lnTo>
                  <a:close/>
                  <a:moveTo>
                    <a:pt x="71" y="252"/>
                  </a:moveTo>
                  <a:cubicBezTo>
                    <a:pt x="71" y="252"/>
                    <a:pt x="71" y="252"/>
                    <a:pt x="71" y="252"/>
                  </a:cubicBezTo>
                  <a:cubicBezTo>
                    <a:pt x="70" y="251"/>
                    <a:pt x="70" y="251"/>
                    <a:pt x="70" y="251"/>
                  </a:cubicBezTo>
                  <a:cubicBezTo>
                    <a:pt x="70" y="251"/>
                    <a:pt x="70" y="251"/>
                    <a:pt x="70" y="251"/>
                  </a:cubicBezTo>
                  <a:cubicBezTo>
                    <a:pt x="69" y="251"/>
                    <a:pt x="69" y="251"/>
                    <a:pt x="69" y="251"/>
                  </a:cubicBezTo>
                  <a:cubicBezTo>
                    <a:pt x="69" y="251"/>
                    <a:pt x="69" y="252"/>
                    <a:pt x="69" y="253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2" y="253"/>
                    <a:pt x="72" y="253"/>
                    <a:pt x="72" y="253"/>
                  </a:cubicBezTo>
                  <a:cubicBezTo>
                    <a:pt x="71" y="253"/>
                    <a:pt x="71" y="252"/>
                    <a:pt x="71" y="252"/>
                  </a:cubicBezTo>
                  <a:close/>
                  <a:moveTo>
                    <a:pt x="95" y="298"/>
                  </a:move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9"/>
                    <a:pt x="95" y="299"/>
                    <a:pt x="95" y="299"/>
                  </a:cubicBezTo>
                  <a:cubicBezTo>
                    <a:pt x="95" y="299"/>
                    <a:pt x="95" y="299"/>
                    <a:pt x="96" y="299"/>
                  </a:cubicBezTo>
                  <a:cubicBezTo>
                    <a:pt x="95" y="298"/>
                    <a:pt x="95" y="298"/>
                    <a:pt x="95" y="298"/>
                  </a:cubicBezTo>
                  <a:close/>
                  <a:moveTo>
                    <a:pt x="97" y="299"/>
                  </a:moveTo>
                  <a:cubicBezTo>
                    <a:pt x="97" y="300"/>
                    <a:pt x="97" y="300"/>
                    <a:pt x="97" y="300"/>
                  </a:cubicBezTo>
                  <a:cubicBezTo>
                    <a:pt x="97" y="299"/>
                    <a:pt x="97" y="299"/>
                    <a:pt x="97" y="299"/>
                  </a:cubicBezTo>
                  <a:cubicBezTo>
                    <a:pt x="97" y="300"/>
                    <a:pt x="97" y="300"/>
                    <a:pt x="97" y="300"/>
                  </a:cubicBezTo>
                  <a:cubicBezTo>
                    <a:pt x="97" y="299"/>
                    <a:pt x="97" y="299"/>
                    <a:pt x="97" y="299"/>
                  </a:cubicBezTo>
                  <a:cubicBezTo>
                    <a:pt x="97" y="298"/>
                    <a:pt x="97" y="298"/>
                    <a:pt x="97" y="298"/>
                  </a:cubicBezTo>
                  <a:lnTo>
                    <a:pt x="97" y="299"/>
                  </a:lnTo>
                  <a:close/>
                  <a:moveTo>
                    <a:pt x="74" y="242"/>
                  </a:moveTo>
                  <a:cubicBezTo>
                    <a:pt x="73" y="241"/>
                    <a:pt x="73" y="241"/>
                    <a:pt x="73" y="241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74" y="242"/>
                    <a:pt x="74" y="242"/>
                    <a:pt x="74" y="242"/>
                  </a:cubicBezTo>
                  <a:close/>
                  <a:moveTo>
                    <a:pt x="106" y="299"/>
                  </a:moveTo>
                  <a:cubicBezTo>
                    <a:pt x="106" y="299"/>
                    <a:pt x="106" y="299"/>
                    <a:pt x="106" y="299"/>
                  </a:cubicBezTo>
                  <a:cubicBezTo>
                    <a:pt x="106" y="299"/>
                    <a:pt x="106" y="299"/>
                    <a:pt x="106" y="299"/>
                  </a:cubicBezTo>
                  <a:close/>
                  <a:moveTo>
                    <a:pt x="135" y="336"/>
                  </a:move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5" y="336"/>
                    <a:pt x="135" y="336"/>
                  </a:cubicBezTo>
                  <a:close/>
                  <a:moveTo>
                    <a:pt x="138" y="336"/>
                  </a:moveTo>
                  <a:cubicBezTo>
                    <a:pt x="138" y="336"/>
                    <a:pt x="138" y="336"/>
                    <a:pt x="138" y="336"/>
                  </a:cubicBezTo>
                  <a:cubicBezTo>
                    <a:pt x="139" y="336"/>
                    <a:pt x="139" y="336"/>
                    <a:pt x="139" y="336"/>
                  </a:cubicBezTo>
                  <a:cubicBezTo>
                    <a:pt x="139" y="336"/>
                    <a:pt x="139" y="336"/>
                    <a:pt x="139" y="336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8"/>
                    <a:pt x="140" y="338"/>
                  </a:cubicBezTo>
                  <a:cubicBezTo>
                    <a:pt x="140" y="338"/>
                    <a:pt x="140" y="338"/>
                    <a:pt x="140" y="338"/>
                  </a:cubicBezTo>
                  <a:cubicBezTo>
                    <a:pt x="141" y="337"/>
                    <a:pt x="141" y="337"/>
                    <a:pt x="141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6"/>
                    <a:pt x="140" y="336"/>
                    <a:pt x="140" y="336"/>
                  </a:cubicBezTo>
                  <a:cubicBezTo>
                    <a:pt x="139" y="336"/>
                    <a:pt x="139" y="336"/>
                    <a:pt x="139" y="336"/>
                  </a:cubicBezTo>
                  <a:cubicBezTo>
                    <a:pt x="140" y="336"/>
                    <a:pt x="140" y="336"/>
                    <a:pt x="140" y="336"/>
                  </a:cubicBezTo>
                  <a:cubicBezTo>
                    <a:pt x="139" y="335"/>
                    <a:pt x="139" y="335"/>
                    <a:pt x="139" y="335"/>
                  </a:cubicBezTo>
                  <a:cubicBezTo>
                    <a:pt x="140" y="335"/>
                    <a:pt x="140" y="335"/>
                    <a:pt x="140" y="335"/>
                  </a:cubicBezTo>
                  <a:cubicBezTo>
                    <a:pt x="139" y="335"/>
                    <a:pt x="139" y="335"/>
                    <a:pt x="139" y="335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2"/>
                    <a:pt x="137" y="332"/>
                    <a:pt x="137" y="331"/>
                  </a:cubicBezTo>
                  <a:cubicBezTo>
                    <a:pt x="137" y="331"/>
                    <a:pt x="136" y="330"/>
                    <a:pt x="136" y="330"/>
                  </a:cubicBezTo>
                  <a:cubicBezTo>
                    <a:pt x="136" y="330"/>
                    <a:pt x="136" y="330"/>
                    <a:pt x="136" y="330"/>
                  </a:cubicBezTo>
                  <a:cubicBezTo>
                    <a:pt x="135" y="331"/>
                    <a:pt x="135" y="331"/>
                    <a:pt x="135" y="331"/>
                  </a:cubicBezTo>
                  <a:cubicBezTo>
                    <a:pt x="135" y="330"/>
                    <a:pt x="134" y="330"/>
                    <a:pt x="134" y="33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3" y="330"/>
                    <a:pt x="133" y="330"/>
                    <a:pt x="133" y="330"/>
                  </a:cubicBezTo>
                  <a:cubicBezTo>
                    <a:pt x="133" y="330"/>
                    <a:pt x="133" y="330"/>
                    <a:pt x="133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1" y="330"/>
                    <a:pt x="131" y="330"/>
                    <a:pt x="131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1"/>
                    <a:pt x="132" y="331"/>
                    <a:pt x="132" y="332"/>
                  </a:cubicBezTo>
                  <a:cubicBezTo>
                    <a:pt x="132" y="332"/>
                    <a:pt x="132" y="332"/>
                    <a:pt x="132" y="332"/>
                  </a:cubicBezTo>
                  <a:cubicBezTo>
                    <a:pt x="132" y="332"/>
                    <a:pt x="132" y="332"/>
                    <a:pt x="132" y="332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32" y="333"/>
                    <a:pt x="132" y="333"/>
                    <a:pt x="132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4" y="333"/>
                    <a:pt x="134" y="333"/>
                    <a:pt x="134" y="333"/>
                  </a:cubicBezTo>
                  <a:cubicBezTo>
                    <a:pt x="134" y="333"/>
                    <a:pt x="134" y="333"/>
                    <a:pt x="134" y="333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3"/>
                    <a:pt x="134" y="333"/>
                    <a:pt x="134" y="333"/>
                  </a:cubicBezTo>
                  <a:cubicBezTo>
                    <a:pt x="134" y="334"/>
                    <a:pt x="134" y="334"/>
                    <a:pt x="133" y="334"/>
                  </a:cubicBezTo>
                  <a:cubicBezTo>
                    <a:pt x="133" y="335"/>
                    <a:pt x="133" y="335"/>
                    <a:pt x="133" y="335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5"/>
                    <a:pt x="134" y="335"/>
                    <a:pt x="134" y="335"/>
                  </a:cubicBezTo>
                  <a:cubicBezTo>
                    <a:pt x="134" y="335"/>
                    <a:pt x="134" y="335"/>
                    <a:pt x="134" y="335"/>
                  </a:cubicBezTo>
                  <a:cubicBezTo>
                    <a:pt x="134" y="335"/>
                    <a:pt x="134" y="335"/>
                    <a:pt x="134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6" y="336"/>
                    <a:pt x="136" y="336"/>
                    <a:pt x="136" y="336"/>
                  </a:cubicBezTo>
                  <a:cubicBezTo>
                    <a:pt x="136" y="336"/>
                    <a:pt x="136" y="336"/>
                    <a:pt x="136" y="336"/>
                  </a:cubicBezTo>
                  <a:cubicBezTo>
                    <a:pt x="136" y="337"/>
                    <a:pt x="136" y="337"/>
                    <a:pt x="136" y="337"/>
                  </a:cubicBezTo>
                  <a:cubicBezTo>
                    <a:pt x="136" y="337"/>
                    <a:pt x="136" y="337"/>
                    <a:pt x="136" y="337"/>
                  </a:cubicBezTo>
                  <a:cubicBezTo>
                    <a:pt x="137" y="338"/>
                    <a:pt x="137" y="338"/>
                    <a:pt x="137" y="338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7" y="340"/>
                    <a:pt x="137" y="340"/>
                    <a:pt x="137" y="340"/>
                  </a:cubicBezTo>
                  <a:cubicBezTo>
                    <a:pt x="137" y="340"/>
                    <a:pt x="137" y="340"/>
                    <a:pt x="137" y="340"/>
                  </a:cubicBezTo>
                  <a:cubicBezTo>
                    <a:pt x="137" y="340"/>
                    <a:pt x="137" y="340"/>
                    <a:pt x="137" y="340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8" y="339"/>
                    <a:pt x="138" y="339"/>
                    <a:pt x="138" y="339"/>
                  </a:cubicBezTo>
                  <a:cubicBezTo>
                    <a:pt x="138" y="340"/>
                    <a:pt x="138" y="340"/>
                    <a:pt x="138" y="340"/>
                  </a:cubicBezTo>
                  <a:cubicBezTo>
                    <a:pt x="139" y="339"/>
                    <a:pt x="139" y="339"/>
                    <a:pt x="139" y="339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39" y="340"/>
                    <a:pt x="139" y="341"/>
                    <a:pt x="140" y="341"/>
                  </a:cubicBezTo>
                  <a:cubicBezTo>
                    <a:pt x="140" y="341"/>
                    <a:pt x="140" y="341"/>
                    <a:pt x="140" y="341"/>
                  </a:cubicBezTo>
                  <a:cubicBezTo>
                    <a:pt x="140" y="341"/>
                    <a:pt x="140" y="341"/>
                    <a:pt x="140" y="341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39" y="339"/>
                    <a:pt x="139" y="339"/>
                    <a:pt x="139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8"/>
                    <a:pt x="139" y="338"/>
                    <a:pt x="139" y="338"/>
                  </a:cubicBezTo>
                  <a:cubicBezTo>
                    <a:pt x="139" y="337"/>
                    <a:pt x="138" y="337"/>
                    <a:pt x="138" y="336"/>
                  </a:cubicBezTo>
                  <a:close/>
                  <a:moveTo>
                    <a:pt x="127" y="282"/>
                  </a:moveTo>
                  <a:cubicBezTo>
                    <a:pt x="127" y="282"/>
                    <a:pt x="127" y="282"/>
                    <a:pt x="127" y="282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6" y="281"/>
                    <a:pt x="126" y="281"/>
                    <a:pt x="126" y="281"/>
                  </a:cubicBezTo>
                  <a:cubicBezTo>
                    <a:pt x="126" y="281"/>
                    <a:pt x="126" y="281"/>
                    <a:pt x="126" y="281"/>
                  </a:cubicBezTo>
                  <a:cubicBezTo>
                    <a:pt x="126" y="280"/>
                    <a:pt x="126" y="280"/>
                    <a:pt x="126" y="280"/>
                  </a:cubicBezTo>
                  <a:cubicBezTo>
                    <a:pt x="126" y="280"/>
                    <a:pt x="126" y="280"/>
                    <a:pt x="126" y="280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81"/>
                    <a:pt x="124" y="281"/>
                    <a:pt x="124" y="281"/>
                  </a:cubicBezTo>
                  <a:cubicBezTo>
                    <a:pt x="123" y="281"/>
                    <a:pt x="123" y="281"/>
                    <a:pt x="123" y="281"/>
                  </a:cubicBezTo>
                  <a:cubicBezTo>
                    <a:pt x="123" y="282"/>
                    <a:pt x="123" y="282"/>
                    <a:pt x="123" y="282"/>
                  </a:cubicBezTo>
                  <a:cubicBezTo>
                    <a:pt x="123" y="282"/>
                    <a:pt x="123" y="282"/>
                    <a:pt x="123" y="28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3" y="283"/>
                    <a:pt x="123" y="283"/>
                    <a:pt x="123" y="283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1" y="283"/>
                    <a:pt x="121" y="283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19" y="284"/>
                    <a:pt x="120" y="284"/>
                    <a:pt x="120" y="285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0" y="287"/>
                    <a:pt x="120" y="287"/>
                    <a:pt x="120" y="287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19" y="284"/>
                    <a:pt x="119" y="284"/>
                    <a:pt x="119" y="284"/>
                  </a:cubicBezTo>
                  <a:cubicBezTo>
                    <a:pt x="118" y="284"/>
                    <a:pt x="118" y="284"/>
                    <a:pt x="118" y="285"/>
                  </a:cubicBezTo>
                  <a:cubicBezTo>
                    <a:pt x="118" y="284"/>
                    <a:pt x="118" y="284"/>
                    <a:pt x="117" y="284"/>
                  </a:cubicBezTo>
                  <a:cubicBezTo>
                    <a:pt x="117" y="284"/>
                    <a:pt x="117" y="284"/>
                    <a:pt x="117" y="284"/>
                  </a:cubicBezTo>
                  <a:cubicBezTo>
                    <a:pt x="117" y="284"/>
                    <a:pt x="117" y="284"/>
                    <a:pt x="117" y="284"/>
                  </a:cubicBezTo>
                  <a:cubicBezTo>
                    <a:pt x="116" y="285"/>
                    <a:pt x="116" y="285"/>
                    <a:pt x="116" y="285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5" y="284"/>
                    <a:pt x="115" y="284"/>
                    <a:pt x="115" y="284"/>
                  </a:cubicBezTo>
                  <a:cubicBezTo>
                    <a:pt x="115" y="284"/>
                    <a:pt x="115" y="284"/>
                    <a:pt x="115" y="284"/>
                  </a:cubicBezTo>
                  <a:cubicBezTo>
                    <a:pt x="115" y="284"/>
                    <a:pt x="115" y="284"/>
                    <a:pt x="114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3" y="284"/>
                    <a:pt x="113" y="284"/>
                    <a:pt x="113" y="284"/>
                  </a:cubicBezTo>
                  <a:cubicBezTo>
                    <a:pt x="113" y="284"/>
                    <a:pt x="113" y="284"/>
                    <a:pt x="113" y="284"/>
                  </a:cubicBezTo>
                  <a:cubicBezTo>
                    <a:pt x="113" y="283"/>
                    <a:pt x="113" y="283"/>
                    <a:pt x="113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2"/>
                    <a:pt x="112" y="282"/>
                    <a:pt x="112" y="282"/>
                  </a:cubicBezTo>
                  <a:cubicBezTo>
                    <a:pt x="111" y="283"/>
                    <a:pt x="111" y="283"/>
                    <a:pt x="111" y="283"/>
                  </a:cubicBezTo>
                  <a:cubicBezTo>
                    <a:pt x="111" y="282"/>
                    <a:pt x="111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8" y="280"/>
                    <a:pt x="108" y="280"/>
                    <a:pt x="108" y="280"/>
                  </a:cubicBezTo>
                  <a:cubicBezTo>
                    <a:pt x="108" y="280"/>
                    <a:pt x="107" y="280"/>
                    <a:pt x="107" y="280"/>
                  </a:cubicBezTo>
                  <a:cubicBezTo>
                    <a:pt x="107" y="279"/>
                    <a:pt x="107" y="279"/>
                    <a:pt x="107" y="279"/>
                  </a:cubicBezTo>
                  <a:cubicBezTo>
                    <a:pt x="107" y="279"/>
                    <a:pt x="107" y="279"/>
                    <a:pt x="107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5" y="279"/>
                    <a:pt x="105" y="279"/>
                    <a:pt x="105" y="279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100" y="276"/>
                    <a:pt x="100" y="276"/>
                    <a:pt x="100" y="276"/>
                  </a:cubicBezTo>
                  <a:cubicBezTo>
                    <a:pt x="100" y="277"/>
                    <a:pt x="100" y="277"/>
                    <a:pt x="100" y="277"/>
                  </a:cubicBezTo>
                  <a:cubicBezTo>
                    <a:pt x="100" y="277"/>
                    <a:pt x="100" y="277"/>
                    <a:pt x="100" y="277"/>
                  </a:cubicBezTo>
                  <a:cubicBezTo>
                    <a:pt x="100" y="278"/>
                    <a:pt x="101" y="278"/>
                    <a:pt x="101" y="278"/>
                  </a:cubicBezTo>
                  <a:cubicBezTo>
                    <a:pt x="101" y="278"/>
                    <a:pt x="101" y="278"/>
                    <a:pt x="101" y="278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3" y="278"/>
                    <a:pt x="103" y="278"/>
                    <a:pt x="103" y="278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4" y="279"/>
                    <a:pt x="104" y="280"/>
                    <a:pt x="104" y="280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05" y="281"/>
                    <a:pt x="105" y="281"/>
                    <a:pt x="105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2"/>
                    <a:pt x="106" y="282"/>
                    <a:pt x="106" y="282"/>
                  </a:cubicBezTo>
                  <a:cubicBezTo>
                    <a:pt x="107" y="282"/>
                    <a:pt x="107" y="282"/>
                    <a:pt x="107" y="282"/>
                  </a:cubicBezTo>
                  <a:cubicBezTo>
                    <a:pt x="107" y="282"/>
                    <a:pt x="107" y="282"/>
                    <a:pt x="107" y="282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283"/>
                    <a:pt x="108" y="283"/>
                    <a:pt x="108" y="283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283"/>
                    <a:pt x="108" y="283"/>
                    <a:pt x="108" y="283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112" y="286"/>
                    <a:pt x="112" y="286"/>
                    <a:pt x="112" y="286"/>
                  </a:cubicBezTo>
                  <a:cubicBezTo>
                    <a:pt x="113" y="286"/>
                    <a:pt x="112" y="286"/>
                    <a:pt x="113" y="286"/>
                  </a:cubicBezTo>
                  <a:cubicBezTo>
                    <a:pt x="113" y="286"/>
                    <a:pt x="113" y="286"/>
                    <a:pt x="113" y="286"/>
                  </a:cubicBezTo>
                  <a:cubicBezTo>
                    <a:pt x="113" y="287"/>
                    <a:pt x="113" y="287"/>
                    <a:pt x="114" y="287"/>
                  </a:cubicBezTo>
                  <a:cubicBezTo>
                    <a:pt x="114" y="287"/>
                    <a:pt x="114" y="287"/>
                    <a:pt x="114" y="287"/>
                  </a:cubicBezTo>
                  <a:cubicBezTo>
                    <a:pt x="114" y="287"/>
                    <a:pt x="114" y="287"/>
                    <a:pt x="114" y="287"/>
                  </a:cubicBezTo>
                  <a:cubicBezTo>
                    <a:pt x="114" y="288"/>
                    <a:pt x="114" y="288"/>
                    <a:pt x="114" y="288"/>
                  </a:cubicBezTo>
                  <a:cubicBezTo>
                    <a:pt x="115" y="287"/>
                    <a:pt x="115" y="287"/>
                    <a:pt x="115" y="287"/>
                  </a:cubicBezTo>
                  <a:cubicBezTo>
                    <a:pt x="115" y="288"/>
                    <a:pt x="115" y="288"/>
                    <a:pt x="115" y="288"/>
                  </a:cubicBezTo>
                  <a:cubicBezTo>
                    <a:pt x="115" y="288"/>
                    <a:pt x="115" y="288"/>
                    <a:pt x="115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7" y="287"/>
                    <a:pt x="117" y="287"/>
                    <a:pt x="117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9" y="288"/>
                    <a:pt x="119" y="288"/>
                    <a:pt x="119" y="288"/>
                  </a:cubicBezTo>
                  <a:cubicBezTo>
                    <a:pt x="119" y="288"/>
                    <a:pt x="119" y="288"/>
                    <a:pt x="119" y="288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0" y="289"/>
                    <a:pt x="120" y="289"/>
                    <a:pt x="120" y="289"/>
                  </a:cubicBezTo>
                  <a:cubicBezTo>
                    <a:pt x="120" y="289"/>
                    <a:pt x="120" y="289"/>
                    <a:pt x="120" y="289"/>
                  </a:cubicBezTo>
                  <a:cubicBezTo>
                    <a:pt x="120" y="289"/>
                    <a:pt x="120" y="289"/>
                    <a:pt x="120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2" y="287"/>
                    <a:pt x="122" y="287"/>
                    <a:pt x="122" y="287"/>
                  </a:cubicBezTo>
                  <a:cubicBezTo>
                    <a:pt x="122" y="287"/>
                    <a:pt x="122" y="287"/>
                    <a:pt x="122" y="287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7"/>
                    <a:pt x="124" y="287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6" y="287"/>
                    <a:pt x="126" y="287"/>
                    <a:pt x="126" y="287"/>
                  </a:cubicBezTo>
                  <a:cubicBezTo>
                    <a:pt x="126" y="287"/>
                    <a:pt x="126" y="287"/>
                    <a:pt x="126" y="287"/>
                  </a:cubicBezTo>
                  <a:cubicBezTo>
                    <a:pt x="126" y="287"/>
                    <a:pt x="126" y="287"/>
                    <a:pt x="126" y="287"/>
                  </a:cubicBezTo>
                  <a:cubicBezTo>
                    <a:pt x="126" y="287"/>
                    <a:pt x="126" y="287"/>
                    <a:pt x="126" y="288"/>
                  </a:cubicBezTo>
                  <a:cubicBezTo>
                    <a:pt x="127" y="288"/>
                    <a:pt x="127" y="288"/>
                    <a:pt x="127" y="288"/>
                  </a:cubicBezTo>
                  <a:cubicBezTo>
                    <a:pt x="127" y="287"/>
                    <a:pt x="127" y="287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5"/>
                    <a:pt x="127" y="285"/>
                    <a:pt x="127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4"/>
                    <a:pt x="126" y="284"/>
                    <a:pt x="126" y="284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2"/>
                    <a:pt x="128" y="282"/>
                    <a:pt x="127" y="282"/>
                  </a:cubicBezTo>
                  <a:close/>
                  <a:moveTo>
                    <a:pt x="132" y="324"/>
                  </a:moveTo>
                  <a:cubicBezTo>
                    <a:pt x="132" y="324"/>
                    <a:pt x="132" y="324"/>
                    <a:pt x="132" y="324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5"/>
                    <a:pt x="133" y="325"/>
                  </a:cubicBezTo>
                  <a:cubicBezTo>
                    <a:pt x="133" y="325"/>
                    <a:pt x="133" y="325"/>
                    <a:pt x="133" y="325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33" y="325"/>
                    <a:pt x="133" y="325"/>
                    <a:pt x="133" y="325"/>
                  </a:cubicBezTo>
                  <a:lnTo>
                    <a:pt x="132" y="324"/>
                  </a:lnTo>
                  <a:close/>
                  <a:moveTo>
                    <a:pt x="109" y="302"/>
                  </a:moveTo>
                  <a:cubicBezTo>
                    <a:pt x="109" y="302"/>
                    <a:pt x="109" y="302"/>
                    <a:pt x="109" y="302"/>
                  </a:cubicBezTo>
                  <a:cubicBezTo>
                    <a:pt x="109" y="302"/>
                    <a:pt x="109" y="302"/>
                    <a:pt x="109" y="302"/>
                  </a:cubicBezTo>
                  <a:cubicBezTo>
                    <a:pt x="110" y="302"/>
                    <a:pt x="110" y="302"/>
                    <a:pt x="110" y="302"/>
                  </a:cubicBezTo>
                  <a:cubicBezTo>
                    <a:pt x="110" y="302"/>
                    <a:pt x="110" y="302"/>
                    <a:pt x="110" y="302"/>
                  </a:cubicBezTo>
                  <a:cubicBezTo>
                    <a:pt x="110" y="302"/>
                    <a:pt x="110" y="302"/>
                    <a:pt x="110" y="302"/>
                  </a:cubicBezTo>
                  <a:cubicBezTo>
                    <a:pt x="109" y="301"/>
                    <a:pt x="109" y="301"/>
                    <a:pt x="109" y="301"/>
                  </a:cubicBezTo>
                  <a:lnTo>
                    <a:pt x="109" y="302"/>
                  </a:lnTo>
                  <a:close/>
                  <a:moveTo>
                    <a:pt x="118" y="288"/>
                  </a:moveTo>
                  <a:cubicBezTo>
                    <a:pt x="118" y="289"/>
                    <a:pt x="118" y="289"/>
                    <a:pt x="118" y="289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18" y="288"/>
                    <a:pt x="118" y="288"/>
                    <a:pt x="118" y="288"/>
                  </a:cubicBezTo>
                  <a:close/>
                  <a:moveTo>
                    <a:pt x="116" y="312"/>
                  </a:moveTo>
                  <a:cubicBezTo>
                    <a:pt x="115" y="312"/>
                    <a:pt x="115" y="312"/>
                    <a:pt x="115" y="312"/>
                  </a:cubicBezTo>
                  <a:cubicBezTo>
                    <a:pt x="115" y="312"/>
                    <a:pt x="115" y="312"/>
                    <a:pt x="115" y="312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14" y="310"/>
                    <a:pt x="114" y="310"/>
                    <a:pt x="114" y="310"/>
                  </a:cubicBezTo>
                  <a:cubicBezTo>
                    <a:pt x="114" y="310"/>
                    <a:pt x="114" y="310"/>
                    <a:pt x="114" y="310"/>
                  </a:cubicBezTo>
                  <a:cubicBezTo>
                    <a:pt x="114" y="310"/>
                    <a:pt x="114" y="310"/>
                    <a:pt x="114" y="310"/>
                  </a:cubicBezTo>
                  <a:cubicBezTo>
                    <a:pt x="114" y="309"/>
                    <a:pt x="114" y="309"/>
                    <a:pt x="114" y="309"/>
                  </a:cubicBezTo>
                  <a:cubicBezTo>
                    <a:pt x="114" y="309"/>
                    <a:pt x="114" y="309"/>
                    <a:pt x="114" y="309"/>
                  </a:cubicBezTo>
                  <a:cubicBezTo>
                    <a:pt x="113" y="309"/>
                    <a:pt x="113" y="309"/>
                    <a:pt x="113" y="309"/>
                  </a:cubicBezTo>
                  <a:cubicBezTo>
                    <a:pt x="113" y="309"/>
                    <a:pt x="113" y="309"/>
                    <a:pt x="113" y="309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10" y="306"/>
                    <a:pt x="110" y="306"/>
                    <a:pt x="110" y="307"/>
                  </a:cubicBezTo>
                  <a:cubicBezTo>
                    <a:pt x="110" y="307"/>
                    <a:pt x="110" y="307"/>
                    <a:pt x="110" y="307"/>
                  </a:cubicBezTo>
                  <a:cubicBezTo>
                    <a:pt x="110" y="307"/>
                    <a:pt x="110" y="307"/>
                    <a:pt x="110" y="307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1" y="308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2" y="310"/>
                    <a:pt x="112" y="310"/>
                    <a:pt x="112" y="310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3" y="311"/>
                    <a:pt x="113" y="311"/>
                    <a:pt x="113" y="311"/>
                  </a:cubicBezTo>
                  <a:cubicBezTo>
                    <a:pt x="113" y="311"/>
                    <a:pt x="113" y="311"/>
                    <a:pt x="113" y="311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5" y="312"/>
                    <a:pt x="115" y="312"/>
                    <a:pt x="115" y="312"/>
                  </a:cubicBezTo>
                  <a:lnTo>
                    <a:pt x="116" y="312"/>
                  </a:lnTo>
                  <a:close/>
                  <a:moveTo>
                    <a:pt x="135" y="327"/>
                  </a:moveTo>
                  <a:cubicBezTo>
                    <a:pt x="135" y="328"/>
                    <a:pt x="135" y="328"/>
                    <a:pt x="135" y="328"/>
                  </a:cubicBezTo>
                  <a:cubicBezTo>
                    <a:pt x="135" y="327"/>
                    <a:pt x="135" y="327"/>
                    <a:pt x="135" y="327"/>
                  </a:cubicBezTo>
                  <a:cubicBezTo>
                    <a:pt x="135" y="327"/>
                    <a:pt x="135" y="327"/>
                    <a:pt x="135" y="327"/>
                  </a:cubicBezTo>
                  <a:cubicBezTo>
                    <a:pt x="135" y="327"/>
                    <a:pt x="135" y="327"/>
                    <a:pt x="135" y="327"/>
                  </a:cubicBezTo>
                  <a:close/>
                  <a:moveTo>
                    <a:pt x="152" y="340"/>
                  </a:moveTo>
                  <a:cubicBezTo>
                    <a:pt x="151" y="340"/>
                    <a:pt x="151" y="340"/>
                    <a:pt x="151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1" y="341"/>
                    <a:pt x="151" y="341"/>
                    <a:pt x="151" y="341"/>
                  </a:cubicBezTo>
                  <a:cubicBezTo>
                    <a:pt x="151" y="341"/>
                    <a:pt x="151" y="341"/>
                    <a:pt x="151" y="341"/>
                  </a:cubicBezTo>
                  <a:cubicBezTo>
                    <a:pt x="151" y="341"/>
                    <a:pt x="151" y="341"/>
                    <a:pt x="151" y="341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50" y="340"/>
                    <a:pt x="150" y="340"/>
                    <a:pt x="150" y="340"/>
                  </a:cubicBezTo>
                  <a:cubicBezTo>
                    <a:pt x="150" y="340"/>
                    <a:pt x="150" y="340"/>
                    <a:pt x="150" y="340"/>
                  </a:cubicBezTo>
                  <a:cubicBezTo>
                    <a:pt x="150" y="339"/>
                    <a:pt x="150" y="339"/>
                    <a:pt x="150" y="339"/>
                  </a:cubicBezTo>
                  <a:cubicBezTo>
                    <a:pt x="150" y="340"/>
                    <a:pt x="150" y="340"/>
                    <a:pt x="149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48" y="340"/>
                    <a:pt x="148" y="340"/>
                    <a:pt x="148" y="340"/>
                  </a:cubicBezTo>
                  <a:cubicBezTo>
                    <a:pt x="148" y="340"/>
                    <a:pt x="148" y="340"/>
                    <a:pt x="148" y="340"/>
                  </a:cubicBezTo>
                  <a:cubicBezTo>
                    <a:pt x="148" y="340"/>
                    <a:pt x="148" y="340"/>
                    <a:pt x="148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50" y="341"/>
                    <a:pt x="150" y="341"/>
                    <a:pt x="150" y="341"/>
                  </a:cubicBezTo>
                  <a:cubicBezTo>
                    <a:pt x="150" y="341"/>
                    <a:pt x="150" y="341"/>
                    <a:pt x="150" y="341"/>
                  </a:cubicBezTo>
                  <a:cubicBezTo>
                    <a:pt x="150" y="341"/>
                    <a:pt x="150" y="341"/>
                    <a:pt x="150" y="341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1"/>
                    <a:pt x="149" y="341"/>
                    <a:pt x="149" y="341"/>
                  </a:cubicBezTo>
                  <a:cubicBezTo>
                    <a:pt x="148" y="341"/>
                    <a:pt x="148" y="341"/>
                    <a:pt x="148" y="341"/>
                  </a:cubicBezTo>
                  <a:cubicBezTo>
                    <a:pt x="148" y="341"/>
                    <a:pt x="148" y="341"/>
                    <a:pt x="148" y="341"/>
                  </a:cubicBezTo>
                  <a:cubicBezTo>
                    <a:pt x="147" y="340"/>
                    <a:pt x="147" y="340"/>
                    <a:pt x="147" y="340"/>
                  </a:cubicBezTo>
                  <a:cubicBezTo>
                    <a:pt x="147" y="340"/>
                    <a:pt x="146" y="339"/>
                    <a:pt x="146" y="339"/>
                  </a:cubicBezTo>
                  <a:cubicBezTo>
                    <a:pt x="146" y="339"/>
                    <a:pt x="146" y="339"/>
                    <a:pt x="146" y="339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6" y="339"/>
                    <a:pt x="146" y="339"/>
                    <a:pt x="146" y="339"/>
                  </a:cubicBezTo>
                  <a:cubicBezTo>
                    <a:pt x="146" y="339"/>
                    <a:pt x="146" y="339"/>
                    <a:pt x="146" y="339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1"/>
                    <a:pt x="146" y="341"/>
                    <a:pt x="146" y="341"/>
                  </a:cubicBezTo>
                  <a:cubicBezTo>
                    <a:pt x="146" y="341"/>
                    <a:pt x="146" y="341"/>
                    <a:pt x="146" y="341"/>
                  </a:cubicBezTo>
                  <a:cubicBezTo>
                    <a:pt x="147" y="341"/>
                    <a:pt x="147" y="341"/>
                    <a:pt x="147" y="341"/>
                  </a:cubicBezTo>
                  <a:cubicBezTo>
                    <a:pt x="146" y="342"/>
                    <a:pt x="146" y="342"/>
                    <a:pt x="146" y="342"/>
                  </a:cubicBezTo>
                  <a:cubicBezTo>
                    <a:pt x="147" y="342"/>
                    <a:pt x="147" y="342"/>
                    <a:pt x="147" y="342"/>
                  </a:cubicBezTo>
                  <a:cubicBezTo>
                    <a:pt x="147" y="343"/>
                    <a:pt x="147" y="343"/>
                    <a:pt x="147" y="343"/>
                  </a:cubicBezTo>
                  <a:cubicBezTo>
                    <a:pt x="147" y="343"/>
                    <a:pt x="147" y="343"/>
                    <a:pt x="147" y="343"/>
                  </a:cubicBezTo>
                  <a:cubicBezTo>
                    <a:pt x="148" y="342"/>
                    <a:pt x="148" y="342"/>
                    <a:pt x="148" y="342"/>
                  </a:cubicBezTo>
                  <a:cubicBezTo>
                    <a:pt x="148" y="343"/>
                    <a:pt x="148" y="343"/>
                    <a:pt x="148" y="343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50" y="344"/>
                    <a:pt x="150" y="344"/>
                    <a:pt x="150" y="344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8" y="345"/>
                    <a:pt x="148" y="345"/>
                    <a:pt x="148" y="345"/>
                  </a:cubicBezTo>
                  <a:cubicBezTo>
                    <a:pt x="149" y="345"/>
                    <a:pt x="149" y="346"/>
                    <a:pt x="149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7" y="347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7" y="347"/>
                    <a:pt x="147" y="348"/>
                    <a:pt x="147" y="348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5" y="345"/>
                    <a:pt x="145" y="345"/>
                  </a:cubicBezTo>
                  <a:cubicBezTo>
                    <a:pt x="145" y="345"/>
                    <a:pt x="145" y="345"/>
                    <a:pt x="144" y="345"/>
                  </a:cubicBezTo>
                  <a:cubicBezTo>
                    <a:pt x="145" y="344"/>
                    <a:pt x="144" y="344"/>
                    <a:pt x="145" y="344"/>
                  </a:cubicBezTo>
                  <a:cubicBezTo>
                    <a:pt x="145" y="343"/>
                    <a:pt x="145" y="343"/>
                    <a:pt x="145" y="343"/>
                  </a:cubicBezTo>
                  <a:cubicBezTo>
                    <a:pt x="145" y="343"/>
                    <a:pt x="145" y="343"/>
                    <a:pt x="145" y="343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4" y="343"/>
                    <a:pt x="144" y="343"/>
                    <a:pt x="144" y="343"/>
                  </a:cubicBezTo>
                  <a:cubicBezTo>
                    <a:pt x="143" y="343"/>
                    <a:pt x="143" y="343"/>
                    <a:pt x="143" y="343"/>
                  </a:cubicBezTo>
                  <a:cubicBezTo>
                    <a:pt x="143" y="343"/>
                    <a:pt x="143" y="343"/>
                    <a:pt x="143" y="343"/>
                  </a:cubicBezTo>
                  <a:cubicBezTo>
                    <a:pt x="142" y="343"/>
                    <a:pt x="142" y="343"/>
                    <a:pt x="142" y="343"/>
                  </a:cubicBezTo>
                  <a:cubicBezTo>
                    <a:pt x="142" y="343"/>
                    <a:pt x="142" y="343"/>
                    <a:pt x="142" y="343"/>
                  </a:cubicBezTo>
                  <a:cubicBezTo>
                    <a:pt x="142" y="342"/>
                    <a:pt x="142" y="342"/>
                    <a:pt x="142" y="342"/>
                  </a:cubicBezTo>
                  <a:cubicBezTo>
                    <a:pt x="142" y="342"/>
                    <a:pt x="142" y="342"/>
                    <a:pt x="142" y="342"/>
                  </a:cubicBezTo>
                  <a:cubicBezTo>
                    <a:pt x="141" y="342"/>
                    <a:pt x="141" y="342"/>
                    <a:pt x="141" y="342"/>
                  </a:cubicBezTo>
                  <a:cubicBezTo>
                    <a:pt x="141" y="342"/>
                    <a:pt x="141" y="342"/>
                    <a:pt x="141" y="342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42" y="337"/>
                    <a:pt x="142" y="337"/>
                    <a:pt x="142" y="337"/>
                  </a:cubicBezTo>
                  <a:cubicBezTo>
                    <a:pt x="142" y="337"/>
                    <a:pt x="142" y="337"/>
                    <a:pt x="142" y="337"/>
                  </a:cubicBezTo>
                  <a:cubicBezTo>
                    <a:pt x="142" y="337"/>
                    <a:pt x="142" y="337"/>
                    <a:pt x="142" y="337"/>
                  </a:cubicBezTo>
                  <a:cubicBezTo>
                    <a:pt x="142" y="336"/>
                    <a:pt x="142" y="336"/>
                    <a:pt x="142" y="336"/>
                  </a:cubicBezTo>
                  <a:cubicBezTo>
                    <a:pt x="142" y="336"/>
                    <a:pt x="142" y="336"/>
                    <a:pt x="142" y="336"/>
                  </a:cubicBezTo>
                  <a:cubicBezTo>
                    <a:pt x="142" y="336"/>
                    <a:pt x="142" y="336"/>
                    <a:pt x="142" y="336"/>
                  </a:cubicBezTo>
                  <a:cubicBezTo>
                    <a:pt x="142" y="336"/>
                    <a:pt x="142" y="335"/>
                    <a:pt x="142" y="335"/>
                  </a:cubicBezTo>
                  <a:cubicBezTo>
                    <a:pt x="143" y="336"/>
                    <a:pt x="143" y="336"/>
                    <a:pt x="144" y="336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4" y="336"/>
                    <a:pt x="144" y="336"/>
                    <a:pt x="144" y="336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6" y="335"/>
                    <a:pt x="146" y="335"/>
                    <a:pt x="147" y="336"/>
                  </a:cubicBezTo>
                  <a:cubicBezTo>
                    <a:pt x="148" y="335"/>
                    <a:pt x="148" y="335"/>
                    <a:pt x="148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50" y="336"/>
                    <a:pt x="150" y="336"/>
                    <a:pt x="150" y="336"/>
                  </a:cubicBezTo>
                  <a:cubicBezTo>
                    <a:pt x="150" y="336"/>
                    <a:pt x="150" y="336"/>
                    <a:pt x="150" y="336"/>
                  </a:cubicBezTo>
                  <a:cubicBezTo>
                    <a:pt x="150" y="336"/>
                    <a:pt x="150" y="336"/>
                    <a:pt x="150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7"/>
                    <a:pt x="151" y="337"/>
                    <a:pt x="150" y="337"/>
                  </a:cubicBezTo>
                  <a:cubicBezTo>
                    <a:pt x="151" y="338"/>
                    <a:pt x="151" y="338"/>
                    <a:pt x="151" y="338"/>
                  </a:cubicBezTo>
                  <a:cubicBezTo>
                    <a:pt x="151" y="338"/>
                    <a:pt x="151" y="338"/>
                    <a:pt x="151" y="338"/>
                  </a:cubicBezTo>
                  <a:cubicBezTo>
                    <a:pt x="151" y="338"/>
                    <a:pt x="151" y="338"/>
                    <a:pt x="151" y="33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51" y="339"/>
                    <a:pt x="151" y="340"/>
                    <a:pt x="152" y="340"/>
                  </a:cubicBezTo>
                  <a:close/>
                  <a:moveTo>
                    <a:pt x="147" y="338"/>
                  </a:moveTo>
                  <a:cubicBezTo>
                    <a:pt x="147" y="338"/>
                    <a:pt x="147" y="338"/>
                    <a:pt x="147" y="338"/>
                  </a:cubicBezTo>
                  <a:close/>
                  <a:moveTo>
                    <a:pt x="110" y="303"/>
                  </a:moveTo>
                  <a:cubicBezTo>
                    <a:pt x="110" y="303"/>
                    <a:pt x="110" y="303"/>
                    <a:pt x="110" y="303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10" y="304"/>
                    <a:pt x="110" y="304"/>
                    <a:pt x="110" y="304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10" y="303"/>
                    <a:pt x="110" y="303"/>
                    <a:pt x="110" y="303"/>
                  </a:cubicBezTo>
                  <a:close/>
                  <a:moveTo>
                    <a:pt x="210" y="436"/>
                  </a:moveTo>
                  <a:cubicBezTo>
                    <a:pt x="209" y="436"/>
                    <a:pt x="209" y="436"/>
                    <a:pt x="209" y="436"/>
                  </a:cubicBezTo>
                  <a:cubicBezTo>
                    <a:pt x="209" y="436"/>
                    <a:pt x="209" y="436"/>
                    <a:pt x="209" y="436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8" y="435"/>
                    <a:pt x="208" y="435"/>
                    <a:pt x="208" y="435"/>
                  </a:cubicBezTo>
                  <a:cubicBezTo>
                    <a:pt x="208" y="435"/>
                    <a:pt x="208" y="435"/>
                    <a:pt x="208" y="435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7" y="434"/>
                    <a:pt x="207" y="434"/>
                    <a:pt x="207" y="434"/>
                  </a:cubicBezTo>
                  <a:cubicBezTo>
                    <a:pt x="207" y="434"/>
                    <a:pt x="207" y="434"/>
                    <a:pt x="207" y="434"/>
                  </a:cubicBezTo>
                  <a:cubicBezTo>
                    <a:pt x="207" y="434"/>
                    <a:pt x="207" y="434"/>
                    <a:pt x="207" y="434"/>
                  </a:cubicBezTo>
                  <a:cubicBezTo>
                    <a:pt x="207" y="433"/>
                    <a:pt x="207" y="433"/>
                    <a:pt x="207" y="433"/>
                  </a:cubicBezTo>
                  <a:cubicBezTo>
                    <a:pt x="207" y="433"/>
                    <a:pt x="207" y="433"/>
                    <a:pt x="207" y="433"/>
                  </a:cubicBezTo>
                  <a:cubicBezTo>
                    <a:pt x="206" y="433"/>
                    <a:pt x="206" y="433"/>
                    <a:pt x="206" y="432"/>
                  </a:cubicBezTo>
                  <a:cubicBezTo>
                    <a:pt x="206" y="432"/>
                    <a:pt x="206" y="432"/>
                    <a:pt x="206" y="432"/>
                  </a:cubicBezTo>
                  <a:cubicBezTo>
                    <a:pt x="206" y="432"/>
                    <a:pt x="206" y="432"/>
                    <a:pt x="206" y="432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3" y="430"/>
                    <a:pt x="203" y="430"/>
                    <a:pt x="203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5" y="429"/>
                    <a:pt x="205" y="429"/>
                    <a:pt x="205" y="429"/>
                  </a:cubicBezTo>
                  <a:cubicBezTo>
                    <a:pt x="205" y="429"/>
                    <a:pt x="205" y="429"/>
                    <a:pt x="205" y="429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3" y="428"/>
                    <a:pt x="203" y="428"/>
                    <a:pt x="203" y="428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2" y="426"/>
                    <a:pt x="202" y="426"/>
                    <a:pt x="202" y="426"/>
                  </a:cubicBezTo>
                  <a:cubicBezTo>
                    <a:pt x="203" y="425"/>
                    <a:pt x="203" y="425"/>
                    <a:pt x="203" y="425"/>
                  </a:cubicBezTo>
                  <a:cubicBezTo>
                    <a:pt x="202" y="425"/>
                    <a:pt x="202" y="425"/>
                    <a:pt x="202" y="425"/>
                  </a:cubicBezTo>
                  <a:cubicBezTo>
                    <a:pt x="203" y="425"/>
                    <a:pt x="203" y="425"/>
                    <a:pt x="203" y="425"/>
                  </a:cubicBezTo>
                  <a:cubicBezTo>
                    <a:pt x="202" y="425"/>
                    <a:pt x="202" y="425"/>
                    <a:pt x="202" y="425"/>
                  </a:cubicBezTo>
                  <a:cubicBezTo>
                    <a:pt x="202" y="425"/>
                    <a:pt x="202" y="425"/>
                    <a:pt x="202" y="425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1" y="424"/>
                    <a:pt x="201" y="424"/>
                    <a:pt x="201" y="424"/>
                  </a:cubicBezTo>
                  <a:cubicBezTo>
                    <a:pt x="201" y="424"/>
                    <a:pt x="201" y="424"/>
                    <a:pt x="201" y="424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00" y="425"/>
                    <a:pt x="200" y="425"/>
                    <a:pt x="200" y="425"/>
                  </a:cubicBezTo>
                  <a:cubicBezTo>
                    <a:pt x="200" y="425"/>
                    <a:pt x="200" y="425"/>
                    <a:pt x="200" y="425"/>
                  </a:cubicBezTo>
                  <a:cubicBezTo>
                    <a:pt x="200" y="425"/>
                    <a:pt x="200" y="425"/>
                    <a:pt x="200" y="425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8" y="425"/>
                    <a:pt x="198" y="425"/>
                  </a:cubicBezTo>
                  <a:cubicBezTo>
                    <a:pt x="198" y="424"/>
                    <a:pt x="198" y="424"/>
                    <a:pt x="198" y="424"/>
                  </a:cubicBezTo>
                  <a:cubicBezTo>
                    <a:pt x="198" y="424"/>
                    <a:pt x="198" y="424"/>
                    <a:pt x="198" y="424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8" y="422"/>
                    <a:pt x="198" y="422"/>
                    <a:pt x="198" y="422"/>
                  </a:cubicBezTo>
                  <a:cubicBezTo>
                    <a:pt x="198" y="422"/>
                    <a:pt x="198" y="422"/>
                    <a:pt x="198" y="422"/>
                  </a:cubicBezTo>
                  <a:cubicBezTo>
                    <a:pt x="199" y="421"/>
                    <a:pt x="199" y="421"/>
                    <a:pt x="199" y="421"/>
                  </a:cubicBezTo>
                  <a:cubicBezTo>
                    <a:pt x="199" y="421"/>
                    <a:pt x="199" y="421"/>
                    <a:pt x="199" y="421"/>
                  </a:cubicBezTo>
                  <a:cubicBezTo>
                    <a:pt x="198" y="421"/>
                    <a:pt x="198" y="421"/>
                    <a:pt x="198" y="421"/>
                  </a:cubicBezTo>
                  <a:cubicBezTo>
                    <a:pt x="199" y="421"/>
                    <a:pt x="199" y="421"/>
                    <a:pt x="199" y="421"/>
                  </a:cubicBezTo>
                  <a:cubicBezTo>
                    <a:pt x="199" y="420"/>
                    <a:pt x="199" y="420"/>
                    <a:pt x="199" y="420"/>
                  </a:cubicBezTo>
                  <a:cubicBezTo>
                    <a:pt x="199" y="420"/>
                    <a:pt x="199" y="420"/>
                    <a:pt x="199" y="420"/>
                  </a:cubicBezTo>
                  <a:cubicBezTo>
                    <a:pt x="199" y="420"/>
                    <a:pt x="199" y="420"/>
                    <a:pt x="199" y="420"/>
                  </a:cubicBezTo>
                  <a:cubicBezTo>
                    <a:pt x="199" y="419"/>
                    <a:pt x="199" y="419"/>
                    <a:pt x="199" y="419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197" y="418"/>
                    <a:pt x="197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196" y="419"/>
                    <a:pt x="196" y="419"/>
                    <a:pt x="196" y="419"/>
                  </a:cubicBezTo>
                  <a:cubicBezTo>
                    <a:pt x="197" y="419"/>
                    <a:pt x="197" y="419"/>
                    <a:pt x="197" y="41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7" y="420"/>
                    <a:pt x="197" y="420"/>
                    <a:pt x="197" y="420"/>
                  </a:cubicBezTo>
                  <a:cubicBezTo>
                    <a:pt x="196" y="421"/>
                    <a:pt x="196" y="421"/>
                    <a:pt x="196" y="421"/>
                  </a:cubicBezTo>
                  <a:cubicBezTo>
                    <a:pt x="197" y="421"/>
                    <a:pt x="197" y="421"/>
                    <a:pt x="197" y="421"/>
                  </a:cubicBezTo>
                  <a:cubicBezTo>
                    <a:pt x="196" y="422"/>
                    <a:pt x="196" y="422"/>
                    <a:pt x="196" y="422"/>
                  </a:cubicBezTo>
                  <a:cubicBezTo>
                    <a:pt x="196" y="422"/>
                    <a:pt x="196" y="422"/>
                    <a:pt x="196" y="422"/>
                  </a:cubicBezTo>
                  <a:cubicBezTo>
                    <a:pt x="196" y="423"/>
                    <a:pt x="196" y="423"/>
                    <a:pt x="196" y="423"/>
                  </a:cubicBezTo>
                  <a:cubicBezTo>
                    <a:pt x="195" y="422"/>
                    <a:pt x="195" y="422"/>
                    <a:pt x="195" y="422"/>
                  </a:cubicBezTo>
                  <a:cubicBezTo>
                    <a:pt x="195" y="422"/>
                    <a:pt x="195" y="422"/>
                    <a:pt x="195" y="422"/>
                  </a:cubicBezTo>
                  <a:cubicBezTo>
                    <a:pt x="195" y="421"/>
                    <a:pt x="195" y="421"/>
                    <a:pt x="195" y="421"/>
                  </a:cubicBezTo>
                  <a:cubicBezTo>
                    <a:pt x="195" y="421"/>
                    <a:pt x="195" y="421"/>
                    <a:pt x="195" y="421"/>
                  </a:cubicBezTo>
                  <a:cubicBezTo>
                    <a:pt x="194" y="421"/>
                    <a:pt x="194" y="420"/>
                    <a:pt x="194" y="420"/>
                  </a:cubicBezTo>
                  <a:cubicBezTo>
                    <a:pt x="194" y="420"/>
                    <a:pt x="194" y="419"/>
                    <a:pt x="194" y="419"/>
                  </a:cubicBezTo>
                  <a:cubicBezTo>
                    <a:pt x="194" y="419"/>
                    <a:pt x="194" y="419"/>
                    <a:pt x="194" y="419"/>
                  </a:cubicBezTo>
                  <a:cubicBezTo>
                    <a:pt x="194" y="419"/>
                    <a:pt x="194" y="419"/>
                    <a:pt x="194" y="419"/>
                  </a:cubicBezTo>
                  <a:cubicBezTo>
                    <a:pt x="194" y="419"/>
                    <a:pt x="194" y="419"/>
                    <a:pt x="194" y="419"/>
                  </a:cubicBezTo>
                  <a:cubicBezTo>
                    <a:pt x="193" y="420"/>
                    <a:pt x="193" y="420"/>
                    <a:pt x="193" y="420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1" y="417"/>
                    <a:pt x="191" y="417"/>
                  </a:cubicBezTo>
                  <a:cubicBezTo>
                    <a:pt x="191" y="417"/>
                    <a:pt x="191" y="417"/>
                    <a:pt x="191" y="417"/>
                  </a:cubicBezTo>
                  <a:cubicBezTo>
                    <a:pt x="191" y="417"/>
                    <a:pt x="191" y="417"/>
                    <a:pt x="191" y="417"/>
                  </a:cubicBezTo>
                  <a:cubicBezTo>
                    <a:pt x="192" y="416"/>
                    <a:pt x="192" y="416"/>
                    <a:pt x="192" y="416"/>
                  </a:cubicBezTo>
                  <a:cubicBezTo>
                    <a:pt x="192" y="416"/>
                    <a:pt x="192" y="416"/>
                    <a:pt x="192" y="416"/>
                  </a:cubicBezTo>
                  <a:cubicBezTo>
                    <a:pt x="192" y="416"/>
                    <a:pt x="192" y="416"/>
                    <a:pt x="192" y="416"/>
                  </a:cubicBezTo>
                  <a:cubicBezTo>
                    <a:pt x="191" y="416"/>
                    <a:pt x="191" y="416"/>
                    <a:pt x="191" y="416"/>
                  </a:cubicBezTo>
                  <a:cubicBezTo>
                    <a:pt x="192" y="415"/>
                    <a:pt x="192" y="415"/>
                    <a:pt x="192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91" y="415"/>
                    <a:pt x="191" y="416"/>
                    <a:pt x="191" y="416"/>
                  </a:cubicBezTo>
                  <a:cubicBezTo>
                    <a:pt x="191" y="416"/>
                    <a:pt x="191" y="416"/>
                    <a:pt x="191" y="416"/>
                  </a:cubicBezTo>
                  <a:cubicBezTo>
                    <a:pt x="191" y="417"/>
                    <a:pt x="191" y="417"/>
                    <a:pt x="191" y="417"/>
                  </a:cubicBezTo>
                  <a:cubicBezTo>
                    <a:pt x="191" y="418"/>
                    <a:pt x="191" y="418"/>
                    <a:pt x="191" y="418"/>
                  </a:cubicBezTo>
                  <a:cubicBezTo>
                    <a:pt x="191" y="418"/>
                    <a:pt x="191" y="418"/>
                    <a:pt x="191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20"/>
                    <a:pt x="192" y="420"/>
                    <a:pt x="192" y="420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20"/>
                    <a:pt x="192" y="420"/>
                    <a:pt x="192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91" y="419"/>
                    <a:pt x="191" y="419"/>
                    <a:pt x="191" y="419"/>
                  </a:cubicBezTo>
                  <a:cubicBezTo>
                    <a:pt x="191" y="419"/>
                    <a:pt x="191" y="419"/>
                    <a:pt x="191" y="419"/>
                  </a:cubicBezTo>
                  <a:cubicBezTo>
                    <a:pt x="190" y="419"/>
                    <a:pt x="190" y="419"/>
                    <a:pt x="190" y="419"/>
                  </a:cubicBezTo>
                  <a:cubicBezTo>
                    <a:pt x="190" y="419"/>
                    <a:pt x="189" y="418"/>
                    <a:pt x="189" y="418"/>
                  </a:cubicBezTo>
                  <a:cubicBezTo>
                    <a:pt x="189" y="417"/>
                    <a:pt x="190" y="418"/>
                    <a:pt x="190" y="417"/>
                  </a:cubicBezTo>
                  <a:cubicBezTo>
                    <a:pt x="189" y="416"/>
                    <a:pt x="189" y="416"/>
                    <a:pt x="189" y="416"/>
                  </a:cubicBezTo>
                  <a:cubicBezTo>
                    <a:pt x="189" y="416"/>
                    <a:pt x="189" y="416"/>
                    <a:pt x="188" y="416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4"/>
                    <a:pt x="188" y="414"/>
                    <a:pt x="188" y="414"/>
                  </a:cubicBezTo>
                  <a:cubicBezTo>
                    <a:pt x="188" y="414"/>
                    <a:pt x="188" y="414"/>
                    <a:pt x="188" y="414"/>
                  </a:cubicBezTo>
                  <a:cubicBezTo>
                    <a:pt x="188" y="414"/>
                    <a:pt x="188" y="414"/>
                    <a:pt x="188" y="414"/>
                  </a:cubicBezTo>
                  <a:cubicBezTo>
                    <a:pt x="188" y="415"/>
                    <a:pt x="188" y="414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15"/>
                    <a:pt x="187" y="414"/>
                    <a:pt x="186" y="414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6" y="415"/>
                    <a:pt x="186" y="415"/>
                    <a:pt x="186" y="415"/>
                  </a:cubicBezTo>
                  <a:cubicBezTo>
                    <a:pt x="186" y="415"/>
                    <a:pt x="186" y="415"/>
                    <a:pt x="186" y="415"/>
                  </a:cubicBezTo>
                  <a:cubicBezTo>
                    <a:pt x="186" y="415"/>
                    <a:pt x="186" y="415"/>
                    <a:pt x="186" y="415"/>
                  </a:cubicBezTo>
                  <a:cubicBezTo>
                    <a:pt x="185" y="415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4" y="414"/>
                    <a:pt x="184" y="414"/>
                    <a:pt x="184" y="414"/>
                  </a:cubicBezTo>
                  <a:cubicBezTo>
                    <a:pt x="184" y="414"/>
                    <a:pt x="184" y="414"/>
                    <a:pt x="184" y="414"/>
                  </a:cubicBezTo>
                  <a:cubicBezTo>
                    <a:pt x="184" y="414"/>
                    <a:pt x="184" y="414"/>
                    <a:pt x="184" y="414"/>
                  </a:cubicBezTo>
                  <a:cubicBezTo>
                    <a:pt x="184" y="414"/>
                    <a:pt x="184" y="413"/>
                    <a:pt x="184" y="413"/>
                  </a:cubicBezTo>
                  <a:cubicBezTo>
                    <a:pt x="183" y="413"/>
                    <a:pt x="183" y="413"/>
                    <a:pt x="183" y="413"/>
                  </a:cubicBezTo>
                  <a:cubicBezTo>
                    <a:pt x="183" y="413"/>
                    <a:pt x="183" y="413"/>
                    <a:pt x="183" y="413"/>
                  </a:cubicBezTo>
                  <a:cubicBezTo>
                    <a:pt x="183" y="413"/>
                    <a:pt x="182" y="412"/>
                    <a:pt x="182" y="412"/>
                  </a:cubicBezTo>
                  <a:cubicBezTo>
                    <a:pt x="182" y="412"/>
                    <a:pt x="182" y="412"/>
                    <a:pt x="182" y="412"/>
                  </a:cubicBezTo>
                  <a:cubicBezTo>
                    <a:pt x="182" y="411"/>
                    <a:pt x="181" y="410"/>
                    <a:pt x="181" y="409"/>
                  </a:cubicBezTo>
                  <a:cubicBezTo>
                    <a:pt x="180" y="409"/>
                    <a:pt x="180" y="409"/>
                    <a:pt x="180" y="409"/>
                  </a:cubicBezTo>
                  <a:cubicBezTo>
                    <a:pt x="180" y="409"/>
                    <a:pt x="180" y="409"/>
                    <a:pt x="180" y="409"/>
                  </a:cubicBezTo>
                  <a:cubicBezTo>
                    <a:pt x="180" y="408"/>
                    <a:pt x="179" y="408"/>
                    <a:pt x="179" y="408"/>
                  </a:cubicBezTo>
                  <a:cubicBezTo>
                    <a:pt x="178" y="407"/>
                    <a:pt x="178" y="407"/>
                    <a:pt x="178" y="407"/>
                  </a:cubicBezTo>
                  <a:cubicBezTo>
                    <a:pt x="178" y="407"/>
                    <a:pt x="178" y="407"/>
                    <a:pt x="178" y="407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7" y="405"/>
                    <a:pt x="177" y="405"/>
                    <a:pt x="177" y="405"/>
                  </a:cubicBezTo>
                  <a:cubicBezTo>
                    <a:pt x="177" y="405"/>
                    <a:pt x="177" y="405"/>
                    <a:pt x="177" y="405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5" y="403"/>
                    <a:pt x="175" y="403"/>
                    <a:pt x="175" y="403"/>
                  </a:cubicBezTo>
                  <a:cubicBezTo>
                    <a:pt x="175" y="403"/>
                    <a:pt x="175" y="403"/>
                    <a:pt x="175" y="403"/>
                  </a:cubicBezTo>
                  <a:cubicBezTo>
                    <a:pt x="175" y="402"/>
                    <a:pt x="175" y="402"/>
                    <a:pt x="175" y="402"/>
                  </a:cubicBezTo>
                  <a:cubicBezTo>
                    <a:pt x="175" y="402"/>
                    <a:pt x="175" y="402"/>
                    <a:pt x="175" y="402"/>
                  </a:cubicBezTo>
                  <a:cubicBezTo>
                    <a:pt x="174" y="401"/>
                    <a:pt x="174" y="401"/>
                    <a:pt x="174" y="401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3" y="400"/>
                    <a:pt x="173" y="400"/>
                    <a:pt x="173" y="400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3" y="400"/>
                    <a:pt x="173" y="400"/>
                    <a:pt x="173" y="400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5" y="400"/>
                    <a:pt x="175" y="400"/>
                  </a:cubicBezTo>
                  <a:cubicBezTo>
                    <a:pt x="176" y="400"/>
                    <a:pt x="176" y="400"/>
                    <a:pt x="176" y="400"/>
                  </a:cubicBezTo>
                  <a:cubicBezTo>
                    <a:pt x="175" y="399"/>
                    <a:pt x="175" y="399"/>
                    <a:pt x="175" y="399"/>
                  </a:cubicBezTo>
                  <a:cubicBezTo>
                    <a:pt x="175" y="400"/>
                    <a:pt x="175" y="400"/>
                    <a:pt x="175" y="400"/>
                  </a:cubicBezTo>
                  <a:cubicBezTo>
                    <a:pt x="174" y="399"/>
                    <a:pt x="174" y="399"/>
                    <a:pt x="174" y="399"/>
                  </a:cubicBezTo>
                  <a:cubicBezTo>
                    <a:pt x="174" y="399"/>
                    <a:pt x="174" y="399"/>
                    <a:pt x="174" y="399"/>
                  </a:cubicBezTo>
                  <a:cubicBezTo>
                    <a:pt x="174" y="399"/>
                    <a:pt x="174" y="399"/>
                    <a:pt x="174" y="399"/>
                  </a:cubicBezTo>
                  <a:cubicBezTo>
                    <a:pt x="173" y="399"/>
                    <a:pt x="173" y="399"/>
                    <a:pt x="173" y="399"/>
                  </a:cubicBezTo>
                  <a:cubicBezTo>
                    <a:pt x="173" y="398"/>
                    <a:pt x="173" y="398"/>
                    <a:pt x="173" y="398"/>
                  </a:cubicBezTo>
                  <a:cubicBezTo>
                    <a:pt x="173" y="397"/>
                    <a:pt x="173" y="397"/>
                    <a:pt x="173" y="396"/>
                  </a:cubicBezTo>
                  <a:cubicBezTo>
                    <a:pt x="173" y="397"/>
                    <a:pt x="174" y="397"/>
                    <a:pt x="174" y="397"/>
                  </a:cubicBezTo>
                  <a:cubicBezTo>
                    <a:pt x="174" y="397"/>
                    <a:pt x="174" y="397"/>
                    <a:pt x="174" y="397"/>
                  </a:cubicBezTo>
                  <a:cubicBezTo>
                    <a:pt x="174" y="397"/>
                    <a:pt x="174" y="397"/>
                    <a:pt x="174" y="397"/>
                  </a:cubicBezTo>
                  <a:cubicBezTo>
                    <a:pt x="175" y="397"/>
                    <a:pt x="175" y="397"/>
                    <a:pt x="175" y="397"/>
                  </a:cubicBezTo>
                  <a:cubicBezTo>
                    <a:pt x="174" y="397"/>
                    <a:pt x="174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3" y="395"/>
                    <a:pt x="173" y="395"/>
                    <a:pt x="173" y="395"/>
                  </a:cubicBezTo>
                  <a:cubicBezTo>
                    <a:pt x="173" y="395"/>
                    <a:pt x="173" y="395"/>
                    <a:pt x="173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4"/>
                    <a:pt x="172" y="394"/>
                    <a:pt x="172" y="394"/>
                  </a:cubicBezTo>
                  <a:cubicBezTo>
                    <a:pt x="172" y="394"/>
                    <a:pt x="172" y="394"/>
                    <a:pt x="172" y="394"/>
                  </a:cubicBezTo>
                  <a:cubicBezTo>
                    <a:pt x="172" y="394"/>
                    <a:pt x="171" y="393"/>
                    <a:pt x="171" y="393"/>
                  </a:cubicBezTo>
                  <a:cubicBezTo>
                    <a:pt x="171" y="393"/>
                    <a:pt x="171" y="393"/>
                    <a:pt x="171" y="393"/>
                  </a:cubicBezTo>
                  <a:cubicBezTo>
                    <a:pt x="171" y="392"/>
                    <a:pt x="171" y="392"/>
                    <a:pt x="170" y="391"/>
                  </a:cubicBezTo>
                  <a:cubicBezTo>
                    <a:pt x="171" y="391"/>
                    <a:pt x="171" y="391"/>
                    <a:pt x="171" y="391"/>
                  </a:cubicBezTo>
                  <a:cubicBezTo>
                    <a:pt x="171" y="391"/>
                    <a:pt x="171" y="391"/>
                    <a:pt x="172" y="391"/>
                  </a:cubicBezTo>
                  <a:cubicBezTo>
                    <a:pt x="172" y="392"/>
                    <a:pt x="172" y="392"/>
                    <a:pt x="172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4" y="393"/>
                    <a:pt x="174" y="393"/>
                    <a:pt x="174" y="394"/>
                  </a:cubicBezTo>
                  <a:cubicBezTo>
                    <a:pt x="174" y="394"/>
                    <a:pt x="174" y="394"/>
                    <a:pt x="174" y="394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6" y="395"/>
                    <a:pt x="176" y="396"/>
                    <a:pt x="177" y="397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77" y="397"/>
                    <a:pt x="177" y="397"/>
                    <a:pt x="178" y="398"/>
                  </a:cubicBezTo>
                  <a:cubicBezTo>
                    <a:pt x="178" y="398"/>
                    <a:pt x="178" y="398"/>
                    <a:pt x="178" y="398"/>
                  </a:cubicBezTo>
                  <a:cubicBezTo>
                    <a:pt x="178" y="399"/>
                    <a:pt x="178" y="399"/>
                    <a:pt x="178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80" y="401"/>
                    <a:pt x="180" y="401"/>
                    <a:pt x="180" y="401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2" y="403"/>
                    <a:pt x="182" y="403"/>
                    <a:pt x="182" y="403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3"/>
                    <a:pt x="182" y="403"/>
                    <a:pt x="182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184" y="404"/>
                    <a:pt x="184" y="404"/>
                    <a:pt x="184" y="404"/>
                  </a:cubicBezTo>
                  <a:cubicBezTo>
                    <a:pt x="184" y="404"/>
                    <a:pt x="184" y="404"/>
                    <a:pt x="184" y="404"/>
                  </a:cubicBezTo>
                  <a:cubicBezTo>
                    <a:pt x="184" y="404"/>
                    <a:pt x="184" y="404"/>
                    <a:pt x="184" y="404"/>
                  </a:cubicBezTo>
                  <a:cubicBezTo>
                    <a:pt x="185" y="405"/>
                    <a:pt x="185" y="405"/>
                    <a:pt x="186" y="405"/>
                  </a:cubicBezTo>
                  <a:cubicBezTo>
                    <a:pt x="185" y="404"/>
                    <a:pt x="185" y="404"/>
                    <a:pt x="185" y="404"/>
                  </a:cubicBezTo>
                  <a:cubicBezTo>
                    <a:pt x="185" y="404"/>
                    <a:pt x="184" y="404"/>
                    <a:pt x="184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1"/>
                    <a:pt x="181" y="400"/>
                  </a:cubicBezTo>
                  <a:cubicBezTo>
                    <a:pt x="181" y="400"/>
                    <a:pt x="181" y="400"/>
                    <a:pt x="181" y="400"/>
                  </a:cubicBezTo>
                  <a:cubicBezTo>
                    <a:pt x="180" y="400"/>
                    <a:pt x="180" y="400"/>
                    <a:pt x="180" y="400"/>
                  </a:cubicBezTo>
                  <a:cubicBezTo>
                    <a:pt x="180" y="400"/>
                    <a:pt x="180" y="400"/>
                    <a:pt x="180" y="400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8"/>
                    <a:pt x="178" y="397"/>
                    <a:pt x="178" y="397"/>
                  </a:cubicBezTo>
                  <a:cubicBezTo>
                    <a:pt x="178" y="396"/>
                    <a:pt x="178" y="396"/>
                    <a:pt x="179" y="396"/>
                  </a:cubicBezTo>
                  <a:cubicBezTo>
                    <a:pt x="178" y="395"/>
                    <a:pt x="178" y="395"/>
                    <a:pt x="178" y="395"/>
                  </a:cubicBezTo>
                  <a:cubicBezTo>
                    <a:pt x="178" y="395"/>
                    <a:pt x="178" y="395"/>
                    <a:pt x="178" y="395"/>
                  </a:cubicBezTo>
                  <a:cubicBezTo>
                    <a:pt x="177" y="395"/>
                    <a:pt x="177" y="395"/>
                    <a:pt x="177" y="395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5" y="394"/>
                    <a:pt x="175" y="394"/>
                    <a:pt x="175" y="393"/>
                  </a:cubicBezTo>
                  <a:cubicBezTo>
                    <a:pt x="175" y="393"/>
                    <a:pt x="174" y="392"/>
                    <a:pt x="174" y="392"/>
                  </a:cubicBezTo>
                  <a:cubicBezTo>
                    <a:pt x="174" y="392"/>
                    <a:pt x="174" y="392"/>
                    <a:pt x="174" y="392"/>
                  </a:cubicBezTo>
                  <a:cubicBezTo>
                    <a:pt x="174" y="392"/>
                    <a:pt x="174" y="392"/>
                    <a:pt x="174" y="392"/>
                  </a:cubicBezTo>
                  <a:cubicBezTo>
                    <a:pt x="174" y="391"/>
                    <a:pt x="174" y="391"/>
                    <a:pt x="174" y="391"/>
                  </a:cubicBezTo>
                  <a:cubicBezTo>
                    <a:pt x="174" y="392"/>
                    <a:pt x="174" y="392"/>
                    <a:pt x="174" y="392"/>
                  </a:cubicBezTo>
                  <a:cubicBezTo>
                    <a:pt x="175" y="391"/>
                    <a:pt x="175" y="391"/>
                    <a:pt x="175" y="391"/>
                  </a:cubicBezTo>
                  <a:cubicBezTo>
                    <a:pt x="175" y="391"/>
                    <a:pt x="175" y="391"/>
                    <a:pt x="175" y="391"/>
                  </a:cubicBezTo>
                  <a:cubicBezTo>
                    <a:pt x="176" y="391"/>
                    <a:pt x="176" y="391"/>
                    <a:pt x="176" y="391"/>
                  </a:cubicBezTo>
                  <a:cubicBezTo>
                    <a:pt x="176" y="392"/>
                    <a:pt x="176" y="392"/>
                    <a:pt x="176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2"/>
                    <a:pt x="178" y="392"/>
                    <a:pt x="178" y="392"/>
                  </a:cubicBezTo>
                  <a:cubicBezTo>
                    <a:pt x="178" y="392"/>
                    <a:pt x="178" y="392"/>
                    <a:pt x="178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6" y="390"/>
                    <a:pt x="176" y="390"/>
                    <a:pt x="176" y="390"/>
                  </a:cubicBezTo>
                  <a:cubicBezTo>
                    <a:pt x="175" y="390"/>
                    <a:pt x="175" y="390"/>
                    <a:pt x="175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2" y="388"/>
                    <a:pt x="172" y="388"/>
                    <a:pt x="172" y="388"/>
                  </a:cubicBezTo>
                  <a:cubicBezTo>
                    <a:pt x="172" y="388"/>
                    <a:pt x="172" y="387"/>
                    <a:pt x="172" y="387"/>
                  </a:cubicBezTo>
                  <a:cubicBezTo>
                    <a:pt x="172" y="387"/>
                    <a:pt x="172" y="387"/>
                    <a:pt x="172" y="387"/>
                  </a:cubicBezTo>
                  <a:cubicBezTo>
                    <a:pt x="171" y="387"/>
                    <a:pt x="171" y="387"/>
                    <a:pt x="170" y="386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68" y="385"/>
                    <a:pt x="168" y="384"/>
                    <a:pt x="168" y="384"/>
                  </a:cubicBezTo>
                  <a:cubicBezTo>
                    <a:pt x="167" y="383"/>
                    <a:pt x="167" y="383"/>
                    <a:pt x="167" y="383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6" y="381"/>
                    <a:pt x="166" y="381"/>
                    <a:pt x="165" y="380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7" y="379"/>
                    <a:pt x="166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1"/>
                    <a:pt x="167" y="381"/>
                    <a:pt x="167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70" y="382"/>
                  </a:cubicBezTo>
                  <a:cubicBezTo>
                    <a:pt x="170" y="382"/>
                    <a:pt x="170" y="382"/>
                    <a:pt x="170" y="382"/>
                  </a:cubicBezTo>
                  <a:cubicBezTo>
                    <a:pt x="170" y="382"/>
                    <a:pt x="170" y="382"/>
                    <a:pt x="171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2" y="384"/>
                    <a:pt x="172" y="384"/>
                    <a:pt x="172" y="385"/>
                  </a:cubicBezTo>
                  <a:cubicBezTo>
                    <a:pt x="173" y="385"/>
                    <a:pt x="173" y="385"/>
                    <a:pt x="173" y="385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4" y="385"/>
                    <a:pt x="173" y="384"/>
                    <a:pt x="172" y="384"/>
                  </a:cubicBezTo>
                  <a:cubicBezTo>
                    <a:pt x="172" y="383"/>
                    <a:pt x="172" y="383"/>
                    <a:pt x="172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0" y="382"/>
                    <a:pt x="170" y="382"/>
                    <a:pt x="170" y="382"/>
                  </a:cubicBezTo>
                  <a:cubicBezTo>
                    <a:pt x="171" y="382"/>
                    <a:pt x="171" y="382"/>
                    <a:pt x="171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3" y="382"/>
                    <a:pt x="173" y="382"/>
                    <a:pt x="173" y="382"/>
                  </a:cubicBezTo>
                  <a:cubicBezTo>
                    <a:pt x="173" y="382"/>
                    <a:pt x="173" y="382"/>
                    <a:pt x="173" y="382"/>
                  </a:cubicBezTo>
                  <a:cubicBezTo>
                    <a:pt x="173" y="383"/>
                    <a:pt x="174" y="383"/>
                    <a:pt x="174" y="383"/>
                  </a:cubicBezTo>
                  <a:cubicBezTo>
                    <a:pt x="174" y="384"/>
                    <a:pt x="175" y="385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7" y="386"/>
                    <a:pt x="177" y="386"/>
                    <a:pt x="177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7" y="385"/>
                    <a:pt x="177" y="385"/>
                    <a:pt x="177" y="385"/>
                  </a:cubicBezTo>
                  <a:cubicBezTo>
                    <a:pt x="177" y="385"/>
                    <a:pt x="177" y="385"/>
                    <a:pt x="177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5" y="385"/>
                    <a:pt x="175" y="385"/>
                    <a:pt x="175" y="385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175" y="385"/>
                    <a:pt x="175" y="385"/>
                    <a:pt x="175" y="385"/>
                  </a:cubicBezTo>
                  <a:cubicBezTo>
                    <a:pt x="175" y="384"/>
                    <a:pt x="174" y="383"/>
                    <a:pt x="174" y="382"/>
                  </a:cubicBezTo>
                  <a:cubicBezTo>
                    <a:pt x="174" y="382"/>
                    <a:pt x="174" y="382"/>
                    <a:pt x="174" y="382"/>
                  </a:cubicBezTo>
                  <a:cubicBezTo>
                    <a:pt x="175" y="382"/>
                    <a:pt x="175" y="382"/>
                    <a:pt x="175" y="382"/>
                  </a:cubicBezTo>
                  <a:cubicBezTo>
                    <a:pt x="175" y="382"/>
                    <a:pt x="175" y="383"/>
                    <a:pt x="176" y="382"/>
                  </a:cubicBezTo>
                  <a:cubicBezTo>
                    <a:pt x="176" y="383"/>
                    <a:pt x="177" y="383"/>
                    <a:pt x="177" y="384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77" y="383"/>
                    <a:pt x="177" y="383"/>
                    <a:pt x="177" y="383"/>
                  </a:cubicBezTo>
                  <a:cubicBezTo>
                    <a:pt x="178" y="383"/>
                    <a:pt x="178" y="383"/>
                    <a:pt x="178" y="383"/>
                  </a:cubicBezTo>
                  <a:cubicBezTo>
                    <a:pt x="178" y="383"/>
                    <a:pt x="178" y="383"/>
                    <a:pt x="178" y="383"/>
                  </a:cubicBezTo>
                  <a:cubicBezTo>
                    <a:pt x="178" y="383"/>
                    <a:pt x="178" y="383"/>
                    <a:pt x="178" y="383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80" y="382"/>
                    <a:pt x="180" y="382"/>
                  </a:cubicBezTo>
                  <a:cubicBezTo>
                    <a:pt x="180" y="383"/>
                    <a:pt x="180" y="383"/>
                    <a:pt x="180" y="383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2" y="383"/>
                    <a:pt x="182" y="383"/>
                    <a:pt x="182" y="383"/>
                  </a:cubicBezTo>
                  <a:cubicBezTo>
                    <a:pt x="182" y="383"/>
                    <a:pt x="182" y="383"/>
                    <a:pt x="182" y="383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81" y="380"/>
                    <a:pt x="181" y="380"/>
                    <a:pt x="181" y="380"/>
                  </a:cubicBezTo>
                  <a:cubicBezTo>
                    <a:pt x="181" y="380"/>
                    <a:pt x="181" y="380"/>
                    <a:pt x="181" y="380"/>
                  </a:cubicBezTo>
                  <a:cubicBezTo>
                    <a:pt x="182" y="381"/>
                    <a:pt x="182" y="381"/>
                    <a:pt x="182" y="381"/>
                  </a:cubicBezTo>
                  <a:cubicBezTo>
                    <a:pt x="182" y="381"/>
                    <a:pt x="182" y="381"/>
                    <a:pt x="182" y="382"/>
                  </a:cubicBezTo>
                  <a:cubicBezTo>
                    <a:pt x="182" y="382"/>
                    <a:pt x="182" y="382"/>
                    <a:pt x="182" y="382"/>
                  </a:cubicBezTo>
                  <a:cubicBezTo>
                    <a:pt x="182" y="382"/>
                    <a:pt x="182" y="382"/>
                    <a:pt x="182" y="382"/>
                  </a:cubicBezTo>
                  <a:cubicBezTo>
                    <a:pt x="182" y="381"/>
                    <a:pt x="182" y="381"/>
                    <a:pt x="182" y="381"/>
                  </a:cubicBezTo>
                  <a:cubicBezTo>
                    <a:pt x="182" y="381"/>
                    <a:pt x="182" y="381"/>
                    <a:pt x="182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81" y="379"/>
                    <a:pt x="181" y="379"/>
                    <a:pt x="181" y="379"/>
                  </a:cubicBezTo>
                  <a:cubicBezTo>
                    <a:pt x="181" y="379"/>
                    <a:pt x="181" y="379"/>
                    <a:pt x="181" y="379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377"/>
                    <a:pt x="182" y="377"/>
                    <a:pt x="182" y="377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3" y="378"/>
                    <a:pt x="183" y="378"/>
                    <a:pt x="183" y="378"/>
                  </a:cubicBezTo>
                  <a:cubicBezTo>
                    <a:pt x="183" y="379"/>
                    <a:pt x="184" y="380"/>
                    <a:pt x="184" y="381"/>
                  </a:cubicBezTo>
                  <a:cubicBezTo>
                    <a:pt x="185" y="381"/>
                    <a:pt x="185" y="381"/>
                    <a:pt x="185" y="381"/>
                  </a:cubicBezTo>
                  <a:cubicBezTo>
                    <a:pt x="185" y="381"/>
                    <a:pt x="185" y="381"/>
                    <a:pt x="185" y="381"/>
                  </a:cubicBezTo>
                  <a:cubicBezTo>
                    <a:pt x="185" y="381"/>
                    <a:pt x="185" y="381"/>
                    <a:pt x="185" y="381"/>
                  </a:cubicBezTo>
                  <a:cubicBezTo>
                    <a:pt x="185" y="381"/>
                    <a:pt x="185" y="381"/>
                    <a:pt x="185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1"/>
                    <a:pt x="186" y="381"/>
                    <a:pt x="186" y="381"/>
                  </a:cubicBezTo>
                  <a:cubicBezTo>
                    <a:pt x="186" y="381"/>
                    <a:pt x="186" y="381"/>
                    <a:pt x="186" y="381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5" y="379"/>
                    <a:pt x="185" y="379"/>
                    <a:pt x="185" y="379"/>
                  </a:cubicBezTo>
                  <a:cubicBezTo>
                    <a:pt x="185" y="379"/>
                    <a:pt x="185" y="379"/>
                    <a:pt x="185" y="378"/>
                  </a:cubicBezTo>
                  <a:cubicBezTo>
                    <a:pt x="186" y="378"/>
                    <a:pt x="186" y="378"/>
                    <a:pt x="186" y="378"/>
                  </a:cubicBezTo>
                  <a:cubicBezTo>
                    <a:pt x="185" y="378"/>
                    <a:pt x="185" y="378"/>
                    <a:pt x="185" y="378"/>
                  </a:cubicBezTo>
                  <a:cubicBezTo>
                    <a:pt x="186" y="377"/>
                    <a:pt x="186" y="377"/>
                    <a:pt x="187" y="377"/>
                  </a:cubicBezTo>
                  <a:cubicBezTo>
                    <a:pt x="187" y="376"/>
                    <a:pt x="187" y="376"/>
                    <a:pt x="187" y="376"/>
                  </a:cubicBezTo>
                  <a:cubicBezTo>
                    <a:pt x="187" y="377"/>
                    <a:pt x="187" y="377"/>
                    <a:pt x="187" y="377"/>
                  </a:cubicBezTo>
                  <a:cubicBezTo>
                    <a:pt x="187" y="376"/>
                    <a:pt x="187" y="376"/>
                    <a:pt x="187" y="376"/>
                  </a:cubicBezTo>
                  <a:cubicBezTo>
                    <a:pt x="187" y="377"/>
                    <a:pt x="187" y="377"/>
                    <a:pt x="187" y="377"/>
                  </a:cubicBezTo>
                  <a:cubicBezTo>
                    <a:pt x="187" y="377"/>
                    <a:pt x="187" y="377"/>
                    <a:pt x="187" y="377"/>
                  </a:cubicBezTo>
                  <a:cubicBezTo>
                    <a:pt x="187" y="378"/>
                    <a:pt x="188" y="378"/>
                    <a:pt x="188" y="378"/>
                  </a:cubicBezTo>
                  <a:cubicBezTo>
                    <a:pt x="188" y="378"/>
                    <a:pt x="188" y="378"/>
                    <a:pt x="188" y="378"/>
                  </a:cubicBezTo>
                  <a:cubicBezTo>
                    <a:pt x="188" y="379"/>
                    <a:pt x="188" y="379"/>
                    <a:pt x="188" y="379"/>
                  </a:cubicBezTo>
                  <a:cubicBezTo>
                    <a:pt x="188" y="379"/>
                    <a:pt x="188" y="379"/>
                    <a:pt x="188" y="379"/>
                  </a:cubicBezTo>
                  <a:cubicBezTo>
                    <a:pt x="188" y="379"/>
                    <a:pt x="188" y="379"/>
                    <a:pt x="188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88" y="379"/>
                    <a:pt x="189" y="378"/>
                    <a:pt x="188" y="378"/>
                  </a:cubicBezTo>
                  <a:cubicBezTo>
                    <a:pt x="188" y="377"/>
                    <a:pt x="188" y="377"/>
                    <a:pt x="188" y="377"/>
                  </a:cubicBezTo>
                  <a:cubicBezTo>
                    <a:pt x="188" y="377"/>
                    <a:pt x="188" y="377"/>
                    <a:pt x="188" y="377"/>
                  </a:cubicBezTo>
                  <a:cubicBezTo>
                    <a:pt x="189" y="377"/>
                    <a:pt x="189" y="377"/>
                    <a:pt x="189" y="377"/>
                  </a:cubicBezTo>
                  <a:cubicBezTo>
                    <a:pt x="190" y="377"/>
                    <a:pt x="190" y="377"/>
                    <a:pt x="190" y="377"/>
                  </a:cubicBezTo>
                  <a:cubicBezTo>
                    <a:pt x="190" y="378"/>
                    <a:pt x="190" y="378"/>
                    <a:pt x="190" y="378"/>
                  </a:cubicBezTo>
                  <a:cubicBezTo>
                    <a:pt x="190" y="378"/>
                    <a:pt x="190" y="378"/>
                    <a:pt x="190" y="378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89" y="377"/>
                    <a:pt x="189" y="377"/>
                    <a:pt x="189" y="377"/>
                  </a:cubicBezTo>
                  <a:cubicBezTo>
                    <a:pt x="189" y="376"/>
                    <a:pt x="189" y="376"/>
                    <a:pt x="189" y="376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8" y="375"/>
                    <a:pt x="188" y="375"/>
                    <a:pt x="188" y="375"/>
                  </a:cubicBezTo>
                  <a:cubicBezTo>
                    <a:pt x="188" y="375"/>
                    <a:pt x="188" y="375"/>
                    <a:pt x="188" y="375"/>
                  </a:cubicBezTo>
                  <a:cubicBezTo>
                    <a:pt x="188" y="374"/>
                    <a:pt x="188" y="374"/>
                    <a:pt x="188" y="374"/>
                  </a:cubicBezTo>
                  <a:cubicBezTo>
                    <a:pt x="188" y="374"/>
                    <a:pt x="188" y="374"/>
                    <a:pt x="188" y="374"/>
                  </a:cubicBezTo>
                  <a:cubicBezTo>
                    <a:pt x="188" y="374"/>
                    <a:pt x="189" y="374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90" y="376"/>
                    <a:pt x="190" y="377"/>
                    <a:pt x="190" y="377"/>
                  </a:cubicBezTo>
                  <a:cubicBezTo>
                    <a:pt x="190" y="377"/>
                    <a:pt x="190" y="377"/>
                    <a:pt x="190" y="377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2" y="377"/>
                  </a:cubicBezTo>
                  <a:cubicBezTo>
                    <a:pt x="192" y="377"/>
                    <a:pt x="192" y="377"/>
                    <a:pt x="192" y="377"/>
                  </a:cubicBezTo>
                  <a:cubicBezTo>
                    <a:pt x="192" y="377"/>
                    <a:pt x="192" y="377"/>
                    <a:pt x="192" y="377"/>
                  </a:cubicBezTo>
                  <a:cubicBezTo>
                    <a:pt x="192" y="376"/>
                    <a:pt x="192" y="376"/>
                    <a:pt x="192" y="376"/>
                  </a:cubicBezTo>
                  <a:cubicBezTo>
                    <a:pt x="192" y="376"/>
                    <a:pt x="192" y="376"/>
                    <a:pt x="192" y="376"/>
                  </a:cubicBezTo>
                  <a:cubicBezTo>
                    <a:pt x="192" y="376"/>
                    <a:pt x="192" y="376"/>
                    <a:pt x="191" y="376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5"/>
                    <a:pt x="191" y="375"/>
                    <a:pt x="191" y="375"/>
                  </a:cubicBezTo>
                  <a:cubicBezTo>
                    <a:pt x="191" y="375"/>
                    <a:pt x="191" y="375"/>
                    <a:pt x="191" y="375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2" y="375"/>
                    <a:pt x="192" y="375"/>
                    <a:pt x="192" y="375"/>
                  </a:cubicBezTo>
                  <a:cubicBezTo>
                    <a:pt x="192" y="375"/>
                    <a:pt x="192" y="375"/>
                    <a:pt x="192" y="375"/>
                  </a:cubicBezTo>
                  <a:cubicBezTo>
                    <a:pt x="192" y="375"/>
                    <a:pt x="192" y="375"/>
                    <a:pt x="192" y="375"/>
                  </a:cubicBezTo>
                  <a:cubicBezTo>
                    <a:pt x="193" y="375"/>
                    <a:pt x="193" y="375"/>
                    <a:pt x="193" y="375"/>
                  </a:cubicBezTo>
                  <a:cubicBezTo>
                    <a:pt x="193" y="375"/>
                    <a:pt x="193" y="375"/>
                    <a:pt x="193" y="375"/>
                  </a:cubicBezTo>
                  <a:cubicBezTo>
                    <a:pt x="193" y="375"/>
                    <a:pt x="193" y="375"/>
                    <a:pt x="193" y="375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4" y="379"/>
                    <a:pt x="194" y="379"/>
                    <a:pt x="194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80"/>
                    <a:pt x="196" y="380"/>
                    <a:pt x="196" y="380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8" y="380"/>
                    <a:pt x="198" y="381"/>
                    <a:pt x="198" y="381"/>
                  </a:cubicBezTo>
                  <a:cubicBezTo>
                    <a:pt x="198" y="381"/>
                    <a:pt x="198" y="381"/>
                    <a:pt x="198" y="381"/>
                  </a:cubicBezTo>
                  <a:cubicBezTo>
                    <a:pt x="198" y="381"/>
                    <a:pt x="198" y="381"/>
                    <a:pt x="198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80"/>
                    <a:pt x="199" y="380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7" y="377"/>
                    <a:pt x="197" y="377"/>
                    <a:pt x="197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9" y="378"/>
                    <a:pt x="199" y="378"/>
                    <a:pt x="199" y="378"/>
                  </a:cubicBezTo>
                  <a:cubicBezTo>
                    <a:pt x="199" y="378"/>
                    <a:pt x="199" y="378"/>
                    <a:pt x="199" y="378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8" y="372"/>
                    <a:pt x="198" y="372"/>
                    <a:pt x="198" y="372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7" y="371"/>
                    <a:pt x="197" y="371"/>
                    <a:pt x="197" y="371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0"/>
                    <a:pt x="199" y="370"/>
                    <a:pt x="199" y="370"/>
                  </a:cubicBezTo>
                  <a:cubicBezTo>
                    <a:pt x="199" y="370"/>
                    <a:pt x="199" y="370"/>
                    <a:pt x="199" y="370"/>
                  </a:cubicBezTo>
                  <a:cubicBezTo>
                    <a:pt x="199" y="370"/>
                    <a:pt x="199" y="370"/>
                    <a:pt x="199" y="370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200" y="371"/>
                    <a:pt x="200" y="371"/>
                    <a:pt x="200" y="371"/>
                  </a:cubicBezTo>
                  <a:cubicBezTo>
                    <a:pt x="200" y="371"/>
                    <a:pt x="200" y="371"/>
                    <a:pt x="200" y="371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200" y="374"/>
                    <a:pt x="200" y="374"/>
                    <a:pt x="200" y="374"/>
                  </a:cubicBezTo>
                  <a:cubicBezTo>
                    <a:pt x="200" y="374"/>
                    <a:pt x="200" y="374"/>
                    <a:pt x="200" y="374"/>
                  </a:cubicBezTo>
                  <a:cubicBezTo>
                    <a:pt x="200" y="375"/>
                    <a:pt x="200" y="375"/>
                    <a:pt x="200" y="375"/>
                  </a:cubicBezTo>
                  <a:cubicBezTo>
                    <a:pt x="200" y="375"/>
                    <a:pt x="200" y="375"/>
                    <a:pt x="200" y="375"/>
                  </a:cubicBezTo>
                  <a:cubicBezTo>
                    <a:pt x="200" y="377"/>
                    <a:pt x="200" y="377"/>
                    <a:pt x="200" y="377"/>
                  </a:cubicBezTo>
                  <a:cubicBezTo>
                    <a:pt x="200" y="377"/>
                    <a:pt x="200" y="377"/>
                    <a:pt x="200" y="377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2" y="379"/>
                    <a:pt x="202" y="379"/>
                    <a:pt x="202" y="379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1"/>
                    <a:pt x="202" y="381"/>
                    <a:pt x="202" y="381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79"/>
                    <a:pt x="203" y="379"/>
                    <a:pt x="203" y="379"/>
                  </a:cubicBezTo>
                  <a:cubicBezTo>
                    <a:pt x="203" y="379"/>
                    <a:pt x="203" y="379"/>
                    <a:pt x="203" y="379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1" y="376"/>
                    <a:pt x="201" y="376"/>
                    <a:pt x="201" y="376"/>
                  </a:cubicBezTo>
                  <a:cubicBezTo>
                    <a:pt x="201" y="376"/>
                    <a:pt x="201" y="376"/>
                    <a:pt x="201" y="376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4" y="379"/>
                    <a:pt x="204" y="379"/>
                    <a:pt x="205" y="379"/>
                  </a:cubicBezTo>
                  <a:cubicBezTo>
                    <a:pt x="205" y="379"/>
                    <a:pt x="205" y="379"/>
                    <a:pt x="205" y="379"/>
                  </a:cubicBezTo>
                  <a:cubicBezTo>
                    <a:pt x="205" y="379"/>
                    <a:pt x="205" y="379"/>
                    <a:pt x="205" y="379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4" y="378"/>
                    <a:pt x="204" y="377"/>
                    <a:pt x="204" y="376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3" y="376"/>
                    <a:pt x="203" y="375"/>
                    <a:pt x="203" y="375"/>
                  </a:cubicBezTo>
                  <a:cubicBezTo>
                    <a:pt x="203" y="375"/>
                    <a:pt x="203" y="375"/>
                    <a:pt x="203" y="375"/>
                  </a:cubicBezTo>
                  <a:cubicBezTo>
                    <a:pt x="203" y="374"/>
                    <a:pt x="203" y="374"/>
                    <a:pt x="203" y="374"/>
                  </a:cubicBezTo>
                  <a:cubicBezTo>
                    <a:pt x="203" y="374"/>
                    <a:pt x="203" y="374"/>
                    <a:pt x="203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1"/>
                    <a:pt x="201" y="371"/>
                    <a:pt x="201" y="371"/>
                  </a:cubicBezTo>
                  <a:cubicBezTo>
                    <a:pt x="200" y="370"/>
                    <a:pt x="200" y="370"/>
                    <a:pt x="200" y="370"/>
                  </a:cubicBezTo>
                  <a:cubicBezTo>
                    <a:pt x="200" y="370"/>
                    <a:pt x="200" y="370"/>
                    <a:pt x="200" y="370"/>
                  </a:cubicBezTo>
                  <a:cubicBezTo>
                    <a:pt x="200" y="370"/>
                    <a:pt x="200" y="370"/>
                    <a:pt x="200" y="370"/>
                  </a:cubicBezTo>
                  <a:cubicBezTo>
                    <a:pt x="201" y="371"/>
                    <a:pt x="201" y="371"/>
                    <a:pt x="202" y="371"/>
                  </a:cubicBezTo>
                  <a:cubicBezTo>
                    <a:pt x="202" y="371"/>
                    <a:pt x="202" y="371"/>
                    <a:pt x="202" y="371"/>
                  </a:cubicBezTo>
                  <a:cubicBezTo>
                    <a:pt x="202" y="370"/>
                    <a:pt x="202" y="370"/>
                    <a:pt x="202" y="370"/>
                  </a:cubicBezTo>
                  <a:cubicBezTo>
                    <a:pt x="202" y="370"/>
                    <a:pt x="202" y="370"/>
                    <a:pt x="202" y="370"/>
                  </a:cubicBezTo>
                  <a:cubicBezTo>
                    <a:pt x="202" y="371"/>
                    <a:pt x="202" y="371"/>
                    <a:pt x="202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2" y="371"/>
                    <a:pt x="202" y="371"/>
                    <a:pt x="202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4" y="371"/>
                    <a:pt x="204" y="372"/>
                    <a:pt x="204" y="372"/>
                  </a:cubicBezTo>
                  <a:cubicBezTo>
                    <a:pt x="205" y="372"/>
                    <a:pt x="204" y="372"/>
                    <a:pt x="205" y="372"/>
                  </a:cubicBezTo>
                  <a:cubicBezTo>
                    <a:pt x="205" y="372"/>
                    <a:pt x="205" y="372"/>
                    <a:pt x="205" y="372"/>
                  </a:cubicBezTo>
                  <a:cubicBezTo>
                    <a:pt x="205" y="372"/>
                    <a:pt x="205" y="372"/>
                    <a:pt x="205" y="372"/>
                  </a:cubicBezTo>
                  <a:cubicBezTo>
                    <a:pt x="205" y="373"/>
                    <a:pt x="205" y="373"/>
                    <a:pt x="205" y="373"/>
                  </a:cubicBezTo>
                  <a:cubicBezTo>
                    <a:pt x="205" y="373"/>
                    <a:pt x="205" y="373"/>
                    <a:pt x="205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7" y="374"/>
                    <a:pt x="207" y="374"/>
                    <a:pt x="207" y="374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8" y="373"/>
                    <a:pt x="209" y="374"/>
                    <a:pt x="209" y="374"/>
                  </a:cubicBezTo>
                  <a:cubicBezTo>
                    <a:pt x="209" y="374"/>
                    <a:pt x="209" y="374"/>
                    <a:pt x="209" y="374"/>
                  </a:cubicBezTo>
                  <a:cubicBezTo>
                    <a:pt x="210" y="375"/>
                    <a:pt x="210" y="374"/>
                    <a:pt x="210" y="375"/>
                  </a:cubicBezTo>
                  <a:cubicBezTo>
                    <a:pt x="210" y="375"/>
                    <a:pt x="210" y="375"/>
                    <a:pt x="210" y="375"/>
                  </a:cubicBezTo>
                  <a:cubicBezTo>
                    <a:pt x="210" y="375"/>
                    <a:pt x="210" y="375"/>
                    <a:pt x="210" y="375"/>
                  </a:cubicBezTo>
                  <a:cubicBezTo>
                    <a:pt x="210" y="375"/>
                    <a:pt x="210" y="375"/>
                    <a:pt x="210" y="375"/>
                  </a:cubicBezTo>
                  <a:cubicBezTo>
                    <a:pt x="211" y="375"/>
                    <a:pt x="211" y="375"/>
                    <a:pt x="211" y="375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2" y="376"/>
                    <a:pt x="212" y="376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3" y="377"/>
                    <a:pt x="213" y="377"/>
                    <a:pt x="213" y="377"/>
                  </a:cubicBezTo>
                  <a:cubicBezTo>
                    <a:pt x="213" y="377"/>
                    <a:pt x="213" y="377"/>
                    <a:pt x="213" y="377"/>
                  </a:cubicBezTo>
                  <a:cubicBezTo>
                    <a:pt x="213" y="377"/>
                    <a:pt x="213" y="377"/>
                    <a:pt x="213" y="377"/>
                  </a:cubicBezTo>
                  <a:cubicBezTo>
                    <a:pt x="213" y="378"/>
                    <a:pt x="213" y="378"/>
                    <a:pt x="213" y="378"/>
                  </a:cubicBezTo>
                  <a:cubicBezTo>
                    <a:pt x="214" y="378"/>
                    <a:pt x="214" y="378"/>
                    <a:pt x="214" y="378"/>
                  </a:cubicBezTo>
                  <a:cubicBezTo>
                    <a:pt x="214" y="378"/>
                    <a:pt x="214" y="378"/>
                    <a:pt x="214" y="378"/>
                  </a:cubicBezTo>
                  <a:cubicBezTo>
                    <a:pt x="214" y="378"/>
                    <a:pt x="214" y="378"/>
                    <a:pt x="214" y="378"/>
                  </a:cubicBezTo>
                  <a:cubicBezTo>
                    <a:pt x="214" y="379"/>
                    <a:pt x="214" y="379"/>
                    <a:pt x="214" y="379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5" y="379"/>
                    <a:pt x="215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cubicBezTo>
                    <a:pt x="215" y="378"/>
                    <a:pt x="215" y="378"/>
                    <a:pt x="216" y="378"/>
                  </a:cubicBezTo>
                  <a:cubicBezTo>
                    <a:pt x="216" y="378"/>
                    <a:pt x="216" y="378"/>
                    <a:pt x="216" y="378"/>
                  </a:cubicBezTo>
                  <a:cubicBezTo>
                    <a:pt x="216" y="379"/>
                    <a:pt x="216" y="379"/>
                    <a:pt x="216" y="379"/>
                  </a:cubicBezTo>
                  <a:cubicBezTo>
                    <a:pt x="217" y="379"/>
                    <a:pt x="217" y="379"/>
                    <a:pt x="217" y="379"/>
                  </a:cubicBezTo>
                  <a:cubicBezTo>
                    <a:pt x="217" y="379"/>
                    <a:pt x="217" y="379"/>
                    <a:pt x="217" y="379"/>
                  </a:cubicBezTo>
                  <a:cubicBezTo>
                    <a:pt x="217" y="379"/>
                    <a:pt x="217" y="379"/>
                    <a:pt x="217" y="379"/>
                  </a:cubicBezTo>
                  <a:cubicBezTo>
                    <a:pt x="218" y="379"/>
                    <a:pt x="218" y="379"/>
                    <a:pt x="218" y="379"/>
                  </a:cubicBezTo>
                  <a:cubicBezTo>
                    <a:pt x="219" y="379"/>
                    <a:pt x="219" y="379"/>
                    <a:pt x="219" y="379"/>
                  </a:cubicBezTo>
                  <a:cubicBezTo>
                    <a:pt x="219" y="379"/>
                    <a:pt x="219" y="379"/>
                    <a:pt x="219" y="379"/>
                  </a:cubicBezTo>
                  <a:cubicBezTo>
                    <a:pt x="219" y="380"/>
                    <a:pt x="219" y="380"/>
                    <a:pt x="219" y="380"/>
                  </a:cubicBezTo>
                  <a:cubicBezTo>
                    <a:pt x="220" y="379"/>
                    <a:pt x="220" y="379"/>
                    <a:pt x="220" y="379"/>
                  </a:cubicBezTo>
                  <a:cubicBezTo>
                    <a:pt x="220" y="380"/>
                    <a:pt x="220" y="380"/>
                    <a:pt x="220" y="380"/>
                  </a:cubicBezTo>
                  <a:cubicBezTo>
                    <a:pt x="220" y="380"/>
                    <a:pt x="220" y="380"/>
                    <a:pt x="220" y="380"/>
                  </a:cubicBezTo>
                  <a:cubicBezTo>
                    <a:pt x="221" y="380"/>
                    <a:pt x="221" y="380"/>
                    <a:pt x="221" y="380"/>
                  </a:cubicBezTo>
                  <a:cubicBezTo>
                    <a:pt x="221" y="380"/>
                    <a:pt x="221" y="380"/>
                    <a:pt x="221" y="380"/>
                  </a:cubicBezTo>
                  <a:cubicBezTo>
                    <a:pt x="221" y="380"/>
                    <a:pt x="221" y="380"/>
                    <a:pt x="221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3" y="379"/>
                    <a:pt x="223" y="379"/>
                    <a:pt x="223" y="379"/>
                  </a:cubicBezTo>
                  <a:cubicBezTo>
                    <a:pt x="223" y="380"/>
                    <a:pt x="223" y="380"/>
                    <a:pt x="223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3" y="381"/>
                    <a:pt x="223" y="381"/>
                    <a:pt x="223" y="381"/>
                  </a:cubicBezTo>
                  <a:cubicBezTo>
                    <a:pt x="223" y="380"/>
                    <a:pt x="223" y="380"/>
                    <a:pt x="223" y="380"/>
                  </a:cubicBezTo>
                  <a:cubicBezTo>
                    <a:pt x="223" y="380"/>
                    <a:pt x="223" y="380"/>
                    <a:pt x="223" y="380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24" y="382"/>
                    <a:pt x="224" y="382"/>
                    <a:pt x="224" y="382"/>
                  </a:cubicBezTo>
                  <a:cubicBezTo>
                    <a:pt x="224" y="382"/>
                    <a:pt x="224" y="382"/>
                    <a:pt x="224" y="382"/>
                  </a:cubicBezTo>
                  <a:cubicBezTo>
                    <a:pt x="225" y="382"/>
                    <a:pt x="225" y="382"/>
                    <a:pt x="225" y="382"/>
                  </a:cubicBezTo>
                  <a:cubicBezTo>
                    <a:pt x="225" y="382"/>
                    <a:pt x="225" y="382"/>
                    <a:pt x="225" y="382"/>
                  </a:cubicBezTo>
                  <a:cubicBezTo>
                    <a:pt x="225" y="382"/>
                    <a:pt x="225" y="382"/>
                    <a:pt x="225" y="382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27" y="384"/>
                    <a:pt x="227" y="384"/>
                    <a:pt x="227" y="384"/>
                  </a:cubicBezTo>
                  <a:cubicBezTo>
                    <a:pt x="227" y="384"/>
                    <a:pt x="227" y="384"/>
                    <a:pt x="227" y="384"/>
                  </a:cubicBezTo>
                  <a:cubicBezTo>
                    <a:pt x="228" y="384"/>
                    <a:pt x="228" y="383"/>
                    <a:pt x="228" y="384"/>
                  </a:cubicBezTo>
                  <a:cubicBezTo>
                    <a:pt x="228" y="384"/>
                    <a:pt x="228" y="384"/>
                    <a:pt x="228" y="384"/>
                  </a:cubicBezTo>
                  <a:cubicBezTo>
                    <a:pt x="229" y="384"/>
                    <a:pt x="229" y="384"/>
                    <a:pt x="229" y="384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0" y="384"/>
                    <a:pt x="230" y="384"/>
                    <a:pt x="230" y="384"/>
                  </a:cubicBezTo>
                  <a:cubicBezTo>
                    <a:pt x="231" y="384"/>
                    <a:pt x="231" y="384"/>
                    <a:pt x="231" y="384"/>
                  </a:cubicBezTo>
                  <a:cubicBezTo>
                    <a:pt x="230" y="383"/>
                    <a:pt x="230" y="383"/>
                    <a:pt x="230" y="382"/>
                  </a:cubicBezTo>
                  <a:cubicBezTo>
                    <a:pt x="231" y="382"/>
                    <a:pt x="231" y="382"/>
                    <a:pt x="231" y="382"/>
                  </a:cubicBezTo>
                  <a:cubicBezTo>
                    <a:pt x="231" y="382"/>
                    <a:pt x="231" y="382"/>
                    <a:pt x="231" y="382"/>
                  </a:cubicBezTo>
                  <a:cubicBezTo>
                    <a:pt x="232" y="382"/>
                    <a:pt x="232" y="382"/>
                    <a:pt x="232" y="382"/>
                  </a:cubicBezTo>
                  <a:cubicBezTo>
                    <a:pt x="232" y="382"/>
                    <a:pt x="232" y="382"/>
                    <a:pt x="232" y="383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32" y="382"/>
                    <a:pt x="232" y="382"/>
                    <a:pt x="232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4" y="382"/>
                    <a:pt x="234" y="382"/>
                    <a:pt x="234" y="382"/>
                  </a:cubicBezTo>
                  <a:cubicBezTo>
                    <a:pt x="234" y="382"/>
                    <a:pt x="234" y="382"/>
                    <a:pt x="234" y="382"/>
                  </a:cubicBezTo>
                  <a:cubicBezTo>
                    <a:pt x="234" y="382"/>
                    <a:pt x="234" y="382"/>
                    <a:pt x="234" y="382"/>
                  </a:cubicBezTo>
                  <a:cubicBezTo>
                    <a:pt x="235" y="381"/>
                    <a:pt x="235" y="381"/>
                    <a:pt x="235" y="381"/>
                  </a:cubicBezTo>
                  <a:cubicBezTo>
                    <a:pt x="235" y="382"/>
                    <a:pt x="235" y="382"/>
                    <a:pt x="235" y="382"/>
                  </a:cubicBezTo>
                  <a:cubicBezTo>
                    <a:pt x="236" y="382"/>
                    <a:pt x="236" y="382"/>
                    <a:pt x="236" y="382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8" y="381"/>
                    <a:pt x="237" y="381"/>
                    <a:pt x="238" y="381"/>
                  </a:cubicBezTo>
                  <a:cubicBezTo>
                    <a:pt x="238" y="380"/>
                    <a:pt x="238" y="380"/>
                    <a:pt x="238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0" y="379"/>
                    <a:pt x="239" y="379"/>
                    <a:pt x="240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2"/>
                    <a:pt x="241" y="381"/>
                    <a:pt x="242" y="382"/>
                  </a:cubicBezTo>
                  <a:cubicBezTo>
                    <a:pt x="242" y="382"/>
                    <a:pt x="242" y="382"/>
                    <a:pt x="242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0" y="382"/>
                    <a:pt x="240" y="382"/>
                    <a:pt x="240" y="382"/>
                  </a:cubicBezTo>
                  <a:cubicBezTo>
                    <a:pt x="240" y="382"/>
                    <a:pt x="240" y="382"/>
                    <a:pt x="240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2" y="383"/>
                    <a:pt x="242" y="383"/>
                    <a:pt x="242" y="383"/>
                  </a:cubicBezTo>
                  <a:cubicBezTo>
                    <a:pt x="242" y="383"/>
                    <a:pt x="242" y="383"/>
                    <a:pt x="242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5"/>
                    <a:pt x="241" y="385"/>
                    <a:pt x="241" y="385"/>
                  </a:cubicBezTo>
                  <a:cubicBezTo>
                    <a:pt x="241" y="385"/>
                    <a:pt x="241" y="385"/>
                    <a:pt x="241" y="385"/>
                  </a:cubicBezTo>
                  <a:cubicBezTo>
                    <a:pt x="241" y="385"/>
                    <a:pt x="241" y="385"/>
                    <a:pt x="241" y="385"/>
                  </a:cubicBezTo>
                  <a:cubicBezTo>
                    <a:pt x="242" y="385"/>
                    <a:pt x="241" y="384"/>
                    <a:pt x="242" y="385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2" y="385"/>
                    <a:pt x="242" y="385"/>
                    <a:pt x="242" y="385"/>
                  </a:cubicBezTo>
                  <a:cubicBezTo>
                    <a:pt x="242" y="385"/>
                    <a:pt x="242" y="385"/>
                    <a:pt x="242" y="385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4" y="386"/>
                    <a:pt x="244" y="386"/>
                    <a:pt x="244" y="386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4" y="386"/>
                    <a:pt x="244" y="386"/>
                    <a:pt x="244" y="386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8"/>
                    <a:pt x="243" y="388"/>
                    <a:pt x="243" y="388"/>
                  </a:cubicBezTo>
                  <a:cubicBezTo>
                    <a:pt x="243" y="388"/>
                    <a:pt x="243" y="388"/>
                    <a:pt x="243" y="388"/>
                  </a:cubicBezTo>
                  <a:cubicBezTo>
                    <a:pt x="242" y="388"/>
                    <a:pt x="242" y="388"/>
                    <a:pt x="242" y="388"/>
                  </a:cubicBezTo>
                  <a:cubicBezTo>
                    <a:pt x="243" y="388"/>
                    <a:pt x="243" y="388"/>
                    <a:pt x="243" y="388"/>
                  </a:cubicBezTo>
                  <a:cubicBezTo>
                    <a:pt x="242" y="388"/>
                    <a:pt x="242" y="388"/>
                    <a:pt x="242" y="388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0"/>
                    <a:pt x="242" y="390"/>
                    <a:pt x="242" y="390"/>
                  </a:cubicBezTo>
                  <a:cubicBezTo>
                    <a:pt x="242" y="390"/>
                    <a:pt x="242" y="390"/>
                    <a:pt x="242" y="390"/>
                  </a:cubicBezTo>
                  <a:cubicBezTo>
                    <a:pt x="242" y="390"/>
                    <a:pt x="242" y="390"/>
                    <a:pt x="242" y="390"/>
                  </a:cubicBezTo>
                  <a:cubicBezTo>
                    <a:pt x="243" y="390"/>
                    <a:pt x="243" y="390"/>
                    <a:pt x="243" y="390"/>
                  </a:cubicBezTo>
                  <a:cubicBezTo>
                    <a:pt x="243" y="390"/>
                    <a:pt x="243" y="390"/>
                    <a:pt x="243" y="390"/>
                  </a:cubicBezTo>
                  <a:cubicBezTo>
                    <a:pt x="242" y="391"/>
                    <a:pt x="242" y="391"/>
                    <a:pt x="242" y="391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3" y="392"/>
                    <a:pt x="243" y="392"/>
                    <a:pt x="243" y="392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3" y="392"/>
                    <a:pt x="243" y="392"/>
                    <a:pt x="243" y="392"/>
                  </a:cubicBezTo>
                  <a:cubicBezTo>
                    <a:pt x="243" y="392"/>
                    <a:pt x="243" y="392"/>
                    <a:pt x="243" y="392"/>
                  </a:cubicBezTo>
                  <a:cubicBezTo>
                    <a:pt x="243" y="393"/>
                    <a:pt x="243" y="393"/>
                    <a:pt x="243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5"/>
                    <a:pt x="242" y="395"/>
                    <a:pt x="242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0" y="394"/>
                  </a:cubicBezTo>
                  <a:cubicBezTo>
                    <a:pt x="240" y="395"/>
                    <a:pt x="240" y="395"/>
                    <a:pt x="240" y="395"/>
                  </a:cubicBezTo>
                  <a:cubicBezTo>
                    <a:pt x="239" y="394"/>
                    <a:pt x="239" y="394"/>
                    <a:pt x="239" y="394"/>
                  </a:cubicBezTo>
                  <a:cubicBezTo>
                    <a:pt x="239" y="395"/>
                    <a:pt x="239" y="395"/>
                    <a:pt x="239" y="395"/>
                  </a:cubicBezTo>
                  <a:cubicBezTo>
                    <a:pt x="239" y="395"/>
                    <a:pt x="239" y="395"/>
                    <a:pt x="239" y="395"/>
                  </a:cubicBezTo>
                  <a:cubicBezTo>
                    <a:pt x="239" y="395"/>
                    <a:pt x="239" y="395"/>
                    <a:pt x="239" y="395"/>
                  </a:cubicBezTo>
                  <a:cubicBezTo>
                    <a:pt x="240" y="395"/>
                    <a:pt x="240" y="395"/>
                    <a:pt x="240" y="395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1" y="396"/>
                    <a:pt x="241" y="396"/>
                    <a:pt x="241" y="396"/>
                  </a:cubicBezTo>
                  <a:cubicBezTo>
                    <a:pt x="241" y="396"/>
                    <a:pt x="241" y="396"/>
                    <a:pt x="241" y="396"/>
                  </a:cubicBezTo>
                  <a:cubicBezTo>
                    <a:pt x="241" y="396"/>
                    <a:pt x="241" y="396"/>
                    <a:pt x="241" y="396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40" y="398"/>
                    <a:pt x="240" y="398"/>
                    <a:pt x="240" y="398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39" y="397"/>
                    <a:pt x="239" y="397"/>
                    <a:pt x="239" y="397"/>
                  </a:cubicBezTo>
                  <a:cubicBezTo>
                    <a:pt x="240" y="398"/>
                    <a:pt x="239" y="398"/>
                    <a:pt x="240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8" y="398"/>
                    <a:pt x="238" y="398"/>
                    <a:pt x="238" y="398"/>
                  </a:cubicBezTo>
                  <a:cubicBezTo>
                    <a:pt x="238" y="398"/>
                    <a:pt x="238" y="398"/>
                    <a:pt x="238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99"/>
                    <a:pt x="239" y="399"/>
                    <a:pt x="239" y="399"/>
                  </a:cubicBezTo>
                  <a:cubicBezTo>
                    <a:pt x="240" y="399"/>
                    <a:pt x="240" y="399"/>
                    <a:pt x="240" y="399"/>
                  </a:cubicBezTo>
                  <a:cubicBezTo>
                    <a:pt x="240" y="399"/>
                    <a:pt x="240" y="399"/>
                    <a:pt x="240" y="399"/>
                  </a:cubicBezTo>
                  <a:cubicBezTo>
                    <a:pt x="239" y="399"/>
                    <a:pt x="239" y="399"/>
                    <a:pt x="239" y="399"/>
                  </a:cubicBezTo>
                  <a:cubicBezTo>
                    <a:pt x="239" y="399"/>
                    <a:pt x="239" y="399"/>
                    <a:pt x="239" y="399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40" y="400"/>
                    <a:pt x="240" y="400"/>
                    <a:pt x="240" y="400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7" y="402"/>
                    <a:pt x="237" y="402"/>
                    <a:pt x="237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7" y="402"/>
                    <a:pt x="237" y="402"/>
                    <a:pt x="237" y="402"/>
                  </a:cubicBezTo>
                  <a:cubicBezTo>
                    <a:pt x="237" y="402"/>
                    <a:pt x="237" y="402"/>
                    <a:pt x="237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5" y="401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4" y="399"/>
                    <a:pt x="234" y="399"/>
                    <a:pt x="234" y="399"/>
                  </a:cubicBezTo>
                  <a:cubicBezTo>
                    <a:pt x="234" y="399"/>
                    <a:pt x="234" y="399"/>
                    <a:pt x="234" y="399"/>
                  </a:cubicBezTo>
                  <a:cubicBezTo>
                    <a:pt x="233" y="399"/>
                    <a:pt x="233" y="399"/>
                    <a:pt x="233" y="399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7" y="403"/>
                    <a:pt x="237" y="403"/>
                    <a:pt x="237" y="403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36" y="403"/>
                    <a:pt x="235" y="403"/>
                    <a:pt x="235" y="402"/>
                  </a:cubicBezTo>
                  <a:cubicBezTo>
                    <a:pt x="235" y="402"/>
                    <a:pt x="235" y="401"/>
                    <a:pt x="234" y="401"/>
                  </a:cubicBezTo>
                  <a:cubicBezTo>
                    <a:pt x="235" y="403"/>
                    <a:pt x="235" y="403"/>
                    <a:pt x="235" y="403"/>
                  </a:cubicBezTo>
                  <a:cubicBezTo>
                    <a:pt x="235" y="403"/>
                    <a:pt x="235" y="403"/>
                    <a:pt x="235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2"/>
                    <a:pt x="234" y="402"/>
                    <a:pt x="234" y="402"/>
                  </a:cubicBezTo>
                  <a:cubicBezTo>
                    <a:pt x="234" y="402"/>
                    <a:pt x="234" y="402"/>
                    <a:pt x="234" y="402"/>
                  </a:cubicBezTo>
                  <a:cubicBezTo>
                    <a:pt x="234" y="402"/>
                    <a:pt x="234" y="402"/>
                    <a:pt x="234" y="402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1"/>
                    <a:pt x="234" y="402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3" y="402"/>
                    <a:pt x="232" y="401"/>
                    <a:pt x="232" y="401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3"/>
                    <a:pt x="231" y="403"/>
                    <a:pt x="231" y="403"/>
                  </a:cubicBezTo>
                  <a:cubicBezTo>
                    <a:pt x="230" y="402"/>
                    <a:pt x="230" y="402"/>
                    <a:pt x="230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0" y="401"/>
                    <a:pt x="230" y="401"/>
                    <a:pt x="230" y="401"/>
                  </a:cubicBezTo>
                  <a:cubicBezTo>
                    <a:pt x="230" y="402"/>
                    <a:pt x="230" y="402"/>
                    <a:pt x="230" y="402"/>
                  </a:cubicBezTo>
                  <a:cubicBezTo>
                    <a:pt x="230" y="402"/>
                    <a:pt x="230" y="402"/>
                    <a:pt x="230" y="402"/>
                  </a:cubicBezTo>
                  <a:cubicBezTo>
                    <a:pt x="229" y="402"/>
                    <a:pt x="229" y="402"/>
                    <a:pt x="229" y="402"/>
                  </a:cubicBezTo>
                  <a:cubicBezTo>
                    <a:pt x="229" y="402"/>
                    <a:pt x="229" y="402"/>
                    <a:pt x="229" y="402"/>
                  </a:cubicBezTo>
                  <a:cubicBezTo>
                    <a:pt x="229" y="402"/>
                    <a:pt x="229" y="402"/>
                    <a:pt x="229" y="402"/>
                  </a:cubicBezTo>
                  <a:cubicBezTo>
                    <a:pt x="230" y="403"/>
                    <a:pt x="230" y="403"/>
                    <a:pt x="230" y="403"/>
                  </a:cubicBezTo>
                  <a:cubicBezTo>
                    <a:pt x="230" y="403"/>
                    <a:pt x="230" y="403"/>
                    <a:pt x="230" y="403"/>
                  </a:cubicBezTo>
                  <a:cubicBezTo>
                    <a:pt x="229" y="403"/>
                    <a:pt x="229" y="403"/>
                    <a:pt x="229" y="403"/>
                  </a:cubicBezTo>
                  <a:cubicBezTo>
                    <a:pt x="229" y="403"/>
                    <a:pt x="229" y="403"/>
                    <a:pt x="229" y="403"/>
                  </a:cubicBezTo>
                  <a:cubicBezTo>
                    <a:pt x="229" y="404"/>
                    <a:pt x="229" y="404"/>
                    <a:pt x="229" y="404"/>
                  </a:cubicBezTo>
                  <a:cubicBezTo>
                    <a:pt x="229" y="403"/>
                    <a:pt x="229" y="403"/>
                    <a:pt x="229" y="403"/>
                  </a:cubicBezTo>
                  <a:cubicBezTo>
                    <a:pt x="228" y="404"/>
                    <a:pt x="228" y="404"/>
                    <a:pt x="228" y="404"/>
                  </a:cubicBezTo>
                  <a:cubicBezTo>
                    <a:pt x="228" y="404"/>
                    <a:pt x="228" y="404"/>
                    <a:pt x="228" y="404"/>
                  </a:cubicBezTo>
                  <a:cubicBezTo>
                    <a:pt x="228" y="404"/>
                    <a:pt x="228" y="404"/>
                    <a:pt x="228" y="404"/>
                  </a:cubicBezTo>
                  <a:cubicBezTo>
                    <a:pt x="228" y="404"/>
                    <a:pt x="228" y="404"/>
                    <a:pt x="229" y="405"/>
                  </a:cubicBezTo>
                  <a:cubicBezTo>
                    <a:pt x="229" y="405"/>
                    <a:pt x="229" y="405"/>
                    <a:pt x="229" y="405"/>
                  </a:cubicBezTo>
                  <a:cubicBezTo>
                    <a:pt x="229" y="405"/>
                    <a:pt x="229" y="405"/>
                    <a:pt x="230" y="406"/>
                  </a:cubicBezTo>
                  <a:cubicBezTo>
                    <a:pt x="229" y="406"/>
                    <a:pt x="229" y="406"/>
                    <a:pt x="229" y="406"/>
                  </a:cubicBezTo>
                  <a:cubicBezTo>
                    <a:pt x="230" y="406"/>
                    <a:pt x="230" y="406"/>
                    <a:pt x="230" y="406"/>
                  </a:cubicBezTo>
                  <a:cubicBezTo>
                    <a:pt x="229" y="407"/>
                    <a:pt x="229" y="407"/>
                    <a:pt x="229" y="407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7"/>
                    <a:pt x="231" y="406"/>
                    <a:pt x="230" y="405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31" y="405"/>
                    <a:pt x="231" y="405"/>
                    <a:pt x="232" y="405"/>
                  </a:cubicBezTo>
                  <a:cubicBezTo>
                    <a:pt x="232" y="405"/>
                    <a:pt x="232" y="405"/>
                    <a:pt x="232" y="405"/>
                  </a:cubicBezTo>
                  <a:cubicBezTo>
                    <a:pt x="232" y="405"/>
                    <a:pt x="232" y="405"/>
                    <a:pt x="232" y="405"/>
                  </a:cubicBezTo>
                  <a:cubicBezTo>
                    <a:pt x="232" y="405"/>
                    <a:pt x="232" y="405"/>
                    <a:pt x="232" y="405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4" y="406"/>
                    <a:pt x="234" y="407"/>
                  </a:cubicBezTo>
                  <a:cubicBezTo>
                    <a:pt x="234" y="407"/>
                    <a:pt x="234" y="407"/>
                    <a:pt x="234" y="408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4" y="408"/>
                    <a:pt x="234" y="408"/>
                    <a:pt x="234" y="408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33" y="409"/>
                    <a:pt x="233" y="409"/>
                    <a:pt x="233" y="409"/>
                  </a:cubicBezTo>
                  <a:cubicBezTo>
                    <a:pt x="233" y="409"/>
                    <a:pt x="233" y="409"/>
                    <a:pt x="233" y="409"/>
                  </a:cubicBezTo>
                  <a:cubicBezTo>
                    <a:pt x="232" y="409"/>
                    <a:pt x="232" y="409"/>
                    <a:pt x="232" y="409"/>
                  </a:cubicBezTo>
                  <a:cubicBezTo>
                    <a:pt x="232" y="409"/>
                    <a:pt x="232" y="409"/>
                    <a:pt x="232" y="409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9"/>
                    <a:pt x="230" y="409"/>
                    <a:pt x="230" y="409"/>
                  </a:cubicBezTo>
                  <a:cubicBezTo>
                    <a:pt x="230" y="409"/>
                    <a:pt x="230" y="409"/>
                    <a:pt x="230" y="409"/>
                  </a:cubicBezTo>
                  <a:cubicBezTo>
                    <a:pt x="231" y="410"/>
                    <a:pt x="231" y="410"/>
                    <a:pt x="231" y="410"/>
                  </a:cubicBezTo>
                  <a:cubicBezTo>
                    <a:pt x="231" y="410"/>
                    <a:pt x="231" y="410"/>
                    <a:pt x="231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29" y="409"/>
                    <a:pt x="229" y="409"/>
                    <a:pt x="228" y="408"/>
                  </a:cubicBezTo>
                  <a:cubicBezTo>
                    <a:pt x="228" y="408"/>
                    <a:pt x="228" y="408"/>
                    <a:pt x="228" y="408"/>
                  </a:cubicBezTo>
                  <a:cubicBezTo>
                    <a:pt x="228" y="407"/>
                    <a:pt x="228" y="407"/>
                    <a:pt x="228" y="407"/>
                  </a:cubicBezTo>
                  <a:cubicBezTo>
                    <a:pt x="228" y="407"/>
                    <a:pt x="228" y="407"/>
                    <a:pt x="228" y="407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8" y="405"/>
                    <a:pt x="228" y="405"/>
                    <a:pt x="228" y="405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6" y="405"/>
                    <a:pt x="226" y="405"/>
                    <a:pt x="226" y="405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7"/>
                    <a:pt x="226" y="406"/>
                    <a:pt x="226" y="407"/>
                  </a:cubicBezTo>
                  <a:cubicBezTo>
                    <a:pt x="225" y="406"/>
                    <a:pt x="225" y="406"/>
                    <a:pt x="225" y="406"/>
                  </a:cubicBezTo>
                  <a:cubicBezTo>
                    <a:pt x="225" y="406"/>
                    <a:pt x="225" y="407"/>
                    <a:pt x="226" y="407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6" y="408"/>
                    <a:pt x="226" y="408"/>
                    <a:pt x="226" y="408"/>
                  </a:cubicBezTo>
                  <a:cubicBezTo>
                    <a:pt x="226" y="408"/>
                    <a:pt x="226" y="408"/>
                    <a:pt x="226" y="408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8"/>
                    <a:pt x="226" y="408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0"/>
                    <a:pt x="226" y="410"/>
                    <a:pt x="226" y="410"/>
                  </a:cubicBezTo>
                  <a:cubicBezTo>
                    <a:pt x="227" y="410"/>
                    <a:pt x="227" y="410"/>
                    <a:pt x="227" y="410"/>
                  </a:cubicBezTo>
                  <a:cubicBezTo>
                    <a:pt x="227" y="410"/>
                    <a:pt x="227" y="410"/>
                    <a:pt x="227" y="410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3"/>
                    <a:pt x="229" y="413"/>
                    <a:pt x="229" y="413"/>
                  </a:cubicBezTo>
                  <a:cubicBezTo>
                    <a:pt x="229" y="413"/>
                    <a:pt x="229" y="413"/>
                    <a:pt x="229" y="413"/>
                  </a:cubicBezTo>
                  <a:cubicBezTo>
                    <a:pt x="229" y="413"/>
                    <a:pt x="228" y="413"/>
                    <a:pt x="228" y="413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4"/>
                    <a:pt x="228" y="414"/>
                    <a:pt x="228" y="414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4"/>
                    <a:pt x="227" y="414"/>
                    <a:pt x="227" y="414"/>
                  </a:cubicBezTo>
                  <a:cubicBezTo>
                    <a:pt x="227" y="414"/>
                    <a:pt x="227" y="414"/>
                    <a:pt x="227" y="414"/>
                  </a:cubicBezTo>
                  <a:cubicBezTo>
                    <a:pt x="227" y="414"/>
                    <a:pt x="227" y="414"/>
                    <a:pt x="227" y="414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6" y="414"/>
                  </a:cubicBezTo>
                  <a:cubicBezTo>
                    <a:pt x="226" y="414"/>
                    <a:pt x="226" y="414"/>
                    <a:pt x="226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6"/>
                    <a:pt x="225" y="416"/>
                    <a:pt x="225" y="416"/>
                  </a:cubicBezTo>
                  <a:cubicBezTo>
                    <a:pt x="225" y="416"/>
                    <a:pt x="225" y="416"/>
                    <a:pt x="225" y="416"/>
                  </a:cubicBezTo>
                  <a:cubicBezTo>
                    <a:pt x="224" y="416"/>
                    <a:pt x="224" y="416"/>
                    <a:pt x="224" y="416"/>
                  </a:cubicBezTo>
                  <a:cubicBezTo>
                    <a:pt x="224" y="416"/>
                    <a:pt x="224" y="416"/>
                    <a:pt x="224" y="416"/>
                  </a:cubicBezTo>
                  <a:cubicBezTo>
                    <a:pt x="224" y="416"/>
                    <a:pt x="224" y="416"/>
                    <a:pt x="224" y="416"/>
                  </a:cubicBezTo>
                  <a:cubicBezTo>
                    <a:pt x="224" y="417"/>
                    <a:pt x="224" y="417"/>
                    <a:pt x="224" y="417"/>
                  </a:cubicBezTo>
                  <a:cubicBezTo>
                    <a:pt x="224" y="417"/>
                    <a:pt x="224" y="417"/>
                    <a:pt x="224" y="417"/>
                  </a:cubicBezTo>
                  <a:cubicBezTo>
                    <a:pt x="224" y="417"/>
                    <a:pt x="224" y="417"/>
                    <a:pt x="224" y="417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5" y="418"/>
                    <a:pt x="225" y="418"/>
                    <a:pt x="225" y="418"/>
                  </a:cubicBezTo>
                  <a:cubicBezTo>
                    <a:pt x="225" y="419"/>
                    <a:pt x="225" y="419"/>
                    <a:pt x="225" y="419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3" y="419"/>
                    <a:pt x="223" y="419"/>
                    <a:pt x="223" y="419"/>
                  </a:cubicBezTo>
                  <a:cubicBezTo>
                    <a:pt x="223" y="418"/>
                    <a:pt x="223" y="418"/>
                    <a:pt x="223" y="418"/>
                  </a:cubicBezTo>
                  <a:cubicBezTo>
                    <a:pt x="223" y="418"/>
                    <a:pt x="223" y="418"/>
                    <a:pt x="223" y="418"/>
                  </a:cubicBezTo>
                  <a:cubicBezTo>
                    <a:pt x="223" y="419"/>
                    <a:pt x="223" y="419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3" y="424"/>
                    <a:pt x="223" y="424"/>
                    <a:pt x="223" y="424"/>
                  </a:cubicBezTo>
                  <a:cubicBezTo>
                    <a:pt x="223" y="424"/>
                    <a:pt x="223" y="424"/>
                    <a:pt x="223" y="424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4" y="425"/>
                    <a:pt x="224" y="425"/>
                    <a:pt x="224" y="426"/>
                  </a:cubicBezTo>
                  <a:cubicBezTo>
                    <a:pt x="224" y="426"/>
                    <a:pt x="224" y="426"/>
                    <a:pt x="224" y="426"/>
                  </a:cubicBezTo>
                  <a:cubicBezTo>
                    <a:pt x="224" y="427"/>
                    <a:pt x="224" y="427"/>
                    <a:pt x="224" y="427"/>
                  </a:cubicBezTo>
                  <a:cubicBezTo>
                    <a:pt x="225" y="428"/>
                    <a:pt x="225" y="428"/>
                    <a:pt x="225" y="428"/>
                  </a:cubicBezTo>
                  <a:cubicBezTo>
                    <a:pt x="225" y="428"/>
                    <a:pt x="225" y="428"/>
                    <a:pt x="225" y="428"/>
                  </a:cubicBezTo>
                  <a:cubicBezTo>
                    <a:pt x="225" y="429"/>
                    <a:pt x="225" y="429"/>
                    <a:pt x="225" y="429"/>
                  </a:cubicBezTo>
                  <a:cubicBezTo>
                    <a:pt x="226" y="429"/>
                    <a:pt x="226" y="429"/>
                    <a:pt x="226" y="429"/>
                  </a:cubicBezTo>
                  <a:cubicBezTo>
                    <a:pt x="226" y="430"/>
                    <a:pt x="226" y="430"/>
                    <a:pt x="226" y="430"/>
                  </a:cubicBezTo>
                  <a:cubicBezTo>
                    <a:pt x="226" y="431"/>
                    <a:pt x="226" y="431"/>
                    <a:pt x="226" y="431"/>
                  </a:cubicBezTo>
                  <a:cubicBezTo>
                    <a:pt x="227" y="430"/>
                    <a:pt x="227" y="430"/>
                    <a:pt x="227" y="430"/>
                  </a:cubicBezTo>
                  <a:cubicBezTo>
                    <a:pt x="228" y="431"/>
                    <a:pt x="228" y="431"/>
                    <a:pt x="228" y="431"/>
                  </a:cubicBezTo>
                  <a:cubicBezTo>
                    <a:pt x="228" y="431"/>
                    <a:pt x="228" y="431"/>
                    <a:pt x="228" y="431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32"/>
                    <a:pt x="229" y="432"/>
                    <a:pt x="229" y="432"/>
                  </a:cubicBezTo>
                  <a:cubicBezTo>
                    <a:pt x="229" y="432"/>
                    <a:pt x="229" y="432"/>
                    <a:pt x="229" y="432"/>
                  </a:cubicBezTo>
                  <a:cubicBezTo>
                    <a:pt x="229" y="432"/>
                    <a:pt x="229" y="433"/>
                    <a:pt x="229" y="433"/>
                  </a:cubicBezTo>
                  <a:cubicBezTo>
                    <a:pt x="229" y="433"/>
                    <a:pt x="229" y="434"/>
                    <a:pt x="230" y="434"/>
                  </a:cubicBezTo>
                  <a:cubicBezTo>
                    <a:pt x="230" y="434"/>
                    <a:pt x="230" y="434"/>
                    <a:pt x="230" y="434"/>
                  </a:cubicBezTo>
                  <a:cubicBezTo>
                    <a:pt x="230" y="435"/>
                    <a:pt x="230" y="435"/>
                    <a:pt x="230" y="435"/>
                  </a:cubicBezTo>
                  <a:cubicBezTo>
                    <a:pt x="230" y="435"/>
                    <a:pt x="230" y="435"/>
                    <a:pt x="230" y="435"/>
                  </a:cubicBezTo>
                  <a:cubicBezTo>
                    <a:pt x="230" y="435"/>
                    <a:pt x="230" y="435"/>
                    <a:pt x="230" y="435"/>
                  </a:cubicBezTo>
                  <a:cubicBezTo>
                    <a:pt x="231" y="435"/>
                    <a:pt x="231" y="435"/>
                    <a:pt x="231" y="435"/>
                  </a:cubicBezTo>
                  <a:cubicBezTo>
                    <a:pt x="231" y="435"/>
                    <a:pt x="231" y="435"/>
                    <a:pt x="231" y="435"/>
                  </a:cubicBezTo>
                  <a:cubicBezTo>
                    <a:pt x="231" y="435"/>
                    <a:pt x="231" y="435"/>
                    <a:pt x="231" y="435"/>
                  </a:cubicBezTo>
                  <a:cubicBezTo>
                    <a:pt x="231" y="434"/>
                    <a:pt x="231" y="434"/>
                    <a:pt x="231" y="434"/>
                  </a:cubicBezTo>
                  <a:cubicBezTo>
                    <a:pt x="232" y="435"/>
                    <a:pt x="232" y="435"/>
                    <a:pt x="232" y="436"/>
                  </a:cubicBezTo>
                  <a:cubicBezTo>
                    <a:pt x="232" y="436"/>
                    <a:pt x="232" y="436"/>
                    <a:pt x="232" y="436"/>
                  </a:cubicBezTo>
                  <a:cubicBezTo>
                    <a:pt x="233" y="437"/>
                    <a:pt x="233" y="437"/>
                    <a:pt x="233" y="437"/>
                  </a:cubicBezTo>
                  <a:cubicBezTo>
                    <a:pt x="233" y="437"/>
                    <a:pt x="233" y="437"/>
                    <a:pt x="233" y="437"/>
                  </a:cubicBezTo>
                  <a:cubicBezTo>
                    <a:pt x="233" y="437"/>
                    <a:pt x="233" y="437"/>
                    <a:pt x="233" y="437"/>
                  </a:cubicBezTo>
                  <a:cubicBezTo>
                    <a:pt x="233" y="437"/>
                    <a:pt x="233" y="438"/>
                    <a:pt x="233" y="438"/>
                  </a:cubicBezTo>
                  <a:cubicBezTo>
                    <a:pt x="233" y="438"/>
                    <a:pt x="233" y="438"/>
                    <a:pt x="233" y="438"/>
                  </a:cubicBezTo>
                  <a:cubicBezTo>
                    <a:pt x="233" y="438"/>
                    <a:pt x="233" y="438"/>
                    <a:pt x="233" y="438"/>
                  </a:cubicBezTo>
                  <a:cubicBezTo>
                    <a:pt x="232" y="438"/>
                    <a:pt x="232" y="438"/>
                    <a:pt x="232" y="438"/>
                  </a:cubicBezTo>
                  <a:cubicBezTo>
                    <a:pt x="232" y="438"/>
                    <a:pt x="232" y="438"/>
                    <a:pt x="232" y="438"/>
                  </a:cubicBezTo>
                  <a:cubicBezTo>
                    <a:pt x="232" y="438"/>
                    <a:pt x="233" y="439"/>
                    <a:pt x="233" y="439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1"/>
                    <a:pt x="233" y="441"/>
                    <a:pt x="233" y="441"/>
                  </a:cubicBezTo>
                  <a:cubicBezTo>
                    <a:pt x="233" y="441"/>
                    <a:pt x="233" y="441"/>
                    <a:pt x="233" y="441"/>
                  </a:cubicBezTo>
                  <a:cubicBezTo>
                    <a:pt x="233" y="441"/>
                    <a:pt x="233" y="441"/>
                    <a:pt x="233" y="441"/>
                  </a:cubicBezTo>
                  <a:cubicBezTo>
                    <a:pt x="232" y="441"/>
                    <a:pt x="232" y="441"/>
                    <a:pt x="232" y="441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31" y="439"/>
                    <a:pt x="231" y="439"/>
                    <a:pt x="231" y="439"/>
                  </a:cubicBezTo>
                  <a:cubicBezTo>
                    <a:pt x="231" y="439"/>
                    <a:pt x="231" y="439"/>
                    <a:pt x="231" y="439"/>
                  </a:cubicBezTo>
                  <a:cubicBezTo>
                    <a:pt x="231" y="439"/>
                    <a:pt x="231" y="439"/>
                    <a:pt x="231" y="439"/>
                  </a:cubicBezTo>
                  <a:cubicBezTo>
                    <a:pt x="230" y="439"/>
                    <a:pt x="229" y="438"/>
                    <a:pt x="229" y="438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7" y="437"/>
                    <a:pt x="227" y="437"/>
                    <a:pt x="227" y="437"/>
                  </a:cubicBezTo>
                  <a:cubicBezTo>
                    <a:pt x="227" y="437"/>
                    <a:pt x="228" y="438"/>
                    <a:pt x="229" y="438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40"/>
                    <a:pt x="228" y="440"/>
                    <a:pt x="228" y="440"/>
                  </a:cubicBezTo>
                  <a:cubicBezTo>
                    <a:pt x="229" y="439"/>
                    <a:pt x="229" y="439"/>
                    <a:pt x="230" y="440"/>
                  </a:cubicBezTo>
                  <a:cubicBezTo>
                    <a:pt x="230" y="440"/>
                    <a:pt x="230" y="441"/>
                    <a:pt x="231" y="441"/>
                  </a:cubicBezTo>
                  <a:cubicBezTo>
                    <a:pt x="230" y="441"/>
                    <a:pt x="230" y="441"/>
                    <a:pt x="230" y="441"/>
                  </a:cubicBezTo>
                  <a:cubicBezTo>
                    <a:pt x="230" y="441"/>
                    <a:pt x="230" y="441"/>
                    <a:pt x="231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231" y="442"/>
                    <a:pt x="231" y="442"/>
                    <a:pt x="231" y="442"/>
                  </a:cubicBezTo>
                  <a:cubicBezTo>
                    <a:pt x="231" y="443"/>
                    <a:pt x="231" y="443"/>
                    <a:pt x="231" y="443"/>
                  </a:cubicBezTo>
                  <a:cubicBezTo>
                    <a:pt x="231" y="443"/>
                    <a:pt x="231" y="443"/>
                    <a:pt x="231" y="444"/>
                  </a:cubicBezTo>
                  <a:cubicBezTo>
                    <a:pt x="230" y="444"/>
                    <a:pt x="230" y="444"/>
                    <a:pt x="230" y="444"/>
                  </a:cubicBezTo>
                  <a:cubicBezTo>
                    <a:pt x="231" y="444"/>
                    <a:pt x="231" y="444"/>
                    <a:pt x="231" y="444"/>
                  </a:cubicBezTo>
                  <a:cubicBezTo>
                    <a:pt x="230" y="444"/>
                    <a:pt x="230" y="444"/>
                    <a:pt x="230" y="444"/>
                  </a:cubicBezTo>
                  <a:cubicBezTo>
                    <a:pt x="230" y="444"/>
                    <a:pt x="230" y="444"/>
                    <a:pt x="230" y="444"/>
                  </a:cubicBezTo>
                  <a:cubicBezTo>
                    <a:pt x="229" y="444"/>
                    <a:pt x="229" y="444"/>
                    <a:pt x="229" y="444"/>
                  </a:cubicBezTo>
                  <a:cubicBezTo>
                    <a:pt x="229" y="444"/>
                    <a:pt x="229" y="444"/>
                    <a:pt x="229" y="444"/>
                  </a:cubicBezTo>
                  <a:cubicBezTo>
                    <a:pt x="229" y="444"/>
                    <a:pt x="229" y="443"/>
                    <a:pt x="228" y="443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7" y="442"/>
                    <a:pt x="227" y="442"/>
                    <a:pt x="227" y="442"/>
                  </a:cubicBezTo>
                  <a:cubicBezTo>
                    <a:pt x="227" y="442"/>
                    <a:pt x="227" y="442"/>
                    <a:pt x="227" y="442"/>
                  </a:cubicBezTo>
                  <a:cubicBezTo>
                    <a:pt x="227" y="442"/>
                    <a:pt x="227" y="442"/>
                    <a:pt x="226" y="441"/>
                  </a:cubicBezTo>
                  <a:cubicBezTo>
                    <a:pt x="226" y="441"/>
                    <a:pt x="226" y="441"/>
                    <a:pt x="226" y="441"/>
                  </a:cubicBezTo>
                  <a:cubicBezTo>
                    <a:pt x="226" y="440"/>
                    <a:pt x="226" y="440"/>
                    <a:pt x="226" y="440"/>
                  </a:cubicBezTo>
                  <a:cubicBezTo>
                    <a:pt x="226" y="441"/>
                    <a:pt x="226" y="441"/>
                    <a:pt x="226" y="441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7"/>
                    <a:pt x="223" y="437"/>
                    <a:pt x="223" y="437"/>
                  </a:cubicBezTo>
                  <a:cubicBezTo>
                    <a:pt x="223" y="437"/>
                    <a:pt x="223" y="437"/>
                    <a:pt x="223" y="437"/>
                  </a:cubicBezTo>
                  <a:cubicBezTo>
                    <a:pt x="222" y="437"/>
                    <a:pt x="222" y="437"/>
                    <a:pt x="222" y="437"/>
                  </a:cubicBezTo>
                  <a:cubicBezTo>
                    <a:pt x="222" y="437"/>
                    <a:pt x="222" y="437"/>
                    <a:pt x="222" y="437"/>
                  </a:cubicBezTo>
                  <a:cubicBezTo>
                    <a:pt x="221" y="437"/>
                    <a:pt x="221" y="437"/>
                    <a:pt x="221" y="437"/>
                  </a:cubicBezTo>
                  <a:cubicBezTo>
                    <a:pt x="221" y="437"/>
                    <a:pt x="221" y="437"/>
                    <a:pt x="221" y="437"/>
                  </a:cubicBezTo>
                  <a:cubicBezTo>
                    <a:pt x="221" y="437"/>
                    <a:pt x="221" y="437"/>
                    <a:pt x="221" y="437"/>
                  </a:cubicBezTo>
                  <a:cubicBezTo>
                    <a:pt x="221" y="437"/>
                    <a:pt x="220" y="437"/>
                    <a:pt x="220" y="437"/>
                  </a:cubicBezTo>
                  <a:cubicBezTo>
                    <a:pt x="219" y="437"/>
                    <a:pt x="220" y="437"/>
                    <a:pt x="219" y="437"/>
                  </a:cubicBezTo>
                  <a:cubicBezTo>
                    <a:pt x="219" y="437"/>
                    <a:pt x="219" y="437"/>
                    <a:pt x="219" y="437"/>
                  </a:cubicBezTo>
                  <a:cubicBezTo>
                    <a:pt x="219" y="437"/>
                    <a:pt x="219" y="437"/>
                    <a:pt x="219" y="437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218" y="438"/>
                    <a:pt x="218" y="438"/>
                    <a:pt x="218" y="438"/>
                  </a:cubicBezTo>
                  <a:cubicBezTo>
                    <a:pt x="218" y="438"/>
                    <a:pt x="218" y="438"/>
                    <a:pt x="218" y="438"/>
                  </a:cubicBezTo>
                  <a:cubicBezTo>
                    <a:pt x="219" y="438"/>
                    <a:pt x="219" y="439"/>
                    <a:pt x="219" y="439"/>
                  </a:cubicBezTo>
                  <a:cubicBezTo>
                    <a:pt x="220" y="439"/>
                    <a:pt x="220" y="439"/>
                    <a:pt x="220" y="439"/>
                  </a:cubicBezTo>
                  <a:cubicBezTo>
                    <a:pt x="220" y="440"/>
                    <a:pt x="220" y="440"/>
                    <a:pt x="220" y="441"/>
                  </a:cubicBezTo>
                  <a:cubicBezTo>
                    <a:pt x="221" y="441"/>
                    <a:pt x="221" y="441"/>
                    <a:pt x="221" y="441"/>
                  </a:cubicBezTo>
                  <a:cubicBezTo>
                    <a:pt x="221" y="441"/>
                    <a:pt x="221" y="441"/>
                    <a:pt x="221" y="441"/>
                  </a:cubicBezTo>
                  <a:cubicBezTo>
                    <a:pt x="222" y="441"/>
                    <a:pt x="222" y="441"/>
                    <a:pt x="222" y="441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0" y="442"/>
                    <a:pt x="220" y="442"/>
                    <a:pt x="220" y="442"/>
                  </a:cubicBezTo>
                  <a:cubicBezTo>
                    <a:pt x="220" y="442"/>
                    <a:pt x="220" y="442"/>
                    <a:pt x="220" y="442"/>
                  </a:cubicBezTo>
                  <a:cubicBezTo>
                    <a:pt x="220" y="442"/>
                    <a:pt x="220" y="442"/>
                    <a:pt x="220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1"/>
                    <a:pt x="219" y="441"/>
                    <a:pt x="219" y="441"/>
                  </a:cubicBezTo>
                  <a:cubicBezTo>
                    <a:pt x="219" y="441"/>
                    <a:pt x="219" y="441"/>
                    <a:pt x="219" y="441"/>
                  </a:cubicBezTo>
                  <a:cubicBezTo>
                    <a:pt x="218" y="441"/>
                    <a:pt x="218" y="441"/>
                    <a:pt x="218" y="441"/>
                  </a:cubicBezTo>
                  <a:cubicBezTo>
                    <a:pt x="218" y="441"/>
                    <a:pt x="218" y="441"/>
                    <a:pt x="218" y="441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18" y="441"/>
                    <a:pt x="218" y="441"/>
                    <a:pt x="218" y="441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8"/>
                    <a:pt x="214" y="438"/>
                    <a:pt x="214" y="438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6"/>
                    <a:pt x="214" y="436"/>
                    <a:pt x="214" y="436"/>
                  </a:cubicBezTo>
                  <a:cubicBezTo>
                    <a:pt x="214" y="436"/>
                    <a:pt x="214" y="436"/>
                    <a:pt x="214" y="436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3" y="438"/>
                    <a:pt x="213" y="438"/>
                    <a:pt x="213" y="438"/>
                  </a:cubicBezTo>
                  <a:cubicBezTo>
                    <a:pt x="212" y="437"/>
                    <a:pt x="212" y="438"/>
                    <a:pt x="211" y="438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2" y="436"/>
                    <a:pt x="212" y="436"/>
                    <a:pt x="212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2" y="435"/>
                    <a:pt x="212" y="435"/>
                    <a:pt x="212" y="435"/>
                  </a:cubicBezTo>
                  <a:cubicBezTo>
                    <a:pt x="211" y="435"/>
                    <a:pt x="211" y="435"/>
                    <a:pt x="211" y="435"/>
                  </a:cubicBezTo>
                  <a:cubicBezTo>
                    <a:pt x="211" y="435"/>
                    <a:pt x="211" y="435"/>
                    <a:pt x="211" y="435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0" y="436"/>
                    <a:pt x="210" y="436"/>
                    <a:pt x="210" y="436"/>
                  </a:cubicBezTo>
                  <a:close/>
                  <a:moveTo>
                    <a:pt x="241" y="383"/>
                  </a:move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lose/>
                  <a:moveTo>
                    <a:pt x="237" y="400"/>
                  </a:moveTo>
                  <a:cubicBezTo>
                    <a:pt x="237" y="400"/>
                    <a:pt x="237" y="400"/>
                    <a:pt x="237" y="400"/>
                  </a:cubicBezTo>
                  <a:cubicBezTo>
                    <a:pt x="237" y="400"/>
                    <a:pt x="237" y="400"/>
                    <a:pt x="237" y="400"/>
                  </a:cubicBezTo>
                  <a:cubicBezTo>
                    <a:pt x="237" y="400"/>
                    <a:pt x="237" y="400"/>
                    <a:pt x="237" y="400"/>
                  </a:cubicBezTo>
                  <a:close/>
                  <a:moveTo>
                    <a:pt x="234" y="397"/>
                  </a:moveTo>
                  <a:cubicBezTo>
                    <a:pt x="234" y="398"/>
                    <a:pt x="235" y="398"/>
                    <a:pt x="235" y="398"/>
                  </a:cubicBezTo>
                  <a:cubicBezTo>
                    <a:pt x="235" y="398"/>
                    <a:pt x="235" y="398"/>
                    <a:pt x="235" y="398"/>
                  </a:cubicBezTo>
                  <a:cubicBezTo>
                    <a:pt x="235" y="398"/>
                    <a:pt x="235" y="398"/>
                    <a:pt x="235" y="398"/>
                  </a:cubicBezTo>
                  <a:cubicBezTo>
                    <a:pt x="235" y="397"/>
                    <a:pt x="235" y="397"/>
                    <a:pt x="235" y="397"/>
                  </a:cubicBezTo>
                  <a:cubicBezTo>
                    <a:pt x="235" y="397"/>
                    <a:pt x="235" y="397"/>
                    <a:pt x="235" y="397"/>
                  </a:cubicBezTo>
                  <a:cubicBezTo>
                    <a:pt x="234" y="397"/>
                    <a:pt x="234" y="397"/>
                    <a:pt x="234" y="397"/>
                  </a:cubicBezTo>
                  <a:cubicBezTo>
                    <a:pt x="234" y="397"/>
                    <a:pt x="234" y="397"/>
                    <a:pt x="234" y="397"/>
                  </a:cubicBezTo>
                  <a:cubicBezTo>
                    <a:pt x="234" y="397"/>
                    <a:pt x="234" y="397"/>
                    <a:pt x="234" y="397"/>
                  </a:cubicBezTo>
                  <a:close/>
                  <a:moveTo>
                    <a:pt x="233" y="399"/>
                  </a:moveTo>
                  <a:cubicBezTo>
                    <a:pt x="233" y="399"/>
                    <a:pt x="233" y="399"/>
                    <a:pt x="233" y="399"/>
                  </a:cubicBezTo>
                  <a:cubicBezTo>
                    <a:pt x="233" y="399"/>
                    <a:pt x="233" y="399"/>
                    <a:pt x="233" y="399"/>
                  </a:cubicBezTo>
                  <a:cubicBezTo>
                    <a:pt x="233" y="399"/>
                    <a:pt x="233" y="399"/>
                    <a:pt x="233" y="399"/>
                  </a:cubicBezTo>
                  <a:close/>
                  <a:moveTo>
                    <a:pt x="232" y="399"/>
                  </a:move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lose/>
                  <a:moveTo>
                    <a:pt x="222" y="381"/>
                  </a:moveTo>
                  <a:cubicBezTo>
                    <a:pt x="223" y="382"/>
                    <a:pt x="223" y="382"/>
                    <a:pt x="223" y="382"/>
                  </a:cubicBezTo>
                  <a:cubicBezTo>
                    <a:pt x="223" y="382"/>
                    <a:pt x="223" y="382"/>
                    <a:pt x="223" y="382"/>
                  </a:cubicBezTo>
                  <a:cubicBezTo>
                    <a:pt x="224" y="382"/>
                    <a:pt x="224" y="382"/>
                    <a:pt x="224" y="382"/>
                  </a:cubicBezTo>
                  <a:cubicBezTo>
                    <a:pt x="223" y="381"/>
                    <a:pt x="223" y="381"/>
                    <a:pt x="223" y="381"/>
                  </a:cubicBezTo>
                  <a:lnTo>
                    <a:pt x="222" y="381"/>
                  </a:lnTo>
                  <a:close/>
                  <a:moveTo>
                    <a:pt x="179" y="393"/>
                  </a:moveTo>
                  <a:cubicBezTo>
                    <a:pt x="179" y="394"/>
                    <a:pt x="179" y="394"/>
                    <a:pt x="179" y="394"/>
                  </a:cubicBezTo>
                  <a:lnTo>
                    <a:pt x="179" y="393"/>
                  </a:lnTo>
                  <a:close/>
                  <a:moveTo>
                    <a:pt x="180" y="394"/>
                  </a:moveTo>
                  <a:cubicBezTo>
                    <a:pt x="180" y="394"/>
                    <a:pt x="180" y="394"/>
                    <a:pt x="180" y="394"/>
                  </a:cubicBezTo>
                  <a:cubicBezTo>
                    <a:pt x="180" y="394"/>
                    <a:pt x="180" y="394"/>
                    <a:pt x="180" y="394"/>
                  </a:cubicBezTo>
                  <a:cubicBezTo>
                    <a:pt x="180" y="394"/>
                    <a:pt x="180" y="394"/>
                    <a:pt x="180" y="394"/>
                  </a:cubicBezTo>
                  <a:close/>
                  <a:moveTo>
                    <a:pt x="183" y="396"/>
                  </a:moveTo>
                  <a:cubicBezTo>
                    <a:pt x="183" y="395"/>
                    <a:pt x="183" y="395"/>
                    <a:pt x="183" y="395"/>
                  </a:cubicBezTo>
                  <a:cubicBezTo>
                    <a:pt x="182" y="396"/>
                    <a:pt x="182" y="395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0" y="394"/>
                    <a:pt x="180" y="394"/>
                    <a:pt x="180" y="394"/>
                  </a:cubicBezTo>
                  <a:cubicBezTo>
                    <a:pt x="180" y="394"/>
                    <a:pt x="180" y="394"/>
                    <a:pt x="180" y="394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2" y="396"/>
                    <a:pt x="182" y="396"/>
                    <a:pt x="182" y="396"/>
                  </a:cubicBezTo>
                  <a:cubicBezTo>
                    <a:pt x="182" y="396"/>
                    <a:pt x="182" y="396"/>
                    <a:pt x="182" y="396"/>
                  </a:cubicBezTo>
                  <a:lnTo>
                    <a:pt x="183" y="396"/>
                  </a:lnTo>
                  <a:close/>
                  <a:moveTo>
                    <a:pt x="182" y="403"/>
                  </a:moveTo>
                  <a:cubicBezTo>
                    <a:pt x="182" y="403"/>
                    <a:pt x="182" y="403"/>
                    <a:pt x="182" y="403"/>
                  </a:cubicBezTo>
                  <a:close/>
                  <a:moveTo>
                    <a:pt x="180" y="405"/>
                  </a:moveTo>
                  <a:cubicBezTo>
                    <a:pt x="180" y="405"/>
                    <a:pt x="180" y="405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79" y="404"/>
                    <a:pt x="179" y="404"/>
                    <a:pt x="179" y="404"/>
                  </a:cubicBezTo>
                  <a:cubicBezTo>
                    <a:pt x="179" y="404"/>
                    <a:pt x="179" y="404"/>
                    <a:pt x="179" y="404"/>
                  </a:cubicBezTo>
                  <a:cubicBezTo>
                    <a:pt x="179" y="404"/>
                    <a:pt x="179" y="404"/>
                    <a:pt x="179" y="404"/>
                  </a:cubicBezTo>
                  <a:cubicBezTo>
                    <a:pt x="178" y="403"/>
                    <a:pt x="177" y="401"/>
                    <a:pt x="176" y="400"/>
                  </a:cubicBezTo>
                  <a:cubicBezTo>
                    <a:pt x="176" y="400"/>
                    <a:pt x="176" y="400"/>
                    <a:pt x="176" y="400"/>
                  </a:cubicBezTo>
                  <a:cubicBezTo>
                    <a:pt x="177" y="402"/>
                    <a:pt x="178" y="403"/>
                    <a:pt x="179" y="404"/>
                  </a:cubicBezTo>
                  <a:cubicBezTo>
                    <a:pt x="179" y="404"/>
                    <a:pt x="180" y="405"/>
                    <a:pt x="180" y="405"/>
                  </a:cubicBezTo>
                  <a:close/>
                  <a:moveTo>
                    <a:pt x="183" y="408"/>
                  </a:moveTo>
                  <a:cubicBezTo>
                    <a:pt x="182" y="408"/>
                    <a:pt x="182" y="408"/>
                    <a:pt x="182" y="408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1" y="406"/>
                    <a:pt x="181" y="406"/>
                    <a:pt x="181" y="406"/>
                  </a:cubicBezTo>
                  <a:cubicBezTo>
                    <a:pt x="181" y="406"/>
                    <a:pt x="181" y="406"/>
                    <a:pt x="181" y="406"/>
                  </a:cubicBezTo>
                  <a:cubicBezTo>
                    <a:pt x="181" y="406"/>
                    <a:pt x="181" y="406"/>
                    <a:pt x="181" y="406"/>
                  </a:cubicBezTo>
                  <a:cubicBezTo>
                    <a:pt x="181" y="405"/>
                    <a:pt x="181" y="405"/>
                    <a:pt x="181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8"/>
                    <a:pt x="182" y="408"/>
                    <a:pt x="182" y="408"/>
                  </a:cubicBezTo>
                  <a:cubicBezTo>
                    <a:pt x="181" y="408"/>
                    <a:pt x="181" y="408"/>
                    <a:pt x="181" y="408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08"/>
                    <a:pt x="182" y="408"/>
                    <a:pt x="182" y="408"/>
                  </a:cubicBezTo>
                  <a:cubicBezTo>
                    <a:pt x="182" y="408"/>
                    <a:pt x="182" y="408"/>
                    <a:pt x="182" y="408"/>
                  </a:cubicBezTo>
                  <a:lnTo>
                    <a:pt x="183" y="408"/>
                  </a:lnTo>
                  <a:close/>
                  <a:moveTo>
                    <a:pt x="185" y="410"/>
                  </a:moveTo>
                  <a:cubicBezTo>
                    <a:pt x="185" y="409"/>
                    <a:pt x="185" y="409"/>
                    <a:pt x="185" y="409"/>
                  </a:cubicBezTo>
                  <a:cubicBezTo>
                    <a:pt x="185" y="410"/>
                    <a:pt x="185" y="410"/>
                    <a:pt x="185" y="410"/>
                  </a:cubicBezTo>
                  <a:cubicBezTo>
                    <a:pt x="184" y="410"/>
                    <a:pt x="184" y="410"/>
                    <a:pt x="184" y="410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84" y="410"/>
                    <a:pt x="184" y="410"/>
                    <a:pt x="184" y="410"/>
                  </a:cubicBezTo>
                  <a:cubicBezTo>
                    <a:pt x="184" y="410"/>
                    <a:pt x="184" y="410"/>
                    <a:pt x="184" y="410"/>
                  </a:cubicBezTo>
                  <a:lnTo>
                    <a:pt x="185" y="410"/>
                  </a:lnTo>
                  <a:close/>
                  <a:moveTo>
                    <a:pt x="190" y="379"/>
                  </a:moveTo>
                  <a:cubicBezTo>
                    <a:pt x="190" y="379"/>
                    <a:pt x="190" y="379"/>
                    <a:pt x="190" y="379"/>
                  </a:cubicBezTo>
                  <a:cubicBezTo>
                    <a:pt x="190" y="379"/>
                    <a:pt x="190" y="379"/>
                    <a:pt x="190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89" y="380"/>
                    <a:pt x="189" y="380"/>
                    <a:pt x="189" y="380"/>
                  </a:cubicBezTo>
                  <a:cubicBezTo>
                    <a:pt x="190" y="379"/>
                    <a:pt x="190" y="379"/>
                    <a:pt x="190" y="379"/>
                  </a:cubicBezTo>
                  <a:close/>
                  <a:moveTo>
                    <a:pt x="205" y="377"/>
                  </a:move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lose/>
                  <a:moveTo>
                    <a:pt x="150" y="341"/>
                  </a:moveTo>
                  <a:cubicBezTo>
                    <a:pt x="150" y="341"/>
                    <a:pt x="150" y="341"/>
                    <a:pt x="150" y="341"/>
                  </a:cubicBezTo>
                  <a:cubicBezTo>
                    <a:pt x="150" y="341"/>
                    <a:pt x="150" y="341"/>
                    <a:pt x="150" y="341"/>
                  </a:cubicBezTo>
                  <a:close/>
                  <a:moveTo>
                    <a:pt x="150" y="345"/>
                  </a:moveTo>
                  <a:cubicBezTo>
                    <a:pt x="150" y="345"/>
                    <a:pt x="150" y="345"/>
                    <a:pt x="150" y="345"/>
                  </a:cubicBezTo>
                  <a:cubicBezTo>
                    <a:pt x="150" y="345"/>
                    <a:pt x="150" y="345"/>
                    <a:pt x="150" y="345"/>
                  </a:cubicBezTo>
                  <a:cubicBezTo>
                    <a:pt x="150" y="345"/>
                    <a:pt x="150" y="346"/>
                    <a:pt x="149" y="346"/>
                  </a:cubicBezTo>
                  <a:cubicBezTo>
                    <a:pt x="149" y="346"/>
                    <a:pt x="149" y="346"/>
                    <a:pt x="149" y="346"/>
                  </a:cubicBezTo>
                  <a:cubicBezTo>
                    <a:pt x="149" y="347"/>
                    <a:pt x="149" y="347"/>
                    <a:pt x="149" y="347"/>
                  </a:cubicBezTo>
                  <a:cubicBezTo>
                    <a:pt x="149" y="347"/>
                    <a:pt x="149" y="347"/>
                    <a:pt x="149" y="347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5"/>
                    <a:pt x="150" y="345"/>
                    <a:pt x="150" y="345"/>
                  </a:cubicBezTo>
                  <a:close/>
                  <a:moveTo>
                    <a:pt x="141" y="329"/>
                  </a:move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42" y="331"/>
                    <a:pt x="142" y="331"/>
                    <a:pt x="142" y="331"/>
                  </a:cubicBezTo>
                  <a:cubicBezTo>
                    <a:pt x="141" y="331"/>
                    <a:pt x="141" y="331"/>
                    <a:pt x="141" y="331"/>
                  </a:cubicBezTo>
                  <a:cubicBezTo>
                    <a:pt x="142" y="332"/>
                    <a:pt x="142" y="332"/>
                    <a:pt x="142" y="332"/>
                  </a:cubicBezTo>
                  <a:cubicBezTo>
                    <a:pt x="142" y="332"/>
                    <a:pt x="142" y="332"/>
                    <a:pt x="142" y="332"/>
                  </a:cubicBezTo>
                  <a:cubicBezTo>
                    <a:pt x="142" y="332"/>
                    <a:pt x="142" y="332"/>
                    <a:pt x="143" y="333"/>
                  </a:cubicBezTo>
                  <a:cubicBezTo>
                    <a:pt x="144" y="333"/>
                    <a:pt x="144" y="333"/>
                    <a:pt x="144" y="333"/>
                  </a:cubicBezTo>
                  <a:cubicBezTo>
                    <a:pt x="144" y="333"/>
                    <a:pt x="144" y="333"/>
                    <a:pt x="144" y="333"/>
                  </a:cubicBezTo>
                  <a:cubicBezTo>
                    <a:pt x="144" y="332"/>
                    <a:pt x="144" y="332"/>
                    <a:pt x="144" y="332"/>
                  </a:cubicBezTo>
                  <a:cubicBezTo>
                    <a:pt x="144" y="332"/>
                    <a:pt x="145" y="333"/>
                    <a:pt x="145" y="332"/>
                  </a:cubicBezTo>
                  <a:cubicBezTo>
                    <a:pt x="145" y="332"/>
                    <a:pt x="144" y="332"/>
                    <a:pt x="144" y="331"/>
                  </a:cubicBezTo>
                  <a:cubicBezTo>
                    <a:pt x="144" y="331"/>
                    <a:pt x="144" y="331"/>
                    <a:pt x="144" y="331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43" y="330"/>
                    <a:pt x="143" y="330"/>
                    <a:pt x="143" y="330"/>
                  </a:cubicBezTo>
                  <a:cubicBezTo>
                    <a:pt x="143" y="330"/>
                    <a:pt x="143" y="330"/>
                    <a:pt x="143" y="330"/>
                  </a:cubicBezTo>
                  <a:cubicBezTo>
                    <a:pt x="143" y="330"/>
                    <a:pt x="143" y="330"/>
                    <a:pt x="143" y="330"/>
                  </a:cubicBezTo>
                  <a:cubicBezTo>
                    <a:pt x="143" y="329"/>
                    <a:pt x="143" y="329"/>
                    <a:pt x="143" y="329"/>
                  </a:cubicBezTo>
                  <a:cubicBezTo>
                    <a:pt x="143" y="329"/>
                    <a:pt x="143" y="329"/>
                    <a:pt x="143" y="329"/>
                  </a:cubicBezTo>
                  <a:cubicBezTo>
                    <a:pt x="142" y="329"/>
                    <a:pt x="142" y="329"/>
                    <a:pt x="142" y="329"/>
                  </a:cubicBezTo>
                  <a:cubicBezTo>
                    <a:pt x="142" y="329"/>
                    <a:pt x="142" y="329"/>
                    <a:pt x="142" y="329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41" y="329"/>
                    <a:pt x="141" y="329"/>
                    <a:pt x="141" y="329"/>
                  </a:cubicBezTo>
                  <a:close/>
                  <a:moveTo>
                    <a:pt x="143" y="334"/>
                  </a:moveTo>
                  <a:cubicBezTo>
                    <a:pt x="143" y="333"/>
                    <a:pt x="143" y="333"/>
                    <a:pt x="143" y="333"/>
                  </a:cubicBezTo>
                  <a:cubicBezTo>
                    <a:pt x="143" y="333"/>
                    <a:pt x="143" y="333"/>
                    <a:pt x="143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1" y="333"/>
                    <a:pt x="141" y="333"/>
                    <a:pt x="141" y="333"/>
                  </a:cubicBezTo>
                  <a:cubicBezTo>
                    <a:pt x="141" y="334"/>
                    <a:pt x="142" y="335"/>
                    <a:pt x="142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4"/>
                    <a:pt x="143" y="334"/>
                    <a:pt x="143" y="334"/>
                  </a:cubicBezTo>
                  <a:cubicBezTo>
                    <a:pt x="144" y="334"/>
                    <a:pt x="144" y="334"/>
                    <a:pt x="144" y="334"/>
                  </a:cubicBezTo>
                  <a:cubicBezTo>
                    <a:pt x="143" y="334"/>
                    <a:pt x="143" y="334"/>
                    <a:pt x="143" y="334"/>
                  </a:cubicBezTo>
                  <a:cubicBezTo>
                    <a:pt x="144" y="334"/>
                    <a:pt x="144" y="334"/>
                    <a:pt x="144" y="334"/>
                  </a:cubicBezTo>
                  <a:lnTo>
                    <a:pt x="143" y="334"/>
                  </a:lnTo>
                  <a:close/>
                  <a:moveTo>
                    <a:pt x="190" y="377"/>
                  </a:moveTo>
                  <a:cubicBezTo>
                    <a:pt x="191" y="378"/>
                    <a:pt x="191" y="378"/>
                    <a:pt x="191" y="378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0" y="376"/>
                    <a:pt x="190" y="376"/>
                    <a:pt x="190" y="376"/>
                  </a:cubicBezTo>
                  <a:lnTo>
                    <a:pt x="190" y="377"/>
                  </a:lnTo>
                  <a:close/>
                  <a:moveTo>
                    <a:pt x="101" y="300"/>
                  </a:moveTo>
                  <a:cubicBezTo>
                    <a:pt x="101" y="300"/>
                    <a:pt x="101" y="300"/>
                    <a:pt x="101" y="300"/>
                  </a:cubicBezTo>
                  <a:cubicBezTo>
                    <a:pt x="101" y="300"/>
                    <a:pt x="101" y="300"/>
                    <a:pt x="101" y="300"/>
                  </a:cubicBezTo>
                  <a:cubicBezTo>
                    <a:pt x="101" y="300"/>
                    <a:pt x="101" y="301"/>
                    <a:pt x="101" y="301"/>
                  </a:cubicBezTo>
                  <a:cubicBezTo>
                    <a:pt x="101" y="301"/>
                    <a:pt x="101" y="301"/>
                    <a:pt x="101" y="301"/>
                  </a:cubicBezTo>
                  <a:cubicBezTo>
                    <a:pt x="101" y="300"/>
                    <a:pt x="101" y="300"/>
                    <a:pt x="101" y="300"/>
                  </a:cubicBezTo>
                  <a:close/>
                  <a:moveTo>
                    <a:pt x="245" y="447"/>
                  </a:moveTo>
                  <a:cubicBezTo>
                    <a:pt x="245" y="447"/>
                    <a:pt x="245" y="447"/>
                    <a:pt x="245" y="447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lnTo>
                    <a:pt x="245" y="447"/>
                  </a:lnTo>
                  <a:close/>
                  <a:moveTo>
                    <a:pt x="184" y="377"/>
                  </a:move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85" y="377"/>
                    <a:pt x="185" y="377"/>
                    <a:pt x="185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85" y="377"/>
                    <a:pt x="185" y="377"/>
                    <a:pt x="185" y="377"/>
                  </a:cubicBezTo>
                  <a:lnTo>
                    <a:pt x="184" y="377"/>
                  </a:lnTo>
                  <a:close/>
                  <a:moveTo>
                    <a:pt x="101" y="300"/>
                  </a:move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9"/>
                    <a:pt x="100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lnTo>
                    <a:pt x="101" y="300"/>
                  </a:lnTo>
                  <a:close/>
                  <a:moveTo>
                    <a:pt x="188" y="377"/>
                  </a:moveTo>
                  <a:cubicBezTo>
                    <a:pt x="188" y="376"/>
                    <a:pt x="188" y="376"/>
                    <a:pt x="188" y="376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8" y="376"/>
                    <a:pt x="188" y="375"/>
                    <a:pt x="188" y="376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8" y="377"/>
                    <a:pt x="188" y="377"/>
                    <a:pt x="188" y="377"/>
                  </a:cubicBezTo>
                  <a:close/>
                  <a:moveTo>
                    <a:pt x="186" y="376"/>
                  </a:moveTo>
                  <a:cubicBezTo>
                    <a:pt x="187" y="375"/>
                    <a:pt x="187" y="375"/>
                    <a:pt x="187" y="375"/>
                  </a:cubicBezTo>
                  <a:cubicBezTo>
                    <a:pt x="187" y="375"/>
                    <a:pt x="187" y="375"/>
                    <a:pt x="187" y="375"/>
                  </a:cubicBezTo>
                  <a:cubicBezTo>
                    <a:pt x="186" y="375"/>
                    <a:pt x="186" y="375"/>
                    <a:pt x="186" y="375"/>
                  </a:cubicBezTo>
                  <a:cubicBezTo>
                    <a:pt x="186" y="375"/>
                    <a:pt x="186" y="375"/>
                    <a:pt x="186" y="375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5"/>
                    <a:pt x="185" y="375"/>
                    <a:pt x="185" y="375"/>
                  </a:cubicBezTo>
                  <a:cubicBezTo>
                    <a:pt x="185" y="375"/>
                    <a:pt x="185" y="375"/>
                    <a:pt x="185" y="375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5" y="376"/>
                    <a:pt x="185" y="376"/>
                    <a:pt x="186" y="376"/>
                  </a:cubicBezTo>
                  <a:close/>
                  <a:moveTo>
                    <a:pt x="187" y="374"/>
                  </a:moveTo>
                  <a:cubicBezTo>
                    <a:pt x="187" y="374"/>
                    <a:pt x="187" y="374"/>
                    <a:pt x="187" y="374"/>
                  </a:cubicBezTo>
                  <a:cubicBezTo>
                    <a:pt x="187" y="375"/>
                    <a:pt x="187" y="375"/>
                    <a:pt x="187" y="375"/>
                  </a:cubicBezTo>
                  <a:cubicBezTo>
                    <a:pt x="187" y="374"/>
                    <a:pt x="187" y="374"/>
                    <a:pt x="187" y="374"/>
                  </a:cubicBezTo>
                  <a:cubicBezTo>
                    <a:pt x="187" y="374"/>
                    <a:pt x="187" y="374"/>
                    <a:pt x="187" y="374"/>
                  </a:cubicBezTo>
                  <a:close/>
                  <a:moveTo>
                    <a:pt x="105" y="300"/>
                  </a:moveTo>
                  <a:cubicBezTo>
                    <a:pt x="105" y="301"/>
                    <a:pt x="105" y="301"/>
                    <a:pt x="105" y="301"/>
                  </a:cubicBezTo>
                  <a:cubicBezTo>
                    <a:pt x="105" y="301"/>
                    <a:pt x="105" y="301"/>
                    <a:pt x="105" y="301"/>
                  </a:cubicBezTo>
                  <a:cubicBezTo>
                    <a:pt x="105" y="301"/>
                    <a:pt x="105" y="301"/>
                    <a:pt x="105" y="301"/>
                  </a:cubicBezTo>
                  <a:cubicBezTo>
                    <a:pt x="105" y="301"/>
                    <a:pt x="105" y="301"/>
                    <a:pt x="105" y="301"/>
                  </a:cubicBezTo>
                  <a:lnTo>
                    <a:pt x="105" y="300"/>
                  </a:lnTo>
                  <a:close/>
                  <a:moveTo>
                    <a:pt x="107" y="300"/>
                  </a:moveTo>
                  <a:cubicBezTo>
                    <a:pt x="106" y="299"/>
                    <a:pt x="106" y="299"/>
                    <a:pt x="106" y="299"/>
                  </a:cubicBezTo>
                  <a:cubicBezTo>
                    <a:pt x="106" y="300"/>
                    <a:pt x="106" y="300"/>
                    <a:pt x="106" y="300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07" y="301"/>
                    <a:pt x="107" y="301"/>
                    <a:pt x="107" y="301"/>
                  </a:cubicBezTo>
                  <a:cubicBezTo>
                    <a:pt x="107" y="301"/>
                    <a:pt x="107" y="301"/>
                    <a:pt x="107" y="301"/>
                  </a:cubicBezTo>
                  <a:cubicBezTo>
                    <a:pt x="107" y="301"/>
                    <a:pt x="107" y="301"/>
                    <a:pt x="107" y="301"/>
                  </a:cubicBezTo>
                  <a:cubicBezTo>
                    <a:pt x="107" y="301"/>
                    <a:pt x="107" y="300"/>
                    <a:pt x="107" y="300"/>
                  </a:cubicBezTo>
                  <a:close/>
                  <a:moveTo>
                    <a:pt x="163" y="321"/>
                  </a:move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2" y="321"/>
                    <a:pt x="162" y="321"/>
                    <a:pt x="162" y="321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2" y="321"/>
                    <a:pt x="162" y="321"/>
                    <a:pt x="162" y="321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1" y="320"/>
                    <a:pt x="161" y="320"/>
                    <a:pt x="161" y="320"/>
                  </a:cubicBezTo>
                  <a:cubicBezTo>
                    <a:pt x="161" y="320"/>
                    <a:pt x="161" y="320"/>
                    <a:pt x="161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19"/>
                    <a:pt x="160" y="319"/>
                    <a:pt x="160" y="319"/>
                  </a:cubicBezTo>
                  <a:cubicBezTo>
                    <a:pt x="160" y="319"/>
                    <a:pt x="160" y="319"/>
                    <a:pt x="160" y="319"/>
                  </a:cubicBezTo>
                  <a:cubicBezTo>
                    <a:pt x="159" y="319"/>
                    <a:pt x="159" y="319"/>
                    <a:pt x="159" y="319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19"/>
                    <a:pt x="159" y="319"/>
                    <a:pt x="159" y="318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8" y="319"/>
                    <a:pt x="158" y="319"/>
                    <a:pt x="158" y="319"/>
                  </a:cubicBezTo>
                  <a:cubicBezTo>
                    <a:pt x="158" y="319"/>
                    <a:pt x="158" y="319"/>
                    <a:pt x="158" y="319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8" y="319"/>
                    <a:pt x="158" y="319"/>
                    <a:pt x="158" y="319"/>
                  </a:cubicBezTo>
                  <a:cubicBezTo>
                    <a:pt x="157" y="318"/>
                    <a:pt x="158" y="318"/>
                    <a:pt x="157" y="318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4" y="317"/>
                    <a:pt x="154" y="317"/>
                    <a:pt x="154" y="317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5" y="315"/>
                    <a:pt x="155" y="315"/>
                    <a:pt x="155" y="315"/>
                  </a:cubicBezTo>
                  <a:cubicBezTo>
                    <a:pt x="155" y="315"/>
                    <a:pt x="155" y="315"/>
                    <a:pt x="156" y="315"/>
                  </a:cubicBezTo>
                  <a:cubicBezTo>
                    <a:pt x="156" y="315"/>
                    <a:pt x="156" y="315"/>
                    <a:pt x="156" y="315"/>
                  </a:cubicBezTo>
                  <a:cubicBezTo>
                    <a:pt x="156" y="314"/>
                    <a:pt x="156" y="314"/>
                    <a:pt x="156" y="314"/>
                  </a:cubicBezTo>
                  <a:cubicBezTo>
                    <a:pt x="155" y="314"/>
                    <a:pt x="155" y="314"/>
                    <a:pt x="155" y="314"/>
                  </a:cubicBezTo>
                  <a:cubicBezTo>
                    <a:pt x="155" y="314"/>
                    <a:pt x="155" y="314"/>
                    <a:pt x="155" y="314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4"/>
                    <a:pt x="154" y="314"/>
                    <a:pt x="154" y="314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53" y="313"/>
                    <a:pt x="153" y="313"/>
                    <a:pt x="153" y="313"/>
                  </a:cubicBezTo>
                  <a:cubicBezTo>
                    <a:pt x="153" y="314"/>
                    <a:pt x="153" y="314"/>
                    <a:pt x="152" y="313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0" y="314"/>
                    <a:pt x="150" y="314"/>
                    <a:pt x="150" y="314"/>
                  </a:cubicBezTo>
                  <a:cubicBezTo>
                    <a:pt x="150" y="314"/>
                    <a:pt x="150" y="314"/>
                    <a:pt x="150" y="314"/>
                  </a:cubicBezTo>
                  <a:cubicBezTo>
                    <a:pt x="150" y="313"/>
                    <a:pt x="150" y="313"/>
                    <a:pt x="150" y="313"/>
                  </a:cubicBezTo>
                  <a:cubicBezTo>
                    <a:pt x="150" y="313"/>
                    <a:pt x="150" y="313"/>
                    <a:pt x="150" y="313"/>
                  </a:cubicBezTo>
                  <a:cubicBezTo>
                    <a:pt x="150" y="313"/>
                    <a:pt x="150" y="313"/>
                    <a:pt x="150" y="313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51" y="312"/>
                    <a:pt x="151" y="312"/>
                    <a:pt x="151" y="312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151" y="312"/>
                    <a:pt x="151" y="312"/>
                    <a:pt x="151" y="312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0" y="311"/>
                    <a:pt x="151" y="311"/>
                    <a:pt x="150" y="312"/>
                  </a:cubicBezTo>
                  <a:cubicBezTo>
                    <a:pt x="149" y="312"/>
                    <a:pt x="149" y="312"/>
                    <a:pt x="149" y="312"/>
                  </a:cubicBezTo>
                  <a:cubicBezTo>
                    <a:pt x="149" y="312"/>
                    <a:pt x="149" y="312"/>
                    <a:pt x="149" y="312"/>
                  </a:cubicBezTo>
                  <a:cubicBezTo>
                    <a:pt x="150" y="311"/>
                    <a:pt x="150" y="311"/>
                    <a:pt x="150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50" y="311"/>
                    <a:pt x="150" y="311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50" y="310"/>
                    <a:pt x="150" y="310"/>
                    <a:pt x="150" y="310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10"/>
                    <a:pt x="151" y="310"/>
                    <a:pt x="151" y="310"/>
                  </a:cubicBezTo>
                  <a:cubicBezTo>
                    <a:pt x="151" y="310"/>
                    <a:pt x="151" y="310"/>
                    <a:pt x="151" y="310"/>
                  </a:cubicBezTo>
                  <a:cubicBezTo>
                    <a:pt x="151" y="310"/>
                    <a:pt x="151" y="310"/>
                    <a:pt x="151" y="310"/>
                  </a:cubicBezTo>
                  <a:cubicBezTo>
                    <a:pt x="152" y="310"/>
                    <a:pt x="151" y="309"/>
                    <a:pt x="152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0" y="308"/>
                    <a:pt x="150" y="308"/>
                    <a:pt x="150" y="308"/>
                  </a:cubicBezTo>
                  <a:cubicBezTo>
                    <a:pt x="150" y="308"/>
                    <a:pt x="150" y="308"/>
                    <a:pt x="150" y="308"/>
                  </a:cubicBezTo>
                  <a:cubicBezTo>
                    <a:pt x="150" y="308"/>
                    <a:pt x="150" y="308"/>
                    <a:pt x="150" y="308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6"/>
                    <a:pt x="149" y="306"/>
                    <a:pt x="149" y="306"/>
                  </a:cubicBezTo>
                  <a:cubicBezTo>
                    <a:pt x="149" y="306"/>
                    <a:pt x="149" y="306"/>
                    <a:pt x="149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9" y="306"/>
                    <a:pt x="149" y="306"/>
                    <a:pt x="149" y="306"/>
                  </a:cubicBezTo>
                  <a:cubicBezTo>
                    <a:pt x="150" y="306"/>
                    <a:pt x="150" y="306"/>
                    <a:pt x="150" y="306"/>
                  </a:cubicBezTo>
                  <a:cubicBezTo>
                    <a:pt x="150" y="306"/>
                    <a:pt x="150" y="306"/>
                    <a:pt x="150" y="306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50" y="305"/>
                    <a:pt x="150" y="305"/>
                    <a:pt x="150" y="305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7" y="300"/>
                    <a:pt x="147" y="300"/>
                    <a:pt x="147" y="299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298"/>
                    <a:pt x="147" y="298"/>
                    <a:pt x="147" y="298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6"/>
                    <a:pt x="146" y="296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4"/>
                    <a:pt x="146" y="294"/>
                    <a:pt x="146" y="294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7" y="291"/>
                    <a:pt x="147" y="291"/>
                    <a:pt x="147" y="291"/>
                  </a:cubicBezTo>
                  <a:cubicBezTo>
                    <a:pt x="147" y="291"/>
                    <a:pt x="147" y="291"/>
                    <a:pt x="147" y="291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9" y="291"/>
                    <a:pt x="149" y="291"/>
                    <a:pt x="149" y="291"/>
                  </a:cubicBezTo>
                  <a:cubicBezTo>
                    <a:pt x="149" y="291"/>
                    <a:pt x="149" y="291"/>
                    <a:pt x="149" y="291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51" y="293"/>
                    <a:pt x="151" y="293"/>
                    <a:pt x="152" y="294"/>
                  </a:cubicBezTo>
                  <a:cubicBezTo>
                    <a:pt x="152" y="294"/>
                    <a:pt x="152" y="294"/>
                    <a:pt x="152" y="294"/>
                  </a:cubicBezTo>
                  <a:cubicBezTo>
                    <a:pt x="152" y="294"/>
                    <a:pt x="152" y="294"/>
                    <a:pt x="152" y="294"/>
                  </a:cubicBezTo>
                  <a:cubicBezTo>
                    <a:pt x="152" y="294"/>
                    <a:pt x="152" y="294"/>
                    <a:pt x="152" y="294"/>
                  </a:cubicBezTo>
                  <a:cubicBezTo>
                    <a:pt x="152" y="295"/>
                    <a:pt x="152" y="295"/>
                    <a:pt x="152" y="295"/>
                  </a:cubicBezTo>
                  <a:cubicBezTo>
                    <a:pt x="152" y="295"/>
                    <a:pt x="152" y="295"/>
                    <a:pt x="152" y="295"/>
                  </a:cubicBezTo>
                  <a:cubicBezTo>
                    <a:pt x="153" y="295"/>
                    <a:pt x="153" y="295"/>
                    <a:pt x="153" y="295"/>
                  </a:cubicBezTo>
                  <a:cubicBezTo>
                    <a:pt x="153" y="296"/>
                    <a:pt x="153" y="296"/>
                    <a:pt x="153" y="296"/>
                  </a:cubicBezTo>
                  <a:cubicBezTo>
                    <a:pt x="153" y="296"/>
                    <a:pt x="153" y="296"/>
                    <a:pt x="153" y="296"/>
                  </a:cubicBezTo>
                  <a:cubicBezTo>
                    <a:pt x="153" y="297"/>
                    <a:pt x="153" y="297"/>
                    <a:pt x="153" y="297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9"/>
                    <a:pt x="153" y="299"/>
                    <a:pt x="153" y="299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4" y="299"/>
                    <a:pt x="154" y="299"/>
                    <a:pt x="154" y="299"/>
                  </a:cubicBezTo>
                  <a:cubicBezTo>
                    <a:pt x="154" y="299"/>
                    <a:pt x="154" y="299"/>
                    <a:pt x="154" y="299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1"/>
                    <a:pt x="154" y="301"/>
                    <a:pt x="154" y="301"/>
                  </a:cubicBezTo>
                  <a:cubicBezTo>
                    <a:pt x="154" y="301"/>
                    <a:pt x="154" y="301"/>
                    <a:pt x="154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4" y="301"/>
                    <a:pt x="154" y="301"/>
                    <a:pt x="154" y="301"/>
                  </a:cubicBezTo>
                  <a:cubicBezTo>
                    <a:pt x="154" y="302"/>
                    <a:pt x="154" y="302"/>
                    <a:pt x="154" y="302"/>
                  </a:cubicBezTo>
                  <a:cubicBezTo>
                    <a:pt x="154" y="302"/>
                    <a:pt x="154" y="302"/>
                    <a:pt x="154" y="302"/>
                  </a:cubicBezTo>
                  <a:cubicBezTo>
                    <a:pt x="155" y="302"/>
                    <a:pt x="155" y="302"/>
                    <a:pt x="155" y="302"/>
                  </a:cubicBezTo>
                  <a:cubicBezTo>
                    <a:pt x="155" y="302"/>
                    <a:pt x="155" y="302"/>
                    <a:pt x="155" y="302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0"/>
                    <a:pt x="155" y="300"/>
                    <a:pt x="155" y="300"/>
                  </a:cubicBezTo>
                  <a:cubicBezTo>
                    <a:pt x="155" y="300"/>
                    <a:pt x="155" y="300"/>
                    <a:pt x="155" y="300"/>
                  </a:cubicBezTo>
                  <a:cubicBezTo>
                    <a:pt x="155" y="300"/>
                    <a:pt x="155" y="300"/>
                    <a:pt x="155" y="300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6"/>
                    <a:pt x="155" y="296"/>
                    <a:pt x="155" y="296"/>
                  </a:cubicBezTo>
                  <a:cubicBezTo>
                    <a:pt x="155" y="296"/>
                    <a:pt x="155" y="296"/>
                    <a:pt x="155" y="296"/>
                  </a:cubicBezTo>
                  <a:cubicBezTo>
                    <a:pt x="155" y="296"/>
                    <a:pt x="155" y="296"/>
                    <a:pt x="155" y="296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8" y="293"/>
                    <a:pt x="158" y="293"/>
                    <a:pt x="158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2"/>
                    <a:pt x="157" y="292"/>
                    <a:pt x="157" y="292"/>
                  </a:cubicBezTo>
                  <a:cubicBezTo>
                    <a:pt x="157" y="292"/>
                    <a:pt x="157" y="292"/>
                    <a:pt x="157" y="292"/>
                  </a:cubicBezTo>
                  <a:cubicBezTo>
                    <a:pt x="158" y="292"/>
                    <a:pt x="158" y="292"/>
                    <a:pt x="158" y="292"/>
                  </a:cubicBezTo>
                  <a:cubicBezTo>
                    <a:pt x="157" y="291"/>
                    <a:pt x="157" y="290"/>
                    <a:pt x="156" y="290"/>
                  </a:cubicBezTo>
                  <a:cubicBezTo>
                    <a:pt x="157" y="290"/>
                    <a:pt x="157" y="290"/>
                    <a:pt x="157" y="290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6" y="290"/>
                    <a:pt x="156" y="290"/>
                    <a:pt x="156" y="290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6" y="290"/>
                    <a:pt x="156" y="290"/>
                    <a:pt x="156" y="290"/>
                  </a:cubicBezTo>
                  <a:cubicBezTo>
                    <a:pt x="155" y="290"/>
                    <a:pt x="155" y="290"/>
                    <a:pt x="155" y="290"/>
                  </a:cubicBezTo>
                  <a:cubicBezTo>
                    <a:pt x="155" y="290"/>
                    <a:pt x="155" y="290"/>
                    <a:pt x="155" y="290"/>
                  </a:cubicBezTo>
                  <a:cubicBezTo>
                    <a:pt x="155" y="291"/>
                    <a:pt x="155" y="291"/>
                    <a:pt x="155" y="292"/>
                  </a:cubicBezTo>
                  <a:cubicBezTo>
                    <a:pt x="155" y="292"/>
                    <a:pt x="155" y="292"/>
                    <a:pt x="155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3" y="293"/>
                  </a:cubicBezTo>
                  <a:cubicBezTo>
                    <a:pt x="153" y="292"/>
                    <a:pt x="153" y="292"/>
                    <a:pt x="153" y="292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4" y="290"/>
                    <a:pt x="154" y="290"/>
                    <a:pt x="154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89"/>
                    <a:pt x="153" y="289"/>
                    <a:pt x="153" y="289"/>
                  </a:cubicBezTo>
                  <a:cubicBezTo>
                    <a:pt x="153" y="289"/>
                    <a:pt x="153" y="289"/>
                    <a:pt x="153" y="289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1" y="289"/>
                    <a:pt x="151" y="289"/>
                    <a:pt x="151" y="289"/>
                  </a:cubicBezTo>
                  <a:cubicBezTo>
                    <a:pt x="151" y="289"/>
                    <a:pt x="151" y="289"/>
                    <a:pt x="151" y="289"/>
                  </a:cubicBezTo>
                  <a:cubicBezTo>
                    <a:pt x="151" y="289"/>
                    <a:pt x="151" y="289"/>
                    <a:pt x="151" y="289"/>
                  </a:cubicBezTo>
                  <a:cubicBezTo>
                    <a:pt x="151" y="290"/>
                    <a:pt x="151" y="290"/>
                    <a:pt x="151" y="290"/>
                  </a:cubicBezTo>
                  <a:cubicBezTo>
                    <a:pt x="150" y="290"/>
                    <a:pt x="150" y="290"/>
                    <a:pt x="150" y="290"/>
                  </a:cubicBezTo>
                  <a:cubicBezTo>
                    <a:pt x="150" y="290"/>
                    <a:pt x="150" y="290"/>
                    <a:pt x="150" y="290"/>
                  </a:cubicBezTo>
                  <a:cubicBezTo>
                    <a:pt x="150" y="290"/>
                    <a:pt x="150" y="290"/>
                    <a:pt x="150" y="290"/>
                  </a:cubicBezTo>
                  <a:cubicBezTo>
                    <a:pt x="150" y="290"/>
                    <a:pt x="150" y="290"/>
                    <a:pt x="149" y="290"/>
                  </a:cubicBezTo>
                  <a:cubicBezTo>
                    <a:pt x="149" y="290"/>
                    <a:pt x="149" y="290"/>
                    <a:pt x="149" y="290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8" y="289"/>
                    <a:pt x="148" y="289"/>
                    <a:pt x="148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6" y="287"/>
                    <a:pt x="146" y="287"/>
                    <a:pt x="146" y="287"/>
                  </a:cubicBezTo>
                  <a:cubicBezTo>
                    <a:pt x="146" y="287"/>
                    <a:pt x="146" y="287"/>
                    <a:pt x="146" y="287"/>
                  </a:cubicBezTo>
                  <a:cubicBezTo>
                    <a:pt x="145" y="287"/>
                    <a:pt x="145" y="287"/>
                    <a:pt x="145" y="287"/>
                  </a:cubicBezTo>
                  <a:cubicBezTo>
                    <a:pt x="144" y="287"/>
                    <a:pt x="144" y="287"/>
                    <a:pt x="144" y="287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1" y="290"/>
                    <a:pt x="141" y="291"/>
                    <a:pt x="141" y="291"/>
                  </a:cubicBezTo>
                  <a:cubicBezTo>
                    <a:pt x="141" y="291"/>
                    <a:pt x="141" y="291"/>
                    <a:pt x="141" y="291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0" y="290"/>
                    <a:pt x="140" y="290"/>
                    <a:pt x="140" y="290"/>
                  </a:cubicBezTo>
                  <a:cubicBezTo>
                    <a:pt x="140" y="290"/>
                    <a:pt x="140" y="290"/>
                    <a:pt x="140" y="290"/>
                  </a:cubicBezTo>
                  <a:cubicBezTo>
                    <a:pt x="140" y="289"/>
                    <a:pt x="140" y="289"/>
                    <a:pt x="140" y="289"/>
                  </a:cubicBezTo>
                  <a:cubicBezTo>
                    <a:pt x="140" y="289"/>
                    <a:pt x="140" y="289"/>
                    <a:pt x="140" y="289"/>
                  </a:cubicBezTo>
                  <a:cubicBezTo>
                    <a:pt x="140" y="289"/>
                    <a:pt x="140" y="289"/>
                    <a:pt x="139" y="288"/>
                  </a:cubicBezTo>
                  <a:cubicBezTo>
                    <a:pt x="140" y="287"/>
                    <a:pt x="140" y="287"/>
                    <a:pt x="140" y="287"/>
                  </a:cubicBezTo>
                  <a:cubicBezTo>
                    <a:pt x="140" y="287"/>
                    <a:pt x="140" y="287"/>
                    <a:pt x="140" y="287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3" y="286"/>
                    <a:pt x="143" y="286"/>
                    <a:pt x="143" y="286"/>
                  </a:cubicBezTo>
                  <a:cubicBezTo>
                    <a:pt x="143" y="285"/>
                    <a:pt x="144" y="285"/>
                    <a:pt x="144" y="285"/>
                  </a:cubicBezTo>
                  <a:cubicBezTo>
                    <a:pt x="144" y="285"/>
                    <a:pt x="144" y="285"/>
                    <a:pt x="144" y="285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1" y="283"/>
                    <a:pt x="141" y="283"/>
                    <a:pt x="141" y="283"/>
                  </a:cubicBezTo>
                  <a:cubicBezTo>
                    <a:pt x="141" y="283"/>
                    <a:pt x="141" y="284"/>
                    <a:pt x="140" y="284"/>
                  </a:cubicBezTo>
                  <a:cubicBezTo>
                    <a:pt x="140" y="284"/>
                    <a:pt x="140" y="284"/>
                    <a:pt x="140" y="284"/>
                  </a:cubicBezTo>
                  <a:cubicBezTo>
                    <a:pt x="140" y="284"/>
                    <a:pt x="140" y="284"/>
                    <a:pt x="140" y="284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8" y="284"/>
                    <a:pt x="138" y="284"/>
                    <a:pt x="138" y="284"/>
                  </a:cubicBezTo>
                  <a:cubicBezTo>
                    <a:pt x="138" y="283"/>
                    <a:pt x="138" y="283"/>
                    <a:pt x="138" y="283"/>
                  </a:cubicBezTo>
                  <a:cubicBezTo>
                    <a:pt x="137" y="283"/>
                    <a:pt x="137" y="283"/>
                    <a:pt x="137" y="282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36" y="282"/>
                    <a:pt x="136" y="282"/>
                    <a:pt x="136" y="282"/>
                  </a:cubicBezTo>
                  <a:cubicBezTo>
                    <a:pt x="136" y="282"/>
                    <a:pt x="136" y="282"/>
                    <a:pt x="136" y="282"/>
                  </a:cubicBezTo>
                  <a:cubicBezTo>
                    <a:pt x="136" y="282"/>
                    <a:pt x="136" y="282"/>
                    <a:pt x="136" y="282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8"/>
                    <a:pt x="133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1" y="277"/>
                    <a:pt x="131" y="277"/>
                    <a:pt x="131" y="277"/>
                  </a:cubicBezTo>
                  <a:cubicBezTo>
                    <a:pt x="131" y="277"/>
                    <a:pt x="131" y="277"/>
                    <a:pt x="131" y="277"/>
                  </a:cubicBezTo>
                  <a:cubicBezTo>
                    <a:pt x="131" y="277"/>
                    <a:pt x="131" y="277"/>
                    <a:pt x="131" y="277"/>
                  </a:cubicBezTo>
                  <a:cubicBezTo>
                    <a:pt x="131" y="277"/>
                    <a:pt x="130" y="276"/>
                    <a:pt x="129" y="276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7" y="274"/>
                    <a:pt x="127" y="274"/>
                    <a:pt x="126" y="273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6" y="271"/>
                    <a:pt x="127" y="272"/>
                    <a:pt x="126" y="271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5" y="270"/>
                    <a:pt x="125" y="270"/>
                    <a:pt x="125" y="270"/>
                  </a:cubicBezTo>
                  <a:cubicBezTo>
                    <a:pt x="125" y="270"/>
                    <a:pt x="125" y="270"/>
                    <a:pt x="125" y="270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5" y="270"/>
                    <a:pt x="125" y="270"/>
                    <a:pt x="125" y="270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2" y="271"/>
                    <a:pt x="122" y="271"/>
                    <a:pt x="121" y="270"/>
                  </a:cubicBezTo>
                  <a:cubicBezTo>
                    <a:pt x="121" y="270"/>
                    <a:pt x="121" y="270"/>
                    <a:pt x="120" y="270"/>
                  </a:cubicBezTo>
                  <a:cubicBezTo>
                    <a:pt x="120" y="270"/>
                    <a:pt x="120" y="270"/>
                    <a:pt x="120" y="270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20" y="267"/>
                    <a:pt x="120" y="267"/>
                    <a:pt x="120" y="267"/>
                  </a:cubicBezTo>
                  <a:cubicBezTo>
                    <a:pt x="120" y="267"/>
                    <a:pt x="120" y="267"/>
                    <a:pt x="120" y="267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0" y="266"/>
                    <a:pt x="120" y="266"/>
                    <a:pt x="120" y="266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19" y="266"/>
                    <a:pt x="119" y="266"/>
                    <a:pt x="119" y="265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20" y="265"/>
                    <a:pt x="119" y="265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9" y="263"/>
                    <a:pt x="119" y="263"/>
                    <a:pt x="119" y="263"/>
                  </a:cubicBezTo>
                  <a:cubicBezTo>
                    <a:pt x="119" y="263"/>
                    <a:pt x="119" y="263"/>
                    <a:pt x="119" y="263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20" y="261"/>
                    <a:pt x="120" y="261"/>
                    <a:pt x="120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8" y="261"/>
                    <a:pt x="118" y="261"/>
                    <a:pt x="118" y="261"/>
                  </a:cubicBezTo>
                  <a:cubicBezTo>
                    <a:pt x="118" y="261"/>
                    <a:pt x="118" y="261"/>
                    <a:pt x="118" y="261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3"/>
                    <a:pt x="117" y="263"/>
                    <a:pt x="117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7" y="265"/>
                    <a:pt x="117" y="265"/>
                    <a:pt x="117" y="265"/>
                  </a:cubicBezTo>
                  <a:cubicBezTo>
                    <a:pt x="117" y="265"/>
                    <a:pt x="116" y="265"/>
                    <a:pt x="116" y="266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15" y="266"/>
                    <a:pt x="115" y="266"/>
                    <a:pt x="114" y="266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1" y="267"/>
                    <a:pt x="111" y="267"/>
                    <a:pt x="111" y="267"/>
                  </a:cubicBezTo>
                  <a:cubicBezTo>
                    <a:pt x="111" y="267"/>
                    <a:pt x="110" y="267"/>
                    <a:pt x="110" y="267"/>
                  </a:cubicBezTo>
                  <a:cubicBezTo>
                    <a:pt x="110" y="267"/>
                    <a:pt x="110" y="267"/>
                    <a:pt x="110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8"/>
                    <a:pt x="108" y="268"/>
                    <a:pt x="108" y="268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8"/>
                    <a:pt x="108" y="268"/>
                    <a:pt x="108" y="268"/>
                  </a:cubicBezTo>
                  <a:cubicBezTo>
                    <a:pt x="107" y="267"/>
                    <a:pt x="107" y="267"/>
                    <a:pt x="107" y="267"/>
                  </a:cubicBezTo>
                  <a:cubicBezTo>
                    <a:pt x="106" y="267"/>
                    <a:pt x="106" y="267"/>
                    <a:pt x="106" y="267"/>
                  </a:cubicBezTo>
                  <a:cubicBezTo>
                    <a:pt x="107" y="267"/>
                    <a:pt x="107" y="267"/>
                    <a:pt x="107" y="267"/>
                  </a:cubicBezTo>
                  <a:cubicBezTo>
                    <a:pt x="106" y="267"/>
                    <a:pt x="105" y="266"/>
                    <a:pt x="105" y="265"/>
                  </a:cubicBezTo>
                  <a:cubicBezTo>
                    <a:pt x="105" y="265"/>
                    <a:pt x="105" y="265"/>
                    <a:pt x="105" y="265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9" y="262"/>
                    <a:pt x="109" y="262"/>
                    <a:pt x="109" y="261"/>
                  </a:cubicBezTo>
                  <a:cubicBezTo>
                    <a:pt x="109" y="261"/>
                    <a:pt x="109" y="261"/>
                    <a:pt x="109" y="261"/>
                  </a:cubicBezTo>
                  <a:cubicBezTo>
                    <a:pt x="110" y="261"/>
                    <a:pt x="110" y="261"/>
                    <a:pt x="110" y="261"/>
                  </a:cubicBezTo>
                  <a:cubicBezTo>
                    <a:pt x="109" y="261"/>
                    <a:pt x="109" y="261"/>
                    <a:pt x="109" y="261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8"/>
                    <a:pt x="111" y="258"/>
                    <a:pt x="111" y="258"/>
                  </a:cubicBezTo>
                  <a:cubicBezTo>
                    <a:pt x="112" y="259"/>
                    <a:pt x="112" y="259"/>
                    <a:pt x="112" y="259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3" y="258"/>
                    <a:pt x="113" y="258"/>
                    <a:pt x="113" y="25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6"/>
                    <a:pt x="113" y="256"/>
                    <a:pt x="113" y="255"/>
                  </a:cubicBezTo>
                  <a:cubicBezTo>
                    <a:pt x="113" y="255"/>
                    <a:pt x="113" y="255"/>
                    <a:pt x="113" y="255"/>
                  </a:cubicBezTo>
                  <a:cubicBezTo>
                    <a:pt x="113" y="255"/>
                    <a:pt x="113" y="255"/>
                    <a:pt x="113" y="255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7" y="254"/>
                    <a:pt x="118" y="254"/>
                    <a:pt x="118" y="255"/>
                  </a:cubicBezTo>
                  <a:cubicBezTo>
                    <a:pt x="119" y="255"/>
                    <a:pt x="119" y="255"/>
                    <a:pt x="119" y="255"/>
                  </a:cubicBezTo>
                  <a:cubicBezTo>
                    <a:pt x="119" y="255"/>
                    <a:pt x="119" y="255"/>
                    <a:pt x="119" y="255"/>
                  </a:cubicBezTo>
                  <a:cubicBezTo>
                    <a:pt x="119" y="255"/>
                    <a:pt x="119" y="255"/>
                    <a:pt x="119" y="255"/>
                  </a:cubicBezTo>
                  <a:cubicBezTo>
                    <a:pt x="119" y="255"/>
                    <a:pt x="120" y="256"/>
                    <a:pt x="120" y="256"/>
                  </a:cubicBezTo>
                  <a:cubicBezTo>
                    <a:pt x="121" y="257"/>
                    <a:pt x="121" y="257"/>
                    <a:pt x="121" y="257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1" y="255"/>
                    <a:pt x="121" y="255"/>
                    <a:pt x="121" y="255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0" y="254"/>
                    <a:pt x="119" y="254"/>
                    <a:pt x="119" y="253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19" y="253"/>
                    <a:pt x="120" y="252"/>
                    <a:pt x="120" y="252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9" y="252"/>
                    <a:pt x="119" y="252"/>
                    <a:pt x="118" y="253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18" y="254"/>
                    <a:pt x="117" y="253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5" y="252"/>
                    <a:pt x="115" y="252"/>
                    <a:pt x="115" y="252"/>
                  </a:cubicBezTo>
                  <a:cubicBezTo>
                    <a:pt x="115" y="252"/>
                    <a:pt x="115" y="252"/>
                    <a:pt x="115" y="252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3" y="253"/>
                    <a:pt x="113" y="253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2" y="254"/>
                    <a:pt x="112" y="254"/>
                    <a:pt x="111" y="254"/>
                  </a:cubicBezTo>
                  <a:cubicBezTo>
                    <a:pt x="110" y="254"/>
                    <a:pt x="110" y="254"/>
                    <a:pt x="110" y="254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10" y="251"/>
                    <a:pt x="110" y="251"/>
                    <a:pt x="110" y="251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1" y="250"/>
                    <a:pt x="111" y="250"/>
                    <a:pt x="112" y="249"/>
                  </a:cubicBezTo>
                  <a:cubicBezTo>
                    <a:pt x="112" y="249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7"/>
                    <a:pt x="111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11" y="249"/>
                    <a:pt x="111" y="249"/>
                    <a:pt x="111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09" y="249"/>
                    <a:pt x="109" y="249"/>
                    <a:pt x="109" y="249"/>
                  </a:cubicBezTo>
                  <a:cubicBezTo>
                    <a:pt x="109" y="249"/>
                    <a:pt x="109" y="249"/>
                    <a:pt x="109" y="249"/>
                  </a:cubicBezTo>
                  <a:cubicBezTo>
                    <a:pt x="109" y="250"/>
                    <a:pt x="109" y="250"/>
                    <a:pt x="108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08" y="253"/>
                    <a:pt x="108" y="253"/>
                    <a:pt x="109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4"/>
                    <a:pt x="109" y="254"/>
                    <a:pt x="109" y="254"/>
                  </a:cubicBezTo>
                  <a:cubicBezTo>
                    <a:pt x="109" y="254"/>
                    <a:pt x="110" y="254"/>
                    <a:pt x="110" y="255"/>
                  </a:cubicBezTo>
                  <a:cubicBezTo>
                    <a:pt x="110" y="255"/>
                    <a:pt x="110" y="255"/>
                    <a:pt x="110" y="255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7"/>
                    <a:pt x="111" y="257"/>
                    <a:pt x="111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09" y="257"/>
                    <a:pt x="109" y="257"/>
                    <a:pt x="109" y="257"/>
                  </a:cubicBezTo>
                  <a:cubicBezTo>
                    <a:pt x="109" y="258"/>
                    <a:pt x="109" y="258"/>
                    <a:pt x="109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9" y="258"/>
                    <a:pt x="109" y="258"/>
                    <a:pt x="109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8" y="259"/>
                    <a:pt x="108" y="259"/>
                    <a:pt x="108" y="259"/>
                  </a:cubicBezTo>
                  <a:cubicBezTo>
                    <a:pt x="108" y="259"/>
                    <a:pt x="108" y="259"/>
                    <a:pt x="108" y="25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4" y="260"/>
                    <a:pt x="104" y="261"/>
                    <a:pt x="103" y="262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8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06" y="257"/>
                    <a:pt x="106" y="257"/>
                    <a:pt x="106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3"/>
                    <a:pt x="104" y="253"/>
                    <a:pt x="104" y="253"/>
                  </a:cubicBezTo>
                  <a:cubicBezTo>
                    <a:pt x="104" y="253"/>
                    <a:pt x="104" y="253"/>
                    <a:pt x="104" y="253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4" y="257"/>
                    <a:pt x="104" y="257"/>
                    <a:pt x="104" y="257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102" y="255"/>
                    <a:pt x="101" y="255"/>
                    <a:pt x="101" y="255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99" y="251"/>
                    <a:pt x="98" y="250"/>
                    <a:pt x="97" y="250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8" y="249"/>
                    <a:pt x="98" y="249"/>
                    <a:pt x="99" y="249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100" y="248"/>
                    <a:pt x="100" y="248"/>
                    <a:pt x="100" y="248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9"/>
                    <a:pt x="101" y="249"/>
                    <a:pt x="101" y="249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3" y="248"/>
                    <a:pt x="103" y="248"/>
                    <a:pt x="103" y="248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1" y="245"/>
                    <a:pt x="101" y="245"/>
                    <a:pt x="101" y="245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100" y="245"/>
                  </a:cubicBezTo>
                  <a:cubicBezTo>
                    <a:pt x="100" y="244"/>
                    <a:pt x="100" y="245"/>
                    <a:pt x="100" y="245"/>
                  </a:cubicBezTo>
                  <a:cubicBezTo>
                    <a:pt x="100" y="245"/>
                    <a:pt x="100" y="245"/>
                    <a:pt x="100" y="245"/>
                  </a:cubicBezTo>
                  <a:cubicBezTo>
                    <a:pt x="101" y="245"/>
                    <a:pt x="101" y="245"/>
                    <a:pt x="101" y="245"/>
                  </a:cubicBezTo>
                  <a:cubicBezTo>
                    <a:pt x="101" y="245"/>
                    <a:pt x="101" y="246"/>
                    <a:pt x="101" y="246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0" y="247"/>
                    <a:pt x="100" y="247"/>
                    <a:pt x="100" y="247"/>
                  </a:cubicBezTo>
                  <a:cubicBezTo>
                    <a:pt x="100" y="247"/>
                    <a:pt x="100" y="247"/>
                    <a:pt x="100" y="247"/>
                  </a:cubicBezTo>
                  <a:cubicBezTo>
                    <a:pt x="99" y="247"/>
                    <a:pt x="99" y="247"/>
                    <a:pt x="99" y="247"/>
                  </a:cubicBezTo>
                  <a:cubicBezTo>
                    <a:pt x="99" y="247"/>
                    <a:pt x="98" y="248"/>
                    <a:pt x="98" y="248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2"/>
                    <a:pt x="97" y="252"/>
                    <a:pt x="97" y="252"/>
                  </a:cubicBezTo>
                  <a:cubicBezTo>
                    <a:pt x="97" y="252"/>
                    <a:pt x="97" y="252"/>
                    <a:pt x="97" y="252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7" y="252"/>
                    <a:pt x="97" y="252"/>
                    <a:pt x="97" y="252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8" y="253"/>
                    <a:pt x="97" y="254"/>
                    <a:pt x="97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96" y="255"/>
                    <a:pt x="96" y="255"/>
                    <a:pt x="96" y="255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4" y="254"/>
                    <a:pt x="94" y="254"/>
                    <a:pt x="94" y="254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3" y="254"/>
                    <a:pt x="93" y="254"/>
                    <a:pt x="93" y="254"/>
                  </a:cubicBezTo>
                  <a:cubicBezTo>
                    <a:pt x="93" y="254"/>
                    <a:pt x="93" y="254"/>
                    <a:pt x="93" y="254"/>
                  </a:cubicBezTo>
                  <a:cubicBezTo>
                    <a:pt x="93" y="253"/>
                    <a:pt x="93" y="253"/>
                    <a:pt x="93" y="253"/>
                  </a:cubicBezTo>
                  <a:cubicBezTo>
                    <a:pt x="93" y="253"/>
                    <a:pt x="93" y="253"/>
                    <a:pt x="93" y="253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1" y="252"/>
                    <a:pt x="91" y="251"/>
                    <a:pt x="91" y="251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89" y="250"/>
                    <a:pt x="89" y="250"/>
                    <a:pt x="89" y="250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8"/>
                    <a:pt x="89" y="249"/>
                    <a:pt x="90" y="249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8" y="248"/>
                    <a:pt x="88" y="248"/>
                    <a:pt x="88" y="248"/>
                  </a:cubicBezTo>
                  <a:cubicBezTo>
                    <a:pt x="88" y="249"/>
                    <a:pt x="88" y="248"/>
                    <a:pt x="88" y="249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88" y="250"/>
                    <a:pt x="88" y="250"/>
                    <a:pt x="88" y="250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1"/>
                    <a:pt x="87" y="251"/>
                    <a:pt x="87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3" y="249"/>
                    <a:pt x="83" y="249"/>
                    <a:pt x="83" y="249"/>
                  </a:cubicBezTo>
                  <a:cubicBezTo>
                    <a:pt x="83" y="249"/>
                    <a:pt x="83" y="249"/>
                    <a:pt x="83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1" y="248"/>
                    <a:pt x="81" y="248"/>
                    <a:pt x="81" y="248"/>
                  </a:cubicBezTo>
                  <a:cubicBezTo>
                    <a:pt x="81" y="248"/>
                    <a:pt x="81" y="248"/>
                    <a:pt x="81" y="248"/>
                  </a:cubicBezTo>
                  <a:cubicBezTo>
                    <a:pt x="81" y="248"/>
                    <a:pt x="81" y="248"/>
                    <a:pt x="80" y="247"/>
                  </a:cubicBezTo>
                  <a:cubicBezTo>
                    <a:pt x="80" y="248"/>
                    <a:pt x="80" y="248"/>
                    <a:pt x="80" y="248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79" y="247"/>
                    <a:pt x="79" y="247"/>
                    <a:pt x="79" y="247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78" y="246"/>
                    <a:pt x="78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3"/>
                    <a:pt x="76" y="243"/>
                    <a:pt x="76" y="243"/>
                  </a:cubicBezTo>
                  <a:cubicBezTo>
                    <a:pt x="76" y="243"/>
                    <a:pt x="76" y="243"/>
                    <a:pt x="76" y="243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75" y="243"/>
                    <a:pt x="75" y="243"/>
                    <a:pt x="75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3" y="239"/>
                    <a:pt x="73" y="239"/>
                    <a:pt x="73" y="239"/>
                  </a:cubicBezTo>
                  <a:cubicBezTo>
                    <a:pt x="73" y="239"/>
                    <a:pt x="73" y="239"/>
                    <a:pt x="73" y="239"/>
                  </a:cubicBezTo>
                  <a:cubicBezTo>
                    <a:pt x="72" y="239"/>
                    <a:pt x="72" y="239"/>
                    <a:pt x="72" y="239"/>
                  </a:cubicBezTo>
                  <a:cubicBezTo>
                    <a:pt x="72" y="239"/>
                    <a:pt x="72" y="239"/>
                    <a:pt x="72" y="239"/>
                  </a:cubicBezTo>
                  <a:cubicBezTo>
                    <a:pt x="72" y="238"/>
                    <a:pt x="72" y="238"/>
                    <a:pt x="72" y="238"/>
                  </a:cubicBezTo>
                  <a:cubicBezTo>
                    <a:pt x="73" y="238"/>
                    <a:pt x="73" y="238"/>
                    <a:pt x="73" y="238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2" y="238"/>
                    <a:pt x="72" y="238"/>
                    <a:pt x="72" y="238"/>
                  </a:cubicBezTo>
                  <a:cubicBezTo>
                    <a:pt x="72" y="237"/>
                    <a:pt x="72" y="237"/>
                    <a:pt x="72" y="238"/>
                  </a:cubicBezTo>
                  <a:cubicBezTo>
                    <a:pt x="72" y="238"/>
                    <a:pt x="72" y="238"/>
                    <a:pt x="72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69" y="238"/>
                    <a:pt x="69" y="237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69" y="238"/>
                    <a:pt x="69" y="237"/>
                    <a:pt x="68" y="23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7" y="238"/>
                    <a:pt x="67" y="237"/>
                    <a:pt x="67" y="237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237"/>
                    <a:pt x="65" y="237"/>
                    <a:pt x="65" y="236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3" y="235"/>
                    <a:pt x="63" y="235"/>
                    <a:pt x="63" y="235"/>
                  </a:cubicBezTo>
                  <a:cubicBezTo>
                    <a:pt x="63" y="235"/>
                    <a:pt x="63" y="235"/>
                    <a:pt x="63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1"/>
                    <a:pt x="63" y="231"/>
                    <a:pt x="63" y="231"/>
                  </a:cubicBezTo>
                  <a:cubicBezTo>
                    <a:pt x="63" y="231"/>
                    <a:pt x="63" y="231"/>
                    <a:pt x="63" y="231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29"/>
                    <a:pt x="62" y="229"/>
                    <a:pt x="62" y="229"/>
                  </a:cubicBezTo>
                  <a:cubicBezTo>
                    <a:pt x="61" y="228"/>
                    <a:pt x="61" y="228"/>
                    <a:pt x="61" y="228"/>
                  </a:cubicBezTo>
                  <a:cubicBezTo>
                    <a:pt x="61" y="228"/>
                    <a:pt x="60" y="228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8" y="223"/>
                    <a:pt x="58" y="223"/>
                    <a:pt x="58" y="223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9" y="222"/>
                    <a:pt x="59" y="222"/>
                    <a:pt x="59" y="222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0"/>
                    <a:pt x="60" y="220"/>
                    <a:pt x="61" y="219"/>
                  </a:cubicBezTo>
                  <a:cubicBezTo>
                    <a:pt x="61" y="219"/>
                    <a:pt x="61" y="219"/>
                    <a:pt x="61" y="219"/>
                  </a:cubicBezTo>
                  <a:cubicBezTo>
                    <a:pt x="61" y="219"/>
                    <a:pt x="61" y="219"/>
                    <a:pt x="61" y="219"/>
                  </a:cubicBezTo>
                  <a:cubicBezTo>
                    <a:pt x="61" y="219"/>
                    <a:pt x="61" y="219"/>
                    <a:pt x="61" y="219"/>
                  </a:cubicBezTo>
                  <a:cubicBezTo>
                    <a:pt x="62" y="220"/>
                    <a:pt x="62" y="220"/>
                    <a:pt x="63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4" y="221"/>
                    <a:pt x="64" y="221"/>
                    <a:pt x="64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6" y="222"/>
                    <a:pt x="66" y="223"/>
                    <a:pt x="66" y="223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9" y="223"/>
                    <a:pt x="69" y="223"/>
                    <a:pt x="69" y="223"/>
                  </a:cubicBezTo>
                  <a:cubicBezTo>
                    <a:pt x="69" y="223"/>
                    <a:pt x="69" y="223"/>
                    <a:pt x="69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24"/>
                    <a:pt x="72" y="224"/>
                    <a:pt x="72" y="224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4" y="225"/>
                    <a:pt x="75" y="225"/>
                    <a:pt x="75" y="226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75" y="225"/>
                    <a:pt x="75" y="225"/>
                    <a:pt x="75" y="225"/>
                  </a:cubicBezTo>
                  <a:cubicBezTo>
                    <a:pt x="74" y="225"/>
                    <a:pt x="74" y="224"/>
                    <a:pt x="74" y="224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3"/>
                    <a:pt x="72" y="223"/>
                    <a:pt x="72" y="22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8" y="221"/>
                    <a:pt x="69" y="221"/>
                    <a:pt x="68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4" y="219"/>
                    <a:pt x="64" y="219"/>
                    <a:pt x="64" y="219"/>
                  </a:cubicBezTo>
                  <a:cubicBezTo>
                    <a:pt x="64" y="219"/>
                    <a:pt x="64" y="219"/>
                    <a:pt x="64" y="219"/>
                  </a:cubicBezTo>
                  <a:cubicBezTo>
                    <a:pt x="65" y="218"/>
                    <a:pt x="64" y="218"/>
                    <a:pt x="65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2" y="217"/>
                    <a:pt x="62" y="217"/>
                    <a:pt x="62" y="217"/>
                  </a:cubicBezTo>
                  <a:cubicBezTo>
                    <a:pt x="62" y="216"/>
                    <a:pt x="62" y="216"/>
                    <a:pt x="62" y="216"/>
                  </a:cubicBezTo>
                  <a:cubicBezTo>
                    <a:pt x="62" y="216"/>
                    <a:pt x="62" y="216"/>
                    <a:pt x="61" y="215"/>
                  </a:cubicBezTo>
                  <a:cubicBezTo>
                    <a:pt x="61" y="215"/>
                    <a:pt x="61" y="215"/>
                    <a:pt x="61" y="215"/>
                  </a:cubicBezTo>
                  <a:cubicBezTo>
                    <a:pt x="61" y="215"/>
                    <a:pt x="61" y="215"/>
                    <a:pt x="61" y="215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60" y="212"/>
                    <a:pt x="60" y="212"/>
                    <a:pt x="60" y="211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60" y="209"/>
                    <a:pt x="60" y="209"/>
                    <a:pt x="60" y="209"/>
                  </a:cubicBezTo>
                  <a:cubicBezTo>
                    <a:pt x="60" y="209"/>
                    <a:pt x="60" y="209"/>
                    <a:pt x="60" y="209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60" y="209"/>
                    <a:pt x="60" y="209"/>
                    <a:pt x="60" y="209"/>
                  </a:cubicBezTo>
                  <a:cubicBezTo>
                    <a:pt x="59" y="208"/>
                    <a:pt x="59" y="208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2"/>
                    <a:pt x="56" y="202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5" y="199"/>
                    <a:pt x="55" y="199"/>
                    <a:pt x="54" y="199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4" y="195"/>
                    <a:pt x="54" y="195"/>
                    <a:pt x="54" y="19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5"/>
                    <a:pt x="55" y="195"/>
                    <a:pt x="55" y="195"/>
                  </a:cubicBezTo>
                  <a:cubicBezTo>
                    <a:pt x="54" y="195"/>
                    <a:pt x="54" y="195"/>
                    <a:pt x="54" y="19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4" y="194"/>
                    <a:pt x="54" y="194"/>
                    <a:pt x="54" y="193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54" y="192"/>
                    <a:pt x="54" y="192"/>
                    <a:pt x="54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4" y="191"/>
                    <a:pt x="54" y="192"/>
                    <a:pt x="54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3" y="191"/>
                    <a:pt x="53" y="191"/>
                    <a:pt x="52" y="191"/>
                  </a:cubicBezTo>
                  <a:cubicBezTo>
                    <a:pt x="51" y="192"/>
                    <a:pt x="51" y="192"/>
                    <a:pt x="51" y="192"/>
                  </a:cubicBezTo>
                  <a:cubicBezTo>
                    <a:pt x="51" y="191"/>
                    <a:pt x="51" y="191"/>
                    <a:pt x="51" y="191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50" y="192"/>
                    <a:pt x="49" y="192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50" y="191"/>
                    <a:pt x="50" y="191"/>
                    <a:pt x="50" y="191"/>
                  </a:cubicBezTo>
                  <a:cubicBezTo>
                    <a:pt x="50" y="191"/>
                    <a:pt x="50" y="191"/>
                    <a:pt x="50" y="191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8" y="188"/>
                    <a:pt x="47" y="188"/>
                    <a:pt x="47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4" y="183"/>
                    <a:pt x="43" y="184"/>
                    <a:pt x="43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1" y="184"/>
                    <a:pt x="42" y="184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0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0" y="184"/>
                    <a:pt x="40" y="185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38" y="178"/>
                    <a:pt x="37" y="177"/>
                    <a:pt x="37" y="177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5" y="175"/>
                    <a:pt x="36" y="176"/>
                    <a:pt x="35" y="175"/>
                  </a:cubicBezTo>
                  <a:cubicBezTo>
                    <a:pt x="35" y="175"/>
                    <a:pt x="35" y="175"/>
                    <a:pt x="34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1"/>
                    <a:pt x="33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1"/>
                    <a:pt x="36" y="171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4" y="168"/>
                    <a:pt x="34" y="168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2" y="165"/>
                    <a:pt x="31" y="165"/>
                  </a:cubicBezTo>
                  <a:cubicBezTo>
                    <a:pt x="31" y="164"/>
                    <a:pt x="30" y="164"/>
                    <a:pt x="30" y="164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29" y="163"/>
                    <a:pt x="29" y="163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8" y="157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8" y="153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4" y="152"/>
                    <a:pt x="24" y="151"/>
                    <a:pt x="23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150"/>
                    <a:pt x="23" y="150"/>
                    <a:pt x="23" y="150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1" y="143"/>
                    <a:pt x="21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3"/>
                    <a:pt x="18" y="143"/>
                    <a:pt x="18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1"/>
                    <a:pt x="14" y="142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4" y="140"/>
                    <a:pt x="13" y="140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2" y="136"/>
                    <a:pt x="12" y="135"/>
                  </a:cubicBezTo>
                  <a:cubicBezTo>
                    <a:pt x="12" y="135"/>
                    <a:pt x="11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1"/>
                    <a:pt x="11" y="131"/>
                    <a:pt x="11" y="130"/>
                  </a:cubicBezTo>
                  <a:cubicBezTo>
                    <a:pt x="11" y="130"/>
                    <a:pt x="11" y="130"/>
                    <a:pt x="11" y="129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0" y="121"/>
                  </a:cubicBezTo>
                  <a:cubicBezTo>
                    <a:pt x="10" y="121"/>
                    <a:pt x="9" y="120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6"/>
                  </a:cubicBezTo>
                  <a:cubicBezTo>
                    <a:pt x="14" y="116"/>
                    <a:pt x="14" y="116"/>
                    <a:pt x="15" y="116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7" y="123"/>
                    <a:pt x="17" y="123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6"/>
                    <a:pt x="21" y="126"/>
                    <a:pt x="22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3" y="128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4" y="128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7" y="129"/>
                    <a:pt x="37" y="129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8" y="132"/>
                    <a:pt x="38" y="132"/>
                    <a:pt x="38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1" y="134"/>
                    <a:pt x="41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7" y="136"/>
                    <a:pt x="48" y="137"/>
                    <a:pt x="49" y="136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3" y="132"/>
                    <a:pt x="53" y="132"/>
                    <a:pt x="53" y="133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1"/>
                    <a:pt x="55" y="130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7" y="131"/>
                    <a:pt x="57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0" y="131"/>
                    <a:pt x="60" y="131"/>
                    <a:pt x="61" y="130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3" y="131"/>
                    <a:pt x="63" y="131"/>
                    <a:pt x="64" y="130"/>
                  </a:cubicBezTo>
                  <a:cubicBezTo>
                    <a:pt x="64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1"/>
                    <a:pt x="66" y="131"/>
                    <a:pt x="67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8" y="140"/>
                    <a:pt x="58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2" y="140"/>
                    <a:pt x="53" y="140"/>
                    <a:pt x="52" y="139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0" y="139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9" y="139"/>
                    <a:pt x="38" y="139"/>
                    <a:pt x="38" y="139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7" y="138"/>
                    <a:pt x="38" y="139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5" y="141"/>
                    <a:pt x="44" y="141"/>
                    <a:pt x="45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3"/>
                    <a:pt x="45" y="142"/>
                    <a:pt x="44" y="143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6" y="147"/>
                    <a:pt x="56" y="147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8"/>
                    <a:pt x="57" y="148"/>
                    <a:pt x="57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9"/>
                    <a:pt x="55" y="150"/>
                    <a:pt x="55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6" y="150"/>
                    <a:pt x="56" y="150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7" y="152"/>
                    <a:pt x="57" y="153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53"/>
                    <a:pt x="60" y="154"/>
                    <a:pt x="60" y="154"/>
                  </a:cubicBezTo>
                  <a:cubicBezTo>
                    <a:pt x="60" y="154"/>
                    <a:pt x="60" y="154"/>
                    <a:pt x="60" y="154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1"/>
                    <a:pt x="65" y="161"/>
                    <a:pt x="65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9" y="161"/>
                    <a:pt x="69" y="161"/>
                    <a:pt x="70" y="160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3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2"/>
                    <a:pt x="74" y="162"/>
                    <a:pt x="74" y="162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7" y="161"/>
                    <a:pt x="78" y="161"/>
                    <a:pt x="78" y="161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1" y="161"/>
                    <a:pt x="80" y="160"/>
                    <a:pt x="80" y="160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1" y="157"/>
                    <a:pt x="81" y="157"/>
                    <a:pt x="82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9" y="157"/>
                    <a:pt x="79" y="156"/>
                    <a:pt x="78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8" y="155"/>
                    <a:pt x="78" y="155"/>
                    <a:pt x="78" y="155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0"/>
                    <a:pt x="82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2" y="148"/>
                    <a:pt x="91" y="147"/>
                    <a:pt x="92" y="147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98" y="147"/>
                    <a:pt x="98" y="148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2" y="148"/>
                    <a:pt x="102" y="148"/>
                    <a:pt x="102" y="148"/>
                  </a:cubicBezTo>
                  <a:cubicBezTo>
                    <a:pt x="102" y="148"/>
                    <a:pt x="102" y="147"/>
                    <a:pt x="102" y="148"/>
                  </a:cubicBezTo>
                  <a:cubicBezTo>
                    <a:pt x="102" y="148"/>
                    <a:pt x="102" y="148"/>
                    <a:pt x="102" y="148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1"/>
                    <a:pt x="103" y="151"/>
                    <a:pt x="103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3" y="151"/>
                    <a:pt x="103" y="151"/>
                    <a:pt x="103" y="151"/>
                  </a:cubicBezTo>
                  <a:cubicBezTo>
                    <a:pt x="103" y="151"/>
                    <a:pt x="103" y="151"/>
                    <a:pt x="103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8" y="152"/>
                    <a:pt x="108" y="152"/>
                    <a:pt x="108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6" y="146"/>
                    <a:pt x="116" y="146"/>
                    <a:pt x="116" y="146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4"/>
                    <a:pt x="118" y="144"/>
                    <a:pt x="118" y="144"/>
                  </a:cubicBezTo>
                  <a:cubicBezTo>
                    <a:pt x="118" y="144"/>
                    <a:pt x="119" y="144"/>
                    <a:pt x="119" y="144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2" y="145"/>
                    <a:pt x="122" y="145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153"/>
                    <a:pt x="116" y="153"/>
                    <a:pt x="115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59"/>
                    <a:pt x="116" y="160"/>
                    <a:pt x="117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2" y="161"/>
                    <a:pt x="122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3" y="162"/>
                    <a:pt x="123" y="162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59"/>
                    <a:pt x="125" y="159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3" y="157"/>
                    <a:pt x="123" y="157"/>
                    <a:pt x="123" y="157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1" y="155"/>
                    <a:pt x="121" y="155"/>
                    <a:pt x="121" y="154"/>
                  </a:cubicBezTo>
                  <a:cubicBezTo>
                    <a:pt x="121" y="154"/>
                    <a:pt x="121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5"/>
                    <a:pt x="129" y="154"/>
                    <a:pt x="129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0" y="152"/>
                    <a:pt x="130" y="151"/>
                    <a:pt x="130" y="151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2" y="147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5"/>
                    <a:pt x="135" y="145"/>
                    <a:pt x="136" y="144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1" y="143"/>
                    <a:pt x="141" y="143"/>
                    <a:pt x="141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8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48"/>
                    <a:pt x="158" y="148"/>
                    <a:pt x="158" y="148"/>
                  </a:cubicBezTo>
                  <a:cubicBezTo>
                    <a:pt x="158" y="148"/>
                    <a:pt x="158" y="148"/>
                    <a:pt x="158" y="148"/>
                  </a:cubicBezTo>
                  <a:cubicBezTo>
                    <a:pt x="159" y="149"/>
                    <a:pt x="159" y="149"/>
                    <a:pt x="159" y="149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8" y="150"/>
                    <a:pt x="158" y="150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7" y="145"/>
                    <a:pt x="167" y="145"/>
                    <a:pt x="167" y="144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2"/>
                    <a:pt x="168" y="142"/>
                    <a:pt x="168" y="142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0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1"/>
                    <a:pt x="180" y="141"/>
                    <a:pt x="180" y="141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78" y="143"/>
                    <a:pt x="178" y="144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8" y="147"/>
                    <a:pt x="178" y="147"/>
                    <a:pt x="177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9"/>
                    <a:pt x="177" y="149"/>
                    <a:pt x="177" y="150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4" y="149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7"/>
                    <a:pt x="184" y="147"/>
                    <a:pt x="185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5" y="146"/>
                    <a:pt x="186" y="145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5" y="144"/>
                    <a:pt x="185" y="143"/>
                    <a:pt x="185" y="143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8" y="138"/>
                    <a:pt x="188" y="137"/>
                    <a:pt x="189" y="137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0" y="141"/>
                    <a:pt x="190" y="141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7" y="144"/>
                    <a:pt x="187" y="145"/>
                    <a:pt x="187" y="145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81" y="153"/>
                    <a:pt x="180" y="153"/>
                    <a:pt x="180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7" y="158"/>
                    <a:pt x="177" y="158"/>
                    <a:pt x="176" y="158"/>
                  </a:cubicBezTo>
                  <a:cubicBezTo>
                    <a:pt x="176" y="158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61"/>
                    <a:pt x="177" y="161"/>
                    <a:pt x="177" y="160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4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71"/>
                    <a:pt x="173" y="171"/>
                    <a:pt x="173" y="171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5" y="173"/>
                    <a:pt x="175" y="173"/>
                    <a:pt x="175" y="173"/>
                  </a:cubicBezTo>
                  <a:cubicBezTo>
                    <a:pt x="175" y="173"/>
                    <a:pt x="175" y="173"/>
                    <a:pt x="175" y="173"/>
                  </a:cubicBezTo>
                  <a:cubicBezTo>
                    <a:pt x="175" y="174"/>
                    <a:pt x="175" y="174"/>
                    <a:pt x="175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7" y="174"/>
                    <a:pt x="177" y="174"/>
                    <a:pt x="177" y="175"/>
                  </a:cubicBezTo>
                  <a:cubicBezTo>
                    <a:pt x="177" y="175"/>
                    <a:pt x="177" y="175"/>
                    <a:pt x="177" y="175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77"/>
                    <a:pt x="184" y="177"/>
                    <a:pt x="184" y="177"/>
                  </a:cubicBezTo>
                  <a:cubicBezTo>
                    <a:pt x="184" y="177"/>
                    <a:pt x="184" y="177"/>
                    <a:pt x="185" y="177"/>
                  </a:cubicBezTo>
                  <a:cubicBezTo>
                    <a:pt x="185" y="177"/>
                    <a:pt x="185" y="177"/>
                    <a:pt x="185" y="177"/>
                  </a:cubicBezTo>
                  <a:cubicBezTo>
                    <a:pt x="185" y="176"/>
                    <a:pt x="186" y="177"/>
                    <a:pt x="187" y="176"/>
                  </a:cubicBezTo>
                  <a:cubicBezTo>
                    <a:pt x="188" y="177"/>
                    <a:pt x="188" y="177"/>
                    <a:pt x="188" y="177"/>
                  </a:cubicBezTo>
                  <a:cubicBezTo>
                    <a:pt x="188" y="177"/>
                    <a:pt x="188" y="177"/>
                    <a:pt x="188" y="177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5" y="178"/>
                    <a:pt x="194" y="178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6" y="177"/>
                    <a:pt x="196" y="177"/>
                    <a:pt x="197" y="177"/>
                  </a:cubicBezTo>
                  <a:cubicBezTo>
                    <a:pt x="197" y="176"/>
                    <a:pt x="198" y="175"/>
                    <a:pt x="198" y="17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9" y="175"/>
                    <a:pt x="199" y="175"/>
                    <a:pt x="199" y="175"/>
                  </a:cubicBezTo>
                  <a:cubicBezTo>
                    <a:pt x="199" y="175"/>
                    <a:pt x="199" y="175"/>
                    <a:pt x="199" y="175"/>
                  </a:cubicBezTo>
                  <a:cubicBezTo>
                    <a:pt x="200" y="175"/>
                    <a:pt x="200" y="175"/>
                    <a:pt x="200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3"/>
                    <a:pt x="201" y="173"/>
                    <a:pt x="201" y="173"/>
                  </a:cubicBezTo>
                  <a:cubicBezTo>
                    <a:pt x="201" y="173"/>
                    <a:pt x="201" y="173"/>
                    <a:pt x="201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3" y="173"/>
                    <a:pt x="203" y="173"/>
                    <a:pt x="203" y="173"/>
                  </a:cubicBezTo>
                  <a:cubicBezTo>
                    <a:pt x="203" y="173"/>
                    <a:pt x="203" y="173"/>
                    <a:pt x="203" y="173"/>
                  </a:cubicBezTo>
                  <a:cubicBezTo>
                    <a:pt x="203" y="173"/>
                    <a:pt x="203" y="173"/>
                    <a:pt x="203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6" y="174"/>
                    <a:pt x="206" y="174"/>
                    <a:pt x="206" y="174"/>
                  </a:cubicBezTo>
                  <a:cubicBezTo>
                    <a:pt x="206" y="174"/>
                    <a:pt x="206" y="174"/>
                    <a:pt x="206" y="174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04" y="179"/>
                    <a:pt x="204" y="179"/>
                    <a:pt x="204" y="179"/>
                  </a:cubicBezTo>
                  <a:cubicBezTo>
                    <a:pt x="204" y="179"/>
                    <a:pt x="204" y="179"/>
                    <a:pt x="204" y="179"/>
                  </a:cubicBezTo>
                  <a:cubicBezTo>
                    <a:pt x="204" y="179"/>
                    <a:pt x="204" y="179"/>
                    <a:pt x="204" y="179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3" y="180"/>
                    <a:pt x="203" y="180"/>
                    <a:pt x="203" y="180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4" y="192"/>
                    <a:pt x="194" y="193"/>
                    <a:pt x="194" y="193"/>
                  </a:cubicBezTo>
                  <a:cubicBezTo>
                    <a:pt x="194" y="193"/>
                    <a:pt x="194" y="193"/>
                    <a:pt x="194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195"/>
                    <a:pt x="194" y="195"/>
                    <a:pt x="194" y="195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5" y="196"/>
                    <a:pt x="196" y="198"/>
                    <a:pt x="195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3" y="198"/>
                    <a:pt x="193" y="198"/>
                    <a:pt x="192" y="198"/>
                  </a:cubicBezTo>
                  <a:cubicBezTo>
                    <a:pt x="192" y="198"/>
                    <a:pt x="192" y="198"/>
                    <a:pt x="191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3" y="201"/>
                    <a:pt x="193" y="201"/>
                    <a:pt x="193" y="201"/>
                  </a:cubicBezTo>
                  <a:cubicBezTo>
                    <a:pt x="193" y="201"/>
                    <a:pt x="193" y="201"/>
                    <a:pt x="193" y="201"/>
                  </a:cubicBezTo>
                  <a:cubicBezTo>
                    <a:pt x="193" y="201"/>
                    <a:pt x="193" y="201"/>
                    <a:pt x="193" y="201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94" y="203"/>
                    <a:pt x="194" y="203"/>
                    <a:pt x="194" y="203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3" y="207"/>
                    <a:pt x="193" y="207"/>
                    <a:pt x="193" y="207"/>
                  </a:cubicBezTo>
                  <a:cubicBezTo>
                    <a:pt x="194" y="207"/>
                    <a:pt x="194" y="207"/>
                    <a:pt x="194" y="207"/>
                  </a:cubicBezTo>
                  <a:cubicBezTo>
                    <a:pt x="194" y="207"/>
                    <a:pt x="194" y="207"/>
                    <a:pt x="194" y="207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195" y="209"/>
                    <a:pt x="195" y="209"/>
                    <a:pt x="196" y="209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7" y="211"/>
                    <a:pt x="197" y="211"/>
                    <a:pt x="197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198" y="213"/>
                    <a:pt x="198" y="213"/>
                    <a:pt x="198" y="213"/>
                  </a:cubicBezTo>
                  <a:cubicBezTo>
                    <a:pt x="198" y="213"/>
                    <a:pt x="198" y="213"/>
                    <a:pt x="198" y="213"/>
                  </a:cubicBezTo>
                  <a:cubicBezTo>
                    <a:pt x="199" y="213"/>
                    <a:pt x="199" y="213"/>
                    <a:pt x="199" y="213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200" y="216"/>
                    <a:pt x="201" y="216"/>
                    <a:pt x="200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199" y="218"/>
                    <a:pt x="199" y="218"/>
                    <a:pt x="199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199" y="219"/>
                    <a:pt x="199" y="219"/>
                    <a:pt x="199" y="219"/>
                  </a:cubicBezTo>
                  <a:cubicBezTo>
                    <a:pt x="200" y="219"/>
                    <a:pt x="200" y="219"/>
                    <a:pt x="200" y="219"/>
                  </a:cubicBezTo>
                  <a:cubicBezTo>
                    <a:pt x="199" y="219"/>
                    <a:pt x="199" y="219"/>
                    <a:pt x="199" y="219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2" y="221"/>
                    <a:pt x="202" y="221"/>
                    <a:pt x="202" y="221"/>
                  </a:cubicBezTo>
                  <a:cubicBezTo>
                    <a:pt x="202" y="220"/>
                    <a:pt x="202" y="220"/>
                    <a:pt x="202" y="220"/>
                  </a:cubicBezTo>
                  <a:cubicBezTo>
                    <a:pt x="202" y="221"/>
                    <a:pt x="202" y="221"/>
                    <a:pt x="203" y="221"/>
                  </a:cubicBezTo>
                  <a:cubicBezTo>
                    <a:pt x="203" y="221"/>
                    <a:pt x="203" y="221"/>
                    <a:pt x="203" y="221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3"/>
                    <a:pt x="203" y="223"/>
                    <a:pt x="203" y="223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4" y="224"/>
                    <a:pt x="203" y="225"/>
                  </a:cubicBezTo>
                  <a:cubicBezTo>
                    <a:pt x="203" y="225"/>
                    <a:pt x="203" y="225"/>
                    <a:pt x="203" y="225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7"/>
                    <a:pt x="203" y="227"/>
                    <a:pt x="203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9"/>
                    <a:pt x="202" y="229"/>
                    <a:pt x="202" y="229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1" y="230"/>
                    <a:pt x="201" y="230"/>
                    <a:pt x="201" y="230"/>
                  </a:cubicBezTo>
                  <a:cubicBezTo>
                    <a:pt x="201" y="230"/>
                    <a:pt x="201" y="230"/>
                    <a:pt x="201" y="230"/>
                  </a:cubicBezTo>
                  <a:cubicBezTo>
                    <a:pt x="201" y="231"/>
                    <a:pt x="201" y="231"/>
                    <a:pt x="201" y="231"/>
                  </a:cubicBezTo>
                  <a:cubicBezTo>
                    <a:pt x="202" y="231"/>
                    <a:pt x="202" y="231"/>
                    <a:pt x="202" y="231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2" y="233"/>
                    <a:pt x="202" y="233"/>
                    <a:pt x="202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4" y="232"/>
                    <a:pt x="204" y="232"/>
                    <a:pt x="204" y="232"/>
                  </a:cubicBezTo>
                  <a:cubicBezTo>
                    <a:pt x="204" y="232"/>
                    <a:pt x="204" y="232"/>
                    <a:pt x="204" y="232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04" y="232"/>
                    <a:pt x="204" y="232"/>
                    <a:pt x="204" y="232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0"/>
                    <a:pt x="205" y="230"/>
                    <a:pt x="205" y="230"/>
                  </a:cubicBezTo>
                  <a:cubicBezTo>
                    <a:pt x="205" y="230"/>
                    <a:pt x="205" y="230"/>
                    <a:pt x="205" y="230"/>
                  </a:cubicBezTo>
                  <a:cubicBezTo>
                    <a:pt x="205" y="230"/>
                    <a:pt x="205" y="230"/>
                    <a:pt x="206" y="229"/>
                  </a:cubicBezTo>
                  <a:cubicBezTo>
                    <a:pt x="205" y="229"/>
                    <a:pt x="206" y="229"/>
                    <a:pt x="206" y="229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6" y="228"/>
                    <a:pt x="206" y="228"/>
                    <a:pt x="206" y="227"/>
                  </a:cubicBezTo>
                  <a:cubicBezTo>
                    <a:pt x="206" y="227"/>
                    <a:pt x="206" y="227"/>
                    <a:pt x="206" y="226"/>
                  </a:cubicBezTo>
                  <a:cubicBezTo>
                    <a:pt x="207" y="226"/>
                    <a:pt x="207" y="225"/>
                    <a:pt x="208" y="225"/>
                  </a:cubicBezTo>
                  <a:cubicBezTo>
                    <a:pt x="208" y="225"/>
                    <a:pt x="208" y="225"/>
                    <a:pt x="208" y="225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5"/>
                    <a:pt x="208" y="225"/>
                    <a:pt x="208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6" y="225"/>
                    <a:pt x="206" y="225"/>
                    <a:pt x="206" y="225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7" y="223"/>
                    <a:pt x="207" y="223"/>
                    <a:pt x="207" y="223"/>
                  </a:cubicBezTo>
                  <a:cubicBezTo>
                    <a:pt x="207" y="223"/>
                    <a:pt x="207" y="223"/>
                    <a:pt x="207" y="223"/>
                  </a:cubicBezTo>
                  <a:cubicBezTo>
                    <a:pt x="208" y="223"/>
                    <a:pt x="208" y="223"/>
                    <a:pt x="208" y="223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8" y="221"/>
                    <a:pt x="208" y="221"/>
                    <a:pt x="208" y="221"/>
                  </a:cubicBezTo>
                  <a:cubicBezTo>
                    <a:pt x="207" y="221"/>
                    <a:pt x="207" y="221"/>
                    <a:pt x="207" y="221"/>
                  </a:cubicBezTo>
                  <a:cubicBezTo>
                    <a:pt x="207" y="221"/>
                    <a:pt x="207" y="221"/>
                    <a:pt x="207" y="220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3" y="219"/>
                    <a:pt x="203" y="219"/>
                    <a:pt x="203" y="219"/>
                  </a:cubicBezTo>
                  <a:cubicBezTo>
                    <a:pt x="203" y="219"/>
                    <a:pt x="202" y="219"/>
                    <a:pt x="202" y="219"/>
                  </a:cubicBezTo>
                  <a:cubicBezTo>
                    <a:pt x="202" y="219"/>
                    <a:pt x="202" y="219"/>
                    <a:pt x="201" y="219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5"/>
                    <a:pt x="203" y="215"/>
                    <a:pt x="203" y="215"/>
                  </a:cubicBezTo>
                  <a:cubicBezTo>
                    <a:pt x="203" y="215"/>
                    <a:pt x="203" y="215"/>
                    <a:pt x="203" y="215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3" y="212"/>
                    <a:pt x="203" y="212"/>
                    <a:pt x="203" y="212"/>
                  </a:cubicBezTo>
                  <a:cubicBezTo>
                    <a:pt x="202" y="212"/>
                    <a:pt x="202" y="212"/>
                    <a:pt x="202" y="212"/>
                  </a:cubicBezTo>
                  <a:cubicBezTo>
                    <a:pt x="203" y="212"/>
                    <a:pt x="203" y="212"/>
                    <a:pt x="203" y="212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0"/>
                    <a:pt x="203" y="210"/>
                    <a:pt x="204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6" y="210"/>
                    <a:pt x="206" y="210"/>
                    <a:pt x="206" y="210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7" y="209"/>
                    <a:pt x="207" y="209"/>
                    <a:pt x="207" y="209"/>
                  </a:cubicBezTo>
                  <a:cubicBezTo>
                    <a:pt x="207" y="209"/>
                    <a:pt x="207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12" y="209"/>
                    <a:pt x="212" y="209"/>
                    <a:pt x="212" y="209"/>
                  </a:cubicBezTo>
                  <a:cubicBezTo>
                    <a:pt x="212" y="209"/>
                    <a:pt x="212" y="209"/>
                    <a:pt x="212" y="209"/>
                  </a:cubicBezTo>
                  <a:cubicBezTo>
                    <a:pt x="212" y="209"/>
                    <a:pt x="212" y="209"/>
                    <a:pt x="212" y="209"/>
                  </a:cubicBezTo>
                  <a:cubicBezTo>
                    <a:pt x="212" y="209"/>
                    <a:pt x="212" y="209"/>
                    <a:pt x="213" y="209"/>
                  </a:cubicBezTo>
                  <a:cubicBezTo>
                    <a:pt x="213" y="209"/>
                    <a:pt x="213" y="210"/>
                    <a:pt x="214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6" y="210"/>
                    <a:pt x="216" y="210"/>
                    <a:pt x="216" y="210"/>
                  </a:cubicBezTo>
                  <a:cubicBezTo>
                    <a:pt x="216" y="210"/>
                    <a:pt x="216" y="210"/>
                    <a:pt x="216" y="210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18" y="211"/>
                    <a:pt x="218" y="211"/>
                    <a:pt x="218" y="211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1"/>
                    <a:pt x="219" y="211"/>
                    <a:pt x="219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2"/>
                    <a:pt x="220" y="212"/>
                    <a:pt x="220" y="212"/>
                  </a:cubicBezTo>
                  <a:cubicBezTo>
                    <a:pt x="220" y="211"/>
                    <a:pt x="221" y="212"/>
                    <a:pt x="221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5" y="213"/>
                    <a:pt x="225" y="214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cubicBezTo>
                    <a:pt x="226" y="214"/>
                    <a:pt x="226" y="214"/>
                    <a:pt x="226" y="214"/>
                  </a:cubicBezTo>
                  <a:cubicBezTo>
                    <a:pt x="226" y="214"/>
                    <a:pt x="226" y="214"/>
                    <a:pt x="226" y="214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7" y="214"/>
                    <a:pt x="227" y="214"/>
                    <a:pt x="227" y="214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9" y="215"/>
                    <a:pt x="229" y="215"/>
                    <a:pt x="229" y="215"/>
                  </a:cubicBezTo>
                  <a:cubicBezTo>
                    <a:pt x="229" y="215"/>
                    <a:pt x="229" y="215"/>
                    <a:pt x="229" y="215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30" y="216"/>
                    <a:pt x="230" y="216"/>
                    <a:pt x="230" y="216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2" y="217"/>
                    <a:pt x="232" y="218"/>
                    <a:pt x="232" y="218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2"/>
                    <a:pt x="230" y="222"/>
                    <a:pt x="230" y="222"/>
                  </a:cubicBezTo>
                  <a:cubicBezTo>
                    <a:pt x="230" y="222"/>
                    <a:pt x="230" y="222"/>
                    <a:pt x="230" y="222"/>
                  </a:cubicBezTo>
                  <a:cubicBezTo>
                    <a:pt x="229" y="222"/>
                    <a:pt x="229" y="222"/>
                    <a:pt x="229" y="222"/>
                  </a:cubicBezTo>
                  <a:cubicBezTo>
                    <a:pt x="229" y="222"/>
                    <a:pt x="229" y="222"/>
                    <a:pt x="229" y="222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7" y="225"/>
                    <a:pt x="227" y="225"/>
                    <a:pt x="227" y="225"/>
                  </a:cubicBezTo>
                  <a:cubicBezTo>
                    <a:pt x="227" y="225"/>
                    <a:pt x="227" y="225"/>
                    <a:pt x="227" y="225"/>
                  </a:cubicBezTo>
                  <a:cubicBezTo>
                    <a:pt x="227" y="225"/>
                    <a:pt x="227" y="225"/>
                    <a:pt x="227" y="225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7"/>
                    <a:pt x="226" y="227"/>
                    <a:pt x="226" y="227"/>
                  </a:cubicBezTo>
                  <a:cubicBezTo>
                    <a:pt x="226" y="228"/>
                    <a:pt x="226" y="228"/>
                    <a:pt x="226" y="228"/>
                  </a:cubicBezTo>
                  <a:cubicBezTo>
                    <a:pt x="226" y="228"/>
                    <a:pt x="226" y="228"/>
                    <a:pt x="226" y="228"/>
                  </a:cubicBezTo>
                  <a:cubicBezTo>
                    <a:pt x="225" y="228"/>
                    <a:pt x="225" y="228"/>
                    <a:pt x="225" y="228"/>
                  </a:cubicBezTo>
                  <a:cubicBezTo>
                    <a:pt x="226" y="228"/>
                    <a:pt x="226" y="228"/>
                    <a:pt x="226" y="228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6" y="231"/>
                    <a:pt x="226" y="231"/>
                    <a:pt x="226" y="231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3" y="235"/>
                    <a:pt x="223" y="235"/>
                  </a:cubicBezTo>
                  <a:cubicBezTo>
                    <a:pt x="223" y="234"/>
                    <a:pt x="223" y="234"/>
                    <a:pt x="223" y="234"/>
                  </a:cubicBezTo>
                  <a:cubicBezTo>
                    <a:pt x="222" y="235"/>
                    <a:pt x="222" y="235"/>
                    <a:pt x="222" y="235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9"/>
                    <a:pt x="220" y="239"/>
                    <a:pt x="220" y="239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20" y="241"/>
                    <a:pt x="220" y="241"/>
                    <a:pt x="220" y="241"/>
                  </a:cubicBezTo>
                  <a:cubicBezTo>
                    <a:pt x="220" y="241"/>
                    <a:pt x="220" y="241"/>
                    <a:pt x="220" y="241"/>
                  </a:cubicBezTo>
                  <a:cubicBezTo>
                    <a:pt x="219" y="241"/>
                    <a:pt x="219" y="241"/>
                    <a:pt x="219" y="24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20" y="249"/>
                    <a:pt x="220" y="249"/>
                    <a:pt x="220" y="249"/>
                  </a:cubicBezTo>
                  <a:cubicBezTo>
                    <a:pt x="220" y="249"/>
                    <a:pt x="220" y="249"/>
                    <a:pt x="220" y="249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21" y="247"/>
                    <a:pt x="221" y="247"/>
                    <a:pt x="221" y="247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221" y="246"/>
                    <a:pt x="221" y="245"/>
                    <a:pt x="222" y="244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4" y="241"/>
                    <a:pt x="224" y="241"/>
                    <a:pt x="224" y="241"/>
                  </a:cubicBezTo>
                  <a:cubicBezTo>
                    <a:pt x="224" y="240"/>
                    <a:pt x="224" y="240"/>
                    <a:pt x="225" y="240"/>
                  </a:cubicBezTo>
                  <a:cubicBezTo>
                    <a:pt x="224" y="239"/>
                    <a:pt x="224" y="239"/>
                    <a:pt x="224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8"/>
                    <a:pt x="225" y="238"/>
                    <a:pt x="225" y="238"/>
                  </a:cubicBezTo>
                  <a:cubicBezTo>
                    <a:pt x="225" y="238"/>
                    <a:pt x="225" y="238"/>
                    <a:pt x="225" y="238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6"/>
                    <a:pt x="225" y="236"/>
                    <a:pt x="225" y="236"/>
                  </a:cubicBezTo>
                  <a:cubicBezTo>
                    <a:pt x="225" y="236"/>
                    <a:pt x="225" y="236"/>
                    <a:pt x="225" y="236"/>
                  </a:cubicBezTo>
                  <a:cubicBezTo>
                    <a:pt x="226" y="236"/>
                    <a:pt x="226" y="236"/>
                    <a:pt x="226" y="236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27" y="234"/>
                    <a:pt x="227" y="234"/>
                    <a:pt x="227" y="234"/>
                  </a:cubicBezTo>
                  <a:cubicBezTo>
                    <a:pt x="228" y="234"/>
                    <a:pt x="228" y="234"/>
                    <a:pt x="228" y="234"/>
                  </a:cubicBezTo>
                  <a:cubicBezTo>
                    <a:pt x="228" y="234"/>
                    <a:pt x="228" y="234"/>
                    <a:pt x="228" y="234"/>
                  </a:cubicBezTo>
                  <a:cubicBezTo>
                    <a:pt x="228" y="234"/>
                    <a:pt x="228" y="234"/>
                    <a:pt x="228" y="234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9" y="232"/>
                    <a:pt x="229" y="232"/>
                    <a:pt x="229" y="232"/>
                  </a:cubicBezTo>
                  <a:cubicBezTo>
                    <a:pt x="229" y="231"/>
                    <a:pt x="229" y="231"/>
                    <a:pt x="229" y="230"/>
                  </a:cubicBezTo>
                  <a:cubicBezTo>
                    <a:pt x="229" y="230"/>
                    <a:pt x="229" y="230"/>
                    <a:pt x="229" y="230"/>
                  </a:cubicBezTo>
                  <a:cubicBezTo>
                    <a:pt x="229" y="230"/>
                    <a:pt x="229" y="230"/>
                    <a:pt x="229" y="230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1" y="227"/>
                    <a:pt x="231" y="227"/>
                    <a:pt x="231" y="227"/>
                  </a:cubicBezTo>
                  <a:cubicBezTo>
                    <a:pt x="231" y="227"/>
                    <a:pt x="232" y="227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3"/>
                    <a:pt x="232" y="223"/>
                    <a:pt x="232" y="223"/>
                  </a:cubicBezTo>
                  <a:cubicBezTo>
                    <a:pt x="232" y="223"/>
                    <a:pt x="232" y="223"/>
                    <a:pt x="232" y="222"/>
                  </a:cubicBezTo>
                  <a:cubicBezTo>
                    <a:pt x="232" y="222"/>
                    <a:pt x="232" y="222"/>
                    <a:pt x="232" y="222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2" y="220"/>
                    <a:pt x="233" y="219"/>
                    <a:pt x="233" y="219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7"/>
                    <a:pt x="234" y="217"/>
                    <a:pt x="234" y="217"/>
                  </a:cubicBezTo>
                  <a:cubicBezTo>
                    <a:pt x="235" y="217"/>
                    <a:pt x="235" y="217"/>
                    <a:pt x="235" y="217"/>
                  </a:cubicBezTo>
                  <a:cubicBezTo>
                    <a:pt x="235" y="216"/>
                    <a:pt x="235" y="216"/>
                    <a:pt x="235" y="216"/>
                  </a:cubicBezTo>
                  <a:cubicBezTo>
                    <a:pt x="235" y="216"/>
                    <a:pt x="235" y="216"/>
                    <a:pt x="235" y="216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4" y="214"/>
                    <a:pt x="234" y="214"/>
                    <a:pt x="234" y="214"/>
                  </a:cubicBezTo>
                  <a:cubicBezTo>
                    <a:pt x="234" y="214"/>
                    <a:pt x="233" y="213"/>
                    <a:pt x="233" y="213"/>
                  </a:cubicBezTo>
                  <a:cubicBezTo>
                    <a:pt x="233" y="213"/>
                    <a:pt x="233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29" y="210"/>
                    <a:pt x="229" y="210"/>
                    <a:pt x="229" y="209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1" y="206"/>
                    <a:pt x="231" y="206"/>
                    <a:pt x="231" y="206"/>
                  </a:cubicBezTo>
                  <a:cubicBezTo>
                    <a:pt x="231" y="206"/>
                    <a:pt x="231" y="206"/>
                    <a:pt x="231" y="206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2" y="206"/>
                    <a:pt x="232" y="206"/>
                    <a:pt x="232" y="206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4"/>
                    <a:pt x="237" y="204"/>
                    <a:pt x="237" y="204"/>
                  </a:cubicBezTo>
                  <a:cubicBezTo>
                    <a:pt x="237" y="204"/>
                    <a:pt x="237" y="204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3"/>
                    <a:pt x="240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1" y="204"/>
                    <a:pt x="241" y="204"/>
                    <a:pt x="241" y="204"/>
                  </a:cubicBezTo>
                  <a:cubicBezTo>
                    <a:pt x="241" y="204"/>
                    <a:pt x="241" y="204"/>
                    <a:pt x="241" y="204"/>
                  </a:cubicBezTo>
                  <a:cubicBezTo>
                    <a:pt x="242" y="203"/>
                    <a:pt x="242" y="203"/>
                    <a:pt x="242" y="203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3" y="203"/>
                    <a:pt x="243" y="203"/>
                    <a:pt x="243" y="203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4"/>
                    <a:pt x="245" y="204"/>
                    <a:pt x="245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7" y="204"/>
                    <a:pt x="247" y="204"/>
                    <a:pt x="247" y="204"/>
                  </a:cubicBezTo>
                  <a:cubicBezTo>
                    <a:pt x="247" y="204"/>
                    <a:pt x="247" y="204"/>
                    <a:pt x="247" y="204"/>
                  </a:cubicBezTo>
                  <a:cubicBezTo>
                    <a:pt x="247" y="204"/>
                    <a:pt x="247" y="204"/>
                    <a:pt x="247" y="204"/>
                  </a:cubicBezTo>
                  <a:cubicBezTo>
                    <a:pt x="247" y="205"/>
                    <a:pt x="247" y="205"/>
                    <a:pt x="247" y="205"/>
                  </a:cubicBezTo>
                  <a:cubicBezTo>
                    <a:pt x="248" y="204"/>
                    <a:pt x="248" y="204"/>
                    <a:pt x="248" y="204"/>
                  </a:cubicBezTo>
                  <a:cubicBezTo>
                    <a:pt x="248" y="205"/>
                    <a:pt x="248" y="205"/>
                    <a:pt x="248" y="205"/>
                  </a:cubicBezTo>
                  <a:cubicBezTo>
                    <a:pt x="248" y="204"/>
                    <a:pt x="248" y="204"/>
                    <a:pt x="248" y="204"/>
                  </a:cubicBezTo>
                  <a:cubicBezTo>
                    <a:pt x="248" y="205"/>
                    <a:pt x="248" y="205"/>
                    <a:pt x="248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5"/>
                    <a:pt x="253" y="205"/>
                    <a:pt x="253" y="205"/>
                  </a:cubicBezTo>
                  <a:cubicBezTo>
                    <a:pt x="253" y="204"/>
                    <a:pt x="253" y="204"/>
                    <a:pt x="253" y="204"/>
                  </a:cubicBezTo>
                  <a:cubicBezTo>
                    <a:pt x="254" y="204"/>
                    <a:pt x="254" y="204"/>
                    <a:pt x="254" y="204"/>
                  </a:cubicBezTo>
                  <a:cubicBezTo>
                    <a:pt x="254" y="204"/>
                    <a:pt x="254" y="204"/>
                    <a:pt x="254" y="204"/>
                  </a:cubicBezTo>
                  <a:cubicBezTo>
                    <a:pt x="254" y="204"/>
                    <a:pt x="254" y="204"/>
                    <a:pt x="254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6" y="204"/>
                    <a:pt x="256" y="204"/>
                    <a:pt x="256" y="204"/>
                  </a:cubicBezTo>
                  <a:cubicBezTo>
                    <a:pt x="256" y="204"/>
                    <a:pt x="256" y="204"/>
                    <a:pt x="256" y="204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8" y="205"/>
                    <a:pt x="259" y="204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1" y="204"/>
                    <a:pt x="261" y="204"/>
                    <a:pt x="261" y="204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2"/>
                    <a:pt x="264" y="202"/>
                    <a:pt x="264" y="202"/>
                  </a:cubicBezTo>
                  <a:cubicBezTo>
                    <a:pt x="264" y="202"/>
                    <a:pt x="264" y="202"/>
                    <a:pt x="264" y="202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6" y="200"/>
                    <a:pt x="266" y="199"/>
                  </a:cubicBezTo>
                  <a:cubicBezTo>
                    <a:pt x="266" y="199"/>
                    <a:pt x="266" y="199"/>
                    <a:pt x="266" y="199"/>
                  </a:cubicBezTo>
                  <a:cubicBezTo>
                    <a:pt x="267" y="199"/>
                    <a:pt x="267" y="199"/>
                    <a:pt x="267" y="199"/>
                  </a:cubicBezTo>
                  <a:cubicBezTo>
                    <a:pt x="267" y="199"/>
                    <a:pt x="267" y="199"/>
                    <a:pt x="267" y="199"/>
                  </a:cubicBezTo>
                  <a:cubicBezTo>
                    <a:pt x="267" y="198"/>
                    <a:pt x="267" y="198"/>
                    <a:pt x="267" y="198"/>
                  </a:cubicBezTo>
                  <a:cubicBezTo>
                    <a:pt x="267" y="198"/>
                    <a:pt x="267" y="198"/>
                    <a:pt x="267" y="198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7" y="197"/>
                    <a:pt x="267" y="196"/>
                    <a:pt x="268" y="196"/>
                  </a:cubicBezTo>
                  <a:cubicBezTo>
                    <a:pt x="268" y="196"/>
                    <a:pt x="268" y="196"/>
                    <a:pt x="268" y="196"/>
                  </a:cubicBezTo>
                  <a:cubicBezTo>
                    <a:pt x="268" y="195"/>
                    <a:pt x="268" y="195"/>
                    <a:pt x="268" y="195"/>
                  </a:cubicBezTo>
                  <a:cubicBezTo>
                    <a:pt x="268" y="196"/>
                    <a:pt x="268" y="196"/>
                    <a:pt x="268" y="196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70" y="193"/>
                    <a:pt x="270" y="193"/>
                    <a:pt x="270" y="193"/>
                  </a:cubicBezTo>
                  <a:cubicBezTo>
                    <a:pt x="271" y="193"/>
                    <a:pt x="271" y="193"/>
                    <a:pt x="271" y="193"/>
                  </a:cubicBezTo>
                  <a:cubicBezTo>
                    <a:pt x="271" y="193"/>
                    <a:pt x="271" y="193"/>
                    <a:pt x="271" y="193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5" y="190"/>
                    <a:pt x="274" y="190"/>
                    <a:pt x="275" y="190"/>
                  </a:cubicBezTo>
                  <a:cubicBezTo>
                    <a:pt x="275" y="190"/>
                    <a:pt x="275" y="190"/>
                    <a:pt x="275" y="190"/>
                  </a:cubicBezTo>
                  <a:cubicBezTo>
                    <a:pt x="275" y="190"/>
                    <a:pt x="275" y="190"/>
                    <a:pt x="275" y="190"/>
                  </a:cubicBezTo>
                  <a:cubicBezTo>
                    <a:pt x="276" y="190"/>
                    <a:pt x="276" y="190"/>
                    <a:pt x="276" y="190"/>
                  </a:cubicBezTo>
                  <a:cubicBezTo>
                    <a:pt x="276" y="190"/>
                    <a:pt x="276" y="190"/>
                    <a:pt x="276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8" y="190"/>
                    <a:pt x="278" y="190"/>
                    <a:pt x="278" y="190"/>
                  </a:cubicBezTo>
                  <a:cubicBezTo>
                    <a:pt x="278" y="190"/>
                    <a:pt x="278" y="190"/>
                    <a:pt x="278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80" y="191"/>
                    <a:pt x="280" y="191"/>
                    <a:pt x="280" y="191"/>
                  </a:cubicBezTo>
                  <a:cubicBezTo>
                    <a:pt x="280" y="191"/>
                    <a:pt x="280" y="191"/>
                    <a:pt x="280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3" y="192"/>
                    <a:pt x="283" y="192"/>
                    <a:pt x="283" y="192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7" y="192"/>
                    <a:pt x="288" y="192"/>
                    <a:pt x="288" y="191"/>
                  </a:cubicBezTo>
                  <a:cubicBezTo>
                    <a:pt x="288" y="191"/>
                    <a:pt x="288" y="191"/>
                    <a:pt x="288" y="191"/>
                  </a:cubicBezTo>
                  <a:cubicBezTo>
                    <a:pt x="288" y="191"/>
                    <a:pt x="288" y="191"/>
                    <a:pt x="288" y="191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90" y="189"/>
                    <a:pt x="290" y="189"/>
                    <a:pt x="290" y="189"/>
                  </a:cubicBezTo>
                  <a:cubicBezTo>
                    <a:pt x="290" y="189"/>
                    <a:pt x="290" y="189"/>
                    <a:pt x="290" y="189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1" y="188"/>
                    <a:pt x="291" y="187"/>
                    <a:pt x="291" y="187"/>
                  </a:cubicBezTo>
                  <a:cubicBezTo>
                    <a:pt x="291" y="187"/>
                    <a:pt x="291" y="187"/>
                    <a:pt x="291" y="187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2" y="186"/>
                    <a:pt x="292" y="186"/>
                    <a:pt x="292" y="186"/>
                  </a:cubicBezTo>
                  <a:cubicBezTo>
                    <a:pt x="292" y="186"/>
                    <a:pt x="292" y="186"/>
                    <a:pt x="292" y="186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4" y="186"/>
                    <a:pt x="294" y="186"/>
                    <a:pt x="294" y="186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97" y="188"/>
                    <a:pt x="297" y="188"/>
                    <a:pt x="297" y="188"/>
                  </a:cubicBezTo>
                  <a:cubicBezTo>
                    <a:pt x="297" y="188"/>
                    <a:pt x="297" y="188"/>
                    <a:pt x="297" y="188"/>
                  </a:cubicBezTo>
                  <a:cubicBezTo>
                    <a:pt x="297" y="188"/>
                    <a:pt x="297" y="188"/>
                    <a:pt x="297" y="188"/>
                  </a:cubicBezTo>
                  <a:cubicBezTo>
                    <a:pt x="297" y="187"/>
                    <a:pt x="297" y="187"/>
                    <a:pt x="297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300" y="185"/>
                    <a:pt x="300" y="185"/>
                    <a:pt x="300" y="185"/>
                  </a:cubicBezTo>
                  <a:cubicBezTo>
                    <a:pt x="301" y="186"/>
                    <a:pt x="301" y="186"/>
                    <a:pt x="301" y="186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03" y="185"/>
                    <a:pt x="303" y="185"/>
                    <a:pt x="303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5" y="185"/>
                    <a:pt x="305" y="185"/>
                    <a:pt x="305" y="185"/>
                  </a:cubicBezTo>
                  <a:cubicBezTo>
                    <a:pt x="305" y="185"/>
                    <a:pt x="305" y="185"/>
                    <a:pt x="305" y="185"/>
                  </a:cubicBezTo>
                  <a:cubicBezTo>
                    <a:pt x="305" y="185"/>
                    <a:pt x="305" y="185"/>
                    <a:pt x="306" y="185"/>
                  </a:cubicBezTo>
                  <a:cubicBezTo>
                    <a:pt x="306" y="185"/>
                    <a:pt x="307" y="184"/>
                    <a:pt x="307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08" y="185"/>
                    <a:pt x="309" y="185"/>
                    <a:pt x="309" y="185"/>
                  </a:cubicBezTo>
                  <a:cubicBezTo>
                    <a:pt x="310" y="185"/>
                    <a:pt x="310" y="185"/>
                    <a:pt x="310" y="185"/>
                  </a:cubicBezTo>
                  <a:cubicBezTo>
                    <a:pt x="310" y="185"/>
                    <a:pt x="310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5" y="186"/>
                    <a:pt x="314" y="186"/>
                    <a:pt x="315" y="187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5" y="186"/>
                    <a:pt x="315" y="186"/>
                    <a:pt x="315" y="186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7" y="187"/>
                    <a:pt x="317" y="188"/>
                  </a:cubicBezTo>
                  <a:cubicBezTo>
                    <a:pt x="317" y="189"/>
                    <a:pt x="317" y="189"/>
                    <a:pt x="317" y="189"/>
                  </a:cubicBezTo>
                  <a:cubicBezTo>
                    <a:pt x="318" y="189"/>
                    <a:pt x="318" y="189"/>
                    <a:pt x="318" y="189"/>
                  </a:cubicBezTo>
                  <a:cubicBezTo>
                    <a:pt x="318" y="189"/>
                    <a:pt x="318" y="189"/>
                    <a:pt x="318" y="189"/>
                  </a:cubicBezTo>
                  <a:cubicBezTo>
                    <a:pt x="318" y="189"/>
                    <a:pt x="318" y="189"/>
                    <a:pt x="318" y="189"/>
                  </a:cubicBezTo>
                  <a:cubicBezTo>
                    <a:pt x="318" y="190"/>
                    <a:pt x="318" y="190"/>
                    <a:pt x="318" y="190"/>
                  </a:cubicBezTo>
                  <a:cubicBezTo>
                    <a:pt x="318" y="190"/>
                    <a:pt x="318" y="190"/>
                    <a:pt x="318" y="190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19" y="191"/>
                    <a:pt x="319" y="191"/>
                    <a:pt x="319" y="191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20" y="191"/>
                    <a:pt x="320" y="191"/>
                    <a:pt x="320" y="191"/>
                  </a:cubicBezTo>
                  <a:cubicBezTo>
                    <a:pt x="320" y="191"/>
                    <a:pt x="320" y="191"/>
                    <a:pt x="320" y="191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1" y="192"/>
                    <a:pt x="321" y="192"/>
                    <a:pt x="321" y="192"/>
                  </a:cubicBezTo>
                  <a:cubicBezTo>
                    <a:pt x="321" y="192"/>
                    <a:pt x="322" y="192"/>
                    <a:pt x="322" y="193"/>
                  </a:cubicBezTo>
                  <a:cubicBezTo>
                    <a:pt x="322" y="193"/>
                    <a:pt x="323" y="193"/>
                    <a:pt x="323" y="194"/>
                  </a:cubicBezTo>
                  <a:cubicBezTo>
                    <a:pt x="322" y="194"/>
                    <a:pt x="322" y="194"/>
                    <a:pt x="322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6"/>
                  </a:cubicBezTo>
                  <a:cubicBezTo>
                    <a:pt x="323" y="196"/>
                    <a:pt x="323" y="195"/>
                    <a:pt x="322" y="196"/>
                  </a:cubicBezTo>
                  <a:cubicBezTo>
                    <a:pt x="322" y="197"/>
                    <a:pt x="322" y="197"/>
                    <a:pt x="322" y="197"/>
                  </a:cubicBezTo>
                  <a:cubicBezTo>
                    <a:pt x="321" y="196"/>
                    <a:pt x="322" y="197"/>
                    <a:pt x="322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0" y="197"/>
                    <a:pt x="320" y="197"/>
                    <a:pt x="320" y="197"/>
                  </a:cubicBezTo>
                  <a:cubicBezTo>
                    <a:pt x="320" y="197"/>
                    <a:pt x="320" y="197"/>
                    <a:pt x="320" y="197"/>
                  </a:cubicBezTo>
                  <a:cubicBezTo>
                    <a:pt x="320" y="198"/>
                    <a:pt x="319" y="198"/>
                    <a:pt x="319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9" y="200"/>
                    <a:pt x="318" y="199"/>
                    <a:pt x="318" y="200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18" y="201"/>
                    <a:pt x="318" y="201"/>
                    <a:pt x="318" y="201"/>
                  </a:cubicBezTo>
                  <a:cubicBezTo>
                    <a:pt x="318" y="201"/>
                    <a:pt x="318" y="201"/>
                    <a:pt x="318" y="201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6" y="204"/>
                    <a:pt x="316" y="204"/>
                    <a:pt x="316" y="204"/>
                  </a:cubicBezTo>
                  <a:cubicBezTo>
                    <a:pt x="316" y="205"/>
                    <a:pt x="316" y="205"/>
                    <a:pt x="316" y="205"/>
                  </a:cubicBezTo>
                  <a:cubicBezTo>
                    <a:pt x="316" y="205"/>
                    <a:pt x="316" y="205"/>
                    <a:pt x="316" y="205"/>
                  </a:cubicBezTo>
                  <a:cubicBezTo>
                    <a:pt x="316" y="205"/>
                    <a:pt x="316" y="205"/>
                    <a:pt x="316" y="205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8"/>
                    <a:pt x="315" y="208"/>
                    <a:pt x="315" y="208"/>
                  </a:cubicBezTo>
                  <a:cubicBezTo>
                    <a:pt x="315" y="208"/>
                    <a:pt x="315" y="208"/>
                    <a:pt x="315" y="208"/>
                  </a:cubicBezTo>
                  <a:cubicBezTo>
                    <a:pt x="314" y="208"/>
                    <a:pt x="314" y="208"/>
                    <a:pt x="314" y="208"/>
                  </a:cubicBezTo>
                  <a:cubicBezTo>
                    <a:pt x="314" y="208"/>
                    <a:pt x="314" y="208"/>
                    <a:pt x="314" y="208"/>
                  </a:cubicBezTo>
                  <a:cubicBezTo>
                    <a:pt x="314" y="209"/>
                    <a:pt x="314" y="209"/>
                    <a:pt x="314" y="209"/>
                  </a:cubicBezTo>
                  <a:cubicBezTo>
                    <a:pt x="314" y="209"/>
                    <a:pt x="314" y="209"/>
                    <a:pt x="314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6"/>
                  </a:cubicBezTo>
                  <a:cubicBezTo>
                    <a:pt x="308" y="217"/>
                    <a:pt x="308" y="217"/>
                    <a:pt x="308" y="217"/>
                  </a:cubicBezTo>
                  <a:cubicBezTo>
                    <a:pt x="308" y="217"/>
                    <a:pt x="308" y="217"/>
                    <a:pt x="308" y="217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22"/>
                    <a:pt x="305" y="222"/>
                    <a:pt x="305" y="222"/>
                  </a:cubicBezTo>
                  <a:cubicBezTo>
                    <a:pt x="305" y="222"/>
                    <a:pt x="305" y="222"/>
                    <a:pt x="305" y="222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5" y="222"/>
                    <a:pt x="305" y="222"/>
                    <a:pt x="305" y="222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4" y="223"/>
                    <a:pt x="304" y="223"/>
                    <a:pt x="304" y="223"/>
                  </a:cubicBezTo>
                  <a:cubicBezTo>
                    <a:pt x="304" y="223"/>
                    <a:pt x="304" y="223"/>
                    <a:pt x="304" y="223"/>
                  </a:cubicBezTo>
                  <a:cubicBezTo>
                    <a:pt x="303" y="223"/>
                    <a:pt x="303" y="224"/>
                    <a:pt x="303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0" y="224"/>
                    <a:pt x="300" y="224"/>
                    <a:pt x="300" y="224"/>
                  </a:cubicBezTo>
                  <a:cubicBezTo>
                    <a:pt x="300" y="224"/>
                    <a:pt x="300" y="224"/>
                    <a:pt x="300" y="224"/>
                  </a:cubicBezTo>
                  <a:cubicBezTo>
                    <a:pt x="299" y="225"/>
                    <a:pt x="299" y="225"/>
                    <a:pt x="299" y="225"/>
                  </a:cubicBezTo>
                  <a:cubicBezTo>
                    <a:pt x="299" y="225"/>
                    <a:pt x="299" y="225"/>
                    <a:pt x="299" y="225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6" y="225"/>
                    <a:pt x="296" y="225"/>
                    <a:pt x="296" y="225"/>
                  </a:cubicBezTo>
                  <a:cubicBezTo>
                    <a:pt x="296" y="225"/>
                    <a:pt x="296" y="225"/>
                    <a:pt x="296" y="225"/>
                  </a:cubicBezTo>
                  <a:cubicBezTo>
                    <a:pt x="296" y="225"/>
                    <a:pt x="296" y="225"/>
                    <a:pt x="296" y="225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5" y="226"/>
                    <a:pt x="294" y="226"/>
                    <a:pt x="294" y="226"/>
                  </a:cubicBezTo>
                  <a:cubicBezTo>
                    <a:pt x="294" y="226"/>
                    <a:pt x="294" y="226"/>
                    <a:pt x="294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3"/>
                    <a:pt x="289" y="233"/>
                    <a:pt x="289" y="233"/>
                  </a:cubicBezTo>
                  <a:cubicBezTo>
                    <a:pt x="289" y="233"/>
                    <a:pt x="289" y="233"/>
                    <a:pt x="289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5"/>
                    <a:pt x="288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5"/>
                    <a:pt x="288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7" y="236"/>
                    <a:pt x="287" y="236"/>
                    <a:pt x="287" y="236"/>
                  </a:cubicBezTo>
                  <a:cubicBezTo>
                    <a:pt x="287" y="236"/>
                    <a:pt x="287" y="236"/>
                    <a:pt x="287" y="236"/>
                  </a:cubicBezTo>
                  <a:cubicBezTo>
                    <a:pt x="287" y="236"/>
                    <a:pt x="287" y="236"/>
                    <a:pt x="287" y="236"/>
                  </a:cubicBezTo>
                  <a:cubicBezTo>
                    <a:pt x="287" y="236"/>
                    <a:pt x="287" y="236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286" y="241"/>
                    <a:pt x="286" y="241"/>
                    <a:pt x="286" y="241"/>
                  </a:cubicBezTo>
                  <a:cubicBezTo>
                    <a:pt x="286" y="241"/>
                    <a:pt x="286" y="241"/>
                    <a:pt x="286" y="241"/>
                  </a:cubicBezTo>
                  <a:cubicBezTo>
                    <a:pt x="286" y="242"/>
                    <a:pt x="286" y="242"/>
                    <a:pt x="286" y="242"/>
                  </a:cubicBezTo>
                  <a:cubicBezTo>
                    <a:pt x="285" y="242"/>
                    <a:pt x="286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3"/>
                    <a:pt x="285" y="243"/>
                    <a:pt x="285" y="243"/>
                  </a:cubicBezTo>
                  <a:cubicBezTo>
                    <a:pt x="285" y="243"/>
                    <a:pt x="285" y="243"/>
                    <a:pt x="285" y="243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84" y="244"/>
                    <a:pt x="283" y="244"/>
                    <a:pt x="283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2" y="245"/>
                    <a:pt x="282" y="245"/>
                    <a:pt x="282" y="245"/>
                  </a:cubicBezTo>
                  <a:cubicBezTo>
                    <a:pt x="282" y="245"/>
                    <a:pt x="282" y="245"/>
                    <a:pt x="282" y="245"/>
                  </a:cubicBezTo>
                  <a:cubicBezTo>
                    <a:pt x="282" y="245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1" y="246"/>
                    <a:pt x="280" y="246"/>
                    <a:pt x="280" y="246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6"/>
                    <a:pt x="279" y="246"/>
                    <a:pt x="279" y="246"/>
                  </a:cubicBezTo>
                  <a:cubicBezTo>
                    <a:pt x="279" y="246"/>
                    <a:pt x="279" y="246"/>
                    <a:pt x="279" y="246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9"/>
                    <a:pt x="277" y="249"/>
                    <a:pt x="277" y="249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6" y="249"/>
                    <a:pt x="276" y="249"/>
                    <a:pt x="276" y="249"/>
                  </a:cubicBezTo>
                  <a:cubicBezTo>
                    <a:pt x="277" y="249"/>
                    <a:pt x="277" y="249"/>
                    <a:pt x="277" y="249"/>
                  </a:cubicBezTo>
                  <a:cubicBezTo>
                    <a:pt x="277" y="249"/>
                    <a:pt x="277" y="249"/>
                    <a:pt x="277" y="249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8" y="252"/>
                    <a:pt x="278" y="252"/>
                    <a:pt x="278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80" y="253"/>
                    <a:pt x="280" y="253"/>
                    <a:pt x="280" y="253"/>
                  </a:cubicBezTo>
                  <a:cubicBezTo>
                    <a:pt x="280" y="253"/>
                    <a:pt x="280" y="253"/>
                    <a:pt x="280" y="253"/>
                  </a:cubicBezTo>
                  <a:cubicBezTo>
                    <a:pt x="280" y="253"/>
                    <a:pt x="280" y="253"/>
                    <a:pt x="280" y="253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8" y="256"/>
                    <a:pt x="278" y="256"/>
                    <a:pt x="278" y="256"/>
                  </a:cubicBezTo>
                  <a:cubicBezTo>
                    <a:pt x="279" y="256"/>
                    <a:pt x="278" y="256"/>
                    <a:pt x="279" y="256"/>
                  </a:cubicBezTo>
                  <a:cubicBezTo>
                    <a:pt x="278" y="257"/>
                    <a:pt x="279" y="256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79" y="259"/>
                    <a:pt x="279" y="259"/>
                    <a:pt x="279" y="259"/>
                  </a:cubicBezTo>
                  <a:cubicBezTo>
                    <a:pt x="279" y="258"/>
                    <a:pt x="279" y="258"/>
                    <a:pt x="279" y="258"/>
                  </a:cubicBezTo>
                  <a:cubicBezTo>
                    <a:pt x="279" y="258"/>
                    <a:pt x="279" y="258"/>
                    <a:pt x="279" y="258"/>
                  </a:cubicBezTo>
                  <a:cubicBezTo>
                    <a:pt x="279" y="259"/>
                    <a:pt x="279" y="259"/>
                    <a:pt x="279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1" y="260"/>
                    <a:pt x="281" y="260"/>
                    <a:pt x="281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4" y="261"/>
                    <a:pt x="284" y="261"/>
                    <a:pt x="284" y="261"/>
                  </a:cubicBezTo>
                  <a:cubicBezTo>
                    <a:pt x="284" y="261"/>
                    <a:pt x="284" y="261"/>
                    <a:pt x="284" y="261"/>
                  </a:cubicBezTo>
                  <a:cubicBezTo>
                    <a:pt x="284" y="262"/>
                    <a:pt x="284" y="262"/>
                    <a:pt x="284" y="262"/>
                  </a:cubicBezTo>
                  <a:cubicBezTo>
                    <a:pt x="284" y="262"/>
                    <a:pt x="284" y="262"/>
                    <a:pt x="284" y="262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90" y="268"/>
                    <a:pt x="290" y="268"/>
                    <a:pt x="290" y="268"/>
                  </a:cubicBezTo>
                  <a:cubicBezTo>
                    <a:pt x="291" y="268"/>
                    <a:pt x="293" y="269"/>
                    <a:pt x="293" y="269"/>
                  </a:cubicBezTo>
                  <a:cubicBezTo>
                    <a:pt x="293" y="270"/>
                    <a:pt x="293" y="270"/>
                    <a:pt x="293" y="270"/>
                  </a:cubicBezTo>
                  <a:cubicBezTo>
                    <a:pt x="293" y="270"/>
                    <a:pt x="293" y="270"/>
                    <a:pt x="293" y="270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94" y="272"/>
                    <a:pt x="294" y="272"/>
                    <a:pt x="293" y="273"/>
                  </a:cubicBezTo>
                  <a:cubicBezTo>
                    <a:pt x="294" y="273"/>
                    <a:pt x="293" y="273"/>
                    <a:pt x="293" y="274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6"/>
                    <a:pt x="294" y="276"/>
                    <a:pt x="294" y="276"/>
                  </a:cubicBezTo>
                  <a:cubicBezTo>
                    <a:pt x="293" y="276"/>
                    <a:pt x="293" y="276"/>
                    <a:pt x="293" y="276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1"/>
                    <a:pt x="293" y="280"/>
                    <a:pt x="293" y="281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5"/>
                    <a:pt x="291" y="285"/>
                    <a:pt x="291" y="285"/>
                  </a:cubicBezTo>
                  <a:cubicBezTo>
                    <a:pt x="290" y="285"/>
                    <a:pt x="290" y="285"/>
                    <a:pt x="290" y="285"/>
                  </a:cubicBezTo>
                  <a:cubicBezTo>
                    <a:pt x="291" y="285"/>
                    <a:pt x="291" y="285"/>
                    <a:pt x="291" y="285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89" y="291"/>
                    <a:pt x="289" y="291"/>
                    <a:pt x="289" y="291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5" y="293"/>
                    <a:pt x="285" y="293"/>
                    <a:pt x="285" y="293"/>
                  </a:cubicBezTo>
                  <a:cubicBezTo>
                    <a:pt x="285" y="293"/>
                    <a:pt x="285" y="293"/>
                    <a:pt x="285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3" y="294"/>
                    <a:pt x="283" y="294"/>
                    <a:pt x="283" y="294"/>
                  </a:cubicBezTo>
                  <a:cubicBezTo>
                    <a:pt x="283" y="293"/>
                    <a:pt x="283" y="293"/>
                    <a:pt x="283" y="293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5"/>
                    <a:pt x="282" y="295"/>
                    <a:pt x="282" y="295"/>
                  </a:cubicBezTo>
                  <a:cubicBezTo>
                    <a:pt x="281" y="295"/>
                    <a:pt x="281" y="295"/>
                    <a:pt x="281" y="295"/>
                  </a:cubicBezTo>
                  <a:cubicBezTo>
                    <a:pt x="281" y="295"/>
                    <a:pt x="281" y="295"/>
                    <a:pt x="281" y="295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0" y="297"/>
                    <a:pt x="280" y="297"/>
                    <a:pt x="280" y="297"/>
                  </a:cubicBezTo>
                  <a:cubicBezTo>
                    <a:pt x="280" y="297"/>
                    <a:pt x="280" y="297"/>
                    <a:pt x="280" y="297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8"/>
                    <a:pt x="279" y="297"/>
                    <a:pt x="279" y="298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300"/>
                    <a:pt x="273" y="300"/>
                    <a:pt x="273" y="300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300"/>
                    <a:pt x="273" y="300"/>
                    <a:pt x="273" y="300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300"/>
                    <a:pt x="273" y="300"/>
                    <a:pt x="273" y="300"/>
                  </a:cubicBezTo>
                  <a:cubicBezTo>
                    <a:pt x="272" y="301"/>
                    <a:pt x="272" y="301"/>
                    <a:pt x="272" y="301"/>
                  </a:cubicBezTo>
                  <a:cubicBezTo>
                    <a:pt x="272" y="300"/>
                    <a:pt x="272" y="300"/>
                    <a:pt x="272" y="300"/>
                  </a:cubicBezTo>
                  <a:cubicBezTo>
                    <a:pt x="272" y="301"/>
                    <a:pt x="272" y="301"/>
                    <a:pt x="272" y="301"/>
                  </a:cubicBezTo>
                  <a:cubicBezTo>
                    <a:pt x="272" y="301"/>
                    <a:pt x="272" y="301"/>
                    <a:pt x="272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69" y="301"/>
                    <a:pt x="269" y="301"/>
                    <a:pt x="269" y="301"/>
                  </a:cubicBezTo>
                  <a:cubicBezTo>
                    <a:pt x="269" y="301"/>
                    <a:pt x="269" y="301"/>
                    <a:pt x="269" y="301"/>
                  </a:cubicBezTo>
                  <a:cubicBezTo>
                    <a:pt x="269" y="301"/>
                    <a:pt x="269" y="301"/>
                    <a:pt x="269" y="301"/>
                  </a:cubicBezTo>
                  <a:cubicBezTo>
                    <a:pt x="268" y="301"/>
                    <a:pt x="268" y="301"/>
                    <a:pt x="268" y="301"/>
                  </a:cubicBezTo>
                  <a:cubicBezTo>
                    <a:pt x="268" y="301"/>
                    <a:pt x="268" y="301"/>
                    <a:pt x="268" y="301"/>
                  </a:cubicBezTo>
                  <a:cubicBezTo>
                    <a:pt x="268" y="301"/>
                    <a:pt x="268" y="301"/>
                    <a:pt x="268" y="301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6" y="301"/>
                    <a:pt x="266" y="301"/>
                    <a:pt x="266" y="301"/>
                  </a:cubicBezTo>
                  <a:cubicBezTo>
                    <a:pt x="266" y="301"/>
                    <a:pt x="266" y="301"/>
                    <a:pt x="266" y="302"/>
                  </a:cubicBezTo>
                  <a:cubicBezTo>
                    <a:pt x="265" y="301"/>
                    <a:pt x="265" y="301"/>
                    <a:pt x="265" y="301"/>
                  </a:cubicBezTo>
                  <a:cubicBezTo>
                    <a:pt x="265" y="301"/>
                    <a:pt x="265" y="301"/>
                    <a:pt x="265" y="301"/>
                  </a:cubicBezTo>
                  <a:cubicBezTo>
                    <a:pt x="264" y="301"/>
                    <a:pt x="264" y="301"/>
                    <a:pt x="264" y="301"/>
                  </a:cubicBezTo>
                  <a:cubicBezTo>
                    <a:pt x="264" y="301"/>
                    <a:pt x="264" y="301"/>
                    <a:pt x="264" y="301"/>
                  </a:cubicBezTo>
                  <a:cubicBezTo>
                    <a:pt x="264" y="301"/>
                    <a:pt x="264" y="301"/>
                    <a:pt x="264" y="301"/>
                  </a:cubicBezTo>
                  <a:cubicBezTo>
                    <a:pt x="263" y="301"/>
                    <a:pt x="263" y="301"/>
                    <a:pt x="263" y="301"/>
                  </a:cubicBezTo>
                  <a:cubicBezTo>
                    <a:pt x="263" y="301"/>
                    <a:pt x="263" y="301"/>
                    <a:pt x="262" y="301"/>
                  </a:cubicBezTo>
                  <a:cubicBezTo>
                    <a:pt x="262" y="300"/>
                    <a:pt x="262" y="300"/>
                    <a:pt x="262" y="300"/>
                  </a:cubicBezTo>
                  <a:cubicBezTo>
                    <a:pt x="261" y="300"/>
                    <a:pt x="261" y="300"/>
                    <a:pt x="261" y="300"/>
                  </a:cubicBezTo>
                  <a:cubicBezTo>
                    <a:pt x="261" y="300"/>
                    <a:pt x="261" y="300"/>
                    <a:pt x="261" y="300"/>
                  </a:cubicBezTo>
                  <a:cubicBezTo>
                    <a:pt x="260" y="300"/>
                    <a:pt x="260" y="300"/>
                    <a:pt x="260" y="300"/>
                  </a:cubicBezTo>
                  <a:cubicBezTo>
                    <a:pt x="260" y="300"/>
                    <a:pt x="260" y="300"/>
                    <a:pt x="260" y="300"/>
                  </a:cubicBezTo>
                  <a:cubicBezTo>
                    <a:pt x="259" y="300"/>
                    <a:pt x="259" y="300"/>
                    <a:pt x="259" y="300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0"/>
                    <a:pt x="259" y="300"/>
                    <a:pt x="259" y="300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6" y="303"/>
                    <a:pt x="256" y="303"/>
                    <a:pt x="256" y="303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3" y="303"/>
                    <a:pt x="253" y="303"/>
                    <a:pt x="253" y="303"/>
                  </a:cubicBezTo>
                  <a:cubicBezTo>
                    <a:pt x="253" y="303"/>
                    <a:pt x="253" y="303"/>
                    <a:pt x="253" y="303"/>
                  </a:cubicBezTo>
                  <a:cubicBezTo>
                    <a:pt x="253" y="303"/>
                    <a:pt x="253" y="303"/>
                    <a:pt x="253" y="303"/>
                  </a:cubicBezTo>
                  <a:cubicBezTo>
                    <a:pt x="252" y="303"/>
                    <a:pt x="252" y="303"/>
                    <a:pt x="252" y="303"/>
                  </a:cubicBezTo>
                  <a:cubicBezTo>
                    <a:pt x="252" y="303"/>
                    <a:pt x="252" y="303"/>
                    <a:pt x="252" y="303"/>
                  </a:cubicBezTo>
                  <a:cubicBezTo>
                    <a:pt x="252" y="303"/>
                    <a:pt x="252" y="303"/>
                    <a:pt x="252" y="303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8" y="302"/>
                    <a:pt x="248" y="302"/>
                    <a:pt x="248" y="302"/>
                  </a:cubicBezTo>
                  <a:cubicBezTo>
                    <a:pt x="248" y="302"/>
                    <a:pt x="248" y="302"/>
                    <a:pt x="248" y="302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6" y="303"/>
                    <a:pt x="246" y="303"/>
                    <a:pt x="246" y="303"/>
                  </a:cubicBezTo>
                  <a:cubicBezTo>
                    <a:pt x="246" y="303"/>
                    <a:pt x="246" y="303"/>
                    <a:pt x="246" y="303"/>
                  </a:cubicBezTo>
                  <a:cubicBezTo>
                    <a:pt x="246" y="303"/>
                    <a:pt x="246" y="303"/>
                    <a:pt x="246" y="303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46" y="302"/>
                    <a:pt x="246" y="302"/>
                    <a:pt x="246" y="301"/>
                  </a:cubicBezTo>
                  <a:cubicBezTo>
                    <a:pt x="245" y="300"/>
                    <a:pt x="245" y="300"/>
                    <a:pt x="245" y="300"/>
                  </a:cubicBezTo>
                  <a:cubicBezTo>
                    <a:pt x="245" y="301"/>
                    <a:pt x="245" y="301"/>
                    <a:pt x="245" y="301"/>
                  </a:cubicBezTo>
                  <a:cubicBezTo>
                    <a:pt x="245" y="300"/>
                    <a:pt x="244" y="300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3" y="299"/>
                    <a:pt x="243" y="299"/>
                    <a:pt x="243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8"/>
                    <a:pt x="244" y="298"/>
                    <a:pt x="24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2" y="298"/>
                    <a:pt x="242" y="298"/>
                    <a:pt x="242" y="298"/>
                  </a:cubicBezTo>
                  <a:cubicBezTo>
                    <a:pt x="242" y="297"/>
                    <a:pt x="242" y="297"/>
                    <a:pt x="242" y="297"/>
                  </a:cubicBezTo>
                  <a:cubicBezTo>
                    <a:pt x="242" y="298"/>
                    <a:pt x="242" y="298"/>
                    <a:pt x="242" y="298"/>
                  </a:cubicBezTo>
                  <a:cubicBezTo>
                    <a:pt x="241" y="297"/>
                    <a:pt x="241" y="297"/>
                    <a:pt x="241" y="297"/>
                  </a:cubicBezTo>
                  <a:cubicBezTo>
                    <a:pt x="241" y="298"/>
                    <a:pt x="241" y="298"/>
                    <a:pt x="241" y="298"/>
                  </a:cubicBezTo>
                  <a:cubicBezTo>
                    <a:pt x="241" y="297"/>
                    <a:pt x="241" y="297"/>
                    <a:pt x="241" y="297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8" y="296"/>
                    <a:pt x="239" y="296"/>
                    <a:pt x="238" y="296"/>
                  </a:cubicBezTo>
                  <a:cubicBezTo>
                    <a:pt x="238" y="296"/>
                    <a:pt x="238" y="296"/>
                    <a:pt x="238" y="296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6" y="294"/>
                    <a:pt x="236" y="294"/>
                  </a:cubicBezTo>
                  <a:cubicBezTo>
                    <a:pt x="236" y="294"/>
                    <a:pt x="236" y="294"/>
                    <a:pt x="236" y="294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33" y="291"/>
                    <a:pt x="233" y="291"/>
                    <a:pt x="233" y="291"/>
                  </a:cubicBezTo>
                  <a:cubicBezTo>
                    <a:pt x="233" y="291"/>
                    <a:pt x="233" y="291"/>
                    <a:pt x="233" y="291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89"/>
                    <a:pt x="232" y="289"/>
                    <a:pt x="232" y="289"/>
                  </a:cubicBezTo>
                  <a:cubicBezTo>
                    <a:pt x="232" y="289"/>
                    <a:pt x="232" y="289"/>
                    <a:pt x="232" y="289"/>
                  </a:cubicBezTo>
                  <a:cubicBezTo>
                    <a:pt x="232" y="289"/>
                    <a:pt x="232" y="289"/>
                    <a:pt x="232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29" y="287"/>
                    <a:pt x="229" y="287"/>
                    <a:pt x="229" y="287"/>
                  </a:cubicBezTo>
                  <a:cubicBezTo>
                    <a:pt x="229" y="287"/>
                    <a:pt x="229" y="287"/>
                    <a:pt x="229" y="287"/>
                  </a:cubicBezTo>
                  <a:cubicBezTo>
                    <a:pt x="229" y="286"/>
                    <a:pt x="229" y="286"/>
                    <a:pt x="229" y="286"/>
                  </a:cubicBezTo>
                  <a:cubicBezTo>
                    <a:pt x="229" y="286"/>
                    <a:pt x="229" y="286"/>
                    <a:pt x="229" y="286"/>
                  </a:cubicBezTo>
                  <a:cubicBezTo>
                    <a:pt x="229" y="286"/>
                    <a:pt x="229" y="286"/>
                    <a:pt x="229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29" y="285"/>
                    <a:pt x="229" y="285"/>
                    <a:pt x="229" y="285"/>
                  </a:cubicBezTo>
                  <a:cubicBezTo>
                    <a:pt x="228" y="285"/>
                    <a:pt x="228" y="285"/>
                    <a:pt x="228" y="285"/>
                  </a:cubicBezTo>
                  <a:cubicBezTo>
                    <a:pt x="228" y="284"/>
                    <a:pt x="228" y="284"/>
                    <a:pt x="228" y="284"/>
                  </a:cubicBezTo>
                  <a:cubicBezTo>
                    <a:pt x="229" y="284"/>
                    <a:pt x="229" y="284"/>
                    <a:pt x="229" y="284"/>
                  </a:cubicBezTo>
                  <a:cubicBezTo>
                    <a:pt x="229" y="284"/>
                    <a:pt x="229" y="284"/>
                    <a:pt x="229" y="284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31" y="283"/>
                    <a:pt x="231" y="283"/>
                    <a:pt x="231" y="283"/>
                  </a:cubicBezTo>
                  <a:cubicBezTo>
                    <a:pt x="230" y="283"/>
                    <a:pt x="230" y="283"/>
                    <a:pt x="230" y="283"/>
                  </a:cubicBezTo>
                  <a:cubicBezTo>
                    <a:pt x="231" y="283"/>
                    <a:pt x="231" y="283"/>
                    <a:pt x="231" y="283"/>
                  </a:cubicBezTo>
                  <a:cubicBezTo>
                    <a:pt x="231" y="283"/>
                    <a:pt x="231" y="283"/>
                    <a:pt x="231" y="283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4" y="282"/>
                    <a:pt x="234" y="282"/>
                    <a:pt x="234" y="282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34" y="279"/>
                    <a:pt x="233" y="279"/>
                    <a:pt x="234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3" y="277"/>
                    <a:pt x="233" y="277"/>
                    <a:pt x="232" y="277"/>
                  </a:cubicBezTo>
                  <a:cubicBezTo>
                    <a:pt x="233" y="277"/>
                    <a:pt x="233" y="277"/>
                    <a:pt x="233" y="277"/>
                  </a:cubicBezTo>
                  <a:cubicBezTo>
                    <a:pt x="232" y="277"/>
                    <a:pt x="232" y="277"/>
                    <a:pt x="232" y="277"/>
                  </a:cubicBezTo>
                  <a:cubicBezTo>
                    <a:pt x="232" y="276"/>
                    <a:pt x="232" y="276"/>
                    <a:pt x="232" y="276"/>
                  </a:cubicBezTo>
                  <a:cubicBezTo>
                    <a:pt x="232" y="276"/>
                    <a:pt x="232" y="276"/>
                    <a:pt x="232" y="276"/>
                  </a:cubicBezTo>
                  <a:cubicBezTo>
                    <a:pt x="232" y="276"/>
                    <a:pt x="232" y="276"/>
                    <a:pt x="232" y="276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32" y="273"/>
                    <a:pt x="232" y="272"/>
                    <a:pt x="232" y="272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0"/>
                    <a:pt x="232" y="270"/>
                    <a:pt x="232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69"/>
                    <a:pt x="230" y="268"/>
                    <a:pt x="230" y="267"/>
                  </a:cubicBezTo>
                  <a:cubicBezTo>
                    <a:pt x="229" y="267"/>
                    <a:pt x="229" y="266"/>
                    <a:pt x="228" y="267"/>
                  </a:cubicBezTo>
                  <a:cubicBezTo>
                    <a:pt x="228" y="267"/>
                    <a:pt x="228" y="267"/>
                    <a:pt x="228" y="267"/>
                  </a:cubicBezTo>
                  <a:cubicBezTo>
                    <a:pt x="228" y="267"/>
                    <a:pt x="228" y="267"/>
                    <a:pt x="228" y="267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7" y="268"/>
                    <a:pt x="226" y="268"/>
                    <a:pt x="226" y="268"/>
                  </a:cubicBezTo>
                  <a:cubicBezTo>
                    <a:pt x="226" y="268"/>
                    <a:pt x="226" y="268"/>
                    <a:pt x="226" y="268"/>
                  </a:cubicBezTo>
                  <a:cubicBezTo>
                    <a:pt x="226" y="268"/>
                    <a:pt x="226" y="268"/>
                    <a:pt x="226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8"/>
                    <a:pt x="225" y="267"/>
                    <a:pt x="224" y="267"/>
                  </a:cubicBezTo>
                  <a:cubicBezTo>
                    <a:pt x="224" y="267"/>
                    <a:pt x="224" y="266"/>
                    <a:pt x="224" y="266"/>
                  </a:cubicBezTo>
                  <a:cubicBezTo>
                    <a:pt x="223" y="265"/>
                    <a:pt x="223" y="265"/>
                    <a:pt x="223" y="265"/>
                  </a:cubicBezTo>
                  <a:cubicBezTo>
                    <a:pt x="224" y="265"/>
                    <a:pt x="224" y="265"/>
                    <a:pt x="224" y="265"/>
                  </a:cubicBezTo>
                  <a:cubicBezTo>
                    <a:pt x="224" y="265"/>
                    <a:pt x="224" y="265"/>
                    <a:pt x="224" y="265"/>
                  </a:cubicBezTo>
                  <a:cubicBezTo>
                    <a:pt x="223" y="265"/>
                    <a:pt x="223" y="265"/>
                    <a:pt x="223" y="265"/>
                  </a:cubicBezTo>
                  <a:cubicBezTo>
                    <a:pt x="224" y="265"/>
                    <a:pt x="224" y="265"/>
                    <a:pt x="224" y="265"/>
                  </a:cubicBezTo>
                  <a:cubicBezTo>
                    <a:pt x="224" y="264"/>
                    <a:pt x="224" y="264"/>
                    <a:pt x="224" y="264"/>
                  </a:cubicBezTo>
                  <a:cubicBezTo>
                    <a:pt x="224" y="264"/>
                    <a:pt x="224" y="264"/>
                    <a:pt x="224" y="264"/>
                  </a:cubicBezTo>
                  <a:cubicBezTo>
                    <a:pt x="224" y="264"/>
                    <a:pt x="224" y="264"/>
                    <a:pt x="224" y="264"/>
                  </a:cubicBezTo>
                  <a:cubicBezTo>
                    <a:pt x="223" y="264"/>
                    <a:pt x="223" y="263"/>
                    <a:pt x="223" y="263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3" y="263"/>
                    <a:pt x="223" y="262"/>
                    <a:pt x="222" y="262"/>
                  </a:cubicBezTo>
                  <a:cubicBezTo>
                    <a:pt x="223" y="261"/>
                    <a:pt x="223" y="261"/>
                    <a:pt x="223" y="261"/>
                  </a:cubicBezTo>
                  <a:cubicBezTo>
                    <a:pt x="223" y="261"/>
                    <a:pt x="223" y="261"/>
                    <a:pt x="223" y="261"/>
                  </a:cubicBezTo>
                  <a:cubicBezTo>
                    <a:pt x="222" y="261"/>
                    <a:pt x="222" y="261"/>
                    <a:pt x="222" y="261"/>
                  </a:cubicBezTo>
                  <a:cubicBezTo>
                    <a:pt x="222" y="261"/>
                    <a:pt x="222" y="261"/>
                    <a:pt x="222" y="261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19" y="255"/>
                    <a:pt x="219" y="255"/>
                    <a:pt x="219" y="255"/>
                  </a:cubicBezTo>
                  <a:cubicBezTo>
                    <a:pt x="219" y="255"/>
                    <a:pt x="219" y="255"/>
                    <a:pt x="219" y="255"/>
                  </a:cubicBezTo>
                  <a:cubicBezTo>
                    <a:pt x="219" y="255"/>
                    <a:pt x="219" y="255"/>
                    <a:pt x="219" y="255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8" y="254"/>
                    <a:pt x="218" y="254"/>
                    <a:pt x="217" y="254"/>
                  </a:cubicBezTo>
                  <a:cubicBezTo>
                    <a:pt x="218" y="254"/>
                    <a:pt x="218" y="254"/>
                    <a:pt x="218" y="254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2"/>
                    <a:pt x="216" y="252"/>
                    <a:pt x="216" y="252"/>
                  </a:cubicBezTo>
                  <a:cubicBezTo>
                    <a:pt x="216" y="252"/>
                    <a:pt x="216" y="252"/>
                    <a:pt x="216" y="252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5" y="251"/>
                    <a:pt x="215" y="251"/>
                    <a:pt x="214" y="250"/>
                  </a:cubicBezTo>
                  <a:cubicBezTo>
                    <a:pt x="214" y="250"/>
                    <a:pt x="214" y="250"/>
                    <a:pt x="214" y="250"/>
                  </a:cubicBezTo>
                  <a:cubicBezTo>
                    <a:pt x="214" y="250"/>
                    <a:pt x="214" y="250"/>
                    <a:pt x="214" y="250"/>
                  </a:cubicBezTo>
                  <a:cubicBezTo>
                    <a:pt x="213" y="251"/>
                    <a:pt x="213" y="251"/>
                    <a:pt x="213" y="251"/>
                  </a:cubicBezTo>
                  <a:cubicBezTo>
                    <a:pt x="213" y="250"/>
                    <a:pt x="213" y="250"/>
                    <a:pt x="213" y="250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2" y="250"/>
                    <a:pt x="212" y="250"/>
                    <a:pt x="212" y="250"/>
                  </a:cubicBezTo>
                  <a:cubicBezTo>
                    <a:pt x="212" y="251"/>
                    <a:pt x="211" y="251"/>
                    <a:pt x="211" y="251"/>
                  </a:cubicBezTo>
                  <a:cubicBezTo>
                    <a:pt x="211" y="251"/>
                    <a:pt x="211" y="251"/>
                    <a:pt x="211" y="251"/>
                  </a:cubicBezTo>
                  <a:cubicBezTo>
                    <a:pt x="211" y="251"/>
                    <a:pt x="211" y="251"/>
                    <a:pt x="211" y="251"/>
                  </a:cubicBezTo>
                  <a:cubicBezTo>
                    <a:pt x="210" y="252"/>
                    <a:pt x="210" y="252"/>
                    <a:pt x="210" y="252"/>
                  </a:cubicBezTo>
                  <a:cubicBezTo>
                    <a:pt x="210" y="251"/>
                    <a:pt x="210" y="251"/>
                    <a:pt x="210" y="251"/>
                  </a:cubicBezTo>
                  <a:cubicBezTo>
                    <a:pt x="209" y="252"/>
                    <a:pt x="209" y="252"/>
                    <a:pt x="209" y="252"/>
                  </a:cubicBezTo>
                  <a:cubicBezTo>
                    <a:pt x="209" y="252"/>
                    <a:pt x="209" y="252"/>
                    <a:pt x="209" y="252"/>
                  </a:cubicBezTo>
                  <a:cubicBezTo>
                    <a:pt x="209" y="252"/>
                    <a:pt x="209" y="252"/>
                    <a:pt x="209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08" y="253"/>
                    <a:pt x="208" y="253"/>
                    <a:pt x="208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7" y="254"/>
                    <a:pt x="207" y="254"/>
                    <a:pt x="207" y="254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6" y="255"/>
                    <a:pt x="206" y="255"/>
                    <a:pt x="206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5" y="255"/>
                    <a:pt x="205" y="255"/>
                    <a:pt x="204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5" y="255"/>
                    <a:pt x="205" y="255"/>
                    <a:pt x="206" y="256"/>
                  </a:cubicBezTo>
                  <a:cubicBezTo>
                    <a:pt x="206" y="256"/>
                    <a:pt x="206" y="256"/>
                    <a:pt x="206" y="256"/>
                  </a:cubicBezTo>
                  <a:cubicBezTo>
                    <a:pt x="206" y="256"/>
                    <a:pt x="206" y="256"/>
                    <a:pt x="206" y="256"/>
                  </a:cubicBezTo>
                  <a:cubicBezTo>
                    <a:pt x="207" y="256"/>
                    <a:pt x="208" y="257"/>
                    <a:pt x="209" y="258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10" y="261"/>
                    <a:pt x="210" y="261"/>
                    <a:pt x="210" y="261"/>
                  </a:cubicBezTo>
                  <a:cubicBezTo>
                    <a:pt x="211" y="261"/>
                    <a:pt x="211" y="261"/>
                    <a:pt x="211" y="261"/>
                  </a:cubicBezTo>
                  <a:cubicBezTo>
                    <a:pt x="211" y="261"/>
                    <a:pt x="211" y="261"/>
                    <a:pt x="211" y="261"/>
                  </a:cubicBezTo>
                  <a:cubicBezTo>
                    <a:pt x="211" y="261"/>
                    <a:pt x="211" y="261"/>
                    <a:pt x="211" y="261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2" y="263"/>
                    <a:pt x="212" y="263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12" y="268"/>
                    <a:pt x="212" y="268"/>
                    <a:pt x="212" y="268"/>
                  </a:cubicBezTo>
                  <a:cubicBezTo>
                    <a:pt x="211" y="268"/>
                    <a:pt x="211" y="268"/>
                    <a:pt x="211" y="268"/>
                  </a:cubicBezTo>
                  <a:cubicBezTo>
                    <a:pt x="211" y="268"/>
                    <a:pt x="211" y="268"/>
                    <a:pt x="211" y="268"/>
                  </a:cubicBezTo>
                  <a:cubicBezTo>
                    <a:pt x="211" y="268"/>
                    <a:pt x="211" y="268"/>
                    <a:pt x="211" y="267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10" y="268"/>
                    <a:pt x="210" y="268"/>
                    <a:pt x="210" y="268"/>
                  </a:cubicBezTo>
                  <a:cubicBezTo>
                    <a:pt x="210" y="268"/>
                    <a:pt x="209" y="268"/>
                    <a:pt x="209" y="269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7" y="270"/>
                  </a:cubicBezTo>
                  <a:cubicBezTo>
                    <a:pt x="207" y="269"/>
                    <a:pt x="207" y="269"/>
                    <a:pt x="207" y="269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4" y="268"/>
                    <a:pt x="204" y="267"/>
                    <a:pt x="204" y="267"/>
                  </a:cubicBezTo>
                  <a:cubicBezTo>
                    <a:pt x="204" y="267"/>
                    <a:pt x="204" y="267"/>
                    <a:pt x="204" y="267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7"/>
                    <a:pt x="203" y="267"/>
                    <a:pt x="203" y="267"/>
                  </a:cubicBezTo>
                  <a:cubicBezTo>
                    <a:pt x="203" y="267"/>
                    <a:pt x="203" y="267"/>
                    <a:pt x="203" y="267"/>
                  </a:cubicBezTo>
                  <a:cubicBezTo>
                    <a:pt x="202" y="266"/>
                    <a:pt x="202" y="266"/>
                    <a:pt x="202" y="266"/>
                  </a:cubicBezTo>
                  <a:cubicBezTo>
                    <a:pt x="202" y="266"/>
                    <a:pt x="202" y="266"/>
                    <a:pt x="202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1" y="265"/>
                    <a:pt x="201" y="265"/>
                    <a:pt x="201" y="265"/>
                  </a:cubicBezTo>
                  <a:cubicBezTo>
                    <a:pt x="200" y="265"/>
                    <a:pt x="200" y="265"/>
                    <a:pt x="200" y="265"/>
                  </a:cubicBezTo>
                  <a:cubicBezTo>
                    <a:pt x="199" y="265"/>
                    <a:pt x="199" y="265"/>
                    <a:pt x="199" y="265"/>
                  </a:cubicBezTo>
                  <a:cubicBezTo>
                    <a:pt x="199" y="265"/>
                    <a:pt x="199" y="265"/>
                    <a:pt x="199" y="265"/>
                  </a:cubicBezTo>
                  <a:cubicBezTo>
                    <a:pt x="198" y="264"/>
                    <a:pt x="198" y="264"/>
                    <a:pt x="198" y="264"/>
                  </a:cubicBezTo>
                  <a:cubicBezTo>
                    <a:pt x="198" y="264"/>
                    <a:pt x="198" y="264"/>
                    <a:pt x="198" y="264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7" y="263"/>
                    <a:pt x="197" y="263"/>
                    <a:pt x="197" y="263"/>
                  </a:cubicBezTo>
                  <a:cubicBezTo>
                    <a:pt x="197" y="263"/>
                    <a:pt x="197" y="263"/>
                    <a:pt x="197" y="263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7" y="261"/>
                    <a:pt x="197" y="261"/>
                    <a:pt x="197" y="261"/>
                  </a:cubicBezTo>
                  <a:cubicBezTo>
                    <a:pt x="197" y="261"/>
                    <a:pt x="197" y="261"/>
                    <a:pt x="197" y="261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197" y="260"/>
                    <a:pt x="196" y="260"/>
                    <a:pt x="196" y="259"/>
                  </a:cubicBezTo>
                  <a:cubicBezTo>
                    <a:pt x="196" y="259"/>
                    <a:pt x="196" y="259"/>
                    <a:pt x="196" y="259"/>
                  </a:cubicBezTo>
                  <a:cubicBezTo>
                    <a:pt x="196" y="259"/>
                    <a:pt x="196" y="259"/>
                    <a:pt x="196" y="259"/>
                  </a:cubicBezTo>
                  <a:cubicBezTo>
                    <a:pt x="196" y="259"/>
                    <a:pt x="196" y="259"/>
                    <a:pt x="196" y="259"/>
                  </a:cubicBezTo>
                  <a:cubicBezTo>
                    <a:pt x="196" y="258"/>
                    <a:pt x="196" y="258"/>
                    <a:pt x="196" y="258"/>
                  </a:cubicBezTo>
                  <a:cubicBezTo>
                    <a:pt x="196" y="258"/>
                    <a:pt x="196" y="258"/>
                    <a:pt x="196" y="258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4" y="256"/>
                    <a:pt x="194" y="256"/>
                    <a:pt x="194" y="256"/>
                  </a:cubicBezTo>
                  <a:cubicBezTo>
                    <a:pt x="194" y="257"/>
                    <a:pt x="194" y="257"/>
                    <a:pt x="194" y="257"/>
                  </a:cubicBezTo>
                  <a:cubicBezTo>
                    <a:pt x="194" y="256"/>
                    <a:pt x="194" y="255"/>
                    <a:pt x="194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2" y="255"/>
                    <a:pt x="192" y="255"/>
                    <a:pt x="192" y="255"/>
                  </a:cubicBezTo>
                  <a:cubicBezTo>
                    <a:pt x="192" y="255"/>
                    <a:pt x="192" y="255"/>
                    <a:pt x="192" y="255"/>
                  </a:cubicBezTo>
                  <a:cubicBezTo>
                    <a:pt x="192" y="255"/>
                    <a:pt x="192" y="255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91" y="255"/>
                    <a:pt x="190" y="256"/>
                    <a:pt x="190" y="256"/>
                  </a:cubicBezTo>
                  <a:cubicBezTo>
                    <a:pt x="190" y="256"/>
                    <a:pt x="190" y="256"/>
                    <a:pt x="190" y="256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8"/>
                    <a:pt x="190" y="258"/>
                    <a:pt x="190" y="258"/>
                  </a:cubicBezTo>
                  <a:cubicBezTo>
                    <a:pt x="190" y="258"/>
                    <a:pt x="190" y="258"/>
                    <a:pt x="190" y="258"/>
                  </a:cubicBezTo>
                  <a:cubicBezTo>
                    <a:pt x="191" y="258"/>
                    <a:pt x="191" y="258"/>
                    <a:pt x="191" y="258"/>
                  </a:cubicBezTo>
                  <a:cubicBezTo>
                    <a:pt x="190" y="258"/>
                    <a:pt x="190" y="258"/>
                    <a:pt x="190" y="258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90" y="259"/>
                    <a:pt x="190" y="259"/>
                    <a:pt x="190" y="259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91" y="260"/>
                    <a:pt x="191" y="260"/>
                    <a:pt x="191" y="260"/>
                  </a:cubicBezTo>
                  <a:cubicBezTo>
                    <a:pt x="190" y="260"/>
                    <a:pt x="190" y="260"/>
                    <a:pt x="190" y="260"/>
                  </a:cubicBezTo>
                  <a:cubicBezTo>
                    <a:pt x="190" y="260"/>
                    <a:pt x="190" y="260"/>
                    <a:pt x="190" y="260"/>
                  </a:cubicBezTo>
                  <a:cubicBezTo>
                    <a:pt x="190" y="260"/>
                    <a:pt x="190" y="260"/>
                    <a:pt x="190" y="260"/>
                  </a:cubicBezTo>
                  <a:cubicBezTo>
                    <a:pt x="191" y="260"/>
                    <a:pt x="191" y="260"/>
                    <a:pt x="191" y="260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1" y="261"/>
                    <a:pt x="191" y="261"/>
                    <a:pt x="191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91" y="264"/>
                    <a:pt x="191" y="264"/>
                    <a:pt x="191" y="264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5"/>
                    <a:pt x="188" y="265"/>
                    <a:pt x="188" y="265"/>
                  </a:cubicBezTo>
                  <a:cubicBezTo>
                    <a:pt x="188" y="265"/>
                    <a:pt x="188" y="265"/>
                    <a:pt x="188" y="265"/>
                  </a:cubicBezTo>
                  <a:cubicBezTo>
                    <a:pt x="188" y="265"/>
                    <a:pt x="187" y="265"/>
                    <a:pt x="187" y="264"/>
                  </a:cubicBezTo>
                  <a:cubicBezTo>
                    <a:pt x="187" y="264"/>
                    <a:pt x="187" y="264"/>
                    <a:pt x="187" y="264"/>
                  </a:cubicBezTo>
                  <a:cubicBezTo>
                    <a:pt x="187" y="264"/>
                    <a:pt x="187" y="264"/>
                    <a:pt x="187" y="264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7" y="265"/>
                    <a:pt x="187" y="265"/>
                    <a:pt x="187" y="265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8" y="266"/>
                    <a:pt x="188" y="266"/>
                    <a:pt x="188" y="266"/>
                  </a:cubicBezTo>
                  <a:cubicBezTo>
                    <a:pt x="188" y="267"/>
                    <a:pt x="188" y="267"/>
                    <a:pt x="188" y="267"/>
                  </a:cubicBezTo>
                  <a:cubicBezTo>
                    <a:pt x="189" y="266"/>
                    <a:pt x="189" y="266"/>
                    <a:pt x="189" y="266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8"/>
                    <a:pt x="190" y="267"/>
                  </a:cubicBezTo>
                  <a:cubicBezTo>
                    <a:pt x="191" y="268"/>
                    <a:pt x="191" y="268"/>
                    <a:pt x="191" y="268"/>
                  </a:cubicBezTo>
                  <a:cubicBezTo>
                    <a:pt x="191" y="268"/>
                    <a:pt x="191" y="268"/>
                    <a:pt x="191" y="268"/>
                  </a:cubicBezTo>
                  <a:cubicBezTo>
                    <a:pt x="191" y="269"/>
                    <a:pt x="191" y="269"/>
                    <a:pt x="191" y="269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91" y="266"/>
                    <a:pt x="191" y="266"/>
                    <a:pt x="191" y="266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5" y="269"/>
                    <a:pt x="195" y="269"/>
                    <a:pt x="195" y="269"/>
                  </a:cubicBezTo>
                  <a:cubicBezTo>
                    <a:pt x="194" y="270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3" y="268"/>
                    <a:pt x="193" y="268"/>
                    <a:pt x="193" y="268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70"/>
                    <a:pt x="192" y="270"/>
                    <a:pt x="192" y="270"/>
                  </a:cubicBezTo>
                  <a:cubicBezTo>
                    <a:pt x="193" y="270"/>
                    <a:pt x="193" y="270"/>
                    <a:pt x="193" y="270"/>
                  </a:cubicBezTo>
                  <a:cubicBezTo>
                    <a:pt x="193" y="270"/>
                    <a:pt x="193" y="270"/>
                    <a:pt x="193" y="270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3" y="271"/>
                    <a:pt x="193" y="271"/>
                    <a:pt x="194" y="271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2"/>
                    <a:pt x="198" y="272"/>
                    <a:pt x="198" y="272"/>
                  </a:cubicBezTo>
                  <a:cubicBezTo>
                    <a:pt x="198" y="272"/>
                    <a:pt x="198" y="272"/>
                    <a:pt x="198" y="272"/>
                  </a:cubicBezTo>
                  <a:cubicBezTo>
                    <a:pt x="199" y="272"/>
                    <a:pt x="199" y="272"/>
                    <a:pt x="199" y="272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9" y="272"/>
                    <a:pt x="199" y="272"/>
                    <a:pt x="199" y="272"/>
                  </a:cubicBezTo>
                  <a:cubicBezTo>
                    <a:pt x="200" y="273"/>
                    <a:pt x="200" y="273"/>
                    <a:pt x="200" y="273"/>
                  </a:cubicBezTo>
                  <a:cubicBezTo>
                    <a:pt x="200" y="272"/>
                    <a:pt x="200" y="272"/>
                    <a:pt x="200" y="272"/>
                  </a:cubicBezTo>
                  <a:cubicBezTo>
                    <a:pt x="200" y="273"/>
                    <a:pt x="200" y="273"/>
                    <a:pt x="200" y="273"/>
                  </a:cubicBezTo>
                  <a:cubicBezTo>
                    <a:pt x="201" y="272"/>
                    <a:pt x="201" y="272"/>
                    <a:pt x="201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0"/>
                    <a:pt x="204" y="270"/>
                    <a:pt x="204" y="270"/>
                  </a:cubicBezTo>
                  <a:cubicBezTo>
                    <a:pt x="204" y="270"/>
                    <a:pt x="204" y="270"/>
                    <a:pt x="204" y="270"/>
                  </a:cubicBezTo>
                  <a:cubicBezTo>
                    <a:pt x="205" y="270"/>
                    <a:pt x="205" y="270"/>
                    <a:pt x="205" y="270"/>
                  </a:cubicBezTo>
                  <a:cubicBezTo>
                    <a:pt x="204" y="269"/>
                    <a:pt x="204" y="269"/>
                    <a:pt x="204" y="269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6" y="270"/>
                    <a:pt x="206" y="270"/>
                    <a:pt x="206" y="270"/>
                  </a:cubicBezTo>
                  <a:cubicBezTo>
                    <a:pt x="206" y="270"/>
                    <a:pt x="206" y="270"/>
                    <a:pt x="206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2"/>
                  </a:cubicBezTo>
                  <a:cubicBezTo>
                    <a:pt x="207" y="272"/>
                    <a:pt x="207" y="272"/>
                    <a:pt x="207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10" y="274"/>
                    <a:pt x="210" y="274"/>
                    <a:pt x="210" y="274"/>
                  </a:cubicBezTo>
                  <a:cubicBezTo>
                    <a:pt x="210" y="274"/>
                    <a:pt x="210" y="274"/>
                    <a:pt x="210" y="274"/>
                  </a:cubicBezTo>
                  <a:cubicBezTo>
                    <a:pt x="210" y="274"/>
                    <a:pt x="210" y="274"/>
                    <a:pt x="210" y="274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2" y="274"/>
                    <a:pt x="212" y="274"/>
                    <a:pt x="212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5"/>
                    <a:pt x="211" y="275"/>
                    <a:pt x="211" y="275"/>
                  </a:cubicBezTo>
                  <a:cubicBezTo>
                    <a:pt x="211" y="275"/>
                    <a:pt x="211" y="275"/>
                    <a:pt x="211" y="275"/>
                  </a:cubicBezTo>
                  <a:cubicBezTo>
                    <a:pt x="211" y="275"/>
                    <a:pt x="211" y="275"/>
                    <a:pt x="211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4"/>
                    <a:pt x="212" y="274"/>
                    <a:pt x="212" y="274"/>
                  </a:cubicBezTo>
                  <a:cubicBezTo>
                    <a:pt x="213" y="274"/>
                    <a:pt x="212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3" y="272"/>
                    <a:pt x="213" y="272"/>
                    <a:pt x="213" y="272"/>
                  </a:cubicBezTo>
                  <a:cubicBezTo>
                    <a:pt x="213" y="272"/>
                    <a:pt x="213" y="272"/>
                    <a:pt x="213" y="272"/>
                  </a:cubicBezTo>
                  <a:cubicBezTo>
                    <a:pt x="213" y="271"/>
                    <a:pt x="213" y="271"/>
                    <a:pt x="213" y="271"/>
                  </a:cubicBezTo>
                  <a:cubicBezTo>
                    <a:pt x="213" y="271"/>
                    <a:pt x="213" y="271"/>
                    <a:pt x="213" y="270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13" y="269"/>
                    <a:pt x="213" y="269"/>
                    <a:pt x="213" y="269"/>
                  </a:cubicBezTo>
                  <a:cubicBezTo>
                    <a:pt x="214" y="269"/>
                    <a:pt x="214" y="269"/>
                    <a:pt x="214" y="269"/>
                  </a:cubicBezTo>
                  <a:cubicBezTo>
                    <a:pt x="214" y="269"/>
                    <a:pt x="214" y="269"/>
                    <a:pt x="214" y="269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6" y="270"/>
                    <a:pt x="216" y="270"/>
                    <a:pt x="216" y="270"/>
                  </a:cubicBezTo>
                  <a:cubicBezTo>
                    <a:pt x="216" y="270"/>
                    <a:pt x="216" y="270"/>
                    <a:pt x="216" y="270"/>
                  </a:cubicBezTo>
                  <a:cubicBezTo>
                    <a:pt x="216" y="270"/>
                    <a:pt x="216" y="270"/>
                    <a:pt x="216" y="270"/>
                  </a:cubicBezTo>
                  <a:cubicBezTo>
                    <a:pt x="216" y="271"/>
                    <a:pt x="216" y="271"/>
                    <a:pt x="216" y="271"/>
                  </a:cubicBezTo>
                  <a:cubicBezTo>
                    <a:pt x="217" y="271"/>
                    <a:pt x="217" y="271"/>
                    <a:pt x="217" y="271"/>
                  </a:cubicBezTo>
                  <a:cubicBezTo>
                    <a:pt x="217" y="271"/>
                    <a:pt x="217" y="271"/>
                    <a:pt x="218" y="272"/>
                  </a:cubicBezTo>
                  <a:cubicBezTo>
                    <a:pt x="218" y="272"/>
                    <a:pt x="218" y="272"/>
                    <a:pt x="218" y="272"/>
                  </a:cubicBezTo>
                  <a:cubicBezTo>
                    <a:pt x="218" y="272"/>
                    <a:pt x="218" y="272"/>
                    <a:pt x="218" y="273"/>
                  </a:cubicBezTo>
                  <a:cubicBezTo>
                    <a:pt x="217" y="272"/>
                    <a:pt x="217" y="273"/>
                    <a:pt x="217" y="273"/>
                  </a:cubicBezTo>
                  <a:cubicBezTo>
                    <a:pt x="217" y="273"/>
                    <a:pt x="217" y="273"/>
                    <a:pt x="217" y="273"/>
                  </a:cubicBezTo>
                  <a:cubicBezTo>
                    <a:pt x="217" y="273"/>
                    <a:pt x="217" y="273"/>
                    <a:pt x="217" y="273"/>
                  </a:cubicBezTo>
                  <a:cubicBezTo>
                    <a:pt x="217" y="273"/>
                    <a:pt x="217" y="273"/>
                    <a:pt x="217" y="273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6" y="274"/>
                    <a:pt x="216" y="274"/>
                    <a:pt x="216" y="274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2"/>
                    <a:pt x="216" y="272"/>
                    <a:pt x="216" y="272"/>
                  </a:cubicBezTo>
                  <a:cubicBezTo>
                    <a:pt x="216" y="272"/>
                    <a:pt x="216" y="272"/>
                    <a:pt x="216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4"/>
                    <a:pt x="216" y="274"/>
                    <a:pt x="216" y="274"/>
                  </a:cubicBezTo>
                  <a:cubicBezTo>
                    <a:pt x="216" y="275"/>
                    <a:pt x="216" y="275"/>
                    <a:pt x="216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6" y="275"/>
                    <a:pt x="216" y="275"/>
                    <a:pt x="216" y="275"/>
                  </a:cubicBezTo>
                  <a:cubicBezTo>
                    <a:pt x="216" y="275"/>
                    <a:pt x="216" y="275"/>
                    <a:pt x="216" y="275"/>
                  </a:cubicBezTo>
                  <a:cubicBezTo>
                    <a:pt x="216" y="276"/>
                    <a:pt x="216" y="276"/>
                    <a:pt x="216" y="276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8"/>
                    <a:pt x="215" y="278"/>
                    <a:pt x="215" y="278"/>
                  </a:cubicBezTo>
                  <a:cubicBezTo>
                    <a:pt x="215" y="278"/>
                    <a:pt x="215" y="278"/>
                    <a:pt x="215" y="278"/>
                  </a:cubicBezTo>
                  <a:cubicBezTo>
                    <a:pt x="215" y="278"/>
                    <a:pt x="215" y="278"/>
                    <a:pt x="215" y="278"/>
                  </a:cubicBezTo>
                  <a:cubicBezTo>
                    <a:pt x="215" y="278"/>
                    <a:pt x="215" y="279"/>
                    <a:pt x="215" y="279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4" y="280"/>
                    <a:pt x="214" y="280"/>
                    <a:pt x="214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3" y="281"/>
                    <a:pt x="213" y="281"/>
                    <a:pt x="213" y="281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2" y="282"/>
                    <a:pt x="212" y="282"/>
                    <a:pt x="212" y="282"/>
                  </a:cubicBezTo>
                  <a:cubicBezTo>
                    <a:pt x="213" y="282"/>
                    <a:pt x="213" y="282"/>
                    <a:pt x="213" y="282"/>
                  </a:cubicBezTo>
                  <a:cubicBezTo>
                    <a:pt x="212" y="282"/>
                    <a:pt x="212" y="282"/>
                    <a:pt x="212" y="282"/>
                  </a:cubicBezTo>
                  <a:cubicBezTo>
                    <a:pt x="213" y="283"/>
                    <a:pt x="213" y="283"/>
                    <a:pt x="213" y="283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5"/>
                    <a:pt x="213" y="285"/>
                    <a:pt x="213" y="286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3" y="289"/>
                    <a:pt x="213" y="289"/>
                    <a:pt x="213" y="289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13" y="289"/>
                    <a:pt x="213" y="289"/>
                    <a:pt x="213" y="289"/>
                  </a:cubicBezTo>
                  <a:cubicBezTo>
                    <a:pt x="213" y="289"/>
                    <a:pt x="213" y="289"/>
                    <a:pt x="213" y="290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291"/>
                    <a:pt x="212" y="291"/>
                    <a:pt x="212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2"/>
                    <a:pt x="213" y="292"/>
                    <a:pt x="213" y="292"/>
                  </a:cubicBezTo>
                  <a:cubicBezTo>
                    <a:pt x="213" y="292"/>
                    <a:pt x="213" y="292"/>
                    <a:pt x="213" y="292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5" y="293"/>
                    <a:pt x="215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6"/>
                    <a:pt x="217" y="286"/>
                    <a:pt x="217" y="286"/>
                  </a:cubicBezTo>
                  <a:cubicBezTo>
                    <a:pt x="217" y="286"/>
                    <a:pt x="217" y="286"/>
                    <a:pt x="217" y="286"/>
                  </a:cubicBezTo>
                  <a:cubicBezTo>
                    <a:pt x="216" y="286"/>
                    <a:pt x="216" y="286"/>
                    <a:pt x="216" y="286"/>
                  </a:cubicBezTo>
                  <a:cubicBezTo>
                    <a:pt x="217" y="286"/>
                    <a:pt x="217" y="286"/>
                    <a:pt x="217" y="286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17" y="284"/>
                    <a:pt x="216" y="283"/>
                    <a:pt x="216" y="283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216" y="281"/>
                    <a:pt x="216" y="281"/>
                    <a:pt x="217" y="280"/>
                  </a:cubicBezTo>
                  <a:cubicBezTo>
                    <a:pt x="216" y="280"/>
                    <a:pt x="216" y="280"/>
                    <a:pt x="216" y="280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1"/>
                    <a:pt x="217" y="281"/>
                    <a:pt x="217" y="281"/>
                  </a:cubicBezTo>
                  <a:cubicBezTo>
                    <a:pt x="217" y="281"/>
                    <a:pt x="217" y="281"/>
                    <a:pt x="217" y="282"/>
                  </a:cubicBezTo>
                  <a:cubicBezTo>
                    <a:pt x="217" y="282"/>
                    <a:pt x="217" y="282"/>
                    <a:pt x="217" y="282"/>
                  </a:cubicBezTo>
                  <a:cubicBezTo>
                    <a:pt x="217" y="282"/>
                    <a:pt x="217" y="282"/>
                    <a:pt x="217" y="282"/>
                  </a:cubicBezTo>
                  <a:cubicBezTo>
                    <a:pt x="218" y="282"/>
                    <a:pt x="218" y="282"/>
                    <a:pt x="219" y="282"/>
                  </a:cubicBezTo>
                  <a:cubicBezTo>
                    <a:pt x="219" y="281"/>
                    <a:pt x="219" y="282"/>
                    <a:pt x="219" y="281"/>
                  </a:cubicBezTo>
                  <a:cubicBezTo>
                    <a:pt x="219" y="281"/>
                    <a:pt x="219" y="281"/>
                    <a:pt x="219" y="280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22" y="280"/>
                    <a:pt x="222" y="280"/>
                    <a:pt x="222" y="280"/>
                  </a:cubicBezTo>
                  <a:cubicBezTo>
                    <a:pt x="222" y="280"/>
                    <a:pt x="222" y="280"/>
                    <a:pt x="222" y="280"/>
                  </a:cubicBezTo>
                  <a:cubicBezTo>
                    <a:pt x="222" y="280"/>
                    <a:pt x="222" y="280"/>
                    <a:pt x="222" y="280"/>
                  </a:cubicBezTo>
                  <a:cubicBezTo>
                    <a:pt x="223" y="280"/>
                    <a:pt x="223" y="280"/>
                    <a:pt x="223" y="280"/>
                  </a:cubicBezTo>
                  <a:cubicBezTo>
                    <a:pt x="222" y="281"/>
                    <a:pt x="222" y="281"/>
                    <a:pt x="222" y="281"/>
                  </a:cubicBezTo>
                  <a:cubicBezTo>
                    <a:pt x="222" y="281"/>
                    <a:pt x="222" y="281"/>
                    <a:pt x="222" y="281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19" y="283"/>
                    <a:pt x="219" y="283"/>
                    <a:pt x="219" y="283"/>
                  </a:cubicBezTo>
                  <a:cubicBezTo>
                    <a:pt x="220" y="284"/>
                    <a:pt x="220" y="284"/>
                    <a:pt x="220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9" y="285"/>
                    <a:pt x="219" y="285"/>
                    <a:pt x="220" y="285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19" y="287"/>
                    <a:pt x="219" y="287"/>
                    <a:pt x="219" y="287"/>
                  </a:cubicBezTo>
                  <a:cubicBezTo>
                    <a:pt x="219" y="287"/>
                    <a:pt x="219" y="287"/>
                    <a:pt x="219" y="287"/>
                  </a:cubicBezTo>
                  <a:cubicBezTo>
                    <a:pt x="220" y="287"/>
                    <a:pt x="220" y="287"/>
                    <a:pt x="220" y="287"/>
                  </a:cubicBezTo>
                  <a:cubicBezTo>
                    <a:pt x="220" y="287"/>
                    <a:pt x="220" y="287"/>
                    <a:pt x="220" y="287"/>
                  </a:cubicBezTo>
                  <a:cubicBezTo>
                    <a:pt x="220" y="287"/>
                    <a:pt x="220" y="287"/>
                    <a:pt x="220" y="287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0" y="289"/>
                    <a:pt x="220" y="289"/>
                    <a:pt x="220" y="289"/>
                  </a:cubicBezTo>
                  <a:cubicBezTo>
                    <a:pt x="220" y="289"/>
                    <a:pt x="220" y="289"/>
                    <a:pt x="220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1"/>
                    <a:pt x="220" y="292"/>
                    <a:pt x="219" y="292"/>
                  </a:cubicBezTo>
                  <a:cubicBezTo>
                    <a:pt x="219" y="292"/>
                    <a:pt x="219" y="292"/>
                    <a:pt x="219" y="292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4"/>
                    <a:pt x="219" y="294"/>
                    <a:pt x="219" y="294"/>
                  </a:cubicBezTo>
                  <a:cubicBezTo>
                    <a:pt x="218" y="294"/>
                    <a:pt x="218" y="294"/>
                    <a:pt x="218" y="294"/>
                  </a:cubicBezTo>
                  <a:cubicBezTo>
                    <a:pt x="218" y="294"/>
                    <a:pt x="218" y="294"/>
                    <a:pt x="218" y="294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22" y="298"/>
                    <a:pt x="222" y="298"/>
                    <a:pt x="222" y="298"/>
                  </a:cubicBezTo>
                  <a:cubicBezTo>
                    <a:pt x="222" y="298"/>
                    <a:pt x="222" y="298"/>
                    <a:pt x="222" y="298"/>
                  </a:cubicBezTo>
                  <a:cubicBezTo>
                    <a:pt x="222" y="298"/>
                    <a:pt x="222" y="298"/>
                    <a:pt x="222" y="298"/>
                  </a:cubicBezTo>
                  <a:cubicBezTo>
                    <a:pt x="222" y="298"/>
                    <a:pt x="222" y="297"/>
                    <a:pt x="222" y="298"/>
                  </a:cubicBezTo>
                  <a:cubicBezTo>
                    <a:pt x="223" y="298"/>
                    <a:pt x="223" y="298"/>
                    <a:pt x="223" y="298"/>
                  </a:cubicBezTo>
                  <a:cubicBezTo>
                    <a:pt x="223" y="298"/>
                    <a:pt x="223" y="298"/>
                    <a:pt x="223" y="298"/>
                  </a:cubicBezTo>
                  <a:cubicBezTo>
                    <a:pt x="223" y="299"/>
                    <a:pt x="223" y="299"/>
                    <a:pt x="223" y="299"/>
                  </a:cubicBezTo>
                  <a:cubicBezTo>
                    <a:pt x="223" y="299"/>
                    <a:pt x="223" y="299"/>
                    <a:pt x="223" y="299"/>
                  </a:cubicBezTo>
                  <a:cubicBezTo>
                    <a:pt x="223" y="299"/>
                    <a:pt x="223" y="299"/>
                    <a:pt x="223" y="299"/>
                  </a:cubicBezTo>
                  <a:cubicBezTo>
                    <a:pt x="224" y="299"/>
                    <a:pt x="224" y="299"/>
                    <a:pt x="224" y="299"/>
                  </a:cubicBezTo>
                  <a:cubicBezTo>
                    <a:pt x="223" y="300"/>
                    <a:pt x="223" y="300"/>
                    <a:pt x="223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1"/>
                    <a:pt x="224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6" y="301"/>
                    <a:pt x="226" y="301"/>
                    <a:pt x="226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0"/>
                    <a:pt x="228" y="300"/>
                    <a:pt x="228" y="300"/>
                  </a:cubicBezTo>
                  <a:cubicBezTo>
                    <a:pt x="228" y="300"/>
                    <a:pt x="228" y="300"/>
                    <a:pt x="228" y="300"/>
                  </a:cubicBezTo>
                  <a:cubicBezTo>
                    <a:pt x="228" y="300"/>
                    <a:pt x="229" y="300"/>
                    <a:pt x="229" y="301"/>
                  </a:cubicBezTo>
                  <a:cubicBezTo>
                    <a:pt x="230" y="300"/>
                    <a:pt x="229" y="301"/>
                    <a:pt x="230" y="301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31" y="301"/>
                    <a:pt x="231" y="301"/>
                    <a:pt x="231" y="301"/>
                  </a:cubicBezTo>
                  <a:cubicBezTo>
                    <a:pt x="231" y="301"/>
                    <a:pt x="231" y="301"/>
                    <a:pt x="231" y="301"/>
                  </a:cubicBezTo>
                  <a:cubicBezTo>
                    <a:pt x="231" y="301"/>
                    <a:pt x="231" y="301"/>
                    <a:pt x="232" y="301"/>
                  </a:cubicBezTo>
                  <a:cubicBezTo>
                    <a:pt x="232" y="301"/>
                    <a:pt x="232" y="301"/>
                    <a:pt x="232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5" y="301"/>
                    <a:pt x="235" y="301"/>
                    <a:pt x="235" y="301"/>
                  </a:cubicBezTo>
                  <a:cubicBezTo>
                    <a:pt x="235" y="300"/>
                    <a:pt x="235" y="300"/>
                    <a:pt x="235" y="300"/>
                  </a:cubicBezTo>
                  <a:cubicBezTo>
                    <a:pt x="235" y="300"/>
                    <a:pt x="235" y="300"/>
                    <a:pt x="235" y="300"/>
                  </a:cubicBezTo>
                  <a:cubicBezTo>
                    <a:pt x="235" y="300"/>
                    <a:pt x="235" y="300"/>
                    <a:pt x="235" y="300"/>
                  </a:cubicBezTo>
                  <a:cubicBezTo>
                    <a:pt x="236" y="300"/>
                    <a:pt x="236" y="300"/>
                    <a:pt x="236" y="300"/>
                  </a:cubicBezTo>
                  <a:cubicBezTo>
                    <a:pt x="237" y="300"/>
                    <a:pt x="237" y="300"/>
                    <a:pt x="237" y="300"/>
                  </a:cubicBezTo>
                  <a:cubicBezTo>
                    <a:pt x="237" y="300"/>
                    <a:pt x="237" y="300"/>
                    <a:pt x="237" y="300"/>
                  </a:cubicBezTo>
                  <a:cubicBezTo>
                    <a:pt x="237" y="300"/>
                    <a:pt x="237" y="300"/>
                    <a:pt x="237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00"/>
                    <a:pt x="240" y="300"/>
                    <a:pt x="240" y="300"/>
                  </a:cubicBezTo>
                  <a:cubicBezTo>
                    <a:pt x="240" y="300"/>
                    <a:pt x="240" y="301"/>
                    <a:pt x="241" y="300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2"/>
                    <a:pt x="242" y="302"/>
                    <a:pt x="242" y="302"/>
                  </a:cubicBezTo>
                  <a:cubicBezTo>
                    <a:pt x="242" y="302"/>
                    <a:pt x="242" y="302"/>
                    <a:pt x="242" y="302"/>
                  </a:cubicBezTo>
                  <a:cubicBezTo>
                    <a:pt x="243" y="302"/>
                    <a:pt x="243" y="302"/>
                    <a:pt x="243" y="302"/>
                  </a:cubicBezTo>
                  <a:cubicBezTo>
                    <a:pt x="243" y="302"/>
                    <a:pt x="243" y="302"/>
                    <a:pt x="243" y="302"/>
                  </a:cubicBezTo>
                  <a:cubicBezTo>
                    <a:pt x="243" y="303"/>
                    <a:pt x="243" y="303"/>
                    <a:pt x="243" y="303"/>
                  </a:cubicBezTo>
                  <a:cubicBezTo>
                    <a:pt x="243" y="302"/>
                    <a:pt x="243" y="302"/>
                    <a:pt x="243" y="302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5" y="307"/>
                    <a:pt x="245" y="307"/>
                    <a:pt x="245" y="307"/>
                  </a:cubicBezTo>
                  <a:cubicBezTo>
                    <a:pt x="246" y="307"/>
                    <a:pt x="246" y="307"/>
                    <a:pt x="246" y="307"/>
                  </a:cubicBezTo>
                  <a:cubicBezTo>
                    <a:pt x="246" y="308"/>
                    <a:pt x="246" y="308"/>
                    <a:pt x="246" y="308"/>
                  </a:cubicBezTo>
                  <a:cubicBezTo>
                    <a:pt x="246" y="308"/>
                    <a:pt x="246" y="308"/>
                    <a:pt x="246" y="308"/>
                  </a:cubicBezTo>
                  <a:cubicBezTo>
                    <a:pt x="246" y="308"/>
                    <a:pt x="246" y="308"/>
                    <a:pt x="246" y="308"/>
                  </a:cubicBezTo>
                  <a:cubicBezTo>
                    <a:pt x="247" y="309"/>
                    <a:pt x="247" y="309"/>
                    <a:pt x="247" y="309"/>
                  </a:cubicBezTo>
                  <a:cubicBezTo>
                    <a:pt x="246" y="309"/>
                    <a:pt x="246" y="309"/>
                    <a:pt x="246" y="309"/>
                  </a:cubicBezTo>
                  <a:cubicBezTo>
                    <a:pt x="246" y="309"/>
                    <a:pt x="246" y="309"/>
                    <a:pt x="246" y="309"/>
                  </a:cubicBezTo>
                  <a:cubicBezTo>
                    <a:pt x="245" y="310"/>
                    <a:pt x="245" y="310"/>
                    <a:pt x="245" y="310"/>
                  </a:cubicBezTo>
                  <a:cubicBezTo>
                    <a:pt x="245" y="310"/>
                    <a:pt x="245" y="310"/>
                    <a:pt x="245" y="310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4" y="312"/>
                    <a:pt x="244" y="312"/>
                  </a:cubicBezTo>
                  <a:cubicBezTo>
                    <a:pt x="243" y="312"/>
                    <a:pt x="243" y="312"/>
                    <a:pt x="243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13"/>
                    <a:pt x="241" y="313"/>
                    <a:pt x="241" y="313"/>
                  </a:cubicBezTo>
                  <a:cubicBezTo>
                    <a:pt x="241" y="313"/>
                    <a:pt x="241" y="313"/>
                    <a:pt x="241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39" y="314"/>
                    <a:pt x="239" y="314"/>
                    <a:pt x="239" y="314"/>
                  </a:cubicBezTo>
                  <a:cubicBezTo>
                    <a:pt x="239" y="314"/>
                    <a:pt x="239" y="314"/>
                    <a:pt x="239" y="314"/>
                  </a:cubicBezTo>
                  <a:cubicBezTo>
                    <a:pt x="239" y="314"/>
                    <a:pt x="239" y="314"/>
                    <a:pt x="239" y="314"/>
                  </a:cubicBezTo>
                  <a:cubicBezTo>
                    <a:pt x="238" y="315"/>
                    <a:pt x="239" y="315"/>
                    <a:pt x="238" y="315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5" y="315"/>
                    <a:pt x="235" y="315"/>
                    <a:pt x="235" y="315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3" y="312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11"/>
                    <a:pt x="233" y="311"/>
                    <a:pt x="233" y="311"/>
                  </a:cubicBezTo>
                  <a:cubicBezTo>
                    <a:pt x="233" y="311"/>
                    <a:pt x="233" y="311"/>
                    <a:pt x="233" y="311"/>
                  </a:cubicBezTo>
                  <a:cubicBezTo>
                    <a:pt x="233" y="311"/>
                    <a:pt x="233" y="311"/>
                    <a:pt x="233" y="311"/>
                  </a:cubicBezTo>
                  <a:cubicBezTo>
                    <a:pt x="232" y="311"/>
                    <a:pt x="232" y="311"/>
                    <a:pt x="232" y="311"/>
                  </a:cubicBezTo>
                  <a:cubicBezTo>
                    <a:pt x="232" y="310"/>
                    <a:pt x="232" y="310"/>
                    <a:pt x="232" y="310"/>
                  </a:cubicBezTo>
                  <a:cubicBezTo>
                    <a:pt x="232" y="310"/>
                    <a:pt x="232" y="310"/>
                    <a:pt x="232" y="310"/>
                  </a:cubicBezTo>
                  <a:cubicBezTo>
                    <a:pt x="231" y="310"/>
                    <a:pt x="231" y="310"/>
                    <a:pt x="231" y="310"/>
                  </a:cubicBezTo>
                  <a:cubicBezTo>
                    <a:pt x="231" y="310"/>
                    <a:pt x="231" y="310"/>
                    <a:pt x="231" y="310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30" y="307"/>
                    <a:pt x="230" y="307"/>
                    <a:pt x="230" y="307"/>
                  </a:cubicBezTo>
                  <a:cubicBezTo>
                    <a:pt x="230" y="307"/>
                    <a:pt x="229" y="307"/>
                    <a:pt x="229" y="307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7" y="308"/>
                    <a:pt x="227" y="308"/>
                    <a:pt x="227" y="308"/>
                  </a:cubicBezTo>
                  <a:cubicBezTo>
                    <a:pt x="227" y="308"/>
                    <a:pt x="227" y="308"/>
                    <a:pt x="227" y="308"/>
                  </a:cubicBezTo>
                  <a:cubicBezTo>
                    <a:pt x="227" y="309"/>
                    <a:pt x="227" y="309"/>
                    <a:pt x="227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5" y="310"/>
                    <a:pt x="225" y="310"/>
                    <a:pt x="225" y="310"/>
                  </a:cubicBezTo>
                  <a:cubicBezTo>
                    <a:pt x="226" y="310"/>
                    <a:pt x="226" y="310"/>
                    <a:pt x="226" y="31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6" y="311"/>
                    <a:pt x="226" y="311"/>
                    <a:pt x="226" y="311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4" y="314"/>
                    <a:pt x="224" y="314"/>
                    <a:pt x="224" y="314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6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6" y="317"/>
                    <a:pt x="226" y="317"/>
                    <a:pt x="226" y="317"/>
                  </a:cubicBezTo>
                  <a:cubicBezTo>
                    <a:pt x="226" y="317"/>
                    <a:pt x="226" y="317"/>
                    <a:pt x="226" y="317"/>
                  </a:cubicBezTo>
                  <a:cubicBezTo>
                    <a:pt x="225" y="317"/>
                    <a:pt x="226" y="317"/>
                    <a:pt x="225" y="318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8"/>
                    <a:pt x="225" y="318"/>
                    <a:pt x="225" y="318"/>
                  </a:cubicBezTo>
                  <a:cubicBezTo>
                    <a:pt x="225" y="318"/>
                    <a:pt x="225" y="318"/>
                    <a:pt x="225" y="318"/>
                  </a:cubicBezTo>
                  <a:cubicBezTo>
                    <a:pt x="224" y="317"/>
                    <a:pt x="224" y="317"/>
                    <a:pt x="224" y="317"/>
                  </a:cubicBezTo>
                  <a:cubicBezTo>
                    <a:pt x="224" y="317"/>
                    <a:pt x="224" y="317"/>
                    <a:pt x="224" y="317"/>
                  </a:cubicBezTo>
                  <a:cubicBezTo>
                    <a:pt x="224" y="317"/>
                    <a:pt x="224" y="317"/>
                    <a:pt x="224" y="317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23" y="316"/>
                    <a:pt x="223" y="316"/>
                    <a:pt x="223" y="316"/>
                  </a:cubicBezTo>
                  <a:cubicBezTo>
                    <a:pt x="223" y="316"/>
                    <a:pt x="223" y="316"/>
                    <a:pt x="223" y="316"/>
                  </a:cubicBezTo>
                  <a:cubicBezTo>
                    <a:pt x="223" y="316"/>
                    <a:pt x="223" y="316"/>
                    <a:pt x="223" y="316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1" y="314"/>
                    <a:pt x="221" y="314"/>
                    <a:pt x="221" y="314"/>
                  </a:cubicBezTo>
                  <a:cubicBezTo>
                    <a:pt x="221" y="314"/>
                    <a:pt x="221" y="314"/>
                    <a:pt x="221" y="314"/>
                  </a:cubicBezTo>
                  <a:cubicBezTo>
                    <a:pt x="221" y="315"/>
                    <a:pt x="221" y="315"/>
                    <a:pt x="220" y="315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19" y="316"/>
                    <a:pt x="219" y="316"/>
                    <a:pt x="219" y="316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3"/>
                    <a:pt x="218" y="313"/>
                    <a:pt x="218" y="313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5" y="313"/>
                    <a:pt x="215" y="313"/>
                    <a:pt x="215" y="313"/>
                  </a:cubicBezTo>
                  <a:cubicBezTo>
                    <a:pt x="215" y="314"/>
                    <a:pt x="215" y="314"/>
                    <a:pt x="215" y="314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1" y="311"/>
                    <a:pt x="211" y="311"/>
                    <a:pt x="211" y="311"/>
                  </a:cubicBezTo>
                  <a:cubicBezTo>
                    <a:pt x="211" y="311"/>
                    <a:pt x="211" y="311"/>
                    <a:pt x="211" y="311"/>
                  </a:cubicBezTo>
                  <a:cubicBezTo>
                    <a:pt x="211" y="311"/>
                    <a:pt x="211" y="312"/>
                    <a:pt x="211" y="312"/>
                  </a:cubicBezTo>
                  <a:cubicBezTo>
                    <a:pt x="210" y="312"/>
                    <a:pt x="210" y="312"/>
                    <a:pt x="210" y="312"/>
                  </a:cubicBezTo>
                  <a:cubicBezTo>
                    <a:pt x="210" y="312"/>
                    <a:pt x="210" y="312"/>
                    <a:pt x="210" y="312"/>
                  </a:cubicBezTo>
                  <a:cubicBezTo>
                    <a:pt x="209" y="312"/>
                    <a:pt x="209" y="312"/>
                    <a:pt x="209" y="312"/>
                  </a:cubicBezTo>
                  <a:cubicBezTo>
                    <a:pt x="209" y="312"/>
                    <a:pt x="209" y="312"/>
                    <a:pt x="209" y="312"/>
                  </a:cubicBezTo>
                  <a:cubicBezTo>
                    <a:pt x="209" y="312"/>
                    <a:pt x="209" y="312"/>
                    <a:pt x="209" y="312"/>
                  </a:cubicBezTo>
                  <a:cubicBezTo>
                    <a:pt x="208" y="312"/>
                    <a:pt x="208" y="312"/>
                    <a:pt x="208" y="312"/>
                  </a:cubicBezTo>
                  <a:cubicBezTo>
                    <a:pt x="208" y="312"/>
                    <a:pt x="208" y="312"/>
                    <a:pt x="208" y="312"/>
                  </a:cubicBezTo>
                  <a:cubicBezTo>
                    <a:pt x="208" y="312"/>
                    <a:pt x="208" y="312"/>
                    <a:pt x="207" y="312"/>
                  </a:cubicBezTo>
                  <a:cubicBezTo>
                    <a:pt x="207" y="312"/>
                    <a:pt x="207" y="312"/>
                    <a:pt x="207" y="312"/>
                  </a:cubicBezTo>
                  <a:cubicBezTo>
                    <a:pt x="207" y="312"/>
                    <a:pt x="207" y="312"/>
                    <a:pt x="207" y="312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5" y="310"/>
                    <a:pt x="205" y="310"/>
                    <a:pt x="205" y="310"/>
                  </a:cubicBezTo>
                  <a:cubicBezTo>
                    <a:pt x="206" y="310"/>
                    <a:pt x="206" y="310"/>
                    <a:pt x="206" y="310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5" y="309"/>
                    <a:pt x="205" y="309"/>
                    <a:pt x="205" y="309"/>
                  </a:cubicBezTo>
                  <a:cubicBezTo>
                    <a:pt x="205" y="310"/>
                    <a:pt x="205" y="310"/>
                    <a:pt x="205" y="310"/>
                  </a:cubicBezTo>
                  <a:cubicBezTo>
                    <a:pt x="205" y="310"/>
                    <a:pt x="204" y="310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3" y="309"/>
                    <a:pt x="203" y="309"/>
                    <a:pt x="203" y="309"/>
                  </a:cubicBezTo>
                  <a:cubicBezTo>
                    <a:pt x="203" y="308"/>
                    <a:pt x="203" y="308"/>
                    <a:pt x="203" y="308"/>
                  </a:cubicBezTo>
                  <a:cubicBezTo>
                    <a:pt x="203" y="308"/>
                    <a:pt x="203" y="308"/>
                    <a:pt x="203" y="308"/>
                  </a:cubicBezTo>
                  <a:cubicBezTo>
                    <a:pt x="203" y="309"/>
                    <a:pt x="203" y="309"/>
                    <a:pt x="202" y="310"/>
                  </a:cubicBezTo>
                  <a:cubicBezTo>
                    <a:pt x="202" y="309"/>
                    <a:pt x="202" y="309"/>
                    <a:pt x="202" y="309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2" y="310"/>
                    <a:pt x="202" y="310"/>
                    <a:pt x="202" y="310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0" y="311"/>
                    <a:pt x="200" y="311"/>
                    <a:pt x="200" y="311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0" y="312"/>
                    <a:pt x="200" y="312"/>
                    <a:pt x="200" y="313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13"/>
                    <a:pt x="199" y="314"/>
                    <a:pt x="198" y="314"/>
                  </a:cubicBezTo>
                  <a:cubicBezTo>
                    <a:pt x="198" y="313"/>
                    <a:pt x="198" y="313"/>
                    <a:pt x="198" y="313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4"/>
                    <a:pt x="197" y="314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4"/>
                    <a:pt x="197" y="314"/>
                    <a:pt x="196" y="314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3" y="313"/>
                    <a:pt x="193" y="313"/>
                    <a:pt x="193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2"/>
                    <a:pt x="194" y="312"/>
                    <a:pt x="194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6" y="312"/>
                    <a:pt x="196" y="312"/>
                    <a:pt x="196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6" y="312"/>
                    <a:pt x="196" y="311"/>
                    <a:pt x="196" y="311"/>
                  </a:cubicBezTo>
                  <a:cubicBezTo>
                    <a:pt x="196" y="310"/>
                    <a:pt x="196" y="310"/>
                    <a:pt x="196" y="310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7" y="311"/>
                    <a:pt x="197" y="311"/>
                    <a:pt x="197" y="311"/>
                  </a:cubicBezTo>
                  <a:cubicBezTo>
                    <a:pt x="197" y="310"/>
                    <a:pt x="197" y="310"/>
                    <a:pt x="198" y="310"/>
                  </a:cubicBezTo>
                  <a:cubicBezTo>
                    <a:pt x="198" y="310"/>
                    <a:pt x="198" y="310"/>
                    <a:pt x="198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8"/>
                    <a:pt x="200" y="309"/>
                    <a:pt x="200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99" y="305"/>
                    <a:pt x="199" y="306"/>
                    <a:pt x="198" y="305"/>
                  </a:cubicBezTo>
                  <a:cubicBezTo>
                    <a:pt x="198" y="305"/>
                    <a:pt x="198" y="305"/>
                    <a:pt x="198" y="305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7" y="304"/>
                    <a:pt x="197" y="304"/>
                    <a:pt x="197" y="304"/>
                  </a:cubicBezTo>
                  <a:cubicBezTo>
                    <a:pt x="198" y="303"/>
                    <a:pt x="198" y="303"/>
                    <a:pt x="198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2"/>
                    <a:pt x="196" y="302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3" y="298"/>
                    <a:pt x="193" y="298"/>
                    <a:pt x="193" y="298"/>
                  </a:cubicBezTo>
                  <a:cubicBezTo>
                    <a:pt x="192" y="298"/>
                    <a:pt x="192" y="298"/>
                    <a:pt x="191" y="298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1" y="297"/>
                    <a:pt x="191" y="297"/>
                    <a:pt x="191" y="298"/>
                  </a:cubicBezTo>
                  <a:cubicBezTo>
                    <a:pt x="190" y="297"/>
                    <a:pt x="190" y="297"/>
                    <a:pt x="190" y="297"/>
                  </a:cubicBezTo>
                  <a:cubicBezTo>
                    <a:pt x="190" y="297"/>
                    <a:pt x="190" y="297"/>
                    <a:pt x="190" y="297"/>
                  </a:cubicBezTo>
                  <a:cubicBezTo>
                    <a:pt x="190" y="298"/>
                    <a:pt x="190" y="298"/>
                    <a:pt x="190" y="298"/>
                  </a:cubicBezTo>
                  <a:cubicBezTo>
                    <a:pt x="190" y="298"/>
                    <a:pt x="190" y="298"/>
                    <a:pt x="190" y="298"/>
                  </a:cubicBezTo>
                  <a:cubicBezTo>
                    <a:pt x="189" y="298"/>
                    <a:pt x="189" y="298"/>
                    <a:pt x="189" y="298"/>
                  </a:cubicBezTo>
                  <a:cubicBezTo>
                    <a:pt x="189" y="297"/>
                    <a:pt x="189" y="297"/>
                    <a:pt x="189" y="297"/>
                  </a:cubicBezTo>
                  <a:cubicBezTo>
                    <a:pt x="189" y="297"/>
                    <a:pt x="189" y="297"/>
                    <a:pt x="189" y="297"/>
                  </a:cubicBezTo>
                  <a:cubicBezTo>
                    <a:pt x="189" y="297"/>
                    <a:pt x="189" y="297"/>
                    <a:pt x="189" y="297"/>
                  </a:cubicBezTo>
                  <a:cubicBezTo>
                    <a:pt x="189" y="297"/>
                    <a:pt x="189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7" y="298"/>
                    <a:pt x="187" y="298"/>
                    <a:pt x="187" y="298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7"/>
                    <a:pt x="184" y="297"/>
                    <a:pt x="183" y="297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8"/>
                    <a:pt x="177" y="298"/>
                    <a:pt x="177" y="298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8"/>
                    <a:pt x="177" y="298"/>
                    <a:pt x="177" y="298"/>
                  </a:cubicBezTo>
                  <a:cubicBezTo>
                    <a:pt x="177" y="298"/>
                    <a:pt x="177" y="298"/>
                    <a:pt x="177" y="298"/>
                  </a:cubicBezTo>
                  <a:cubicBezTo>
                    <a:pt x="176" y="298"/>
                    <a:pt x="176" y="298"/>
                    <a:pt x="176" y="298"/>
                  </a:cubicBezTo>
                  <a:cubicBezTo>
                    <a:pt x="176" y="298"/>
                    <a:pt x="176" y="298"/>
                    <a:pt x="176" y="298"/>
                  </a:cubicBezTo>
                  <a:cubicBezTo>
                    <a:pt x="176" y="298"/>
                    <a:pt x="176" y="298"/>
                    <a:pt x="176" y="298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171" y="295"/>
                    <a:pt x="171" y="294"/>
                    <a:pt x="171" y="295"/>
                  </a:cubicBezTo>
                  <a:cubicBezTo>
                    <a:pt x="171" y="296"/>
                    <a:pt x="171" y="296"/>
                    <a:pt x="171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7"/>
                    <a:pt x="171" y="297"/>
                    <a:pt x="172" y="298"/>
                  </a:cubicBezTo>
                  <a:cubicBezTo>
                    <a:pt x="172" y="298"/>
                    <a:pt x="172" y="298"/>
                    <a:pt x="172" y="298"/>
                  </a:cubicBezTo>
                  <a:cubicBezTo>
                    <a:pt x="172" y="298"/>
                    <a:pt x="172" y="298"/>
                    <a:pt x="172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9"/>
                    <a:pt x="173" y="299"/>
                    <a:pt x="173" y="299"/>
                  </a:cubicBezTo>
                  <a:cubicBezTo>
                    <a:pt x="173" y="299"/>
                    <a:pt x="173" y="299"/>
                    <a:pt x="174" y="299"/>
                  </a:cubicBezTo>
                  <a:cubicBezTo>
                    <a:pt x="174" y="299"/>
                    <a:pt x="174" y="299"/>
                    <a:pt x="174" y="299"/>
                  </a:cubicBezTo>
                  <a:cubicBezTo>
                    <a:pt x="175" y="300"/>
                    <a:pt x="175" y="300"/>
                    <a:pt x="175" y="300"/>
                  </a:cubicBezTo>
                  <a:cubicBezTo>
                    <a:pt x="175" y="300"/>
                    <a:pt x="175" y="300"/>
                    <a:pt x="175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6" y="301"/>
                    <a:pt x="176" y="301"/>
                    <a:pt x="176" y="301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176" y="303"/>
                    <a:pt x="176" y="303"/>
                    <a:pt x="176" y="304"/>
                  </a:cubicBezTo>
                  <a:cubicBezTo>
                    <a:pt x="177" y="304"/>
                    <a:pt x="177" y="304"/>
                    <a:pt x="177" y="304"/>
                  </a:cubicBezTo>
                  <a:cubicBezTo>
                    <a:pt x="177" y="303"/>
                    <a:pt x="177" y="303"/>
                    <a:pt x="177" y="303"/>
                  </a:cubicBezTo>
                  <a:cubicBezTo>
                    <a:pt x="177" y="303"/>
                    <a:pt x="177" y="303"/>
                    <a:pt x="177" y="303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7" y="304"/>
                    <a:pt x="177" y="304"/>
                    <a:pt x="177" y="304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5" y="305"/>
                    <a:pt x="175" y="305"/>
                    <a:pt x="175" y="305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4" y="306"/>
                    <a:pt x="174" y="306"/>
                    <a:pt x="174" y="306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73" y="308"/>
                    <a:pt x="173" y="308"/>
                    <a:pt x="173" y="308"/>
                  </a:cubicBezTo>
                  <a:cubicBezTo>
                    <a:pt x="173" y="307"/>
                    <a:pt x="173" y="307"/>
                    <a:pt x="173" y="307"/>
                  </a:cubicBezTo>
                  <a:cubicBezTo>
                    <a:pt x="172" y="308"/>
                    <a:pt x="172" y="308"/>
                    <a:pt x="172" y="308"/>
                  </a:cubicBezTo>
                  <a:cubicBezTo>
                    <a:pt x="172" y="308"/>
                    <a:pt x="172" y="308"/>
                    <a:pt x="172" y="307"/>
                  </a:cubicBezTo>
                  <a:cubicBezTo>
                    <a:pt x="171" y="307"/>
                    <a:pt x="171" y="307"/>
                    <a:pt x="171" y="307"/>
                  </a:cubicBezTo>
                  <a:cubicBezTo>
                    <a:pt x="171" y="307"/>
                    <a:pt x="171" y="307"/>
                    <a:pt x="171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8" y="307"/>
                    <a:pt x="168" y="307"/>
                    <a:pt x="168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5" y="307"/>
                    <a:pt x="165" y="307"/>
                    <a:pt x="165" y="307"/>
                  </a:cubicBezTo>
                  <a:cubicBezTo>
                    <a:pt x="165" y="307"/>
                    <a:pt x="165" y="307"/>
                    <a:pt x="165" y="307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5" y="310"/>
                    <a:pt x="165" y="310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67" y="312"/>
                    <a:pt x="167" y="312"/>
                    <a:pt x="167" y="312"/>
                  </a:cubicBezTo>
                  <a:cubicBezTo>
                    <a:pt x="167" y="312"/>
                    <a:pt x="167" y="312"/>
                    <a:pt x="167" y="312"/>
                  </a:cubicBezTo>
                  <a:cubicBezTo>
                    <a:pt x="167" y="311"/>
                    <a:pt x="167" y="311"/>
                    <a:pt x="167" y="311"/>
                  </a:cubicBezTo>
                  <a:cubicBezTo>
                    <a:pt x="167" y="311"/>
                    <a:pt x="167" y="311"/>
                    <a:pt x="167" y="311"/>
                  </a:cubicBezTo>
                  <a:cubicBezTo>
                    <a:pt x="168" y="311"/>
                    <a:pt x="168" y="311"/>
                    <a:pt x="168" y="311"/>
                  </a:cubicBezTo>
                  <a:cubicBezTo>
                    <a:pt x="168" y="311"/>
                    <a:pt x="168" y="311"/>
                    <a:pt x="168" y="311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9" y="312"/>
                    <a:pt x="169" y="312"/>
                    <a:pt x="169" y="312"/>
                  </a:cubicBezTo>
                  <a:cubicBezTo>
                    <a:pt x="169" y="311"/>
                    <a:pt x="169" y="311"/>
                    <a:pt x="169" y="311"/>
                  </a:cubicBezTo>
                  <a:cubicBezTo>
                    <a:pt x="169" y="311"/>
                    <a:pt x="169" y="311"/>
                    <a:pt x="169" y="311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71" y="311"/>
                    <a:pt x="171" y="311"/>
                    <a:pt x="171" y="311"/>
                  </a:cubicBezTo>
                  <a:cubicBezTo>
                    <a:pt x="171" y="311"/>
                    <a:pt x="171" y="311"/>
                    <a:pt x="171" y="311"/>
                  </a:cubicBezTo>
                  <a:cubicBezTo>
                    <a:pt x="170" y="310"/>
                    <a:pt x="170" y="310"/>
                    <a:pt x="170" y="310"/>
                  </a:cubicBezTo>
                  <a:cubicBezTo>
                    <a:pt x="171" y="310"/>
                    <a:pt x="171" y="310"/>
                    <a:pt x="171" y="310"/>
                  </a:cubicBezTo>
                  <a:cubicBezTo>
                    <a:pt x="172" y="311"/>
                    <a:pt x="172" y="310"/>
                    <a:pt x="172" y="310"/>
                  </a:cubicBezTo>
                  <a:cubicBezTo>
                    <a:pt x="173" y="310"/>
                    <a:pt x="173" y="310"/>
                    <a:pt x="173" y="310"/>
                  </a:cubicBezTo>
                  <a:cubicBezTo>
                    <a:pt x="173" y="310"/>
                    <a:pt x="173" y="310"/>
                    <a:pt x="173" y="310"/>
                  </a:cubicBezTo>
                  <a:cubicBezTo>
                    <a:pt x="173" y="310"/>
                    <a:pt x="173" y="310"/>
                    <a:pt x="173" y="310"/>
                  </a:cubicBezTo>
                  <a:cubicBezTo>
                    <a:pt x="173" y="311"/>
                    <a:pt x="173" y="311"/>
                    <a:pt x="173" y="311"/>
                  </a:cubicBezTo>
                  <a:cubicBezTo>
                    <a:pt x="173" y="311"/>
                    <a:pt x="173" y="311"/>
                    <a:pt x="173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1"/>
                    <a:pt x="175" y="311"/>
                    <a:pt x="175" y="311"/>
                  </a:cubicBezTo>
                  <a:cubicBezTo>
                    <a:pt x="175" y="311"/>
                    <a:pt x="175" y="311"/>
                    <a:pt x="175" y="311"/>
                  </a:cubicBezTo>
                  <a:cubicBezTo>
                    <a:pt x="176" y="311"/>
                    <a:pt x="176" y="311"/>
                    <a:pt x="176" y="311"/>
                  </a:cubicBezTo>
                  <a:cubicBezTo>
                    <a:pt x="176" y="311"/>
                    <a:pt x="176" y="311"/>
                    <a:pt x="176" y="311"/>
                  </a:cubicBezTo>
                  <a:cubicBezTo>
                    <a:pt x="176" y="312"/>
                    <a:pt x="176" y="312"/>
                    <a:pt x="176" y="312"/>
                  </a:cubicBezTo>
                  <a:cubicBezTo>
                    <a:pt x="177" y="312"/>
                    <a:pt x="177" y="312"/>
                    <a:pt x="177" y="312"/>
                  </a:cubicBezTo>
                  <a:cubicBezTo>
                    <a:pt x="177" y="312"/>
                    <a:pt x="177" y="312"/>
                    <a:pt x="177" y="312"/>
                  </a:cubicBezTo>
                  <a:cubicBezTo>
                    <a:pt x="177" y="311"/>
                    <a:pt x="177" y="311"/>
                    <a:pt x="177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1"/>
                    <a:pt x="179" y="311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80" y="311"/>
                    <a:pt x="180" y="311"/>
                    <a:pt x="180" y="311"/>
                  </a:cubicBezTo>
                  <a:cubicBezTo>
                    <a:pt x="180" y="311"/>
                    <a:pt x="180" y="311"/>
                    <a:pt x="180" y="311"/>
                  </a:cubicBezTo>
                  <a:cubicBezTo>
                    <a:pt x="180" y="311"/>
                    <a:pt x="180" y="311"/>
                    <a:pt x="180" y="311"/>
                  </a:cubicBezTo>
                  <a:cubicBezTo>
                    <a:pt x="180" y="310"/>
                    <a:pt x="180" y="310"/>
                    <a:pt x="180" y="310"/>
                  </a:cubicBezTo>
                  <a:cubicBezTo>
                    <a:pt x="180" y="310"/>
                    <a:pt x="180" y="310"/>
                    <a:pt x="180" y="310"/>
                  </a:cubicBezTo>
                  <a:cubicBezTo>
                    <a:pt x="180" y="310"/>
                    <a:pt x="180" y="310"/>
                    <a:pt x="180" y="31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8"/>
                    <a:pt x="182" y="308"/>
                    <a:pt x="182" y="308"/>
                  </a:cubicBezTo>
                  <a:cubicBezTo>
                    <a:pt x="182" y="308"/>
                    <a:pt x="182" y="308"/>
                    <a:pt x="182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6"/>
                    <a:pt x="181" y="306"/>
                    <a:pt x="181" y="306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3" y="306"/>
                    <a:pt x="183" y="306"/>
                    <a:pt x="183" y="306"/>
                  </a:cubicBezTo>
                  <a:cubicBezTo>
                    <a:pt x="183" y="306"/>
                    <a:pt x="183" y="306"/>
                    <a:pt x="183" y="306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6" y="306"/>
                    <a:pt x="186" y="306"/>
                    <a:pt x="186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6"/>
                  </a:cubicBezTo>
                  <a:cubicBezTo>
                    <a:pt x="186" y="306"/>
                    <a:pt x="186" y="306"/>
                    <a:pt x="186" y="306"/>
                  </a:cubicBezTo>
                  <a:cubicBezTo>
                    <a:pt x="186" y="306"/>
                    <a:pt x="186" y="306"/>
                    <a:pt x="186" y="306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6"/>
                    <a:pt x="187" y="306"/>
                    <a:pt x="187" y="306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0" y="305"/>
                    <a:pt x="190" y="305"/>
                    <a:pt x="190" y="305"/>
                  </a:cubicBezTo>
                  <a:cubicBezTo>
                    <a:pt x="190" y="305"/>
                    <a:pt x="190" y="305"/>
                    <a:pt x="190" y="305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89" y="304"/>
                    <a:pt x="189" y="304"/>
                    <a:pt x="189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2" y="305"/>
                    <a:pt x="192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6"/>
                    <a:pt x="194" y="305"/>
                    <a:pt x="195" y="305"/>
                  </a:cubicBezTo>
                  <a:cubicBezTo>
                    <a:pt x="195" y="305"/>
                    <a:pt x="195" y="306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5" y="307"/>
                    <a:pt x="195" y="307"/>
                    <a:pt x="195" y="307"/>
                  </a:cubicBezTo>
                  <a:cubicBezTo>
                    <a:pt x="195" y="307"/>
                    <a:pt x="195" y="307"/>
                    <a:pt x="195" y="307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3" y="308"/>
                    <a:pt x="193" y="308"/>
                    <a:pt x="193" y="308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3" y="309"/>
                    <a:pt x="193" y="310"/>
                    <a:pt x="193" y="310"/>
                  </a:cubicBezTo>
                  <a:cubicBezTo>
                    <a:pt x="193" y="311"/>
                    <a:pt x="193" y="311"/>
                    <a:pt x="193" y="311"/>
                  </a:cubicBezTo>
                  <a:cubicBezTo>
                    <a:pt x="193" y="311"/>
                    <a:pt x="193" y="311"/>
                    <a:pt x="193" y="312"/>
                  </a:cubicBezTo>
                  <a:cubicBezTo>
                    <a:pt x="192" y="311"/>
                    <a:pt x="193" y="312"/>
                    <a:pt x="192" y="312"/>
                  </a:cubicBezTo>
                  <a:cubicBezTo>
                    <a:pt x="192" y="312"/>
                    <a:pt x="192" y="312"/>
                    <a:pt x="192" y="312"/>
                  </a:cubicBezTo>
                  <a:cubicBezTo>
                    <a:pt x="192" y="312"/>
                    <a:pt x="192" y="312"/>
                    <a:pt x="192" y="312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7" y="317"/>
                    <a:pt x="197" y="317"/>
                    <a:pt x="197" y="317"/>
                  </a:cubicBezTo>
                  <a:cubicBezTo>
                    <a:pt x="196" y="317"/>
                    <a:pt x="196" y="317"/>
                    <a:pt x="196" y="317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97" y="317"/>
                    <a:pt x="197" y="317"/>
                    <a:pt x="197" y="317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97" y="319"/>
                    <a:pt x="198" y="319"/>
                    <a:pt x="197" y="320"/>
                  </a:cubicBezTo>
                  <a:cubicBezTo>
                    <a:pt x="196" y="319"/>
                    <a:pt x="196" y="319"/>
                    <a:pt x="196" y="319"/>
                  </a:cubicBezTo>
                  <a:cubicBezTo>
                    <a:pt x="196" y="319"/>
                    <a:pt x="196" y="319"/>
                    <a:pt x="196" y="320"/>
                  </a:cubicBezTo>
                  <a:cubicBezTo>
                    <a:pt x="196" y="319"/>
                    <a:pt x="196" y="319"/>
                    <a:pt x="196" y="319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2" y="321"/>
                    <a:pt x="192" y="321"/>
                    <a:pt x="192" y="321"/>
                  </a:cubicBezTo>
                  <a:cubicBezTo>
                    <a:pt x="192" y="321"/>
                    <a:pt x="192" y="321"/>
                    <a:pt x="192" y="321"/>
                  </a:cubicBezTo>
                  <a:cubicBezTo>
                    <a:pt x="192" y="321"/>
                    <a:pt x="192" y="321"/>
                    <a:pt x="192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4"/>
                    <a:pt x="192" y="324"/>
                    <a:pt x="192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0" y="325"/>
                    <a:pt x="190" y="325"/>
                    <a:pt x="190" y="325"/>
                  </a:cubicBezTo>
                  <a:cubicBezTo>
                    <a:pt x="190" y="325"/>
                    <a:pt x="190" y="325"/>
                    <a:pt x="190" y="325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89" y="324"/>
                    <a:pt x="189" y="324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5"/>
                    <a:pt x="189" y="325"/>
                    <a:pt x="189" y="325"/>
                  </a:cubicBezTo>
                  <a:cubicBezTo>
                    <a:pt x="188" y="324"/>
                    <a:pt x="188" y="324"/>
                    <a:pt x="188" y="324"/>
                  </a:cubicBezTo>
                  <a:cubicBezTo>
                    <a:pt x="188" y="324"/>
                    <a:pt x="188" y="324"/>
                    <a:pt x="188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5"/>
                    <a:pt x="187" y="325"/>
                    <a:pt x="187" y="325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6" y="324"/>
                    <a:pt x="186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5" y="323"/>
                    <a:pt x="185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5" y="323"/>
                    <a:pt x="185" y="323"/>
                  </a:cubicBezTo>
                  <a:cubicBezTo>
                    <a:pt x="185" y="323"/>
                    <a:pt x="185" y="323"/>
                    <a:pt x="185" y="323"/>
                  </a:cubicBezTo>
                  <a:cubicBezTo>
                    <a:pt x="184" y="323"/>
                    <a:pt x="184" y="323"/>
                    <a:pt x="184" y="323"/>
                  </a:cubicBezTo>
                  <a:cubicBezTo>
                    <a:pt x="184" y="323"/>
                    <a:pt x="184" y="323"/>
                    <a:pt x="184" y="323"/>
                  </a:cubicBezTo>
                  <a:cubicBezTo>
                    <a:pt x="184" y="323"/>
                    <a:pt x="184" y="323"/>
                    <a:pt x="184" y="323"/>
                  </a:cubicBezTo>
                  <a:cubicBezTo>
                    <a:pt x="183" y="323"/>
                    <a:pt x="183" y="323"/>
                    <a:pt x="183" y="323"/>
                  </a:cubicBezTo>
                  <a:cubicBezTo>
                    <a:pt x="183" y="323"/>
                    <a:pt x="183" y="323"/>
                    <a:pt x="183" y="323"/>
                  </a:cubicBezTo>
                  <a:cubicBezTo>
                    <a:pt x="183" y="323"/>
                    <a:pt x="183" y="323"/>
                    <a:pt x="183" y="323"/>
                  </a:cubicBezTo>
                  <a:cubicBezTo>
                    <a:pt x="184" y="322"/>
                    <a:pt x="184" y="322"/>
                    <a:pt x="184" y="322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2"/>
                    <a:pt x="182" y="322"/>
                    <a:pt x="182" y="322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2" y="322"/>
                    <a:pt x="182" y="322"/>
                    <a:pt x="182" y="322"/>
                  </a:cubicBezTo>
                  <a:cubicBezTo>
                    <a:pt x="182" y="322"/>
                    <a:pt x="182" y="322"/>
                    <a:pt x="182" y="322"/>
                  </a:cubicBezTo>
                  <a:cubicBezTo>
                    <a:pt x="181" y="322"/>
                    <a:pt x="181" y="322"/>
                    <a:pt x="181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8" y="321"/>
                    <a:pt x="178" y="321"/>
                    <a:pt x="178" y="321"/>
                  </a:cubicBezTo>
                  <a:cubicBezTo>
                    <a:pt x="178" y="321"/>
                    <a:pt x="178" y="321"/>
                    <a:pt x="178" y="321"/>
                  </a:cubicBezTo>
                  <a:cubicBezTo>
                    <a:pt x="177" y="322"/>
                    <a:pt x="177" y="322"/>
                    <a:pt x="177" y="322"/>
                  </a:cubicBezTo>
                  <a:cubicBezTo>
                    <a:pt x="177" y="322"/>
                    <a:pt x="177" y="322"/>
                    <a:pt x="177" y="321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5" y="321"/>
                    <a:pt x="176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2"/>
                    <a:pt x="174" y="322"/>
                    <a:pt x="174" y="322"/>
                  </a:cubicBezTo>
                  <a:cubicBezTo>
                    <a:pt x="174" y="322"/>
                    <a:pt x="174" y="322"/>
                    <a:pt x="174" y="322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1" y="321"/>
                    <a:pt x="171" y="320"/>
                    <a:pt x="171" y="320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0" y="321"/>
                    <a:pt x="170" y="321"/>
                    <a:pt x="170" y="321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9" y="320"/>
                    <a:pt x="169" y="320"/>
                    <a:pt x="169" y="320"/>
                  </a:cubicBezTo>
                  <a:cubicBezTo>
                    <a:pt x="170" y="321"/>
                    <a:pt x="170" y="321"/>
                    <a:pt x="170" y="321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2"/>
                    <a:pt x="169" y="322"/>
                    <a:pt x="168" y="321"/>
                  </a:cubicBezTo>
                  <a:cubicBezTo>
                    <a:pt x="169" y="320"/>
                    <a:pt x="169" y="320"/>
                    <a:pt x="169" y="320"/>
                  </a:cubicBezTo>
                  <a:cubicBezTo>
                    <a:pt x="169" y="320"/>
                    <a:pt x="169" y="320"/>
                    <a:pt x="169" y="320"/>
                  </a:cubicBezTo>
                  <a:cubicBezTo>
                    <a:pt x="167" y="321"/>
                    <a:pt x="168" y="321"/>
                    <a:pt x="167" y="320"/>
                  </a:cubicBezTo>
                  <a:cubicBezTo>
                    <a:pt x="167" y="320"/>
                    <a:pt x="167" y="320"/>
                    <a:pt x="167" y="320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8" y="321"/>
                    <a:pt x="168" y="322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6" y="321"/>
                    <a:pt x="166" y="321"/>
                    <a:pt x="166" y="321"/>
                  </a:cubicBezTo>
                  <a:cubicBezTo>
                    <a:pt x="166" y="321"/>
                    <a:pt x="166" y="321"/>
                    <a:pt x="166" y="321"/>
                  </a:cubicBezTo>
                  <a:cubicBezTo>
                    <a:pt x="166" y="321"/>
                    <a:pt x="166" y="321"/>
                    <a:pt x="166" y="321"/>
                  </a:cubicBezTo>
                  <a:cubicBezTo>
                    <a:pt x="165" y="321"/>
                    <a:pt x="165" y="321"/>
                    <a:pt x="165" y="321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1"/>
                    <a:pt x="165" y="321"/>
                    <a:pt x="165" y="321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4" y="321"/>
                    <a:pt x="164" y="321"/>
                    <a:pt x="164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4" y="321"/>
                    <a:pt x="164" y="321"/>
                    <a:pt x="164" y="321"/>
                  </a:cubicBezTo>
                  <a:lnTo>
                    <a:pt x="163" y="321"/>
                  </a:lnTo>
                  <a:close/>
                  <a:moveTo>
                    <a:pt x="188" y="309"/>
                  </a:move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9" y="309"/>
                    <a:pt x="189" y="309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8" y="309"/>
                    <a:pt x="188" y="309"/>
                  </a:cubicBezTo>
                  <a:close/>
                  <a:moveTo>
                    <a:pt x="187" y="311"/>
                  </a:moveTo>
                  <a:cubicBezTo>
                    <a:pt x="188" y="312"/>
                    <a:pt x="188" y="312"/>
                    <a:pt x="188" y="312"/>
                  </a:cubicBezTo>
                  <a:cubicBezTo>
                    <a:pt x="187" y="312"/>
                    <a:pt x="187" y="312"/>
                    <a:pt x="187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9" y="311"/>
                    <a:pt x="189" y="312"/>
                    <a:pt x="189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8" y="311"/>
                    <a:pt x="188" y="310"/>
                    <a:pt x="188" y="311"/>
                  </a:cubicBezTo>
                  <a:lnTo>
                    <a:pt x="187" y="311"/>
                  </a:lnTo>
                  <a:close/>
                  <a:moveTo>
                    <a:pt x="187" y="323"/>
                  </a:moveTo>
                  <a:cubicBezTo>
                    <a:pt x="187" y="323"/>
                    <a:pt x="187" y="323"/>
                    <a:pt x="187" y="323"/>
                  </a:cubicBezTo>
                  <a:close/>
                  <a:moveTo>
                    <a:pt x="184" y="308"/>
                  </a:move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lose/>
                  <a:moveTo>
                    <a:pt x="183" y="307"/>
                  </a:moveTo>
                  <a:cubicBezTo>
                    <a:pt x="184" y="307"/>
                    <a:pt x="184" y="307"/>
                    <a:pt x="184" y="307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83" y="306"/>
                    <a:pt x="183" y="306"/>
                    <a:pt x="183" y="306"/>
                  </a:cubicBezTo>
                  <a:cubicBezTo>
                    <a:pt x="183" y="306"/>
                    <a:pt x="183" y="306"/>
                    <a:pt x="183" y="306"/>
                  </a:cubicBezTo>
                  <a:lnTo>
                    <a:pt x="183" y="307"/>
                  </a:lnTo>
                  <a:close/>
                  <a:moveTo>
                    <a:pt x="174" y="320"/>
                  </a:moveTo>
                  <a:cubicBezTo>
                    <a:pt x="174" y="320"/>
                    <a:pt x="174" y="320"/>
                    <a:pt x="174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174" y="320"/>
                    <a:pt x="174" y="320"/>
                    <a:pt x="174" y="320"/>
                  </a:cubicBezTo>
                  <a:close/>
                  <a:moveTo>
                    <a:pt x="171" y="320"/>
                  </a:moveTo>
                  <a:cubicBezTo>
                    <a:pt x="171" y="320"/>
                    <a:pt x="171" y="320"/>
                    <a:pt x="171" y="320"/>
                  </a:cubicBezTo>
                  <a:close/>
                  <a:moveTo>
                    <a:pt x="203" y="308"/>
                  </a:moveTo>
                  <a:cubicBezTo>
                    <a:pt x="202" y="308"/>
                    <a:pt x="202" y="308"/>
                    <a:pt x="202" y="308"/>
                  </a:cubicBezTo>
                  <a:lnTo>
                    <a:pt x="203" y="308"/>
                  </a:lnTo>
                  <a:close/>
                  <a:moveTo>
                    <a:pt x="305" y="216"/>
                  </a:moveTo>
                  <a:cubicBezTo>
                    <a:pt x="305" y="216"/>
                    <a:pt x="305" y="216"/>
                    <a:pt x="305" y="216"/>
                  </a:cubicBezTo>
                  <a:cubicBezTo>
                    <a:pt x="306" y="216"/>
                    <a:pt x="306" y="216"/>
                    <a:pt x="306" y="216"/>
                  </a:cubicBezTo>
                  <a:cubicBezTo>
                    <a:pt x="306" y="216"/>
                    <a:pt x="306" y="216"/>
                    <a:pt x="306" y="216"/>
                  </a:cubicBezTo>
                  <a:cubicBezTo>
                    <a:pt x="306" y="216"/>
                    <a:pt x="306" y="216"/>
                    <a:pt x="306" y="216"/>
                  </a:cubicBezTo>
                  <a:lnTo>
                    <a:pt x="305" y="216"/>
                  </a:lnTo>
                  <a:close/>
                  <a:moveTo>
                    <a:pt x="278" y="212"/>
                  </a:moveTo>
                  <a:cubicBezTo>
                    <a:pt x="278" y="211"/>
                    <a:pt x="278" y="211"/>
                    <a:pt x="278" y="211"/>
                  </a:cubicBezTo>
                  <a:cubicBezTo>
                    <a:pt x="277" y="212"/>
                    <a:pt x="277" y="211"/>
                    <a:pt x="277" y="211"/>
                  </a:cubicBezTo>
                  <a:cubicBezTo>
                    <a:pt x="277" y="211"/>
                    <a:pt x="277" y="211"/>
                    <a:pt x="277" y="211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7" y="211"/>
                    <a:pt x="277" y="211"/>
                    <a:pt x="277" y="211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7" y="212"/>
                    <a:pt x="277" y="212"/>
                    <a:pt x="278" y="212"/>
                  </a:cubicBezTo>
                  <a:close/>
                  <a:moveTo>
                    <a:pt x="273" y="204"/>
                  </a:moveTo>
                  <a:cubicBezTo>
                    <a:pt x="273" y="205"/>
                    <a:pt x="273" y="205"/>
                    <a:pt x="273" y="205"/>
                  </a:cubicBezTo>
                  <a:cubicBezTo>
                    <a:pt x="273" y="204"/>
                    <a:pt x="273" y="204"/>
                    <a:pt x="273" y="204"/>
                  </a:cubicBezTo>
                  <a:cubicBezTo>
                    <a:pt x="273" y="204"/>
                    <a:pt x="273" y="204"/>
                    <a:pt x="273" y="204"/>
                  </a:cubicBezTo>
                  <a:cubicBezTo>
                    <a:pt x="274" y="203"/>
                    <a:pt x="274" y="203"/>
                    <a:pt x="274" y="203"/>
                  </a:cubicBezTo>
                  <a:cubicBezTo>
                    <a:pt x="274" y="203"/>
                    <a:pt x="274" y="203"/>
                    <a:pt x="274" y="203"/>
                  </a:cubicBezTo>
                  <a:cubicBezTo>
                    <a:pt x="275" y="202"/>
                    <a:pt x="275" y="202"/>
                    <a:pt x="275" y="202"/>
                  </a:cubicBezTo>
                  <a:cubicBezTo>
                    <a:pt x="275" y="202"/>
                    <a:pt x="275" y="202"/>
                    <a:pt x="275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198"/>
                    <a:pt x="278" y="198"/>
                    <a:pt x="278" y="198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8" y="199"/>
                    <a:pt x="277" y="199"/>
                    <a:pt x="277" y="200"/>
                  </a:cubicBezTo>
                  <a:cubicBezTo>
                    <a:pt x="277" y="200"/>
                    <a:pt x="277" y="200"/>
                    <a:pt x="277" y="200"/>
                  </a:cubicBezTo>
                  <a:cubicBezTo>
                    <a:pt x="277" y="200"/>
                    <a:pt x="277" y="200"/>
                    <a:pt x="277" y="200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1"/>
                    <a:pt x="276" y="201"/>
                    <a:pt x="276" y="201"/>
                  </a:cubicBezTo>
                  <a:cubicBezTo>
                    <a:pt x="276" y="201"/>
                    <a:pt x="275" y="201"/>
                    <a:pt x="275" y="201"/>
                  </a:cubicBezTo>
                  <a:cubicBezTo>
                    <a:pt x="275" y="201"/>
                    <a:pt x="275" y="201"/>
                    <a:pt x="275" y="201"/>
                  </a:cubicBezTo>
                  <a:cubicBezTo>
                    <a:pt x="275" y="202"/>
                    <a:pt x="274" y="202"/>
                    <a:pt x="274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3" y="202"/>
                    <a:pt x="273" y="202"/>
                    <a:pt x="273" y="202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3" y="203"/>
                    <a:pt x="273" y="203"/>
                    <a:pt x="273" y="203"/>
                  </a:cubicBezTo>
                  <a:lnTo>
                    <a:pt x="273" y="204"/>
                  </a:lnTo>
                  <a:close/>
                  <a:moveTo>
                    <a:pt x="271" y="207"/>
                  </a:move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71" y="207"/>
                    <a:pt x="271" y="207"/>
                    <a:pt x="271" y="207"/>
                  </a:cubicBezTo>
                  <a:close/>
                  <a:moveTo>
                    <a:pt x="268" y="216"/>
                  </a:moveTo>
                  <a:cubicBezTo>
                    <a:pt x="269" y="217"/>
                    <a:pt x="269" y="217"/>
                    <a:pt x="269" y="217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69" y="216"/>
                    <a:pt x="269" y="216"/>
                    <a:pt x="269" y="216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1" y="216"/>
                    <a:pt x="271" y="216"/>
                    <a:pt x="271" y="216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4"/>
                    <a:pt x="272" y="215"/>
                    <a:pt x="272" y="214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74" y="208"/>
                    <a:pt x="274" y="208"/>
                    <a:pt x="274" y="208"/>
                  </a:cubicBezTo>
                  <a:cubicBezTo>
                    <a:pt x="274" y="208"/>
                    <a:pt x="274" y="208"/>
                    <a:pt x="274" y="208"/>
                  </a:cubicBezTo>
                  <a:cubicBezTo>
                    <a:pt x="273" y="208"/>
                    <a:pt x="273" y="208"/>
                    <a:pt x="273" y="208"/>
                  </a:cubicBezTo>
                  <a:cubicBezTo>
                    <a:pt x="273" y="208"/>
                    <a:pt x="273" y="208"/>
                    <a:pt x="273" y="208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3" y="210"/>
                    <a:pt x="273" y="210"/>
                    <a:pt x="273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0" y="214"/>
                    <a:pt x="270" y="214"/>
                    <a:pt x="270" y="214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69" y="215"/>
                    <a:pt x="269" y="216"/>
                    <a:pt x="268" y="216"/>
                  </a:cubicBezTo>
                  <a:close/>
                  <a:moveTo>
                    <a:pt x="266" y="219"/>
                  </a:moveTo>
                  <a:cubicBezTo>
                    <a:pt x="266" y="219"/>
                    <a:pt x="266" y="219"/>
                    <a:pt x="266" y="219"/>
                  </a:cubicBezTo>
                  <a:cubicBezTo>
                    <a:pt x="267" y="219"/>
                    <a:pt x="267" y="219"/>
                    <a:pt x="267" y="219"/>
                  </a:cubicBezTo>
                  <a:cubicBezTo>
                    <a:pt x="267" y="219"/>
                    <a:pt x="267" y="219"/>
                    <a:pt x="267" y="219"/>
                  </a:cubicBezTo>
                  <a:cubicBezTo>
                    <a:pt x="268" y="219"/>
                    <a:pt x="268" y="219"/>
                    <a:pt x="268" y="219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6" y="219"/>
                    <a:pt x="266" y="219"/>
                    <a:pt x="266" y="219"/>
                  </a:cubicBezTo>
                  <a:close/>
                  <a:moveTo>
                    <a:pt x="261" y="220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61" y="220"/>
                    <a:pt x="260" y="220"/>
                    <a:pt x="260" y="220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1" y="221"/>
                    <a:pt x="261" y="221"/>
                    <a:pt x="261" y="221"/>
                  </a:cubicBezTo>
                  <a:cubicBezTo>
                    <a:pt x="261" y="220"/>
                    <a:pt x="261" y="220"/>
                    <a:pt x="261" y="220"/>
                  </a:cubicBezTo>
                  <a:close/>
                  <a:moveTo>
                    <a:pt x="265" y="220"/>
                  </a:moveTo>
                  <a:cubicBezTo>
                    <a:pt x="265" y="220"/>
                    <a:pt x="265" y="220"/>
                    <a:pt x="265" y="220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lose/>
                  <a:moveTo>
                    <a:pt x="264" y="209"/>
                  </a:moveTo>
                  <a:cubicBezTo>
                    <a:pt x="264" y="210"/>
                    <a:pt x="264" y="210"/>
                    <a:pt x="264" y="210"/>
                  </a:cubicBezTo>
                  <a:cubicBezTo>
                    <a:pt x="264" y="209"/>
                    <a:pt x="264" y="209"/>
                    <a:pt x="264" y="209"/>
                  </a:cubicBezTo>
                  <a:cubicBezTo>
                    <a:pt x="264" y="209"/>
                    <a:pt x="264" y="209"/>
                    <a:pt x="264" y="209"/>
                  </a:cubicBezTo>
                  <a:close/>
                  <a:moveTo>
                    <a:pt x="259" y="213"/>
                  </a:moveTo>
                  <a:cubicBezTo>
                    <a:pt x="259" y="214"/>
                    <a:pt x="259" y="214"/>
                    <a:pt x="259" y="214"/>
                  </a:cubicBezTo>
                  <a:cubicBezTo>
                    <a:pt x="260" y="214"/>
                    <a:pt x="260" y="214"/>
                    <a:pt x="260" y="214"/>
                  </a:cubicBezTo>
                  <a:cubicBezTo>
                    <a:pt x="260" y="214"/>
                    <a:pt x="260" y="214"/>
                    <a:pt x="260" y="214"/>
                  </a:cubicBezTo>
                  <a:cubicBezTo>
                    <a:pt x="260" y="214"/>
                    <a:pt x="260" y="214"/>
                    <a:pt x="260" y="214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59" y="215"/>
                    <a:pt x="259" y="215"/>
                    <a:pt x="259" y="215"/>
                  </a:cubicBezTo>
                  <a:cubicBezTo>
                    <a:pt x="259" y="215"/>
                    <a:pt x="259" y="215"/>
                    <a:pt x="259" y="215"/>
                  </a:cubicBezTo>
                  <a:cubicBezTo>
                    <a:pt x="259" y="215"/>
                    <a:pt x="259" y="215"/>
                    <a:pt x="259" y="215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2" y="216"/>
                    <a:pt x="263" y="217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64" y="216"/>
                    <a:pt x="263" y="216"/>
                    <a:pt x="263" y="215"/>
                  </a:cubicBezTo>
                  <a:cubicBezTo>
                    <a:pt x="264" y="216"/>
                    <a:pt x="264" y="215"/>
                    <a:pt x="264" y="215"/>
                  </a:cubicBezTo>
                  <a:cubicBezTo>
                    <a:pt x="264" y="215"/>
                    <a:pt x="264" y="215"/>
                    <a:pt x="264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3"/>
                    <a:pt x="264" y="213"/>
                    <a:pt x="263" y="212"/>
                  </a:cubicBezTo>
                  <a:cubicBezTo>
                    <a:pt x="264" y="212"/>
                    <a:pt x="264" y="212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3" y="212"/>
                    <a:pt x="263" y="212"/>
                    <a:pt x="263" y="212"/>
                  </a:cubicBezTo>
                  <a:cubicBezTo>
                    <a:pt x="263" y="212"/>
                    <a:pt x="263" y="212"/>
                    <a:pt x="263" y="212"/>
                  </a:cubicBezTo>
                  <a:cubicBezTo>
                    <a:pt x="263" y="212"/>
                    <a:pt x="263" y="212"/>
                    <a:pt x="263" y="212"/>
                  </a:cubicBezTo>
                  <a:cubicBezTo>
                    <a:pt x="263" y="212"/>
                    <a:pt x="263" y="212"/>
                    <a:pt x="262" y="211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1" y="213"/>
                    <a:pt x="261" y="213"/>
                    <a:pt x="260" y="213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9" y="213"/>
                    <a:pt x="259" y="213"/>
                    <a:pt x="259" y="213"/>
                  </a:cubicBezTo>
                  <a:cubicBezTo>
                    <a:pt x="259" y="213"/>
                    <a:pt x="259" y="213"/>
                    <a:pt x="259" y="213"/>
                  </a:cubicBezTo>
                  <a:close/>
                  <a:moveTo>
                    <a:pt x="258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8" y="218"/>
                    <a:pt x="258" y="218"/>
                    <a:pt x="258" y="218"/>
                  </a:cubicBezTo>
                  <a:close/>
                  <a:moveTo>
                    <a:pt x="257" y="252"/>
                  </a:moveTo>
                  <a:cubicBezTo>
                    <a:pt x="258" y="253"/>
                    <a:pt x="258" y="253"/>
                    <a:pt x="258" y="253"/>
                  </a:cubicBezTo>
                  <a:cubicBezTo>
                    <a:pt x="258" y="253"/>
                    <a:pt x="258" y="253"/>
                    <a:pt x="258" y="253"/>
                  </a:cubicBezTo>
                  <a:cubicBezTo>
                    <a:pt x="258" y="253"/>
                    <a:pt x="258" y="253"/>
                    <a:pt x="258" y="253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3"/>
                    <a:pt x="258" y="253"/>
                    <a:pt x="258" y="253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258" y="252"/>
                    <a:pt x="258" y="252"/>
                    <a:pt x="258" y="252"/>
                  </a:cubicBezTo>
                  <a:lnTo>
                    <a:pt x="257" y="252"/>
                  </a:lnTo>
                  <a:close/>
                  <a:moveTo>
                    <a:pt x="251" y="217"/>
                  </a:moveTo>
                  <a:cubicBezTo>
                    <a:pt x="251" y="218"/>
                    <a:pt x="251" y="218"/>
                    <a:pt x="251" y="218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3" y="215"/>
                    <a:pt x="253" y="215"/>
                    <a:pt x="253" y="214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1" y="217"/>
                    <a:pt x="251" y="217"/>
                    <a:pt x="251" y="217"/>
                  </a:cubicBezTo>
                  <a:close/>
                  <a:moveTo>
                    <a:pt x="245" y="230"/>
                  </a:moveTo>
                  <a:cubicBezTo>
                    <a:pt x="244" y="230"/>
                    <a:pt x="244" y="230"/>
                    <a:pt x="244" y="230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5" y="229"/>
                    <a:pt x="245" y="229"/>
                    <a:pt x="245" y="229"/>
                  </a:cubicBezTo>
                  <a:cubicBezTo>
                    <a:pt x="245" y="230"/>
                    <a:pt x="245" y="230"/>
                    <a:pt x="245" y="230"/>
                  </a:cubicBezTo>
                  <a:close/>
                  <a:moveTo>
                    <a:pt x="240" y="224"/>
                  </a:moveTo>
                  <a:cubicBezTo>
                    <a:pt x="240" y="225"/>
                    <a:pt x="240" y="225"/>
                    <a:pt x="240" y="225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4"/>
                    <a:pt x="241" y="224"/>
                    <a:pt x="241" y="224"/>
                  </a:cubicBezTo>
                  <a:lnTo>
                    <a:pt x="240" y="224"/>
                  </a:lnTo>
                  <a:close/>
                  <a:moveTo>
                    <a:pt x="218" y="251"/>
                  </a:moveTo>
                  <a:cubicBezTo>
                    <a:pt x="218" y="251"/>
                    <a:pt x="218" y="251"/>
                    <a:pt x="218" y="251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lnTo>
                    <a:pt x="218" y="251"/>
                  </a:lnTo>
                  <a:close/>
                  <a:moveTo>
                    <a:pt x="212" y="249"/>
                  </a:moveTo>
                  <a:cubicBezTo>
                    <a:pt x="212" y="249"/>
                    <a:pt x="212" y="249"/>
                    <a:pt x="212" y="249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2" y="249"/>
                    <a:pt x="212" y="249"/>
                    <a:pt x="212" y="249"/>
                  </a:cubicBezTo>
                  <a:close/>
                  <a:moveTo>
                    <a:pt x="195" y="249"/>
                  </a:move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6" y="250"/>
                    <a:pt x="196" y="250"/>
                  </a:cubicBezTo>
                  <a:cubicBezTo>
                    <a:pt x="196" y="250"/>
                    <a:pt x="196" y="250"/>
                    <a:pt x="196" y="250"/>
                  </a:cubicBezTo>
                  <a:cubicBezTo>
                    <a:pt x="196" y="250"/>
                    <a:pt x="196" y="250"/>
                    <a:pt x="196" y="250"/>
                  </a:cubicBezTo>
                  <a:cubicBezTo>
                    <a:pt x="197" y="250"/>
                    <a:pt x="197" y="250"/>
                    <a:pt x="197" y="250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6" y="249"/>
                    <a:pt x="196" y="249"/>
                    <a:pt x="195" y="249"/>
                  </a:cubicBezTo>
                  <a:close/>
                  <a:moveTo>
                    <a:pt x="194" y="245"/>
                  </a:moveTo>
                  <a:cubicBezTo>
                    <a:pt x="194" y="246"/>
                    <a:pt x="194" y="246"/>
                    <a:pt x="194" y="246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94" y="247"/>
                    <a:pt x="194" y="246"/>
                    <a:pt x="194" y="246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6" y="244"/>
                    <a:pt x="195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4" y="244"/>
                    <a:pt x="194" y="244"/>
                    <a:pt x="194" y="245"/>
                  </a:cubicBezTo>
                  <a:close/>
                  <a:moveTo>
                    <a:pt x="177" y="143"/>
                  </a:moveTo>
                  <a:cubicBezTo>
                    <a:pt x="177" y="143"/>
                    <a:pt x="177" y="143"/>
                    <a:pt x="177" y="143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lose/>
                  <a:moveTo>
                    <a:pt x="166" y="283"/>
                  </a:move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2"/>
                    <a:pt x="166" y="282"/>
                    <a:pt x="166" y="282"/>
                  </a:cubicBezTo>
                  <a:cubicBezTo>
                    <a:pt x="167" y="282"/>
                    <a:pt x="167" y="282"/>
                    <a:pt x="167" y="282"/>
                  </a:cubicBezTo>
                  <a:cubicBezTo>
                    <a:pt x="166" y="282"/>
                    <a:pt x="166" y="282"/>
                    <a:pt x="166" y="282"/>
                  </a:cubicBezTo>
                  <a:cubicBezTo>
                    <a:pt x="167" y="282"/>
                    <a:pt x="167" y="282"/>
                    <a:pt x="167" y="282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5" y="280"/>
                    <a:pt x="165" y="280"/>
                    <a:pt x="165" y="280"/>
                  </a:cubicBezTo>
                  <a:cubicBezTo>
                    <a:pt x="165" y="281"/>
                    <a:pt x="165" y="281"/>
                    <a:pt x="165" y="281"/>
                  </a:cubicBezTo>
                  <a:cubicBezTo>
                    <a:pt x="165" y="281"/>
                    <a:pt x="165" y="281"/>
                    <a:pt x="165" y="281"/>
                  </a:cubicBezTo>
                  <a:cubicBezTo>
                    <a:pt x="164" y="281"/>
                    <a:pt x="164" y="281"/>
                    <a:pt x="164" y="281"/>
                  </a:cubicBezTo>
                  <a:cubicBezTo>
                    <a:pt x="165" y="282"/>
                    <a:pt x="165" y="282"/>
                    <a:pt x="165" y="282"/>
                  </a:cubicBezTo>
                  <a:cubicBezTo>
                    <a:pt x="165" y="282"/>
                    <a:pt x="165" y="282"/>
                    <a:pt x="165" y="282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4"/>
                    <a:pt x="165" y="284"/>
                    <a:pt x="165" y="284"/>
                  </a:cubicBezTo>
                  <a:cubicBezTo>
                    <a:pt x="165" y="284"/>
                    <a:pt x="165" y="284"/>
                    <a:pt x="165" y="284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6" y="282"/>
                    <a:pt x="166" y="282"/>
                    <a:pt x="166" y="282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lose/>
                  <a:moveTo>
                    <a:pt x="169" y="292"/>
                  </a:moveTo>
                  <a:cubicBezTo>
                    <a:pt x="169" y="292"/>
                    <a:pt x="169" y="292"/>
                    <a:pt x="169" y="292"/>
                  </a:cubicBezTo>
                  <a:cubicBezTo>
                    <a:pt x="168" y="292"/>
                    <a:pt x="168" y="291"/>
                    <a:pt x="168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6" y="292"/>
                    <a:pt x="166" y="292"/>
                  </a:cubicBezTo>
                  <a:cubicBezTo>
                    <a:pt x="166" y="292"/>
                    <a:pt x="166" y="292"/>
                    <a:pt x="166" y="292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6" y="295"/>
                    <a:pt x="166" y="295"/>
                    <a:pt x="166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7" y="296"/>
                    <a:pt x="167" y="296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8" y="296"/>
                    <a:pt x="168" y="296"/>
                    <a:pt x="168" y="296"/>
                  </a:cubicBezTo>
                  <a:cubicBezTo>
                    <a:pt x="168" y="295"/>
                    <a:pt x="168" y="295"/>
                    <a:pt x="168" y="295"/>
                  </a:cubicBezTo>
                  <a:cubicBezTo>
                    <a:pt x="168" y="295"/>
                    <a:pt x="168" y="295"/>
                    <a:pt x="168" y="295"/>
                  </a:cubicBezTo>
                  <a:cubicBezTo>
                    <a:pt x="168" y="294"/>
                    <a:pt x="169" y="294"/>
                    <a:pt x="169" y="294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169" y="293"/>
                    <a:pt x="169" y="293"/>
                    <a:pt x="169" y="293"/>
                  </a:cubicBezTo>
                  <a:lnTo>
                    <a:pt x="169" y="292"/>
                  </a:lnTo>
                  <a:close/>
                  <a:moveTo>
                    <a:pt x="176" y="294"/>
                  </a:moveTo>
                  <a:cubicBezTo>
                    <a:pt x="177" y="293"/>
                    <a:pt x="177" y="293"/>
                    <a:pt x="177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75" y="295"/>
                    <a:pt x="175" y="295"/>
                    <a:pt x="175" y="295"/>
                  </a:cubicBezTo>
                  <a:cubicBezTo>
                    <a:pt x="176" y="295"/>
                    <a:pt x="176" y="295"/>
                    <a:pt x="176" y="295"/>
                  </a:cubicBezTo>
                  <a:cubicBezTo>
                    <a:pt x="176" y="294"/>
                    <a:pt x="176" y="294"/>
                    <a:pt x="176" y="294"/>
                  </a:cubicBezTo>
                  <a:close/>
                  <a:moveTo>
                    <a:pt x="177" y="292"/>
                  </a:moveTo>
                  <a:cubicBezTo>
                    <a:pt x="177" y="292"/>
                    <a:pt x="177" y="292"/>
                    <a:pt x="177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7" y="293"/>
                    <a:pt x="177" y="293"/>
                    <a:pt x="177" y="293"/>
                  </a:cubicBezTo>
                  <a:lnTo>
                    <a:pt x="177" y="292"/>
                  </a:lnTo>
                  <a:close/>
                  <a:moveTo>
                    <a:pt x="190" y="248"/>
                  </a:moveTo>
                  <a:cubicBezTo>
                    <a:pt x="190" y="248"/>
                    <a:pt x="190" y="248"/>
                    <a:pt x="190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49"/>
                    <a:pt x="190" y="249"/>
                    <a:pt x="190" y="249"/>
                  </a:cubicBezTo>
                  <a:cubicBezTo>
                    <a:pt x="190" y="249"/>
                    <a:pt x="190" y="249"/>
                    <a:pt x="191" y="249"/>
                  </a:cubicBezTo>
                  <a:cubicBezTo>
                    <a:pt x="191" y="249"/>
                    <a:pt x="191" y="249"/>
                    <a:pt x="190" y="248"/>
                  </a:cubicBezTo>
                  <a:close/>
                  <a:moveTo>
                    <a:pt x="173" y="246"/>
                  </a:moveTo>
                  <a:cubicBezTo>
                    <a:pt x="173" y="246"/>
                    <a:pt x="173" y="246"/>
                    <a:pt x="173" y="246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3" y="251"/>
                    <a:pt x="173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2"/>
                    <a:pt x="176" y="252"/>
                    <a:pt x="176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9" y="253"/>
                    <a:pt x="179" y="253"/>
                    <a:pt x="179" y="253"/>
                  </a:cubicBezTo>
                  <a:cubicBezTo>
                    <a:pt x="179" y="253"/>
                    <a:pt x="179" y="253"/>
                    <a:pt x="179" y="253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253"/>
                    <a:pt x="179" y="253"/>
                    <a:pt x="179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2" y="253"/>
                    <a:pt x="182" y="253"/>
                    <a:pt x="182" y="253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82" y="251"/>
                    <a:pt x="182" y="251"/>
                    <a:pt x="182" y="251"/>
                  </a:cubicBezTo>
                  <a:cubicBezTo>
                    <a:pt x="182" y="251"/>
                    <a:pt x="182" y="251"/>
                    <a:pt x="182" y="251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5" y="247"/>
                    <a:pt x="185" y="247"/>
                    <a:pt x="185" y="247"/>
                  </a:cubicBezTo>
                  <a:cubicBezTo>
                    <a:pt x="185" y="247"/>
                    <a:pt x="185" y="247"/>
                    <a:pt x="185" y="247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3"/>
                    <a:pt x="185" y="244"/>
                    <a:pt x="185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1" y="241"/>
                    <a:pt x="191" y="240"/>
                    <a:pt x="191" y="240"/>
                  </a:cubicBezTo>
                  <a:cubicBezTo>
                    <a:pt x="190" y="240"/>
                    <a:pt x="190" y="240"/>
                    <a:pt x="190" y="240"/>
                  </a:cubicBezTo>
                  <a:cubicBezTo>
                    <a:pt x="190" y="240"/>
                    <a:pt x="190" y="240"/>
                    <a:pt x="190" y="240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89" y="236"/>
                    <a:pt x="188" y="235"/>
                    <a:pt x="188" y="235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8" y="234"/>
                    <a:pt x="188" y="234"/>
                    <a:pt x="188" y="234"/>
                  </a:cubicBezTo>
                  <a:cubicBezTo>
                    <a:pt x="187" y="234"/>
                    <a:pt x="187" y="235"/>
                    <a:pt x="186" y="235"/>
                  </a:cubicBezTo>
                  <a:cubicBezTo>
                    <a:pt x="186" y="236"/>
                    <a:pt x="185" y="236"/>
                    <a:pt x="185" y="236"/>
                  </a:cubicBezTo>
                  <a:cubicBezTo>
                    <a:pt x="185" y="236"/>
                    <a:pt x="185" y="236"/>
                    <a:pt x="185" y="236"/>
                  </a:cubicBezTo>
                  <a:cubicBezTo>
                    <a:pt x="185" y="236"/>
                    <a:pt x="185" y="236"/>
                    <a:pt x="185" y="236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3" y="238"/>
                    <a:pt x="183" y="238"/>
                    <a:pt x="183" y="238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2" y="240"/>
                    <a:pt x="182" y="241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2" y="239"/>
                    <a:pt x="181" y="239"/>
                    <a:pt x="181" y="238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0" y="239"/>
                    <a:pt x="180" y="238"/>
                    <a:pt x="180" y="239"/>
                  </a:cubicBezTo>
                  <a:cubicBezTo>
                    <a:pt x="180" y="239"/>
                    <a:pt x="180" y="240"/>
                    <a:pt x="180" y="240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80" y="242"/>
                    <a:pt x="180" y="242"/>
                    <a:pt x="180" y="242"/>
                  </a:cubicBezTo>
                  <a:cubicBezTo>
                    <a:pt x="180" y="242"/>
                    <a:pt x="180" y="242"/>
                    <a:pt x="180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1"/>
                    <a:pt x="181" y="241"/>
                    <a:pt x="181" y="241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3"/>
                  </a:cubicBezTo>
                  <a:cubicBezTo>
                    <a:pt x="180" y="242"/>
                    <a:pt x="180" y="243"/>
                    <a:pt x="180" y="243"/>
                  </a:cubicBezTo>
                  <a:cubicBezTo>
                    <a:pt x="180" y="243"/>
                    <a:pt x="180" y="243"/>
                    <a:pt x="180" y="243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80" y="244"/>
                    <a:pt x="180" y="244"/>
                    <a:pt x="180" y="244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9" y="247"/>
                    <a:pt x="180" y="247"/>
                    <a:pt x="179" y="248"/>
                  </a:cubicBezTo>
                  <a:cubicBezTo>
                    <a:pt x="179" y="248"/>
                    <a:pt x="179" y="248"/>
                    <a:pt x="179" y="247"/>
                  </a:cubicBezTo>
                  <a:cubicBezTo>
                    <a:pt x="179" y="247"/>
                    <a:pt x="178" y="247"/>
                    <a:pt x="178" y="246"/>
                  </a:cubicBezTo>
                  <a:cubicBezTo>
                    <a:pt x="178" y="246"/>
                    <a:pt x="178" y="246"/>
                    <a:pt x="178" y="246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8"/>
                    <a:pt x="178" y="248"/>
                    <a:pt x="178" y="24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6" y="246"/>
                    <a:pt x="175" y="245"/>
                    <a:pt x="175" y="245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5" y="245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3" y="244"/>
                    <a:pt x="173" y="244"/>
                    <a:pt x="173" y="244"/>
                  </a:cubicBezTo>
                  <a:cubicBezTo>
                    <a:pt x="173" y="245"/>
                    <a:pt x="173" y="245"/>
                    <a:pt x="173" y="245"/>
                  </a:cubicBezTo>
                  <a:cubicBezTo>
                    <a:pt x="173" y="245"/>
                    <a:pt x="173" y="245"/>
                    <a:pt x="173" y="245"/>
                  </a:cubicBezTo>
                  <a:cubicBezTo>
                    <a:pt x="173" y="245"/>
                    <a:pt x="173" y="245"/>
                    <a:pt x="173" y="245"/>
                  </a:cubicBezTo>
                  <a:cubicBezTo>
                    <a:pt x="173" y="246"/>
                    <a:pt x="173" y="246"/>
                    <a:pt x="173" y="246"/>
                  </a:cubicBezTo>
                  <a:cubicBezTo>
                    <a:pt x="173" y="246"/>
                    <a:pt x="173" y="246"/>
                    <a:pt x="173" y="246"/>
                  </a:cubicBezTo>
                  <a:close/>
                  <a:moveTo>
                    <a:pt x="170" y="15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1" y="159"/>
                    <a:pt x="171" y="159"/>
                    <a:pt x="171" y="159"/>
                  </a:cubicBezTo>
                  <a:lnTo>
                    <a:pt x="170" y="159"/>
                  </a:lnTo>
                  <a:close/>
                  <a:moveTo>
                    <a:pt x="164" y="237"/>
                  </a:move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6" y="239"/>
                    <a:pt x="166" y="239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7"/>
                    <a:pt x="172" y="237"/>
                    <a:pt x="171" y="237"/>
                  </a:cubicBezTo>
                  <a:cubicBezTo>
                    <a:pt x="171" y="237"/>
                    <a:pt x="171" y="237"/>
                    <a:pt x="171" y="237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72" y="235"/>
                    <a:pt x="172" y="235"/>
                    <a:pt x="172" y="235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71" y="235"/>
                    <a:pt x="171" y="235"/>
                    <a:pt x="171" y="234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69" y="234"/>
                    <a:pt x="169" y="234"/>
                    <a:pt x="169" y="234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69" y="234"/>
                    <a:pt x="169" y="234"/>
                    <a:pt x="169" y="234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8" y="234"/>
                    <a:pt x="168" y="234"/>
                    <a:pt x="168" y="234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7" y="234"/>
                    <a:pt x="167" y="234"/>
                    <a:pt x="167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7" y="236"/>
                    <a:pt x="168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5" y="237"/>
                    <a:pt x="165" y="237"/>
                    <a:pt x="165" y="237"/>
                  </a:cubicBezTo>
                  <a:lnTo>
                    <a:pt x="164" y="237"/>
                  </a:lnTo>
                  <a:close/>
                  <a:moveTo>
                    <a:pt x="68" y="221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lnTo>
                    <a:pt x="68" y="221"/>
                  </a:lnTo>
                  <a:close/>
                  <a:moveTo>
                    <a:pt x="72" y="234"/>
                  </a:moveTo>
                  <a:cubicBezTo>
                    <a:pt x="72" y="234"/>
                    <a:pt x="72" y="234"/>
                    <a:pt x="72" y="234"/>
                  </a:cubicBezTo>
                  <a:cubicBezTo>
                    <a:pt x="71" y="234"/>
                    <a:pt x="71" y="234"/>
                    <a:pt x="71" y="234"/>
                  </a:cubicBezTo>
                  <a:cubicBezTo>
                    <a:pt x="72" y="234"/>
                    <a:pt x="72" y="234"/>
                    <a:pt x="72" y="234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3"/>
                    <a:pt x="67" y="233"/>
                    <a:pt x="68" y="233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70" y="233"/>
                    <a:pt x="70" y="234"/>
                    <a:pt x="71" y="234"/>
                  </a:cubicBezTo>
                  <a:cubicBezTo>
                    <a:pt x="70" y="235"/>
                    <a:pt x="70" y="235"/>
                    <a:pt x="70" y="2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2" y="234"/>
                    <a:pt x="72" y="234"/>
                    <a:pt x="72" y="234"/>
                  </a:cubicBezTo>
                  <a:cubicBezTo>
                    <a:pt x="72" y="235"/>
                    <a:pt x="72" y="235"/>
                    <a:pt x="72" y="235"/>
                  </a:cubicBezTo>
                  <a:lnTo>
                    <a:pt x="72" y="234"/>
                  </a:lnTo>
                  <a:close/>
                  <a:moveTo>
                    <a:pt x="77" y="227"/>
                  </a:moveTo>
                  <a:cubicBezTo>
                    <a:pt x="76" y="226"/>
                    <a:pt x="76" y="226"/>
                    <a:pt x="76" y="226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227"/>
                    <a:pt x="76" y="227"/>
                    <a:pt x="76" y="227"/>
                  </a:cubicBezTo>
                  <a:lnTo>
                    <a:pt x="77" y="227"/>
                  </a:lnTo>
                  <a:close/>
                  <a:moveTo>
                    <a:pt x="77" y="227"/>
                  </a:moveTo>
                  <a:cubicBezTo>
                    <a:pt x="77" y="227"/>
                    <a:pt x="77" y="227"/>
                    <a:pt x="77" y="227"/>
                  </a:cubicBezTo>
                  <a:close/>
                  <a:moveTo>
                    <a:pt x="79" y="228"/>
                  </a:moveTo>
                  <a:cubicBezTo>
                    <a:pt x="79" y="227"/>
                    <a:pt x="79" y="227"/>
                    <a:pt x="79" y="227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lose/>
                  <a:moveTo>
                    <a:pt x="91" y="249"/>
                  </a:moveTo>
                  <a:cubicBezTo>
                    <a:pt x="91" y="249"/>
                    <a:pt x="91" y="249"/>
                    <a:pt x="91" y="249"/>
                  </a:cubicBezTo>
                  <a:cubicBezTo>
                    <a:pt x="91" y="249"/>
                    <a:pt x="91" y="249"/>
                    <a:pt x="91" y="249"/>
                  </a:cubicBezTo>
                  <a:cubicBezTo>
                    <a:pt x="91" y="249"/>
                    <a:pt x="91" y="249"/>
                    <a:pt x="91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49"/>
                    <a:pt x="91" y="249"/>
                    <a:pt x="91" y="249"/>
                  </a:cubicBezTo>
                  <a:close/>
                  <a:moveTo>
                    <a:pt x="101" y="152"/>
                  </a:moveTo>
                  <a:cubicBezTo>
                    <a:pt x="101" y="152"/>
                    <a:pt x="101" y="152"/>
                    <a:pt x="101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lnTo>
                    <a:pt x="101" y="152"/>
                  </a:lnTo>
                  <a:close/>
                  <a:moveTo>
                    <a:pt x="117" y="194"/>
                  </a:moveTo>
                  <a:cubicBezTo>
                    <a:pt x="117" y="194"/>
                    <a:pt x="117" y="194"/>
                    <a:pt x="117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3" y="193"/>
                    <a:pt x="113" y="192"/>
                    <a:pt x="112" y="193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191"/>
                    <a:pt x="109" y="191"/>
                    <a:pt x="108" y="191"/>
                  </a:cubicBezTo>
                  <a:cubicBezTo>
                    <a:pt x="108" y="191"/>
                    <a:pt x="108" y="191"/>
                    <a:pt x="108" y="191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7" y="192"/>
                    <a:pt x="106" y="191"/>
                    <a:pt x="105" y="192"/>
                  </a:cubicBezTo>
                  <a:cubicBezTo>
                    <a:pt x="105" y="192"/>
                    <a:pt x="105" y="192"/>
                    <a:pt x="105" y="192"/>
                  </a:cubicBezTo>
                  <a:cubicBezTo>
                    <a:pt x="105" y="192"/>
                    <a:pt x="105" y="192"/>
                    <a:pt x="105" y="192"/>
                  </a:cubicBezTo>
                  <a:cubicBezTo>
                    <a:pt x="105" y="192"/>
                    <a:pt x="105" y="192"/>
                    <a:pt x="105" y="192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6" y="193"/>
                    <a:pt x="106" y="193"/>
                    <a:pt x="106" y="193"/>
                  </a:cubicBezTo>
                  <a:cubicBezTo>
                    <a:pt x="107" y="193"/>
                    <a:pt x="107" y="193"/>
                    <a:pt x="107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6" y="194"/>
                    <a:pt x="116" y="194"/>
                    <a:pt x="117" y="195"/>
                  </a:cubicBezTo>
                  <a:lnTo>
                    <a:pt x="117" y="194"/>
                  </a:lnTo>
                  <a:close/>
                  <a:moveTo>
                    <a:pt x="121" y="197"/>
                  </a:moveTo>
                  <a:cubicBezTo>
                    <a:pt x="120" y="197"/>
                    <a:pt x="120" y="197"/>
                    <a:pt x="120" y="197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20" y="198"/>
                    <a:pt x="120" y="198"/>
                    <a:pt x="120" y="198"/>
                  </a:cubicBezTo>
                  <a:lnTo>
                    <a:pt x="121" y="197"/>
                  </a:lnTo>
                  <a:close/>
                  <a:moveTo>
                    <a:pt x="129" y="206"/>
                  </a:moveTo>
                  <a:cubicBezTo>
                    <a:pt x="128" y="205"/>
                    <a:pt x="128" y="205"/>
                    <a:pt x="128" y="205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9" y="206"/>
                    <a:pt x="129" y="206"/>
                    <a:pt x="129" y="206"/>
                  </a:cubicBezTo>
                  <a:close/>
                  <a:moveTo>
                    <a:pt x="130" y="157"/>
                  </a:move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lose/>
                  <a:moveTo>
                    <a:pt x="133" y="150"/>
                  </a:moveTo>
                  <a:cubicBezTo>
                    <a:pt x="133" y="150"/>
                    <a:pt x="133" y="150"/>
                    <a:pt x="133" y="150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3" y="150"/>
                    <a:pt x="133" y="150"/>
                    <a:pt x="133" y="150"/>
                  </a:cubicBezTo>
                  <a:close/>
                  <a:moveTo>
                    <a:pt x="139" y="151"/>
                  </a:moveTo>
                  <a:cubicBezTo>
                    <a:pt x="139" y="151"/>
                    <a:pt x="139" y="151"/>
                    <a:pt x="139" y="151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lnTo>
                    <a:pt x="139" y="151"/>
                  </a:lnTo>
                  <a:close/>
                  <a:moveTo>
                    <a:pt x="143" y="180"/>
                  </a:moveTo>
                  <a:cubicBezTo>
                    <a:pt x="143" y="179"/>
                    <a:pt x="143" y="179"/>
                    <a:pt x="143" y="179"/>
                  </a:cubicBezTo>
                  <a:cubicBezTo>
                    <a:pt x="143" y="179"/>
                    <a:pt x="143" y="179"/>
                    <a:pt x="143" y="179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lose/>
                  <a:moveTo>
                    <a:pt x="144" y="156"/>
                  </a:moveTo>
                  <a:cubicBezTo>
                    <a:pt x="144" y="155"/>
                    <a:pt x="144" y="155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56" y="222"/>
                  </a:moveTo>
                  <a:cubicBezTo>
                    <a:pt x="156" y="221"/>
                    <a:pt x="156" y="221"/>
                    <a:pt x="156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6" y="221"/>
                    <a:pt x="156" y="221"/>
                    <a:pt x="156" y="221"/>
                  </a:cubicBezTo>
                  <a:cubicBezTo>
                    <a:pt x="155" y="222"/>
                    <a:pt x="155" y="222"/>
                    <a:pt x="155" y="222"/>
                  </a:cubicBezTo>
                  <a:cubicBezTo>
                    <a:pt x="156" y="222"/>
                    <a:pt x="156" y="222"/>
                    <a:pt x="156" y="222"/>
                  </a:cubicBezTo>
                  <a:cubicBezTo>
                    <a:pt x="155" y="222"/>
                    <a:pt x="155" y="222"/>
                    <a:pt x="155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1"/>
                    <a:pt x="153" y="221"/>
                    <a:pt x="153" y="221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1"/>
                    <a:pt x="153" y="221"/>
                    <a:pt x="153" y="221"/>
                  </a:cubicBezTo>
                  <a:cubicBezTo>
                    <a:pt x="153" y="221"/>
                    <a:pt x="153" y="221"/>
                    <a:pt x="153" y="221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8"/>
                    <a:pt x="148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48" y="217"/>
                    <a:pt x="148" y="217"/>
                    <a:pt x="148" y="217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53" y="223"/>
                    <a:pt x="153" y="223"/>
                    <a:pt x="153" y="223"/>
                  </a:cubicBezTo>
                  <a:cubicBezTo>
                    <a:pt x="153" y="223"/>
                    <a:pt x="153" y="223"/>
                    <a:pt x="153" y="223"/>
                  </a:cubicBezTo>
                  <a:cubicBezTo>
                    <a:pt x="153" y="223"/>
                    <a:pt x="153" y="223"/>
                    <a:pt x="153" y="223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6" y="222"/>
                    <a:pt x="156" y="222"/>
                    <a:pt x="156" y="222"/>
                  </a:cubicBezTo>
                  <a:cubicBezTo>
                    <a:pt x="156" y="222"/>
                    <a:pt x="156" y="222"/>
                    <a:pt x="156" y="222"/>
                  </a:cubicBezTo>
                  <a:close/>
                  <a:moveTo>
                    <a:pt x="157" y="215"/>
                  </a:moveTo>
                  <a:cubicBezTo>
                    <a:pt x="156" y="214"/>
                    <a:pt x="157" y="214"/>
                    <a:pt x="156" y="214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56" y="213"/>
                    <a:pt x="156" y="213"/>
                    <a:pt x="156" y="213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4" y="213"/>
                    <a:pt x="154" y="213"/>
                    <a:pt x="154" y="213"/>
                  </a:cubicBezTo>
                  <a:cubicBezTo>
                    <a:pt x="155" y="214"/>
                    <a:pt x="155" y="214"/>
                    <a:pt x="155" y="214"/>
                  </a:cubicBezTo>
                  <a:cubicBezTo>
                    <a:pt x="155" y="214"/>
                    <a:pt x="156" y="215"/>
                    <a:pt x="156" y="215"/>
                  </a:cubicBezTo>
                  <a:lnTo>
                    <a:pt x="157" y="215"/>
                  </a:lnTo>
                  <a:close/>
                  <a:moveTo>
                    <a:pt x="163" y="285"/>
                  </a:moveTo>
                  <a:cubicBezTo>
                    <a:pt x="163" y="285"/>
                    <a:pt x="163" y="285"/>
                    <a:pt x="163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3" y="285"/>
                    <a:pt x="163" y="285"/>
                    <a:pt x="163" y="285"/>
                  </a:cubicBezTo>
                  <a:cubicBezTo>
                    <a:pt x="163" y="285"/>
                    <a:pt x="163" y="285"/>
                    <a:pt x="163" y="285"/>
                  </a:cubicBezTo>
                  <a:cubicBezTo>
                    <a:pt x="163" y="285"/>
                    <a:pt x="163" y="285"/>
                    <a:pt x="163" y="285"/>
                  </a:cubicBezTo>
                  <a:close/>
                  <a:moveTo>
                    <a:pt x="160" y="293"/>
                  </a:moveTo>
                  <a:cubicBezTo>
                    <a:pt x="159" y="292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0" y="294"/>
                    <a:pt x="160" y="294"/>
                    <a:pt x="160" y="294"/>
                  </a:cubicBezTo>
                  <a:cubicBezTo>
                    <a:pt x="160" y="294"/>
                    <a:pt x="160" y="293"/>
                    <a:pt x="160" y="293"/>
                  </a:cubicBezTo>
                  <a:close/>
                  <a:moveTo>
                    <a:pt x="163" y="288"/>
                  </a:move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7"/>
                    <a:pt x="163" y="288"/>
                    <a:pt x="162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8"/>
                    <a:pt x="162" y="289"/>
                    <a:pt x="162" y="289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61" y="289"/>
                    <a:pt x="161" y="289"/>
                    <a:pt x="161" y="289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1" y="291"/>
                    <a:pt x="161" y="291"/>
                    <a:pt x="161" y="292"/>
                  </a:cubicBezTo>
                  <a:cubicBezTo>
                    <a:pt x="161" y="292"/>
                    <a:pt x="161" y="292"/>
                    <a:pt x="161" y="292"/>
                  </a:cubicBezTo>
                  <a:cubicBezTo>
                    <a:pt x="161" y="292"/>
                    <a:pt x="161" y="292"/>
                    <a:pt x="161" y="292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1"/>
                    <a:pt x="161" y="291"/>
                    <a:pt x="161" y="291"/>
                  </a:cubicBezTo>
                  <a:cubicBezTo>
                    <a:pt x="161" y="291"/>
                    <a:pt x="161" y="291"/>
                    <a:pt x="161" y="291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89"/>
                    <a:pt x="163" y="289"/>
                    <a:pt x="163" y="289"/>
                  </a:cubicBezTo>
                  <a:cubicBezTo>
                    <a:pt x="163" y="289"/>
                    <a:pt x="163" y="289"/>
                    <a:pt x="163" y="289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lose/>
                  <a:moveTo>
                    <a:pt x="104" y="300"/>
                  </a:moveTo>
                  <a:cubicBezTo>
                    <a:pt x="105" y="300"/>
                    <a:pt x="105" y="300"/>
                    <a:pt x="105" y="300"/>
                  </a:cubicBezTo>
                  <a:cubicBezTo>
                    <a:pt x="105" y="300"/>
                    <a:pt x="105" y="300"/>
                    <a:pt x="105" y="300"/>
                  </a:cubicBezTo>
                  <a:cubicBezTo>
                    <a:pt x="105" y="300"/>
                    <a:pt x="105" y="300"/>
                    <a:pt x="105" y="300"/>
                  </a:cubicBezTo>
                  <a:cubicBezTo>
                    <a:pt x="105" y="300"/>
                    <a:pt x="105" y="300"/>
                    <a:pt x="105" y="300"/>
                  </a:cubicBezTo>
                  <a:lnTo>
                    <a:pt x="104" y="300"/>
                  </a:lnTo>
                  <a:close/>
                  <a:moveTo>
                    <a:pt x="102" y="300"/>
                  </a:move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299"/>
                    <a:pt x="102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lose/>
                  <a:moveTo>
                    <a:pt x="110" y="305"/>
                  </a:moveTo>
                  <a:cubicBezTo>
                    <a:pt x="111" y="307"/>
                    <a:pt x="111" y="307"/>
                    <a:pt x="111" y="307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2" y="308"/>
                    <a:pt x="112" y="308"/>
                    <a:pt x="112" y="308"/>
                  </a:cubicBezTo>
                  <a:cubicBezTo>
                    <a:pt x="112" y="308"/>
                    <a:pt x="112" y="308"/>
                    <a:pt x="112" y="308"/>
                  </a:cubicBezTo>
                  <a:cubicBezTo>
                    <a:pt x="112" y="307"/>
                    <a:pt x="112" y="308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5"/>
                    <a:pt x="110" y="304"/>
                    <a:pt x="109" y="304"/>
                  </a:cubicBezTo>
                  <a:cubicBezTo>
                    <a:pt x="109" y="304"/>
                    <a:pt x="109" y="304"/>
                    <a:pt x="109" y="304"/>
                  </a:cubicBezTo>
                  <a:cubicBezTo>
                    <a:pt x="109" y="304"/>
                    <a:pt x="109" y="304"/>
                    <a:pt x="109" y="304"/>
                  </a:cubicBezTo>
                  <a:cubicBezTo>
                    <a:pt x="109" y="304"/>
                    <a:pt x="108" y="303"/>
                    <a:pt x="108" y="303"/>
                  </a:cubicBezTo>
                  <a:cubicBezTo>
                    <a:pt x="108" y="303"/>
                    <a:pt x="108" y="303"/>
                    <a:pt x="108" y="303"/>
                  </a:cubicBezTo>
                  <a:cubicBezTo>
                    <a:pt x="107" y="303"/>
                    <a:pt x="107" y="303"/>
                    <a:pt x="107" y="303"/>
                  </a:cubicBezTo>
                  <a:cubicBezTo>
                    <a:pt x="107" y="303"/>
                    <a:pt x="107" y="303"/>
                    <a:pt x="107" y="303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7" y="304"/>
                    <a:pt x="107" y="304"/>
                    <a:pt x="107" y="304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9" y="305"/>
                    <a:pt x="109" y="305"/>
                    <a:pt x="110" y="305"/>
                  </a:cubicBezTo>
                  <a:close/>
                  <a:moveTo>
                    <a:pt x="103" y="295"/>
                  </a:move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2" y="295"/>
                    <a:pt x="102" y="295"/>
                    <a:pt x="102" y="295"/>
                  </a:cubicBezTo>
                  <a:cubicBezTo>
                    <a:pt x="102" y="296"/>
                    <a:pt x="102" y="296"/>
                    <a:pt x="102" y="296"/>
                  </a:cubicBezTo>
                  <a:cubicBezTo>
                    <a:pt x="102" y="296"/>
                    <a:pt x="102" y="296"/>
                    <a:pt x="102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3" y="295"/>
                    <a:pt x="103" y="295"/>
                    <a:pt x="103" y="295"/>
                  </a:cubicBezTo>
                  <a:close/>
                  <a:moveTo>
                    <a:pt x="105" y="298"/>
                  </a:moveTo>
                  <a:cubicBezTo>
                    <a:pt x="104" y="298"/>
                    <a:pt x="104" y="298"/>
                    <a:pt x="104" y="298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105" y="298"/>
                    <a:pt x="105" y="298"/>
                    <a:pt x="105" y="298"/>
                  </a:cubicBezTo>
                  <a:close/>
                  <a:moveTo>
                    <a:pt x="232" y="443"/>
                  </a:moveTo>
                  <a:cubicBezTo>
                    <a:pt x="232" y="443"/>
                    <a:pt x="232" y="443"/>
                    <a:pt x="232" y="443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2" y="442"/>
                    <a:pt x="232" y="442"/>
                    <a:pt x="232" y="442"/>
                  </a:cubicBezTo>
                  <a:cubicBezTo>
                    <a:pt x="232" y="442"/>
                    <a:pt x="232" y="442"/>
                    <a:pt x="232" y="442"/>
                  </a:cubicBezTo>
                  <a:lnTo>
                    <a:pt x="232" y="443"/>
                  </a:lnTo>
                  <a:close/>
                  <a:moveTo>
                    <a:pt x="263" y="475"/>
                  </a:moveTo>
                  <a:cubicBezTo>
                    <a:pt x="263" y="475"/>
                    <a:pt x="263" y="475"/>
                    <a:pt x="263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3" y="474"/>
                    <a:pt x="263" y="474"/>
                    <a:pt x="263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4"/>
                    <a:pt x="265" y="474"/>
                    <a:pt x="265" y="474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5" y="473"/>
                    <a:pt x="265" y="473"/>
                    <a:pt x="265" y="473"/>
                  </a:cubicBezTo>
                  <a:cubicBezTo>
                    <a:pt x="265" y="473"/>
                    <a:pt x="265" y="473"/>
                    <a:pt x="265" y="473"/>
                  </a:cubicBezTo>
                  <a:cubicBezTo>
                    <a:pt x="264" y="473"/>
                    <a:pt x="264" y="473"/>
                    <a:pt x="264" y="473"/>
                  </a:cubicBezTo>
                  <a:cubicBezTo>
                    <a:pt x="264" y="473"/>
                    <a:pt x="264" y="473"/>
                    <a:pt x="264" y="473"/>
                  </a:cubicBezTo>
                  <a:cubicBezTo>
                    <a:pt x="264" y="472"/>
                    <a:pt x="264" y="472"/>
                    <a:pt x="264" y="472"/>
                  </a:cubicBezTo>
                  <a:cubicBezTo>
                    <a:pt x="263" y="472"/>
                    <a:pt x="263" y="472"/>
                    <a:pt x="263" y="472"/>
                  </a:cubicBezTo>
                  <a:cubicBezTo>
                    <a:pt x="263" y="472"/>
                    <a:pt x="263" y="472"/>
                    <a:pt x="263" y="472"/>
                  </a:cubicBezTo>
                  <a:cubicBezTo>
                    <a:pt x="264" y="472"/>
                    <a:pt x="264" y="472"/>
                    <a:pt x="264" y="472"/>
                  </a:cubicBezTo>
                  <a:cubicBezTo>
                    <a:pt x="264" y="472"/>
                    <a:pt x="264" y="472"/>
                    <a:pt x="264" y="472"/>
                  </a:cubicBezTo>
                  <a:cubicBezTo>
                    <a:pt x="265" y="472"/>
                    <a:pt x="265" y="472"/>
                    <a:pt x="265" y="471"/>
                  </a:cubicBezTo>
                  <a:cubicBezTo>
                    <a:pt x="265" y="471"/>
                    <a:pt x="265" y="470"/>
                    <a:pt x="264" y="470"/>
                  </a:cubicBezTo>
                  <a:cubicBezTo>
                    <a:pt x="264" y="470"/>
                    <a:pt x="264" y="470"/>
                    <a:pt x="264" y="470"/>
                  </a:cubicBezTo>
                  <a:cubicBezTo>
                    <a:pt x="263" y="469"/>
                    <a:pt x="263" y="469"/>
                    <a:pt x="263" y="469"/>
                  </a:cubicBezTo>
                  <a:cubicBezTo>
                    <a:pt x="263" y="469"/>
                    <a:pt x="263" y="469"/>
                    <a:pt x="263" y="469"/>
                  </a:cubicBezTo>
                  <a:cubicBezTo>
                    <a:pt x="263" y="469"/>
                    <a:pt x="263" y="469"/>
                    <a:pt x="263" y="469"/>
                  </a:cubicBezTo>
                  <a:cubicBezTo>
                    <a:pt x="262" y="468"/>
                    <a:pt x="262" y="468"/>
                    <a:pt x="262" y="468"/>
                  </a:cubicBezTo>
                  <a:cubicBezTo>
                    <a:pt x="262" y="468"/>
                    <a:pt x="262" y="468"/>
                    <a:pt x="262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9"/>
                    <a:pt x="261" y="469"/>
                    <a:pt x="261" y="469"/>
                  </a:cubicBezTo>
                  <a:cubicBezTo>
                    <a:pt x="261" y="469"/>
                    <a:pt x="261" y="469"/>
                    <a:pt x="261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59" y="471"/>
                    <a:pt x="259" y="471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ubicBezTo>
                    <a:pt x="259" y="471"/>
                    <a:pt x="259" y="471"/>
                    <a:pt x="259" y="472"/>
                  </a:cubicBezTo>
                  <a:cubicBezTo>
                    <a:pt x="259" y="472"/>
                    <a:pt x="259" y="472"/>
                    <a:pt x="259" y="472"/>
                  </a:cubicBezTo>
                  <a:cubicBezTo>
                    <a:pt x="259" y="472"/>
                    <a:pt x="259" y="472"/>
                    <a:pt x="259" y="472"/>
                  </a:cubicBezTo>
                  <a:cubicBezTo>
                    <a:pt x="259" y="472"/>
                    <a:pt x="259" y="472"/>
                    <a:pt x="259" y="472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0" y="475"/>
                    <a:pt x="260" y="475"/>
                    <a:pt x="260" y="475"/>
                  </a:cubicBezTo>
                  <a:cubicBezTo>
                    <a:pt x="261" y="475"/>
                    <a:pt x="261" y="475"/>
                    <a:pt x="261" y="475"/>
                  </a:cubicBezTo>
                  <a:cubicBezTo>
                    <a:pt x="261" y="475"/>
                    <a:pt x="261" y="475"/>
                    <a:pt x="261" y="475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1" y="473"/>
                    <a:pt x="261" y="473"/>
                    <a:pt x="261" y="473"/>
                  </a:cubicBezTo>
                  <a:cubicBezTo>
                    <a:pt x="261" y="474"/>
                    <a:pt x="261" y="474"/>
                    <a:pt x="261" y="474"/>
                  </a:cubicBezTo>
                  <a:cubicBezTo>
                    <a:pt x="262" y="474"/>
                    <a:pt x="262" y="474"/>
                    <a:pt x="262" y="474"/>
                  </a:cubicBezTo>
                  <a:cubicBezTo>
                    <a:pt x="262" y="474"/>
                    <a:pt x="262" y="474"/>
                    <a:pt x="262" y="474"/>
                  </a:cubicBezTo>
                  <a:cubicBezTo>
                    <a:pt x="261" y="473"/>
                    <a:pt x="261" y="473"/>
                    <a:pt x="261" y="473"/>
                  </a:cubicBezTo>
                  <a:cubicBezTo>
                    <a:pt x="262" y="473"/>
                    <a:pt x="262" y="473"/>
                    <a:pt x="262" y="473"/>
                  </a:cubicBezTo>
                  <a:cubicBezTo>
                    <a:pt x="262" y="472"/>
                    <a:pt x="262" y="472"/>
                    <a:pt x="262" y="472"/>
                  </a:cubicBezTo>
                  <a:cubicBezTo>
                    <a:pt x="262" y="472"/>
                    <a:pt x="262" y="472"/>
                    <a:pt x="262" y="472"/>
                  </a:cubicBezTo>
                  <a:cubicBezTo>
                    <a:pt x="262" y="472"/>
                    <a:pt x="262" y="472"/>
                    <a:pt x="262" y="472"/>
                  </a:cubicBezTo>
                  <a:cubicBezTo>
                    <a:pt x="263" y="472"/>
                    <a:pt x="263" y="472"/>
                    <a:pt x="263" y="472"/>
                  </a:cubicBezTo>
                  <a:cubicBezTo>
                    <a:pt x="263" y="473"/>
                    <a:pt x="263" y="473"/>
                    <a:pt x="263" y="473"/>
                  </a:cubicBezTo>
                  <a:cubicBezTo>
                    <a:pt x="262" y="473"/>
                    <a:pt x="262" y="473"/>
                    <a:pt x="262" y="473"/>
                  </a:cubicBezTo>
                  <a:cubicBezTo>
                    <a:pt x="263" y="474"/>
                    <a:pt x="262" y="474"/>
                    <a:pt x="262" y="475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62" y="476"/>
                    <a:pt x="262" y="476"/>
                    <a:pt x="262" y="476"/>
                  </a:cubicBezTo>
                  <a:cubicBezTo>
                    <a:pt x="263" y="476"/>
                    <a:pt x="263" y="476"/>
                    <a:pt x="263" y="476"/>
                  </a:cubicBezTo>
                  <a:lnTo>
                    <a:pt x="263" y="475"/>
                  </a:lnTo>
                  <a:close/>
                  <a:moveTo>
                    <a:pt x="263" y="467"/>
                  </a:moveTo>
                  <a:cubicBezTo>
                    <a:pt x="263" y="467"/>
                    <a:pt x="263" y="467"/>
                    <a:pt x="263" y="467"/>
                  </a:cubicBezTo>
                  <a:cubicBezTo>
                    <a:pt x="263" y="467"/>
                    <a:pt x="263" y="467"/>
                    <a:pt x="263" y="467"/>
                  </a:cubicBezTo>
                  <a:cubicBezTo>
                    <a:pt x="263" y="467"/>
                    <a:pt x="263" y="467"/>
                    <a:pt x="263" y="467"/>
                  </a:cubicBezTo>
                  <a:cubicBezTo>
                    <a:pt x="263" y="467"/>
                    <a:pt x="263" y="467"/>
                    <a:pt x="263" y="467"/>
                  </a:cubicBezTo>
                  <a:close/>
                  <a:moveTo>
                    <a:pt x="261" y="465"/>
                  </a:move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lose/>
                  <a:moveTo>
                    <a:pt x="271" y="480"/>
                  </a:moveTo>
                  <a:cubicBezTo>
                    <a:pt x="271" y="480"/>
                    <a:pt x="271" y="480"/>
                    <a:pt x="271" y="480"/>
                  </a:cubicBezTo>
                  <a:cubicBezTo>
                    <a:pt x="271" y="480"/>
                    <a:pt x="271" y="480"/>
                    <a:pt x="271" y="480"/>
                  </a:cubicBezTo>
                  <a:cubicBezTo>
                    <a:pt x="271" y="479"/>
                    <a:pt x="271" y="479"/>
                    <a:pt x="271" y="479"/>
                  </a:cubicBezTo>
                  <a:cubicBezTo>
                    <a:pt x="271" y="479"/>
                    <a:pt x="271" y="479"/>
                    <a:pt x="271" y="479"/>
                  </a:cubicBezTo>
                  <a:cubicBezTo>
                    <a:pt x="270" y="479"/>
                    <a:pt x="270" y="479"/>
                    <a:pt x="270" y="479"/>
                  </a:cubicBezTo>
                  <a:cubicBezTo>
                    <a:pt x="270" y="479"/>
                    <a:pt x="270" y="479"/>
                    <a:pt x="270" y="479"/>
                  </a:cubicBezTo>
                  <a:cubicBezTo>
                    <a:pt x="270" y="479"/>
                    <a:pt x="270" y="479"/>
                    <a:pt x="270" y="479"/>
                  </a:cubicBezTo>
                  <a:cubicBezTo>
                    <a:pt x="270" y="478"/>
                    <a:pt x="270" y="478"/>
                    <a:pt x="270" y="478"/>
                  </a:cubicBezTo>
                  <a:cubicBezTo>
                    <a:pt x="269" y="478"/>
                    <a:pt x="269" y="478"/>
                    <a:pt x="269" y="478"/>
                  </a:cubicBezTo>
                  <a:cubicBezTo>
                    <a:pt x="269" y="479"/>
                    <a:pt x="268" y="479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7" y="481"/>
                    <a:pt x="267" y="481"/>
                    <a:pt x="267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0"/>
                    <a:pt x="269" y="480"/>
                    <a:pt x="269" y="480"/>
                  </a:cubicBezTo>
                  <a:cubicBezTo>
                    <a:pt x="269" y="480"/>
                    <a:pt x="269" y="480"/>
                    <a:pt x="269" y="480"/>
                  </a:cubicBezTo>
                  <a:cubicBezTo>
                    <a:pt x="270" y="480"/>
                    <a:pt x="270" y="480"/>
                    <a:pt x="270" y="480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70" y="481"/>
                    <a:pt x="270" y="481"/>
                    <a:pt x="270" y="481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68" y="482"/>
                    <a:pt x="268" y="482"/>
                    <a:pt x="268" y="482"/>
                  </a:cubicBezTo>
                  <a:cubicBezTo>
                    <a:pt x="269" y="483"/>
                    <a:pt x="269" y="483"/>
                    <a:pt x="269" y="483"/>
                  </a:cubicBezTo>
                  <a:cubicBezTo>
                    <a:pt x="269" y="483"/>
                    <a:pt x="269" y="483"/>
                    <a:pt x="269" y="483"/>
                  </a:cubicBezTo>
                  <a:cubicBezTo>
                    <a:pt x="269" y="483"/>
                    <a:pt x="269" y="483"/>
                    <a:pt x="269" y="483"/>
                  </a:cubicBezTo>
                  <a:cubicBezTo>
                    <a:pt x="269" y="484"/>
                    <a:pt x="269" y="484"/>
                    <a:pt x="269" y="484"/>
                  </a:cubicBezTo>
                  <a:cubicBezTo>
                    <a:pt x="269" y="484"/>
                    <a:pt x="269" y="484"/>
                    <a:pt x="269" y="484"/>
                  </a:cubicBezTo>
                  <a:cubicBezTo>
                    <a:pt x="269" y="484"/>
                    <a:pt x="269" y="484"/>
                    <a:pt x="269" y="484"/>
                  </a:cubicBezTo>
                  <a:cubicBezTo>
                    <a:pt x="270" y="484"/>
                    <a:pt x="270" y="484"/>
                    <a:pt x="270" y="484"/>
                  </a:cubicBezTo>
                  <a:cubicBezTo>
                    <a:pt x="269" y="485"/>
                    <a:pt x="269" y="485"/>
                    <a:pt x="269" y="485"/>
                  </a:cubicBezTo>
                  <a:cubicBezTo>
                    <a:pt x="269" y="485"/>
                    <a:pt x="269" y="485"/>
                    <a:pt x="269" y="485"/>
                  </a:cubicBezTo>
                  <a:cubicBezTo>
                    <a:pt x="269" y="486"/>
                    <a:pt x="269" y="486"/>
                    <a:pt x="269" y="486"/>
                  </a:cubicBezTo>
                  <a:cubicBezTo>
                    <a:pt x="269" y="486"/>
                    <a:pt x="269" y="486"/>
                    <a:pt x="269" y="486"/>
                  </a:cubicBezTo>
                  <a:cubicBezTo>
                    <a:pt x="269" y="486"/>
                    <a:pt x="269" y="486"/>
                    <a:pt x="269" y="486"/>
                  </a:cubicBezTo>
                  <a:cubicBezTo>
                    <a:pt x="269" y="487"/>
                    <a:pt x="269" y="487"/>
                    <a:pt x="269" y="487"/>
                  </a:cubicBezTo>
                  <a:cubicBezTo>
                    <a:pt x="270" y="486"/>
                    <a:pt x="270" y="486"/>
                    <a:pt x="270" y="486"/>
                  </a:cubicBezTo>
                  <a:cubicBezTo>
                    <a:pt x="270" y="486"/>
                    <a:pt x="270" y="486"/>
                    <a:pt x="270" y="486"/>
                  </a:cubicBezTo>
                  <a:cubicBezTo>
                    <a:pt x="270" y="486"/>
                    <a:pt x="270" y="485"/>
                    <a:pt x="271" y="485"/>
                  </a:cubicBezTo>
                  <a:cubicBezTo>
                    <a:pt x="271" y="485"/>
                    <a:pt x="271" y="485"/>
                    <a:pt x="271" y="485"/>
                  </a:cubicBezTo>
                  <a:cubicBezTo>
                    <a:pt x="271" y="485"/>
                    <a:pt x="271" y="484"/>
                    <a:pt x="271" y="484"/>
                  </a:cubicBezTo>
                  <a:cubicBezTo>
                    <a:pt x="271" y="484"/>
                    <a:pt x="271" y="484"/>
                    <a:pt x="272" y="484"/>
                  </a:cubicBezTo>
                  <a:cubicBezTo>
                    <a:pt x="271" y="483"/>
                    <a:pt x="272" y="484"/>
                    <a:pt x="271" y="483"/>
                  </a:cubicBezTo>
                  <a:cubicBezTo>
                    <a:pt x="272" y="483"/>
                    <a:pt x="272" y="483"/>
                    <a:pt x="272" y="483"/>
                  </a:cubicBezTo>
                  <a:cubicBezTo>
                    <a:pt x="272" y="484"/>
                    <a:pt x="273" y="485"/>
                    <a:pt x="274" y="486"/>
                  </a:cubicBezTo>
                  <a:cubicBezTo>
                    <a:pt x="274" y="486"/>
                    <a:pt x="274" y="486"/>
                    <a:pt x="274" y="486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8"/>
                    <a:pt x="274" y="488"/>
                    <a:pt x="274" y="488"/>
                  </a:cubicBezTo>
                  <a:cubicBezTo>
                    <a:pt x="274" y="488"/>
                    <a:pt x="274" y="488"/>
                    <a:pt x="274" y="488"/>
                  </a:cubicBezTo>
                  <a:cubicBezTo>
                    <a:pt x="275" y="489"/>
                    <a:pt x="275" y="489"/>
                    <a:pt x="275" y="489"/>
                  </a:cubicBezTo>
                  <a:cubicBezTo>
                    <a:pt x="275" y="489"/>
                    <a:pt x="275" y="489"/>
                    <a:pt x="275" y="489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6" y="490"/>
                    <a:pt x="276" y="490"/>
                    <a:pt x="276" y="490"/>
                  </a:cubicBezTo>
                  <a:cubicBezTo>
                    <a:pt x="275" y="491"/>
                    <a:pt x="275" y="491"/>
                    <a:pt x="275" y="491"/>
                  </a:cubicBezTo>
                  <a:cubicBezTo>
                    <a:pt x="276" y="491"/>
                    <a:pt x="276" y="491"/>
                    <a:pt x="276" y="491"/>
                  </a:cubicBezTo>
                  <a:cubicBezTo>
                    <a:pt x="277" y="492"/>
                    <a:pt x="277" y="492"/>
                    <a:pt x="277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7" y="492"/>
                    <a:pt x="277" y="492"/>
                    <a:pt x="277" y="492"/>
                  </a:cubicBezTo>
                  <a:cubicBezTo>
                    <a:pt x="278" y="492"/>
                    <a:pt x="278" y="492"/>
                    <a:pt x="278" y="492"/>
                  </a:cubicBezTo>
                  <a:cubicBezTo>
                    <a:pt x="277" y="491"/>
                    <a:pt x="277" y="491"/>
                    <a:pt x="277" y="491"/>
                  </a:cubicBezTo>
                  <a:cubicBezTo>
                    <a:pt x="277" y="491"/>
                    <a:pt x="277" y="491"/>
                    <a:pt x="277" y="491"/>
                  </a:cubicBezTo>
                  <a:cubicBezTo>
                    <a:pt x="278" y="491"/>
                    <a:pt x="278" y="491"/>
                    <a:pt x="278" y="491"/>
                  </a:cubicBezTo>
                  <a:cubicBezTo>
                    <a:pt x="278" y="492"/>
                    <a:pt x="278" y="492"/>
                    <a:pt x="278" y="492"/>
                  </a:cubicBezTo>
                  <a:cubicBezTo>
                    <a:pt x="279" y="492"/>
                    <a:pt x="279" y="492"/>
                    <a:pt x="279" y="492"/>
                  </a:cubicBezTo>
                  <a:cubicBezTo>
                    <a:pt x="279" y="492"/>
                    <a:pt x="279" y="492"/>
                    <a:pt x="279" y="492"/>
                  </a:cubicBezTo>
                  <a:cubicBezTo>
                    <a:pt x="279" y="491"/>
                    <a:pt x="279" y="491"/>
                    <a:pt x="279" y="491"/>
                  </a:cubicBezTo>
                  <a:cubicBezTo>
                    <a:pt x="279" y="491"/>
                    <a:pt x="278" y="491"/>
                    <a:pt x="278" y="491"/>
                  </a:cubicBezTo>
                  <a:cubicBezTo>
                    <a:pt x="278" y="491"/>
                    <a:pt x="278" y="491"/>
                    <a:pt x="278" y="491"/>
                  </a:cubicBezTo>
                  <a:cubicBezTo>
                    <a:pt x="279" y="490"/>
                    <a:pt x="279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8" y="489"/>
                    <a:pt x="278" y="489"/>
                    <a:pt x="278" y="489"/>
                  </a:cubicBezTo>
                  <a:cubicBezTo>
                    <a:pt x="278" y="489"/>
                    <a:pt x="278" y="489"/>
                    <a:pt x="278" y="489"/>
                  </a:cubicBezTo>
                  <a:cubicBezTo>
                    <a:pt x="278" y="489"/>
                    <a:pt x="278" y="489"/>
                    <a:pt x="278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8"/>
                    <a:pt x="279" y="488"/>
                    <a:pt x="279" y="488"/>
                  </a:cubicBezTo>
                  <a:cubicBezTo>
                    <a:pt x="278" y="488"/>
                    <a:pt x="278" y="488"/>
                    <a:pt x="278" y="488"/>
                  </a:cubicBezTo>
                  <a:cubicBezTo>
                    <a:pt x="277" y="489"/>
                    <a:pt x="277" y="489"/>
                    <a:pt x="277" y="489"/>
                  </a:cubicBezTo>
                  <a:cubicBezTo>
                    <a:pt x="277" y="489"/>
                    <a:pt x="277" y="489"/>
                    <a:pt x="277" y="489"/>
                  </a:cubicBezTo>
                  <a:cubicBezTo>
                    <a:pt x="277" y="489"/>
                    <a:pt x="277" y="489"/>
                    <a:pt x="277" y="489"/>
                  </a:cubicBezTo>
                  <a:cubicBezTo>
                    <a:pt x="276" y="489"/>
                    <a:pt x="276" y="489"/>
                    <a:pt x="276" y="489"/>
                  </a:cubicBezTo>
                  <a:cubicBezTo>
                    <a:pt x="277" y="489"/>
                    <a:pt x="277" y="488"/>
                    <a:pt x="277" y="488"/>
                  </a:cubicBezTo>
                  <a:cubicBezTo>
                    <a:pt x="277" y="487"/>
                    <a:pt x="277" y="487"/>
                    <a:pt x="277" y="487"/>
                  </a:cubicBezTo>
                  <a:cubicBezTo>
                    <a:pt x="277" y="487"/>
                    <a:pt x="277" y="487"/>
                    <a:pt x="277" y="487"/>
                  </a:cubicBezTo>
                  <a:cubicBezTo>
                    <a:pt x="276" y="486"/>
                    <a:pt x="276" y="486"/>
                    <a:pt x="276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4"/>
                    <a:pt x="274" y="484"/>
                    <a:pt x="274" y="484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3" y="485"/>
                    <a:pt x="273" y="485"/>
                    <a:pt x="273" y="485"/>
                  </a:cubicBezTo>
                  <a:cubicBezTo>
                    <a:pt x="274" y="484"/>
                    <a:pt x="274" y="484"/>
                    <a:pt x="274" y="484"/>
                  </a:cubicBezTo>
                  <a:cubicBezTo>
                    <a:pt x="274" y="484"/>
                    <a:pt x="274" y="484"/>
                    <a:pt x="274" y="484"/>
                  </a:cubicBezTo>
                  <a:cubicBezTo>
                    <a:pt x="274" y="484"/>
                    <a:pt x="275" y="484"/>
                    <a:pt x="275" y="485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6" y="485"/>
                    <a:pt x="276" y="485"/>
                    <a:pt x="276" y="485"/>
                  </a:cubicBezTo>
                  <a:cubicBezTo>
                    <a:pt x="276" y="485"/>
                    <a:pt x="276" y="485"/>
                    <a:pt x="276" y="485"/>
                  </a:cubicBezTo>
                  <a:cubicBezTo>
                    <a:pt x="276" y="486"/>
                    <a:pt x="276" y="486"/>
                    <a:pt x="276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8" y="487"/>
                    <a:pt x="278" y="487"/>
                    <a:pt x="278" y="487"/>
                  </a:cubicBezTo>
                  <a:cubicBezTo>
                    <a:pt x="278" y="487"/>
                    <a:pt x="278" y="487"/>
                    <a:pt x="278" y="487"/>
                  </a:cubicBezTo>
                  <a:cubicBezTo>
                    <a:pt x="279" y="487"/>
                    <a:pt x="279" y="487"/>
                    <a:pt x="279" y="487"/>
                  </a:cubicBezTo>
                  <a:cubicBezTo>
                    <a:pt x="279" y="486"/>
                    <a:pt x="279" y="486"/>
                    <a:pt x="279" y="486"/>
                  </a:cubicBezTo>
                  <a:cubicBezTo>
                    <a:pt x="279" y="486"/>
                    <a:pt x="279" y="486"/>
                    <a:pt x="279" y="486"/>
                  </a:cubicBezTo>
                  <a:cubicBezTo>
                    <a:pt x="279" y="486"/>
                    <a:pt x="279" y="486"/>
                    <a:pt x="279" y="486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4"/>
                    <a:pt x="278" y="484"/>
                    <a:pt x="278" y="484"/>
                  </a:cubicBezTo>
                  <a:cubicBezTo>
                    <a:pt x="277" y="484"/>
                    <a:pt x="277" y="484"/>
                    <a:pt x="277" y="484"/>
                  </a:cubicBezTo>
                  <a:cubicBezTo>
                    <a:pt x="277" y="484"/>
                    <a:pt x="277" y="484"/>
                    <a:pt x="277" y="484"/>
                  </a:cubicBezTo>
                  <a:cubicBezTo>
                    <a:pt x="277" y="484"/>
                    <a:pt x="277" y="484"/>
                    <a:pt x="277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5" y="484"/>
                    <a:pt x="275" y="484"/>
                    <a:pt x="275" y="484"/>
                  </a:cubicBezTo>
                  <a:cubicBezTo>
                    <a:pt x="275" y="484"/>
                    <a:pt x="275" y="484"/>
                    <a:pt x="275" y="484"/>
                  </a:cubicBezTo>
                  <a:cubicBezTo>
                    <a:pt x="275" y="483"/>
                    <a:pt x="275" y="483"/>
                    <a:pt x="275" y="483"/>
                  </a:cubicBezTo>
                  <a:cubicBezTo>
                    <a:pt x="275" y="483"/>
                    <a:pt x="275" y="483"/>
                    <a:pt x="275" y="483"/>
                  </a:cubicBezTo>
                  <a:cubicBezTo>
                    <a:pt x="274" y="483"/>
                    <a:pt x="274" y="483"/>
                    <a:pt x="274" y="483"/>
                  </a:cubicBezTo>
                  <a:cubicBezTo>
                    <a:pt x="274" y="483"/>
                    <a:pt x="274" y="483"/>
                    <a:pt x="274" y="483"/>
                  </a:cubicBezTo>
                  <a:cubicBezTo>
                    <a:pt x="273" y="482"/>
                    <a:pt x="274" y="482"/>
                    <a:pt x="273" y="482"/>
                  </a:cubicBezTo>
                  <a:cubicBezTo>
                    <a:pt x="273" y="481"/>
                    <a:pt x="273" y="481"/>
                    <a:pt x="273" y="481"/>
                  </a:cubicBezTo>
                  <a:cubicBezTo>
                    <a:pt x="273" y="481"/>
                    <a:pt x="273" y="481"/>
                    <a:pt x="273" y="481"/>
                  </a:cubicBezTo>
                  <a:cubicBezTo>
                    <a:pt x="272" y="480"/>
                    <a:pt x="272" y="480"/>
                    <a:pt x="272" y="480"/>
                  </a:cubicBezTo>
                  <a:lnTo>
                    <a:pt x="271" y="480"/>
                  </a:lnTo>
                  <a:close/>
                  <a:moveTo>
                    <a:pt x="274" y="482"/>
                  </a:moveTo>
                  <a:cubicBezTo>
                    <a:pt x="274" y="482"/>
                    <a:pt x="274" y="482"/>
                    <a:pt x="274" y="482"/>
                  </a:cubicBezTo>
                  <a:cubicBezTo>
                    <a:pt x="274" y="482"/>
                    <a:pt x="274" y="482"/>
                    <a:pt x="274" y="482"/>
                  </a:cubicBezTo>
                  <a:cubicBezTo>
                    <a:pt x="273" y="482"/>
                    <a:pt x="273" y="482"/>
                    <a:pt x="273" y="482"/>
                  </a:cubicBezTo>
                  <a:cubicBezTo>
                    <a:pt x="274" y="482"/>
                    <a:pt x="274" y="482"/>
                    <a:pt x="274" y="482"/>
                  </a:cubicBezTo>
                  <a:cubicBezTo>
                    <a:pt x="274" y="482"/>
                    <a:pt x="274" y="482"/>
                    <a:pt x="274" y="482"/>
                  </a:cubicBezTo>
                  <a:close/>
                  <a:moveTo>
                    <a:pt x="259" y="469"/>
                  </a:moveTo>
                  <a:cubicBezTo>
                    <a:pt x="260" y="469"/>
                    <a:pt x="260" y="469"/>
                    <a:pt x="260" y="469"/>
                  </a:cubicBezTo>
                  <a:cubicBezTo>
                    <a:pt x="259" y="469"/>
                    <a:pt x="259" y="469"/>
                    <a:pt x="259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59" y="469"/>
                    <a:pt x="259" y="469"/>
                    <a:pt x="259" y="469"/>
                  </a:cubicBezTo>
                  <a:close/>
                  <a:moveTo>
                    <a:pt x="264" y="467"/>
                  </a:moveTo>
                  <a:cubicBezTo>
                    <a:pt x="264" y="467"/>
                    <a:pt x="264" y="467"/>
                    <a:pt x="264" y="467"/>
                  </a:cubicBezTo>
                  <a:cubicBezTo>
                    <a:pt x="264" y="468"/>
                    <a:pt x="264" y="468"/>
                    <a:pt x="264" y="468"/>
                  </a:cubicBezTo>
                  <a:cubicBezTo>
                    <a:pt x="265" y="468"/>
                    <a:pt x="265" y="468"/>
                    <a:pt x="265" y="468"/>
                  </a:cubicBezTo>
                  <a:cubicBezTo>
                    <a:pt x="265" y="468"/>
                    <a:pt x="265" y="468"/>
                    <a:pt x="265" y="468"/>
                  </a:cubicBezTo>
                  <a:cubicBezTo>
                    <a:pt x="265" y="468"/>
                    <a:pt x="265" y="468"/>
                    <a:pt x="265" y="468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7" y="468"/>
                    <a:pt x="267" y="468"/>
                    <a:pt x="267" y="468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7" y="470"/>
                    <a:pt x="267" y="470"/>
                    <a:pt x="267" y="470"/>
                  </a:cubicBezTo>
                  <a:cubicBezTo>
                    <a:pt x="267" y="470"/>
                    <a:pt x="267" y="470"/>
                    <a:pt x="267" y="470"/>
                  </a:cubicBezTo>
                  <a:cubicBezTo>
                    <a:pt x="267" y="470"/>
                    <a:pt x="267" y="470"/>
                    <a:pt x="267" y="470"/>
                  </a:cubicBezTo>
                  <a:cubicBezTo>
                    <a:pt x="268" y="470"/>
                    <a:pt x="268" y="470"/>
                    <a:pt x="268" y="470"/>
                  </a:cubicBezTo>
                  <a:cubicBezTo>
                    <a:pt x="268" y="470"/>
                    <a:pt x="268" y="470"/>
                    <a:pt x="268" y="470"/>
                  </a:cubicBezTo>
                  <a:cubicBezTo>
                    <a:pt x="268" y="470"/>
                    <a:pt x="268" y="470"/>
                    <a:pt x="269" y="470"/>
                  </a:cubicBezTo>
                  <a:cubicBezTo>
                    <a:pt x="269" y="470"/>
                    <a:pt x="269" y="470"/>
                    <a:pt x="269" y="470"/>
                  </a:cubicBezTo>
                  <a:cubicBezTo>
                    <a:pt x="269" y="470"/>
                    <a:pt x="269" y="470"/>
                    <a:pt x="269" y="470"/>
                  </a:cubicBezTo>
                  <a:cubicBezTo>
                    <a:pt x="269" y="469"/>
                    <a:pt x="269" y="469"/>
                    <a:pt x="269" y="469"/>
                  </a:cubicBezTo>
                  <a:cubicBezTo>
                    <a:pt x="269" y="469"/>
                    <a:pt x="269" y="469"/>
                    <a:pt x="269" y="469"/>
                  </a:cubicBezTo>
                  <a:cubicBezTo>
                    <a:pt x="269" y="469"/>
                    <a:pt x="269" y="469"/>
                    <a:pt x="269" y="469"/>
                  </a:cubicBezTo>
                  <a:cubicBezTo>
                    <a:pt x="268" y="468"/>
                    <a:pt x="268" y="468"/>
                    <a:pt x="268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8" y="468"/>
                    <a:pt x="268" y="468"/>
                    <a:pt x="268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9" y="467"/>
                    <a:pt x="269" y="467"/>
                    <a:pt x="269" y="467"/>
                  </a:cubicBezTo>
                  <a:cubicBezTo>
                    <a:pt x="270" y="467"/>
                    <a:pt x="270" y="467"/>
                    <a:pt x="270" y="467"/>
                  </a:cubicBezTo>
                  <a:cubicBezTo>
                    <a:pt x="270" y="468"/>
                    <a:pt x="270" y="468"/>
                    <a:pt x="270" y="468"/>
                  </a:cubicBezTo>
                  <a:cubicBezTo>
                    <a:pt x="270" y="468"/>
                    <a:pt x="270" y="468"/>
                    <a:pt x="270" y="468"/>
                  </a:cubicBezTo>
                  <a:cubicBezTo>
                    <a:pt x="271" y="469"/>
                    <a:pt x="271" y="469"/>
                    <a:pt x="271" y="469"/>
                  </a:cubicBezTo>
                  <a:cubicBezTo>
                    <a:pt x="271" y="469"/>
                    <a:pt x="271" y="469"/>
                    <a:pt x="271" y="469"/>
                  </a:cubicBezTo>
                  <a:cubicBezTo>
                    <a:pt x="271" y="469"/>
                    <a:pt x="271" y="469"/>
                    <a:pt x="271" y="469"/>
                  </a:cubicBezTo>
                  <a:cubicBezTo>
                    <a:pt x="271" y="470"/>
                    <a:pt x="271" y="470"/>
                    <a:pt x="271" y="470"/>
                  </a:cubicBezTo>
                  <a:cubicBezTo>
                    <a:pt x="271" y="470"/>
                    <a:pt x="271" y="470"/>
                    <a:pt x="271" y="470"/>
                  </a:cubicBezTo>
                  <a:cubicBezTo>
                    <a:pt x="271" y="471"/>
                    <a:pt x="271" y="471"/>
                    <a:pt x="271" y="471"/>
                  </a:cubicBezTo>
                  <a:cubicBezTo>
                    <a:pt x="271" y="471"/>
                    <a:pt x="271" y="471"/>
                    <a:pt x="271" y="471"/>
                  </a:cubicBezTo>
                  <a:cubicBezTo>
                    <a:pt x="271" y="471"/>
                    <a:pt x="271" y="471"/>
                    <a:pt x="271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69"/>
                    <a:pt x="272" y="469"/>
                    <a:pt x="272" y="469"/>
                  </a:cubicBezTo>
                  <a:cubicBezTo>
                    <a:pt x="272" y="469"/>
                    <a:pt x="272" y="469"/>
                    <a:pt x="272" y="469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1" y="468"/>
                    <a:pt x="271" y="468"/>
                    <a:pt x="271" y="468"/>
                  </a:cubicBezTo>
                  <a:cubicBezTo>
                    <a:pt x="271" y="467"/>
                    <a:pt x="271" y="467"/>
                    <a:pt x="271" y="467"/>
                  </a:cubicBezTo>
                  <a:cubicBezTo>
                    <a:pt x="271" y="466"/>
                    <a:pt x="271" y="466"/>
                    <a:pt x="271" y="466"/>
                  </a:cubicBezTo>
                  <a:cubicBezTo>
                    <a:pt x="271" y="466"/>
                    <a:pt x="271" y="466"/>
                    <a:pt x="271" y="466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2" y="464"/>
                    <a:pt x="272" y="464"/>
                    <a:pt x="272" y="464"/>
                  </a:cubicBezTo>
                  <a:cubicBezTo>
                    <a:pt x="271" y="464"/>
                    <a:pt x="271" y="464"/>
                    <a:pt x="271" y="464"/>
                  </a:cubicBezTo>
                  <a:cubicBezTo>
                    <a:pt x="272" y="463"/>
                    <a:pt x="272" y="463"/>
                    <a:pt x="272" y="463"/>
                  </a:cubicBezTo>
                  <a:cubicBezTo>
                    <a:pt x="272" y="463"/>
                    <a:pt x="272" y="463"/>
                    <a:pt x="272" y="463"/>
                  </a:cubicBezTo>
                  <a:cubicBezTo>
                    <a:pt x="271" y="463"/>
                    <a:pt x="271" y="463"/>
                    <a:pt x="270" y="463"/>
                  </a:cubicBezTo>
                  <a:cubicBezTo>
                    <a:pt x="270" y="463"/>
                    <a:pt x="270" y="463"/>
                    <a:pt x="270" y="463"/>
                  </a:cubicBezTo>
                  <a:cubicBezTo>
                    <a:pt x="269" y="462"/>
                    <a:pt x="269" y="462"/>
                    <a:pt x="269" y="462"/>
                  </a:cubicBezTo>
                  <a:cubicBezTo>
                    <a:pt x="269" y="462"/>
                    <a:pt x="269" y="462"/>
                    <a:pt x="269" y="462"/>
                  </a:cubicBezTo>
                  <a:cubicBezTo>
                    <a:pt x="268" y="462"/>
                    <a:pt x="268" y="462"/>
                    <a:pt x="268" y="462"/>
                  </a:cubicBezTo>
                  <a:cubicBezTo>
                    <a:pt x="268" y="462"/>
                    <a:pt x="268" y="462"/>
                    <a:pt x="268" y="462"/>
                  </a:cubicBezTo>
                  <a:cubicBezTo>
                    <a:pt x="268" y="461"/>
                    <a:pt x="268" y="461"/>
                    <a:pt x="268" y="461"/>
                  </a:cubicBezTo>
                  <a:cubicBezTo>
                    <a:pt x="267" y="461"/>
                    <a:pt x="267" y="461"/>
                    <a:pt x="267" y="461"/>
                  </a:cubicBezTo>
                  <a:cubicBezTo>
                    <a:pt x="267" y="461"/>
                    <a:pt x="267" y="461"/>
                    <a:pt x="267" y="461"/>
                  </a:cubicBezTo>
                  <a:cubicBezTo>
                    <a:pt x="267" y="462"/>
                    <a:pt x="267" y="462"/>
                    <a:pt x="267" y="462"/>
                  </a:cubicBezTo>
                  <a:cubicBezTo>
                    <a:pt x="266" y="462"/>
                    <a:pt x="266" y="462"/>
                    <a:pt x="266" y="462"/>
                  </a:cubicBezTo>
                  <a:cubicBezTo>
                    <a:pt x="266" y="462"/>
                    <a:pt x="266" y="462"/>
                    <a:pt x="266" y="462"/>
                  </a:cubicBezTo>
                  <a:cubicBezTo>
                    <a:pt x="266" y="463"/>
                    <a:pt x="266" y="463"/>
                    <a:pt x="266" y="463"/>
                  </a:cubicBezTo>
                  <a:cubicBezTo>
                    <a:pt x="266" y="463"/>
                    <a:pt x="266" y="463"/>
                    <a:pt x="266" y="463"/>
                  </a:cubicBezTo>
                  <a:cubicBezTo>
                    <a:pt x="266" y="463"/>
                    <a:pt x="266" y="463"/>
                    <a:pt x="267" y="463"/>
                  </a:cubicBezTo>
                  <a:cubicBezTo>
                    <a:pt x="266" y="464"/>
                    <a:pt x="266" y="464"/>
                    <a:pt x="266" y="464"/>
                  </a:cubicBezTo>
                  <a:cubicBezTo>
                    <a:pt x="266" y="464"/>
                    <a:pt x="266" y="464"/>
                    <a:pt x="266" y="464"/>
                  </a:cubicBezTo>
                  <a:cubicBezTo>
                    <a:pt x="266" y="464"/>
                    <a:pt x="266" y="464"/>
                    <a:pt x="266" y="464"/>
                  </a:cubicBezTo>
                  <a:cubicBezTo>
                    <a:pt x="266" y="465"/>
                    <a:pt x="266" y="465"/>
                    <a:pt x="266" y="465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266" y="466"/>
                    <a:pt x="266" y="466"/>
                    <a:pt x="266" y="466"/>
                  </a:cubicBezTo>
                  <a:cubicBezTo>
                    <a:pt x="266" y="466"/>
                    <a:pt x="266" y="466"/>
                    <a:pt x="266" y="466"/>
                  </a:cubicBezTo>
                  <a:cubicBezTo>
                    <a:pt x="266" y="466"/>
                    <a:pt x="266" y="466"/>
                    <a:pt x="266" y="466"/>
                  </a:cubicBezTo>
                  <a:cubicBezTo>
                    <a:pt x="266" y="466"/>
                    <a:pt x="265" y="465"/>
                    <a:pt x="265" y="465"/>
                  </a:cubicBezTo>
                  <a:cubicBezTo>
                    <a:pt x="265" y="465"/>
                    <a:pt x="265" y="465"/>
                    <a:pt x="264" y="465"/>
                  </a:cubicBezTo>
                  <a:cubicBezTo>
                    <a:pt x="265" y="466"/>
                    <a:pt x="264" y="467"/>
                    <a:pt x="265" y="467"/>
                  </a:cubicBezTo>
                  <a:cubicBezTo>
                    <a:pt x="265" y="467"/>
                    <a:pt x="265" y="467"/>
                    <a:pt x="265" y="467"/>
                  </a:cubicBezTo>
                  <a:cubicBezTo>
                    <a:pt x="265" y="467"/>
                    <a:pt x="265" y="467"/>
                    <a:pt x="266" y="467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5" y="467"/>
                    <a:pt x="265" y="467"/>
                    <a:pt x="264" y="467"/>
                  </a:cubicBezTo>
                  <a:close/>
                  <a:moveTo>
                    <a:pt x="259" y="468"/>
                  </a:move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lose/>
                  <a:moveTo>
                    <a:pt x="260" y="468"/>
                  </a:moveTo>
                  <a:cubicBezTo>
                    <a:pt x="260" y="468"/>
                    <a:pt x="260" y="468"/>
                    <a:pt x="260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60" y="468"/>
                    <a:pt x="260" y="468"/>
                    <a:pt x="260" y="468"/>
                  </a:cubicBezTo>
                  <a:close/>
                  <a:moveTo>
                    <a:pt x="257" y="466"/>
                  </a:moveTo>
                  <a:cubicBezTo>
                    <a:pt x="257" y="466"/>
                    <a:pt x="257" y="466"/>
                    <a:pt x="257" y="466"/>
                  </a:cubicBezTo>
                  <a:cubicBezTo>
                    <a:pt x="257" y="467"/>
                    <a:pt x="257" y="467"/>
                    <a:pt x="257" y="467"/>
                  </a:cubicBezTo>
                  <a:cubicBezTo>
                    <a:pt x="257" y="467"/>
                    <a:pt x="257" y="467"/>
                    <a:pt x="257" y="467"/>
                  </a:cubicBezTo>
                  <a:cubicBezTo>
                    <a:pt x="258" y="467"/>
                    <a:pt x="258" y="467"/>
                    <a:pt x="258" y="467"/>
                  </a:cubicBezTo>
                  <a:cubicBezTo>
                    <a:pt x="257" y="467"/>
                    <a:pt x="257" y="467"/>
                    <a:pt x="257" y="467"/>
                  </a:cubicBezTo>
                  <a:cubicBezTo>
                    <a:pt x="258" y="466"/>
                    <a:pt x="258" y="466"/>
                    <a:pt x="258" y="466"/>
                  </a:cubicBezTo>
                  <a:lnTo>
                    <a:pt x="257" y="466"/>
                  </a:lnTo>
                  <a:close/>
                  <a:moveTo>
                    <a:pt x="259" y="477"/>
                  </a:moveTo>
                  <a:cubicBezTo>
                    <a:pt x="259" y="477"/>
                    <a:pt x="259" y="477"/>
                    <a:pt x="259" y="477"/>
                  </a:cubicBezTo>
                  <a:cubicBezTo>
                    <a:pt x="259" y="477"/>
                    <a:pt x="259" y="477"/>
                    <a:pt x="259" y="477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60" y="478"/>
                    <a:pt x="260" y="478"/>
                    <a:pt x="260" y="478"/>
                  </a:cubicBezTo>
                  <a:cubicBezTo>
                    <a:pt x="260" y="478"/>
                    <a:pt x="260" y="478"/>
                    <a:pt x="260" y="478"/>
                  </a:cubicBezTo>
                  <a:cubicBezTo>
                    <a:pt x="260" y="478"/>
                    <a:pt x="260" y="478"/>
                    <a:pt x="260" y="478"/>
                  </a:cubicBezTo>
                  <a:cubicBezTo>
                    <a:pt x="260" y="477"/>
                    <a:pt x="260" y="477"/>
                    <a:pt x="260" y="477"/>
                  </a:cubicBezTo>
                  <a:lnTo>
                    <a:pt x="259" y="477"/>
                  </a:lnTo>
                  <a:close/>
                  <a:moveTo>
                    <a:pt x="261" y="482"/>
                  </a:move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0" y="481"/>
                    <a:pt x="260" y="481"/>
                  </a:cubicBezTo>
                  <a:cubicBezTo>
                    <a:pt x="260" y="481"/>
                    <a:pt x="260" y="481"/>
                    <a:pt x="260" y="481"/>
                  </a:cubicBezTo>
                  <a:cubicBezTo>
                    <a:pt x="260" y="481"/>
                    <a:pt x="260" y="481"/>
                    <a:pt x="260" y="481"/>
                  </a:cubicBezTo>
                  <a:cubicBezTo>
                    <a:pt x="260" y="480"/>
                    <a:pt x="260" y="480"/>
                    <a:pt x="260" y="480"/>
                  </a:cubicBezTo>
                  <a:cubicBezTo>
                    <a:pt x="259" y="481"/>
                    <a:pt x="259" y="481"/>
                    <a:pt x="259" y="481"/>
                  </a:cubicBezTo>
                  <a:cubicBezTo>
                    <a:pt x="259" y="480"/>
                    <a:pt x="259" y="480"/>
                    <a:pt x="259" y="480"/>
                  </a:cubicBezTo>
                  <a:cubicBezTo>
                    <a:pt x="259" y="480"/>
                    <a:pt x="259" y="480"/>
                    <a:pt x="259" y="480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8" y="478"/>
                    <a:pt x="258" y="478"/>
                    <a:pt x="258" y="478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8" y="478"/>
                    <a:pt x="258" y="478"/>
                    <a:pt x="258" y="478"/>
                  </a:cubicBezTo>
                  <a:cubicBezTo>
                    <a:pt x="259" y="477"/>
                    <a:pt x="259" y="477"/>
                    <a:pt x="259" y="477"/>
                  </a:cubicBezTo>
                  <a:cubicBezTo>
                    <a:pt x="258" y="476"/>
                    <a:pt x="258" y="476"/>
                    <a:pt x="258" y="476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256" y="476"/>
                    <a:pt x="256" y="476"/>
                    <a:pt x="256" y="476"/>
                  </a:cubicBezTo>
                  <a:cubicBezTo>
                    <a:pt x="256" y="477"/>
                    <a:pt x="256" y="477"/>
                    <a:pt x="256" y="477"/>
                  </a:cubicBezTo>
                  <a:cubicBezTo>
                    <a:pt x="256" y="477"/>
                    <a:pt x="257" y="478"/>
                    <a:pt x="257" y="478"/>
                  </a:cubicBezTo>
                  <a:cubicBezTo>
                    <a:pt x="257" y="478"/>
                    <a:pt x="257" y="478"/>
                    <a:pt x="257" y="478"/>
                  </a:cubicBezTo>
                  <a:cubicBezTo>
                    <a:pt x="257" y="478"/>
                    <a:pt x="257" y="478"/>
                    <a:pt x="257" y="478"/>
                  </a:cubicBezTo>
                  <a:cubicBezTo>
                    <a:pt x="257" y="479"/>
                    <a:pt x="257" y="479"/>
                    <a:pt x="257" y="480"/>
                  </a:cubicBezTo>
                  <a:cubicBezTo>
                    <a:pt x="258" y="480"/>
                    <a:pt x="258" y="480"/>
                    <a:pt x="258" y="480"/>
                  </a:cubicBezTo>
                  <a:cubicBezTo>
                    <a:pt x="257" y="480"/>
                    <a:pt x="257" y="480"/>
                    <a:pt x="257" y="480"/>
                  </a:cubicBezTo>
                  <a:cubicBezTo>
                    <a:pt x="257" y="481"/>
                    <a:pt x="258" y="481"/>
                    <a:pt x="258" y="481"/>
                  </a:cubicBezTo>
                  <a:cubicBezTo>
                    <a:pt x="258" y="481"/>
                    <a:pt x="258" y="481"/>
                    <a:pt x="258" y="481"/>
                  </a:cubicBezTo>
                  <a:cubicBezTo>
                    <a:pt x="259" y="481"/>
                    <a:pt x="259" y="481"/>
                    <a:pt x="259" y="481"/>
                  </a:cubicBezTo>
                  <a:cubicBezTo>
                    <a:pt x="258" y="482"/>
                    <a:pt x="258" y="482"/>
                    <a:pt x="258" y="482"/>
                  </a:cubicBezTo>
                  <a:cubicBezTo>
                    <a:pt x="258" y="482"/>
                    <a:pt x="258" y="482"/>
                    <a:pt x="258" y="482"/>
                  </a:cubicBezTo>
                  <a:cubicBezTo>
                    <a:pt x="259" y="483"/>
                    <a:pt x="259" y="483"/>
                    <a:pt x="259" y="483"/>
                  </a:cubicBezTo>
                  <a:cubicBezTo>
                    <a:pt x="259" y="483"/>
                    <a:pt x="259" y="483"/>
                    <a:pt x="259" y="483"/>
                  </a:cubicBezTo>
                  <a:cubicBezTo>
                    <a:pt x="260" y="483"/>
                    <a:pt x="260" y="483"/>
                    <a:pt x="260" y="483"/>
                  </a:cubicBezTo>
                  <a:cubicBezTo>
                    <a:pt x="260" y="483"/>
                    <a:pt x="260" y="483"/>
                    <a:pt x="260" y="483"/>
                  </a:cubicBezTo>
                  <a:cubicBezTo>
                    <a:pt x="260" y="483"/>
                    <a:pt x="260" y="483"/>
                    <a:pt x="260" y="483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59" y="484"/>
                    <a:pt x="259" y="484"/>
                    <a:pt x="259" y="484"/>
                  </a:cubicBezTo>
                  <a:cubicBezTo>
                    <a:pt x="259" y="484"/>
                    <a:pt x="259" y="484"/>
                    <a:pt x="259" y="484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2" y="483"/>
                    <a:pt x="262" y="483"/>
                    <a:pt x="262" y="483"/>
                  </a:cubicBezTo>
                  <a:cubicBezTo>
                    <a:pt x="262" y="483"/>
                    <a:pt x="262" y="483"/>
                    <a:pt x="262" y="483"/>
                  </a:cubicBezTo>
                  <a:lnTo>
                    <a:pt x="261" y="482"/>
                  </a:lnTo>
                  <a:close/>
                  <a:moveTo>
                    <a:pt x="171" y="388"/>
                  </a:moveTo>
                  <a:cubicBezTo>
                    <a:pt x="171" y="388"/>
                    <a:pt x="171" y="388"/>
                    <a:pt x="171" y="388"/>
                  </a:cubicBezTo>
                  <a:cubicBezTo>
                    <a:pt x="171" y="388"/>
                    <a:pt x="171" y="388"/>
                    <a:pt x="171" y="388"/>
                  </a:cubicBezTo>
                  <a:cubicBezTo>
                    <a:pt x="171" y="388"/>
                    <a:pt x="171" y="388"/>
                    <a:pt x="171" y="388"/>
                  </a:cubicBezTo>
                  <a:cubicBezTo>
                    <a:pt x="171" y="388"/>
                    <a:pt x="171" y="388"/>
                    <a:pt x="171" y="388"/>
                  </a:cubicBezTo>
                  <a:close/>
                  <a:moveTo>
                    <a:pt x="280" y="493"/>
                  </a:moveTo>
                  <a:cubicBezTo>
                    <a:pt x="279" y="493"/>
                    <a:pt x="279" y="493"/>
                    <a:pt x="279" y="493"/>
                  </a:cubicBezTo>
                  <a:cubicBezTo>
                    <a:pt x="279" y="493"/>
                    <a:pt x="279" y="493"/>
                    <a:pt x="279" y="493"/>
                  </a:cubicBezTo>
                  <a:cubicBezTo>
                    <a:pt x="279" y="493"/>
                    <a:pt x="279" y="493"/>
                    <a:pt x="279" y="493"/>
                  </a:cubicBezTo>
                  <a:cubicBezTo>
                    <a:pt x="278" y="494"/>
                    <a:pt x="278" y="494"/>
                    <a:pt x="278" y="494"/>
                  </a:cubicBezTo>
                  <a:cubicBezTo>
                    <a:pt x="279" y="494"/>
                    <a:pt x="279" y="494"/>
                    <a:pt x="279" y="494"/>
                  </a:cubicBezTo>
                  <a:cubicBezTo>
                    <a:pt x="279" y="494"/>
                    <a:pt x="279" y="494"/>
                    <a:pt x="279" y="494"/>
                  </a:cubicBezTo>
                  <a:cubicBezTo>
                    <a:pt x="280" y="494"/>
                    <a:pt x="281" y="494"/>
                    <a:pt x="281" y="494"/>
                  </a:cubicBezTo>
                  <a:cubicBezTo>
                    <a:pt x="281" y="494"/>
                    <a:pt x="281" y="494"/>
                    <a:pt x="281" y="494"/>
                  </a:cubicBezTo>
                  <a:cubicBezTo>
                    <a:pt x="281" y="493"/>
                    <a:pt x="281" y="493"/>
                    <a:pt x="281" y="493"/>
                  </a:cubicBezTo>
                  <a:cubicBezTo>
                    <a:pt x="280" y="493"/>
                    <a:pt x="280" y="493"/>
                    <a:pt x="280" y="493"/>
                  </a:cubicBezTo>
                  <a:close/>
                  <a:moveTo>
                    <a:pt x="272" y="493"/>
                  </a:moveTo>
                  <a:cubicBezTo>
                    <a:pt x="272" y="493"/>
                    <a:pt x="272" y="493"/>
                    <a:pt x="272" y="493"/>
                  </a:cubicBezTo>
                  <a:cubicBezTo>
                    <a:pt x="272" y="493"/>
                    <a:pt x="272" y="493"/>
                    <a:pt x="272" y="493"/>
                  </a:cubicBezTo>
                  <a:cubicBezTo>
                    <a:pt x="272" y="493"/>
                    <a:pt x="272" y="493"/>
                    <a:pt x="272" y="493"/>
                  </a:cubicBezTo>
                  <a:cubicBezTo>
                    <a:pt x="271" y="493"/>
                    <a:pt x="271" y="493"/>
                    <a:pt x="271" y="493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2" y="495"/>
                    <a:pt x="272" y="495"/>
                    <a:pt x="272" y="495"/>
                  </a:cubicBezTo>
                  <a:cubicBezTo>
                    <a:pt x="272" y="495"/>
                    <a:pt x="272" y="495"/>
                    <a:pt x="272" y="495"/>
                  </a:cubicBezTo>
                  <a:cubicBezTo>
                    <a:pt x="273" y="494"/>
                    <a:pt x="273" y="494"/>
                    <a:pt x="273" y="494"/>
                  </a:cubicBezTo>
                  <a:cubicBezTo>
                    <a:pt x="272" y="493"/>
                    <a:pt x="272" y="493"/>
                    <a:pt x="272" y="493"/>
                  </a:cubicBezTo>
                  <a:close/>
                  <a:moveTo>
                    <a:pt x="272" y="490"/>
                  </a:moveTo>
                  <a:cubicBezTo>
                    <a:pt x="272" y="490"/>
                    <a:pt x="272" y="490"/>
                    <a:pt x="272" y="490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1" y="488"/>
                    <a:pt x="271" y="488"/>
                    <a:pt x="271" y="488"/>
                  </a:cubicBezTo>
                  <a:cubicBezTo>
                    <a:pt x="270" y="488"/>
                    <a:pt x="270" y="488"/>
                    <a:pt x="270" y="488"/>
                  </a:cubicBezTo>
                  <a:cubicBezTo>
                    <a:pt x="270" y="487"/>
                    <a:pt x="270" y="487"/>
                    <a:pt x="270" y="487"/>
                  </a:cubicBezTo>
                  <a:cubicBezTo>
                    <a:pt x="270" y="487"/>
                    <a:pt x="270" y="487"/>
                    <a:pt x="270" y="487"/>
                  </a:cubicBezTo>
                  <a:cubicBezTo>
                    <a:pt x="269" y="487"/>
                    <a:pt x="269" y="487"/>
                    <a:pt x="269" y="487"/>
                  </a:cubicBezTo>
                  <a:cubicBezTo>
                    <a:pt x="268" y="488"/>
                    <a:pt x="269" y="488"/>
                    <a:pt x="269" y="488"/>
                  </a:cubicBezTo>
                  <a:cubicBezTo>
                    <a:pt x="268" y="488"/>
                    <a:pt x="268" y="488"/>
                    <a:pt x="268" y="488"/>
                  </a:cubicBezTo>
                  <a:cubicBezTo>
                    <a:pt x="268" y="488"/>
                    <a:pt x="268" y="488"/>
                    <a:pt x="268" y="488"/>
                  </a:cubicBezTo>
                  <a:cubicBezTo>
                    <a:pt x="267" y="488"/>
                    <a:pt x="267" y="488"/>
                    <a:pt x="267" y="488"/>
                  </a:cubicBezTo>
                  <a:cubicBezTo>
                    <a:pt x="267" y="488"/>
                    <a:pt x="267" y="488"/>
                    <a:pt x="267" y="488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8" y="489"/>
                    <a:pt x="268" y="489"/>
                    <a:pt x="268" y="489"/>
                  </a:cubicBezTo>
                  <a:cubicBezTo>
                    <a:pt x="268" y="489"/>
                    <a:pt x="268" y="489"/>
                    <a:pt x="268" y="489"/>
                  </a:cubicBezTo>
                  <a:cubicBezTo>
                    <a:pt x="268" y="490"/>
                    <a:pt x="268" y="490"/>
                    <a:pt x="268" y="490"/>
                  </a:cubicBezTo>
                  <a:cubicBezTo>
                    <a:pt x="268" y="490"/>
                    <a:pt x="268" y="490"/>
                    <a:pt x="268" y="490"/>
                  </a:cubicBezTo>
                  <a:cubicBezTo>
                    <a:pt x="268" y="490"/>
                    <a:pt x="268" y="490"/>
                    <a:pt x="268" y="490"/>
                  </a:cubicBezTo>
                  <a:cubicBezTo>
                    <a:pt x="269" y="490"/>
                    <a:pt x="269" y="490"/>
                    <a:pt x="269" y="490"/>
                  </a:cubicBezTo>
                  <a:cubicBezTo>
                    <a:pt x="269" y="490"/>
                    <a:pt x="269" y="490"/>
                    <a:pt x="269" y="490"/>
                  </a:cubicBezTo>
                  <a:cubicBezTo>
                    <a:pt x="269" y="490"/>
                    <a:pt x="269" y="490"/>
                    <a:pt x="269" y="490"/>
                  </a:cubicBezTo>
                  <a:cubicBezTo>
                    <a:pt x="269" y="491"/>
                    <a:pt x="269" y="491"/>
                    <a:pt x="269" y="491"/>
                  </a:cubicBezTo>
                  <a:cubicBezTo>
                    <a:pt x="270" y="490"/>
                    <a:pt x="270" y="490"/>
                    <a:pt x="270" y="490"/>
                  </a:cubicBezTo>
                  <a:cubicBezTo>
                    <a:pt x="270" y="491"/>
                    <a:pt x="270" y="491"/>
                    <a:pt x="270" y="491"/>
                  </a:cubicBezTo>
                  <a:cubicBezTo>
                    <a:pt x="270" y="491"/>
                    <a:pt x="270" y="491"/>
                    <a:pt x="271" y="491"/>
                  </a:cubicBezTo>
                  <a:cubicBezTo>
                    <a:pt x="271" y="491"/>
                    <a:pt x="272" y="491"/>
                    <a:pt x="272" y="490"/>
                  </a:cubicBezTo>
                  <a:close/>
                  <a:moveTo>
                    <a:pt x="269" y="492"/>
                  </a:moveTo>
                  <a:cubicBezTo>
                    <a:pt x="269" y="493"/>
                    <a:pt x="269" y="493"/>
                    <a:pt x="269" y="493"/>
                  </a:cubicBezTo>
                  <a:cubicBezTo>
                    <a:pt x="269" y="492"/>
                    <a:pt x="269" y="492"/>
                    <a:pt x="269" y="492"/>
                  </a:cubicBezTo>
                  <a:cubicBezTo>
                    <a:pt x="269" y="492"/>
                    <a:pt x="269" y="492"/>
                    <a:pt x="269" y="492"/>
                  </a:cubicBezTo>
                  <a:cubicBezTo>
                    <a:pt x="269" y="492"/>
                    <a:pt x="269" y="492"/>
                    <a:pt x="269" y="492"/>
                  </a:cubicBezTo>
                  <a:cubicBezTo>
                    <a:pt x="269" y="491"/>
                    <a:pt x="269" y="491"/>
                    <a:pt x="269" y="491"/>
                  </a:cubicBezTo>
                  <a:cubicBezTo>
                    <a:pt x="268" y="491"/>
                    <a:pt x="268" y="491"/>
                    <a:pt x="268" y="491"/>
                  </a:cubicBezTo>
                  <a:cubicBezTo>
                    <a:pt x="268" y="491"/>
                    <a:pt x="268" y="491"/>
                    <a:pt x="268" y="491"/>
                  </a:cubicBezTo>
                  <a:cubicBezTo>
                    <a:pt x="268" y="491"/>
                    <a:pt x="268" y="491"/>
                    <a:pt x="268" y="491"/>
                  </a:cubicBezTo>
                  <a:cubicBezTo>
                    <a:pt x="267" y="491"/>
                    <a:pt x="267" y="491"/>
                    <a:pt x="267" y="491"/>
                  </a:cubicBezTo>
                  <a:cubicBezTo>
                    <a:pt x="268" y="492"/>
                    <a:pt x="268" y="492"/>
                    <a:pt x="268" y="492"/>
                  </a:cubicBezTo>
                  <a:cubicBezTo>
                    <a:pt x="268" y="492"/>
                    <a:pt x="268" y="492"/>
                    <a:pt x="268" y="492"/>
                  </a:cubicBezTo>
                  <a:cubicBezTo>
                    <a:pt x="268" y="492"/>
                    <a:pt x="268" y="492"/>
                    <a:pt x="268" y="492"/>
                  </a:cubicBezTo>
                  <a:cubicBezTo>
                    <a:pt x="269" y="493"/>
                    <a:pt x="269" y="493"/>
                    <a:pt x="270" y="493"/>
                  </a:cubicBezTo>
                  <a:cubicBezTo>
                    <a:pt x="270" y="493"/>
                    <a:pt x="270" y="493"/>
                    <a:pt x="270" y="493"/>
                  </a:cubicBezTo>
                  <a:cubicBezTo>
                    <a:pt x="270" y="493"/>
                    <a:pt x="270" y="493"/>
                    <a:pt x="270" y="493"/>
                  </a:cubicBezTo>
                  <a:lnTo>
                    <a:pt x="269" y="492"/>
                  </a:lnTo>
                  <a:close/>
                  <a:moveTo>
                    <a:pt x="434" y="285"/>
                  </a:moveTo>
                  <a:cubicBezTo>
                    <a:pt x="434" y="285"/>
                    <a:pt x="434" y="285"/>
                    <a:pt x="434" y="285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6" y="283"/>
                    <a:pt x="435" y="284"/>
                    <a:pt x="436" y="283"/>
                  </a:cubicBezTo>
                  <a:cubicBezTo>
                    <a:pt x="436" y="283"/>
                    <a:pt x="436" y="283"/>
                    <a:pt x="436" y="283"/>
                  </a:cubicBezTo>
                  <a:cubicBezTo>
                    <a:pt x="436" y="283"/>
                    <a:pt x="436" y="283"/>
                    <a:pt x="436" y="283"/>
                  </a:cubicBezTo>
                  <a:cubicBezTo>
                    <a:pt x="437" y="283"/>
                    <a:pt x="437" y="283"/>
                    <a:pt x="437" y="283"/>
                  </a:cubicBezTo>
                  <a:cubicBezTo>
                    <a:pt x="437" y="283"/>
                    <a:pt x="437" y="283"/>
                    <a:pt x="437" y="283"/>
                  </a:cubicBezTo>
                  <a:cubicBezTo>
                    <a:pt x="437" y="283"/>
                    <a:pt x="437" y="283"/>
                    <a:pt x="438" y="283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38" y="282"/>
                    <a:pt x="438" y="282"/>
                    <a:pt x="438" y="282"/>
                  </a:cubicBezTo>
                  <a:cubicBezTo>
                    <a:pt x="438" y="282"/>
                    <a:pt x="438" y="282"/>
                    <a:pt x="438" y="282"/>
                  </a:cubicBezTo>
                  <a:cubicBezTo>
                    <a:pt x="438" y="282"/>
                    <a:pt x="438" y="282"/>
                    <a:pt x="438" y="281"/>
                  </a:cubicBezTo>
                  <a:cubicBezTo>
                    <a:pt x="438" y="281"/>
                    <a:pt x="438" y="281"/>
                    <a:pt x="438" y="281"/>
                  </a:cubicBezTo>
                  <a:cubicBezTo>
                    <a:pt x="438" y="282"/>
                    <a:pt x="438" y="282"/>
                    <a:pt x="438" y="282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8"/>
                    <a:pt x="438" y="278"/>
                    <a:pt x="438" y="278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0" y="276"/>
                    <a:pt x="440" y="276"/>
                    <a:pt x="440" y="276"/>
                  </a:cubicBezTo>
                  <a:cubicBezTo>
                    <a:pt x="440" y="276"/>
                    <a:pt x="440" y="276"/>
                    <a:pt x="440" y="276"/>
                  </a:cubicBezTo>
                  <a:cubicBezTo>
                    <a:pt x="440" y="276"/>
                    <a:pt x="440" y="276"/>
                    <a:pt x="440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5"/>
                    <a:pt x="441" y="275"/>
                    <a:pt x="441" y="275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5"/>
                    <a:pt x="437" y="275"/>
                    <a:pt x="437" y="275"/>
                  </a:cubicBezTo>
                  <a:cubicBezTo>
                    <a:pt x="437" y="275"/>
                    <a:pt x="437" y="275"/>
                    <a:pt x="437" y="275"/>
                  </a:cubicBezTo>
                  <a:cubicBezTo>
                    <a:pt x="437" y="274"/>
                    <a:pt x="437" y="274"/>
                    <a:pt x="437" y="274"/>
                  </a:cubicBezTo>
                  <a:cubicBezTo>
                    <a:pt x="436" y="275"/>
                    <a:pt x="436" y="275"/>
                    <a:pt x="436" y="275"/>
                  </a:cubicBezTo>
                  <a:cubicBezTo>
                    <a:pt x="436" y="274"/>
                    <a:pt x="435" y="274"/>
                    <a:pt x="435" y="273"/>
                  </a:cubicBezTo>
                  <a:cubicBezTo>
                    <a:pt x="435" y="274"/>
                    <a:pt x="435" y="274"/>
                    <a:pt x="435" y="274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3" y="276"/>
                    <a:pt x="433" y="276"/>
                    <a:pt x="433" y="276"/>
                  </a:cubicBezTo>
                  <a:cubicBezTo>
                    <a:pt x="433" y="276"/>
                    <a:pt x="433" y="276"/>
                    <a:pt x="433" y="276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2" y="276"/>
                    <a:pt x="432" y="276"/>
                    <a:pt x="432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1" y="276"/>
                    <a:pt x="431" y="276"/>
                    <a:pt x="431" y="275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9" y="277"/>
                    <a:pt x="428" y="276"/>
                    <a:pt x="428" y="277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6" y="277"/>
                    <a:pt x="426" y="277"/>
                    <a:pt x="426" y="277"/>
                  </a:cubicBezTo>
                  <a:cubicBezTo>
                    <a:pt x="426" y="277"/>
                    <a:pt x="426" y="277"/>
                    <a:pt x="426" y="277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5" y="277"/>
                    <a:pt x="425" y="277"/>
                    <a:pt x="424" y="277"/>
                  </a:cubicBezTo>
                  <a:cubicBezTo>
                    <a:pt x="425" y="278"/>
                    <a:pt x="425" y="278"/>
                    <a:pt x="425" y="278"/>
                  </a:cubicBezTo>
                  <a:cubicBezTo>
                    <a:pt x="425" y="278"/>
                    <a:pt x="425" y="278"/>
                    <a:pt x="425" y="278"/>
                  </a:cubicBezTo>
                  <a:cubicBezTo>
                    <a:pt x="425" y="278"/>
                    <a:pt x="425" y="278"/>
                    <a:pt x="425" y="278"/>
                  </a:cubicBezTo>
                  <a:cubicBezTo>
                    <a:pt x="425" y="279"/>
                    <a:pt x="425" y="279"/>
                    <a:pt x="425" y="279"/>
                  </a:cubicBezTo>
                  <a:cubicBezTo>
                    <a:pt x="425" y="279"/>
                    <a:pt x="425" y="279"/>
                    <a:pt x="425" y="279"/>
                  </a:cubicBezTo>
                  <a:cubicBezTo>
                    <a:pt x="425" y="279"/>
                    <a:pt x="425" y="279"/>
                    <a:pt x="425" y="279"/>
                  </a:cubicBezTo>
                  <a:cubicBezTo>
                    <a:pt x="425" y="280"/>
                    <a:pt x="425" y="280"/>
                    <a:pt x="425" y="280"/>
                  </a:cubicBezTo>
                  <a:cubicBezTo>
                    <a:pt x="425" y="280"/>
                    <a:pt x="425" y="280"/>
                    <a:pt x="425" y="280"/>
                  </a:cubicBezTo>
                  <a:cubicBezTo>
                    <a:pt x="424" y="280"/>
                    <a:pt x="424" y="280"/>
                    <a:pt x="424" y="280"/>
                  </a:cubicBezTo>
                  <a:cubicBezTo>
                    <a:pt x="424" y="281"/>
                    <a:pt x="424" y="281"/>
                    <a:pt x="424" y="281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2" y="281"/>
                    <a:pt x="422" y="281"/>
                    <a:pt x="422" y="281"/>
                  </a:cubicBezTo>
                  <a:cubicBezTo>
                    <a:pt x="422" y="280"/>
                    <a:pt x="422" y="280"/>
                    <a:pt x="422" y="280"/>
                  </a:cubicBezTo>
                  <a:cubicBezTo>
                    <a:pt x="421" y="281"/>
                    <a:pt x="421" y="281"/>
                    <a:pt x="421" y="281"/>
                  </a:cubicBezTo>
                  <a:cubicBezTo>
                    <a:pt x="421" y="280"/>
                    <a:pt x="421" y="280"/>
                    <a:pt x="420" y="279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8" y="281"/>
                    <a:pt x="418" y="281"/>
                    <a:pt x="418" y="281"/>
                  </a:cubicBezTo>
                  <a:cubicBezTo>
                    <a:pt x="418" y="281"/>
                    <a:pt x="418" y="281"/>
                    <a:pt x="418" y="281"/>
                  </a:cubicBezTo>
                  <a:cubicBezTo>
                    <a:pt x="417" y="281"/>
                    <a:pt x="417" y="281"/>
                    <a:pt x="417" y="281"/>
                  </a:cubicBezTo>
                  <a:cubicBezTo>
                    <a:pt x="417" y="281"/>
                    <a:pt x="417" y="281"/>
                    <a:pt x="417" y="281"/>
                  </a:cubicBezTo>
                  <a:cubicBezTo>
                    <a:pt x="416" y="281"/>
                    <a:pt x="416" y="281"/>
                    <a:pt x="416" y="281"/>
                  </a:cubicBezTo>
                  <a:cubicBezTo>
                    <a:pt x="416" y="281"/>
                    <a:pt x="416" y="281"/>
                    <a:pt x="416" y="281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5" y="280"/>
                    <a:pt x="415" y="280"/>
                    <a:pt x="415" y="280"/>
                  </a:cubicBezTo>
                  <a:cubicBezTo>
                    <a:pt x="415" y="280"/>
                    <a:pt x="415" y="280"/>
                    <a:pt x="415" y="280"/>
                  </a:cubicBezTo>
                  <a:cubicBezTo>
                    <a:pt x="414" y="280"/>
                    <a:pt x="414" y="280"/>
                    <a:pt x="414" y="280"/>
                  </a:cubicBezTo>
                  <a:cubicBezTo>
                    <a:pt x="414" y="280"/>
                    <a:pt x="414" y="280"/>
                    <a:pt x="414" y="280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5" y="282"/>
                    <a:pt x="415" y="282"/>
                    <a:pt x="415" y="283"/>
                  </a:cubicBezTo>
                  <a:cubicBezTo>
                    <a:pt x="414" y="283"/>
                    <a:pt x="414" y="283"/>
                    <a:pt x="414" y="283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2" y="281"/>
                    <a:pt x="412" y="281"/>
                    <a:pt x="412" y="281"/>
                  </a:cubicBezTo>
                  <a:cubicBezTo>
                    <a:pt x="411" y="282"/>
                    <a:pt x="411" y="282"/>
                    <a:pt x="411" y="282"/>
                  </a:cubicBezTo>
                  <a:cubicBezTo>
                    <a:pt x="410" y="281"/>
                    <a:pt x="410" y="281"/>
                    <a:pt x="410" y="281"/>
                  </a:cubicBezTo>
                  <a:cubicBezTo>
                    <a:pt x="410" y="282"/>
                    <a:pt x="410" y="282"/>
                    <a:pt x="410" y="282"/>
                  </a:cubicBezTo>
                  <a:cubicBezTo>
                    <a:pt x="409" y="282"/>
                    <a:pt x="409" y="282"/>
                    <a:pt x="409" y="282"/>
                  </a:cubicBezTo>
                  <a:cubicBezTo>
                    <a:pt x="409" y="282"/>
                    <a:pt x="409" y="282"/>
                    <a:pt x="409" y="282"/>
                  </a:cubicBezTo>
                  <a:cubicBezTo>
                    <a:pt x="409" y="283"/>
                    <a:pt x="409" y="283"/>
                    <a:pt x="409" y="283"/>
                  </a:cubicBezTo>
                  <a:cubicBezTo>
                    <a:pt x="409" y="282"/>
                    <a:pt x="409" y="282"/>
                    <a:pt x="409" y="282"/>
                  </a:cubicBezTo>
                  <a:cubicBezTo>
                    <a:pt x="408" y="283"/>
                    <a:pt x="408" y="283"/>
                    <a:pt x="408" y="283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08" y="284"/>
                    <a:pt x="408" y="284"/>
                    <a:pt x="407" y="284"/>
                  </a:cubicBezTo>
                  <a:cubicBezTo>
                    <a:pt x="407" y="284"/>
                    <a:pt x="407" y="284"/>
                    <a:pt x="407" y="284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07" y="283"/>
                    <a:pt x="407" y="283"/>
                    <a:pt x="406" y="282"/>
                  </a:cubicBezTo>
                  <a:cubicBezTo>
                    <a:pt x="406" y="282"/>
                    <a:pt x="406" y="282"/>
                    <a:pt x="406" y="282"/>
                  </a:cubicBezTo>
                  <a:cubicBezTo>
                    <a:pt x="406" y="282"/>
                    <a:pt x="406" y="282"/>
                    <a:pt x="406" y="282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79"/>
                    <a:pt x="403" y="279"/>
                    <a:pt x="403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0" y="279"/>
                    <a:pt x="400" y="279"/>
                    <a:pt x="400" y="279"/>
                  </a:cubicBezTo>
                  <a:cubicBezTo>
                    <a:pt x="400" y="279"/>
                    <a:pt x="400" y="279"/>
                    <a:pt x="400" y="279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399" y="280"/>
                    <a:pt x="399" y="280"/>
                    <a:pt x="399" y="280"/>
                  </a:cubicBezTo>
                  <a:cubicBezTo>
                    <a:pt x="399" y="280"/>
                    <a:pt x="399" y="280"/>
                    <a:pt x="399" y="280"/>
                  </a:cubicBezTo>
                  <a:cubicBezTo>
                    <a:pt x="399" y="280"/>
                    <a:pt x="398" y="280"/>
                    <a:pt x="398" y="280"/>
                  </a:cubicBezTo>
                  <a:cubicBezTo>
                    <a:pt x="398" y="281"/>
                    <a:pt x="398" y="281"/>
                    <a:pt x="398" y="281"/>
                  </a:cubicBezTo>
                  <a:cubicBezTo>
                    <a:pt x="398" y="281"/>
                    <a:pt x="398" y="281"/>
                    <a:pt x="398" y="281"/>
                  </a:cubicBezTo>
                  <a:cubicBezTo>
                    <a:pt x="398" y="282"/>
                    <a:pt x="398" y="282"/>
                    <a:pt x="398" y="282"/>
                  </a:cubicBezTo>
                  <a:cubicBezTo>
                    <a:pt x="397" y="282"/>
                    <a:pt x="397" y="282"/>
                    <a:pt x="397" y="283"/>
                  </a:cubicBezTo>
                  <a:cubicBezTo>
                    <a:pt x="397" y="283"/>
                    <a:pt x="397" y="283"/>
                    <a:pt x="397" y="283"/>
                  </a:cubicBezTo>
                  <a:cubicBezTo>
                    <a:pt x="397" y="283"/>
                    <a:pt x="397" y="283"/>
                    <a:pt x="397" y="283"/>
                  </a:cubicBezTo>
                  <a:cubicBezTo>
                    <a:pt x="397" y="283"/>
                    <a:pt x="397" y="283"/>
                    <a:pt x="397" y="283"/>
                  </a:cubicBezTo>
                  <a:cubicBezTo>
                    <a:pt x="397" y="284"/>
                    <a:pt x="397" y="284"/>
                    <a:pt x="397" y="284"/>
                  </a:cubicBezTo>
                  <a:cubicBezTo>
                    <a:pt x="397" y="284"/>
                    <a:pt x="397" y="284"/>
                    <a:pt x="397" y="284"/>
                  </a:cubicBezTo>
                  <a:cubicBezTo>
                    <a:pt x="397" y="284"/>
                    <a:pt x="397" y="284"/>
                    <a:pt x="397" y="284"/>
                  </a:cubicBezTo>
                  <a:cubicBezTo>
                    <a:pt x="397" y="285"/>
                    <a:pt x="397" y="284"/>
                    <a:pt x="397" y="285"/>
                  </a:cubicBezTo>
                  <a:cubicBezTo>
                    <a:pt x="397" y="285"/>
                    <a:pt x="397" y="285"/>
                    <a:pt x="397" y="285"/>
                  </a:cubicBezTo>
                  <a:cubicBezTo>
                    <a:pt x="397" y="285"/>
                    <a:pt x="397" y="285"/>
                    <a:pt x="397" y="285"/>
                  </a:cubicBezTo>
                  <a:cubicBezTo>
                    <a:pt x="396" y="286"/>
                    <a:pt x="396" y="286"/>
                    <a:pt x="396" y="286"/>
                  </a:cubicBezTo>
                  <a:cubicBezTo>
                    <a:pt x="396" y="286"/>
                    <a:pt x="396" y="286"/>
                    <a:pt x="396" y="286"/>
                  </a:cubicBezTo>
                  <a:cubicBezTo>
                    <a:pt x="396" y="285"/>
                    <a:pt x="395" y="286"/>
                    <a:pt x="394" y="286"/>
                  </a:cubicBezTo>
                  <a:cubicBezTo>
                    <a:pt x="394" y="286"/>
                    <a:pt x="394" y="286"/>
                    <a:pt x="394" y="286"/>
                  </a:cubicBezTo>
                  <a:cubicBezTo>
                    <a:pt x="394" y="286"/>
                    <a:pt x="394" y="286"/>
                    <a:pt x="394" y="286"/>
                  </a:cubicBezTo>
                  <a:cubicBezTo>
                    <a:pt x="395" y="286"/>
                    <a:pt x="395" y="286"/>
                    <a:pt x="395" y="286"/>
                  </a:cubicBezTo>
                  <a:cubicBezTo>
                    <a:pt x="396" y="285"/>
                    <a:pt x="396" y="285"/>
                    <a:pt x="396" y="285"/>
                  </a:cubicBezTo>
                  <a:cubicBezTo>
                    <a:pt x="396" y="284"/>
                    <a:pt x="396" y="284"/>
                    <a:pt x="396" y="284"/>
                  </a:cubicBezTo>
                  <a:cubicBezTo>
                    <a:pt x="396" y="284"/>
                    <a:pt x="396" y="284"/>
                    <a:pt x="396" y="284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396" y="282"/>
                    <a:pt x="396" y="282"/>
                    <a:pt x="396" y="282"/>
                  </a:cubicBezTo>
                  <a:cubicBezTo>
                    <a:pt x="396" y="282"/>
                    <a:pt x="396" y="282"/>
                    <a:pt x="396" y="282"/>
                  </a:cubicBezTo>
                  <a:cubicBezTo>
                    <a:pt x="395" y="281"/>
                    <a:pt x="395" y="281"/>
                    <a:pt x="395" y="281"/>
                  </a:cubicBezTo>
                  <a:cubicBezTo>
                    <a:pt x="395" y="281"/>
                    <a:pt x="395" y="281"/>
                    <a:pt x="395" y="281"/>
                  </a:cubicBezTo>
                  <a:cubicBezTo>
                    <a:pt x="394" y="281"/>
                    <a:pt x="395" y="280"/>
                    <a:pt x="394" y="280"/>
                  </a:cubicBezTo>
                  <a:cubicBezTo>
                    <a:pt x="394" y="280"/>
                    <a:pt x="394" y="280"/>
                    <a:pt x="394" y="280"/>
                  </a:cubicBezTo>
                  <a:cubicBezTo>
                    <a:pt x="393" y="279"/>
                    <a:pt x="393" y="279"/>
                    <a:pt x="393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90" y="280"/>
                    <a:pt x="390" y="280"/>
                    <a:pt x="390" y="280"/>
                  </a:cubicBezTo>
                  <a:cubicBezTo>
                    <a:pt x="390" y="279"/>
                    <a:pt x="390" y="279"/>
                    <a:pt x="390" y="279"/>
                  </a:cubicBezTo>
                  <a:cubicBezTo>
                    <a:pt x="390" y="280"/>
                    <a:pt x="390" y="280"/>
                    <a:pt x="390" y="280"/>
                  </a:cubicBezTo>
                  <a:cubicBezTo>
                    <a:pt x="390" y="280"/>
                    <a:pt x="390" y="280"/>
                    <a:pt x="390" y="280"/>
                  </a:cubicBezTo>
                  <a:cubicBezTo>
                    <a:pt x="389" y="280"/>
                    <a:pt x="389" y="280"/>
                    <a:pt x="389" y="280"/>
                  </a:cubicBezTo>
                  <a:cubicBezTo>
                    <a:pt x="389" y="280"/>
                    <a:pt x="389" y="280"/>
                    <a:pt x="389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7" y="281"/>
                    <a:pt x="387" y="281"/>
                    <a:pt x="387" y="281"/>
                  </a:cubicBezTo>
                  <a:cubicBezTo>
                    <a:pt x="387" y="280"/>
                    <a:pt x="387" y="280"/>
                    <a:pt x="387" y="280"/>
                  </a:cubicBezTo>
                  <a:cubicBezTo>
                    <a:pt x="386" y="281"/>
                    <a:pt x="386" y="281"/>
                    <a:pt x="386" y="281"/>
                  </a:cubicBezTo>
                  <a:cubicBezTo>
                    <a:pt x="386" y="280"/>
                    <a:pt x="386" y="280"/>
                    <a:pt x="386" y="280"/>
                  </a:cubicBezTo>
                  <a:cubicBezTo>
                    <a:pt x="386" y="281"/>
                    <a:pt x="386" y="281"/>
                    <a:pt x="386" y="281"/>
                  </a:cubicBezTo>
                  <a:cubicBezTo>
                    <a:pt x="386" y="280"/>
                    <a:pt x="386" y="280"/>
                    <a:pt x="386" y="280"/>
                  </a:cubicBezTo>
                  <a:cubicBezTo>
                    <a:pt x="385" y="281"/>
                    <a:pt x="385" y="281"/>
                    <a:pt x="384" y="281"/>
                  </a:cubicBezTo>
                  <a:cubicBezTo>
                    <a:pt x="384" y="281"/>
                    <a:pt x="384" y="281"/>
                    <a:pt x="384" y="280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4" y="279"/>
                    <a:pt x="384" y="279"/>
                    <a:pt x="384" y="279"/>
                  </a:cubicBezTo>
                  <a:cubicBezTo>
                    <a:pt x="384" y="279"/>
                    <a:pt x="384" y="279"/>
                    <a:pt x="384" y="279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4" y="279"/>
                    <a:pt x="384" y="279"/>
                    <a:pt x="384" y="279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2" y="280"/>
                    <a:pt x="382" y="280"/>
                    <a:pt x="382" y="280"/>
                  </a:cubicBezTo>
                  <a:cubicBezTo>
                    <a:pt x="382" y="280"/>
                    <a:pt x="382" y="280"/>
                    <a:pt x="382" y="280"/>
                  </a:cubicBezTo>
                  <a:cubicBezTo>
                    <a:pt x="382" y="280"/>
                    <a:pt x="382" y="280"/>
                    <a:pt x="382" y="280"/>
                  </a:cubicBezTo>
                  <a:cubicBezTo>
                    <a:pt x="381" y="280"/>
                    <a:pt x="381" y="280"/>
                    <a:pt x="381" y="280"/>
                  </a:cubicBezTo>
                  <a:cubicBezTo>
                    <a:pt x="381" y="280"/>
                    <a:pt x="381" y="280"/>
                    <a:pt x="381" y="280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379" y="280"/>
                    <a:pt x="379" y="280"/>
                    <a:pt x="379" y="280"/>
                  </a:cubicBezTo>
                  <a:cubicBezTo>
                    <a:pt x="379" y="280"/>
                    <a:pt x="379" y="280"/>
                    <a:pt x="379" y="280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6" y="282"/>
                    <a:pt x="376" y="282"/>
                    <a:pt x="376" y="282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375" y="284"/>
                    <a:pt x="375" y="284"/>
                    <a:pt x="375" y="284"/>
                  </a:cubicBezTo>
                  <a:cubicBezTo>
                    <a:pt x="374" y="283"/>
                    <a:pt x="374" y="283"/>
                    <a:pt x="374" y="283"/>
                  </a:cubicBezTo>
                  <a:cubicBezTo>
                    <a:pt x="374" y="284"/>
                    <a:pt x="373" y="283"/>
                    <a:pt x="373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1" y="283"/>
                    <a:pt x="371" y="283"/>
                    <a:pt x="371" y="283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370" y="282"/>
                    <a:pt x="370" y="282"/>
                    <a:pt x="370" y="282"/>
                  </a:cubicBezTo>
                  <a:cubicBezTo>
                    <a:pt x="370" y="282"/>
                    <a:pt x="370" y="282"/>
                    <a:pt x="370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8" y="281"/>
                    <a:pt x="368" y="281"/>
                    <a:pt x="368" y="281"/>
                  </a:cubicBezTo>
                  <a:cubicBezTo>
                    <a:pt x="368" y="282"/>
                    <a:pt x="368" y="282"/>
                    <a:pt x="368" y="282"/>
                  </a:cubicBezTo>
                  <a:cubicBezTo>
                    <a:pt x="368" y="281"/>
                    <a:pt x="368" y="281"/>
                    <a:pt x="368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6" y="281"/>
                    <a:pt x="366" y="281"/>
                    <a:pt x="366" y="281"/>
                  </a:cubicBezTo>
                  <a:cubicBezTo>
                    <a:pt x="366" y="280"/>
                    <a:pt x="366" y="280"/>
                    <a:pt x="366" y="280"/>
                  </a:cubicBezTo>
                  <a:cubicBezTo>
                    <a:pt x="366" y="280"/>
                    <a:pt x="366" y="280"/>
                    <a:pt x="366" y="280"/>
                  </a:cubicBezTo>
                  <a:cubicBezTo>
                    <a:pt x="366" y="280"/>
                    <a:pt x="366" y="280"/>
                    <a:pt x="366" y="280"/>
                  </a:cubicBezTo>
                  <a:cubicBezTo>
                    <a:pt x="365" y="280"/>
                    <a:pt x="365" y="280"/>
                    <a:pt x="365" y="280"/>
                  </a:cubicBezTo>
                  <a:cubicBezTo>
                    <a:pt x="365" y="280"/>
                    <a:pt x="365" y="280"/>
                    <a:pt x="365" y="280"/>
                  </a:cubicBezTo>
                  <a:cubicBezTo>
                    <a:pt x="365" y="279"/>
                    <a:pt x="365" y="279"/>
                    <a:pt x="365" y="279"/>
                  </a:cubicBezTo>
                  <a:cubicBezTo>
                    <a:pt x="365" y="279"/>
                    <a:pt x="365" y="279"/>
                    <a:pt x="365" y="279"/>
                  </a:cubicBezTo>
                  <a:cubicBezTo>
                    <a:pt x="364" y="279"/>
                    <a:pt x="364" y="279"/>
                    <a:pt x="364" y="279"/>
                  </a:cubicBezTo>
                  <a:cubicBezTo>
                    <a:pt x="364" y="279"/>
                    <a:pt x="364" y="279"/>
                    <a:pt x="364" y="279"/>
                  </a:cubicBezTo>
                  <a:cubicBezTo>
                    <a:pt x="363" y="279"/>
                    <a:pt x="363" y="279"/>
                    <a:pt x="363" y="279"/>
                  </a:cubicBezTo>
                  <a:cubicBezTo>
                    <a:pt x="363" y="279"/>
                    <a:pt x="363" y="279"/>
                    <a:pt x="363" y="279"/>
                  </a:cubicBezTo>
                  <a:cubicBezTo>
                    <a:pt x="363" y="279"/>
                    <a:pt x="363" y="279"/>
                    <a:pt x="363" y="279"/>
                  </a:cubicBezTo>
                  <a:cubicBezTo>
                    <a:pt x="362" y="279"/>
                    <a:pt x="362" y="279"/>
                    <a:pt x="362" y="279"/>
                  </a:cubicBezTo>
                  <a:cubicBezTo>
                    <a:pt x="362" y="279"/>
                    <a:pt x="362" y="279"/>
                    <a:pt x="362" y="279"/>
                  </a:cubicBezTo>
                  <a:cubicBezTo>
                    <a:pt x="362" y="280"/>
                    <a:pt x="362" y="280"/>
                    <a:pt x="362" y="280"/>
                  </a:cubicBezTo>
                  <a:cubicBezTo>
                    <a:pt x="361" y="280"/>
                    <a:pt x="361" y="280"/>
                    <a:pt x="361" y="280"/>
                  </a:cubicBezTo>
                  <a:cubicBezTo>
                    <a:pt x="360" y="280"/>
                    <a:pt x="360" y="280"/>
                    <a:pt x="360" y="280"/>
                  </a:cubicBezTo>
                  <a:cubicBezTo>
                    <a:pt x="360" y="280"/>
                    <a:pt x="360" y="280"/>
                    <a:pt x="360" y="280"/>
                  </a:cubicBezTo>
                  <a:cubicBezTo>
                    <a:pt x="360" y="280"/>
                    <a:pt x="359" y="280"/>
                    <a:pt x="359" y="280"/>
                  </a:cubicBezTo>
                  <a:cubicBezTo>
                    <a:pt x="358" y="280"/>
                    <a:pt x="359" y="280"/>
                    <a:pt x="358" y="280"/>
                  </a:cubicBezTo>
                  <a:cubicBezTo>
                    <a:pt x="358" y="280"/>
                    <a:pt x="358" y="280"/>
                    <a:pt x="358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5" y="281"/>
                    <a:pt x="355" y="281"/>
                    <a:pt x="355" y="281"/>
                  </a:cubicBezTo>
                  <a:cubicBezTo>
                    <a:pt x="354" y="281"/>
                    <a:pt x="354" y="281"/>
                    <a:pt x="354" y="281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3" y="282"/>
                    <a:pt x="353" y="282"/>
                    <a:pt x="353" y="282"/>
                  </a:cubicBezTo>
                  <a:cubicBezTo>
                    <a:pt x="352" y="282"/>
                    <a:pt x="352" y="282"/>
                    <a:pt x="352" y="282"/>
                  </a:cubicBezTo>
                  <a:cubicBezTo>
                    <a:pt x="352" y="283"/>
                    <a:pt x="352" y="283"/>
                    <a:pt x="352" y="283"/>
                  </a:cubicBezTo>
                  <a:cubicBezTo>
                    <a:pt x="352" y="282"/>
                    <a:pt x="352" y="282"/>
                    <a:pt x="352" y="282"/>
                  </a:cubicBezTo>
                  <a:cubicBezTo>
                    <a:pt x="352" y="283"/>
                    <a:pt x="352" y="283"/>
                    <a:pt x="352" y="283"/>
                  </a:cubicBezTo>
                  <a:cubicBezTo>
                    <a:pt x="352" y="283"/>
                    <a:pt x="352" y="283"/>
                    <a:pt x="352" y="283"/>
                  </a:cubicBezTo>
                  <a:cubicBezTo>
                    <a:pt x="351" y="283"/>
                    <a:pt x="351" y="283"/>
                    <a:pt x="351" y="283"/>
                  </a:cubicBezTo>
                  <a:cubicBezTo>
                    <a:pt x="351" y="283"/>
                    <a:pt x="351" y="283"/>
                    <a:pt x="351" y="283"/>
                  </a:cubicBezTo>
                  <a:cubicBezTo>
                    <a:pt x="351" y="284"/>
                    <a:pt x="351" y="284"/>
                    <a:pt x="351" y="284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49" y="285"/>
                    <a:pt x="349" y="285"/>
                    <a:pt x="349" y="285"/>
                  </a:cubicBezTo>
                  <a:cubicBezTo>
                    <a:pt x="349" y="286"/>
                    <a:pt x="349" y="286"/>
                    <a:pt x="349" y="286"/>
                  </a:cubicBezTo>
                  <a:cubicBezTo>
                    <a:pt x="349" y="286"/>
                    <a:pt x="349" y="286"/>
                    <a:pt x="349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7" y="286"/>
                    <a:pt x="347" y="286"/>
                    <a:pt x="347" y="286"/>
                  </a:cubicBezTo>
                  <a:cubicBezTo>
                    <a:pt x="347" y="286"/>
                    <a:pt x="347" y="286"/>
                    <a:pt x="347" y="286"/>
                  </a:cubicBezTo>
                  <a:cubicBezTo>
                    <a:pt x="346" y="286"/>
                    <a:pt x="346" y="286"/>
                    <a:pt x="346" y="286"/>
                  </a:cubicBezTo>
                  <a:cubicBezTo>
                    <a:pt x="346" y="287"/>
                    <a:pt x="346" y="287"/>
                    <a:pt x="346" y="287"/>
                  </a:cubicBezTo>
                  <a:cubicBezTo>
                    <a:pt x="346" y="286"/>
                    <a:pt x="346" y="286"/>
                    <a:pt x="346" y="286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3" y="286"/>
                    <a:pt x="343" y="286"/>
                    <a:pt x="343" y="286"/>
                  </a:cubicBezTo>
                  <a:cubicBezTo>
                    <a:pt x="343" y="286"/>
                    <a:pt x="343" y="286"/>
                    <a:pt x="343" y="286"/>
                  </a:cubicBezTo>
                  <a:cubicBezTo>
                    <a:pt x="342" y="287"/>
                    <a:pt x="342" y="287"/>
                    <a:pt x="342" y="287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0" y="286"/>
                    <a:pt x="340" y="286"/>
                    <a:pt x="340" y="286"/>
                  </a:cubicBezTo>
                  <a:cubicBezTo>
                    <a:pt x="340" y="286"/>
                    <a:pt x="339" y="286"/>
                    <a:pt x="339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6" y="286"/>
                    <a:pt x="336" y="286"/>
                    <a:pt x="336" y="286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5" y="287"/>
                    <a:pt x="335" y="288"/>
                    <a:pt x="335" y="288"/>
                  </a:cubicBezTo>
                  <a:cubicBezTo>
                    <a:pt x="335" y="288"/>
                    <a:pt x="335" y="288"/>
                    <a:pt x="335" y="288"/>
                  </a:cubicBezTo>
                  <a:cubicBezTo>
                    <a:pt x="335" y="288"/>
                    <a:pt x="335" y="288"/>
                    <a:pt x="335" y="288"/>
                  </a:cubicBezTo>
                  <a:cubicBezTo>
                    <a:pt x="334" y="289"/>
                    <a:pt x="334" y="289"/>
                    <a:pt x="334" y="289"/>
                  </a:cubicBezTo>
                  <a:cubicBezTo>
                    <a:pt x="334" y="290"/>
                    <a:pt x="334" y="290"/>
                    <a:pt x="334" y="290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4" y="290"/>
                    <a:pt x="334" y="290"/>
                    <a:pt x="334" y="290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2"/>
                    <a:pt x="333" y="292"/>
                    <a:pt x="333" y="292"/>
                  </a:cubicBezTo>
                  <a:cubicBezTo>
                    <a:pt x="334" y="292"/>
                    <a:pt x="334" y="292"/>
                    <a:pt x="334" y="292"/>
                  </a:cubicBezTo>
                  <a:cubicBezTo>
                    <a:pt x="334" y="292"/>
                    <a:pt x="334" y="292"/>
                    <a:pt x="334" y="292"/>
                  </a:cubicBezTo>
                  <a:cubicBezTo>
                    <a:pt x="333" y="292"/>
                    <a:pt x="333" y="292"/>
                    <a:pt x="333" y="292"/>
                  </a:cubicBezTo>
                  <a:cubicBezTo>
                    <a:pt x="333" y="293"/>
                    <a:pt x="333" y="293"/>
                    <a:pt x="333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4"/>
                    <a:pt x="334" y="294"/>
                    <a:pt x="334" y="294"/>
                  </a:cubicBezTo>
                  <a:cubicBezTo>
                    <a:pt x="334" y="294"/>
                    <a:pt x="334" y="294"/>
                    <a:pt x="334" y="294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3" y="295"/>
                    <a:pt x="334" y="295"/>
                    <a:pt x="334" y="296"/>
                  </a:cubicBezTo>
                  <a:cubicBezTo>
                    <a:pt x="334" y="296"/>
                    <a:pt x="334" y="296"/>
                    <a:pt x="334" y="296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9"/>
                    <a:pt x="334" y="299"/>
                    <a:pt x="334" y="299"/>
                  </a:cubicBezTo>
                  <a:cubicBezTo>
                    <a:pt x="334" y="299"/>
                    <a:pt x="334" y="299"/>
                    <a:pt x="334" y="299"/>
                  </a:cubicBezTo>
                  <a:cubicBezTo>
                    <a:pt x="334" y="299"/>
                    <a:pt x="335" y="299"/>
                    <a:pt x="335" y="299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6" y="301"/>
                    <a:pt x="336" y="301"/>
                    <a:pt x="336" y="301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1"/>
                    <a:pt x="336" y="301"/>
                    <a:pt x="336" y="301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8" y="303"/>
                    <a:pt x="338" y="303"/>
                    <a:pt x="338" y="303"/>
                  </a:cubicBezTo>
                  <a:cubicBezTo>
                    <a:pt x="338" y="303"/>
                    <a:pt x="338" y="303"/>
                    <a:pt x="338" y="303"/>
                  </a:cubicBezTo>
                  <a:cubicBezTo>
                    <a:pt x="338" y="304"/>
                    <a:pt x="338" y="304"/>
                    <a:pt x="338" y="304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8" y="305"/>
                    <a:pt x="338" y="305"/>
                    <a:pt x="338" y="305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05"/>
                    <a:pt x="337" y="305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7"/>
                    <a:pt x="337" y="306"/>
                    <a:pt x="337" y="307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9"/>
                    <a:pt x="337" y="309"/>
                    <a:pt x="337" y="309"/>
                  </a:cubicBezTo>
                  <a:cubicBezTo>
                    <a:pt x="337" y="309"/>
                    <a:pt x="337" y="309"/>
                    <a:pt x="337" y="309"/>
                  </a:cubicBezTo>
                  <a:cubicBezTo>
                    <a:pt x="337" y="309"/>
                    <a:pt x="337" y="309"/>
                    <a:pt x="337" y="309"/>
                  </a:cubicBezTo>
                  <a:cubicBezTo>
                    <a:pt x="337" y="310"/>
                    <a:pt x="337" y="310"/>
                    <a:pt x="337" y="310"/>
                  </a:cubicBezTo>
                  <a:cubicBezTo>
                    <a:pt x="338" y="311"/>
                    <a:pt x="338" y="311"/>
                    <a:pt x="338" y="311"/>
                  </a:cubicBezTo>
                  <a:cubicBezTo>
                    <a:pt x="338" y="311"/>
                    <a:pt x="338" y="311"/>
                    <a:pt x="338" y="311"/>
                  </a:cubicBezTo>
                  <a:cubicBezTo>
                    <a:pt x="339" y="311"/>
                    <a:pt x="339" y="310"/>
                    <a:pt x="339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9" y="310"/>
                    <a:pt x="339" y="310"/>
                    <a:pt x="339" y="310"/>
                  </a:cubicBezTo>
                  <a:cubicBezTo>
                    <a:pt x="340" y="310"/>
                    <a:pt x="340" y="310"/>
                    <a:pt x="340" y="310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3"/>
                    <a:pt x="342" y="313"/>
                    <a:pt x="342" y="313"/>
                  </a:cubicBezTo>
                  <a:cubicBezTo>
                    <a:pt x="342" y="313"/>
                    <a:pt x="342" y="313"/>
                    <a:pt x="342" y="313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3"/>
                    <a:pt x="344" y="313"/>
                    <a:pt x="344" y="313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3" y="314"/>
                    <a:pt x="343" y="314"/>
                    <a:pt x="343" y="315"/>
                  </a:cubicBezTo>
                  <a:cubicBezTo>
                    <a:pt x="343" y="315"/>
                    <a:pt x="343" y="315"/>
                    <a:pt x="344" y="315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6" y="316"/>
                    <a:pt x="346" y="316"/>
                    <a:pt x="346" y="316"/>
                  </a:cubicBezTo>
                  <a:cubicBezTo>
                    <a:pt x="347" y="316"/>
                    <a:pt x="347" y="316"/>
                    <a:pt x="347" y="316"/>
                  </a:cubicBezTo>
                  <a:cubicBezTo>
                    <a:pt x="347" y="317"/>
                    <a:pt x="348" y="318"/>
                    <a:pt x="348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48" y="318"/>
                    <a:pt x="347" y="318"/>
                    <a:pt x="347" y="317"/>
                  </a:cubicBezTo>
                  <a:cubicBezTo>
                    <a:pt x="347" y="316"/>
                    <a:pt x="347" y="316"/>
                    <a:pt x="347" y="316"/>
                  </a:cubicBezTo>
                  <a:cubicBezTo>
                    <a:pt x="346" y="317"/>
                    <a:pt x="346" y="317"/>
                    <a:pt x="346" y="317"/>
                  </a:cubicBezTo>
                  <a:cubicBezTo>
                    <a:pt x="346" y="316"/>
                    <a:pt x="346" y="316"/>
                    <a:pt x="346" y="316"/>
                  </a:cubicBezTo>
                  <a:cubicBezTo>
                    <a:pt x="345" y="317"/>
                    <a:pt x="345" y="317"/>
                    <a:pt x="345" y="317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7"/>
                    <a:pt x="345" y="317"/>
                    <a:pt x="345" y="317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3" y="315"/>
                    <a:pt x="343" y="315"/>
                    <a:pt x="343" y="315"/>
                  </a:cubicBezTo>
                  <a:cubicBezTo>
                    <a:pt x="342" y="315"/>
                    <a:pt x="342" y="315"/>
                    <a:pt x="342" y="315"/>
                  </a:cubicBezTo>
                  <a:cubicBezTo>
                    <a:pt x="342" y="315"/>
                    <a:pt x="342" y="315"/>
                    <a:pt x="342" y="315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1" y="316"/>
                    <a:pt x="341" y="316"/>
                    <a:pt x="341" y="316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1" y="316"/>
                    <a:pt x="341" y="316"/>
                    <a:pt x="341" y="316"/>
                  </a:cubicBezTo>
                  <a:cubicBezTo>
                    <a:pt x="341" y="316"/>
                    <a:pt x="341" y="316"/>
                    <a:pt x="341" y="316"/>
                  </a:cubicBezTo>
                  <a:cubicBezTo>
                    <a:pt x="340" y="316"/>
                    <a:pt x="340" y="316"/>
                    <a:pt x="340" y="316"/>
                  </a:cubicBezTo>
                  <a:cubicBezTo>
                    <a:pt x="340" y="315"/>
                    <a:pt x="340" y="315"/>
                    <a:pt x="340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40" y="315"/>
                    <a:pt x="340" y="315"/>
                    <a:pt x="340" y="315"/>
                  </a:cubicBezTo>
                  <a:cubicBezTo>
                    <a:pt x="340" y="315"/>
                    <a:pt x="340" y="315"/>
                    <a:pt x="340" y="315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8" y="315"/>
                    <a:pt x="338" y="315"/>
                    <a:pt x="338" y="315"/>
                  </a:cubicBezTo>
                  <a:cubicBezTo>
                    <a:pt x="338" y="315"/>
                    <a:pt x="338" y="315"/>
                    <a:pt x="338" y="315"/>
                  </a:cubicBezTo>
                  <a:cubicBezTo>
                    <a:pt x="338" y="315"/>
                    <a:pt x="338" y="315"/>
                    <a:pt x="338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8" y="316"/>
                    <a:pt x="338" y="316"/>
                    <a:pt x="338" y="316"/>
                  </a:cubicBezTo>
                  <a:cubicBezTo>
                    <a:pt x="338" y="316"/>
                    <a:pt x="338" y="316"/>
                    <a:pt x="338" y="316"/>
                  </a:cubicBezTo>
                  <a:cubicBezTo>
                    <a:pt x="338" y="316"/>
                    <a:pt x="338" y="316"/>
                    <a:pt x="338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9"/>
                    <a:pt x="336" y="319"/>
                    <a:pt x="336" y="319"/>
                  </a:cubicBezTo>
                  <a:cubicBezTo>
                    <a:pt x="336" y="319"/>
                    <a:pt x="336" y="319"/>
                    <a:pt x="336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21"/>
                    <a:pt x="334" y="321"/>
                    <a:pt x="334" y="321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34" y="322"/>
                    <a:pt x="334" y="322"/>
                    <a:pt x="334" y="322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4"/>
                    <a:pt x="334" y="324"/>
                    <a:pt x="334" y="325"/>
                  </a:cubicBezTo>
                  <a:cubicBezTo>
                    <a:pt x="334" y="325"/>
                    <a:pt x="334" y="325"/>
                    <a:pt x="334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4" y="325"/>
                    <a:pt x="334" y="325"/>
                    <a:pt x="334" y="325"/>
                  </a:cubicBezTo>
                  <a:cubicBezTo>
                    <a:pt x="335" y="325"/>
                    <a:pt x="335" y="325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7"/>
                    <a:pt x="335" y="327"/>
                  </a:cubicBezTo>
                  <a:cubicBezTo>
                    <a:pt x="335" y="327"/>
                    <a:pt x="335" y="327"/>
                    <a:pt x="335" y="327"/>
                  </a:cubicBezTo>
                  <a:cubicBezTo>
                    <a:pt x="336" y="327"/>
                    <a:pt x="336" y="327"/>
                    <a:pt x="336" y="327"/>
                  </a:cubicBezTo>
                  <a:cubicBezTo>
                    <a:pt x="336" y="327"/>
                    <a:pt x="336" y="327"/>
                    <a:pt x="336" y="327"/>
                  </a:cubicBezTo>
                  <a:cubicBezTo>
                    <a:pt x="336" y="328"/>
                    <a:pt x="336" y="328"/>
                    <a:pt x="336" y="328"/>
                  </a:cubicBezTo>
                  <a:cubicBezTo>
                    <a:pt x="336" y="328"/>
                    <a:pt x="336" y="328"/>
                    <a:pt x="336" y="328"/>
                  </a:cubicBezTo>
                  <a:cubicBezTo>
                    <a:pt x="337" y="328"/>
                    <a:pt x="337" y="328"/>
                    <a:pt x="337" y="328"/>
                  </a:cubicBezTo>
                  <a:cubicBezTo>
                    <a:pt x="337" y="328"/>
                    <a:pt x="337" y="328"/>
                    <a:pt x="337" y="328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8" y="331"/>
                    <a:pt x="338" y="331"/>
                    <a:pt x="338" y="331"/>
                  </a:cubicBezTo>
                  <a:cubicBezTo>
                    <a:pt x="338" y="332"/>
                    <a:pt x="338" y="332"/>
                    <a:pt x="338" y="332"/>
                  </a:cubicBezTo>
                  <a:cubicBezTo>
                    <a:pt x="338" y="332"/>
                    <a:pt x="338" y="332"/>
                    <a:pt x="339" y="331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8" y="332"/>
                    <a:pt x="338" y="332"/>
                    <a:pt x="338" y="332"/>
                  </a:cubicBezTo>
                  <a:cubicBezTo>
                    <a:pt x="338" y="332"/>
                    <a:pt x="338" y="332"/>
                    <a:pt x="338" y="332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4"/>
                    <a:pt x="337" y="334"/>
                    <a:pt x="337" y="334"/>
                  </a:cubicBezTo>
                  <a:cubicBezTo>
                    <a:pt x="337" y="334"/>
                    <a:pt x="337" y="334"/>
                    <a:pt x="337" y="334"/>
                  </a:cubicBezTo>
                  <a:cubicBezTo>
                    <a:pt x="337" y="334"/>
                    <a:pt x="337" y="334"/>
                    <a:pt x="337" y="334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6"/>
                    <a:pt x="337" y="336"/>
                    <a:pt x="337" y="336"/>
                  </a:cubicBezTo>
                  <a:cubicBezTo>
                    <a:pt x="337" y="336"/>
                    <a:pt x="337" y="336"/>
                    <a:pt x="337" y="336"/>
                  </a:cubicBezTo>
                  <a:cubicBezTo>
                    <a:pt x="338" y="336"/>
                    <a:pt x="338" y="336"/>
                    <a:pt x="338" y="336"/>
                  </a:cubicBezTo>
                  <a:cubicBezTo>
                    <a:pt x="338" y="336"/>
                    <a:pt x="338" y="336"/>
                    <a:pt x="338" y="336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9" y="337"/>
                    <a:pt x="339" y="337"/>
                    <a:pt x="339" y="337"/>
                  </a:cubicBezTo>
                  <a:cubicBezTo>
                    <a:pt x="339" y="337"/>
                    <a:pt x="339" y="337"/>
                    <a:pt x="339" y="337"/>
                  </a:cubicBezTo>
                  <a:cubicBezTo>
                    <a:pt x="340" y="338"/>
                    <a:pt x="340" y="338"/>
                    <a:pt x="340" y="338"/>
                  </a:cubicBezTo>
                  <a:cubicBezTo>
                    <a:pt x="340" y="338"/>
                    <a:pt x="340" y="338"/>
                    <a:pt x="340" y="338"/>
                  </a:cubicBezTo>
                  <a:cubicBezTo>
                    <a:pt x="339" y="338"/>
                    <a:pt x="339" y="338"/>
                    <a:pt x="339" y="338"/>
                  </a:cubicBezTo>
                  <a:cubicBezTo>
                    <a:pt x="339" y="338"/>
                    <a:pt x="339" y="338"/>
                    <a:pt x="339" y="338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6" y="338"/>
                    <a:pt x="336" y="338"/>
                    <a:pt x="336" y="338"/>
                  </a:cubicBezTo>
                  <a:cubicBezTo>
                    <a:pt x="337" y="338"/>
                    <a:pt x="337" y="338"/>
                    <a:pt x="337" y="338"/>
                  </a:cubicBezTo>
                  <a:cubicBezTo>
                    <a:pt x="337" y="338"/>
                    <a:pt x="337" y="338"/>
                    <a:pt x="337" y="338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8" y="339"/>
                    <a:pt x="338" y="339"/>
                    <a:pt x="338" y="339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7" y="341"/>
                    <a:pt x="337" y="341"/>
                    <a:pt x="337" y="341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7" y="341"/>
                    <a:pt x="337" y="341"/>
                    <a:pt x="337" y="341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8" y="341"/>
                    <a:pt x="338" y="341"/>
                    <a:pt x="338" y="341"/>
                  </a:cubicBezTo>
                  <a:cubicBezTo>
                    <a:pt x="338" y="341"/>
                    <a:pt x="338" y="341"/>
                    <a:pt x="338" y="341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9" y="342"/>
                    <a:pt x="339" y="342"/>
                    <a:pt x="339" y="342"/>
                  </a:cubicBezTo>
                  <a:cubicBezTo>
                    <a:pt x="339" y="342"/>
                    <a:pt x="339" y="342"/>
                    <a:pt x="339" y="342"/>
                  </a:cubicBezTo>
                  <a:cubicBezTo>
                    <a:pt x="339" y="342"/>
                    <a:pt x="339" y="342"/>
                    <a:pt x="339" y="342"/>
                  </a:cubicBezTo>
                  <a:cubicBezTo>
                    <a:pt x="340" y="343"/>
                    <a:pt x="340" y="343"/>
                    <a:pt x="340" y="344"/>
                  </a:cubicBezTo>
                  <a:cubicBezTo>
                    <a:pt x="340" y="344"/>
                    <a:pt x="340" y="344"/>
                    <a:pt x="340" y="344"/>
                  </a:cubicBezTo>
                  <a:cubicBezTo>
                    <a:pt x="341" y="344"/>
                    <a:pt x="341" y="344"/>
                    <a:pt x="341" y="344"/>
                  </a:cubicBezTo>
                  <a:cubicBezTo>
                    <a:pt x="340" y="345"/>
                    <a:pt x="340" y="345"/>
                    <a:pt x="340" y="345"/>
                  </a:cubicBezTo>
                  <a:cubicBezTo>
                    <a:pt x="341" y="345"/>
                    <a:pt x="341" y="346"/>
                    <a:pt x="341" y="346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8"/>
                    <a:pt x="342" y="348"/>
                    <a:pt x="342" y="348"/>
                  </a:cubicBezTo>
                  <a:cubicBezTo>
                    <a:pt x="342" y="348"/>
                    <a:pt x="342" y="348"/>
                    <a:pt x="342" y="348"/>
                  </a:cubicBezTo>
                  <a:cubicBezTo>
                    <a:pt x="341" y="348"/>
                    <a:pt x="342" y="348"/>
                    <a:pt x="342" y="348"/>
                  </a:cubicBezTo>
                  <a:cubicBezTo>
                    <a:pt x="342" y="349"/>
                    <a:pt x="342" y="349"/>
                    <a:pt x="342" y="349"/>
                  </a:cubicBezTo>
                  <a:cubicBezTo>
                    <a:pt x="342" y="349"/>
                    <a:pt x="342" y="349"/>
                    <a:pt x="342" y="350"/>
                  </a:cubicBezTo>
                  <a:cubicBezTo>
                    <a:pt x="342" y="350"/>
                    <a:pt x="342" y="350"/>
                    <a:pt x="342" y="351"/>
                  </a:cubicBezTo>
                  <a:cubicBezTo>
                    <a:pt x="342" y="351"/>
                    <a:pt x="342" y="351"/>
                    <a:pt x="342" y="351"/>
                  </a:cubicBezTo>
                  <a:cubicBezTo>
                    <a:pt x="342" y="351"/>
                    <a:pt x="342" y="351"/>
                    <a:pt x="342" y="351"/>
                  </a:cubicBezTo>
                  <a:cubicBezTo>
                    <a:pt x="343" y="351"/>
                    <a:pt x="343" y="351"/>
                    <a:pt x="343" y="351"/>
                  </a:cubicBezTo>
                  <a:cubicBezTo>
                    <a:pt x="343" y="351"/>
                    <a:pt x="343" y="351"/>
                    <a:pt x="343" y="351"/>
                  </a:cubicBezTo>
                  <a:cubicBezTo>
                    <a:pt x="343" y="350"/>
                    <a:pt x="343" y="350"/>
                    <a:pt x="343" y="350"/>
                  </a:cubicBezTo>
                  <a:cubicBezTo>
                    <a:pt x="342" y="350"/>
                    <a:pt x="342" y="350"/>
                    <a:pt x="342" y="350"/>
                  </a:cubicBezTo>
                  <a:cubicBezTo>
                    <a:pt x="342" y="350"/>
                    <a:pt x="342" y="350"/>
                    <a:pt x="342" y="350"/>
                  </a:cubicBezTo>
                  <a:cubicBezTo>
                    <a:pt x="343" y="350"/>
                    <a:pt x="343" y="350"/>
                    <a:pt x="343" y="350"/>
                  </a:cubicBezTo>
                  <a:cubicBezTo>
                    <a:pt x="343" y="351"/>
                    <a:pt x="344" y="351"/>
                    <a:pt x="344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6" y="350"/>
                    <a:pt x="345" y="351"/>
                    <a:pt x="345" y="350"/>
                  </a:cubicBezTo>
                  <a:cubicBezTo>
                    <a:pt x="345" y="350"/>
                    <a:pt x="345" y="350"/>
                    <a:pt x="345" y="350"/>
                  </a:cubicBezTo>
                  <a:cubicBezTo>
                    <a:pt x="345" y="350"/>
                    <a:pt x="345" y="350"/>
                    <a:pt x="345" y="350"/>
                  </a:cubicBezTo>
                  <a:cubicBezTo>
                    <a:pt x="346" y="349"/>
                    <a:pt x="346" y="349"/>
                    <a:pt x="346" y="349"/>
                  </a:cubicBezTo>
                  <a:cubicBezTo>
                    <a:pt x="346" y="349"/>
                    <a:pt x="346" y="349"/>
                    <a:pt x="346" y="349"/>
                  </a:cubicBezTo>
                  <a:cubicBezTo>
                    <a:pt x="346" y="349"/>
                    <a:pt x="346" y="349"/>
                    <a:pt x="346" y="349"/>
                  </a:cubicBezTo>
                  <a:cubicBezTo>
                    <a:pt x="347" y="349"/>
                    <a:pt x="347" y="349"/>
                    <a:pt x="347" y="349"/>
                  </a:cubicBezTo>
                  <a:cubicBezTo>
                    <a:pt x="347" y="349"/>
                    <a:pt x="347" y="349"/>
                    <a:pt x="347" y="349"/>
                  </a:cubicBezTo>
                  <a:cubicBezTo>
                    <a:pt x="348" y="349"/>
                    <a:pt x="348" y="349"/>
                    <a:pt x="348" y="349"/>
                  </a:cubicBezTo>
                  <a:cubicBezTo>
                    <a:pt x="347" y="350"/>
                    <a:pt x="347" y="350"/>
                    <a:pt x="347" y="350"/>
                  </a:cubicBezTo>
                  <a:cubicBezTo>
                    <a:pt x="347" y="350"/>
                    <a:pt x="347" y="350"/>
                    <a:pt x="347" y="350"/>
                  </a:cubicBezTo>
                  <a:cubicBezTo>
                    <a:pt x="347" y="350"/>
                    <a:pt x="347" y="350"/>
                    <a:pt x="347" y="350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6" y="351"/>
                    <a:pt x="346" y="351"/>
                    <a:pt x="345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5" y="352"/>
                    <a:pt x="345" y="352"/>
                    <a:pt x="345" y="352"/>
                  </a:cubicBezTo>
                  <a:cubicBezTo>
                    <a:pt x="345" y="352"/>
                    <a:pt x="345" y="352"/>
                    <a:pt x="345" y="352"/>
                  </a:cubicBezTo>
                  <a:cubicBezTo>
                    <a:pt x="345" y="352"/>
                    <a:pt x="345" y="352"/>
                    <a:pt x="345" y="352"/>
                  </a:cubicBezTo>
                  <a:cubicBezTo>
                    <a:pt x="345" y="353"/>
                    <a:pt x="345" y="352"/>
                    <a:pt x="344" y="352"/>
                  </a:cubicBezTo>
                  <a:cubicBezTo>
                    <a:pt x="344" y="352"/>
                    <a:pt x="344" y="352"/>
                    <a:pt x="344" y="352"/>
                  </a:cubicBezTo>
                  <a:cubicBezTo>
                    <a:pt x="344" y="352"/>
                    <a:pt x="344" y="352"/>
                    <a:pt x="344" y="352"/>
                  </a:cubicBezTo>
                  <a:cubicBezTo>
                    <a:pt x="343" y="352"/>
                    <a:pt x="343" y="352"/>
                    <a:pt x="343" y="352"/>
                  </a:cubicBezTo>
                  <a:cubicBezTo>
                    <a:pt x="343" y="352"/>
                    <a:pt x="343" y="352"/>
                    <a:pt x="343" y="352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4" y="353"/>
                    <a:pt x="344" y="353"/>
                    <a:pt x="344" y="353"/>
                  </a:cubicBezTo>
                  <a:cubicBezTo>
                    <a:pt x="344" y="354"/>
                    <a:pt x="344" y="354"/>
                    <a:pt x="344" y="354"/>
                  </a:cubicBezTo>
                  <a:cubicBezTo>
                    <a:pt x="344" y="353"/>
                    <a:pt x="344" y="353"/>
                    <a:pt x="344" y="353"/>
                  </a:cubicBezTo>
                  <a:cubicBezTo>
                    <a:pt x="344" y="353"/>
                    <a:pt x="344" y="353"/>
                    <a:pt x="344" y="353"/>
                  </a:cubicBezTo>
                  <a:cubicBezTo>
                    <a:pt x="345" y="353"/>
                    <a:pt x="344" y="353"/>
                    <a:pt x="345" y="353"/>
                  </a:cubicBezTo>
                  <a:cubicBezTo>
                    <a:pt x="345" y="353"/>
                    <a:pt x="345" y="353"/>
                    <a:pt x="345" y="353"/>
                  </a:cubicBezTo>
                  <a:cubicBezTo>
                    <a:pt x="345" y="353"/>
                    <a:pt x="345" y="353"/>
                    <a:pt x="345" y="353"/>
                  </a:cubicBezTo>
                  <a:cubicBezTo>
                    <a:pt x="345" y="353"/>
                    <a:pt x="345" y="353"/>
                    <a:pt x="345" y="353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47" y="354"/>
                    <a:pt x="347" y="354"/>
                    <a:pt x="347" y="355"/>
                  </a:cubicBezTo>
                  <a:cubicBezTo>
                    <a:pt x="348" y="355"/>
                    <a:pt x="348" y="355"/>
                    <a:pt x="348" y="355"/>
                  </a:cubicBezTo>
                  <a:cubicBezTo>
                    <a:pt x="348" y="355"/>
                    <a:pt x="348" y="355"/>
                    <a:pt x="348" y="355"/>
                  </a:cubicBezTo>
                  <a:cubicBezTo>
                    <a:pt x="348" y="355"/>
                    <a:pt x="348" y="355"/>
                    <a:pt x="348" y="355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9" y="356"/>
                    <a:pt x="349" y="355"/>
                    <a:pt x="349" y="355"/>
                  </a:cubicBezTo>
                  <a:cubicBezTo>
                    <a:pt x="350" y="355"/>
                    <a:pt x="350" y="355"/>
                    <a:pt x="350" y="355"/>
                  </a:cubicBezTo>
                  <a:cubicBezTo>
                    <a:pt x="351" y="355"/>
                    <a:pt x="351" y="355"/>
                    <a:pt x="351" y="355"/>
                  </a:cubicBezTo>
                  <a:cubicBezTo>
                    <a:pt x="351" y="354"/>
                    <a:pt x="351" y="354"/>
                    <a:pt x="351" y="354"/>
                  </a:cubicBezTo>
                  <a:cubicBezTo>
                    <a:pt x="351" y="355"/>
                    <a:pt x="351" y="355"/>
                    <a:pt x="351" y="355"/>
                  </a:cubicBezTo>
                  <a:cubicBezTo>
                    <a:pt x="351" y="354"/>
                    <a:pt x="351" y="354"/>
                    <a:pt x="351" y="354"/>
                  </a:cubicBezTo>
                  <a:cubicBezTo>
                    <a:pt x="352" y="355"/>
                    <a:pt x="352" y="355"/>
                    <a:pt x="352" y="355"/>
                  </a:cubicBezTo>
                  <a:cubicBezTo>
                    <a:pt x="352" y="355"/>
                    <a:pt x="352" y="355"/>
                    <a:pt x="353" y="355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4" y="354"/>
                    <a:pt x="354" y="354"/>
                    <a:pt x="354" y="354"/>
                  </a:cubicBezTo>
                  <a:cubicBezTo>
                    <a:pt x="354" y="354"/>
                    <a:pt x="354" y="354"/>
                    <a:pt x="354" y="354"/>
                  </a:cubicBezTo>
                  <a:cubicBezTo>
                    <a:pt x="354" y="354"/>
                    <a:pt x="354" y="354"/>
                    <a:pt x="354" y="354"/>
                  </a:cubicBezTo>
                  <a:cubicBezTo>
                    <a:pt x="354" y="355"/>
                    <a:pt x="354" y="355"/>
                    <a:pt x="354" y="355"/>
                  </a:cubicBezTo>
                  <a:cubicBezTo>
                    <a:pt x="354" y="355"/>
                    <a:pt x="354" y="356"/>
                    <a:pt x="354" y="356"/>
                  </a:cubicBezTo>
                  <a:cubicBezTo>
                    <a:pt x="354" y="357"/>
                    <a:pt x="354" y="357"/>
                    <a:pt x="354" y="357"/>
                  </a:cubicBezTo>
                  <a:cubicBezTo>
                    <a:pt x="354" y="357"/>
                    <a:pt x="354" y="357"/>
                    <a:pt x="354" y="357"/>
                  </a:cubicBezTo>
                  <a:cubicBezTo>
                    <a:pt x="353" y="358"/>
                    <a:pt x="353" y="358"/>
                    <a:pt x="353" y="358"/>
                  </a:cubicBezTo>
                  <a:cubicBezTo>
                    <a:pt x="354" y="359"/>
                    <a:pt x="354" y="359"/>
                    <a:pt x="354" y="360"/>
                  </a:cubicBezTo>
                  <a:cubicBezTo>
                    <a:pt x="355" y="359"/>
                    <a:pt x="355" y="359"/>
                    <a:pt x="355" y="359"/>
                  </a:cubicBezTo>
                  <a:cubicBezTo>
                    <a:pt x="355" y="360"/>
                    <a:pt x="355" y="360"/>
                    <a:pt x="355" y="360"/>
                  </a:cubicBezTo>
                  <a:cubicBezTo>
                    <a:pt x="356" y="360"/>
                    <a:pt x="356" y="360"/>
                    <a:pt x="356" y="360"/>
                  </a:cubicBezTo>
                  <a:cubicBezTo>
                    <a:pt x="356" y="360"/>
                    <a:pt x="356" y="360"/>
                    <a:pt x="356" y="360"/>
                  </a:cubicBezTo>
                  <a:cubicBezTo>
                    <a:pt x="356" y="360"/>
                    <a:pt x="356" y="360"/>
                    <a:pt x="356" y="360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0"/>
                    <a:pt x="357" y="360"/>
                    <a:pt x="357" y="360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1"/>
                    <a:pt x="357" y="361"/>
                    <a:pt x="357" y="362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2"/>
                    <a:pt x="358" y="362"/>
                    <a:pt x="357" y="362"/>
                  </a:cubicBezTo>
                  <a:cubicBezTo>
                    <a:pt x="357" y="362"/>
                    <a:pt x="357" y="362"/>
                    <a:pt x="357" y="362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54" y="368"/>
                    <a:pt x="354" y="368"/>
                    <a:pt x="354" y="368"/>
                  </a:cubicBezTo>
                  <a:cubicBezTo>
                    <a:pt x="354" y="368"/>
                    <a:pt x="354" y="368"/>
                    <a:pt x="354" y="368"/>
                  </a:cubicBezTo>
                  <a:cubicBezTo>
                    <a:pt x="353" y="368"/>
                    <a:pt x="353" y="368"/>
                    <a:pt x="353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70"/>
                    <a:pt x="351" y="370"/>
                    <a:pt x="351" y="370"/>
                  </a:cubicBezTo>
                  <a:cubicBezTo>
                    <a:pt x="350" y="370"/>
                    <a:pt x="350" y="370"/>
                    <a:pt x="350" y="370"/>
                  </a:cubicBezTo>
                  <a:cubicBezTo>
                    <a:pt x="350" y="370"/>
                    <a:pt x="350" y="371"/>
                    <a:pt x="351" y="371"/>
                  </a:cubicBezTo>
                  <a:cubicBezTo>
                    <a:pt x="350" y="371"/>
                    <a:pt x="350" y="371"/>
                    <a:pt x="350" y="371"/>
                  </a:cubicBezTo>
                  <a:cubicBezTo>
                    <a:pt x="350" y="372"/>
                    <a:pt x="350" y="372"/>
                    <a:pt x="350" y="372"/>
                  </a:cubicBezTo>
                  <a:cubicBezTo>
                    <a:pt x="350" y="372"/>
                    <a:pt x="350" y="372"/>
                    <a:pt x="350" y="372"/>
                  </a:cubicBezTo>
                  <a:cubicBezTo>
                    <a:pt x="350" y="372"/>
                    <a:pt x="350" y="372"/>
                    <a:pt x="350" y="372"/>
                  </a:cubicBezTo>
                  <a:cubicBezTo>
                    <a:pt x="350" y="373"/>
                    <a:pt x="351" y="373"/>
                    <a:pt x="351" y="374"/>
                  </a:cubicBezTo>
                  <a:cubicBezTo>
                    <a:pt x="351" y="374"/>
                    <a:pt x="351" y="374"/>
                    <a:pt x="351" y="374"/>
                  </a:cubicBezTo>
                  <a:cubicBezTo>
                    <a:pt x="351" y="374"/>
                    <a:pt x="351" y="374"/>
                    <a:pt x="351" y="374"/>
                  </a:cubicBezTo>
                  <a:cubicBezTo>
                    <a:pt x="352" y="375"/>
                    <a:pt x="352" y="375"/>
                    <a:pt x="352" y="375"/>
                  </a:cubicBezTo>
                  <a:cubicBezTo>
                    <a:pt x="353" y="375"/>
                    <a:pt x="353" y="375"/>
                    <a:pt x="353" y="375"/>
                  </a:cubicBezTo>
                  <a:cubicBezTo>
                    <a:pt x="353" y="375"/>
                    <a:pt x="353" y="375"/>
                    <a:pt x="353" y="375"/>
                  </a:cubicBezTo>
                  <a:cubicBezTo>
                    <a:pt x="354" y="376"/>
                    <a:pt x="354" y="376"/>
                    <a:pt x="354" y="376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5" y="377"/>
                    <a:pt x="355" y="377"/>
                    <a:pt x="355" y="377"/>
                  </a:cubicBezTo>
                  <a:cubicBezTo>
                    <a:pt x="355" y="377"/>
                    <a:pt x="355" y="377"/>
                    <a:pt x="355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8"/>
                    <a:pt x="354" y="378"/>
                    <a:pt x="354" y="378"/>
                  </a:cubicBezTo>
                  <a:cubicBezTo>
                    <a:pt x="353" y="377"/>
                    <a:pt x="353" y="377"/>
                    <a:pt x="353" y="377"/>
                  </a:cubicBezTo>
                  <a:cubicBezTo>
                    <a:pt x="353" y="378"/>
                    <a:pt x="353" y="378"/>
                    <a:pt x="353" y="378"/>
                  </a:cubicBezTo>
                  <a:cubicBezTo>
                    <a:pt x="353" y="378"/>
                    <a:pt x="353" y="378"/>
                    <a:pt x="353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50" y="379"/>
                    <a:pt x="350" y="379"/>
                    <a:pt x="351" y="380"/>
                  </a:cubicBezTo>
                  <a:cubicBezTo>
                    <a:pt x="350" y="380"/>
                    <a:pt x="350" y="380"/>
                    <a:pt x="350" y="380"/>
                  </a:cubicBezTo>
                  <a:cubicBezTo>
                    <a:pt x="350" y="380"/>
                    <a:pt x="350" y="380"/>
                    <a:pt x="350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49" y="379"/>
                    <a:pt x="349" y="379"/>
                    <a:pt x="349" y="379"/>
                  </a:cubicBezTo>
                  <a:cubicBezTo>
                    <a:pt x="349" y="380"/>
                    <a:pt x="348" y="380"/>
                    <a:pt x="348" y="380"/>
                  </a:cubicBezTo>
                  <a:cubicBezTo>
                    <a:pt x="347" y="380"/>
                    <a:pt x="348" y="380"/>
                    <a:pt x="347" y="381"/>
                  </a:cubicBezTo>
                  <a:cubicBezTo>
                    <a:pt x="347" y="381"/>
                    <a:pt x="347" y="381"/>
                    <a:pt x="347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6" y="384"/>
                    <a:pt x="346" y="384"/>
                    <a:pt x="346" y="384"/>
                  </a:cubicBezTo>
                  <a:cubicBezTo>
                    <a:pt x="346" y="384"/>
                    <a:pt x="346" y="384"/>
                    <a:pt x="346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49" y="385"/>
                    <a:pt x="349" y="384"/>
                    <a:pt x="350" y="384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51" y="384"/>
                    <a:pt x="351" y="384"/>
                    <a:pt x="351" y="384"/>
                  </a:cubicBezTo>
                  <a:cubicBezTo>
                    <a:pt x="351" y="384"/>
                    <a:pt x="351" y="384"/>
                    <a:pt x="351" y="384"/>
                  </a:cubicBezTo>
                  <a:cubicBezTo>
                    <a:pt x="351" y="383"/>
                    <a:pt x="351" y="383"/>
                    <a:pt x="351" y="383"/>
                  </a:cubicBezTo>
                  <a:cubicBezTo>
                    <a:pt x="352" y="383"/>
                    <a:pt x="352" y="383"/>
                    <a:pt x="352" y="383"/>
                  </a:cubicBezTo>
                  <a:cubicBezTo>
                    <a:pt x="353" y="383"/>
                    <a:pt x="353" y="383"/>
                    <a:pt x="353" y="383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4" y="385"/>
                    <a:pt x="354" y="385"/>
                    <a:pt x="354" y="385"/>
                  </a:cubicBezTo>
                  <a:cubicBezTo>
                    <a:pt x="354" y="385"/>
                    <a:pt x="354" y="385"/>
                    <a:pt x="354" y="385"/>
                  </a:cubicBezTo>
                  <a:cubicBezTo>
                    <a:pt x="354" y="385"/>
                    <a:pt x="354" y="385"/>
                    <a:pt x="355" y="385"/>
                  </a:cubicBezTo>
                  <a:cubicBezTo>
                    <a:pt x="355" y="385"/>
                    <a:pt x="355" y="385"/>
                    <a:pt x="355" y="385"/>
                  </a:cubicBezTo>
                  <a:cubicBezTo>
                    <a:pt x="355" y="385"/>
                    <a:pt x="355" y="385"/>
                    <a:pt x="355" y="386"/>
                  </a:cubicBezTo>
                  <a:cubicBezTo>
                    <a:pt x="356" y="386"/>
                    <a:pt x="356" y="386"/>
                    <a:pt x="356" y="386"/>
                  </a:cubicBezTo>
                  <a:cubicBezTo>
                    <a:pt x="356" y="386"/>
                    <a:pt x="356" y="386"/>
                    <a:pt x="357" y="387"/>
                  </a:cubicBezTo>
                  <a:cubicBezTo>
                    <a:pt x="356" y="387"/>
                    <a:pt x="356" y="387"/>
                    <a:pt x="356" y="387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7" y="389"/>
                    <a:pt x="357" y="389"/>
                    <a:pt x="357" y="389"/>
                  </a:cubicBezTo>
                  <a:cubicBezTo>
                    <a:pt x="356" y="389"/>
                    <a:pt x="357" y="390"/>
                    <a:pt x="356" y="391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3"/>
                    <a:pt x="356" y="393"/>
                    <a:pt x="356" y="393"/>
                  </a:cubicBezTo>
                  <a:cubicBezTo>
                    <a:pt x="356" y="393"/>
                    <a:pt x="356" y="393"/>
                    <a:pt x="356" y="393"/>
                  </a:cubicBezTo>
                  <a:cubicBezTo>
                    <a:pt x="355" y="393"/>
                    <a:pt x="355" y="393"/>
                    <a:pt x="355" y="393"/>
                  </a:cubicBezTo>
                  <a:cubicBezTo>
                    <a:pt x="355" y="393"/>
                    <a:pt x="355" y="393"/>
                    <a:pt x="355" y="393"/>
                  </a:cubicBezTo>
                  <a:cubicBezTo>
                    <a:pt x="355" y="393"/>
                    <a:pt x="355" y="393"/>
                    <a:pt x="355" y="393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5"/>
                    <a:pt x="355" y="395"/>
                    <a:pt x="355" y="395"/>
                  </a:cubicBezTo>
                  <a:cubicBezTo>
                    <a:pt x="355" y="395"/>
                    <a:pt x="355" y="395"/>
                    <a:pt x="355" y="395"/>
                  </a:cubicBezTo>
                  <a:cubicBezTo>
                    <a:pt x="354" y="395"/>
                    <a:pt x="354" y="395"/>
                    <a:pt x="354" y="395"/>
                  </a:cubicBezTo>
                  <a:cubicBezTo>
                    <a:pt x="354" y="395"/>
                    <a:pt x="354" y="395"/>
                    <a:pt x="354" y="395"/>
                  </a:cubicBezTo>
                  <a:cubicBezTo>
                    <a:pt x="353" y="396"/>
                    <a:pt x="353" y="396"/>
                    <a:pt x="353" y="396"/>
                  </a:cubicBezTo>
                  <a:cubicBezTo>
                    <a:pt x="353" y="396"/>
                    <a:pt x="353" y="396"/>
                    <a:pt x="353" y="396"/>
                  </a:cubicBezTo>
                  <a:cubicBezTo>
                    <a:pt x="352" y="396"/>
                    <a:pt x="352" y="396"/>
                    <a:pt x="352" y="396"/>
                  </a:cubicBezTo>
                  <a:cubicBezTo>
                    <a:pt x="353" y="396"/>
                    <a:pt x="353" y="396"/>
                    <a:pt x="353" y="396"/>
                  </a:cubicBezTo>
                  <a:cubicBezTo>
                    <a:pt x="352" y="397"/>
                    <a:pt x="352" y="397"/>
                    <a:pt x="352" y="397"/>
                  </a:cubicBezTo>
                  <a:cubicBezTo>
                    <a:pt x="352" y="397"/>
                    <a:pt x="352" y="397"/>
                    <a:pt x="352" y="397"/>
                  </a:cubicBezTo>
                  <a:cubicBezTo>
                    <a:pt x="351" y="397"/>
                    <a:pt x="351" y="397"/>
                    <a:pt x="351" y="397"/>
                  </a:cubicBezTo>
                  <a:cubicBezTo>
                    <a:pt x="351" y="398"/>
                    <a:pt x="351" y="398"/>
                    <a:pt x="351" y="398"/>
                  </a:cubicBezTo>
                  <a:cubicBezTo>
                    <a:pt x="350" y="398"/>
                    <a:pt x="350" y="398"/>
                    <a:pt x="350" y="398"/>
                  </a:cubicBezTo>
                  <a:cubicBezTo>
                    <a:pt x="350" y="399"/>
                    <a:pt x="350" y="399"/>
                    <a:pt x="350" y="399"/>
                  </a:cubicBezTo>
                  <a:cubicBezTo>
                    <a:pt x="350" y="398"/>
                    <a:pt x="350" y="398"/>
                    <a:pt x="350" y="398"/>
                  </a:cubicBezTo>
                  <a:cubicBezTo>
                    <a:pt x="349" y="399"/>
                    <a:pt x="349" y="399"/>
                    <a:pt x="349" y="399"/>
                  </a:cubicBezTo>
                  <a:cubicBezTo>
                    <a:pt x="349" y="398"/>
                    <a:pt x="349" y="398"/>
                    <a:pt x="349" y="398"/>
                  </a:cubicBezTo>
                  <a:cubicBezTo>
                    <a:pt x="348" y="399"/>
                    <a:pt x="348" y="398"/>
                    <a:pt x="348" y="399"/>
                  </a:cubicBezTo>
                  <a:cubicBezTo>
                    <a:pt x="348" y="399"/>
                    <a:pt x="348" y="399"/>
                    <a:pt x="348" y="399"/>
                  </a:cubicBezTo>
                  <a:cubicBezTo>
                    <a:pt x="348" y="399"/>
                    <a:pt x="348" y="399"/>
                    <a:pt x="348" y="399"/>
                  </a:cubicBezTo>
                  <a:cubicBezTo>
                    <a:pt x="348" y="399"/>
                    <a:pt x="348" y="399"/>
                    <a:pt x="348" y="399"/>
                  </a:cubicBezTo>
                  <a:cubicBezTo>
                    <a:pt x="347" y="399"/>
                    <a:pt x="347" y="399"/>
                    <a:pt x="347" y="399"/>
                  </a:cubicBezTo>
                  <a:cubicBezTo>
                    <a:pt x="347" y="399"/>
                    <a:pt x="347" y="399"/>
                    <a:pt x="347" y="399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5" y="402"/>
                    <a:pt x="345" y="402"/>
                    <a:pt x="345" y="402"/>
                  </a:cubicBezTo>
                  <a:cubicBezTo>
                    <a:pt x="344" y="401"/>
                    <a:pt x="345" y="402"/>
                    <a:pt x="344" y="401"/>
                  </a:cubicBezTo>
                  <a:cubicBezTo>
                    <a:pt x="344" y="402"/>
                    <a:pt x="344" y="402"/>
                    <a:pt x="344" y="402"/>
                  </a:cubicBezTo>
                  <a:cubicBezTo>
                    <a:pt x="344" y="401"/>
                    <a:pt x="344" y="401"/>
                    <a:pt x="344" y="401"/>
                  </a:cubicBezTo>
                  <a:cubicBezTo>
                    <a:pt x="344" y="401"/>
                    <a:pt x="344" y="401"/>
                    <a:pt x="344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0"/>
                    <a:pt x="342" y="400"/>
                    <a:pt x="342" y="400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39" y="400"/>
                    <a:pt x="339" y="400"/>
                    <a:pt x="339" y="400"/>
                  </a:cubicBezTo>
                  <a:cubicBezTo>
                    <a:pt x="339" y="400"/>
                    <a:pt x="339" y="400"/>
                    <a:pt x="339" y="400"/>
                  </a:cubicBezTo>
                  <a:cubicBezTo>
                    <a:pt x="339" y="400"/>
                    <a:pt x="339" y="400"/>
                    <a:pt x="339" y="400"/>
                  </a:cubicBezTo>
                  <a:cubicBezTo>
                    <a:pt x="339" y="399"/>
                    <a:pt x="339" y="399"/>
                    <a:pt x="339" y="399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397"/>
                    <a:pt x="337" y="397"/>
                    <a:pt x="337" y="397"/>
                  </a:cubicBezTo>
                  <a:cubicBezTo>
                    <a:pt x="337" y="397"/>
                    <a:pt x="337" y="397"/>
                    <a:pt x="337" y="397"/>
                  </a:cubicBezTo>
                  <a:cubicBezTo>
                    <a:pt x="337" y="396"/>
                    <a:pt x="337" y="396"/>
                    <a:pt x="336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5" y="395"/>
                    <a:pt x="335" y="395"/>
                    <a:pt x="335" y="394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5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5"/>
                    <a:pt x="334" y="395"/>
                    <a:pt x="334" y="395"/>
                  </a:cubicBezTo>
                  <a:cubicBezTo>
                    <a:pt x="334" y="395"/>
                    <a:pt x="334" y="395"/>
                    <a:pt x="334" y="395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4" y="395"/>
                    <a:pt x="334" y="395"/>
                    <a:pt x="334" y="395"/>
                  </a:cubicBezTo>
                  <a:cubicBezTo>
                    <a:pt x="334" y="396"/>
                    <a:pt x="334" y="396"/>
                    <a:pt x="334" y="396"/>
                  </a:cubicBezTo>
                  <a:cubicBezTo>
                    <a:pt x="334" y="396"/>
                    <a:pt x="334" y="396"/>
                    <a:pt x="334" y="396"/>
                  </a:cubicBezTo>
                  <a:cubicBezTo>
                    <a:pt x="334" y="396"/>
                    <a:pt x="334" y="395"/>
                    <a:pt x="334" y="395"/>
                  </a:cubicBezTo>
                  <a:cubicBezTo>
                    <a:pt x="333" y="395"/>
                    <a:pt x="333" y="395"/>
                    <a:pt x="333" y="395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1" y="393"/>
                    <a:pt x="331" y="393"/>
                    <a:pt x="331" y="393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0" y="391"/>
                    <a:pt x="330" y="391"/>
                    <a:pt x="330" y="391"/>
                  </a:cubicBezTo>
                  <a:cubicBezTo>
                    <a:pt x="330" y="391"/>
                    <a:pt x="330" y="391"/>
                    <a:pt x="330" y="391"/>
                  </a:cubicBezTo>
                  <a:cubicBezTo>
                    <a:pt x="331" y="391"/>
                    <a:pt x="331" y="391"/>
                    <a:pt x="330" y="390"/>
                  </a:cubicBezTo>
                  <a:cubicBezTo>
                    <a:pt x="330" y="390"/>
                    <a:pt x="330" y="390"/>
                    <a:pt x="330" y="390"/>
                  </a:cubicBezTo>
                  <a:cubicBezTo>
                    <a:pt x="330" y="389"/>
                    <a:pt x="330" y="389"/>
                    <a:pt x="330" y="389"/>
                  </a:cubicBezTo>
                  <a:cubicBezTo>
                    <a:pt x="330" y="389"/>
                    <a:pt x="330" y="389"/>
                    <a:pt x="330" y="389"/>
                  </a:cubicBezTo>
                  <a:cubicBezTo>
                    <a:pt x="330" y="389"/>
                    <a:pt x="330" y="389"/>
                    <a:pt x="330" y="389"/>
                  </a:cubicBezTo>
                  <a:cubicBezTo>
                    <a:pt x="330" y="388"/>
                    <a:pt x="330" y="388"/>
                    <a:pt x="330" y="388"/>
                  </a:cubicBezTo>
                  <a:cubicBezTo>
                    <a:pt x="330" y="388"/>
                    <a:pt x="330" y="388"/>
                    <a:pt x="330" y="388"/>
                  </a:cubicBezTo>
                  <a:cubicBezTo>
                    <a:pt x="329" y="388"/>
                    <a:pt x="329" y="388"/>
                    <a:pt x="329" y="388"/>
                  </a:cubicBezTo>
                  <a:cubicBezTo>
                    <a:pt x="328" y="387"/>
                    <a:pt x="329" y="387"/>
                    <a:pt x="329" y="387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9" y="385"/>
                    <a:pt x="330" y="385"/>
                    <a:pt x="330" y="385"/>
                  </a:cubicBezTo>
                  <a:cubicBezTo>
                    <a:pt x="330" y="385"/>
                    <a:pt x="330" y="385"/>
                    <a:pt x="330" y="385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0" y="384"/>
                    <a:pt x="330" y="384"/>
                    <a:pt x="330" y="384"/>
                  </a:cubicBezTo>
                  <a:cubicBezTo>
                    <a:pt x="331" y="383"/>
                    <a:pt x="331" y="383"/>
                    <a:pt x="331" y="383"/>
                  </a:cubicBezTo>
                  <a:cubicBezTo>
                    <a:pt x="332" y="383"/>
                    <a:pt x="332" y="383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1"/>
                    <a:pt x="332" y="381"/>
                    <a:pt x="332" y="381"/>
                  </a:cubicBezTo>
                  <a:cubicBezTo>
                    <a:pt x="332" y="381"/>
                    <a:pt x="332" y="381"/>
                    <a:pt x="332" y="381"/>
                  </a:cubicBezTo>
                  <a:cubicBezTo>
                    <a:pt x="332" y="381"/>
                    <a:pt x="332" y="381"/>
                    <a:pt x="332" y="381"/>
                  </a:cubicBezTo>
                  <a:cubicBezTo>
                    <a:pt x="333" y="381"/>
                    <a:pt x="333" y="381"/>
                    <a:pt x="333" y="381"/>
                  </a:cubicBezTo>
                  <a:cubicBezTo>
                    <a:pt x="333" y="380"/>
                    <a:pt x="333" y="380"/>
                    <a:pt x="333" y="380"/>
                  </a:cubicBezTo>
                  <a:cubicBezTo>
                    <a:pt x="333" y="380"/>
                    <a:pt x="333" y="380"/>
                    <a:pt x="333" y="380"/>
                  </a:cubicBezTo>
                  <a:cubicBezTo>
                    <a:pt x="333" y="379"/>
                    <a:pt x="333" y="379"/>
                    <a:pt x="333" y="379"/>
                  </a:cubicBezTo>
                  <a:cubicBezTo>
                    <a:pt x="333" y="379"/>
                    <a:pt x="333" y="379"/>
                    <a:pt x="333" y="379"/>
                  </a:cubicBezTo>
                  <a:cubicBezTo>
                    <a:pt x="333" y="379"/>
                    <a:pt x="333" y="379"/>
                    <a:pt x="333" y="379"/>
                  </a:cubicBezTo>
                  <a:cubicBezTo>
                    <a:pt x="333" y="378"/>
                    <a:pt x="333" y="378"/>
                    <a:pt x="333" y="378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1" y="379"/>
                    <a:pt x="331" y="379"/>
                    <a:pt x="331" y="379"/>
                  </a:cubicBezTo>
                  <a:cubicBezTo>
                    <a:pt x="331" y="380"/>
                    <a:pt x="331" y="380"/>
                    <a:pt x="331" y="380"/>
                  </a:cubicBezTo>
                  <a:cubicBezTo>
                    <a:pt x="331" y="379"/>
                    <a:pt x="331" y="379"/>
                    <a:pt x="331" y="379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29" y="381"/>
                    <a:pt x="329" y="381"/>
                    <a:pt x="329" y="381"/>
                  </a:cubicBezTo>
                  <a:cubicBezTo>
                    <a:pt x="329" y="382"/>
                    <a:pt x="329" y="382"/>
                    <a:pt x="329" y="382"/>
                  </a:cubicBezTo>
                  <a:cubicBezTo>
                    <a:pt x="329" y="382"/>
                    <a:pt x="329" y="382"/>
                    <a:pt x="329" y="382"/>
                  </a:cubicBezTo>
                  <a:cubicBezTo>
                    <a:pt x="329" y="382"/>
                    <a:pt x="329" y="382"/>
                    <a:pt x="32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4"/>
                    <a:pt x="328" y="384"/>
                    <a:pt x="328" y="384"/>
                  </a:cubicBezTo>
                  <a:cubicBezTo>
                    <a:pt x="327" y="384"/>
                    <a:pt x="327" y="384"/>
                    <a:pt x="327" y="384"/>
                  </a:cubicBezTo>
                  <a:cubicBezTo>
                    <a:pt x="328" y="384"/>
                    <a:pt x="328" y="384"/>
                    <a:pt x="328" y="384"/>
                  </a:cubicBezTo>
                  <a:cubicBezTo>
                    <a:pt x="327" y="384"/>
                    <a:pt x="327" y="384"/>
                    <a:pt x="327" y="384"/>
                  </a:cubicBezTo>
                  <a:cubicBezTo>
                    <a:pt x="327" y="384"/>
                    <a:pt x="327" y="384"/>
                    <a:pt x="327" y="384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6"/>
                    <a:pt x="326" y="386"/>
                    <a:pt x="326" y="386"/>
                  </a:cubicBezTo>
                  <a:cubicBezTo>
                    <a:pt x="326" y="386"/>
                    <a:pt x="326" y="386"/>
                    <a:pt x="326" y="386"/>
                  </a:cubicBezTo>
                  <a:cubicBezTo>
                    <a:pt x="326" y="386"/>
                    <a:pt x="326" y="386"/>
                    <a:pt x="326" y="386"/>
                  </a:cubicBezTo>
                  <a:cubicBezTo>
                    <a:pt x="325" y="386"/>
                    <a:pt x="325" y="386"/>
                    <a:pt x="325" y="386"/>
                  </a:cubicBezTo>
                  <a:cubicBezTo>
                    <a:pt x="325" y="386"/>
                    <a:pt x="325" y="386"/>
                    <a:pt x="325" y="386"/>
                  </a:cubicBezTo>
                  <a:cubicBezTo>
                    <a:pt x="324" y="387"/>
                    <a:pt x="324" y="387"/>
                    <a:pt x="324" y="387"/>
                  </a:cubicBezTo>
                  <a:cubicBezTo>
                    <a:pt x="324" y="387"/>
                    <a:pt x="324" y="387"/>
                    <a:pt x="324" y="387"/>
                  </a:cubicBezTo>
                  <a:cubicBezTo>
                    <a:pt x="324" y="387"/>
                    <a:pt x="324" y="387"/>
                    <a:pt x="324" y="387"/>
                  </a:cubicBezTo>
                  <a:cubicBezTo>
                    <a:pt x="323" y="387"/>
                    <a:pt x="323" y="387"/>
                    <a:pt x="323" y="387"/>
                  </a:cubicBezTo>
                  <a:cubicBezTo>
                    <a:pt x="323" y="387"/>
                    <a:pt x="323" y="387"/>
                    <a:pt x="323" y="387"/>
                  </a:cubicBezTo>
                  <a:cubicBezTo>
                    <a:pt x="322" y="387"/>
                    <a:pt x="322" y="387"/>
                    <a:pt x="322" y="387"/>
                  </a:cubicBezTo>
                  <a:cubicBezTo>
                    <a:pt x="321" y="387"/>
                    <a:pt x="321" y="387"/>
                    <a:pt x="321" y="387"/>
                  </a:cubicBezTo>
                  <a:cubicBezTo>
                    <a:pt x="321" y="386"/>
                    <a:pt x="321" y="386"/>
                    <a:pt x="321" y="386"/>
                  </a:cubicBezTo>
                  <a:cubicBezTo>
                    <a:pt x="320" y="387"/>
                    <a:pt x="320" y="387"/>
                    <a:pt x="320" y="387"/>
                  </a:cubicBezTo>
                  <a:cubicBezTo>
                    <a:pt x="320" y="386"/>
                    <a:pt x="320" y="386"/>
                    <a:pt x="320" y="386"/>
                  </a:cubicBezTo>
                  <a:cubicBezTo>
                    <a:pt x="320" y="386"/>
                    <a:pt x="319" y="386"/>
                    <a:pt x="319" y="387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8" y="386"/>
                    <a:pt x="318" y="386"/>
                    <a:pt x="318" y="386"/>
                  </a:cubicBezTo>
                  <a:cubicBezTo>
                    <a:pt x="318" y="386"/>
                    <a:pt x="318" y="386"/>
                    <a:pt x="318" y="386"/>
                  </a:cubicBezTo>
                  <a:cubicBezTo>
                    <a:pt x="318" y="386"/>
                    <a:pt x="318" y="386"/>
                    <a:pt x="318" y="386"/>
                  </a:cubicBezTo>
                  <a:cubicBezTo>
                    <a:pt x="317" y="385"/>
                    <a:pt x="317" y="385"/>
                    <a:pt x="317" y="385"/>
                  </a:cubicBezTo>
                  <a:cubicBezTo>
                    <a:pt x="317" y="386"/>
                    <a:pt x="317" y="385"/>
                    <a:pt x="316" y="386"/>
                  </a:cubicBezTo>
                  <a:cubicBezTo>
                    <a:pt x="316" y="385"/>
                    <a:pt x="316" y="385"/>
                    <a:pt x="316" y="385"/>
                  </a:cubicBezTo>
                  <a:cubicBezTo>
                    <a:pt x="316" y="385"/>
                    <a:pt x="316" y="385"/>
                    <a:pt x="316" y="385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7"/>
                    <a:pt x="314" y="387"/>
                    <a:pt x="314" y="387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5"/>
                    <a:pt x="314" y="385"/>
                    <a:pt x="314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6"/>
                    <a:pt x="313" y="386"/>
                    <a:pt x="313" y="386"/>
                  </a:cubicBezTo>
                  <a:cubicBezTo>
                    <a:pt x="313" y="386"/>
                    <a:pt x="313" y="386"/>
                    <a:pt x="313" y="386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312" y="387"/>
                    <a:pt x="312" y="387"/>
                    <a:pt x="312" y="387"/>
                  </a:cubicBezTo>
                  <a:cubicBezTo>
                    <a:pt x="312" y="387"/>
                    <a:pt x="312" y="387"/>
                    <a:pt x="312" y="387"/>
                  </a:cubicBezTo>
                  <a:cubicBezTo>
                    <a:pt x="312" y="387"/>
                    <a:pt x="312" y="387"/>
                    <a:pt x="312" y="387"/>
                  </a:cubicBezTo>
                  <a:cubicBezTo>
                    <a:pt x="312" y="388"/>
                    <a:pt x="312" y="388"/>
                    <a:pt x="312" y="388"/>
                  </a:cubicBezTo>
                  <a:cubicBezTo>
                    <a:pt x="312" y="388"/>
                    <a:pt x="312" y="388"/>
                    <a:pt x="312" y="388"/>
                  </a:cubicBezTo>
                  <a:cubicBezTo>
                    <a:pt x="312" y="389"/>
                    <a:pt x="312" y="389"/>
                    <a:pt x="312" y="389"/>
                  </a:cubicBezTo>
                  <a:cubicBezTo>
                    <a:pt x="312" y="389"/>
                    <a:pt x="312" y="389"/>
                    <a:pt x="312" y="389"/>
                  </a:cubicBezTo>
                  <a:cubicBezTo>
                    <a:pt x="311" y="388"/>
                    <a:pt x="311" y="388"/>
                    <a:pt x="311" y="388"/>
                  </a:cubicBezTo>
                  <a:cubicBezTo>
                    <a:pt x="311" y="388"/>
                    <a:pt x="311" y="389"/>
                    <a:pt x="311" y="389"/>
                  </a:cubicBezTo>
                  <a:cubicBezTo>
                    <a:pt x="311" y="389"/>
                    <a:pt x="311" y="389"/>
                    <a:pt x="311" y="389"/>
                  </a:cubicBezTo>
                  <a:cubicBezTo>
                    <a:pt x="311" y="389"/>
                    <a:pt x="311" y="389"/>
                    <a:pt x="311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09" y="390"/>
                    <a:pt x="309" y="390"/>
                    <a:pt x="309" y="390"/>
                  </a:cubicBezTo>
                  <a:cubicBezTo>
                    <a:pt x="309" y="391"/>
                    <a:pt x="309" y="391"/>
                    <a:pt x="309" y="391"/>
                  </a:cubicBezTo>
                  <a:cubicBezTo>
                    <a:pt x="308" y="391"/>
                    <a:pt x="308" y="391"/>
                    <a:pt x="308" y="391"/>
                  </a:cubicBezTo>
                  <a:cubicBezTo>
                    <a:pt x="308" y="391"/>
                    <a:pt x="308" y="391"/>
                    <a:pt x="308" y="391"/>
                  </a:cubicBezTo>
                  <a:cubicBezTo>
                    <a:pt x="307" y="391"/>
                    <a:pt x="307" y="391"/>
                    <a:pt x="307" y="391"/>
                  </a:cubicBezTo>
                  <a:cubicBezTo>
                    <a:pt x="307" y="391"/>
                    <a:pt x="307" y="391"/>
                    <a:pt x="307" y="391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7" y="390"/>
                    <a:pt x="307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9" y="390"/>
                    <a:pt x="309" y="390"/>
                    <a:pt x="309" y="390"/>
                  </a:cubicBezTo>
                  <a:cubicBezTo>
                    <a:pt x="309" y="389"/>
                    <a:pt x="309" y="389"/>
                    <a:pt x="309" y="389"/>
                  </a:cubicBezTo>
                  <a:cubicBezTo>
                    <a:pt x="309" y="390"/>
                    <a:pt x="309" y="390"/>
                    <a:pt x="309" y="390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09" y="389"/>
                    <a:pt x="309" y="389"/>
                    <a:pt x="309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09" y="389"/>
                    <a:pt x="309" y="389"/>
                    <a:pt x="309" y="389"/>
                  </a:cubicBezTo>
                  <a:cubicBezTo>
                    <a:pt x="309" y="388"/>
                    <a:pt x="309" y="388"/>
                    <a:pt x="309" y="388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09" y="387"/>
                    <a:pt x="309" y="387"/>
                    <a:pt x="309" y="387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7" y="388"/>
                    <a:pt x="308" y="388"/>
                    <a:pt x="307" y="388"/>
                  </a:cubicBezTo>
                  <a:cubicBezTo>
                    <a:pt x="307" y="389"/>
                    <a:pt x="307" y="389"/>
                    <a:pt x="307" y="389"/>
                  </a:cubicBezTo>
                  <a:cubicBezTo>
                    <a:pt x="306" y="389"/>
                    <a:pt x="306" y="389"/>
                    <a:pt x="306" y="389"/>
                  </a:cubicBezTo>
                  <a:cubicBezTo>
                    <a:pt x="306" y="388"/>
                    <a:pt x="306" y="388"/>
                    <a:pt x="306" y="388"/>
                  </a:cubicBezTo>
                  <a:cubicBezTo>
                    <a:pt x="305" y="388"/>
                    <a:pt x="305" y="388"/>
                    <a:pt x="305" y="388"/>
                  </a:cubicBezTo>
                  <a:cubicBezTo>
                    <a:pt x="305" y="388"/>
                    <a:pt x="305" y="388"/>
                    <a:pt x="305" y="388"/>
                  </a:cubicBezTo>
                  <a:cubicBezTo>
                    <a:pt x="304" y="388"/>
                    <a:pt x="304" y="388"/>
                    <a:pt x="304" y="388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0" y="388"/>
                    <a:pt x="300" y="388"/>
                    <a:pt x="300" y="388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0" y="388"/>
                    <a:pt x="300" y="388"/>
                    <a:pt x="299" y="388"/>
                  </a:cubicBezTo>
                  <a:cubicBezTo>
                    <a:pt x="300" y="388"/>
                    <a:pt x="300" y="388"/>
                    <a:pt x="300" y="388"/>
                  </a:cubicBezTo>
                  <a:cubicBezTo>
                    <a:pt x="299" y="387"/>
                    <a:pt x="299" y="387"/>
                    <a:pt x="299" y="387"/>
                  </a:cubicBezTo>
                  <a:cubicBezTo>
                    <a:pt x="299" y="387"/>
                    <a:pt x="299" y="387"/>
                    <a:pt x="299" y="387"/>
                  </a:cubicBezTo>
                  <a:cubicBezTo>
                    <a:pt x="299" y="387"/>
                    <a:pt x="299" y="387"/>
                    <a:pt x="299" y="387"/>
                  </a:cubicBezTo>
                  <a:cubicBezTo>
                    <a:pt x="299" y="388"/>
                    <a:pt x="299" y="388"/>
                    <a:pt x="299" y="388"/>
                  </a:cubicBezTo>
                  <a:cubicBezTo>
                    <a:pt x="299" y="388"/>
                    <a:pt x="299" y="388"/>
                    <a:pt x="299" y="388"/>
                  </a:cubicBezTo>
                  <a:cubicBezTo>
                    <a:pt x="298" y="388"/>
                    <a:pt x="298" y="388"/>
                    <a:pt x="298" y="388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6"/>
                    <a:pt x="298" y="386"/>
                    <a:pt x="298" y="386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8"/>
                    <a:pt x="298" y="388"/>
                    <a:pt x="298" y="388"/>
                  </a:cubicBezTo>
                  <a:cubicBezTo>
                    <a:pt x="297" y="388"/>
                    <a:pt x="297" y="388"/>
                    <a:pt x="297" y="388"/>
                  </a:cubicBezTo>
                  <a:cubicBezTo>
                    <a:pt x="297" y="388"/>
                    <a:pt x="297" y="388"/>
                    <a:pt x="297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5" y="388"/>
                    <a:pt x="295" y="388"/>
                    <a:pt x="295" y="388"/>
                  </a:cubicBezTo>
                  <a:cubicBezTo>
                    <a:pt x="295" y="388"/>
                    <a:pt x="295" y="388"/>
                    <a:pt x="295" y="388"/>
                  </a:cubicBezTo>
                  <a:cubicBezTo>
                    <a:pt x="294" y="389"/>
                    <a:pt x="294" y="389"/>
                    <a:pt x="294" y="389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3" y="387"/>
                    <a:pt x="293" y="387"/>
                    <a:pt x="293" y="387"/>
                  </a:cubicBezTo>
                  <a:cubicBezTo>
                    <a:pt x="293" y="388"/>
                    <a:pt x="293" y="388"/>
                    <a:pt x="292" y="388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6"/>
                    <a:pt x="292" y="386"/>
                    <a:pt x="292" y="386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1" y="386"/>
                    <a:pt x="291" y="386"/>
                    <a:pt x="291" y="386"/>
                  </a:cubicBezTo>
                  <a:cubicBezTo>
                    <a:pt x="291" y="386"/>
                    <a:pt x="291" y="386"/>
                    <a:pt x="291" y="386"/>
                  </a:cubicBezTo>
                  <a:cubicBezTo>
                    <a:pt x="290" y="386"/>
                    <a:pt x="290" y="386"/>
                    <a:pt x="290" y="386"/>
                  </a:cubicBezTo>
                  <a:cubicBezTo>
                    <a:pt x="290" y="386"/>
                    <a:pt x="290" y="387"/>
                    <a:pt x="290" y="387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89" y="387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6" y="386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4"/>
                    <a:pt x="286" y="384"/>
                    <a:pt x="285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7" y="383"/>
                    <a:pt x="286" y="383"/>
                    <a:pt x="287" y="383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287" y="384"/>
                    <a:pt x="287" y="384"/>
                    <a:pt x="287" y="384"/>
                  </a:cubicBezTo>
                  <a:cubicBezTo>
                    <a:pt x="287" y="384"/>
                    <a:pt x="287" y="384"/>
                    <a:pt x="287" y="384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88" y="385"/>
                    <a:pt x="288" y="384"/>
                    <a:pt x="289" y="384"/>
                  </a:cubicBezTo>
                  <a:cubicBezTo>
                    <a:pt x="289" y="384"/>
                    <a:pt x="289" y="384"/>
                    <a:pt x="289" y="384"/>
                  </a:cubicBezTo>
                  <a:cubicBezTo>
                    <a:pt x="289" y="385"/>
                    <a:pt x="289" y="385"/>
                    <a:pt x="289" y="385"/>
                  </a:cubicBezTo>
                  <a:cubicBezTo>
                    <a:pt x="289" y="385"/>
                    <a:pt x="289" y="385"/>
                    <a:pt x="289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0" y="383"/>
                    <a:pt x="291" y="383"/>
                    <a:pt x="291" y="383"/>
                  </a:cubicBezTo>
                  <a:cubicBezTo>
                    <a:pt x="290" y="383"/>
                    <a:pt x="290" y="383"/>
                    <a:pt x="290" y="383"/>
                  </a:cubicBezTo>
                  <a:cubicBezTo>
                    <a:pt x="290" y="383"/>
                    <a:pt x="290" y="383"/>
                    <a:pt x="290" y="383"/>
                  </a:cubicBezTo>
                  <a:cubicBezTo>
                    <a:pt x="290" y="383"/>
                    <a:pt x="290" y="383"/>
                    <a:pt x="290" y="383"/>
                  </a:cubicBezTo>
                  <a:cubicBezTo>
                    <a:pt x="290" y="382"/>
                    <a:pt x="290" y="382"/>
                    <a:pt x="290" y="382"/>
                  </a:cubicBezTo>
                  <a:cubicBezTo>
                    <a:pt x="290" y="382"/>
                    <a:pt x="290" y="382"/>
                    <a:pt x="290" y="382"/>
                  </a:cubicBezTo>
                  <a:cubicBezTo>
                    <a:pt x="290" y="382"/>
                    <a:pt x="290" y="382"/>
                    <a:pt x="290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1"/>
                    <a:pt x="288" y="381"/>
                    <a:pt x="288" y="381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7" y="381"/>
                    <a:pt x="286" y="381"/>
                    <a:pt x="286" y="381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0"/>
                    <a:pt x="284" y="380"/>
                    <a:pt x="284" y="380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3" y="382"/>
                    <a:pt x="283" y="382"/>
                    <a:pt x="283" y="382"/>
                  </a:cubicBezTo>
                  <a:cubicBezTo>
                    <a:pt x="283" y="382"/>
                    <a:pt x="284" y="382"/>
                    <a:pt x="285" y="382"/>
                  </a:cubicBezTo>
                  <a:cubicBezTo>
                    <a:pt x="285" y="382"/>
                    <a:pt x="285" y="382"/>
                    <a:pt x="285" y="382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6"/>
                    <a:pt x="285" y="386"/>
                    <a:pt x="285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5" y="386"/>
                    <a:pt x="285" y="386"/>
                    <a:pt x="285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3" y="387"/>
                    <a:pt x="283" y="387"/>
                    <a:pt x="283" y="387"/>
                  </a:cubicBezTo>
                  <a:cubicBezTo>
                    <a:pt x="283" y="387"/>
                    <a:pt x="283" y="387"/>
                    <a:pt x="283" y="387"/>
                  </a:cubicBezTo>
                  <a:cubicBezTo>
                    <a:pt x="283" y="388"/>
                    <a:pt x="283" y="388"/>
                    <a:pt x="283" y="388"/>
                  </a:cubicBezTo>
                  <a:cubicBezTo>
                    <a:pt x="283" y="388"/>
                    <a:pt x="283" y="388"/>
                    <a:pt x="283" y="388"/>
                  </a:cubicBezTo>
                  <a:cubicBezTo>
                    <a:pt x="283" y="388"/>
                    <a:pt x="283" y="388"/>
                    <a:pt x="284" y="389"/>
                  </a:cubicBezTo>
                  <a:cubicBezTo>
                    <a:pt x="284" y="388"/>
                    <a:pt x="284" y="388"/>
                    <a:pt x="284" y="388"/>
                  </a:cubicBezTo>
                  <a:cubicBezTo>
                    <a:pt x="284" y="389"/>
                    <a:pt x="284" y="389"/>
                    <a:pt x="284" y="389"/>
                  </a:cubicBezTo>
                  <a:cubicBezTo>
                    <a:pt x="284" y="389"/>
                    <a:pt x="284" y="389"/>
                    <a:pt x="284" y="389"/>
                  </a:cubicBezTo>
                  <a:cubicBezTo>
                    <a:pt x="284" y="389"/>
                    <a:pt x="284" y="389"/>
                    <a:pt x="284" y="389"/>
                  </a:cubicBezTo>
                  <a:cubicBezTo>
                    <a:pt x="284" y="390"/>
                    <a:pt x="284" y="390"/>
                    <a:pt x="284" y="390"/>
                  </a:cubicBezTo>
                  <a:cubicBezTo>
                    <a:pt x="283" y="390"/>
                    <a:pt x="283" y="390"/>
                    <a:pt x="283" y="390"/>
                  </a:cubicBezTo>
                  <a:cubicBezTo>
                    <a:pt x="283" y="390"/>
                    <a:pt x="283" y="390"/>
                    <a:pt x="283" y="390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8"/>
                    <a:pt x="283" y="388"/>
                    <a:pt x="283" y="388"/>
                  </a:cubicBezTo>
                  <a:cubicBezTo>
                    <a:pt x="282" y="389"/>
                    <a:pt x="282" y="389"/>
                    <a:pt x="282" y="389"/>
                  </a:cubicBezTo>
                  <a:cubicBezTo>
                    <a:pt x="282" y="389"/>
                    <a:pt x="282" y="389"/>
                    <a:pt x="282" y="389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1" y="389"/>
                    <a:pt x="281" y="389"/>
                    <a:pt x="281" y="389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90"/>
                    <a:pt x="280" y="390"/>
                    <a:pt x="280" y="390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3" y="392"/>
                    <a:pt x="283" y="392"/>
                    <a:pt x="283" y="392"/>
                  </a:cubicBezTo>
                  <a:cubicBezTo>
                    <a:pt x="283" y="392"/>
                    <a:pt x="283" y="392"/>
                    <a:pt x="283" y="392"/>
                  </a:cubicBezTo>
                  <a:cubicBezTo>
                    <a:pt x="283" y="393"/>
                    <a:pt x="283" y="393"/>
                    <a:pt x="283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6" y="393"/>
                    <a:pt x="286" y="393"/>
                    <a:pt x="286" y="393"/>
                  </a:cubicBezTo>
                  <a:cubicBezTo>
                    <a:pt x="286" y="393"/>
                    <a:pt x="286" y="393"/>
                    <a:pt x="286" y="393"/>
                  </a:cubicBezTo>
                  <a:cubicBezTo>
                    <a:pt x="286" y="393"/>
                    <a:pt x="286" y="393"/>
                    <a:pt x="286" y="393"/>
                  </a:cubicBezTo>
                  <a:cubicBezTo>
                    <a:pt x="287" y="393"/>
                    <a:pt x="287" y="393"/>
                    <a:pt x="287" y="393"/>
                  </a:cubicBezTo>
                  <a:cubicBezTo>
                    <a:pt x="287" y="394"/>
                    <a:pt x="287" y="394"/>
                    <a:pt x="287" y="394"/>
                  </a:cubicBezTo>
                  <a:cubicBezTo>
                    <a:pt x="288" y="393"/>
                    <a:pt x="288" y="393"/>
                    <a:pt x="289" y="393"/>
                  </a:cubicBezTo>
                  <a:cubicBezTo>
                    <a:pt x="289" y="394"/>
                    <a:pt x="289" y="393"/>
                    <a:pt x="289" y="393"/>
                  </a:cubicBezTo>
                  <a:cubicBezTo>
                    <a:pt x="290" y="393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94"/>
                    <a:pt x="289" y="394"/>
                    <a:pt x="289" y="394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94"/>
                    <a:pt x="289" y="394"/>
                    <a:pt x="289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7" y="394"/>
                    <a:pt x="287" y="394"/>
                    <a:pt x="287" y="394"/>
                  </a:cubicBezTo>
                  <a:cubicBezTo>
                    <a:pt x="287" y="394"/>
                    <a:pt x="287" y="394"/>
                    <a:pt x="287" y="394"/>
                  </a:cubicBezTo>
                  <a:cubicBezTo>
                    <a:pt x="287" y="395"/>
                    <a:pt x="287" y="395"/>
                    <a:pt x="287" y="395"/>
                  </a:cubicBezTo>
                  <a:cubicBezTo>
                    <a:pt x="287" y="395"/>
                    <a:pt x="287" y="395"/>
                    <a:pt x="287" y="395"/>
                  </a:cubicBezTo>
                  <a:cubicBezTo>
                    <a:pt x="286" y="394"/>
                    <a:pt x="286" y="394"/>
                    <a:pt x="286" y="394"/>
                  </a:cubicBezTo>
                  <a:cubicBezTo>
                    <a:pt x="286" y="394"/>
                    <a:pt x="286" y="394"/>
                    <a:pt x="286" y="394"/>
                  </a:cubicBezTo>
                  <a:cubicBezTo>
                    <a:pt x="286" y="394"/>
                    <a:pt x="286" y="394"/>
                    <a:pt x="285" y="394"/>
                  </a:cubicBezTo>
                  <a:cubicBezTo>
                    <a:pt x="285" y="394"/>
                    <a:pt x="285" y="394"/>
                    <a:pt x="285" y="394"/>
                  </a:cubicBezTo>
                  <a:cubicBezTo>
                    <a:pt x="285" y="394"/>
                    <a:pt x="285" y="394"/>
                    <a:pt x="285" y="394"/>
                  </a:cubicBezTo>
                  <a:cubicBezTo>
                    <a:pt x="285" y="394"/>
                    <a:pt x="285" y="394"/>
                    <a:pt x="285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3" y="393"/>
                    <a:pt x="283" y="393"/>
                    <a:pt x="283" y="393"/>
                  </a:cubicBezTo>
                  <a:cubicBezTo>
                    <a:pt x="283" y="394"/>
                    <a:pt x="283" y="394"/>
                    <a:pt x="283" y="394"/>
                  </a:cubicBezTo>
                  <a:cubicBezTo>
                    <a:pt x="282" y="393"/>
                    <a:pt x="282" y="393"/>
                    <a:pt x="282" y="393"/>
                  </a:cubicBezTo>
                  <a:cubicBezTo>
                    <a:pt x="281" y="393"/>
                    <a:pt x="281" y="393"/>
                    <a:pt x="281" y="393"/>
                  </a:cubicBezTo>
                  <a:cubicBezTo>
                    <a:pt x="281" y="394"/>
                    <a:pt x="281" y="394"/>
                    <a:pt x="281" y="394"/>
                  </a:cubicBezTo>
                  <a:cubicBezTo>
                    <a:pt x="281" y="393"/>
                    <a:pt x="281" y="393"/>
                    <a:pt x="281" y="393"/>
                  </a:cubicBezTo>
                  <a:cubicBezTo>
                    <a:pt x="281" y="394"/>
                    <a:pt x="281" y="394"/>
                    <a:pt x="281" y="394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79" y="392"/>
                    <a:pt x="279" y="392"/>
                    <a:pt x="279" y="392"/>
                  </a:cubicBezTo>
                  <a:cubicBezTo>
                    <a:pt x="279" y="392"/>
                    <a:pt x="279" y="392"/>
                    <a:pt x="279" y="392"/>
                  </a:cubicBezTo>
                  <a:cubicBezTo>
                    <a:pt x="279" y="391"/>
                    <a:pt x="279" y="391"/>
                    <a:pt x="279" y="391"/>
                  </a:cubicBezTo>
                  <a:cubicBezTo>
                    <a:pt x="279" y="391"/>
                    <a:pt x="279" y="391"/>
                    <a:pt x="279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0"/>
                    <a:pt x="278" y="390"/>
                    <a:pt x="278" y="390"/>
                  </a:cubicBezTo>
                  <a:cubicBezTo>
                    <a:pt x="277" y="390"/>
                    <a:pt x="277" y="390"/>
                    <a:pt x="277" y="390"/>
                  </a:cubicBezTo>
                  <a:cubicBezTo>
                    <a:pt x="277" y="389"/>
                    <a:pt x="277" y="389"/>
                    <a:pt x="277" y="389"/>
                  </a:cubicBezTo>
                  <a:cubicBezTo>
                    <a:pt x="277" y="390"/>
                    <a:pt x="277" y="390"/>
                    <a:pt x="277" y="390"/>
                  </a:cubicBezTo>
                  <a:cubicBezTo>
                    <a:pt x="276" y="389"/>
                    <a:pt x="276" y="389"/>
                    <a:pt x="276" y="389"/>
                  </a:cubicBezTo>
                  <a:cubicBezTo>
                    <a:pt x="276" y="389"/>
                    <a:pt x="276" y="389"/>
                    <a:pt x="276" y="389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5" y="388"/>
                    <a:pt x="275" y="388"/>
                    <a:pt x="275" y="388"/>
                  </a:cubicBezTo>
                  <a:cubicBezTo>
                    <a:pt x="276" y="387"/>
                    <a:pt x="276" y="387"/>
                    <a:pt x="276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6"/>
                    <a:pt x="275" y="386"/>
                    <a:pt x="275" y="386"/>
                  </a:cubicBezTo>
                  <a:cubicBezTo>
                    <a:pt x="275" y="386"/>
                    <a:pt x="275" y="386"/>
                    <a:pt x="275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3" y="385"/>
                    <a:pt x="273" y="385"/>
                    <a:pt x="273" y="385"/>
                  </a:cubicBezTo>
                  <a:cubicBezTo>
                    <a:pt x="273" y="385"/>
                    <a:pt x="273" y="385"/>
                    <a:pt x="273" y="385"/>
                  </a:cubicBezTo>
                  <a:cubicBezTo>
                    <a:pt x="273" y="386"/>
                    <a:pt x="273" y="386"/>
                    <a:pt x="273" y="386"/>
                  </a:cubicBezTo>
                  <a:cubicBezTo>
                    <a:pt x="272" y="386"/>
                    <a:pt x="272" y="386"/>
                    <a:pt x="272" y="386"/>
                  </a:cubicBezTo>
                  <a:cubicBezTo>
                    <a:pt x="273" y="386"/>
                    <a:pt x="273" y="386"/>
                    <a:pt x="273" y="386"/>
                  </a:cubicBezTo>
                  <a:cubicBezTo>
                    <a:pt x="272" y="385"/>
                    <a:pt x="272" y="385"/>
                    <a:pt x="272" y="385"/>
                  </a:cubicBezTo>
                  <a:cubicBezTo>
                    <a:pt x="271" y="386"/>
                    <a:pt x="271" y="386"/>
                    <a:pt x="271" y="386"/>
                  </a:cubicBezTo>
                  <a:cubicBezTo>
                    <a:pt x="271" y="385"/>
                    <a:pt x="271" y="385"/>
                    <a:pt x="271" y="385"/>
                  </a:cubicBezTo>
                  <a:cubicBezTo>
                    <a:pt x="271" y="386"/>
                    <a:pt x="271" y="385"/>
                    <a:pt x="270" y="386"/>
                  </a:cubicBezTo>
                  <a:cubicBezTo>
                    <a:pt x="270" y="385"/>
                    <a:pt x="270" y="385"/>
                    <a:pt x="270" y="385"/>
                  </a:cubicBezTo>
                  <a:cubicBezTo>
                    <a:pt x="270" y="386"/>
                    <a:pt x="270" y="386"/>
                    <a:pt x="270" y="386"/>
                  </a:cubicBezTo>
                  <a:cubicBezTo>
                    <a:pt x="269" y="385"/>
                    <a:pt x="269" y="385"/>
                    <a:pt x="269" y="385"/>
                  </a:cubicBezTo>
                  <a:cubicBezTo>
                    <a:pt x="269" y="385"/>
                    <a:pt x="269" y="385"/>
                    <a:pt x="269" y="385"/>
                  </a:cubicBezTo>
                  <a:cubicBezTo>
                    <a:pt x="268" y="384"/>
                    <a:pt x="268" y="384"/>
                    <a:pt x="268" y="384"/>
                  </a:cubicBezTo>
                  <a:cubicBezTo>
                    <a:pt x="268" y="384"/>
                    <a:pt x="268" y="384"/>
                    <a:pt x="268" y="384"/>
                  </a:cubicBezTo>
                  <a:cubicBezTo>
                    <a:pt x="267" y="384"/>
                    <a:pt x="267" y="384"/>
                    <a:pt x="267" y="384"/>
                  </a:cubicBezTo>
                  <a:cubicBezTo>
                    <a:pt x="267" y="384"/>
                    <a:pt x="267" y="384"/>
                    <a:pt x="267" y="384"/>
                  </a:cubicBezTo>
                  <a:cubicBezTo>
                    <a:pt x="267" y="384"/>
                    <a:pt x="267" y="384"/>
                    <a:pt x="267" y="384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84"/>
                    <a:pt x="266" y="384"/>
                    <a:pt x="265" y="384"/>
                  </a:cubicBezTo>
                  <a:cubicBezTo>
                    <a:pt x="265" y="384"/>
                    <a:pt x="265" y="384"/>
                    <a:pt x="265" y="384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7"/>
                    <a:pt x="265" y="387"/>
                    <a:pt x="265" y="387"/>
                  </a:cubicBezTo>
                  <a:cubicBezTo>
                    <a:pt x="265" y="387"/>
                    <a:pt x="265" y="387"/>
                    <a:pt x="265" y="387"/>
                  </a:cubicBezTo>
                  <a:cubicBezTo>
                    <a:pt x="265" y="387"/>
                    <a:pt x="265" y="387"/>
                    <a:pt x="265" y="387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7" y="388"/>
                    <a:pt x="267" y="388"/>
                    <a:pt x="267" y="388"/>
                  </a:cubicBezTo>
                  <a:cubicBezTo>
                    <a:pt x="267" y="388"/>
                    <a:pt x="267" y="388"/>
                    <a:pt x="267" y="388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9" y="389"/>
                    <a:pt x="269" y="389"/>
                    <a:pt x="269" y="389"/>
                  </a:cubicBezTo>
                  <a:cubicBezTo>
                    <a:pt x="270" y="390"/>
                    <a:pt x="270" y="390"/>
                    <a:pt x="270" y="390"/>
                  </a:cubicBezTo>
                  <a:cubicBezTo>
                    <a:pt x="269" y="390"/>
                    <a:pt x="270" y="390"/>
                    <a:pt x="269" y="390"/>
                  </a:cubicBezTo>
                  <a:cubicBezTo>
                    <a:pt x="269" y="390"/>
                    <a:pt x="269" y="390"/>
                    <a:pt x="269" y="390"/>
                  </a:cubicBezTo>
                  <a:cubicBezTo>
                    <a:pt x="269" y="390"/>
                    <a:pt x="269" y="390"/>
                    <a:pt x="269" y="390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90"/>
                    <a:pt x="268" y="390"/>
                    <a:pt x="268" y="390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6" y="389"/>
                    <a:pt x="266" y="389"/>
                    <a:pt x="266" y="389"/>
                  </a:cubicBezTo>
                  <a:cubicBezTo>
                    <a:pt x="266" y="389"/>
                    <a:pt x="266" y="389"/>
                    <a:pt x="266" y="389"/>
                  </a:cubicBezTo>
                  <a:cubicBezTo>
                    <a:pt x="266" y="389"/>
                    <a:pt x="266" y="389"/>
                    <a:pt x="266" y="389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5" y="390"/>
                    <a:pt x="265" y="390"/>
                    <a:pt x="265" y="390"/>
                  </a:cubicBezTo>
                  <a:cubicBezTo>
                    <a:pt x="265" y="390"/>
                    <a:pt x="265" y="390"/>
                    <a:pt x="265" y="391"/>
                  </a:cubicBezTo>
                  <a:cubicBezTo>
                    <a:pt x="265" y="391"/>
                    <a:pt x="265" y="391"/>
                    <a:pt x="265" y="391"/>
                  </a:cubicBezTo>
                  <a:cubicBezTo>
                    <a:pt x="265" y="391"/>
                    <a:pt x="265" y="391"/>
                    <a:pt x="265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3"/>
                    <a:pt x="266" y="393"/>
                    <a:pt x="266" y="393"/>
                  </a:cubicBezTo>
                  <a:cubicBezTo>
                    <a:pt x="266" y="393"/>
                    <a:pt x="266" y="393"/>
                    <a:pt x="266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5" y="394"/>
                    <a:pt x="265" y="394"/>
                    <a:pt x="265" y="394"/>
                  </a:cubicBezTo>
                  <a:cubicBezTo>
                    <a:pt x="266" y="395"/>
                    <a:pt x="266" y="395"/>
                    <a:pt x="266" y="395"/>
                  </a:cubicBezTo>
                  <a:cubicBezTo>
                    <a:pt x="265" y="395"/>
                    <a:pt x="265" y="395"/>
                    <a:pt x="265" y="395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5" y="397"/>
                    <a:pt x="265" y="397"/>
                    <a:pt x="265" y="397"/>
                  </a:cubicBezTo>
                  <a:cubicBezTo>
                    <a:pt x="265" y="397"/>
                    <a:pt x="265" y="397"/>
                    <a:pt x="265" y="397"/>
                  </a:cubicBezTo>
                  <a:cubicBezTo>
                    <a:pt x="265" y="397"/>
                    <a:pt x="265" y="397"/>
                    <a:pt x="265" y="397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8"/>
                    <a:pt x="264" y="398"/>
                    <a:pt x="264" y="398"/>
                  </a:cubicBezTo>
                  <a:cubicBezTo>
                    <a:pt x="264" y="398"/>
                    <a:pt x="264" y="398"/>
                    <a:pt x="264" y="398"/>
                  </a:cubicBezTo>
                  <a:cubicBezTo>
                    <a:pt x="264" y="398"/>
                    <a:pt x="264" y="398"/>
                    <a:pt x="264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0"/>
                    <a:pt x="263" y="400"/>
                    <a:pt x="263" y="400"/>
                  </a:cubicBezTo>
                  <a:cubicBezTo>
                    <a:pt x="263" y="400"/>
                    <a:pt x="263" y="400"/>
                    <a:pt x="263" y="400"/>
                  </a:cubicBezTo>
                  <a:cubicBezTo>
                    <a:pt x="263" y="400"/>
                    <a:pt x="263" y="400"/>
                    <a:pt x="263" y="400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3" y="401"/>
                    <a:pt x="263" y="401"/>
                    <a:pt x="263" y="401"/>
                  </a:cubicBezTo>
                  <a:cubicBezTo>
                    <a:pt x="263" y="401"/>
                    <a:pt x="263" y="401"/>
                    <a:pt x="263" y="401"/>
                  </a:cubicBezTo>
                  <a:cubicBezTo>
                    <a:pt x="263" y="401"/>
                    <a:pt x="263" y="401"/>
                    <a:pt x="263" y="401"/>
                  </a:cubicBezTo>
                  <a:cubicBezTo>
                    <a:pt x="263" y="401"/>
                    <a:pt x="263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1" y="402"/>
                    <a:pt x="261" y="402"/>
                    <a:pt x="261" y="402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1" y="404"/>
                    <a:pt x="261" y="404"/>
                    <a:pt x="261" y="404"/>
                  </a:cubicBezTo>
                  <a:cubicBezTo>
                    <a:pt x="261" y="405"/>
                    <a:pt x="261" y="405"/>
                    <a:pt x="261" y="405"/>
                  </a:cubicBezTo>
                  <a:cubicBezTo>
                    <a:pt x="260" y="405"/>
                    <a:pt x="260" y="405"/>
                    <a:pt x="260" y="405"/>
                  </a:cubicBezTo>
                  <a:cubicBezTo>
                    <a:pt x="260" y="405"/>
                    <a:pt x="260" y="405"/>
                    <a:pt x="260" y="405"/>
                  </a:cubicBezTo>
                  <a:cubicBezTo>
                    <a:pt x="260" y="405"/>
                    <a:pt x="260" y="405"/>
                    <a:pt x="260" y="405"/>
                  </a:cubicBezTo>
                  <a:cubicBezTo>
                    <a:pt x="260" y="406"/>
                    <a:pt x="260" y="406"/>
                    <a:pt x="260" y="406"/>
                  </a:cubicBezTo>
                  <a:cubicBezTo>
                    <a:pt x="261" y="405"/>
                    <a:pt x="261" y="405"/>
                    <a:pt x="261" y="405"/>
                  </a:cubicBezTo>
                  <a:cubicBezTo>
                    <a:pt x="261" y="406"/>
                    <a:pt x="261" y="406"/>
                    <a:pt x="261" y="406"/>
                  </a:cubicBezTo>
                  <a:cubicBezTo>
                    <a:pt x="261" y="406"/>
                    <a:pt x="261" y="406"/>
                    <a:pt x="261" y="406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3" y="405"/>
                    <a:pt x="263" y="405"/>
                    <a:pt x="263" y="405"/>
                  </a:cubicBezTo>
                  <a:cubicBezTo>
                    <a:pt x="263" y="405"/>
                    <a:pt x="263" y="405"/>
                    <a:pt x="263" y="405"/>
                  </a:cubicBezTo>
                  <a:cubicBezTo>
                    <a:pt x="264" y="405"/>
                    <a:pt x="264" y="405"/>
                    <a:pt x="264" y="405"/>
                  </a:cubicBezTo>
                  <a:cubicBezTo>
                    <a:pt x="264" y="405"/>
                    <a:pt x="264" y="405"/>
                    <a:pt x="264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7" y="405"/>
                    <a:pt x="267" y="405"/>
                    <a:pt x="267" y="405"/>
                  </a:cubicBezTo>
                  <a:cubicBezTo>
                    <a:pt x="266" y="406"/>
                    <a:pt x="266" y="406"/>
                    <a:pt x="266" y="406"/>
                  </a:cubicBezTo>
                  <a:cubicBezTo>
                    <a:pt x="266" y="406"/>
                    <a:pt x="266" y="406"/>
                    <a:pt x="266" y="406"/>
                  </a:cubicBezTo>
                  <a:cubicBezTo>
                    <a:pt x="266" y="407"/>
                    <a:pt x="266" y="407"/>
                    <a:pt x="266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6" y="407"/>
                    <a:pt x="266" y="407"/>
                    <a:pt x="266" y="407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10"/>
                    <a:pt x="267" y="410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10"/>
                    <a:pt x="266" y="410"/>
                    <a:pt x="266" y="411"/>
                  </a:cubicBezTo>
                  <a:cubicBezTo>
                    <a:pt x="266" y="411"/>
                    <a:pt x="266" y="411"/>
                    <a:pt x="266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2"/>
                    <a:pt x="265" y="412"/>
                    <a:pt x="265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3" y="412"/>
                    <a:pt x="263" y="412"/>
                    <a:pt x="263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5" y="415"/>
                    <a:pt x="265" y="415"/>
                    <a:pt x="265" y="415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7"/>
                    <a:pt x="265" y="417"/>
                    <a:pt x="265" y="417"/>
                  </a:cubicBezTo>
                  <a:cubicBezTo>
                    <a:pt x="264" y="417"/>
                    <a:pt x="264" y="417"/>
                    <a:pt x="264" y="417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6" y="420"/>
                    <a:pt x="266" y="420"/>
                  </a:cubicBezTo>
                  <a:cubicBezTo>
                    <a:pt x="267" y="420"/>
                    <a:pt x="267" y="420"/>
                    <a:pt x="267" y="421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3"/>
                    <a:pt x="268" y="423"/>
                    <a:pt x="268" y="423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69" y="424"/>
                    <a:pt x="269" y="424"/>
                    <a:pt x="269" y="424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69" y="424"/>
                    <a:pt x="269" y="424"/>
                    <a:pt x="269" y="424"/>
                  </a:cubicBezTo>
                  <a:cubicBezTo>
                    <a:pt x="270" y="424"/>
                    <a:pt x="270" y="424"/>
                    <a:pt x="270" y="424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2" y="421"/>
                    <a:pt x="272" y="421"/>
                    <a:pt x="272" y="421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3" y="421"/>
                    <a:pt x="273" y="421"/>
                    <a:pt x="273" y="421"/>
                  </a:cubicBezTo>
                  <a:cubicBezTo>
                    <a:pt x="273" y="421"/>
                    <a:pt x="273" y="421"/>
                    <a:pt x="273" y="421"/>
                  </a:cubicBezTo>
                  <a:cubicBezTo>
                    <a:pt x="273" y="421"/>
                    <a:pt x="273" y="421"/>
                    <a:pt x="273" y="421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5" y="420"/>
                    <a:pt x="275" y="420"/>
                    <a:pt x="275" y="420"/>
                  </a:cubicBezTo>
                  <a:cubicBezTo>
                    <a:pt x="275" y="420"/>
                    <a:pt x="275" y="420"/>
                    <a:pt x="275" y="420"/>
                  </a:cubicBezTo>
                  <a:cubicBezTo>
                    <a:pt x="276" y="420"/>
                    <a:pt x="276" y="420"/>
                    <a:pt x="276" y="420"/>
                  </a:cubicBezTo>
                  <a:cubicBezTo>
                    <a:pt x="276" y="420"/>
                    <a:pt x="276" y="420"/>
                    <a:pt x="276" y="420"/>
                  </a:cubicBezTo>
                  <a:cubicBezTo>
                    <a:pt x="276" y="420"/>
                    <a:pt x="276" y="420"/>
                    <a:pt x="276" y="420"/>
                  </a:cubicBezTo>
                  <a:cubicBezTo>
                    <a:pt x="277" y="420"/>
                    <a:pt x="277" y="420"/>
                    <a:pt x="277" y="420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6" y="418"/>
                    <a:pt x="276" y="418"/>
                    <a:pt x="276" y="418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7" y="416"/>
                    <a:pt x="277" y="416"/>
                    <a:pt x="277" y="416"/>
                  </a:cubicBezTo>
                  <a:cubicBezTo>
                    <a:pt x="277" y="416"/>
                    <a:pt x="278" y="416"/>
                    <a:pt x="278" y="415"/>
                  </a:cubicBezTo>
                  <a:cubicBezTo>
                    <a:pt x="278" y="415"/>
                    <a:pt x="278" y="415"/>
                    <a:pt x="278" y="415"/>
                  </a:cubicBezTo>
                  <a:cubicBezTo>
                    <a:pt x="278" y="415"/>
                    <a:pt x="278" y="415"/>
                    <a:pt x="278" y="415"/>
                  </a:cubicBezTo>
                  <a:cubicBezTo>
                    <a:pt x="278" y="414"/>
                    <a:pt x="278" y="414"/>
                    <a:pt x="278" y="414"/>
                  </a:cubicBezTo>
                  <a:cubicBezTo>
                    <a:pt x="279" y="414"/>
                    <a:pt x="279" y="414"/>
                    <a:pt x="279" y="414"/>
                  </a:cubicBezTo>
                  <a:cubicBezTo>
                    <a:pt x="280" y="414"/>
                    <a:pt x="280" y="414"/>
                    <a:pt x="280" y="414"/>
                  </a:cubicBezTo>
                  <a:cubicBezTo>
                    <a:pt x="279" y="413"/>
                    <a:pt x="279" y="413"/>
                    <a:pt x="279" y="413"/>
                  </a:cubicBezTo>
                  <a:cubicBezTo>
                    <a:pt x="279" y="414"/>
                    <a:pt x="279" y="414"/>
                    <a:pt x="279" y="414"/>
                  </a:cubicBezTo>
                  <a:cubicBezTo>
                    <a:pt x="279" y="414"/>
                    <a:pt x="279" y="414"/>
                    <a:pt x="279" y="414"/>
                  </a:cubicBezTo>
                  <a:cubicBezTo>
                    <a:pt x="279" y="413"/>
                    <a:pt x="279" y="413"/>
                    <a:pt x="279" y="413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80" y="414"/>
                    <a:pt x="280" y="414"/>
                    <a:pt x="280" y="414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81" y="413"/>
                    <a:pt x="281" y="413"/>
                    <a:pt x="281" y="413"/>
                  </a:cubicBezTo>
                  <a:cubicBezTo>
                    <a:pt x="282" y="413"/>
                    <a:pt x="282" y="413"/>
                    <a:pt x="282" y="413"/>
                  </a:cubicBezTo>
                  <a:cubicBezTo>
                    <a:pt x="282" y="413"/>
                    <a:pt x="282" y="413"/>
                    <a:pt x="282" y="413"/>
                  </a:cubicBezTo>
                  <a:cubicBezTo>
                    <a:pt x="283" y="413"/>
                    <a:pt x="283" y="413"/>
                    <a:pt x="283" y="413"/>
                  </a:cubicBezTo>
                  <a:cubicBezTo>
                    <a:pt x="283" y="414"/>
                    <a:pt x="283" y="414"/>
                    <a:pt x="283" y="414"/>
                  </a:cubicBezTo>
                  <a:cubicBezTo>
                    <a:pt x="283" y="413"/>
                    <a:pt x="283" y="413"/>
                    <a:pt x="283" y="413"/>
                  </a:cubicBezTo>
                  <a:cubicBezTo>
                    <a:pt x="284" y="414"/>
                    <a:pt x="285" y="414"/>
                    <a:pt x="285" y="414"/>
                  </a:cubicBezTo>
                  <a:cubicBezTo>
                    <a:pt x="286" y="413"/>
                    <a:pt x="286" y="413"/>
                    <a:pt x="286" y="413"/>
                  </a:cubicBezTo>
                  <a:cubicBezTo>
                    <a:pt x="286" y="413"/>
                    <a:pt x="286" y="413"/>
                    <a:pt x="286" y="413"/>
                  </a:cubicBezTo>
                  <a:cubicBezTo>
                    <a:pt x="286" y="412"/>
                    <a:pt x="287" y="412"/>
                    <a:pt x="287" y="412"/>
                  </a:cubicBezTo>
                  <a:cubicBezTo>
                    <a:pt x="287" y="412"/>
                    <a:pt x="287" y="412"/>
                    <a:pt x="287" y="412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1" y="410"/>
                    <a:pt x="291" y="410"/>
                    <a:pt x="291" y="410"/>
                  </a:cubicBezTo>
                  <a:cubicBezTo>
                    <a:pt x="291" y="410"/>
                    <a:pt x="291" y="410"/>
                    <a:pt x="291" y="410"/>
                  </a:cubicBezTo>
                  <a:cubicBezTo>
                    <a:pt x="291" y="410"/>
                    <a:pt x="292" y="411"/>
                    <a:pt x="292" y="411"/>
                  </a:cubicBezTo>
                  <a:cubicBezTo>
                    <a:pt x="292" y="411"/>
                    <a:pt x="292" y="411"/>
                    <a:pt x="292" y="411"/>
                  </a:cubicBezTo>
                  <a:cubicBezTo>
                    <a:pt x="292" y="411"/>
                    <a:pt x="292" y="411"/>
                    <a:pt x="292" y="411"/>
                  </a:cubicBezTo>
                  <a:cubicBezTo>
                    <a:pt x="291" y="412"/>
                    <a:pt x="291" y="412"/>
                    <a:pt x="292" y="413"/>
                  </a:cubicBezTo>
                  <a:cubicBezTo>
                    <a:pt x="292" y="413"/>
                    <a:pt x="292" y="413"/>
                    <a:pt x="292" y="413"/>
                  </a:cubicBezTo>
                  <a:cubicBezTo>
                    <a:pt x="291" y="414"/>
                    <a:pt x="291" y="414"/>
                    <a:pt x="291" y="414"/>
                  </a:cubicBezTo>
                  <a:cubicBezTo>
                    <a:pt x="291" y="414"/>
                    <a:pt x="291" y="414"/>
                    <a:pt x="291" y="415"/>
                  </a:cubicBezTo>
                  <a:cubicBezTo>
                    <a:pt x="290" y="416"/>
                    <a:pt x="290" y="416"/>
                    <a:pt x="290" y="416"/>
                  </a:cubicBezTo>
                  <a:cubicBezTo>
                    <a:pt x="290" y="416"/>
                    <a:pt x="290" y="416"/>
                    <a:pt x="290" y="416"/>
                  </a:cubicBezTo>
                  <a:cubicBezTo>
                    <a:pt x="290" y="416"/>
                    <a:pt x="290" y="416"/>
                    <a:pt x="290" y="416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8" y="417"/>
                    <a:pt x="288" y="417"/>
                    <a:pt x="288" y="417"/>
                  </a:cubicBezTo>
                  <a:cubicBezTo>
                    <a:pt x="288" y="417"/>
                    <a:pt x="288" y="417"/>
                    <a:pt x="288" y="417"/>
                  </a:cubicBezTo>
                  <a:cubicBezTo>
                    <a:pt x="288" y="417"/>
                    <a:pt x="287" y="418"/>
                    <a:pt x="287" y="418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88" y="419"/>
                    <a:pt x="288" y="419"/>
                    <a:pt x="288" y="419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2"/>
                    <a:pt x="289" y="422"/>
                    <a:pt x="289" y="422"/>
                  </a:cubicBezTo>
                  <a:cubicBezTo>
                    <a:pt x="289" y="422"/>
                    <a:pt x="289" y="422"/>
                    <a:pt x="289" y="422"/>
                  </a:cubicBezTo>
                  <a:cubicBezTo>
                    <a:pt x="289" y="422"/>
                    <a:pt x="289" y="422"/>
                    <a:pt x="289" y="422"/>
                  </a:cubicBezTo>
                  <a:cubicBezTo>
                    <a:pt x="290" y="423"/>
                    <a:pt x="290" y="423"/>
                    <a:pt x="290" y="423"/>
                  </a:cubicBezTo>
                  <a:cubicBezTo>
                    <a:pt x="289" y="423"/>
                    <a:pt x="289" y="423"/>
                    <a:pt x="289" y="423"/>
                  </a:cubicBezTo>
                  <a:cubicBezTo>
                    <a:pt x="289" y="424"/>
                    <a:pt x="290" y="424"/>
                    <a:pt x="290" y="424"/>
                  </a:cubicBezTo>
                  <a:cubicBezTo>
                    <a:pt x="290" y="424"/>
                    <a:pt x="290" y="424"/>
                    <a:pt x="290" y="424"/>
                  </a:cubicBezTo>
                  <a:cubicBezTo>
                    <a:pt x="290" y="425"/>
                    <a:pt x="290" y="424"/>
                    <a:pt x="290" y="425"/>
                  </a:cubicBezTo>
                  <a:cubicBezTo>
                    <a:pt x="290" y="425"/>
                    <a:pt x="290" y="425"/>
                    <a:pt x="290" y="425"/>
                  </a:cubicBezTo>
                  <a:cubicBezTo>
                    <a:pt x="290" y="425"/>
                    <a:pt x="290" y="425"/>
                    <a:pt x="290" y="425"/>
                  </a:cubicBezTo>
                  <a:cubicBezTo>
                    <a:pt x="291" y="426"/>
                    <a:pt x="291" y="426"/>
                    <a:pt x="291" y="426"/>
                  </a:cubicBezTo>
                  <a:cubicBezTo>
                    <a:pt x="290" y="426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8"/>
                    <a:pt x="290" y="428"/>
                    <a:pt x="290" y="428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1" y="430"/>
                    <a:pt x="291" y="430"/>
                    <a:pt x="291" y="430"/>
                  </a:cubicBezTo>
                  <a:cubicBezTo>
                    <a:pt x="290" y="430"/>
                    <a:pt x="290" y="430"/>
                    <a:pt x="290" y="430"/>
                  </a:cubicBezTo>
                  <a:cubicBezTo>
                    <a:pt x="291" y="431"/>
                    <a:pt x="291" y="431"/>
                    <a:pt x="291" y="431"/>
                  </a:cubicBezTo>
                  <a:cubicBezTo>
                    <a:pt x="291" y="431"/>
                    <a:pt x="291" y="431"/>
                    <a:pt x="291" y="431"/>
                  </a:cubicBezTo>
                  <a:cubicBezTo>
                    <a:pt x="291" y="431"/>
                    <a:pt x="291" y="431"/>
                    <a:pt x="291" y="432"/>
                  </a:cubicBezTo>
                  <a:cubicBezTo>
                    <a:pt x="292" y="432"/>
                    <a:pt x="292" y="432"/>
                    <a:pt x="292" y="432"/>
                  </a:cubicBezTo>
                  <a:cubicBezTo>
                    <a:pt x="292" y="432"/>
                    <a:pt x="292" y="432"/>
                    <a:pt x="292" y="432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2" y="432"/>
                    <a:pt x="292" y="432"/>
                    <a:pt x="292" y="432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3" y="433"/>
                    <a:pt x="293" y="433"/>
                    <a:pt x="293" y="433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5"/>
                    <a:pt x="292" y="435"/>
                    <a:pt x="292" y="435"/>
                  </a:cubicBezTo>
                  <a:cubicBezTo>
                    <a:pt x="292" y="435"/>
                    <a:pt x="292" y="435"/>
                    <a:pt x="292" y="435"/>
                  </a:cubicBezTo>
                  <a:cubicBezTo>
                    <a:pt x="292" y="435"/>
                    <a:pt x="292" y="435"/>
                    <a:pt x="292" y="435"/>
                  </a:cubicBezTo>
                  <a:cubicBezTo>
                    <a:pt x="291" y="435"/>
                    <a:pt x="291" y="435"/>
                    <a:pt x="291" y="435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7"/>
                    <a:pt x="291" y="437"/>
                    <a:pt x="291" y="437"/>
                  </a:cubicBezTo>
                  <a:cubicBezTo>
                    <a:pt x="290" y="437"/>
                    <a:pt x="290" y="437"/>
                    <a:pt x="290" y="437"/>
                  </a:cubicBezTo>
                  <a:cubicBezTo>
                    <a:pt x="291" y="437"/>
                    <a:pt x="291" y="437"/>
                    <a:pt x="291" y="437"/>
                  </a:cubicBezTo>
                  <a:cubicBezTo>
                    <a:pt x="290" y="437"/>
                    <a:pt x="290" y="437"/>
                    <a:pt x="290" y="437"/>
                  </a:cubicBezTo>
                  <a:cubicBezTo>
                    <a:pt x="291" y="438"/>
                    <a:pt x="291" y="438"/>
                    <a:pt x="291" y="438"/>
                  </a:cubicBezTo>
                  <a:cubicBezTo>
                    <a:pt x="291" y="438"/>
                    <a:pt x="291" y="438"/>
                    <a:pt x="291" y="438"/>
                  </a:cubicBezTo>
                  <a:cubicBezTo>
                    <a:pt x="291" y="438"/>
                    <a:pt x="291" y="438"/>
                    <a:pt x="291" y="438"/>
                  </a:cubicBezTo>
                  <a:cubicBezTo>
                    <a:pt x="292" y="438"/>
                    <a:pt x="292" y="438"/>
                    <a:pt x="292" y="438"/>
                  </a:cubicBezTo>
                  <a:cubicBezTo>
                    <a:pt x="292" y="439"/>
                    <a:pt x="291" y="439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6" y="441"/>
                    <a:pt x="286" y="441"/>
                    <a:pt x="286" y="441"/>
                  </a:cubicBezTo>
                  <a:cubicBezTo>
                    <a:pt x="286" y="441"/>
                    <a:pt x="286" y="441"/>
                    <a:pt x="286" y="441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4" y="441"/>
                    <a:pt x="284" y="441"/>
                    <a:pt x="284" y="441"/>
                  </a:cubicBezTo>
                  <a:cubicBezTo>
                    <a:pt x="284" y="441"/>
                    <a:pt x="284" y="441"/>
                    <a:pt x="284" y="441"/>
                  </a:cubicBezTo>
                  <a:cubicBezTo>
                    <a:pt x="284" y="441"/>
                    <a:pt x="284" y="441"/>
                    <a:pt x="284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0"/>
                    <a:pt x="283" y="440"/>
                    <a:pt x="283" y="440"/>
                  </a:cubicBezTo>
                  <a:cubicBezTo>
                    <a:pt x="283" y="440"/>
                    <a:pt x="283" y="440"/>
                    <a:pt x="283" y="440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2" y="440"/>
                    <a:pt x="282" y="440"/>
                    <a:pt x="282" y="440"/>
                  </a:cubicBezTo>
                  <a:cubicBezTo>
                    <a:pt x="282" y="440"/>
                    <a:pt x="282" y="440"/>
                    <a:pt x="282" y="440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0"/>
                    <a:pt x="282" y="440"/>
                    <a:pt x="281" y="440"/>
                  </a:cubicBezTo>
                  <a:cubicBezTo>
                    <a:pt x="281" y="440"/>
                    <a:pt x="281" y="440"/>
                    <a:pt x="281" y="440"/>
                  </a:cubicBezTo>
                  <a:cubicBezTo>
                    <a:pt x="281" y="440"/>
                    <a:pt x="281" y="440"/>
                    <a:pt x="281" y="440"/>
                  </a:cubicBezTo>
                  <a:cubicBezTo>
                    <a:pt x="281" y="440"/>
                    <a:pt x="281" y="440"/>
                    <a:pt x="281" y="440"/>
                  </a:cubicBezTo>
                  <a:cubicBezTo>
                    <a:pt x="281" y="439"/>
                    <a:pt x="281" y="439"/>
                    <a:pt x="281" y="439"/>
                  </a:cubicBezTo>
                  <a:cubicBezTo>
                    <a:pt x="280" y="439"/>
                    <a:pt x="280" y="440"/>
                    <a:pt x="280" y="440"/>
                  </a:cubicBezTo>
                  <a:cubicBezTo>
                    <a:pt x="280" y="440"/>
                    <a:pt x="280" y="440"/>
                    <a:pt x="280" y="440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79" y="440"/>
                    <a:pt x="279" y="440"/>
                    <a:pt x="279" y="440"/>
                  </a:cubicBezTo>
                  <a:cubicBezTo>
                    <a:pt x="279" y="440"/>
                    <a:pt x="279" y="440"/>
                    <a:pt x="279" y="440"/>
                  </a:cubicBezTo>
                  <a:cubicBezTo>
                    <a:pt x="278" y="440"/>
                    <a:pt x="278" y="440"/>
                    <a:pt x="278" y="440"/>
                  </a:cubicBezTo>
                  <a:cubicBezTo>
                    <a:pt x="278" y="441"/>
                    <a:pt x="278" y="441"/>
                    <a:pt x="278" y="441"/>
                  </a:cubicBezTo>
                  <a:cubicBezTo>
                    <a:pt x="278" y="441"/>
                    <a:pt x="278" y="441"/>
                    <a:pt x="278" y="441"/>
                  </a:cubicBezTo>
                  <a:cubicBezTo>
                    <a:pt x="278" y="441"/>
                    <a:pt x="277" y="441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6" y="440"/>
                    <a:pt x="276" y="440"/>
                    <a:pt x="276" y="440"/>
                  </a:cubicBezTo>
                  <a:cubicBezTo>
                    <a:pt x="276" y="440"/>
                    <a:pt x="276" y="440"/>
                    <a:pt x="276" y="440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5" y="439"/>
                    <a:pt x="275" y="438"/>
                    <a:pt x="275" y="438"/>
                  </a:cubicBezTo>
                  <a:cubicBezTo>
                    <a:pt x="274" y="438"/>
                    <a:pt x="274" y="439"/>
                    <a:pt x="274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4" y="440"/>
                    <a:pt x="274" y="441"/>
                    <a:pt x="274" y="441"/>
                  </a:cubicBezTo>
                  <a:cubicBezTo>
                    <a:pt x="275" y="442"/>
                    <a:pt x="276" y="443"/>
                    <a:pt x="276" y="443"/>
                  </a:cubicBezTo>
                  <a:cubicBezTo>
                    <a:pt x="276" y="443"/>
                    <a:pt x="276" y="443"/>
                    <a:pt x="276" y="443"/>
                  </a:cubicBezTo>
                  <a:cubicBezTo>
                    <a:pt x="276" y="443"/>
                    <a:pt x="276" y="443"/>
                    <a:pt x="276" y="443"/>
                  </a:cubicBezTo>
                  <a:cubicBezTo>
                    <a:pt x="275" y="443"/>
                    <a:pt x="275" y="443"/>
                    <a:pt x="275" y="443"/>
                  </a:cubicBezTo>
                  <a:cubicBezTo>
                    <a:pt x="275" y="443"/>
                    <a:pt x="275" y="443"/>
                    <a:pt x="275" y="443"/>
                  </a:cubicBezTo>
                  <a:cubicBezTo>
                    <a:pt x="275" y="442"/>
                    <a:pt x="275" y="442"/>
                    <a:pt x="275" y="442"/>
                  </a:cubicBezTo>
                  <a:cubicBezTo>
                    <a:pt x="275" y="442"/>
                    <a:pt x="275" y="442"/>
                    <a:pt x="275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5" y="442"/>
                    <a:pt x="275" y="442"/>
                    <a:pt x="275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3"/>
                    <a:pt x="274" y="443"/>
                    <a:pt x="274" y="443"/>
                  </a:cubicBezTo>
                  <a:cubicBezTo>
                    <a:pt x="274" y="443"/>
                    <a:pt x="274" y="443"/>
                    <a:pt x="274" y="443"/>
                  </a:cubicBezTo>
                  <a:cubicBezTo>
                    <a:pt x="274" y="443"/>
                    <a:pt x="274" y="443"/>
                    <a:pt x="274" y="443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1"/>
                    <a:pt x="273" y="442"/>
                    <a:pt x="273" y="442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3" y="440"/>
                    <a:pt x="273" y="439"/>
                    <a:pt x="273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2" y="439"/>
                    <a:pt x="272" y="439"/>
                    <a:pt x="271" y="439"/>
                  </a:cubicBezTo>
                  <a:cubicBezTo>
                    <a:pt x="271" y="439"/>
                    <a:pt x="270" y="439"/>
                    <a:pt x="270" y="44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70" y="440"/>
                    <a:pt x="270" y="440"/>
                    <a:pt x="270" y="44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9" y="439"/>
                    <a:pt x="269" y="439"/>
                    <a:pt x="269" y="439"/>
                  </a:cubicBezTo>
                  <a:cubicBezTo>
                    <a:pt x="270" y="439"/>
                    <a:pt x="269" y="438"/>
                    <a:pt x="269" y="437"/>
                  </a:cubicBezTo>
                  <a:cubicBezTo>
                    <a:pt x="269" y="437"/>
                    <a:pt x="269" y="437"/>
                    <a:pt x="269" y="437"/>
                  </a:cubicBezTo>
                  <a:cubicBezTo>
                    <a:pt x="269" y="437"/>
                    <a:pt x="269" y="437"/>
                    <a:pt x="269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7" y="438"/>
                    <a:pt x="267" y="438"/>
                    <a:pt x="267" y="438"/>
                  </a:cubicBezTo>
                  <a:cubicBezTo>
                    <a:pt x="267" y="438"/>
                    <a:pt x="267" y="438"/>
                    <a:pt x="267" y="438"/>
                  </a:cubicBezTo>
                  <a:cubicBezTo>
                    <a:pt x="267" y="437"/>
                    <a:pt x="268" y="438"/>
                    <a:pt x="268" y="437"/>
                  </a:cubicBezTo>
                  <a:cubicBezTo>
                    <a:pt x="267" y="437"/>
                    <a:pt x="267" y="437"/>
                    <a:pt x="267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6"/>
                    <a:pt x="268" y="437"/>
                    <a:pt x="268" y="436"/>
                  </a:cubicBezTo>
                  <a:cubicBezTo>
                    <a:pt x="267" y="436"/>
                    <a:pt x="267" y="436"/>
                    <a:pt x="267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5" y="436"/>
                    <a:pt x="265" y="436"/>
                    <a:pt x="265" y="436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64" y="435"/>
                    <a:pt x="264" y="435"/>
                    <a:pt x="264" y="435"/>
                  </a:cubicBezTo>
                  <a:cubicBezTo>
                    <a:pt x="264" y="435"/>
                    <a:pt x="264" y="435"/>
                    <a:pt x="264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2" y="435"/>
                    <a:pt x="262" y="435"/>
                    <a:pt x="262" y="436"/>
                  </a:cubicBezTo>
                  <a:cubicBezTo>
                    <a:pt x="262" y="436"/>
                    <a:pt x="262" y="436"/>
                    <a:pt x="262" y="436"/>
                  </a:cubicBezTo>
                  <a:cubicBezTo>
                    <a:pt x="262" y="436"/>
                    <a:pt x="262" y="436"/>
                    <a:pt x="262" y="436"/>
                  </a:cubicBezTo>
                  <a:cubicBezTo>
                    <a:pt x="262" y="436"/>
                    <a:pt x="262" y="436"/>
                    <a:pt x="262" y="436"/>
                  </a:cubicBezTo>
                  <a:cubicBezTo>
                    <a:pt x="263" y="437"/>
                    <a:pt x="262" y="436"/>
                    <a:pt x="262" y="437"/>
                  </a:cubicBezTo>
                  <a:cubicBezTo>
                    <a:pt x="262" y="437"/>
                    <a:pt x="262" y="437"/>
                    <a:pt x="262" y="437"/>
                  </a:cubicBezTo>
                  <a:cubicBezTo>
                    <a:pt x="262" y="437"/>
                    <a:pt x="262" y="437"/>
                    <a:pt x="262" y="437"/>
                  </a:cubicBezTo>
                  <a:cubicBezTo>
                    <a:pt x="262" y="437"/>
                    <a:pt x="262" y="437"/>
                    <a:pt x="262" y="437"/>
                  </a:cubicBezTo>
                  <a:cubicBezTo>
                    <a:pt x="262" y="438"/>
                    <a:pt x="262" y="438"/>
                    <a:pt x="262" y="438"/>
                  </a:cubicBezTo>
                  <a:cubicBezTo>
                    <a:pt x="262" y="438"/>
                    <a:pt x="262" y="438"/>
                    <a:pt x="262" y="438"/>
                  </a:cubicBezTo>
                  <a:cubicBezTo>
                    <a:pt x="262" y="438"/>
                    <a:pt x="262" y="438"/>
                    <a:pt x="261" y="438"/>
                  </a:cubicBezTo>
                  <a:cubicBezTo>
                    <a:pt x="261" y="438"/>
                    <a:pt x="261" y="438"/>
                    <a:pt x="261" y="438"/>
                  </a:cubicBezTo>
                  <a:cubicBezTo>
                    <a:pt x="260" y="438"/>
                    <a:pt x="260" y="438"/>
                    <a:pt x="260" y="438"/>
                  </a:cubicBezTo>
                  <a:cubicBezTo>
                    <a:pt x="261" y="438"/>
                    <a:pt x="261" y="438"/>
                    <a:pt x="261" y="438"/>
                  </a:cubicBezTo>
                  <a:cubicBezTo>
                    <a:pt x="261" y="438"/>
                    <a:pt x="261" y="438"/>
                    <a:pt x="261" y="438"/>
                  </a:cubicBezTo>
                  <a:cubicBezTo>
                    <a:pt x="261" y="439"/>
                    <a:pt x="261" y="439"/>
                    <a:pt x="261" y="439"/>
                  </a:cubicBezTo>
                  <a:cubicBezTo>
                    <a:pt x="260" y="439"/>
                    <a:pt x="260" y="439"/>
                    <a:pt x="260" y="439"/>
                  </a:cubicBezTo>
                  <a:cubicBezTo>
                    <a:pt x="260" y="439"/>
                    <a:pt x="260" y="439"/>
                    <a:pt x="260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40"/>
                    <a:pt x="260" y="440"/>
                  </a:cubicBezTo>
                  <a:cubicBezTo>
                    <a:pt x="260" y="441"/>
                    <a:pt x="260" y="441"/>
                    <a:pt x="260" y="441"/>
                  </a:cubicBezTo>
                  <a:cubicBezTo>
                    <a:pt x="260" y="441"/>
                    <a:pt x="260" y="441"/>
                    <a:pt x="260" y="441"/>
                  </a:cubicBezTo>
                  <a:cubicBezTo>
                    <a:pt x="259" y="440"/>
                    <a:pt x="259" y="440"/>
                    <a:pt x="259" y="440"/>
                  </a:cubicBezTo>
                  <a:cubicBezTo>
                    <a:pt x="259" y="440"/>
                    <a:pt x="259" y="440"/>
                    <a:pt x="259" y="440"/>
                  </a:cubicBezTo>
                  <a:cubicBezTo>
                    <a:pt x="259" y="441"/>
                    <a:pt x="259" y="441"/>
                    <a:pt x="259" y="441"/>
                  </a:cubicBezTo>
                  <a:cubicBezTo>
                    <a:pt x="259" y="441"/>
                    <a:pt x="259" y="441"/>
                    <a:pt x="259" y="441"/>
                  </a:cubicBezTo>
                  <a:cubicBezTo>
                    <a:pt x="259" y="441"/>
                    <a:pt x="259" y="441"/>
                    <a:pt x="259" y="441"/>
                  </a:cubicBezTo>
                  <a:cubicBezTo>
                    <a:pt x="260" y="442"/>
                    <a:pt x="260" y="442"/>
                    <a:pt x="260" y="442"/>
                  </a:cubicBezTo>
                  <a:cubicBezTo>
                    <a:pt x="260" y="442"/>
                    <a:pt x="260" y="442"/>
                    <a:pt x="260" y="442"/>
                  </a:cubicBezTo>
                  <a:cubicBezTo>
                    <a:pt x="260" y="443"/>
                    <a:pt x="260" y="443"/>
                    <a:pt x="260" y="443"/>
                  </a:cubicBezTo>
                  <a:cubicBezTo>
                    <a:pt x="260" y="443"/>
                    <a:pt x="260" y="443"/>
                    <a:pt x="260" y="443"/>
                  </a:cubicBezTo>
                  <a:cubicBezTo>
                    <a:pt x="261" y="444"/>
                    <a:pt x="261" y="444"/>
                    <a:pt x="261" y="444"/>
                  </a:cubicBezTo>
                  <a:cubicBezTo>
                    <a:pt x="261" y="444"/>
                    <a:pt x="261" y="444"/>
                    <a:pt x="261" y="444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4"/>
                    <a:pt x="261" y="444"/>
                    <a:pt x="261" y="444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3"/>
                    <a:pt x="262" y="443"/>
                    <a:pt x="262" y="443"/>
                  </a:cubicBezTo>
                  <a:cubicBezTo>
                    <a:pt x="262" y="443"/>
                    <a:pt x="262" y="443"/>
                    <a:pt x="262" y="443"/>
                  </a:cubicBezTo>
                  <a:cubicBezTo>
                    <a:pt x="262" y="443"/>
                    <a:pt x="262" y="443"/>
                    <a:pt x="262" y="443"/>
                  </a:cubicBezTo>
                  <a:cubicBezTo>
                    <a:pt x="263" y="443"/>
                    <a:pt x="263" y="443"/>
                    <a:pt x="263" y="443"/>
                  </a:cubicBezTo>
                  <a:cubicBezTo>
                    <a:pt x="262" y="442"/>
                    <a:pt x="262" y="442"/>
                    <a:pt x="262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266" y="442"/>
                    <a:pt x="266" y="442"/>
                    <a:pt x="266" y="442"/>
                  </a:cubicBezTo>
                  <a:cubicBezTo>
                    <a:pt x="266" y="442"/>
                    <a:pt x="266" y="442"/>
                    <a:pt x="266" y="442"/>
                  </a:cubicBezTo>
                  <a:cubicBezTo>
                    <a:pt x="266" y="442"/>
                    <a:pt x="266" y="442"/>
                    <a:pt x="266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2"/>
                    <a:pt x="268" y="442"/>
                    <a:pt x="268" y="442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1"/>
                    <a:pt x="269" y="441"/>
                    <a:pt x="269" y="441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3"/>
                    <a:pt x="269" y="443"/>
                    <a:pt x="269" y="444"/>
                  </a:cubicBezTo>
                  <a:cubicBezTo>
                    <a:pt x="269" y="444"/>
                    <a:pt x="269" y="444"/>
                    <a:pt x="269" y="444"/>
                  </a:cubicBezTo>
                  <a:cubicBezTo>
                    <a:pt x="269" y="444"/>
                    <a:pt x="269" y="444"/>
                    <a:pt x="269" y="444"/>
                  </a:cubicBezTo>
                  <a:cubicBezTo>
                    <a:pt x="269" y="444"/>
                    <a:pt x="269" y="444"/>
                    <a:pt x="269" y="444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8" y="446"/>
                    <a:pt x="268" y="446"/>
                    <a:pt x="268" y="446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7" y="446"/>
                    <a:pt x="267" y="446"/>
                    <a:pt x="267" y="446"/>
                  </a:cubicBezTo>
                  <a:cubicBezTo>
                    <a:pt x="267" y="446"/>
                    <a:pt x="267" y="446"/>
                    <a:pt x="267" y="446"/>
                  </a:cubicBezTo>
                  <a:cubicBezTo>
                    <a:pt x="266" y="446"/>
                    <a:pt x="266" y="446"/>
                    <a:pt x="266" y="446"/>
                  </a:cubicBezTo>
                  <a:cubicBezTo>
                    <a:pt x="266" y="446"/>
                    <a:pt x="265" y="447"/>
                    <a:pt x="265" y="447"/>
                  </a:cubicBezTo>
                  <a:cubicBezTo>
                    <a:pt x="265" y="447"/>
                    <a:pt x="265" y="447"/>
                    <a:pt x="265" y="447"/>
                  </a:cubicBezTo>
                  <a:cubicBezTo>
                    <a:pt x="266" y="448"/>
                    <a:pt x="266" y="448"/>
                    <a:pt x="266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8" y="447"/>
                    <a:pt x="268" y="447"/>
                    <a:pt x="268" y="447"/>
                  </a:cubicBezTo>
                  <a:cubicBezTo>
                    <a:pt x="268" y="447"/>
                    <a:pt x="268" y="447"/>
                    <a:pt x="268" y="447"/>
                  </a:cubicBezTo>
                  <a:cubicBezTo>
                    <a:pt x="268" y="447"/>
                    <a:pt x="268" y="447"/>
                    <a:pt x="268" y="447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70" y="447"/>
                    <a:pt x="270" y="447"/>
                    <a:pt x="270" y="447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69" y="448"/>
                    <a:pt x="269" y="448"/>
                    <a:pt x="269" y="448"/>
                  </a:cubicBezTo>
                  <a:cubicBezTo>
                    <a:pt x="269" y="448"/>
                    <a:pt x="269" y="448"/>
                    <a:pt x="269" y="448"/>
                  </a:cubicBezTo>
                  <a:cubicBezTo>
                    <a:pt x="269" y="448"/>
                    <a:pt x="269" y="448"/>
                    <a:pt x="269" y="448"/>
                  </a:cubicBezTo>
                  <a:cubicBezTo>
                    <a:pt x="269" y="449"/>
                    <a:pt x="269" y="449"/>
                    <a:pt x="269" y="449"/>
                  </a:cubicBezTo>
                  <a:cubicBezTo>
                    <a:pt x="268" y="449"/>
                    <a:pt x="268" y="449"/>
                    <a:pt x="268" y="449"/>
                  </a:cubicBezTo>
                  <a:cubicBezTo>
                    <a:pt x="268" y="449"/>
                    <a:pt x="268" y="449"/>
                    <a:pt x="268" y="449"/>
                  </a:cubicBezTo>
                  <a:cubicBezTo>
                    <a:pt x="268" y="449"/>
                    <a:pt x="268" y="449"/>
                    <a:pt x="268" y="449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2"/>
                    <a:pt x="268" y="452"/>
                    <a:pt x="268" y="452"/>
                  </a:cubicBezTo>
                  <a:cubicBezTo>
                    <a:pt x="268" y="452"/>
                    <a:pt x="268" y="452"/>
                    <a:pt x="268" y="452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8" y="453"/>
                    <a:pt x="268" y="453"/>
                    <a:pt x="268" y="453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52"/>
                    <a:pt x="267" y="452"/>
                    <a:pt x="267" y="452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6" y="454"/>
                    <a:pt x="266" y="454"/>
                    <a:pt x="266" y="454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2"/>
                    <a:pt x="266" y="452"/>
                    <a:pt x="266" y="452"/>
                  </a:cubicBezTo>
                  <a:cubicBezTo>
                    <a:pt x="266" y="452"/>
                    <a:pt x="266" y="452"/>
                    <a:pt x="266" y="452"/>
                  </a:cubicBezTo>
                  <a:cubicBezTo>
                    <a:pt x="265" y="453"/>
                    <a:pt x="265" y="453"/>
                    <a:pt x="265" y="453"/>
                  </a:cubicBezTo>
                  <a:cubicBezTo>
                    <a:pt x="265" y="453"/>
                    <a:pt x="265" y="453"/>
                    <a:pt x="265" y="453"/>
                  </a:cubicBezTo>
                  <a:cubicBezTo>
                    <a:pt x="265" y="453"/>
                    <a:pt x="265" y="453"/>
                    <a:pt x="265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5" y="454"/>
                    <a:pt x="265" y="454"/>
                    <a:pt x="265" y="454"/>
                  </a:cubicBezTo>
                  <a:cubicBezTo>
                    <a:pt x="266" y="455"/>
                    <a:pt x="266" y="454"/>
                    <a:pt x="266" y="455"/>
                  </a:cubicBezTo>
                  <a:cubicBezTo>
                    <a:pt x="265" y="455"/>
                    <a:pt x="265" y="455"/>
                    <a:pt x="265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7"/>
                    <a:pt x="266" y="457"/>
                    <a:pt x="266" y="457"/>
                  </a:cubicBezTo>
                  <a:cubicBezTo>
                    <a:pt x="266" y="457"/>
                    <a:pt x="266" y="457"/>
                    <a:pt x="266" y="457"/>
                  </a:cubicBezTo>
                  <a:cubicBezTo>
                    <a:pt x="266" y="457"/>
                    <a:pt x="266" y="457"/>
                    <a:pt x="266" y="457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4" y="459"/>
                    <a:pt x="264" y="459"/>
                    <a:pt x="264" y="459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3" y="460"/>
                    <a:pt x="263" y="460"/>
                    <a:pt x="263" y="460"/>
                  </a:cubicBezTo>
                  <a:cubicBezTo>
                    <a:pt x="263" y="459"/>
                    <a:pt x="262" y="458"/>
                    <a:pt x="261" y="458"/>
                  </a:cubicBezTo>
                  <a:cubicBezTo>
                    <a:pt x="261" y="457"/>
                    <a:pt x="261" y="457"/>
                    <a:pt x="261" y="457"/>
                  </a:cubicBezTo>
                  <a:cubicBezTo>
                    <a:pt x="260" y="457"/>
                    <a:pt x="260" y="457"/>
                    <a:pt x="260" y="457"/>
                  </a:cubicBezTo>
                  <a:cubicBezTo>
                    <a:pt x="260" y="457"/>
                    <a:pt x="260" y="457"/>
                    <a:pt x="259" y="457"/>
                  </a:cubicBezTo>
                  <a:cubicBezTo>
                    <a:pt x="259" y="457"/>
                    <a:pt x="259" y="457"/>
                    <a:pt x="259" y="457"/>
                  </a:cubicBezTo>
                  <a:cubicBezTo>
                    <a:pt x="259" y="457"/>
                    <a:pt x="259" y="457"/>
                    <a:pt x="259" y="457"/>
                  </a:cubicBezTo>
                  <a:cubicBezTo>
                    <a:pt x="258" y="457"/>
                    <a:pt x="258" y="457"/>
                    <a:pt x="258" y="457"/>
                  </a:cubicBezTo>
                  <a:cubicBezTo>
                    <a:pt x="257" y="458"/>
                    <a:pt x="257" y="458"/>
                    <a:pt x="257" y="458"/>
                  </a:cubicBezTo>
                  <a:cubicBezTo>
                    <a:pt x="258" y="458"/>
                    <a:pt x="258" y="458"/>
                    <a:pt x="258" y="458"/>
                  </a:cubicBezTo>
                  <a:cubicBezTo>
                    <a:pt x="258" y="459"/>
                    <a:pt x="258" y="459"/>
                    <a:pt x="258" y="459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2"/>
                    <a:pt x="259" y="462"/>
                    <a:pt x="259" y="462"/>
                  </a:cubicBezTo>
                  <a:cubicBezTo>
                    <a:pt x="260" y="462"/>
                    <a:pt x="260" y="462"/>
                    <a:pt x="260" y="462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61" y="463"/>
                    <a:pt x="261" y="463"/>
                    <a:pt x="261" y="463"/>
                  </a:cubicBezTo>
                  <a:cubicBezTo>
                    <a:pt x="261" y="462"/>
                    <a:pt x="261" y="462"/>
                    <a:pt x="261" y="462"/>
                  </a:cubicBezTo>
                  <a:cubicBezTo>
                    <a:pt x="261" y="463"/>
                    <a:pt x="261" y="463"/>
                    <a:pt x="261" y="463"/>
                  </a:cubicBezTo>
                  <a:cubicBezTo>
                    <a:pt x="261" y="463"/>
                    <a:pt x="262" y="464"/>
                    <a:pt x="262" y="464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0"/>
                    <a:pt x="265" y="460"/>
                    <a:pt x="265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7" y="460"/>
                    <a:pt x="268" y="459"/>
                    <a:pt x="268" y="459"/>
                  </a:cubicBezTo>
                  <a:cubicBezTo>
                    <a:pt x="268" y="459"/>
                    <a:pt x="268" y="459"/>
                    <a:pt x="268" y="459"/>
                  </a:cubicBezTo>
                  <a:cubicBezTo>
                    <a:pt x="268" y="459"/>
                    <a:pt x="268" y="460"/>
                    <a:pt x="268" y="460"/>
                  </a:cubicBezTo>
                  <a:cubicBezTo>
                    <a:pt x="269" y="460"/>
                    <a:pt x="269" y="460"/>
                    <a:pt x="269" y="460"/>
                  </a:cubicBezTo>
                  <a:cubicBezTo>
                    <a:pt x="269" y="460"/>
                    <a:pt x="269" y="460"/>
                    <a:pt x="269" y="460"/>
                  </a:cubicBezTo>
                  <a:cubicBezTo>
                    <a:pt x="269" y="460"/>
                    <a:pt x="269" y="460"/>
                    <a:pt x="269" y="460"/>
                  </a:cubicBezTo>
                  <a:cubicBezTo>
                    <a:pt x="270" y="459"/>
                    <a:pt x="270" y="459"/>
                    <a:pt x="270" y="459"/>
                  </a:cubicBezTo>
                  <a:cubicBezTo>
                    <a:pt x="270" y="459"/>
                    <a:pt x="270" y="459"/>
                    <a:pt x="270" y="459"/>
                  </a:cubicBezTo>
                  <a:cubicBezTo>
                    <a:pt x="270" y="458"/>
                    <a:pt x="270" y="458"/>
                    <a:pt x="270" y="458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8"/>
                    <a:pt x="271" y="458"/>
                    <a:pt x="271" y="458"/>
                  </a:cubicBezTo>
                  <a:cubicBezTo>
                    <a:pt x="271" y="458"/>
                    <a:pt x="271" y="458"/>
                    <a:pt x="271" y="458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2" y="457"/>
                    <a:pt x="272" y="457"/>
                    <a:pt x="272" y="457"/>
                  </a:cubicBezTo>
                  <a:cubicBezTo>
                    <a:pt x="272" y="457"/>
                    <a:pt x="272" y="457"/>
                    <a:pt x="272" y="457"/>
                  </a:cubicBezTo>
                  <a:cubicBezTo>
                    <a:pt x="272" y="457"/>
                    <a:pt x="272" y="457"/>
                    <a:pt x="272" y="457"/>
                  </a:cubicBezTo>
                  <a:cubicBezTo>
                    <a:pt x="272" y="456"/>
                    <a:pt x="272" y="456"/>
                    <a:pt x="272" y="456"/>
                  </a:cubicBezTo>
                  <a:cubicBezTo>
                    <a:pt x="272" y="456"/>
                    <a:pt x="272" y="456"/>
                    <a:pt x="272" y="456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6"/>
                    <a:pt x="271" y="456"/>
                    <a:pt x="271" y="456"/>
                  </a:cubicBezTo>
                  <a:cubicBezTo>
                    <a:pt x="271" y="456"/>
                    <a:pt x="271" y="456"/>
                    <a:pt x="271" y="456"/>
                  </a:cubicBezTo>
                  <a:cubicBezTo>
                    <a:pt x="270" y="456"/>
                    <a:pt x="270" y="456"/>
                    <a:pt x="270" y="456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0" y="453"/>
                    <a:pt x="270" y="453"/>
                    <a:pt x="270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2" y="454"/>
                    <a:pt x="272" y="454"/>
                    <a:pt x="272" y="454"/>
                  </a:cubicBezTo>
                  <a:cubicBezTo>
                    <a:pt x="272" y="454"/>
                    <a:pt x="272" y="454"/>
                    <a:pt x="272" y="454"/>
                  </a:cubicBezTo>
                  <a:cubicBezTo>
                    <a:pt x="272" y="454"/>
                    <a:pt x="273" y="454"/>
                    <a:pt x="273" y="453"/>
                  </a:cubicBezTo>
                  <a:cubicBezTo>
                    <a:pt x="273" y="453"/>
                    <a:pt x="272" y="453"/>
                    <a:pt x="272" y="453"/>
                  </a:cubicBezTo>
                  <a:cubicBezTo>
                    <a:pt x="272" y="453"/>
                    <a:pt x="272" y="453"/>
                    <a:pt x="272" y="453"/>
                  </a:cubicBezTo>
                  <a:cubicBezTo>
                    <a:pt x="272" y="452"/>
                    <a:pt x="272" y="453"/>
                    <a:pt x="272" y="452"/>
                  </a:cubicBezTo>
                  <a:cubicBezTo>
                    <a:pt x="273" y="452"/>
                    <a:pt x="272" y="452"/>
                    <a:pt x="273" y="452"/>
                  </a:cubicBezTo>
                  <a:cubicBezTo>
                    <a:pt x="273" y="452"/>
                    <a:pt x="273" y="452"/>
                    <a:pt x="273" y="452"/>
                  </a:cubicBezTo>
                  <a:cubicBezTo>
                    <a:pt x="273" y="453"/>
                    <a:pt x="273" y="453"/>
                    <a:pt x="273" y="453"/>
                  </a:cubicBezTo>
                  <a:cubicBezTo>
                    <a:pt x="273" y="453"/>
                    <a:pt x="273" y="453"/>
                    <a:pt x="273" y="453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6" y="454"/>
                    <a:pt x="276" y="454"/>
                    <a:pt x="276" y="454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7" y="453"/>
                    <a:pt x="277" y="453"/>
                    <a:pt x="277" y="453"/>
                  </a:cubicBezTo>
                  <a:cubicBezTo>
                    <a:pt x="277" y="453"/>
                    <a:pt x="277" y="453"/>
                    <a:pt x="277" y="453"/>
                  </a:cubicBezTo>
                  <a:cubicBezTo>
                    <a:pt x="277" y="453"/>
                    <a:pt x="277" y="453"/>
                    <a:pt x="277" y="453"/>
                  </a:cubicBezTo>
                  <a:cubicBezTo>
                    <a:pt x="277" y="452"/>
                    <a:pt x="277" y="453"/>
                    <a:pt x="277" y="452"/>
                  </a:cubicBezTo>
                  <a:cubicBezTo>
                    <a:pt x="277" y="452"/>
                    <a:pt x="277" y="452"/>
                    <a:pt x="277" y="452"/>
                  </a:cubicBezTo>
                  <a:cubicBezTo>
                    <a:pt x="277" y="452"/>
                    <a:pt x="277" y="452"/>
                    <a:pt x="277" y="452"/>
                  </a:cubicBezTo>
                  <a:cubicBezTo>
                    <a:pt x="277" y="451"/>
                    <a:pt x="277" y="451"/>
                    <a:pt x="277" y="451"/>
                  </a:cubicBezTo>
                  <a:cubicBezTo>
                    <a:pt x="278" y="452"/>
                    <a:pt x="278" y="452"/>
                    <a:pt x="278" y="452"/>
                  </a:cubicBezTo>
                  <a:cubicBezTo>
                    <a:pt x="278" y="452"/>
                    <a:pt x="278" y="452"/>
                    <a:pt x="278" y="452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4"/>
                    <a:pt x="278" y="454"/>
                  </a:cubicBezTo>
                  <a:cubicBezTo>
                    <a:pt x="278" y="454"/>
                    <a:pt x="278" y="454"/>
                    <a:pt x="278" y="454"/>
                  </a:cubicBezTo>
                  <a:cubicBezTo>
                    <a:pt x="278" y="454"/>
                    <a:pt x="278" y="454"/>
                    <a:pt x="27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7" y="456"/>
                    <a:pt x="277" y="456"/>
                    <a:pt x="277" y="456"/>
                  </a:cubicBezTo>
                  <a:cubicBezTo>
                    <a:pt x="277" y="456"/>
                    <a:pt x="277" y="456"/>
                    <a:pt x="277" y="456"/>
                  </a:cubicBezTo>
                  <a:cubicBezTo>
                    <a:pt x="277" y="457"/>
                    <a:pt x="277" y="457"/>
                    <a:pt x="277" y="457"/>
                  </a:cubicBezTo>
                  <a:cubicBezTo>
                    <a:pt x="277" y="457"/>
                    <a:pt x="277" y="457"/>
                    <a:pt x="277" y="458"/>
                  </a:cubicBezTo>
                  <a:cubicBezTo>
                    <a:pt x="277" y="458"/>
                    <a:pt x="277" y="458"/>
                    <a:pt x="277" y="458"/>
                  </a:cubicBezTo>
                  <a:cubicBezTo>
                    <a:pt x="278" y="458"/>
                    <a:pt x="278" y="458"/>
                    <a:pt x="278" y="458"/>
                  </a:cubicBezTo>
                  <a:cubicBezTo>
                    <a:pt x="278" y="457"/>
                    <a:pt x="278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0" y="458"/>
                    <a:pt x="280" y="458"/>
                    <a:pt x="280" y="458"/>
                  </a:cubicBezTo>
                  <a:cubicBezTo>
                    <a:pt x="280" y="458"/>
                    <a:pt x="280" y="458"/>
                    <a:pt x="280" y="458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80" y="459"/>
                    <a:pt x="280" y="459"/>
                    <a:pt x="281" y="460"/>
                  </a:cubicBezTo>
                  <a:cubicBezTo>
                    <a:pt x="281" y="459"/>
                    <a:pt x="281" y="459"/>
                    <a:pt x="281" y="459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2" y="461"/>
                    <a:pt x="282" y="461"/>
                    <a:pt x="282" y="461"/>
                  </a:cubicBezTo>
                  <a:cubicBezTo>
                    <a:pt x="282" y="461"/>
                    <a:pt x="282" y="461"/>
                    <a:pt x="282" y="461"/>
                  </a:cubicBezTo>
                  <a:cubicBezTo>
                    <a:pt x="282" y="461"/>
                    <a:pt x="282" y="461"/>
                    <a:pt x="282" y="461"/>
                  </a:cubicBezTo>
                  <a:cubicBezTo>
                    <a:pt x="283" y="462"/>
                    <a:pt x="283" y="462"/>
                    <a:pt x="283" y="462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3" y="465"/>
                    <a:pt x="283" y="465"/>
                    <a:pt x="283" y="465"/>
                  </a:cubicBezTo>
                  <a:cubicBezTo>
                    <a:pt x="284" y="465"/>
                    <a:pt x="284" y="465"/>
                    <a:pt x="284" y="465"/>
                  </a:cubicBezTo>
                  <a:cubicBezTo>
                    <a:pt x="284" y="465"/>
                    <a:pt x="284" y="465"/>
                    <a:pt x="284" y="465"/>
                  </a:cubicBezTo>
                  <a:cubicBezTo>
                    <a:pt x="284" y="465"/>
                    <a:pt x="284" y="465"/>
                    <a:pt x="284" y="466"/>
                  </a:cubicBezTo>
                  <a:cubicBezTo>
                    <a:pt x="284" y="466"/>
                    <a:pt x="284" y="466"/>
                    <a:pt x="284" y="466"/>
                  </a:cubicBezTo>
                  <a:cubicBezTo>
                    <a:pt x="284" y="466"/>
                    <a:pt x="284" y="466"/>
                    <a:pt x="284" y="466"/>
                  </a:cubicBezTo>
                  <a:cubicBezTo>
                    <a:pt x="284" y="466"/>
                    <a:pt x="284" y="466"/>
                    <a:pt x="284" y="466"/>
                  </a:cubicBezTo>
                  <a:cubicBezTo>
                    <a:pt x="284" y="467"/>
                    <a:pt x="284" y="467"/>
                    <a:pt x="283" y="467"/>
                  </a:cubicBezTo>
                  <a:cubicBezTo>
                    <a:pt x="283" y="467"/>
                    <a:pt x="284" y="468"/>
                    <a:pt x="284" y="468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7" y="470"/>
                    <a:pt x="287" y="470"/>
                    <a:pt x="287" y="470"/>
                  </a:cubicBezTo>
                  <a:cubicBezTo>
                    <a:pt x="287" y="470"/>
                    <a:pt x="287" y="470"/>
                    <a:pt x="287" y="470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86" y="469"/>
                    <a:pt x="286" y="469"/>
                    <a:pt x="286" y="469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4" y="468"/>
                    <a:pt x="284" y="468"/>
                    <a:pt x="284" y="467"/>
                  </a:cubicBezTo>
                  <a:cubicBezTo>
                    <a:pt x="284" y="467"/>
                    <a:pt x="284" y="467"/>
                    <a:pt x="284" y="467"/>
                  </a:cubicBezTo>
                  <a:cubicBezTo>
                    <a:pt x="284" y="467"/>
                    <a:pt x="284" y="467"/>
                    <a:pt x="284" y="467"/>
                  </a:cubicBezTo>
                  <a:cubicBezTo>
                    <a:pt x="285" y="467"/>
                    <a:pt x="285" y="468"/>
                    <a:pt x="285" y="467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9" y="469"/>
                    <a:pt x="289" y="469"/>
                    <a:pt x="289" y="469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7"/>
                    <a:pt x="289" y="467"/>
                    <a:pt x="290" y="467"/>
                  </a:cubicBezTo>
                  <a:cubicBezTo>
                    <a:pt x="290" y="467"/>
                    <a:pt x="290" y="467"/>
                    <a:pt x="291" y="467"/>
                  </a:cubicBezTo>
                  <a:cubicBezTo>
                    <a:pt x="291" y="467"/>
                    <a:pt x="291" y="467"/>
                    <a:pt x="291" y="467"/>
                  </a:cubicBezTo>
                  <a:cubicBezTo>
                    <a:pt x="291" y="468"/>
                    <a:pt x="291" y="468"/>
                    <a:pt x="291" y="468"/>
                  </a:cubicBezTo>
                  <a:cubicBezTo>
                    <a:pt x="290" y="468"/>
                    <a:pt x="290" y="468"/>
                    <a:pt x="290" y="468"/>
                  </a:cubicBezTo>
                  <a:cubicBezTo>
                    <a:pt x="290" y="468"/>
                    <a:pt x="290" y="468"/>
                    <a:pt x="290" y="468"/>
                  </a:cubicBezTo>
                  <a:cubicBezTo>
                    <a:pt x="289" y="469"/>
                    <a:pt x="289" y="469"/>
                    <a:pt x="289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1" y="469"/>
                    <a:pt x="291" y="469"/>
                    <a:pt x="291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1"/>
                    <a:pt x="290" y="471"/>
                    <a:pt x="290" y="471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91" y="472"/>
                    <a:pt x="291" y="472"/>
                    <a:pt x="291" y="472"/>
                  </a:cubicBezTo>
                  <a:cubicBezTo>
                    <a:pt x="291" y="472"/>
                    <a:pt x="291" y="472"/>
                    <a:pt x="291" y="472"/>
                  </a:cubicBezTo>
                  <a:cubicBezTo>
                    <a:pt x="291" y="473"/>
                    <a:pt x="291" y="473"/>
                    <a:pt x="291" y="473"/>
                  </a:cubicBezTo>
                  <a:cubicBezTo>
                    <a:pt x="292" y="472"/>
                    <a:pt x="292" y="472"/>
                    <a:pt x="292" y="472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3" y="474"/>
                    <a:pt x="293" y="474"/>
                    <a:pt x="293" y="474"/>
                  </a:cubicBezTo>
                  <a:cubicBezTo>
                    <a:pt x="293" y="473"/>
                    <a:pt x="293" y="473"/>
                    <a:pt x="293" y="473"/>
                  </a:cubicBezTo>
                  <a:cubicBezTo>
                    <a:pt x="293" y="474"/>
                    <a:pt x="293" y="474"/>
                    <a:pt x="293" y="474"/>
                  </a:cubicBezTo>
                  <a:cubicBezTo>
                    <a:pt x="294" y="474"/>
                    <a:pt x="294" y="474"/>
                    <a:pt x="294" y="474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5" y="476"/>
                    <a:pt x="295" y="476"/>
                    <a:pt x="295" y="476"/>
                  </a:cubicBezTo>
                  <a:cubicBezTo>
                    <a:pt x="294" y="477"/>
                    <a:pt x="294" y="477"/>
                    <a:pt x="294" y="477"/>
                  </a:cubicBezTo>
                  <a:cubicBezTo>
                    <a:pt x="294" y="476"/>
                    <a:pt x="294" y="476"/>
                    <a:pt x="294" y="476"/>
                  </a:cubicBezTo>
                  <a:cubicBezTo>
                    <a:pt x="293" y="477"/>
                    <a:pt x="293" y="477"/>
                    <a:pt x="293" y="477"/>
                  </a:cubicBezTo>
                  <a:cubicBezTo>
                    <a:pt x="293" y="476"/>
                    <a:pt x="293" y="476"/>
                    <a:pt x="293" y="476"/>
                  </a:cubicBezTo>
                  <a:cubicBezTo>
                    <a:pt x="292" y="476"/>
                    <a:pt x="292" y="476"/>
                    <a:pt x="292" y="476"/>
                  </a:cubicBezTo>
                  <a:cubicBezTo>
                    <a:pt x="293" y="477"/>
                    <a:pt x="292" y="476"/>
                    <a:pt x="292" y="477"/>
                  </a:cubicBezTo>
                  <a:cubicBezTo>
                    <a:pt x="292" y="477"/>
                    <a:pt x="292" y="477"/>
                    <a:pt x="292" y="477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93" y="479"/>
                    <a:pt x="293" y="479"/>
                    <a:pt x="293" y="479"/>
                  </a:cubicBezTo>
                  <a:cubicBezTo>
                    <a:pt x="293" y="479"/>
                    <a:pt x="293" y="479"/>
                    <a:pt x="293" y="479"/>
                  </a:cubicBezTo>
                  <a:cubicBezTo>
                    <a:pt x="293" y="478"/>
                    <a:pt x="293" y="478"/>
                    <a:pt x="293" y="478"/>
                  </a:cubicBezTo>
                  <a:cubicBezTo>
                    <a:pt x="293" y="479"/>
                    <a:pt x="293" y="479"/>
                    <a:pt x="293" y="479"/>
                  </a:cubicBezTo>
                  <a:cubicBezTo>
                    <a:pt x="294" y="479"/>
                    <a:pt x="294" y="479"/>
                    <a:pt x="294" y="479"/>
                  </a:cubicBezTo>
                  <a:cubicBezTo>
                    <a:pt x="294" y="479"/>
                    <a:pt x="294" y="479"/>
                    <a:pt x="294" y="479"/>
                  </a:cubicBezTo>
                  <a:cubicBezTo>
                    <a:pt x="294" y="480"/>
                    <a:pt x="294" y="480"/>
                    <a:pt x="294" y="480"/>
                  </a:cubicBezTo>
                  <a:cubicBezTo>
                    <a:pt x="294" y="480"/>
                    <a:pt x="294" y="480"/>
                    <a:pt x="294" y="480"/>
                  </a:cubicBezTo>
                  <a:cubicBezTo>
                    <a:pt x="294" y="480"/>
                    <a:pt x="294" y="480"/>
                    <a:pt x="294" y="480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3"/>
                    <a:pt x="295" y="483"/>
                    <a:pt x="295" y="483"/>
                  </a:cubicBezTo>
                  <a:cubicBezTo>
                    <a:pt x="295" y="483"/>
                    <a:pt x="295" y="483"/>
                    <a:pt x="295" y="483"/>
                  </a:cubicBezTo>
                  <a:cubicBezTo>
                    <a:pt x="295" y="484"/>
                    <a:pt x="295" y="484"/>
                    <a:pt x="295" y="484"/>
                  </a:cubicBezTo>
                  <a:cubicBezTo>
                    <a:pt x="295" y="484"/>
                    <a:pt x="295" y="484"/>
                    <a:pt x="295" y="484"/>
                  </a:cubicBezTo>
                  <a:cubicBezTo>
                    <a:pt x="296" y="484"/>
                    <a:pt x="296" y="484"/>
                    <a:pt x="296" y="484"/>
                  </a:cubicBezTo>
                  <a:cubicBezTo>
                    <a:pt x="296" y="484"/>
                    <a:pt x="296" y="484"/>
                    <a:pt x="296" y="484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6"/>
                    <a:pt x="296" y="486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7" y="488"/>
                    <a:pt x="297" y="488"/>
                    <a:pt x="297" y="488"/>
                  </a:cubicBezTo>
                  <a:cubicBezTo>
                    <a:pt x="297" y="488"/>
                    <a:pt x="297" y="488"/>
                    <a:pt x="297" y="488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489"/>
                    <a:pt x="298" y="489"/>
                    <a:pt x="299" y="489"/>
                  </a:cubicBezTo>
                  <a:cubicBezTo>
                    <a:pt x="299" y="489"/>
                    <a:pt x="299" y="489"/>
                    <a:pt x="299" y="489"/>
                  </a:cubicBezTo>
                  <a:cubicBezTo>
                    <a:pt x="299" y="489"/>
                    <a:pt x="299" y="489"/>
                    <a:pt x="299" y="489"/>
                  </a:cubicBezTo>
                  <a:cubicBezTo>
                    <a:pt x="299" y="489"/>
                    <a:pt x="299" y="489"/>
                    <a:pt x="299" y="489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1"/>
                    <a:pt x="298" y="491"/>
                    <a:pt x="298" y="491"/>
                  </a:cubicBezTo>
                  <a:cubicBezTo>
                    <a:pt x="298" y="491"/>
                    <a:pt x="298" y="491"/>
                    <a:pt x="298" y="491"/>
                  </a:cubicBezTo>
                  <a:cubicBezTo>
                    <a:pt x="298" y="491"/>
                    <a:pt x="298" y="491"/>
                    <a:pt x="298" y="491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299" y="490"/>
                    <a:pt x="299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1"/>
                    <a:pt x="300" y="491"/>
                    <a:pt x="300" y="491"/>
                  </a:cubicBezTo>
                  <a:cubicBezTo>
                    <a:pt x="300" y="491"/>
                    <a:pt x="300" y="491"/>
                    <a:pt x="300" y="491"/>
                  </a:cubicBezTo>
                  <a:cubicBezTo>
                    <a:pt x="300" y="491"/>
                    <a:pt x="300" y="491"/>
                    <a:pt x="300" y="491"/>
                  </a:cubicBezTo>
                  <a:cubicBezTo>
                    <a:pt x="300" y="491"/>
                    <a:pt x="300" y="492"/>
                    <a:pt x="300" y="492"/>
                  </a:cubicBezTo>
                  <a:cubicBezTo>
                    <a:pt x="300" y="492"/>
                    <a:pt x="300" y="492"/>
                    <a:pt x="300" y="492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4"/>
                    <a:pt x="300" y="494"/>
                    <a:pt x="300" y="494"/>
                  </a:cubicBezTo>
                  <a:cubicBezTo>
                    <a:pt x="300" y="494"/>
                    <a:pt x="300" y="494"/>
                    <a:pt x="300" y="494"/>
                  </a:cubicBezTo>
                  <a:cubicBezTo>
                    <a:pt x="300" y="494"/>
                    <a:pt x="300" y="494"/>
                    <a:pt x="300" y="494"/>
                  </a:cubicBezTo>
                  <a:cubicBezTo>
                    <a:pt x="300" y="495"/>
                    <a:pt x="300" y="495"/>
                    <a:pt x="300" y="495"/>
                  </a:cubicBezTo>
                  <a:cubicBezTo>
                    <a:pt x="300" y="496"/>
                    <a:pt x="300" y="496"/>
                    <a:pt x="300" y="496"/>
                  </a:cubicBezTo>
                  <a:cubicBezTo>
                    <a:pt x="300" y="496"/>
                    <a:pt x="300" y="496"/>
                    <a:pt x="300" y="496"/>
                  </a:cubicBezTo>
                  <a:cubicBezTo>
                    <a:pt x="300" y="497"/>
                    <a:pt x="300" y="497"/>
                    <a:pt x="300" y="497"/>
                  </a:cubicBezTo>
                  <a:cubicBezTo>
                    <a:pt x="300" y="497"/>
                    <a:pt x="300" y="497"/>
                    <a:pt x="300" y="497"/>
                  </a:cubicBezTo>
                  <a:cubicBezTo>
                    <a:pt x="301" y="498"/>
                    <a:pt x="301" y="498"/>
                    <a:pt x="301" y="498"/>
                  </a:cubicBezTo>
                  <a:cubicBezTo>
                    <a:pt x="301" y="497"/>
                    <a:pt x="301" y="497"/>
                    <a:pt x="301" y="497"/>
                  </a:cubicBezTo>
                  <a:cubicBezTo>
                    <a:pt x="301" y="497"/>
                    <a:pt x="301" y="497"/>
                    <a:pt x="301" y="497"/>
                  </a:cubicBezTo>
                  <a:cubicBezTo>
                    <a:pt x="301" y="497"/>
                    <a:pt x="303" y="496"/>
                    <a:pt x="303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7"/>
                    <a:pt x="305" y="497"/>
                    <a:pt x="305" y="497"/>
                  </a:cubicBezTo>
                  <a:cubicBezTo>
                    <a:pt x="306" y="497"/>
                    <a:pt x="306" y="497"/>
                    <a:pt x="306" y="497"/>
                  </a:cubicBezTo>
                  <a:cubicBezTo>
                    <a:pt x="306" y="498"/>
                    <a:pt x="306" y="498"/>
                    <a:pt x="306" y="498"/>
                  </a:cubicBezTo>
                  <a:cubicBezTo>
                    <a:pt x="307" y="498"/>
                    <a:pt x="307" y="498"/>
                    <a:pt x="307" y="498"/>
                  </a:cubicBezTo>
                  <a:cubicBezTo>
                    <a:pt x="307" y="498"/>
                    <a:pt x="307" y="498"/>
                    <a:pt x="307" y="498"/>
                  </a:cubicBezTo>
                  <a:cubicBezTo>
                    <a:pt x="306" y="498"/>
                    <a:pt x="306" y="498"/>
                    <a:pt x="306" y="498"/>
                  </a:cubicBezTo>
                  <a:cubicBezTo>
                    <a:pt x="307" y="499"/>
                    <a:pt x="307" y="499"/>
                    <a:pt x="307" y="499"/>
                  </a:cubicBezTo>
                  <a:cubicBezTo>
                    <a:pt x="307" y="498"/>
                    <a:pt x="307" y="498"/>
                    <a:pt x="307" y="498"/>
                  </a:cubicBezTo>
                  <a:cubicBezTo>
                    <a:pt x="307" y="499"/>
                    <a:pt x="307" y="499"/>
                    <a:pt x="307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9" y="499"/>
                    <a:pt x="309" y="499"/>
                    <a:pt x="309" y="498"/>
                  </a:cubicBezTo>
                  <a:cubicBezTo>
                    <a:pt x="310" y="499"/>
                    <a:pt x="310" y="499"/>
                    <a:pt x="310" y="499"/>
                  </a:cubicBezTo>
                  <a:cubicBezTo>
                    <a:pt x="309" y="500"/>
                    <a:pt x="309" y="500"/>
                    <a:pt x="309" y="500"/>
                  </a:cubicBezTo>
                  <a:cubicBezTo>
                    <a:pt x="309" y="499"/>
                    <a:pt x="309" y="499"/>
                    <a:pt x="309" y="499"/>
                  </a:cubicBezTo>
                  <a:cubicBezTo>
                    <a:pt x="308" y="500"/>
                    <a:pt x="308" y="500"/>
                    <a:pt x="308" y="500"/>
                  </a:cubicBezTo>
                  <a:cubicBezTo>
                    <a:pt x="307" y="499"/>
                    <a:pt x="308" y="499"/>
                    <a:pt x="307" y="500"/>
                  </a:cubicBezTo>
                  <a:cubicBezTo>
                    <a:pt x="306" y="499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4" y="498"/>
                    <a:pt x="304" y="498"/>
                    <a:pt x="304" y="498"/>
                  </a:cubicBezTo>
                  <a:cubicBezTo>
                    <a:pt x="304" y="498"/>
                    <a:pt x="304" y="498"/>
                    <a:pt x="304" y="498"/>
                  </a:cubicBezTo>
                  <a:cubicBezTo>
                    <a:pt x="304" y="498"/>
                    <a:pt x="304" y="498"/>
                    <a:pt x="304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9"/>
                    <a:pt x="303" y="499"/>
                    <a:pt x="303" y="499"/>
                  </a:cubicBezTo>
                  <a:cubicBezTo>
                    <a:pt x="304" y="500"/>
                    <a:pt x="304" y="500"/>
                    <a:pt x="304" y="500"/>
                  </a:cubicBezTo>
                  <a:cubicBezTo>
                    <a:pt x="304" y="499"/>
                    <a:pt x="305" y="499"/>
                    <a:pt x="305" y="499"/>
                  </a:cubicBezTo>
                  <a:cubicBezTo>
                    <a:pt x="305" y="500"/>
                    <a:pt x="305" y="500"/>
                    <a:pt x="305" y="500"/>
                  </a:cubicBezTo>
                  <a:cubicBezTo>
                    <a:pt x="305" y="500"/>
                    <a:pt x="305" y="500"/>
                    <a:pt x="305" y="500"/>
                  </a:cubicBezTo>
                  <a:cubicBezTo>
                    <a:pt x="306" y="500"/>
                    <a:pt x="306" y="500"/>
                    <a:pt x="306" y="500"/>
                  </a:cubicBezTo>
                  <a:cubicBezTo>
                    <a:pt x="305" y="500"/>
                    <a:pt x="305" y="500"/>
                    <a:pt x="305" y="500"/>
                  </a:cubicBezTo>
                  <a:cubicBezTo>
                    <a:pt x="306" y="500"/>
                    <a:pt x="306" y="500"/>
                    <a:pt x="306" y="500"/>
                  </a:cubicBezTo>
                  <a:cubicBezTo>
                    <a:pt x="306" y="500"/>
                    <a:pt x="306" y="500"/>
                    <a:pt x="306" y="500"/>
                  </a:cubicBezTo>
                  <a:cubicBezTo>
                    <a:pt x="307" y="501"/>
                    <a:pt x="307" y="501"/>
                    <a:pt x="307" y="501"/>
                  </a:cubicBezTo>
                  <a:cubicBezTo>
                    <a:pt x="307" y="501"/>
                    <a:pt x="307" y="501"/>
                    <a:pt x="307" y="501"/>
                  </a:cubicBezTo>
                  <a:cubicBezTo>
                    <a:pt x="307" y="501"/>
                    <a:pt x="307" y="501"/>
                    <a:pt x="307" y="501"/>
                  </a:cubicBezTo>
                  <a:cubicBezTo>
                    <a:pt x="308" y="501"/>
                    <a:pt x="308" y="501"/>
                    <a:pt x="308" y="501"/>
                  </a:cubicBezTo>
                  <a:cubicBezTo>
                    <a:pt x="309" y="501"/>
                    <a:pt x="309" y="501"/>
                    <a:pt x="309" y="501"/>
                  </a:cubicBezTo>
                  <a:cubicBezTo>
                    <a:pt x="308" y="502"/>
                    <a:pt x="309" y="502"/>
                    <a:pt x="309" y="502"/>
                  </a:cubicBezTo>
                  <a:cubicBezTo>
                    <a:pt x="309" y="503"/>
                    <a:pt x="309" y="503"/>
                    <a:pt x="309" y="503"/>
                  </a:cubicBezTo>
                  <a:cubicBezTo>
                    <a:pt x="308" y="503"/>
                    <a:pt x="308" y="503"/>
                    <a:pt x="308" y="503"/>
                  </a:cubicBezTo>
                  <a:cubicBezTo>
                    <a:pt x="309" y="503"/>
                    <a:pt x="309" y="503"/>
                    <a:pt x="309" y="503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10" y="502"/>
                    <a:pt x="310" y="502"/>
                    <a:pt x="310" y="502"/>
                  </a:cubicBezTo>
                  <a:cubicBezTo>
                    <a:pt x="310" y="503"/>
                    <a:pt x="310" y="503"/>
                    <a:pt x="310" y="503"/>
                  </a:cubicBezTo>
                  <a:cubicBezTo>
                    <a:pt x="311" y="502"/>
                    <a:pt x="311" y="502"/>
                    <a:pt x="311" y="502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4"/>
                    <a:pt x="311" y="504"/>
                    <a:pt x="311" y="504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1" y="502"/>
                    <a:pt x="311" y="502"/>
                    <a:pt x="311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5"/>
                    <a:pt x="312" y="505"/>
                    <a:pt x="312" y="505"/>
                  </a:cubicBezTo>
                  <a:cubicBezTo>
                    <a:pt x="312" y="505"/>
                    <a:pt x="312" y="505"/>
                    <a:pt x="312" y="505"/>
                  </a:cubicBezTo>
                  <a:cubicBezTo>
                    <a:pt x="313" y="505"/>
                    <a:pt x="313" y="505"/>
                    <a:pt x="313" y="505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3" y="507"/>
                    <a:pt x="313" y="507"/>
                    <a:pt x="313" y="507"/>
                  </a:cubicBezTo>
                  <a:cubicBezTo>
                    <a:pt x="313" y="507"/>
                    <a:pt x="313" y="507"/>
                    <a:pt x="313" y="507"/>
                  </a:cubicBezTo>
                  <a:cubicBezTo>
                    <a:pt x="313" y="507"/>
                    <a:pt x="313" y="507"/>
                    <a:pt x="313" y="507"/>
                  </a:cubicBezTo>
                  <a:cubicBezTo>
                    <a:pt x="313" y="508"/>
                    <a:pt x="313" y="508"/>
                    <a:pt x="313" y="508"/>
                  </a:cubicBezTo>
                  <a:cubicBezTo>
                    <a:pt x="313" y="508"/>
                    <a:pt x="313" y="508"/>
                    <a:pt x="313" y="508"/>
                  </a:cubicBezTo>
                  <a:cubicBezTo>
                    <a:pt x="314" y="510"/>
                    <a:pt x="314" y="510"/>
                    <a:pt x="314" y="510"/>
                  </a:cubicBezTo>
                  <a:cubicBezTo>
                    <a:pt x="315" y="510"/>
                    <a:pt x="315" y="510"/>
                    <a:pt x="315" y="510"/>
                  </a:cubicBezTo>
                  <a:cubicBezTo>
                    <a:pt x="314" y="510"/>
                    <a:pt x="314" y="510"/>
                    <a:pt x="314" y="510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3"/>
                    <a:pt x="315" y="513"/>
                    <a:pt x="315" y="513"/>
                  </a:cubicBezTo>
                  <a:cubicBezTo>
                    <a:pt x="315" y="513"/>
                    <a:pt x="316" y="513"/>
                    <a:pt x="316" y="513"/>
                  </a:cubicBezTo>
                  <a:cubicBezTo>
                    <a:pt x="316" y="513"/>
                    <a:pt x="316" y="513"/>
                    <a:pt x="316" y="513"/>
                  </a:cubicBezTo>
                  <a:cubicBezTo>
                    <a:pt x="316" y="514"/>
                    <a:pt x="316" y="513"/>
                    <a:pt x="316" y="514"/>
                  </a:cubicBezTo>
                  <a:cubicBezTo>
                    <a:pt x="316" y="514"/>
                    <a:pt x="317" y="514"/>
                    <a:pt x="317" y="514"/>
                  </a:cubicBezTo>
                  <a:cubicBezTo>
                    <a:pt x="317" y="514"/>
                    <a:pt x="317" y="514"/>
                    <a:pt x="317" y="514"/>
                  </a:cubicBezTo>
                  <a:cubicBezTo>
                    <a:pt x="317" y="515"/>
                    <a:pt x="317" y="515"/>
                    <a:pt x="317" y="515"/>
                  </a:cubicBezTo>
                  <a:cubicBezTo>
                    <a:pt x="317" y="515"/>
                    <a:pt x="317" y="515"/>
                    <a:pt x="317" y="515"/>
                  </a:cubicBezTo>
                  <a:cubicBezTo>
                    <a:pt x="318" y="515"/>
                    <a:pt x="318" y="515"/>
                    <a:pt x="318" y="515"/>
                  </a:cubicBezTo>
                  <a:cubicBezTo>
                    <a:pt x="317" y="515"/>
                    <a:pt x="317" y="515"/>
                    <a:pt x="317" y="515"/>
                  </a:cubicBezTo>
                  <a:cubicBezTo>
                    <a:pt x="318" y="516"/>
                    <a:pt x="318" y="516"/>
                    <a:pt x="318" y="517"/>
                  </a:cubicBezTo>
                  <a:cubicBezTo>
                    <a:pt x="318" y="517"/>
                    <a:pt x="318" y="517"/>
                    <a:pt x="318" y="517"/>
                  </a:cubicBezTo>
                  <a:cubicBezTo>
                    <a:pt x="319" y="518"/>
                    <a:pt x="319" y="518"/>
                    <a:pt x="319" y="518"/>
                  </a:cubicBezTo>
                  <a:cubicBezTo>
                    <a:pt x="319" y="518"/>
                    <a:pt x="319" y="518"/>
                    <a:pt x="319" y="518"/>
                  </a:cubicBezTo>
                  <a:cubicBezTo>
                    <a:pt x="319" y="518"/>
                    <a:pt x="319" y="518"/>
                    <a:pt x="319" y="518"/>
                  </a:cubicBezTo>
                  <a:cubicBezTo>
                    <a:pt x="320" y="519"/>
                    <a:pt x="320" y="519"/>
                    <a:pt x="320" y="519"/>
                  </a:cubicBezTo>
                  <a:cubicBezTo>
                    <a:pt x="320" y="519"/>
                    <a:pt x="320" y="519"/>
                    <a:pt x="320" y="519"/>
                  </a:cubicBezTo>
                  <a:cubicBezTo>
                    <a:pt x="320" y="520"/>
                    <a:pt x="320" y="520"/>
                    <a:pt x="320" y="520"/>
                  </a:cubicBezTo>
                  <a:cubicBezTo>
                    <a:pt x="320" y="520"/>
                    <a:pt x="320" y="520"/>
                    <a:pt x="320" y="520"/>
                  </a:cubicBezTo>
                  <a:cubicBezTo>
                    <a:pt x="321" y="520"/>
                    <a:pt x="321" y="520"/>
                    <a:pt x="321" y="520"/>
                  </a:cubicBezTo>
                  <a:cubicBezTo>
                    <a:pt x="321" y="521"/>
                    <a:pt x="321" y="521"/>
                    <a:pt x="321" y="521"/>
                  </a:cubicBezTo>
                  <a:cubicBezTo>
                    <a:pt x="321" y="521"/>
                    <a:pt x="321" y="521"/>
                    <a:pt x="321" y="521"/>
                  </a:cubicBezTo>
                  <a:cubicBezTo>
                    <a:pt x="321" y="521"/>
                    <a:pt x="321" y="521"/>
                    <a:pt x="321" y="521"/>
                  </a:cubicBezTo>
                  <a:cubicBezTo>
                    <a:pt x="321" y="522"/>
                    <a:pt x="321" y="522"/>
                    <a:pt x="321" y="522"/>
                  </a:cubicBezTo>
                  <a:cubicBezTo>
                    <a:pt x="321" y="522"/>
                    <a:pt x="321" y="522"/>
                    <a:pt x="321" y="522"/>
                  </a:cubicBezTo>
                  <a:cubicBezTo>
                    <a:pt x="321" y="522"/>
                    <a:pt x="322" y="522"/>
                    <a:pt x="322" y="522"/>
                  </a:cubicBezTo>
                  <a:cubicBezTo>
                    <a:pt x="322" y="523"/>
                    <a:pt x="322" y="523"/>
                    <a:pt x="322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6"/>
                    <a:pt x="324" y="526"/>
                    <a:pt x="324" y="526"/>
                  </a:cubicBezTo>
                  <a:cubicBezTo>
                    <a:pt x="324" y="526"/>
                    <a:pt x="324" y="526"/>
                    <a:pt x="324" y="526"/>
                  </a:cubicBezTo>
                  <a:cubicBezTo>
                    <a:pt x="324" y="526"/>
                    <a:pt x="324" y="527"/>
                    <a:pt x="325" y="527"/>
                  </a:cubicBezTo>
                  <a:cubicBezTo>
                    <a:pt x="325" y="527"/>
                    <a:pt x="325" y="527"/>
                    <a:pt x="325" y="527"/>
                  </a:cubicBezTo>
                  <a:cubicBezTo>
                    <a:pt x="325" y="527"/>
                    <a:pt x="325" y="527"/>
                    <a:pt x="325" y="527"/>
                  </a:cubicBezTo>
                  <a:cubicBezTo>
                    <a:pt x="325" y="527"/>
                    <a:pt x="325" y="527"/>
                    <a:pt x="325" y="527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30"/>
                    <a:pt x="327" y="530"/>
                    <a:pt x="327" y="530"/>
                  </a:cubicBezTo>
                  <a:cubicBezTo>
                    <a:pt x="327" y="530"/>
                    <a:pt x="327" y="530"/>
                    <a:pt x="327" y="530"/>
                  </a:cubicBezTo>
                  <a:cubicBezTo>
                    <a:pt x="327" y="530"/>
                    <a:pt x="327" y="530"/>
                    <a:pt x="327" y="530"/>
                  </a:cubicBezTo>
                  <a:cubicBezTo>
                    <a:pt x="326" y="530"/>
                    <a:pt x="326" y="530"/>
                    <a:pt x="326" y="530"/>
                  </a:cubicBezTo>
                  <a:cubicBezTo>
                    <a:pt x="326" y="530"/>
                    <a:pt x="326" y="530"/>
                    <a:pt x="326" y="530"/>
                  </a:cubicBezTo>
                  <a:cubicBezTo>
                    <a:pt x="326" y="530"/>
                    <a:pt x="326" y="530"/>
                    <a:pt x="326" y="530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2"/>
                    <a:pt x="327" y="532"/>
                    <a:pt x="327" y="532"/>
                  </a:cubicBezTo>
                  <a:cubicBezTo>
                    <a:pt x="327" y="532"/>
                    <a:pt x="327" y="532"/>
                    <a:pt x="327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9" y="532"/>
                    <a:pt x="329" y="532"/>
                    <a:pt x="329" y="532"/>
                  </a:cubicBezTo>
                  <a:cubicBezTo>
                    <a:pt x="329" y="533"/>
                    <a:pt x="329" y="533"/>
                    <a:pt x="329" y="533"/>
                  </a:cubicBezTo>
                  <a:cubicBezTo>
                    <a:pt x="329" y="532"/>
                    <a:pt x="329" y="532"/>
                    <a:pt x="329" y="532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4"/>
                    <a:pt x="330" y="534"/>
                    <a:pt x="330" y="534"/>
                  </a:cubicBezTo>
                  <a:cubicBezTo>
                    <a:pt x="330" y="534"/>
                    <a:pt x="330" y="534"/>
                    <a:pt x="330" y="534"/>
                  </a:cubicBezTo>
                  <a:cubicBezTo>
                    <a:pt x="331" y="534"/>
                    <a:pt x="331" y="534"/>
                    <a:pt x="331" y="534"/>
                  </a:cubicBezTo>
                  <a:cubicBezTo>
                    <a:pt x="331" y="534"/>
                    <a:pt x="331" y="534"/>
                    <a:pt x="331" y="534"/>
                  </a:cubicBezTo>
                  <a:cubicBezTo>
                    <a:pt x="331" y="534"/>
                    <a:pt x="331" y="534"/>
                    <a:pt x="331" y="534"/>
                  </a:cubicBezTo>
                  <a:cubicBezTo>
                    <a:pt x="332" y="534"/>
                    <a:pt x="332" y="534"/>
                    <a:pt x="332" y="534"/>
                  </a:cubicBezTo>
                  <a:cubicBezTo>
                    <a:pt x="332" y="534"/>
                    <a:pt x="332" y="534"/>
                    <a:pt x="332" y="534"/>
                  </a:cubicBezTo>
                  <a:cubicBezTo>
                    <a:pt x="333" y="535"/>
                    <a:pt x="333" y="535"/>
                    <a:pt x="333" y="535"/>
                  </a:cubicBezTo>
                  <a:cubicBezTo>
                    <a:pt x="333" y="536"/>
                    <a:pt x="333" y="535"/>
                    <a:pt x="334" y="536"/>
                  </a:cubicBezTo>
                  <a:cubicBezTo>
                    <a:pt x="334" y="536"/>
                    <a:pt x="334" y="536"/>
                    <a:pt x="335" y="536"/>
                  </a:cubicBezTo>
                  <a:cubicBezTo>
                    <a:pt x="336" y="536"/>
                    <a:pt x="336" y="536"/>
                    <a:pt x="336" y="536"/>
                  </a:cubicBezTo>
                  <a:cubicBezTo>
                    <a:pt x="337" y="535"/>
                    <a:pt x="337" y="535"/>
                    <a:pt x="337" y="535"/>
                  </a:cubicBezTo>
                  <a:cubicBezTo>
                    <a:pt x="337" y="536"/>
                    <a:pt x="337" y="536"/>
                    <a:pt x="337" y="536"/>
                  </a:cubicBezTo>
                  <a:cubicBezTo>
                    <a:pt x="337" y="535"/>
                    <a:pt x="337" y="535"/>
                    <a:pt x="337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8"/>
                    <a:pt x="341" y="538"/>
                    <a:pt x="341" y="538"/>
                  </a:cubicBezTo>
                  <a:cubicBezTo>
                    <a:pt x="341" y="538"/>
                    <a:pt x="341" y="538"/>
                    <a:pt x="341" y="538"/>
                  </a:cubicBezTo>
                  <a:cubicBezTo>
                    <a:pt x="341" y="538"/>
                    <a:pt x="341" y="538"/>
                    <a:pt x="341" y="538"/>
                  </a:cubicBezTo>
                  <a:cubicBezTo>
                    <a:pt x="342" y="537"/>
                    <a:pt x="342" y="537"/>
                    <a:pt x="342" y="537"/>
                  </a:cubicBezTo>
                  <a:cubicBezTo>
                    <a:pt x="342" y="537"/>
                    <a:pt x="342" y="537"/>
                    <a:pt x="342" y="537"/>
                  </a:cubicBezTo>
                  <a:cubicBezTo>
                    <a:pt x="343" y="537"/>
                    <a:pt x="343" y="537"/>
                    <a:pt x="343" y="537"/>
                  </a:cubicBezTo>
                  <a:cubicBezTo>
                    <a:pt x="343" y="537"/>
                    <a:pt x="343" y="537"/>
                    <a:pt x="342" y="537"/>
                  </a:cubicBezTo>
                  <a:cubicBezTo>
                    <a:pt x="343" y="536"/>
                    <a:pt x="343" y="536"/>
                    <a:pt x="343" y="536"/>
                  </a:cubicBezTo>
                  <a:cubicBezTo>
                    <a:pt x="342" y="536"/>
                    <a:pt x="342" y="536"/>
                    <a:pt x="342" y="536"/>
                  </a:cubicBezTo>
                  <a:cubicBezTo>
                    <a:pt x="342" y="536"/>
                    <a:pt x="342" y="536"/>
                    <a:pt x="342" y="536"/>
                  </a:cubicBezTo>
                  <a:cubicBezTo>
                    <a:pt x="342" y="535"/>
                    <a:pt x="342" y="535"/>
                    <a:pt x="342" y="535"/>
                  </a:cubicBezTo>
                  <a:cubicBezTo>
                    <a:pt x="342" y="535"/>
                    <a:pt x="342" y="535"/>
                    <a:pt x="342" y="535"/>
                  </a:cubicBezTo>
                  <a:cubicBezTo>
                    <a:pt x="342" y="534"/>
                    <a:pt x="342" y="534"/>
                    <a:pt x="342" y="534"/>
                  </a:cubicBezTo>
                  <a:cubicBezTo>
                    <a:pt x="342" y="534"/>
                    <a:pt x="342" y="534"/>
                    <a:pt x="342" y="534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2"/>
                    <a:pt x="342" y="532"/>
                    <a:pt x="342" y="532"/>
                  </a:cubicBezTo>
                  <a:cubicBezTo>
                    <a:pt x="342" y="532"/>
                    <a:pt x="342" y="532"/>
                    <a:pt x="342" y="532"/>
                  </a:cubicBezTo>
                  <a:cubicBezTo>
                    <a:pt x="341" y="532"/>
                    <a:pt x="341" y="532"/>
                    <a:pt x="341" y="532"/>
                  </a:cubicBezTo>
                  <a:cubicBezTo>
                    <a:pt x="341" y="531"/>
                    <a:pt x="341" y="531"/>
                    <a:pt x="341" y="531"/>
                  </a:cubicBezTo>
                  <a:cubicBezTo>
                    <a:pt x="341" y="531"/>
                    <a:pt x="341" y="531"/>
                    <a:pt x="341" y="531"/>
                  </a:cubicBezTo>
                  <a:cubicBezTo>
                    <a:pt x="340" y="530"/>
                    <a:pt x="340" y="530"/>
                    <a:pt x="340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0" y="530"/>
                    <a:pt x="340" y="530"/>
                    <a:pt x="340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29"/>
                    <a:pt x="341" y="529"/>
                    <a:pt x="341" y="529"/>
                  </a:cubicBezTo>
                  <a:cubicBezTo>
                    <a:pt x="340" y="528"/>
                    <a:pt x="340" y="528"/>
                    <a:pt x="340" y="528"/>
                  </a:cubicBezTo>
                  <a:cubicBezTo>
                    <a:pt x="340" y="528"/>
                    <a:pt x="340" y="528"/>
                    <a:pt x="340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9"/>
                    <a:pt x="341" y="529"/>
                    <a:pt x="341" y="529"/>
                  </a:cubicBezTo>
                  <a:cubicBezTo>
                    <a:pt x="341" y="529"/>
                    <a:pt x="341" y="529"/>
                    <a:pt x="341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4" y="530"/>
                    <a:pt x="344" y="531"/>
                  </a:cubicBezTo>
                  <a:cubicBezTo>
                    <a:pt x="344" y="531"/>
                    <a:pt x="344" y="531"/>
                    <a:pt x="344" y="531"/>
                  </a:cubicBezTo>
                  <a:cubicBezTo>
                    <a:pt x="344" y="531"/>
                    <a:pt x="344" y="531"/>
                    <a:pt x="345" y="532"/>
                  </a:cubicBezTo>
                  <a:cubicBezTo>
                    <a:pt x="345" y="532"/>
                    <a:pt x="345" y="532"/>
                    <a:pt x="345" y="532"/>
                  </a:cubicBezTo>
                  <a:cubicBezTo>
                    <a:pt x="344" y="531"/>
                    <a:pt x="344" y="531"/>
                    <a:pt x="344" y="531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343" y="532"/>
                    <a:pt x="344" y="532"/>
                    <a:pt x="343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5" y="533"/>
                    <a:pt x="345" y="533"/>
                    <a:pt x="345" y="533"/>
                  </a:cubicBezTo>
                  <a:cubicBezTo>
                    <a:pt x="345" y="533"/>
                    <a:pt x="345" y="533"/>
                    <a:pt x="345" y="533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5" y="533"/>
                    <a:pt x="345" y="533"/>
                    <a:pt x="345" y="533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6" y="534"/>
                    <a:pt x="346" y="534"/>
                    <a:pt x="346" y="534"/>
                  </a:cubicBezTo>
                  <a:cubicBezTo>
                    <a:pt x="346" y="534"/>
                    <a:pt x="346" y="534"/>
                    <a:pt x="346" y="534"/>
                  </a:cubicBezTo>
                  <a:cubicBezTo>
                    <a:pt x="346" y="534"/>
                    <a:pt x="346" y="534"/>
                    <a:pt x="346" y="534"/>
                  </a:cubicBezTo>
                  <a:cubicBezTo>
                    <a:pt x="347" y="534"/>
                    <a:pt x="347" y="534"/>
                    <a:pt x="347" y="534"/>
                  </a:cubicBezTo>
                  <a:cubicBezTo>
                    <a:pt x="347" y="535"/>
                    <a:pt x="347" y="535"/>
                    <a:pt x="347" y="535"/>
                  </a:cubicBezTo>
                  <a:cubicBezTo>
                    <a:pt x="347" y="534"/>
                    <a:pt x="347" y="534"/>
                    <a:pt x="347" y="534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4"/>
                  </a:cubicBezTo>
                  <a:cubicBezTo>
                    <a:pt x="349" y="534"/>
                    <a:pt x="349" y="534"/>
                    <a:pt x="349" y="534"/>
                  </a:cubicBezTo>
                  <a:cubicBezTo>
                    <a:pt x="349" y="534"/>
                    <a:pt x="348" y="534"/>
                    <a:pt x="348" y="533"/>
                  </a:cubicBezTo>
                  <a:cubicBezTo>
                    <a:pt x="348" y="533"/>
                    <a:pt x="348" y="533"/>
                    <a:pt x="348" y="533"/>
                  </a:cubicBezTo>
                  <a:cubicBezTo>
                    <a:pt x="349" y="533"/>
                    <a:pt x="349" y="533"/>
                    <a:pt x="349" y="534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2"/>
                    <a:pt x="349" y="532"/>
                    <a:pt x="349" y="532"/>
                  </a:cubicBezTo>
                  <a:cubicBezTo>
                    <a:pt x="349" y="532"/>
                    <a:pt x="349" y="532"/>
                    <a:pt x="349" y="532"/>
                  </a:cubicBezTo>
                  <a:cubicBezTo>
                    <a:pt x="349" y="530"/>
                    <a:pt x="349" y="530"/>
                    <a:pt x="349" y="530"/>
                  </a:cubicBezTo>
                  <a:cubicBezTo>
                    <a:pt x="348" y="530"/>
                    <a:pt x="348" y="530"/>
                    <a:pt x="348" y="530"/>
                  </a:cubicBezTo>
                  <a:cubicBezTo>
                    <a:pt x="348" y="530"/>
                    <a:pt x="348" y="530"/>
                    <a:pt x="348" y="530"/>
                  </a:cubicBezTo>
                  <a:cubicBezTo>
                    <a:pt x="348" y="529"/>
                    <a:pt x="348" y="529"/>
                    <a:pt x="348" y="529"/>
                  </a:cubicBezTo>
                  <a:cubicBezTo>
                    <a:pt x="347" y="529"/>
                    <a:pt x="347" y="529"/>
                    <a:pt x="347" y="529"/>
                  </a:cubicBezTo>
                  <a:cubicBezTo>
                    <a:pt x="347" y="529"/>
                    <a:pt x="347" y="529"/>
                    <a:pt x="347" y="529"/>
                  </a:cubicBezTo>
                  <a:cubicBezTo>
                    <a:pt x="347" y="529"/>
                    <a:pt x="347" y="529"/>
                    <a:pt x="347" y="529"/>
                  </a:cubicBezTo>
                  <a:cubicBezTo>
                    <a:pt x="347" y="528"/>
                    <a:pt x="347" y="528"/>
                    <a:pt x="347" y="528"/>
                  </a:cubicBezTo>
                  <a:cubicBezTo>
                    <a:pt x="346" y="529"/>
                    <a:pt x="346" y="529"/>
                    <a:pt x="346" y="529"/>
                  </a:cubicBezTo>
                  <a:cubicBezTo>
                    <a:pt x="346" y="528"/>
                    <a:pt x="346" y="528"/>
                    <a:pt x="346" y="528"/>
                  </a:cubicBezTo>
                  <a:cubicBezTo>
                    <a:pt x="346" y="527"/>
                    <a:pt x="347" y="528"/>
                    <a:pt x="346" y="527"/>
                  </a:cubicBezTo>
                  <a:cubicBezTo>
                    <a:pt x="346" y="527"/>
                    <a:pt x="346" y="527"/>
                    <a:pt x="346" y="527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525"/>
                    <a:pt x="345" y="525"/>
                    <a:pt x="345" y="525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8" y="525"/>
                    <a:pt x="348" y="525"/>
                  </a:cubicBezTo>
                  <a:cubicBezTo>
                    <a:pt x="348" y="525"/>
                    <a:pt x="348" y="525"/>
                    <a:pt x="348" y="525"/>
                  </a:cubicBezTo>
                  <a:cubicBezTo>
                    <a:pt x="349" y="525"/>
                    <a:pt x="349" y="525"/>
                    <a:pt x="349" y="525"/>
                  </a:cubicBezTo>
                  <a:cubicBezTo>
                    <a:pt x="350" y="526"/>
                    <a:pt x="350" y="526"/>
                    <a:pt x="350" y="526"/>
                  </a:cubicBezTo>
                  <a:cubicBezTo>
                    <a:pt x="350" y="526"/>
                    <a:pt x="350" y="526"/>
                    <a:pt x="350" y="526"/>
                  </a:cubicBezTo>
                  <a:cubicBezTo>
                    <a:pt x="350" y="527"/>
                    <a:pt x="350" y="526"/>
                    <a:pt x="350" y="527"/>
                  </a:cubicBezTo>
                  <a:cubicBezTo>
                    <a:pt x="350" y="527"/>
                    <a:pt x="350" y="527"/>
                    <a:pt x="350" y="527"/>
                  </a:cubicBezTo>
                  <a:cubicBezTo>
                    <a:pt x="351" y="528"/>
                    <a:pt x="351" y="528"/>
                    <a:pt x="351" y="528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2" y="526"/>
                    <a:pt x="352" y="526"/>
                    <a:pt x="352" y="526"/>
                  </a:cubicBezTo>
                  <a:cubicBezTo>
                    <a:pt x="352" y="526"/>
                    <a:pt x="352" y="526"/>
                    <a:pt x="352" y="526"/>
                  </a:cubicBezTo>
                  <a:cubicBezTo>
                    <a:pt x="351" y="526"/>
                    <a:pt x="351" y="526"/>
                    <a:pt x="351" y="526"/>
                  </a:cubicBezTo>
                  <a:cubicBezTo>
                    <a:pt x="352" y="527"/>
                    <a:pt x="352" y="527"/>
                    <a:pt x="352" y="527"/>
                  </a:cubicBezTo>
                  <a:cubicBezTo>
                    <a:pt x="352" y="527"/>
                    <a:pt x="352" y="527"/>
                    <a:pt x="352" y="527"/>
                  </a:cubicBezTo>
                  <a:cubicBezTo>
                    <a:pt x="353" y="527"/>
                    <a:pt x="353" y="527"/>
                    <a:pt x="354" y="527"/>
                  </a:cubicBezTo>
                  <a:cubicBezTo>
                    <a:pt x="354" y="527"/>
                    <a:pt x="354" y="527"/>
                    <a:pt x="354" y="527"/>
                  </a:cubicBezTo>
                  <a:cubicBezTo>
                    <a:pt x="354" y="527"/>
                    <a:pt x="354" y="527"/>
                    <a:pt x="354" y="527"/>
                  </a:cubicBezTo>
                  <a:cubicBezTo>
                    <a:pt x="355" y="527"/>
                    <a:pt x="355" y="527"/>
                    <a:pt x="355" y="527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5"/>
                    <a:pt x="355" y="525"/>
                    <a:pt x="355" y="525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3"/>
                    <a:pt x="354" y="523"/>
                    <a:pt x="354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56" y="522"/>
                    <a:pt x="356" y="522"/>
                    <a:pt x="356" y="522"/>
                  </a:cubicBezTo>
                  <a:cubicBezTo>
                    <a:pt x="356" y="522"/>
                    <a:pt x="356" y="522"/>
                    <a:pt x="356" y="522"/>
                  </a:cubicBezTo>
                  <a:cubicBezTo>
                    <a:pt x="355" y="521"/>
                    <a:pt x="355" y="521"/>
                    <a:pt x="355" y="521"/>
                  </a:cubicBezTo>
                  <a:cubicBezTo>
                    <a:pt x="355" y="521"/>
                    <a:pt x="355" y="521"/>
                    <a:pt x="355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3" y="521"/>
                    <a:pt x="353" y="521"/>
                    <a:pt x="353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0"/>
                    <a:pt x="354" y="520"/>
                    <a:pt x="354" y="520"/>
                  </a:cubicBezTo>
                  <a:cubicBezTo>
                    <a:pt x="354" y="520"/>
                    <a:pt x="354" y="520"/>
                    <a:pt x="354" y="520"/>
                  </a:cubicBezTo>
                  <a:cubicBezTo>
                    <a:pt x="355" y="520"/>
                    <a:pt x="355" y="520"/>
                    <a:pt x="355" y="520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6" y="519"/>
                    <a:pt x="356" y="519"/>
                    <a:pt x="356" y="519"/>
                  </a:cubicBezTo>
                  <a:cubicBezTo>
                    <a:pt x="355" y="518"/>
                    <a:pt x="355" y="518"/>
                    <a:pt x="355" y="518"/>
                  </a:cubicBezTo>
                  <a:cubicBezTo>
                    <a:pt x="355" y="518"/>
                    <a:pt x="355" y="518"/>
                    <a:pt x="355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7"/>
                    <a:pt x="356" y="517"/>
                    <a:pt x="355" y="517"/>
                  </a:cubicBezTo>
                  <a:cubicBezTo>
                    <a:pt x="355" y="517"/>
                    <a:pt x="354" y="517"/>
                    <a:pt x="354" y="516"/>
                  </a:cubicBezTo>
                  <a:cubicBezTo>
                    <a:pt x="354" y="516"/>
                    <a:pt x="354" y="515"/>
                    <a:pt x="353" y="515"/>
                  </a:cubicBezTo>
                  <a:cubicBezTo>
                    <a:pt x="354" y="515"/>
                    <a:pt x="354" y="515"/>
                    <a:pt x="354" y="515"/>
                  </a:cubicBezTo>
                  <a:cubicBezTo>
                    <a:pt x="353" y="515"/>
                    <a:pt x="353" y="515"/>
                    <a:pt x="353" y="515"/>
                  </a:cubicBezTo>
                  <a:cubicBezTo>
                    <a:pt x="354" y="514"/>
                    <a:pt x="354" y="514"/>
                    <a:pt x="354" y="514"/>
                  </a:cubicBezTo>
                  <a:cubicBezTo>
                    <a:pt x="354" y="514"/>
                    <a:pt x="354" y="514"/>
                    <a:pt x="354" y="514"/>
                  </a:cubicBezTo>
                  <a:cubicBezTo>
                    <a:pt x="354" y="514"/>
                    <a:pt x="354" y="514"/>
                    <a:pt x="354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2" y="514"/>
                    <a:pt x="352" y="514"/>
                    <a:pt x="352" y="514"/>
                  </a:cubicBezTo>
                  <a:cubicBezTo>
                    <a:pt x="352" y="514"/>
                    <a:pt x="352" y="514"/>
                    <a:pt x="352" y="514"/>
                  </a:cubicBezTo>
                  <a:cubicBezTo>
                    <a:pt x="353" y="513"/>
                    <a:pt x="353" y="513"/>
                    <a:pt x="353" y="513"/>
                  </a:cubicBezTo>
                  <a:cubicBezTo>
                    <a:pt x="353" y="513"/>
                    <a:pt x="353" y="513"/>
                    <a:pt x="353" y="513"/>
                  </a:cubicBezTo>
                  <a:cubicBezTo>
                    <a:pt x="352" y="513"/>
                    <a:pt x="352" y="513"/>
                    <a:pt x="352" y="513"/>
                  </a:cubicBezTo>
                  <a:cubicBezTo>
                    <a:pt x="351" y="513"/>
                    <a:pt x="351" y="513"/>
                    <a:pt x="351" y="513"/>
                  </a:cubicBezTo>
                  <a:cubicBezTo>
                    <a:pt x="351" y="512"/>
                    <a:pt x="351" y="512"/>
                    <a:pt x="351" y="512"/>
                  </a:cubicBezTo>
                  <a:cubicBezTo>
                    <a:pt x="351" y="512"/>
                    <a:pt x="351" y="512"/>
                    <a:pt x="351" y="512"/>
                  </a:cubicBezTo>
                  <a:cubicBezTo>
                    <a:pt x="351" y="512"/>
                    <a:pt x="351" y="512"/>
                    <a:pt x="351" y="512"/>
                  </a:cubicBezTo>
                  <a:cubicBezTo>
                    <a:pt x="352" y="512"/>
                    <a:pt x="352" y="512"/>
                    <a:pt x="352" y="512"/>
                  </a:cubicBezTo>
                  <a:cubicBezTo>
                    <a:pt x="352" y="512"/>
                    <a:pt x="352" y="512"/>
                    <a:pt x="352" y="512"/>
                  </a:cubicBezTo>
                  <a:cubicBezTo>
                    <a:pt x="352" y="512"/>
                    <a:pt x="352" y="512"/>
                    <a:pt x="352" y="512"/>
                  </a:cubicBezTo>
                  <a:cubicBezTo>
                    <a:pt x="353" y="512"/>
                    <a:pt x="353" y="512"/>
                    <a:pt x="353" y="512"/>
                  </a:cubicBezTo>
                  <a:cubicBezTo>
                    <a:pt x="353" y="512"/>
                    <a:pt x="353" y="512"/>
                    <a:pt x="353" y="512"/>
                  </a:cubicBezTo>
                  <a:cubicBezTo>
                    <a:pt x="354" y="512"/>
                    <a:pt x="354" y="512"/>
                    <a:pt x="354" y="512"/>
                  </a:cubicBezTo>
                  <a:cubicBezTo>
                    <a:pt x="354" y="511"/>
                    <a:pt x="354" y="511"/>
                    <a:pt x="354" y="511"/>
                  </a:cubicBezTo>
                  <a:cubicBezTo>
                    <a:pt x="354" y="511"/>
                    <a:pt x="354" y="511"/>
                    <a:pt x="354" y="511"/>
                  </a:cubicBezTo>
                  <a:cubicBezTo>
                    <a:pt x="355" y="511"/>
                    <a:pt x="355" y="511"/>
                    <a:pt x="355" y="511"/>
                  </a:cubicBezTo>
                  <a:cubicBezTo>
                    <a:pt x="355" y="511"/>
                    <a:pt x="355" y="511"/>
                    <a:pt x="355" y="511"/>
                  </a:cubicBezTo>
                  <a:cubicBezTo>
                    <a:pt x="356" y="511"/>
                    <a:pt x="356" y="511"/>
                    <a:pt x="356" y="511"/>
                  </a:cubicBezTo>
                  <a:cubicBezTo>
                    <a:pt x="356" y="511"/>
                    <a:pt x="356" y="511"/>
                    <a:pt x="356" y="511"/>
                  </a:cubicBezTo>
                  <a:cubicBezTo>
                    <a:pt x="357" y="511"/>
                    <a:pt x="357" y="511"/>
                    <a:pt x="357" y="511"/>
                  </a:cubicBezTo>
                  <a:cubicBezTo>
                    <a:pt x="358" y="511"/>
                    <a:pt x="358" y="511"/>
                    <a:pt x="358" y="511"/>
                  </a:cubicBezTo>
                  <a:cubicBezTo>
                    <a:pt x="358" y="512"/>
                    <a:pt x="358" y="512"/>
                    <a:pt x="358" y="512"/>
                  </a:cubicBezTo>
                  <a:cubicBezTo>
                    <a:pt x="359" y="512"/>
                    <a:pt x="359" y="512"/>
                    <a:pt x="359" y="512"/>
                  </a:cubicBezTo>
                  <a:cubicBezTo>
                    <a:pt x="360" y="512"/>
                    <a:pt x="360" y="512"/>
                    <a:pt x="360" y="512"/>
                  </a:cubicBezTo>
                  <a:cubicBezTo>
                    <a:pt x="360" y="512"/>
                    <a:pt x="360" y="512"/>
                    <a:pt x="360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0" y="512"/>
                    <a:pt x="360" y="512"/>
                    <a:pt x="360" y="512"/>
                  </a:cubicBezTo>
                  <a:cubicBezTo>
                    <a:pt x="361" y="513"/>
                    <a:pt x="361" y="513"/>
                    <a:pt x="362" y="514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3" y="514"/>
                    <a:pt x="363" y="514"/>
                    <a:pt x="363" y="514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4" y="514"/>
                    <a:pt x="364" y="514"/>
                    <a:pt x="364" y="514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4" y="514"/>
                    <a:pt x="364" y="514"/>
                    <a:pt x="364" y="514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1" y="513"/>
                    <a:pt x="361" y="513"/>
                    <a:pt x="361" y="513"/>
                  </a:cubicBezTo>
                  <a:cubicBezTo>
                    <a:pt x="362" y="512"/>
                    <a:pt x="362" y="512"/>
                    <a:pt x="362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1"/>
                    <a:pt x="361" y="511"/>
                    <a:pt x="361" y="511"/>
                  </a:cubicBezTo>
                  <a:cubicBezTo>
                    <a:pt x="361" y="511"/>
                    <a:pt x="361" y="511"/>
                    <a:pt x="361" y="511"/>
                  </a:cubicBezTo>
                  <a:cubicBezTo>
                    <a:pt x="361" y="511"/>
                    <a:pt x="361" y="511"/>
                    <a:pt x="361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59" y="511"/>
                    <a:pt x="359" y="511"/>
                    <a:pt x="359" y="511"/>
                  </a:cubicBezTo>
                  <a:cubicBezTo>
                    <a:pt x="359" y="511"/>
                    <a:pt x="359" y="511"/>
                    <a:pt x="359" y="511"/>
                  </a:cubicBezTo>
                  <a:cubicBezTo>
                    <a:pt x="359" y="510"/>
                    <a:pt x="359" y="510"/>
                    <a:pt x="358" y="511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1"/>
                    <a:pt x="358" y="511"/>
                    <a:pt x="358" y="511"/>
                  </a:cubicBezTo>
                  <a:cubicBezTo>
                    <a:pt x="358" y="511"/>
                    <a:pt x="358" y="511"/>
                    <a:pt x="358" y="511"/>
                  </a:cubicBezTo>
                  <a:cubicBezTo>
                    <a:pt x="357" y="510"/>
                    <a:pt x="357" y="510"/>
                    <a:pt x="357" y="510"/>
                  </a:cubicBezTo>
                  <a:cubicBezTo>
                    <a:pt x="357" y="510"/>
                    <a:pt x="357" y="510"/>
                    <a:pt x="357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5" y="510"/>
                    <a:pt x="355" y="510"/>
                    <a:pt x="355" y="510"/>
                  </a:cubicBezTo>
                  <a:cubicBezTo>
                    <a:pt x="355" y="510"/>
                    <a:pt x="355" y="510"/>
                    <a:pt x="355" y="510"/>
                  </a:cubicBezTo>
                  <a:cubicBezTo>
                    <a:pt x="355" y="509"/>
                    <a:pt x="355" y="509"/>
                    <a:pt x="355" y="509"/>
                  </a:cubicBezTo>
                  <a:cubicBezTo>
                    <a:pt x="354" y="509"/>
                    <a:pt x="354" y="510"/>
                    <a:pt x="354" y="510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53" y="510"/>
                    <a:pt x="353" y="510"/>
                    <a:pt x="353" y="510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52" y="509"/>
                    <a:pt x="352" y="509"/>
                    <a:pt x="352" y="509"/>
                  </a:cubicBezTo>
                  <a:cubicBezTo>
                    <a:pt x="352" y="509"/>
                    <a:pt x="352" y="509"/>
                    <a:pt x="352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50" y="508"/>
                    <a:pt x="350" y="508"/>
                    <a:pt x="350" y="508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8" y="509"/>
                    <a:pt x="348" y="509"/>
                    <a:pt x="348" y="509"/>
                  </a:cubicBezTo>
                  <a:cubicBezTo>
                    <a:pt x="348" y="508"/>
                    <a:pt x="348" y="508"/>
                    <a:pt x="348" y="508"/>
                  </a:cubicBezTo>
                  <a:cubicBezTo>
                    <a:pt x="348" y="509"/>
                    <a:pt x="348" y="509"/>
                    <a:pt x="348" y="509"/>
                  </a:cubicBezTo>
                  <a:cubicBezTo>
                    <a:pt x="348" y="510"/>
                    <a:pt x="348" y="510"/>
                    <a:pt x="348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6" y="510"/>
                    <a:pt x="346" y="510"/>
                    <a:pt x="346" y="510"/>
                  </a:cubicBezTo>
                  <a:cubicBezTo>
                    <a:pt x="346" y="510"/>
                    <a:pt x="346" y="510"/>
                    <a:pt x="346" y="510"/>
                  </a:cubicBezTo>
                  <a:cubicBezTo>
                    <a:pt x="345" y="509"/>
                    <a:pt x="345" y="509"/>
                    <a:pt x="345" y="509"/>
                  </a:cubicBezTo>
                  <a:cubicBezTo>
                    <a:pt x="345" y="510"/>
                    <a:pt x="345" y="510"/>
                    <a:pt x="345" y="510"/>
                  </a:cubicBezTo>
                  <a:cubicBezTo>
                    <a:pt x="345" y="509"/>
                    <a:pt x="345" y="509"/>
                    <a:pt x="345" y="509"/>
                  </a:cubicBezTo>
                  <a:cubicBezTo>
                    <a:pt x="345" y="509"/>
                    <a:pt x="345" y="509"/>
                    <a:pt x="345" y="509"/>
                  </a:cubicBezTo>
                  <a:cubicBezTo>
                    <a:pt x="344" y="509"/>
                    <a:pt x="344" y="509"/>
                    <a:pt x="344" y="509"/>
                  </a:cubicBezTo>
                  <a:cubicBezTo>
                    <a:pt x="344" y="510"/>
                    <a:pt x="344" y="510"/>
                    <a:pt x="344" y="510"/>
                  </a:cubicBezTo>
                  <a:cubicBezTo>
                    <a:pt x="344" y="510"/>
                    <a:pt x="344" y="510"/>
                    <a:pt x="344" y="510"/>
                  </a:cubicBezTo>
                  <a:cubicBezTo>
                    <a:pt x="343" y="510"/>
                    <a:pt x="343" y="509"/>
                    <a:pt x="343" y="509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2" y="509"/>
                    <a:pt x="342" y="509"/>
                    <a:pt x="341" y="509"/>
                  </a:cubicBezTo>
                  <a:cubicBezTo>
                    <a:pt x="341" y="509"/>
                    <a:pt x="341" y="509"/>
                    <a:pt x="340" y="509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39" y="508"/>
                    <a:pt x="339" y="508"/>
                    <a:pt x="339" y="508"/>
                  </a:cubicBezTo>
                  <a:cubicBezTo>
                    <a:pt x="339" y="508"/>
                    <a:pt x="339" y="508"/>
                    <a:pt x="339" y="508"/>
                  </a:cubicBezTo>
                  <a:cubicBezTo>
                    <a:pt x="339" y="507"/>
                    <a:pt x="339" y="507"/>
                    <a:pt x="339" y="507"/>
                  </a:cubicBezTo>
                  <a:cubicBezTo>
                    <a:pt x="339" y="508"/>
                    <a:pt x="339" y="508"/>
                    <a:pt x="339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40" y="507"/>
                    <a:pt x="340" y="507"/>
                    <a:pt x="340" y="507"/>
                  </a:cubicBezTo>
                  <a:cubicBezTo>
                    <a:pt x="340" y="507"/>
                    <a:pt x="340" y="507"/>
                    <a:pt x="340" y="507"/>
                  </a:cubicBezTo>
                  <a:cubicBezTo>
                    <a:pt x="340" y="507"/>
                    <a:pt x="340" y="507"/>
                    <a:pt x="340" y="507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2" y="508"/>
                    <a:pt x="342" y="508"/>
                    <a:pt x="342" y="508"/>
                  </a:cubicBezTo>
                  <a:cubicBezTo>
                    <a:pt x="342" y="508"/>
                    <a:pt x="342" y="508"/>
                    <a:pt x="342" y="508"/>
                  </a:cubicBezTo>
                  <a:cubicBezTo>
                    <a:pt x="342" y="508"/>
                    <a:pt x="342" y="508"/>
                    <a:pt x="342" y="508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3" y="508"/>
                    <a:pt x="343" y="508"/>
                    <a:pt x="343" y="508"/>
                  </a:cubicBezTo>
                  <a:cubicBezTo>
                    <a:pt x="343" y="508"/>
                    <a:pt x="343" y="508"/>
                    <a:pt x="343" y="508"/>
                  </a:cubicBezTo>
                  <a:cubicBezTo>
                    <a:pt x="344" y="508"/>
                    <a:pt x="344" y="508"/>
                    <a:pt x="344" y="508"/>
                  </a:cubicBezTo>
                  <a:cubicBezTo>
                    <a:pt x="344" y="508"/>
                    <a:pt x="344" y="508"/>
                    <a:pt x="344" y="508"/>
                  </a:cubicBezTo>
                  <a:cubicBezTo>
                    <a:pt x="344" y="508"/>
                    <a:pt x="344" y="508"/>
                    <a:pt x="344" y="508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5" y="507"/>
                    <a:pt x="345" y="507"/>
                    <a:pt x="345" y="507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5" y="507"/>
                    <a:pt x="345" y="507"/>
                    <a:pt x="345" y="507"/>
                  </a:cubicBezTo>
                  <a:cubicBezTo>
                    <a:pt x="345" y="507"/>
                    <a:pt x="345" y="507"/>
                    <a:pt x="345" y="507"/>
                  </a:cubicBezTo>
                  <a:cubicBezTo>
                    <a:pt x="346" y="507"/>
                    <a:pt x="346" y="507"/>
                    <a:pt x="346" y="507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4" y="506"/>
                    <a:pt x="344" y="506"/>
                    <a:pt x="344" y="506"/>
                  </a:cubicBezTo>
                  <a:cubicBezTo>
                    <a:pt x="344" y="506"/>
                    <a:pt x="344" y="506"/>
                    <a:pt x="344" y="505"/>
                  </a:cubicBezTo>
                  <a:cubicBezTo>
                    <a:pt x="344" y="505"/>
                    <a:pt x="344" y="505"/>
                    <a:pt x="344" y="505"/>
                  </a:cubicBezTo>
                  <a:cubicBezTo>
                    <a:pt x="343" y="506"/>
                    <a:pt x="343" y="506"/>
                    <a:pt x="343" y="506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340" y="504"/>
                    <a:pt x="340" y="504"/>
                    <a:pt x="340" y="504"/>
                  </a:cubicBezTo>
                  <a:cubicBezTo>
                    <a:pt x="340" y="504"/>
                    <a:pt x="340" y="504"/>
                    <a:pt x="340" y="504"/>
                  </a:cubicBezTo>
                  <a:cubicBezTo>
                    <a:pt x="339" y="504"/>
                    <a:pt x="340" y="504"/>
                    <a:pt x="339" y="504"/>
                  </a:cubicBezTo>
                  <a:cubicBezTo>
                    <a:pt x="339" y="504"/>
                    <a:pt x="339" y="504"/>
                    <a:pt x="339" y="504"/>
                  </a:cubicBezTo>
                  <a:cubicBezTo>
                    <a:pt x="339" y="504"/>
                    <a:pt x="339" y="504"/>
                    <a:pt x="339" y="504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6"/>
                    <a:pt x="339" y="506"/>
                    <a:pt x="339" y="506"/>
                  </a:cubicBezTo>
                  <a:cubicBezTo>
                    <a:pt x="338" y="505"/>
                    <a:pt x="339" y="505"/>
                    <a:pt x="338" y="505"/>
                  </a:cubicBezTo>
                  <a:cubicBezTo>
                    <a:pt x="338" y="505"/>
                    <a:pt x="338" y="505"/>
                    <a:pt x="338" y="505"/>
                  </a:cubicBezTo>
                  <a:cubicBezTo>
                    <a:pt x="338" y="504"/>
                    <a:pt x="338" y="504"/>
                    <a:pt x="338" y="504"/>
                  </a:cubicBezTo>
                  <a:cubicBezTo>
                    <a:pt x="338" y="504"/>
                    <a:pt x="338" y="504"/>
                    <a:pt x="338" y="504"/>
                  </a:cubicBezTo>
                  <a:cubicBezTo>
                    <a:pt x="338" y="504"/>
                    <a:pt x="337" y="504"/>
                    <a:pt x="337" y="504"/>
                  </a:cubicBezTo>
                  <a:cubicBezTo>
                    <a:pt x="337" y="504"/>
                    <a:pt x="337" y="504"/>
                    <a:pt x="337" y="504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8" y="503"/>
                    <a:pt x="338" y="503"/>
                    <a:pt x="338" y="503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8" y="502"/>
                    <a:pt x="338" y="502"/>
                    <a:pt x="338" y="502"/>
                  </a:cubicBezTo>
                  <a:cubicBezTo>
                    <a:pt x="338" y="501"/>
                    <a:pt x="338" y="501"/>
                    <a:pt x="338" y="501"/>
                  </a:cubicBezTo>
                  <a:cubicBezTo>
                    <a:pt x="337" y="501"/>
                    <a:pt x="337" y="501"/>
                    <a:pt x="337" y="501"/>
                  </a:cubicBezTo>
                  <a:cubicBezTo>
                    <a:pt x="337" y="501"/>
                    <a:pt x="337" y="501"/>
                    <a:pt x="337" y="501"/>
                  </a:cubicBezTo>
                  <a:cubicBezTo>
                    <a:pt x="337" y="500"/>
                    <a:pt x="337" y="500"/>
                    <a:pt x="337" y="500"/>
                  </a:cubicBezTo>
                  <a:cubicBezTo>
                    <a:pt x="337" y="500"/>
                    <a:pt x="337" y="500"/>
                    <a:pt x="337" y="500"/>
                  </a:cubicBezTo>
                  <a:cubicBezTo>
                    <a:pt x="337" y="500"/>
                    <a:pt x="337" y="500"/>
                    <a:pt x="337" y="500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7" y="498"/>
                    <a:pt x="337" y="498"/>
                    <a:pt x="337" y="498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6" y="497"/>
                    <a:pt x="336" y="497"/>
                    <a:pt x="336" y="497"/>
                  </a:cubicBezTo>
                  <a:cubicBezTo>
                    <a:pt x="336" y="497"/>
                    <a:pt x="336" y="497"/>
                    <a:pt x="336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4" y="496"/>
                    <a:pt x="334" y="496"/>
                    <a:pt x="334" y="496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4"/>
                    <a:pt x="334" y="494"/>
                    <a:pt x="334" y="494"/>
                  </a:cubicBezTo>
                  <a:cubicBezTo>
                    <a:pt x="334" y="493"/>
                    <a:pt x="333" y="493"/>
                    <a:pt x="333" y="493"/>
                  </a:cubicBezTo>
                  <a:cubicBezTo>
                    <a:pt x="333" y="493"/>
                    <a:pt x="333" y="493"/>
                    <a:pt x="333" y="493"/>
                  </a:cubicBezTo>
                  <a:cubicBezTo>
                    <a:pt x="333" y="493"/>
                    <a:pt x="333" y="493"/>
                    <a:pt x="333" y="493"/>
                  </a:cubicBezTo>
                  <a:cubicBezTo>
                    <a:pt x="333" y="493"/>
                    <a:pt x="333" y="493"/>
                    <a:pt x="333" y="493"/>
                  </a:cubicBezTo>
                  <a:cubicBezTo>
                    <a:pt x="333" y="493"/>
                    <a:pt x="333" y="492"/>
                    <a:pt x="334" y="493"/>
                  </a:cubicBezTo>
                  <a:cubicBezTo>
                    <a:pt x="334" y="492"/>
                    <a:pt x="333" y="492"/>
                    <a:pt x="333" y="492"/>
                  </a:cubicBezTo>
                  <a:cubicBezTo>
                    <a:pt x="333" y="492"/>
                    <a:pt x="333" y="492"/>
                    <a:pt x="333" y="492"/>
                  </a:cubicBezTo>
                  <a:cubicBezTo>
                    <a:pt x="333" y="491"/>
                    <a:pt x="333" y="491"/>
                    <a:pt x="333" y="491"/>
                  </a:cubicBezTo>
                  <a:cubicBezTo>
                    <a:pt x="333" y="491"/>
                    <a:pt x="333" y="491"/>
                    <a:pt x="333" y="491"/>
                  </a:cubicBezTo>
                  <a:cubicBezTo>
                    <a:pt x="332" y="491"/>
                    <a:pt x="332" y="491"/>
                    <a:pt x="332" y="491"/>
                  </a:cubicBezTo>
                  <a:cubicBezTo>
                    <a:pt x="333" y="490"/>
                    <a:pt x="333" y="490"/>
                    <a:pt x="333" y="490"/>
                  </a:cubicBezTo>
                  <a:cubicBezTo>
                    <a:pt x="333" y="490"/>
                    <a:pt x="333" y="490"/>
                    <a:pt x="333" y="490"/>
                  </a:cubicBezTo>
                  <a:cubicBezTo>
                    <a:pt x="333" y="489"/>
                    <a:pt x="333" y="489"/>
                    <a:pt x="333" y="489"/>
                  </a:cubicBezTo>
                  <a:cubicBezTo>
                    <a:pt x="334" y="489"/>
                    <a:pt x="334" y="489"/>
                    <a:pt x="334" y="489"/>
                  </a:cubicBezTo>
                  <a:cubicBezTo>
                    <a:pt x="333" y="489"/>
                    <a:pt x="333" y="489"/>
                    <a:pt x="333" y="489"/>
                  </a:cubicBezTo>
                  <a:cubicBezTo>
                    <a:pt x="334" y="488"/>
                    <a:pt x="334" y="488"/>
                    <a:pt x="334" y="488"/>
                  </a:cubicBezTo>
                  <a:cubicBezTo>
                    <a:pt x="333" y="488"/>
                    <a:pt x="333" y="488"/>
                    <a:pt x="333" y="488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4" y="486"/>
                    <a:pt x="334" y="486"/>
                    <a:pt x="334" y="486"/>
                  </a:cubicBezTo>
                  <a:cubicBezTo>
                    <a:pt x="334" y="486"/>
                    <a:pt x="334" y="486"/>
                    <a:pt x="334" y="486"/>
                  </a:cubicBezTo>
                  <a:cubicBezTo>
                    <a:pt x="334" y="486"/>
                    <a:pt x="334" y="486"/>
                    <a:pt x="334" y="485"/>
                  </a:cubicBezTo>
                  <a:cubicBezTo>
                    <a:pt x="334" y="485"/>
                    <a:pt x="334" y="485"/>
                    <a:pt x="334" y="485"/>
                  </a:cubicBezTo>
                  <a:cubicBezTo>
                    <a:pt x="334" y="485"/>
                    <a:pt x="334" y="485"/>
                    <a:pt x="334" y="485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3" y="485"/>
                    <a:pt x="333" y="485"/>
                    <a:pt x="333" y="485"/>
                  </a:cubicBezTo>
                  <a:cubicBezTo>
                    <a:pt x="333" y="484"/>
                    <a:pt x="333" y="484"/>
                    <a:pt x="333" y="484"/>
                  </a:cubicBezTo>
                  <a:cubicBezTo>
                    <a:pt x="333" y="484"/>
                    <a:pt x="333" y="484"/>
                    <a:pt x="333" y="484"/>
                  </a:cubicBezTo>
                  <a:cubicBezTo>
                    <a:pt x="333" y="484"/>
                    <a:pt x="333" y="484"/>
                    <a:pt x="333" y="483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3" y="484"/>
                    <a:pt x="333" y="484"/>
                    <a:pt x="333" y="484"/>
                  </a:cubicBezTo>
                  <a:cubicBezTo>
                    <a:pt x="332" y="484"/>
                    <a:pt x="332" y="484"/>
                    <a:pt x="333" y="484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2" y="486"/>
                    <a:pt x="333" y="486"/>
                    <a:pt x="333" y="486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6"/>
                    <a:pt x="333" y="486"/>
                    <a:pt x="333" y="486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1" y="486"/>
                    <a:pt x="331" y="486"/>
                    <a:pt x="331" y="486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1" y="486"/>
                    <a:pt x="331" y="486"/>
                    <a:pt x="331" y="486"/>
                  </a:cubicBezTo>
                  <a:cubicBezTo>
                    <a:pt x="330" y="486"/>
                    <a:pt x="330" y="486"/>
                    <a:pt x="330" y="486"/>
                  </a:cubicBezTo>
                  <a:cubicBezTo>
                    <a:pt x="330" y="486"/>
                    <a:pt x="330" y="486"/>
                    <a:pt x="330" y="486"/>
                  </a:cubicBezTo>
                  <a:cubicBezTo>
                    <a:pt x="331" y="485"/>
                    <a:pt x="331" y="485"/>
                    <a:pt x="331" y="485"/>
                  </a:cubicBezTo>
                  <a:cubicBezTo>
                    <a:pt x="331" y="485"/>
                    <a:pt x="331" y="484"/>
                    <a:pt x="330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0" y="483"/>
                    <a:pt x="330" y="483"/>
                    <a:pt x="330" y="483"/>
                  </a:cubicBezTo>
                  <a:cubicBezTo>
                    <a:pt x="331" y="483"/>
                    <a:pt x="331" y="483"/>
                    <a:pt x="331" y="483"/>
                  </a:cubicBezTo>
                  <a:cubicBezTo>
                    <a:pt x="331" y="483"/>
                    <a:pt x="331" y="483"/>
                    <a:pt x="331" y="483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2" y="479"/>
                    <a:pt x="332" y="479"/>
                    <a:pt x="332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2" y="478"/>
                    <a:pt x="332" y="478"/>
                    <a:pt x="332" y="478"/>
                  </a:cubicBezTo>
                  <a:cubicBezTo>
                    <a:pt x="332" y="478"/>
                    <a:pt x="332" y="478"/>
                    <a:pt x="332" y="478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34" y="475"/>
                    <a:pt x="334" y="475"/>
                    <a:pt x="334" y="475"/>
                  </a:cubicBezTo>
                  <a:cubicBezTo>
                    <a:pt x="334" y="475"/>
                    <a:pt x="334" y="475"/>
                    <a:pt x="334" y="475"/>
                  </a:cubicBezTo>
                  <a:cubicBezTo>
                    <a:pt x="334" y="475"/>
                    <a:pt x="334" y="475"/>
                    <a:pt x="334" y="475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32" y="474"/>
                    <a:pt x="332" y="474"/>
                    <a:pt x="332" y="474"/>
                  </a:cubicBezTo>
                  <a:cubicBezTo>
                    <a:pt x="332" y="474"/>
                    <a:pt x="332" y="474"/>
                    <a:pt x="332" y="474"/>
                  </a:cubicBezTo>
                  <a:cubicBezTo>
                    <a:pt x="332" y="474"/>
                    <a:pt x="332" y="474"/>
                    <a:pt x="332" y="474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5" y="474"/>
                    <a:pt x="335" y="474"/>
                    <a:pt x="335" y="474"/>
                  </a:cubicBezTo>
                  <a:cubicBezTo>
                    <a:pt x="335" y="474"/>
                    <a:pt x="335" y="474"/>
                    <a:pt x="335" y="474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4" y="473"/>
                    <a:pt x="334" y="473"/>
                    <a:pt x="334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2"/>
                    <a:pt x="335" y="472"/>
                    <a:pt x="335" y="472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6" y="472"/>
                    <a:pt x="336" y="472"/>
                    <a:pt x="336" y="472"/>
                  </a:cubicBezTo>
                  <a:cubicBezTo>
                    <a:pt x="336" y="471"/>
                    <a:pt x="336" y="471"/>
                    <a:pt x="336" y="471"/>
                  </a:cubicBezTo>
                  <a:cubicBezTo>
                    <a:pt x="336" y="471"/>
                    <a:pt x="336" y="471"/>
                    <a:pt x="336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4" y="471"/>
                    <a:pt x="334" y="471"/>
                    <a:pt x="334" y="471"/>
                  </a:cubicBezTo>
                  <a:cubicBezTo>
                    <a:pt x="334" y="471"/>
                    <a:pt x="334" y="471"/>
                    <a:pt x="334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0"/>
                    <a:pt x="335" y="470"/>
                    <a:pt x="335" y="470"/>
                  </a:cubicBezTo>
                  <a:cubicBezTo>
                    <a:pt x="335" y="470"/>
                    <a:pt x="335" y="470"/>
                    <a:pt x="335" y="470"/>
                  </a:cubicBezTo>
                  <a:cubicBezTo>
                    <a:pt x="335" y="470"/>
                    <a:pt x="335" y="470"/>
                    <a:pt x="335" y="470"/>
                  </a:cubicBezTo>
                  <a:cubicBezTo>
                    <a:pt x="336" y="471"/>
                    <a:pt x="336" y="471"/>
                    <a:pt x="336" y="471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5" y="469"/>
                    <a:pt x="335" y="469"/>
                    <a:pt x="335" y="469"/>
                  </a:cubicBezTo>
                  <a:cubicBezTo>
                    <a:pt x="335" y="469"/>
                    <a:pt x="335" y="469"/>
                    <a:pt x="335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7"/>
                    <a:pt x="336" y="467"/>
                    <a:pt x="336" y="467"/>
                  </a:cubicBezTo>
                  <a:cubicBezTo>
                    <a:pt x="336" y="467"/>
                    <a:pt x="336" y="467"/>
                    <a:pt x="336" y="467"/>
                  </a:cubicBezTo>
                  <a:cubicBezTo>
                    <a:pt x="336" y="467"/>
                    <a:pt x="336" y="467"/>
                    <a:pt x="336" y="467"/>
                  </a:cubicBezTo>
                  <a:cubicBezTo>
                    <a:pt x="337" y="467"/>
                    <a:pt x="337" y="467"/>
                    <a:pt x="337" y="467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7"/>
                    <a:pt x="337" y="467"/>
                    <a:pt x="337" y="467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7"/>
                    <a:pt x="337" y="467"/>
                    <a:pt x="337" y="467"/>
                  </a:cubicBezTo>
                  <a:cubicBezTo>
                    <a:pt x="338" y="466"/>
                    <a:pt x="338" y="467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6" y="464"/>
                    <a:pt x="336" y="463"/>
                    <a:pt x="336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5" y="463"/>
                    <a:pt x="335" y="463"/>
                    <a:pt x="335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6" y="462"/>
                    <a:pt x="335" y="462"/>
                    <a:pt x="336" y="462"/>
                  </a:cubicBezTo>
                  <a:cubicBezTo>
                    <a:pt x="336" y="462"/>
                    <a:pt x="336" y="462"/>
                    <a:pt x="336" y="462"/>
                  </a:cubicBezTo>
                  <a:cubicBezTo>
                    <a:pt x="336" y="462"/>
                    <a:pt x="336" y="462"/>
                    <a:pt x="336" y="462"/>
                  </a:cubicBezTo>
                  <a:cubicBezTo>
                    <a:pt x="336" y="461"/>
                    <a:pt x="336" y="461"/>
                    <a:pt x="336" y="461"/>
                  </a:cubicBezTo>
                  <a:cubicBezTo>
                    <a:pt x="336" y="461"/>
                    <a:pt x="336" y="461"/>
                    <a:pt x="336" y="461"/>
                  </a:cubicBezTo>
                  <a:cubicBezTo>
                    <a:pt x="335" y="461"/>
                    <a:pt x="335" y="461"/>
                    <a:pt x="335" y="461"/>
                  </a:cubicBezTo>
                  <a:cubicBezTo>
                    <a:pt x="336" y="461"/>
                    <a:pt x="336" y="461"/>
                    <a:pt x="336" y="461"/>
                  </a:cubicBezTo>
                  <a:cubicBezTo>
                    <a:pt x="335" y="461"/>
                    <a:pt x="335" y="461"/>
                    <a:pt x="335" y="461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5" y="460"/>
                    <a:pt x="335" y="460"/>
                    <a:pt x="335" y="460"/>
                  </a:cubicBezTo>
                  <a:cubicBezTo>
                    <a:pt x="335" y="460"/>
                    <a:pt x="335" y="460"/>
                    <a:pt x="335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59"/>
                    <a:pt x="336" y="459"/>
                    <a:pt x="336" y="459"/>
                  </a:cubicBezTo>
                  <a:cubicBezTo>
                    <a:pt x="336" y="459"/>
                    <a:pt x="336" y="459"/>
                    <a:pt x="336" y="459"/>
                  </a:cubicBezTo>
                  <a:cubicBezTo>
                    <a:pt x="335" y="458"/>
                    <a:pt x="335" y="458"/>
                    <a:pt x="335" y="458"/>
                  </a:cubicBezTo>
                  <a:cubicBezTo>
                    <a:pt x="336" y="458"/>
                    <a:pt x="336" y="458"/>
                    <a:pt x="336" y="458"/>
                  </a:cubicBezTo>
                  <a:cubicBezTo>
                    <a:pt x="336" y="457"/>
                    <a:pt x="336" y="457"/>
                    <a:pt x="336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8" y="456"/>
                    <a:pt x="338" y="455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8" y="457"/>
                    <a:pt x="338" y="457"/>
                    <a:pt x="338" y="457"/>
                  </a:cubicBezTo>
                  <a:cubicBezTo>
                    <a:pt x="338" y="457"/>
                    <a:pt x="338" y="457"/>
                    <a:pt x="338" y="457"/>
                  </a:cubicBezTo>
                  <a:cubicBezTo>
                    <a:pt x="338" y="457"/>
                    <a:pt x="338" y="457"/>
                    <a:pt x="338" y="457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40" y="459"/>
                    <a:pt x="340" y="459"/>
                    <a:pt x="340" y="459"/>
                  </a:cubicBezTo>
                  <a:cubicBezTo>
                    <a:pt x="340" y="458"/>
                    <a:pt x="340" y="458"/>
                    <a:pt x="340" y="458"/>
                  </a:cubicBezTo>
                  <a:cubicBezTo>
                    <a:pt x="340" y="458"/>
                    <a:pt x="340" y="457"/>
                    <a:pt x="340" y="457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2" y="456"/>
                    <a:pt x="342" y="456"/>
                    <a:pt x="342" y="456"/>
                  </a:cubicBezTo>
                  <a:cubicBezTo>
                    <a:pt x="342" y="455"/>
                    <a:pt x="342" y="455"/>
                    <a:pt x="342" y="455"/>
                  </a:cubicBezTo>
                  <a:cubicBezTo>
                    <a:pt x="342" y="455"/>
                    <a:pt x="342" y="455"/>
                    <a:pt x="342" y="455"/>
                  </a:cubicBezTo>
                  <a:cubicBezTo>
                    <a:pt x="342" y="455"/>
                    <a:pt x="342" y="455"/>
                    <a:pt x="342" y="455"/>
                  </a:cubicBezTo>
                  <a:cubicBezTo>
                    <a:pt x="343" y="455"/>
                    <a:pt x="343" y="455"/>
                    <a:pt x="343" y="455"/>
                  </a:cubicBezTo>
                  <a:cubicBezTo>
                    <a:pt x="343" y="454"/>
                    <a:pt x="343" y="454"/>
                    <a:pt x="343" y="454"/>
                  </a:cubicBezTo>
                  <a:cubicBezTo>
                    <a:pt x="343" y="454"/>
                    <a:pt x="343" y="454"/>
                    <a:pt x="343" y="454"/>
                  </a:cubicBezTo>
                  <a:cubicBezTo>
                    <a:pt x="343" y="454"/>
                    <a:pt x="343" y="454"/>
                    <a:pt x="343" y="454"/>
                  </a:cubicBezTo>
                  <a:cubicBezTo>
                    <a:pt x="344" y="454"/>
                    <a:pt x="344" y="454"/>
                    <a:pt x="344" y="454"/>
                  </a:cubicBezTo>
                  <a:cubicBezTo>
                    <a:pt x="344" y="454"/>
                    <a:pt x="344" y="454"/>
                    <a:pt x="344" y="454"/>
                  </a:cubicBezTo>
                  <a:cubicBezTo>
                    <a:pt x="345" y="453"/>
                    <a:pt x="345" y="453"/>
                    <a:pt x="345" y="453"/>
                  </a:cubicBezTo>
                  <a:cubicBezTo>
                    <a:pt x="345" y="454"/>
                    <a:pt x="345" y="454"/>
                    <a:pt x="345" y="454"/>
                  </a:cubicBezTo>
                  <a:cubicBezTo>
                    <a:pt x="345" y="453"/>
                    <a:pt x="345" y="453"/>
                    <a:pt x="345" y="453"/>
                  </a:cubicBezTo>
                  <a:cubicBezTo>
                    <a:pt x="345" y="453"/>
                    <a:pt x="345" y="453"/>
                    <a:pt x="345" y="453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8" y="451"/>
                    <a:pt x="348" y="451"/>
                    <a:pt x="348" y="451"/>
                  </a:cubicBezTo>
                  <a:cubicBezTo>
                    <a:pt x="349" y="451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350" y="449"/>
                    <a:pt x="351" y="448"/>
                    <a:pt x="351" y="448"/>
                  </a:cubicBezTo>
                  <a:cubicBezTo>
                    <a:pt x="351" y="448"/>
                    <a:pt x="351" y="448"/>
                    <a:pt x="351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3" y="446"/>
                    <a:pt x="353" y="446"/>
                    <a:pt x="353" y="446"/>
                  </a:cubicBezTo>
                  <a:cubicBezTo>
                    <a:pt x="352" y="446"/>
                    <a:pt x="352" y="446"/>
                    <a:pt x="352" y="446"/>
                  </a:cubicBezTo>
                  <a:cubicBezTo>
                    <a:pt x="353" y="445"/>
                    <a:pt x="353" y="445"/>
                    <a:pt x="353" y="445"/>
                  </a:cubicBezTo>
                  <a:cubicBezTo>
                    <a:pt x="353" y="445"/>
                    <a:pt x="353" y="445"/>
                    <a:pt x="353" y="445"/>
                  </a:cubicBezTo>
                  <a:cubicBezTo>
                    <a:pt x="353" y="445"/>
                    <a:pt x="353" y="445"/>
                    <a:pt x="353" y="445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54" y="444"/>
                    <a:pt x="354" y="444"/>
                    <a:pt x="354" y="444"/>
                  </a:cubicBezTo>
                  <a:cubicBezTo>
                    <a:pt x="354" y="443"/>
                    <a:pt x="354" y="443"/>
                    <a:pt x="354" y="443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3"/>
                    <a:pt x="354" y="443"/>
                    <a:pt x="354" y="442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4" y="443"/>
                    <a:pt x="354" y="443"/>
                    <a:pt x="354" y="443"/>
                  </a:cubicBezTo>
                  <a:cubicBezTo>
                    <a:pt x="354" y="443"/>
                    <a:pt x="354" y="443"/>
                    <a:pt x="354" y="443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4" y="441"/>
                    <a:pt x="354" y="441"/>
                    <a:pt x="354" y="441"/>
                  </a:cubicBezTo>
                  <a:cubicBezTo>
                    <a:pt x="354" y="441"/>
                    <a:pt x="354" y="441"/>
                    <a:pt x="354" y="441"/>
                  </a:cubicBezTo>
                  <a:cubicBezTo>
                    <a:pt x="354" y="441"/>
                    <a:pt x="354" y="441"/>
                    <a:pt x="354" y="441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5" y="440"/>
                    <a:pt x="355" y="440"/>
                    <a:pt x="355" y="440"/>
                  </a:cubicBezTo>
                  <a:cubicBezTo>
                    <a:pt x="356" y="440"/>
                    <a:pt x="356" y="440"/>
                    <a:pt x="356" y="440"/>
                  </a:cubicBezTo>
                  <a:cubicBezTo>
                    <a:pt x="356" y="440"/>
                    <a:pt x="356" y="440"/>
                    <a:pt x="356" y="440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7"/>
                    <a:pt x="356" y="437"/>
                    <a:pt x="356" y="437"/>
                  </a:cubicBezTo>
                  <a:cubicBezTo>
                    <a:pt x="356" y="437"/>
                    <a:pt x="356" y="437"/>
                    <a:pt x="356" y="437"/>
                  </a:cubicBezTo>
                  <a:cubicBezTo>
                    <a:pt x="356" y="437"/>
                    <a:pt x="356" y="437"/>
                    <a:pt x="356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56" y="435"/>
                    <a:pt x="356" y="435"/>
                    <a:pt x="356" y="435"/>
                  </a:cubicBezTo>
                  <a:cubicBezTo>
                    <a:pt x="357" y="435"/>
                    <a:pt x="357" y="435"/>
                    <a:pt x="357" y="435"/>
                  </a:cubicBezTo>
                  <a:cubicBezTo>
                    <a:pt x="356" y="435"/>
                    <a:pt x="356" y="435"/>
                    <a:pt x="356" y="434"/>
                  </a:cubicBezTo>
                  <a:cubicBezTo>
                    <a:pt x="356" y="434"/>
                    <a:pt x="356" y="434"/>
                    <a:pt x="356" y="434"/>
                  </a:cubicBezTo>
                  <a:cubicBezTo>
                    <a:pt x="356" y="434"/>
                    <a:pt x="356" y="434"/>
                    <a:pt x="356" y="434"/>
                  </a:cubicBezTo>
                  <a:cubicBezTo>
                    <a:pt x="356" y="434"/>
                    <a:pt x="356" y="434"/>
                    <a:pt x="356" y="434"/>
                  </a:cubicBezTo>
                  <a:cubicBezTo>
                    <a:pt x="356" y="433"/>
                    <a:pt x="356" y="433"/>
                    <a:pt x="356" y="433"/>
                  </a:cubicBezTo>
                  <a:cubicBezTo>
                    <a:pt x="356" y="433"/>
                    <a:pt x="356" y="433"/>
                    <a:pt x="356" y="433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29"/>
                    <a:pt x="357" y="429"/>
                    <a:pt x="357" y="429"/>
                  </a:cubicBezTo>
                  <a:cubicBezTo>
                    <a:pt x="358" y="429"/>
                    <a:pt x="358" y="429"/>
                    <a:pt x="358" y="429"/>
                  </a:cubicBezTo>
                  <a:cubicBezTo>
                    <a:pt x="358" y="428"/>
                    <a:pt x="358" y="428"/>
                    <a:pt x="358" y="428"/>
                  </a:cubicBezTo>
                  <a:cubicBezTo>
                    <a:pt x="358" y="428"/>
                    <a:pt x="358" y="428"/>
                    <a:pt x="358" y="428"/>
                  </a:cubicBezTo>
                  <a:cubicBezTo>
                    <a:pt x="358" y="427"/>
                    <a:pt x="358" y="427"/>
                    <a:pt x="358" y="427"/>
                  </a:cubicBezTo>
                  <a:cubicBezTo>
                    <a:pt x="359" y="427"/>
                    <a:pt x="359" y="427"/>
                    <a:pt x="359" y="427"/>
                  </a:cubicBezTo>
                  <a:cubicBezTo>
                    <a:pt x="358" y="426"/>
                    <a:pt x="359" y="427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5"/>
                    <a:pt x="359" y="425"/>
                    <a:pt x="359" y="425"/>
                  </a:cubicBezTo>
                  <a:cubicBezTo>
                    <a:pt x="359" y="425"/>
                    <a:pt x="359" y="425"/>
                    <a:pt x="359" y="425"/>
                  </a:cubicBezTo>
                  <a:cubicBezTo>
                    <a:pt x="359" y="424"/>
                    <a:pt x="359" y="424"/>
                    <a:pt x="359" y="424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2" y="422"/>
                    <a:pt x="362" y="422"/>
                    <a:pt x="362" y="422"/>
                  </a:cubicBezTo>
                  <a:cubicBezTo>
                    <a:pt x="362" y="422"/>
                    <a:pt x="362" y="422"/>
                    <a:pt x="362" y="422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19"/>
                    <a:pt x="362" y="419"/>
                    <a:pt x="362" y="419"/>
                  </a:cubicBezTo>
                  <a:cubicBezTo>
                    <a:pt x="362" y="419"/>
                    <a:pt x="362" y="419"/>
                    <a:pt x="362" y="419"/>
                  </a:cubicBezTo>
                  <a:cubicBezTo>
                    <a:pt x="362" y="419"/>
                    <a:pt x="362" y="419"/>
                    <a:pt x="362" y="419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7"/>
                    <a:pt x="362" y="417"/>
                    <a:pt x="362" y="417"/>
                  </a:cubicBezTo>
                  <a:cubicBezTo>
                    <a:pt x="362" y="417"/>
                    <a:pt x="362" y="417"/>
                    <a:pt x="362" y="417"/>
                  </a:cubicBezTo>
                  <a:cubicBezTo>
                    <a:pt x="362" y="417"/>
                    <a:pt x="362" y="417"/>
                    <a:pt x="362" y="417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2" y="416"/>
                    <a:pt x="362" y="416"/>
                    <a:pt x="362" y="416"/>
                  </a:cubicBezTo>
                  <a:cubicBezTo>
                    <a:pt x="363" y="415"/>
                    <a:pt x="363" y="415"/>
                    <a:pt x="363" y="415"/>
                  </a:cubicBezTo>
                  <a:cubicBezTo>
                    <a:pt x="364" y="415"/>
                    <a:pt x="364" y="415"/>
                    <a:pt x="364" y="415"/>
                  </a:cubicBezTo>
                  <a:cubicBezTo>
                    <a:pt x="363" y="415"/>
                    <a:pt x="363" y="415"/>
                    <a:pt x="363" y="415"/>
                  </a:cubicBezTo>
                  <a:cubicBezTo>
                    <a:pt x="364" y="414"/>
                    <a:pt x="364" y="414"/>
                    <a:pt x="364" y="414"/>
                  </a:cubicBezTo>
                  <a:cubicBezTo>
                    <a:pt x="363" y="414"/>
                    <a:pt x="364" y="414"/>
                    <a:pt x="364" y="413"/>
                  </a:cubicBezTo>
                  <a:cubicBezTo>
                    <a:pt x="364" y="413"/>
                    <a:pt x="364" y="413"/>
                    <a:pt x="364" y="413"/>
                  </a:cubicBezTo>
                  <a:cubicBezTo>
                    <a:pt x="364" y="413"/>
                    <a:pt x="364" y="413"/>
                    <a:pt x="364" y="412"/>
                  </a:cubicBezTo>
                  <a:cubicBezTo>
                    <a:pt x="364" y="412"/>
                    <a:pt x="364" y="412"/>
                    <a:pt x="364" y="412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3" y="411"/>
                    <a:pt x="363" y="411"/>
                    <a:pt x="363" y="411"/>
                  </a:cubicBezTo>
                  <a:cubicBezTo>
                    <a:pt x="363" y="412"/>
                    <a:pt x="363" y="412"/>
                    <a:pt x="363" y="412"/>
                  </a:cubicBezTo>
                  <a:cubicBezTo>
                    <a:pt x="363" y="412"/>
                    <a:pt x="363" y="412"/>
                    <a:pt x="363" y="413"/>
                  </a:cubicBezTo>
                  <a:cubicBezTo>
                    <a:pt x="363" y="413"/>
                    <a:pt x="363" y="413"/>
                    <a:pt x="363" y="413"/>
                  </a:cubicBezTo>
                  <a:cubicBezTo>
                    <a:pt x="363" y="414"/>
                    <a:pt x="363" y="414"/>
                    <a:pt x="363" y="414"/>
                  </a:cubicBezTo>
                  <a:cubicBezTo>
                    <a:pt x="363" y="414"/>
                    <a:pt x="363" y="414"/>
                    <a:pt x="363" y="414"/>
                  </a:cubicBezTo>
                  <a:cubicBezTo>
                    <a:pt x="362" y="414"/>
                    <a:pt x="362" y="414"/>
                    <a:pt x="362" y="414"/>
                  </a:cubicBezTo>
                  <a:cubicBezTo>
                    <a:pt x="362" y="414"/>
                    <a:pt x="362" y="414"/>
                    <a:pt x="362" y="414"/>
                  </a:cubicBezTo>
                  <a:cubicBezTo>
                    <a:pt x="362" y="415"/>
                    <a:pt x="362" y="415"/>
                    <a:pt x="362" y="415"/>
                  </a:cubicBezTo>
                  <a:cubicBezTo>
                    <a:pt x="362" y="415"/>
                    <a:pt x="362" y="415"/>
                    <a:pt x="362" y="415"/>
                  </a:cubicBezTo>
                  <a:cubicBezTo>
                    <a:pt x="361" y="415"/>
                    <a:pt x="361" y="415"/>
                    <a:pt x="361" y="415"/>
                  </a:cubicBezTo>
                  <a:cubicBezTo>
                    <a:pt x="361" y="415"/>
                    <a:pt x="361" y="415"/>
                    <a:pt x="361" y="415"/>
                  </a:cubicBezTo>
                  <a:cubicBezTo>
                    <a:pt x="361" y="415"/>
                    <a:pt x="361" y="415"/>
                    <a:pt x="361" y="415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7"/>
                    <a:pt x="361" y="417"/>
                    <a:pt x="361" y="417"/>
                  </a:cubicBezTo>
                  <a:cubicBezTo>
                    <a:pt x="361" y="417"/>
                    <a:pt x="361" y="417"/>
                    <a:pt x="361" y="417"/>
                  </a:cubicBezTo>
                  <a:cubicBezTo>
                    <a:pt x="361" y="417"/>
                    <a:pt x="361" y="417"/>
                    <a:pt x="361" y="417"/>
                  </a:cubicBezTo>
                  <a:cubicBezTo>
                    <a:pt x="360" y="417"/>
                    <a:pt x="360" y="417"/>
                    <a:pt x="360" y="417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59" y="420"/>
                    <a:pt x="360" y="419"/>
                    <a:pt x="360" y="420"/>
                  </a:cubicBezTo>
                  <a:cubicBezTo>
                    <a:pt x="359" y="420"/>
                    <a:pt x="359" y="421"/>
                    <a:pt x="359" y="421"/>
                  </a:cubicBezTo>
                  <a:cubicBezTo>
                    <a:pt x="359" y="421"/>
                    <a:pt x="359" y="421"/>
                    <a:pt x="358" y="421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358" y="423"/>
                    <a:pt x="358" y="423"/>
                    <a:pt x="358" y="423"/>
                  </a:cubicBezTo>
                  <a:cubicBezTo>
                    <a:pt x="358" y="423"/>
                    <a:pt x="358" y="423"/>
                    <a:pt x="358" y="423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58" y="425"/>
                    <a:pt x="358" y="425"/>
                    <a:pt x="358" y="425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6" y="427"/>
                    <a:pt x="356" y="427"/>
                    <a:pt x="356" y="427"/>
                  </a:cubicBezTo>
                  <a:cubicBezTo>
                    <a:pt x="356" y="427"/>
                    <a:pt x="356" y="427"/>
                    <a:pt x="356" y="427"/>
                  </a:cubicBezTo>
                  <a:cubicBezTo>
                    <a:pt x="356" y="427"/>
                    <a:pt x="356" y="427"/>
                    <a:pt x="356" y="427"/>
                  </a:cubicBezTo>
                  <a:cubicBezTo>
                    <a:pt x="355" y="426"/>
                    <a:pt x="356" y="426"/>
                    <a:pt x="355" y="425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55" y="425"/>
                    <a:pt x="355" y="425"/>
                    <a:pt x="355" y="424"/>
                  </a:cubicBezTo>
                  <a:cubicBezTo>
                    <a:pt x="355" y="424"/>
                    <a:pt x="355" y="424"/>
                    <a:pt x="355" y="424"/>
                  </a:cubicBezTo>
                  <a:cubicBezTo>
                    <a:pt x="356" y="424"/>
                    <a:pt x="356" y="424"/>
                    <a:pt x="356" y="424"/>
                  </a:cubicBezTo>
                  <a:cubicBezTo>
                    <a:pt x="356" y="423"/>
                    <a:pt x="356" y="423"/>
                    <a:pt x="356" y="423"/>
                  </a:cubicBezTo>
                  <a:cubicBezTo>
                    <a:pt x="356" y="423"/>
                    <a:pt x="356" y="423"/>
                    <a:pt x="356" y="423"/>
                  </a:cubicBezTo>
                  <a:cubicBezTo>
                    <a:pt x="356" y="423"/>
                    <a:pt x="356" y="423"/>
                    <a:pt x="356" y="423"/>
                  </a:cubicBezTo>
                  <a:cubicBezTo>
                    <a:pt x="356" y="422"/>
                    <a:pt x="357" y="422"/>
                    <a:pt x="357" y="421"/>
                  </a:cubicBezTo>
                  <a:cubicBezTo>
                    <a:pt x="357" y="421"/>
                    <a:pt x="357" y="421"/>
                    <a:pt x="357" y="421"/>
                  </a:cubicBezTo>
                  <a:cubicBezTo>
                    <a:pt x="357" y="420"/>
                    <a:pt x="357" y="421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8"/>
                    <a:pt x="357" y="418"/>
                    <a:pt x="357" y="418"/>
                  </a:cubicBezTo>
                  <a:cubicBezTo>
                    <a:pt x="357" y="418"/>
                    <a:pt x="357" y="418"/>
                    <a:pt x="357" y="418"/>
                  </a:cubicBezTo>
                  <a:cubicBezTo>
                    <a:pt x="358" y="418"/>
                    <a:pt x="358" y="418"/>
                    <a:pt x="358" y="418"/>
                  </a:cubicBezTo>
                  <a:cubicBezTo>
                    <a:pt x="358" y="418"/>
                    <a:pt x="358" y="418"/>
                    <a:pt x="358" y="418"/>
                  </a:cubicBezTo>
                  <a:cubicBezTo>
                    <a:pt x="358" y="417"/>
                    <a:pt x="358" y="417"/>
                    <a:pt x="358" y="417"/>
                  </a:cubicBezTo>
                  <a:cubicBezTo>
                    <a:pt x="357" y="417"/>
                    <a:pt x="357" y="417"/>
                    <a:pt x="357" y="417"/>
                  </a:cubicBezTo>
                  <a:cubicBezTo>
                    <a:pt x="358" y="416"/>
                    <a:pt x="358" y="416"/>
                    <a:pt x="358" y="416"/>
                  </a:cubicBezTo>
                  <a:cubicBezTo>
                    <a:pt x="358" y="417"/>
                    <a:pt x="358" y="417"/>
                    <a:pt x="358" y="417"/>
                  </a:cubicBezTo>
                  <a:cubicBezTo>
                    <a:pt x="358" y="416"/>
                    <a:pt x="358" y="416"/>
                    <a:pt x="358" y="415"/>
                  </a:cubicBezTo>
                  <a:cubicBezTo>
                    <a:pt x="358" y="415"/>
                    <a:pt x="358" y="415"/>
                    <a:pt x="358" y="415"/>
                  </a:cubicBezTo>
                  <a:cubicBezTo>
                    <a:pt x="358" y="415"/>
                    <a:pt x="358" y="414"/>
                    <a:pt x="358" y="414"/>
                  </a:cubicBezTo>
                  <a:cubicBezTo>
                    <a:pt x="358" y="414"/>
                    <a:pt x="358" y="414"/>
                    <a:pt x="358" y="414"/>
                  </a:cubicBezTo>
                  <a:cubicBezTo>
                    <a:pt x="358" y="414"/>
                    <a:pt x="358" y="414"/>
                    <a:pt x="358" y="414"/>
                  </a:cubicBezTo>
                  <a:cubicBezTo>
                    <a:pt x="358" y="414"/>
                    <a:pt x="358" y="414"/>
                    <a:pt x="359" y="414"/>
                  </a:cubicBezTo>
                  <a:cubicBezTo>
                    <a:pt x="359" y="413"/>
                    <a:pt x="359" y="413"/>
                    <a:pt x="359" y="413"/>
                  </a:cubicBezTo>
                  <a:cubicBezTo>
                    <a:pt x="359" y="413"/>
                    <a:pt x="359" y="413"/>
                    <a:pt x="359" y="413"/>
                  </a:cubicBezTo>
                  <a:cubicBezTo>
                    <a:pt x="359" y="413"/>
                    <a:pt x="359" y="413"/>
                    <a:pt x="359" y="413"/>
                  </a:cubicBezTo>
                  <a:cubicBezTo>
                    <a:pt x="359" y="412"/>
                    <a:pt x="359" y="412"/>
                    <a:pt x="359" y="412"/>
                  </a:cubicBezTo>
                  <a:cubicBezTo>
                    <a:pt x="359" y="412"/>
                    <a:pt x="359" y="412"/>
                    <a:pt x="359" y="412"/>
                  </a:cubicBezTo>
                  <a:cubicBezTo>
                    <a:pt x="359" y="412"/>
                    <a:pt x="359" y="412"/>
                    <a:pt x="359" y="412"/>
                  </a:cubicBezTo>
                  <a:cubicBezTo>
                    <a:pt x="359" y="411"/>
                    <a:pt x="359" y="412"/>
                    <a:pt x="359" y="411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0" y="406"/>
                    <a:pt x="360" y="406"/>
                    <a:pt x="360" y="406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4"/>
                    <a:pt x="361" y="404"/>
                    <a:pt x="361" y="404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3" y="403"/>
                    <a:pt x="363" y="403"/>
                    <a:pt x="363" y="403"/>
                  </a:cubicBezTo>
                  <a:cubicBezTo>
                    <a:pt x="363" y="402"/>
                    <a:pt x="363" y="402"/>
                    <a:pt x="363" y="402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4" y="401"/>
                    <a:pt x="364" y="401"/>
                    <a:pt x="364" y="401"/>
                  </a:cubicBezTo>
                  <a:cubicBezTo>
                    <a:pt x="365" y="401"/>
                    <a:pt x="365" y="401"/>
                    <a:pt x="365" y="400"/>
                  </a:cubicBezTo>
                  <a:cubicBezTo>
                    <a:pt x="365" y="400"/>
                    <a:pt x="365" y="400"/>
                    <a:pt x="365" y="400"/>
                  </a:cubicBezTo>
                  <a:cubicBezTo>
                    <a:pt x="365" y="400"/>
                    <a:pt x="365" y="400"/>
                    <a:pt x="365" y="400"/>
                  </a:cubicBezTo>
                  <a:cubicBezTo>
                    <a:pt x="365" y="400"/>
                    <a:pt x="365" y="400"/>
                    <a:pt x="365" y="400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4" y="399"/>
                    <a:pt x="364" y="399"/>
                    <a:pt x="364" y="399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7"/>
                    <a:pt x="365" y="397"/>
                    <a:pt x="365" y="397"/>
                  </a:cubicBezTo>
                  <a:cubicBezTo>
                    <a:pt x="365" y="397"/>
                    <a:pt x="365" y="397"/>
                    <a:pt x="365" y="397"/>
                  </a:cubicBezTo>
                  <a:cubicBezTo>
                    <a:pt x="365" y="397"/>
                    <a:pt x="365" y="397"/>
                    <a:pt x="365" y="397"/>
                  </a:cubicBezTo>
                  <a:cubicBezTo>
                    <a:pt x="365" y="396"/>
                    <a:pt x="365" y="396"/>
                    <a:pt x="365" y="396"/>
                  </a:cubicBezTo>
                  <a:cubicBezTo>
                    <a:pt x="364" y="396"/>
                    <a:pt x="364" y="396"/>
                    <a:pt x="364" y="396"/>
                  </a:cubicBezTo>
                  <a:cubicBezTo>
                    <a:pt x="364" y="396"/>
                    <a:pt x="364" y="396"/>
                    <a:pt x="364" y="396"/>
                  </a:cubicBezTo>
                  <a:cubicBezTo>
                    <a:pt x="364" y="395"/>
                    <a:pt x="364" y="395"/>
                    <a:pt x="364" y="395"/>
                  </a:cubicBezTo>
                  <a:cubicBezTo>
                    <a:pt x="364" y="395"/>
                    <a:pt x="364" y="395"/>
                    <a:pt x="364" y="395"/>
                  </a:cubicBezTo>
                  <a:cubicBezTo>
                    <a:pt x="364" y="395"/>
                    <a:pt x="364" y="395"/>
                    <a:pt x="364" y="395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2"/>
                    <a:pt x="364" y="392"/>
                    <a:pt x="364" y="392"/>
                  </a:cubicBezTo>
                  <a:cubicBezTo>
                    <a:pt x="364" y="391"/>
                    <a:pt x="364" y="391"/>
                    <a:pt x="364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2" y="388"/>
                    <a:pt x="362" y="388"/>
                    <a:pt x="362" y="388"/>
                  </a:cubicBezTo>
                  <a:cubicBezTo>
                    <a:pt x="362" y="388"/>
                    <a:pt x="362" y="388"/>
                    <a:pt x="362" y="388"/>
                  </a:cubicBezTo>
                  <a:cubicBezTo>
                    <a:pt x="362" y="387"/>
                    <a:pt x="362" y="387"/>
                    <a:pt x="362" y="387"/>
                  </a:cubicBezTo>
                  <a:cubicBezTo>
                    <a:pt x="362" y="387"/>
                    <a:pt x="362" y="387"/>
                    <a:pt x="362" y="387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0" y="385"/>
                    <a:pt x="360" y="385"/>
                    <a:pt x="360" y="385"/>
                  </a:cubicBezTo>
                  <a:cubicBezTo>
                    <a:pt x="360" y="385"/>
                    <a:pt x="360" y="385"/>
                    <a:pt x="360" y="385"/>
                  </a:cubicBezTo>
                  <a:cubicBezTo>
                    <a:pt x="360" y="385"/>
                    <a:pt x="360" y="385"/>
                    <a:pt x="360" y="385"/>
                  </a:cubicBezTo>
                  <a:cubicBezTo>
                    <a:pt x="359" y="385"/>
                    <a:pt x="359" y="385"/>
                    <a:pt x="359" y="385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59" y="383"/>
                    <a:pt x="359" y="383"/>
                    <a:pt x="359" y="383"/>
                  </a:cubicBezTo>
                  <a:cubicBezTo>
                    <a:pt x="359" y="383"/>
                    <a:pt x="359" y="383"/>
                    <a:pt x="359" y="383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8" y="381"/>
                    <a:pt x="358" y="381"/>
                    <a:pt x="358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59" y="379"/>
                    <a:pt x="359" y="379"/>
                    <a:pt x="359" y="379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7"/>
                    <a:pt x="359" y="377"/>
                    <a:pt x="359" y="377"/>
                  </a:cubicBezTo>
                  <a:cubicBezTo>
                    <a:pt x="359" y="377"/>
                    <a:pt x="359" y="377"/>
                    <a:pt x="359" y="377"/>
                  </a:cubicBezTo>
                  <a:cubicBezTo>
                    <a:pt x="358" y="377"/>
                    <a:pt x="358" y="377"/>
                    <a:pt x="358" y="377"/>
                  </a:cubicBezTo>
                  <a:cubicBezTo>
                    <a:pt x="359" y="377"/>
                    <a:pt x="359" y="377"/>
                    <a:pt x="359" y="377"/>
                  </a:cubicBezTo>
                  <a:cubicBezTo>
                    <a:pt x="358" y="376"/>
                    <a:pt x="358" y="376"/>
                    <a:pt x="358" y="376"/>
                  </a:cubicBezTo>
                  <a:cubicBezTo>
                    <a:pt x="359" y="376"/>
                    <a:pt x="359" y="376"/>
                    <a:pt x="359" y="376"/>
                  </a:cubicBezTo>
                  <a:cubicBezTo>
                    <a:pt x="358" y="375"/>
                    <a:pt x="358" y="375"/>
                    <a:pt x="358" y="375"/>
                  </a:cubicBezTo>
                  <a:cubicBezTo>
                    <a:pt x="358" y="375"/>
                    <a:pt x="358" y="375"/>
                    <a:pt x="358" y="375"/>
                  </a:cubicBezTo>
                  <a:cubicBezTo>
                    <a:pt x="358" y="374"/>
                    <a:pt x="357" y="374"/>
                    <a:pt x="357" y="373"/>
                  </a:cubicBezTo>
                  <a:cubicBezTo>
                    <a:pt x="357" y="373"/>
                    <a:pt x="357" y="373"/>
                    <a:pt x="357" y="373"/>
                  </a:cubicBezTo>
                  <a:cubicBezTo>
                    <a:pt x="356" y="373"/>
                    <a:pt x="356" y="373"/>
                    <a:pt x="356" y="373"/>
                  </a:cubicBezTo>
                  <a:cubicBezTo>
                    <a:pt x="356" y="373"/>
                    <a:pt x="356" y="373"/>
                    <a:pt x="356" y="373"/>
                  </a:cubicBezTo>
                  <a:cubicBezTo>
                    <a:pt x="356" y="373"/>
                    <a:pt x="356" y="373"/>
                    <a:pt x="356" y="373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3"/>
                    <a:pt x="357" y="373"/>
                    <a:pt x="357" y="373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0"/>
                    <a:pt x="357" y="370"/>
                    <a:pt x="357" y="370"/>
                  </a:cubicBezTo>
                  <a:cubicBezTo>
                    <a:pt x="357" y="370"/>
                    <a:pt x="357" y="370"/>
                    <a:pt x="357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69"/>
                    <a:pt x="358" y="369"/>
                    <a:pt x="358" y="369"/>
                  </a:cubicBezTo>
                  <a:cubicBezTo>
                    <a:pt x="358" y="369"/>
                    <a:pt x="358" y="369"/>
                    <a:pt x="358" y="369"/>
                  </a:cubicBezTo>
                  <a:cubicBezTo>
                    <a:pt x="358" y="369"/>
                    <a:pt x="358" y="369"/>
                    <a:pt x="358" y="369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60" y="367"/>
                    <a:pt x="360" y="367"/>
                    <a:pt x="360" y="367"/>
                  </a:cubicBezTo>
                  <a:cubicBezTo>
                    <a:pt x="360" y="366"/>
                    <a:pt x="360" y="366"/>
                    <a:pt x="360" y="366"/>
                  </a:cubicBezTo>
                  <a:cubicBezTo>
                    <a:pt x="360" y="366"/>
                    <a:pt x="360" y="366"/>
                    <a:pt x="360" y="366"/>
                  </a:cubicBezTo>
                  <a:cubicBezTo>
                    <a:pt x="360" y="366"/>
                    <a:pt x="360" y="366"/>
                    <a:pt x="360" y="366"/>
                  </a:cubicBezTo>
                  <a:cubicBezTo>
                    <a:pt x="359" y="366"/>
                    <a:pt x="359" y="366"/>
                    <a:pt x="359" y="366"/>
                  </a:cubicBezTo>
                  <a:cubicBezTo>
                    <a:pt x="359" y="366"/>
                    <a:pt x="359" y="366"/>
                    <a:pt x="359" y="366"/>
                  </a:cubicBezTo>
                  <a:cubicBezTo>
                    <a:pt x="359" y="366"/>
                    <a:pt x="359" y="366"/>
                    <a:pt x="359" y="366"/>
                  </a:cubicBezTo>
                  <a:cubicBezTo>
                    <a:pt x="359" y="365"/>
                    <a:pt x="359" y="365"/>
                    <a:pt x="359" y="365"/>
                  </a:cubicBezTo>
                  <a:cubicBezTo>
                    <a:pt x="359" y="365"/>
                    <a:pt x="359" y="365"/>
                    <a:pt x="359" y="365"/>
                  </a:cubicBezTo>
                  <a:cubicBezTo>
                    <a:pt x="359" y="364"/>
                    <a:pt x="359" y="364"/>
                    <a:pt x="359" y="364"/>
                  </a:cubicBezTo>
                  <a:cubicBezTo>
                    <a:pt x="359" y="364"/>
                    <a:pt x="359" y="364"/>
                    <a:pt x="359" y="364"/>
                  </a:cubicBezTo>
                  <a:cubicBezTo>
                    <a:pt x="359" y="364"/>
                    <a:pt x="359" y="364"/>
                    <a:pt x="359" y="364"/>
                  </a:cubicBezTo>
                  <a:cubicBezTo>
                    <a:pt x="359" y="363"/>
                    <a:pt x="359" y="363"/>
                    <a:pt x="359" y="363"/>
                  </a:cubicBezTo>
                  <a:cubicBezTo>
                    <a:pt x="359" y="363"/>
                    <a:pt x="359" y="363"/>
                    <a:pt x="359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59" y="363"/>
                    <a:pt x="359" y="363"/>
                    <a:pt x="359" y="363"/>
                  </a:cubicBezTo>
                  <a:cubicBezTo>
                    <a:pt x="359" y="362"/>
                    <a:pt x="359" y="363"/>
                    <a:pt x="359" y="362"/>
                  </a:cubicBezTo>
                  <a:cubicBezTo>
                    <a:pt x="359" y="362"/>
                    <a:pt x="359" y="362"/>
                    <a:pt x="359" y="362"/>
                  </a:cubicBezTo>
                  <a:cubicBezTo>
                    <a:pt x="359" y="362"/>
                    <a:pt x="359" y="362"/>
                    <a:pt x="359" y="362"/>
                  </a:cubicBezTo>
                  <a:cubicBezTo>
                    <a:pt x="359" y="361"/>
                    <a:pt x="359" y="361"/>
                    <a:pt x="359" y="361"/>
                  </a:cubicBezTo>
                  <a:cubicBezTo>
                    <a:pt x="358" y="361"/>
                    <a:pt x="358" y="361"/>
                    <a:pt x="358" y="361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358" y="359"/>
                    <a:pt x="358" y="359"/>
                    <a:pt x="358" y="359"/>
                  </a:cubicBezTo>
                  <a:cubicBezTo>
                    <a:pt x="359" y="358"/>
                    <a:pt x="359" y="358"/>
                    <a:pt x="359" y="358"/>
                  </a:cubicBez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7" y="358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5" y="359"/>
                    <a:pt x="355" y="359"/>
                    <a:pt x="355" y="359"/>
                  </a:cubicBezTo>
                  <a:cubicBezTo>
                    <a:pt x="355" y="359"/>
                    <a:pt x="355" y="359"/>
                    <a:pt x="355" y="359"/>
                  </a:cubicBezTo>
                  <a:cubicBezTo>
                    <a:pt x="355" y="358"/>
                    <a:pt x="355" y="358"/>
                    <a:pt x="355" y="358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55" y="356"/>
                    <a:pt x="355" y="356"/>
                    <a:pt x="355" y="356"/>
                  </a:cubicBezTo>
                  <a:cubicBezTo>
                    <a:pt x="355" y="356"/>
                    <a:pt x="355" y="356"/>
                    <a:pt x="355" y="356"/>
                  </a:cubicBezTo>
                  <a:cubicBezTo>
                    <a:pt x="355" y="356"/>
                    <a:pt x="355" y="356"/>
                    <a:pt x="355" y="356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6" y="355"/>
                    <a:pt x="356" y="355"/>
                    <a:pt x="356" y="355"/>
                  </a:cubicBezTo>
                  <a:cubicBezTo>
                    <a:pt x="356" y="355"/>
                    <a:pt x="356" y="355"/>
                    <a:pt x="356" y="355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8" y="352"/>
                    <a:pt x="358" y="352"/>
                    <a:pt x="358" y="353"/>
                  </a:cubicBezTo>
                  <a:cubicBezTo>
                    <a:pt x="358" y="352"/>
                    <a:pt x="358" y="352"/>
                    <a:pt x="358" y="352"/>
                  </a:cubicBezTo>
                  <a:cubicBezTo>
                    <a:pt x="359" y="352"/>
                    <a:pt x="359" y="352"/>
                    <a:pt x="359" y="352"/>
                  </a:cubicBezTo>
                  <a:cubicBezTo>
                    <a:pt x="359" y="352"/>
                    <a:pt x="359" y="352"/>
                    <a:pt x="359" y="352"/>
                  </a:cubicBezTo>
                  <a:cubicBezTo>
                    <a:pt x="359" y="352"/>
                    <a:pt x="359" y="352"/>
                    <a:pt x="359" y="352"/>
                  </a:cubicBezTo>
                  <a:cubicBezTo>
                    <a:pt x="360" y="351"/>
                    <a:pt x="360" y="351"/>
                    <a:pt x="360" y="351"/>
                  </a:cubicBezTo>
                  <a:cubicBezTo>
                    <a:pt x="360" y="351"/>
                    <a:pt x="360" y="351"/>
                    <a:pt x="360" y="351"/>
                  </a:cubicBezTo>
                  <a:cubicBezTo>
                    <a:pt x="361" y="351"/>
                    <a:pt x="361" y="351"/>
                    <a:pt x="360" y="350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3" y="350"/>
                    <a:pt x="363" y="350"/>
                    <a:pt x="363" y="350"/>
                  </a:cubicBezTo>
                  <a:cubicBezTo>
                    <a:pt x="363" y="350"/>
                    <a:pt x="363" y="350"/>
                    <a:pt x="363" y="350"/>
                  </a:cubicBezTo>
                  <a:cubicBezTo>
                    <a:pt x="363" y="351"/>
                    <a:pt x="363" y="351"/>
                    <a:pt x="363" y="351"/>
                  </a:cubicBezTo>
                  <a:cubicBezTo>
                    <a:pt x="363" y="351"/>
                    <a:pt x="363" y="351"/>
                    <a:pt x="363" y="351"/>
                  </a:cubicBezTo>
                  <a:cubicBezTo>
                    <a:pt x="364" y="351"/>
                    <a:pt x="364" y="351"/>
                    <a:pt x="364" y="351"/>
                  </a:cubicBezTo>
                  <a:cubicBezTo>
                    <a:pt x="364" y="351"/>
                    <a:pt x="364" y="350"/>
                    <a:pt x="364" y="350"/>
                  </a:cubicBezTo>
                  <a:cubicBezTo>
                    <a:pt x="364" y="350"/>
                    <a:pt x="364" y="350"/>
                    <a:pt x="364" y="350"/>
                  </a:cubicBezTo>
                  <a:cubicBezTo>
                    <a:pt x="364" y="350"/>
                    <a:pt x="364" y="350"/>
                    <a:pt x="364" y="350"/>
                  </a:cubicBezTo>
                  <a:cubicBezTo>
                    <a:pt x="365" y="350"/>
                    <a:pt x="365" y="350"/>
                    <a:pt x="365" y="350"/>
                  </a:cubicBezTo>
                  <a:cubicBezTo>
                    <a:pt x="365" y="350"/>
                    <a:pt x="365" y="350"/>
                    <a:pt x="365" y="350"/>
                  </a:cubicBezTo>
                  <a:cubicBezTo>
                    <a:pt x="365" y="350"/>
                    <a:pt x="365" y="350"/>
                    <a:pt x="365" y="350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49"/>
                    <a:pt x="368" y="349"/>
                    <a:pt x="368" y="349"/>
                  </a:cubicBezTo>
                  <a:cubicBezTo>
                    <a:pt x="368" y="349"/>
                    <a:pt x="368" y="349"/>
                    <a:pt x="368" y="349"/>
                  </a:cubicBezTo>
                  <a:cubicBezTo>
                    <a:pt x="369" y="350"/>
                    <a:pt x="369" y="350"/>
                    <a:pt x="369" y="350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1" y="349"/>
                    <a:pt x="371" y="349"/>
                    <a:pt x="371" y="349"/>
                  </a:cubicBezTo>
                  <a:cubicBezTo>
                    <a:pt x="371" y="348"/>
                    <a:pt x="371" y="348"/>
                    <a:pt x="371" y="348"/>
                  </a:cubicBezTo>
                  <a:cubicBezTo>
                    <a:pt x="371" y="348"/>
                    <a:pt x="371" y="348"/>
                    <a:pt x="371" y="348"/>
                  </a:cubicBezTo>
                  <a:cubicBezTo>
                    <a:pt x="372" y="348"/>
                    <a:pt x="372" y="348"/>
                    <a:pt x="372" y="348"/>
                  </a:cubicBezTo>
                  <a:cubicBezTo>
                    <a:pt x="372" y="348"/>
                    <a:pt x="372" y="348"/>
                    <a:pt x="372" y="348"/>
                  </a:cubicBezTo>
                  <a:cubicBezTo>
                    <a:pt x="372" y="348"/>
                    <a:pt x="372" y="348"/>
                    <a:pt x="372" y="348"/>
                  </a:cubicBezTo>
                  <a:cubicBezTo>
                    <a:pt x="372" y="347"/>
                    <a:pt x="372" y="347"/>
                    <a:pt x="372" y="347"/>
                  </a:cubicBezTo>
                  <a:cubicBezTo>
                    <a:pt x="372" y="347"/>
                    <a:pt x="372" y="347"/>
                    <a:pt x="372" y="347"/>
                  </a:cubicBezTo>
                  <a:cubicBezTo>
                    <a:pt x="373" y="347"/>
                    <a:pt x="373" y="347"/>
                    <a:pt x="373" y="347"/>
                  </a:cubicBezTo>
                  <a:cubicBezTo>
                    <a:pt x="373" y="347"/>
                    <a:pt x="373" y="347"/>
                    <a:pt x="373" y="347"/>
                  </a:cubicBezTo>
                  <a:cubicBezTo>
                    <a:pt x="373" y="347"/>
                    <a:pt x="373" y="347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5" y="346"/>
                    <a:pt x="375" y="346"/>
                  </a:cubicBezTo>
                  <a:cubicBezTo>
                    <a:pt x="376" y="346"/>
                    <a:pt x="376" y="346"/>
                    <a:pt x="376" y="346"/>
                  </a:cubicBezTo>
                  <a:cubicBezTo>
                    <a:pt x="376" y="345"/>
                    <a:pt x="376" y="345"/>
                    <a:pt x="376" y="345"/>
                  </a:cubicBezTo>
                  <a:cubicBezTo>
                    <a:pt x="376" y="345"/>
                    <a:pt x="376" y="345"/>
                    <a:pt x="376" y="345"/>
                  </a:cubicBezTo>
                  <a:cubicBezTo>
                    <a:pt x="376" y="345"/>
                    <a:pt x="376" y="345"/>
                    <a:pt x="376" y="345"/>
                  </a:cubicBezTo>
                  <a:cubicBezTo>
                    <a:pt x="377" y="345"/>
                    <a:pt x="377" y="345"/>
                    <a:pt x="377" y="345"/>
                  </a:cubicBezTo>
                  <a:cubicBezTo>
                    <a:pt x="377" y="344"/>
                    <a:pt x="377" y="344"/>
                    <a:pt x="377" y="344"/>
                  </a:cubicBezTo>
                  <a:cubicBezTo>
                    <a:pt x="378" y="344"/>
                    <a:pt x="378" y="344"/>
                    <a:pt x="378" y="344"/>
                  </a:cubicBezTo>
                  <a:cubicBezTo>
                    <a:pt x="378" y="344"/>
                    <a:pt x="378" y="344"/>
                    <a:pt x="378" y="344"/>
                  </a:cubicBezTo>
                  <a:cubicBezTo>
                    <a:pt x="378" y="343"/>
                    <a:pt x="378" y="343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1"/>
                    <a:pt x="378" y="341"/>
                    <a:pt x="378" y="341"/>
                  </a:cubicBezTo>
                  <a:cubicBezTo>
                    <a:pt x="378" y="341"/>
                    <a:pt x="378" y="341"/>
                    <a:pt x="378" y="341"/>
                  </a:cubicBezTo>
                  <a:cubicBezTo>
                    <a:pt x="378" y="341"/>
                    <a:pt x="378" y="341"/>
                    <a:pt x="378" y="341"/>
                  </a:cubicBezTo>
                  <a:cubicBezTo>
                    <a:pt x="378" y="340"/>
                    <a:pt x="378" y="340"/>
                    <a:pt x="378" y="340"/>
                  </a:cubicBezTo>
                  <a:cubicBezTo>
                    <a:pt x="378" y="339"/>
                    <a:pt x="378" y="339"/>
                    <a:pt x="378" y="339"/>
                  </a:cubicBezTo>
                  <a:cubicBezTo>
                    <a:pt x="378" y="339"/>
                    <a:pt x="378" y="339"/>
                    <a:pt x="378" y="338"/>
                  </a:cubicBezTo>
                  <a:cubicBezTo>
                    <a:pt x="379" y="338"/>
                    <a:pt x="379" y="338"/>
                    <a:pt x="379" y="338"/>
                  </a:cubicBezTo>
                  <a:cubicBezTo>
                    <a:pt x="378" y="338"/>
                    <a:pt x="378" y="338"/>
                    <a:pt x="378" y="338"/>
                  </a:cubicBezTo>
                  <a:cubicBezTo>
                    <a:pt x="379" y="338"/>
                    <a:pt x="379" y="338"/>
                    <a:pt x="379" y="338"/>
                  </a:cubicBezTo>
                  <a:cubicBezTo>
                    <a:pt x="379" y="337"/>
                    <a:pt x="379" y="337"/>
                    <a:pt x="379" y="337"/>
                  </a:cubicBezTo>
                  <a:cubicBezTo>
                    <a:pt x="379" y="337"/>
                    <a:pt x="379" y="337"/>
                    <a:pt x="379" y="337"/>
                  </a:cubicBezTo>
                  <a:cubicBezTo>
                    <a:pt x="379" y="337"/>
                    <a:pt x="379" y="337"/>
                    <a:pt x="379" y="337"/>
                  </a:cubicBezTo>
                  <a:cubicBezTo>
                    <a:pt x="379" y="336"/>
                    <a:pt x="379" y="336"/>
                    <a:pt x="379" y="336"/>
                  </a:cubicBezTo>
                  <a:cubicBezTo>
                    <a:pt x="379" y="336"/>
                    <a:pt x="379" y="336"/>
                    <a:pt x="379" y="336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4"/>
                    <a:pt x="380" y="334"/>
                    <a:pt x="380" y="334"/>
                  </a:cubicBezTo>
                  <a:cubicBezTo>
                    <a:pt x="380" y="334"/>
                    <a:pt x="380" y="334"/>
                    <a:pt x="380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2"/>
                    <a:pt x="381" y="332"/>
                    <a:pt x="381" y="332"/>
                  </a:cubicBezTo>
                  <a:cubicBezTo>
                    <a:pt x="382" y="332"/>
                    <a:pt x="382" y="332"/>
                    <a:pt x="382" y="332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3" y="330"/>
                    <a:pt x="383" y="330"/>
                    <a:pt x="383" y="330"/>
                  </a:cubicBezTo>
                  <a:cubicBezTo>
                    <a:pt x="383" y="330"/>
                    <a:pt x="383" y="330"/>
                    <a:pt x="383" y="330"/>
                  </a:cubicBezTo>
                  <a:cubicBezTo>
                    <a:pt x="383" y="330"/>
                    <a:pt x="383" y="329"/>
                    <a:pt x="384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5" y="326"/>
                    <a:pt x="385" y="326"/>
                    <a:pt x="385" y="326"/>
                  </a:cubicBezTo>
                  <a:cubicBezTo>
                    <a:pt x="385" y="326"/>
                    <a:pt x="385" y="326"/>
                    <a:pt x="385" y="326"/>
                  </a:cubicBezTo>
                  <a:cubicBezTo>
                    <a:pt x="385" y="326"/>
                    <a:pt x="385" y="326"/>
                    <a:pt x="385" y="326"/>
                  </a:cubicBezTo>
                  <a:cubicBezTo>
                    <a:pt x="385" y="325"/>
                    <a:pt x="385" y="325"/>
                    <a:pt x="385" y="325"/>
                  </a:cubicBezTo>
                  <a:cubicBezTo>
                    <a:pt x="385" y="325"/>
                    <a:pt x="385" y="325"/>
                    <a:pt x="385" y="325"/>
                  </a:cubicBezTo>
                  <a:cubicBezTo>
                    <a:pt x="385" y="325"/>
                    <a:pt x="385" y="325"/>
                    <a:pt x="385" y="325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1"/>
                    <a:pt x="384" y="321"/>
                    <a:pt x="384" y="321"/>
                  </a:cubicBezTo>
                  <a:cubicBezTo>
                    <a:pt x="384" y="321"/>
                    <a:pt x="384" y="321"/>
                    <a:pt x="384" y="321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8"/>
                    <a:pt x="384" y="318"/>
                    <a:pt x="384" y="318"/>
                  </a:cubicBezTo>
                  <a:cubicBezTo>
                    <a:pt x="384" y="318"/>
                    <a:pt x="384" y="318"/>
                    <a:pt x="384" y="318"/>
                  </a:cubicBezTo>
                  <a:cubicBezTo>
                    <a:pt x="384" y="317"/>
                    <a:pt x="384" y="317"/>
                    <a:pt x="384" y="317"/>
                  </a:cubicBezTo>
                  <a:cubicBezTo>
                    <a:pt x="384" y="317"/>
                    <a:pt x="384" y="317"/>
                    <a:pt x="384" y="317"/>
                  </a:cubicBezTo>
                  <a:cubicBezTo>
                    <a:pt x="385" y="316"/>
                    <a:pt x="385" y="316"/>
                    <a:pt x="385" y="316"/>
                  </a:cubicBezTo>
                  <a:cubicBezTo>
                    <a:pt x="386" y="315"/>
                    <a:pt x="387" y="315"/>
                    <a:pt x="388" y="314"/>
                  </a:cubicBezTo>
                  <a:cubicBezTo>
                    <a:pt x="388" y="314"/>
                    <a:pt x="388" y="314"/>
                    <a:pt x="389" y="313"/>
                  </a:cubicBezTo>
                  <a:cubicBezTo>
                    <a:pt x="389" y="313"/>
                    <a:pt x="389" y="313"/>
                    <a:pt x="389" y="313"/>
                  </a:cubicBezTo>
                  <a:cubicBezTo>
                    <a:pt x="389" y="313"/>
                    <a:pt x="389" y="313"/>
                    <a:pt x="389" y="313"/>
                  </a:cubicBezTo>
                  <a:cubicBezTo>
                    <a:pt x="389" y="313"/>
                    <a:pt x="389" y="313"/>
                    <a:pt x="389" y="313"/>
                  </a:cubicBezTo>
                  <a:cubicBezTo>
                    <a:pt x="390" y="313"/>
                    <a:pt x="391" y="312"/>
                    <a:pt x="391" y="312"/>
                  </a:cubicBezTo>
                  <a:cubicBezTo>
                    <a:pt x="392" y="312"/>
                    <a:pt x="392" y="312"/>
                    <a:pt x="392" y="312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3" y="311"/>
                    <a:pt x="393" y="311"/>
                    <a:pt x="394" y="311"/>
                  </a:cubicBezTo>
                  <a:cubicBezTo>
                    <a:pt x="395" y="310"/>
                    <a:pt x="395" y="310"/>
                    <a:pt x="395" y="310"/>
                  </a:cubicBezTo>
                  <a:cubicBezTo>
                    <a:pt x="395" y="310"/>
                    <a:pt x="395" y="310"/>
                    <a:pt x="395" y="310"/>
                  </a:cubicBezTo>
                  <a:cubicBezTo>
                    <a:pt x="395" y="309"/>
                    <a:pt x="395" y="309"/>
                    <a:pt x="395" y="309"/>
                  </a:cubicBezTo>
                  <a:cubicBezTo>
                    <a:pt x="395" y="309"/>
                    <a:pt x="395" y="309"/>
                    <a:pt x="395" y="309"/>
                  </a:cubicBezTo>
                  <a:cubicBezTo>
                    <a:pt x="396" y="309"/>
                    <a:pt x="396" y="309"/>
                    <a:pt x="396" y="309"/>
                  </a:cubicBezTo>
                  <a:cubicBezTo>
                    <a:pt x="396" y="309"/>
                    <a:pt x="396" y="309"/>
                    <a:pt x="396" y="309"/>
                  </a:cubicBezTo>
                  <a:cubicBezTo>
                    <a:pt x="396" y="308"/>
                    <a:pt x="396" y="308"/>
                    <a:pt x="396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8" y="307"/>
                    <a:pt x="398" y="307"/>
                    <a:pt x="398" y="307"/>
                  </a:cubicBezTo>
                  <a:cubicBezTo>
                    <a:pt x="398" y="308"/>
                    <a:pt x="398" y="308"/>
                    <a:pt x="398" y="308"/>
                  </a:cubicBezTo>
                  <a:cubicBezTo>
                    <a:pt x="399" y="307"/>
                    <a:pt x="399" y="307"/>
                    <a:pt x="399" y="307"/>
                  </a:cubicBezTo>
                  <a:cubicBezTo>
                    <a:pt x="399" y="307"/>
                    <a:pt x="399" y="307"/>
                    <a:pt x="399" y="307"/>
                  </a:cubicBezTo>
                  <a:cubicBezTo>
                    <a:pt x="400" y="306"/>
                    <a:pt x="400" y="306"/>
                    <a:pt x="400" y="306"/>
                  </a:cubicBezTo>
                  <a:cubicBezTo>
                    <a:pt x="400" y="307"/>
                    <a:pt x="400" y="307"/>
                    <a:pt x="400" y="307"/>
                  </a:cubicBezTo>
                  <a:cubicBezTo>
                    <a:pt x="400" y="306"/>
                    <a:pt x="400" y="306"/>
                    <a:pt x="400" y="306"/>
                  </a:cubicBezTo>
                  <a:cubicBezTo>
                    <a:pt x="400" y="306"/>
                    <a:pt x="400" y="306"/>
                    <a:pt x="400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2" y="306"/>
                    <a:pt x="401" y="305"/>
                    <a:pt x="402" y="305"/>
                  </a:cubicBezTo>
                  <a:cubicBezTo>
                    <a:pt x="402" y="305"/>
                    <a:pt x="402" y="305"/>
                    <a:pt x="402" y="305"/>
                  </a:cubicBezTo>
                  <a:cubicBezTo>
                    <a:pt x="403" y="304"/>
                    <a:pt x="403" y="304"/>
                    <a:pt x="403" y="304"/>
                  </a:cubicBezTo>
                  <a:cubicBezTo>
                    <a:pt x="403" y="304"/>
                    <a:pt x="403" y="304"/>
                    <a:pt x="403" y="304"/>
                  </a:cubicBezTo>
                  <a:cubicBezTo>
                    <a:pt x="404" y="304"/>
                    <a:pt x="404" y="304"/>
                    <a:pt x="404" y="304"/>
                  </a:cubicBezTo>
                  <a:cubicBezTo>
                    <a:pt x="404" y="304"/>
                    <a:pt x="404" y="304"/>
                    <a:pt x="404" y="304"/>
                  </a:cubicBezTo>
                  <a:cubicBezTo>
                    <a:pt x="404" y="304"/>
                    <a:pt x="405" y="303"/>
                    <a:pt x="405" y="303"/>
                  </a:cubicBezTo>
                  <a:cubicBezTo>
                    <a:pt x="405" y="303"/>
                    <a:pt x="405" y="303"/>
                    <a:pt x="405" y="303"/>
                  </a:cubicBezTo>
                  <a:cubicBezTo>
                    <a:pt x="405" y="303"/>
                    <a:pt x="405" y="303"/>
                    <a:pt x="405" y="303"/>
                  </a:cubicBezTo>
                  <a:cubicBezTo>
                    <a:pt x="407" y="301"/>
                    <a:pt x="407" y="301"/>
                    <a:pt x="407" y="301"/>
                  </a:cubicBezTo>
                  <a:cubicBezTo>
                    <a:pt x="407" y="302"/>
                    <a:pt x="407" y="301"/>
                    <a:pt x="407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9" y="301"/>
                    <a:pt x="409" y="301"/>
                    <a:pt x="409" y="301"/>
                  </a:cubicBezTo>
                  <a:cubicBezTo>
                    <a:pt x="409" y="301"/>
                    <a:pt x="409" y="301"/>
                    <a:pt x="409" y="301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2" y="300"/>
                    <a:pt x="412" y="299"/>
                    <a:pt x="412" y="299"/>
                  </a:cubicBezTo>
                  <a:cubicBezTo>
                    <a:pt x="412" y="299"/>
                    <a:pt x="412" y="299"/>
                    <a:pt x="413" y="299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4" y="298"/>
                    <a:pt x="414" y="298"/>
                    <a:pt x="414" y="298"/>
                  </a:cubicBezTo>
                  <a:cubicBezTo>
                    <a:pt x="415" y="299"/>
                    <a:pt x="415" y="299"/>
                    <a:pt x="415" y="299"/>
                  </a:cubicBezTo>
                  <a:cubicBezTo>
                    <a:pt x="415" y="298"/>
                    <a:pt x="415" y="298"/>
                    <a:pt x="415" y="298"/>
                  </a:cubicBezTo>
                  <a:cubicBezTo>
                    <a:pt x="416" y="298"/>
                    <a:pt x="416" y="298"/>
                    <a:pt x="416" y="298"/>
                  </a:cubicBezTo>
                  <a:cubicBezTo>
                    <a:pt x="416" y="298"/>
                    <a:pt x="416" y="298"/>
                    <a:pt x="416" y="298"/>
                  </a:cubicBezTo>
                  <a:cubicBezTo>
                    <a:pt x="416" y="298"/>
                    <a:pt x="416" y="298"/>
                    <a:pt x="416" y="298"/>
                  </a:cubicBezTo>
                  <a:cubicBezTo>
                    <a:pt x="417" y="298"/>
                    <a:pt x="417" y="298"/>
                    <a:pt x="417" y="298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5"/>
                    <a:pt x="418" y="295"/>
                    <a:pt x="418" y="295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20" y="294"/>
                    <a:pt x="420" y="294"/>
                    <a:pt x="420" y="294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21" y="294"/>
                    <a:pt x="421" y="294"/>
                    <a:pt x="422" y="294"/>
                  </a:cubicBezTo>
                  <a:cubicBezTo>
                    <a:pt x="422" y="294"/>
                    <a:pt x="422" y="294"/>
                    <a:pt x="422" y="294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1" y="292"/>
                    <a:pt x="421" y="292"/>
                    <a:pt x="421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3" y="291"/>
                    <a:pt x="423" y="291"/>
                    <a:pt x="423" y="291"/>
                  </a:cubicBezTo>
                  <a:cubicBezTo>
                    <a:pt x="423" y="291"/>
                    <a:pt x="424" y="291"/>
                    <a:pt x="424" y="291"/>
                  </a:cubicBezTo>
                  <a:cubicBezTo>
                    <a:pt x="424" y="290"/>
                    <a:pt x="424" y="290"/>
                    <a:pt x="424" y="290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90"/>
                    <a:pt x="425" y="289"/>
                  </a:cubicBezTo>
                  <a:cubicBezTo>
                    <a:pt x="426" y="290"/>
                    <a:pt x="426" y="290"/>
                    <a:pt x="426" y="290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28" y="288"/>
                    <a:pt x="428" y="288"/>
                    <a:pt x="428" y="288"/>
                  </a:cubicBezTo>
                  <a:cubicBezTo>
                    <a:pt x="428" y="289"/>
                    <a:pt x="428" y="289"/>
                    <a:pt x="428" y="289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8" y="288"/>
                    <a:pt x="428" y="288"/>
                    <a:pt x="428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30" y="287"/>
                    <a:pt x="430" y="287"/>
                    <a:pt x="430" y="287"/>
                  </a:cubicBezTo>
                  <a:cubicBezTo>
                    <a:pt x="430" y="287"/>
                    <a:pt x="430" y="287"/>
                    <a:pt x="430" y="287"/>
                  </a:cubicBezTo>
                  <a:cubicBezTo>
                    <a:pt x="431" y="287"/>
                    <a:pt x="431" y="287"/>
                    <a:pt x="431" y="287"/>
                  </a:cubicBezTo>
                  <a:cubicBezTo>
                    <a:pt x="430" y="287"/>
                    <a:pt x="430" y="287"/>
                    <a:pt x="430" y="287"/>
                  </a:cubicBezTo>
                  <a:cubicBezTo>
                    <a:pt x="430" y="288"/>
                    <a:pt x="430" y="288"/>
                    <a:pt x="430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0" y="288"/>
                    <a:pt x="430" y="288"/>
                    <a:pt x="430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32" y="289"/>
                    <a:pt x="432" y="289"/>
                    <a:pt x="432" y="289"/>
                  </a:cubicBezTo>
                  <a:cubicBezTo>
                    <a:pt x="432" y="289"/>
                    <a:pt x="432" y="289"/>
                    <a:pt x="432" y="289"/>
                  </a:cubicBezTo>
                  <a:cubicBezTo>
                    <a:pt x="432" y="289"/>
                    <a:pt x="432" y="289"/>
                    <a:pt x="433" y="288"/>
                  </a:cubicBezTo>
                  <a:cubicBezTo>
                    <a:pt x="433" y="288"/>
                    <a:pt x="433" y="288"/>
                    <a:pt x="433" y="288"/>
                  </a:cubicBezTo>
                  <a:cubicBezTo>
                    <a:pt x="433" y="289"/>
                    <a:pt x="433" y="289"/>
                    <a:pt x="433" y="289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3" y="288"/>
                    <a:pt x="433" y="288"/>
                    <a:pt x="433" y="288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6"/>
                    <a:pt x="432" y="286"/>
                    <a:pt x="432" y="286"/>
                  </a:cubicBezTo>
                  <a:cubicBezTo>
                    <a:pt x="432" y="286"/>
                    <a:pt x="432" y="286"/>
                    <a:pt x="432" y="286"/>
                  </a:cubicBezTo>
                  <a:cubicBezTo>
                    <a:pt x="432" y="286"/>
                    <a:pt x="432" y="286"/>
                    <a:pt x="432" y="286"/>
                  </a:cubicBezTo>
                  <a:cubicBezTo>
                    <a:pt x="432" y="286"/>
                    <a:pt x="432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5"/>
                    <a:pt x="433" y="285"/>
                    <a:pt x="433" y="285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4" y="286"/>
                    <a:pt x="434" y="286"/>
                    <a:pt x="434" y="286"/>
                  </a:cubicBezTo>
                  <a:cubicBezTo>
                    <a:pt x="433" y="286"/>
                    <a:pt x="433" y="286"/>
                    <a:pt x="433" y="286"/>
                  </a:cubicBezTo>
                  <a:lnTo>
                    <a:pt x="434" y="285"/>
                  </a:lnTo>
                  <a:close/>
                  <a:moveTo>
                    <a:pt x="294" y="491"/>
                  </a:moveTo>
                  <a:cubicBezTo>
                    <a:pt x="294" y="491"/>
                    <a:pt x="294" y="491"/>
                    <a:pt x="294" y="491"/>
                  </a:cubicBezTo>
                  <a:cubicBezTo>
                    <a:pt x="294" y="491"/>
                    <a:pt x="294" y="491"/>
                    <a:pt x="294" y="491"/>
                  </a:cubicBezTo>
                  <a:cubicBezTo>
                    <a:pt x="294" y="491"/>
                    <a:pt x="294" y="491"/>
                    <a:pt x="294" y="491"/>
                  </a:cubicBezTo>
                  <a:cubicBezTo>
                    <a:pt x="293" y="491"/>
                    <a:pt x="293" y="491"/>
                    <a:pt x="293" y="491"/>
                  </a:cubicBezTo>
                  <a:cubicBezTo>
                    <a:pt x="292" y="491"/>
                    <a:pt x="292" y="491"/>
                    <a:pt x="292" y="491"/>
                  </a:cubicBezTo>
                  <a:cubicBezTo>
                    <a:pt x="292" y="490"/>
                    <a:pt x="292" y="490"/>
                    <a:pt x="292" y="490"/>
                  </a:cubicBezTo>
                  <a:cubicBezTo>
                    <a:pt x="292" y="490"/>
                    <a:pt x="292" y="490"/>
                    <a:pt x="292" y="490"/>
                  </a:cubicBezTo>
                  <a:cubicBezTo>
                    <a:pt x="292" y="489"/>
                    <a:pt x="291" y="489"/>
                    <a:pt x="291" y="489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89" y="489"/>
                    <a:pt x="289" y="489"/>
                    <a:pt x="289" y="489"/>
                  </a:cubicBezTo>
                  <a:cubicBezTo>
                    <a:pt x="288" y="489"/>
                    <a:pt x="289" y="489"/>
                    <a:pt x="288" y="489"/>
                  </a:cubicBezTo>
                  <a:cubicBezTo>
                    <a:pt x="288" y="489"/>
                    <a:pt x="288" y="489"/>
                    <a:pt x="288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6" y="489"/>
                    <a:pt x="286" y="489"/>
                    <a:pt x="286" y="489"/>
                  </a:cubicBezTo>
                  <a:cubicBezTo>
                    <a:pt x="286" y="489"/>
                    <a:pt x="286" y="489"/>
                    <a:pt x="286" y="489"/>
                  </a:cubicBezTo>
                  <a:cubicBezTo>
                    <a:pt x="286" y="489"/>
                    <a:pt x="286" y="489"/>
                    <a:pt x="286" y="489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4" y="488"/>
                    <a:pt x="284" y="488"/>
                    <a:pt x="284" y="488"/>
                  </a:cubicBezTo>
                  <a:cubicBezTo>
                    <a:pt x="284" y="488"/>
                    <a:pt x="284" y="488"/>
                    <a:pt x="284" y="488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3" y="487"/>
                    <a:pt x="283" y="487"/>
                    <a:pt x="283" y="487"/>
                  </a:cubicBezTo>
                  <a:cubicBezTo>
                    <a:pt x="283" y="487"/>
                    <a:pt x="283" y="487"/>
                    <a:pt x="283" y="487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2" y="486"/>
                    <a:pt x="282" y="486"/>
                    <a:pt x="282" y="486"/>
                  </a:cubicBezTo>
                  <a:cubicBezTo>
                    <a:pt x="282" y="486"/>
                    <a:pt x="282" y="486"/>
                    <a:pt x="282" y="486"/>
                  </a:cubicBezTo>
                  <a:cubicBezTo>
                    <a:pt x="282" y="486"/>
                    <a:pt x="282" y="486"/>
                    <a:pt x="282" y="486"/>
                  </a:cubicBezTo>
                  <a:cubicBezTo>
                    <a:pt x="282" y="487"/>
                    <a:pt x="282" y="487"/>
                    <a:pt x="282" y="487"/>
                  </a:cubicBezTo>
                  <a:cubicBezTo>
                    <a:pt x="282" y="488"/>
                    <a:pt x="282" y="488"/>
                    <a:pt x="282" y="488"/>
                  </a:cubicBezTo>
                  <a:cubicBezTo>
                    <a:pt x="282" y="488"/>
                    <a:pt x="282" y="488"/>
                    <a:pt x="282" y="488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90"/>
                    <a:pt x="283" y="490"/>
                    <a:pt x="283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2"/>
                    <a:pt x="284" y="492"/>
                    <a:pt x="284" y="492"/>
                  </a:cubicBezTo>
                  <a:cubicBezTo>
                    <a:pt x="284" y="492"/>
                    <a:pt x="284" y="492"/>
                    <a:pt x="284" y="492"/>
                  </a:cubicBezTo>
                  <a:cubicBezTo>
                    <a:pt x="284" y="492"/>
                    <a:pt x="285" y="493"/>
                    <a:pt x="285" y="493"/>
                  </a:cubicBezTo>
                  <a:cubicBezTo>
                    <a:pt x="285" y="494"/>
                    <a:pt x="285" y="495"/>
                    <a:pt x="285" y="495"/>
                  </a:cubicBezTo>
                  <a:cubicBezTo>
                    <a:pt x="285" y="495"/>
                    <a:pt x="285" y="495"/>
                    <a:pt x="285" y="495"/>
                  </a:cubicBezTo>
                  <a:cubicBezTo>
                    <a:pt x="286" y="495"/>
                    <a:pt x="286" y="495"/>
                    <a:pt x="286" y="495"/>
                  </a:cubicBezTo>
                  <a:cubicBezTo>
                    <a:pt x="286" y="495"/>
                    <a:pt x="286" y="495"/>
                    <a:pt x="286" y="495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9" y="497"/>
                    <a:pt x="289" y="497"/>
                    <a:pt x="289" y="497"/>
                  </a:cubicBezTo>
                  <a:cubicBezTo>
                    <a:pt x="289" y="497"/>
                    <a:pt x="289" y="497"/>
                    <a:pt x="289" y="497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1" y="497"/>
                    <a:pt x="291" y="496"/>
                    <a:pt x="292" y="496"/>
                  </a:cubicBezTo>
                  <a:cubicBezTo>
                    <a:pt x="291" y="496"/>
                    <a:pt x="291" y="496"/>
                    <a:pt x="291" y="496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93" y="495"/>
                    <a:pt x="293" y="495"/>
                    <a:pt x="293" y="495"/>
                  </a:cubicBezTo>
                  <a:cubicBezTo>
                    <a:pt x="293" y="495"/>
                    <a:pt x="293" y="495"/>
                    <a:pt x="293" y="495"/>
                  </a:cubicBezTo>
                  <a:cubicBezTo>
                    <a:pt x="293" y="495"/>
                    <a:pt x="293" y="495"/>
                    <a:pt x="293" y="495"/>
                  </a:cubicBezTo>
                  <a:cubicBezTo>
                    <a:pt x="294" y="495"/>
                    <a:pt x="294" y="495"/>
                    <a:pt x="294" y="495"/>
                  </a:cubicBezTo>
                  <a:cubicBezTo>
                    <a:pt x="295" y="495"/>
                    <a:pt x="295" y="495"/>
                    <a:pt x="295" y="495"/>
                  </a:cubicBezTo>
                  <a:cubicBezTo>
                    <a:pt x="294" y="494"/>
                    <a:pt x="295" y="494"/>
                    <a:pt x="294" y="493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295" y="492"/>
                    <a:pt x="295" y="492"/>
                    <a:pt x="295" y="492"/>
                  </a:cubicBezTo>
                  <a:lnTo>
                    <a:pt x="294" y="491"/>
                  </a:lnTo>
                  <a:close/>
                  <a:moveTo>
                    <a:pt x="268" y="490"/>
                  </a:moveTo>
                  <a:cubicBezTo>
                    <a:pt x="267" y="490"/>
                    <a:pt x="267" y="490"/>
                    <a:pt x="267" y="490"/>
                  </a:cubicBezTo>
                  <a:cubicBezTo>
                    <a:pt x="267" y="490"/>
                    <a:pt x="267" y="490"/>
                    <a:pt x="267" y="490"/>
                  </a:cubicBezTo>
                  <a:cubicBezTo>
                    <a:pt x="267" y="490"/>
                    <a:pt x="267" y="490"/>
                    <a:pt x="267" y="490"/>
                  </a:cubicBezTo>
                  <a:cubicBezTo>
                    <a:pt x="267" y="490"/>
                    <a:pt x="267" y="490"/>
                    <a:pt x="267" y="490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6" y="489"/>
                    <a:pt x="266" y="489"/>
                    <a:pt x="266" y="489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5" y="488"/>
                    <a:pt x="265" y="488"/>
                    <a:pt x="265" y="488"/>
                  </a:cubicBezTo>
                  <a:cubicBezTo>
                    <a:pt x="265" y="488"/>
                    <a:pt x="265" y="488"/>
                    <a:pt x="265" y="488"/>
                  </a:cubicBezTo>
                  <a:cubicBezTo>
                    <a:pt x="265" y="489"/>
                    <a:pt x="265" y="489"/>
                    <a:pt x="265" y="489"/>
                  </a:cubicBezTo>
                  <a:cubicBezTo>
                    <a:pt x="265" y="489"/>
                    <a:pt x="265" y="489"/>
                    <a:pt x="265" y="489"/>
                  </a:cubicBezTo>
                  <a:cubicBezTo>
                    <a:pt x="265" y="489"/>
                    <a:pt x="265" y="489"/>
                    <a:pt x="265" y="489"/>
                  </a:cubicBezTo>
                  <a:cubicBezTo>
                    <a:pt x="265" y="490"/>
                    <a:pt x="265" y="490"/>
                    <a:pt x="265" y="490"/>
                  </a:cubicBezTo>
                  <a:cubicBezTo>
                    <a:pt x="266" y="490"/>
                    <a:pt x="266" y="490"/>
                    <a:pt x="266" y="490"/>
                  </a:cubicBezTo>
                  <a:cubicBezTo>
                    <a:pt x="266" y="490"/>
                    <a:pt x="266" y="490"/>
                    <a:pt x="266" y="490"/>
                  </a:cubicBezTo>
                  <a:cubicBezTo>
                    <a:pt x="267" y="491"/>
                    <a:pt x="267" y="491"/>
                    <a:pt x="267" y="491"/>
                  </a:cubicBezTo>
                  <a:cubicBezTo>
                    <a:pt x="267" y="491"/>
                    <a:pt x="267" y="490"/>
                    <a:pt x="267" y="490"/>
                  </a:cubicBezTo>
                  <a:lnTo>
                    <a:pt x="268" y="490"/>
                  </a:lnTo>
                  <a:close/>
                  <a:moveTo>
                    <a:pt x="265" y="479"/>
                  </a:moveTo>
                  <a:cubicBezTo>
                    <a:pt x="265" y="479"/>
                    <a:pt x="264" y="478"/>
                    <a:pt x="264" y="478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3" y="478"/>
                    <a:pt x="264" y="478"/>
                    <a:pt x="264" y="479"/>
                  </a:cubicBezTo>
                  <a:cubicBezTo>
                    <a:pt x="264" y="479"/>
                    <a:pt x="264" y="479"/>
                    <a:pt x="264" y="479"/>
                  </a:cubicBezTo>
                  <a:cubicBezTo>
                    <a:pt x="264" y="479"/>
                    <a:pt x="264" y="479"/>
                    <a:pt x="264" y="479"/>
                  </a:cubicBezTo>
                  <a:cubicBezTo>
                    <a:pt x="265" y="479"/>
                    <a:pt x="265" y="479"/>
                    <a:pt x="265" y="479"/>
                  </a:cubicBezTo>
                  <a:close/>
                  <a:moveTo>
                    <a:pt x="274" y="492"/>
                  </a:moveTo>
                  <a:cubicBezTo>
                    <a:pt x="274" y="492"/>
                    <a:pt x="274" y="492"/>
                    <a:pt x="274" y="492"/>
                  </a:cubicBezTo>
                  <a:cubicBezTo>
                    <a:pt x="275" y="492"/>
                    <a:pt x="275" y="492"/>
                    <a:pt x="275" y="492"/>
                  </a:cubicBezTo>
                  <a:cubicBezTo>
                    <a:pt x="274" y="491"/>
                    <a:pt x="274" y="491"/>
                    <a:pt x="274" y="491"/>
                  </a:cubicBezTo>
                  <a:cubicBezTo>
                    <a:pt x="274" y="492"/>
                    <a:pt x="274" y="491"/>
                    <a:pt x="274" y="492"/>
                  </a:cubicBezTo>
                  <a:close/>
                  <a:moveTo>
                    <a:pt x="268" y="476"/>
                  </a:moveTo>
                  <a:cubicBezTo>
                    <a:pt x="268" y="475"/>
                    <a:pt x="268" y="475"/>
                    <a:pt x="268" y="475"/>
                  </a:cubicBezTo>
                  <a:cubicBezTo>
                    <a:pt x="268" y="476"/>
                    <a:pt x="268" y="476"/>
                    <a:pt x="268" y="476"/>
                  </a:cubicBezTo>
                  <a:cubicBezTo>
                    <a:pt x="268" y="475"/>
                    <a:pt x="268" y="475"/>
                    <a:pt x="268" y="475"/>
                  </a:cubicBezTo>
                  <a:cubicBezTo>
                    <a:pt x="267" y="476"/>
                    <a:pt x="267" y="476"/>
                    <a:pt x="267" y="476"/>
                  </a:cubicBezTo>
                  <a:cubicBezTo>
                    <a:pt x="268" y="477"/>
                    <a:pt x="268" y="476"/>
                    <a:pt x="268" y="476"/>
                  </a:cubicBezTo>
                  <a:close/>
                  <a:moveTo>
                    <a:pt x="276" y="492"/>
                  </a:move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lose/>
                  <a:moveTo>
                    <a:pt x="263" y="481"/>
                  </a:moveTo>
                  <a:cubicBezTo>
                    <a:pt x="263" y="481"/>
                    <a:pt x="263" y="481"/>
                    <a:pt x="263" y="482"/>
                  </a:cubicBezTo>
                  <a:cubicBezTo>
                    <a:pt x="262" y="482"/>
                    <a:pt x="262" y="482"/>
                    <a:pt x="262" y="482"/>
                  </a:cubicBezTo>
                  <a:cubicBezTo>
                    <a:pt x="263" y="482"/>
                    <a:pt x="263" y="482"/>
                    <a:pt x="263" y="482"/>
                  </a:cubicBezTo>
                  <a:cubicBezTo>
                    <a:pt x="263" y="482"/>
                    <a:pt x="264" y="482"/>
                    <a:pt x="263" y="481"/>
                  </a:cubicBezTo>
                  <a:cubicBezTo>
                    <a:pt x="264" y="481"/>
                    <a:pt x="264" y="481"/>
                    <a:pt x="264" y="481"/>
                  </a:cubicBezTo>
                  <a:cubicBezTo>
                    <a:pt x="264" y="481"/>
                    <a:pt x="264" y="481"/>
                    <a:pt x="264" y="481"/>
                  </a:cubicBezTo>
                  <a:cubicBezTo>
                    <a:pt x="264" y="481"/>
                    <a:pt x="264" y="481"/>
                    <a:pt x="264" y="481"/>
                  </a:cubicBezTo>
                  <a:lnTo>
                    <a:pt x="263" y="481"/>
                  </a:lnTo>
                  <a:close/>
                  <a:moveTo>
                    <a:pt x="266" y="476"/>
                  </a:moveTo>
                  <a:cubicBezTo>
                    <a:pt x="266" y="476"/>
                    <a:pt x="266" y="476"/>
                    <a:pt x="266" y="476"/>
                  </a:cubicBezTo>
                  <a:cubicBezTo>
                    <a:pt x="266" y="476"/>
                    <a:pt x="266" y="476"/>
                    <a:pt x="266" y="476"/>
                  </a:cubicBezTo>
                  <a:cubicBezTo>
                    <a:pt x="267" y="477"/>
                    <a:pt x="267" y="477"/>
                    <a:pt x="267" y="477"/>
                  </a:cubicBezTo>
                  <a:cubicBezTo>
                    <a:pt x="267" y="476"/>
                    <a:pt x="267" y="476"/>
                    <a:pt x="267" y="476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4" y="475"/>
                    <a:pt x="265" y="475"/>
                    <a:pt x="264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3" y="476"/>
                    <a:pt x="263" y="476"/>
                    <a:pt x="263" y="476"/>
                  </a:cubicBezTo>
                  <a:cubicBezTo>
                    <a:pt x="264" y="476"/>
                    <a:pt x="264" y="476"/>
                    <a:pt x="264" y="476"/>
                  </a:cubicBezTo>
                  <a:cubicBezTo>
                    <a:pt x="264" y="476"/>
                    <a:pt x="264" y="476"/>
                    <a:pt x="264" y="476"/>
                  </a:cubicBezTo>
                  <a:cubicBezTo>
                    <a:pt x="264" y="477"/>
                    <a:pt x="264" y="477"/>
                    <a:pt x="264" y="477"/>
                  </a:cubicBezTo>
                  <a:cubicBezTo>
                    <a:pt x="264" y="476"/>
                    <a:pt x="264" y="476"/>
                    <a:pt x="264" y="476"/>
                  </a:cubicBezTo>
                  <a:cubicBezTo>
                    <a:pt x="263" y="477"/>
                    <a:pt x="263" y="477"/>
                    <a:pt x="263" y="477"/>
                  </a:cubicBezTo>
                  <a:cubicBezTo>
                    <a:pt x="263" y="477"/>
                    <a:pt x="263" y="477"/>
                    <a:pt x="263" y="477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5" y="478"/>
                    <a:pt x="265" y="478"/>
                    <a:pt x="265" y="478"/>
                  </a:cubicBezTo>
                  <a:cubicBezTo>
                    <a:pt x="265" y="478"/>
                    <a:pt x="265" y="478"/>
                    <a:pt x="265" y="478"/>
                  </a:cubicBezTo>
                  <a:cubicBezTo>
                    <a:pt x="265" y="479"/>
                    <a:pt x="265" y="479"/>
                    <a:pt x="265" y="479"/>
                  </a:cubicBezTo>
                  <a:cubicBezTo>
                    <a:pt x="266" y="478"/>
                    <a:pt x="266" y="478"/>
                    <a:pt x="266" y="478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4" y="477"/>
                    <a:pt x="264" y="477"/>
                    <a:pt x="264" y="477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5" y="477"/>
                    <a:pt x="266" y="477"/>
                    <a:pt x="266" y="477"/>
                  </a:cubicBezTo>
                  <a:cubicBezTo>
                    <a:pt x="266" y="477"/>
                    <a:pt x="266" y="477"/>
                    <a:pt x="266" y="477"/>
                  </a:cubicBezTo>
                  <a:cubicBezTo>
                    <a:pt x="266" y="477"/>
                    <a:pt x="266" y="477"/>
                    <a:pt x="266" y="477"/>
                  </a:cubicBezTo>
                  <a:cubicBezTo>
                    <a:pt x="265" y="476"/>
                    <a:pt x="265" y="476"/>
                    <a:pt x="265" y="476"/>
                  </a:cubicBezTo>
                  <a:cubicBezTo>
                    <a:pt x="265" y="476"/>
                    <a:pt x="265" y="476"/>
                    <a:pt x="265" y="476"/>
                  </a:cubicBezTo>
                  <a:lnTo>
                    <a:pt x="266" y="476"/>
                  </a:lnTo>
                  <a:close/>
                  <a:moveTo>
                    <a:pt x="285" y="499"/>
                  </a:moveTo>
                  <a:cubicBezTo>
                    <a:pt x="284" y="500"/>
                    <a:pt x="284" y="500"/>
                    <a:pt x="284" y="500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2"/>
                    <a:pt x="284" y="502"/>
                    <a:pt x="284" y="502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2"/>
                    <a:pt x="284" y="502"/>
                    <a:pt x="284" y="502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2" y="500"/>
                    <a:pt x="282" y="500"/>
                    <a:pt x="282" y="500"/>
                  </a:cubicBezTo>
                  <a:cubicBezTo>
                    <a:pt x="282" y="500"/>
                    <a:pt x="282" y="500"/>
                    <a:pt x="282" y="500"/>
                  </a:cubicBezTo>
                  <a:cubicBezTo>
                    <a:pt x="282" y="501"/>
                    <a:pt x="282" y="501"/>
                    <a:pt x="282" y="501"/>
                  </a:cubicBezTo>
                  <a:cubicBezTo>
                    <a:pt x="282" y="501"/>
                    <a:pt x="282" y="501"/>
                    <a:pt x="282" y="501"/>
                  </a:cubicBezTo>
                  <a:cubicBezTo>
                    <a:pt x="281" y="501"/>
                    <a:pt x="281" y="501"/>
                    <a:pt x="281" y="501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79" y="500"/>
                    <a:pt x="279" y="500"/>
                    <a:pt x="279" y="500"/>
                  </a:cubicBezTo>
                  <a:cubicBezTo>
                    <a:pt x="279" y="500"/>
                    <a:pt x="279" y="500"/>
                    <a:pt x="279" y="500"/>
                  </a:cubicBezTo>
                  <a:cubicBezTo>
                    <a:pt x="279" y="499"/>
                    <a:pt x="279" y="499"/>
                    <a:pt x="279" y="499"/>
                  </a:cubicBezTo>
                  <a:cubicBezTo>
                    <a:pt x="279" y="499"/>
                    <a:pt x="279" y="499"/>
                    <a:pt x="279" y="499"/>
                  </a:cubicBezTo>
                  <a:cubicBezTo>
                    <a:pt x="279" y="499"/>
                    <a:pt x="279" y="499"/>
                    <a:pt x="279" y="499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77" y="499"/>
                    <a:pt x="277" y="499"/>
                    <a:pt x="277" y="499"/>
                  </a:cubicBezTo>
                  <a:cubicBezTo>
                    <a:pt x="277" y="499"/>
                    <a:pt x="277" y="499"/>
                    <a:pt x="277" y="499"/>
                  </a:cubicBezTo>
                  <a:cubicBezTo>
                    <a:pt x="276" y="497"/>
                    <a:pt x="276" y="497"/>
                    <a:pt x="276" y="497"/>
                  </a:cubicBezTo>
                  <a:cubicBezTo>
                    <a:pt x="276" y="497"/>
                    <a:pt x="276" y="497"/>
                    <a:pt x="276" y="497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4" y="496"/>
                    <a:pt x="274" y="496"/>
                    <a:pt x="274" y="496"/>
                  </a:cubicBezTo>
                  <a:cubicBezTo>
                    <a:pt x="275" y="497"/>
                    <a:pt x="275" y="497"/>
                    <a:pt x="275" y="497"/>
                  </a:cubicBezTo>
                  <a:cubicBezTo>
                    <a:pt x="275" y="497"/>
                    <a:pt x="275" y="497"/>
                    <a:pt x="275" y="497"/>
                  </a:cubicBezTo>
                  <a:cubicBezTo>
                    <a:pt x="274" y="496"/>
                    <a:pt x="274" y="497"/>
                    <a:pt x="273" y="496"/>
                  </a:cubicBezTo>
                  <a:cubicBezTo>
                    <a:pt x="273" y="495"/>
                    <a:pt x="273" y="495"/>
                    <a:pt x="273" y="495"/>
                  </a:cubicBezTo>
                  <a:cubicBezTo>
                    <a:pt x="273" y="495"/>
                    <a:pt x="273" y="495"/>
                    <a:pt x="273" y="494"/>
                  </a:cubicBezTo>
                  <a:cubicBezTo>
                    <a:pt x="274" y="494"/>
                    <a:pt x="274" y="494"/>
                    <a:pt x="274" y="494"/>
                  </a:cubicBezTo>
                  <a:cubicBezTo>
                    <a:pt x="275" y="494"/>
                    <a:pt x="275" y="494"/>
                    <a:pt x="275" y="494"/>
                  </a:cubicBezTo>
                  <a:cubicBezTo>
                    <a:pt x="275" y="494"/>
                    <a:pt x="275" y="494"/>
                    <a:pt x="275" y="494"/>
                  </a:cubicBezTo>
                  <a:cubicBezTo>
                    <a:pt x="275" y="494"/>
                    <a:pt x="275" y="494"/>
                    <a:pt x="276" y="495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7" y="494"/>
                    <a:pt x="277" y="494"/>
                    <a:pt x="277" y="494"/>
                  </a:cubicBezTo>
                  <a:cubicBezTo>
                    <a:pt x="277" y="494"/>
                    <a:pt x="277" y="494"/>
                    <a:pt x="278" y="495"/>
                  </a:cubicBezTo>
                  <a:cubicBezTo>
                    <a:pt x="278" y="495"/>
                    <a:pt x="278" y="495"/>
                    <a:pt x="278" y="495"/>
                  </a:cubicBezTo>
                  <a:cubicBezTo>
                    <a:pt x="278" y="495"/>
                    <a:pt x="278" y="495"/>
                    <a:pt x="278" y="495"/>
                  </a:cubicBezTo>
                  <a:cubicBezTo>
                    <a:pt x="279" y="495"/>
                    <a:pt x="279" y="495"/>
                    <a:pt x="279" y="495"/>
                  </a:cubicBezTo>
                  <a:cubicBezTo>
                    <a:pt x="278" y="496"/>
                    <a:pt x="278" y="496"/>
                    <a:pt x="278" y="496"/>
                  </a:cubicBezTo>
                  <a:cubicBezTo>
                    <a:pt x="278" y="496"/>
                    <a:pt x="277" y="496"/>
                    <a:pt x="277" y="496"/>
                  </a:cubicBezTo>
                  <a:cubicBezTo>
                    <a:pt x="277" y="496"/>
                    <a:pt x="277" y="496"/>
                    <a:pt x="277" y="496"/>
                  </a:cubicBezTo>
                  <a:cubicBezTo>
                    <a:pt x="278" y="496"/>
                    <a:pt x="278" y="496"/>
                    <a:pt x="278" y="496"/>
                  </a:cubicBezTo>
                  <a:cubicBezTo>
                    <a:pt x="278" y="497"/>
                    <a:pt x="278" y="497"/>
                    <a:pt x="278" y="497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279" y="496"/>
                    <a:pt x="279" y="496"/>
                    <a:pt x="279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2" y="498"/>
                    <a:pt x="282" y="498"/>
                    <a:pt x="282" y="497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84" y="499"/>
                    <a:pt x="284" y="499"/>
                    <a:pt x="284" y="499"/>
                  </a:cubicBezTo>
                  <a:cubicBezTo>
                    <a:pt x="284" y="499"/>
                    <a:pt x="284" y="499"/>
                    <a:pt x="284" y="499"/>
                  </a:cubicBezTo>
                  <a:cubicBezTo>
                    <a:pt x="284" y="499"/>
                    <a:pt x="284" y="499"/>
                    <a:pt x="285" y="499"/>
                  </a:cubicBezTo>
                  <a:close/>
                  <a:moveTo>
                    <a:pt x="280" y="497"/>
                  </a:move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lose/>
                  <a:moveTo>
                    <a:pt x="230" y="447"/>
                  </a:moveTo>
                  <a:cubicBezTo>
                    <a:pt x="230" y="448"/>
                    <a:pt x="230" y="448"/>
                    <a:pt x="230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30" y="448"/>
                    <a:pt x="230" y="448"/>
                    <a:pt x="230" y="449"/>
                  </a:cubicBezTo>
                  <a:cubicBezTo>
                    <a:pt x="230" y="449"/>
                    <a:pt x="230" y="449"/>
                    <a:pt x="230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31" y="448"/>
                    <a:pt x="231" y="448"/>
                    <a:pt x="231" y="448"/>
                  </a:cubicBezTo>
                  <a:lnTo>
                    <a:pt x="230" y="447"/>
                  </a:lnTo>
                  <a:close/>
                  <a:moveTo>
                    <a:pt x="231" y="442"/>
                  </a:moveTo>
                  <a:cubicBezTo>
                    <a:pt x="231" y="441"/>
                    <a:pt x="231" y="441"/>
                    <a:pt x="231" y="441"/>
                  </a:cubicBezTo>
                  <a:cubicBezTo>
                    <a:pt x="231" y="441"/>
                    <a:pt x="231" y="441"/>
                    <a:pt x="231" y="441"/>
                  </a:cubicBezTo>
                  <a:lnTo>
                    <a:pt x="231" y="442"/>
                  </a:lnTo>
                  <a:close/>
                  <a:moveTo>
                    <a:pt x="250" y="464"/>
                  </a:moveTo>
                  <a:cubicBezTo>
                    <a:pt x="250" y="464"/>
                    <a:pt x="250" y="464"/>
                    <a:pt x="250" y="464"/>
                  </a:cubicBezTo>
                  <a:cubicBezTo>
                    <a:pt x="250" y="464"/>
                    <a:pt x="250" y="464"/>
                    <a:pt x="250" y="464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48" y="464"/>
                    <a:pt x="248" y="464"/>
                    <a:pt x="248" y="464"/>
                  </a:cubicBezTo>
                  <a:cubicBezTo>
                    <a:pt x="248" y="464"/>
                    <a:pt x="248" y="464"/>
                    <a:pt x="248" y="464"/>
                  </a:cubicBezTo>
                  <a:cubicBezTo>
                    <a:pt x="249" y="465"/>
                    <a:pt x="249" y="465"/>
                    <a:pt x="249" y="465"/>
                  </a:cubicBezTo>
                  <a:cubicBezTo>
                    <a:pt x="248" y="465"/>
                    <a:pt x="248" y="465"/>
                    <a:pt x="248" y="465"/>
                  </a:cubicBezTo>
                  <a:cubicBezTo>
                    <a:pt x="249" y="465"/>
                    <a:pt x="249" y="465"/>
                    <a:pt x="249" y="465"/>
                  </a:cubicBezTo>
                  <a:cubicBezTo>
                    <a:pt x="249" y="465"/>
                    <a:pt x="249" y="465"/>
                    <a:pt x="249" y="465"/>
                  </a:cubicBezTo>
                  <a:cubicBezTo>
                    <a:pt x="250" y="465"/>
                    <a:pt x="250" y="465"/>
                    <a:pt x="250" y="465"/>
                  </a:cubicBezTo>
                  <a:cubicBezTo>
                    <a:pt x="250" y="465"/>
                    <a:pt x="250" y="465"/>
                    <a:pt x="250" y="465"/>
                  </a:cubicBezTo>
                  <a:cubicBezTo>
                    <a:pt x="250" y="464"/>
                    <a:pt x="250" y="464"/>
                    <a:pt x="250" y="464"/>
                  </a:cubicBezTo>
                  <a:close/>
                  <a:moveTo>
                    <a:pt x="251" y="462"/>
                  </a:moveTo>
                  <a:cubicBezTo>
                    <a:pt x="250" y="462"/>
                    <a:pt x="250" y="462"/>
                    <a:pt x="250" y="462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2"/>
                    <a:pt x="249" y="462"/>
                    <a:pt x="249" y="462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8" y="460"/>
                    <a:pt x="248" y="460"/>
                    <a:pt x="248" y="460"/>
                  </a:cubicBezTo>
                  <a:cubicBezTo>
                    <a:pt x="248" y="460"/>
                    <a:pt x="248" y="460"/>
                    <a:pt x="248" y="460"/>
                  </a:cubicBezTo>
                  <a:cubicBezTo>
                    <a:pt x="247" y="460"/>
                    <a:pt x="247" y="460"/>
                    <a:pt x="247" y="460"/>
                  </a:cubicBezTo>
                  <a:cubicBezTo>
                    <a:pt x="247" y="460"/>
                    <a:pt x="247" y="460"/>
                    <a:pt x="247" y="460"/>
                  </a:cubicBezTo>
                  <a:cubicBezTo>
                    <a:pt x="247" y="461"/>
                    <a:pt x="247" y="461"/>
                    <a:pt x="247" y="462"/>
                  </a:cubicBezTo>
                  <a:cubicBezTo>
                    <a:pt x="247" y="462"/>
                    <a:pt x="247" y="462"/>
                    <a:pt x="247" y="462"/>
                  </a:cubicBezTo>
                  <a:cubicBezTo>
                    <a:pt x="246" y="461"/>
                    <a:pt x="246" y="461"/>
                    <a:pt x="245" y="461"/>
                  </a:cubicBezTo>
                  <a:cubicBezTo>
                    <a:pt x="245" y="461"/>
                    <a:pt x="245" y="461"/>
                    <a:pt x="245" y="461"/>
                  </a:cubicBezTo>
                  <a:cubicBezTo>
                    <a:pt x="245" y="460"/>
                    <a:pt x="245" y="460"/>
                    <a:pt x="245" y="460"/>
                  </a:cubicBezTo>
                  <a:cubicBezTo>
                    <a:pt x="245" y="460"/>
                    <a:pt x="245" y="460"/>
                    <a:pt x="245" y="460"/>
                  </a:cubicBezTo>
                  <a:cubicBezTo>
                    <a:pt x="244" y="459"/>
                    <a:pt x="244" y="459"/>
                    <a:pt x="244" y="459"/>
                  </a:cubicBezTo>
                  <a:cubicBezTo>
                    <a:pt x="245" y="459"/>
                    <a:pt x="245" y="459"/>
                    <a:pt x="245" y="459"/>
                  </a:cubicBezTo>
                  <a:cubicBezTo>
                    <a:pt x="244" y="458"/>
                    <a:pt x="244" y="458"/>
                    <a:pt x="244" y="458"/>
                  </a:cubicBezTo>
                  <a:cubicBezTo>
                    <a:pt x="245" y="457"/>
                    <a:pt x="245" y="457"/>
                    <a:pt x="245" y="457"/>
                  </a:cubicBezTo>
                  <a:cubicBezTo>
                    <a:pt x="244" y="457"/>
                    <a:pt x="244" y="457"/>
                    <a:pt x="244" y="457"/>
                  </a:cubicBezTo>
                  <a:cubicBezTo>
                    <a:pt x="244" y="457"/>
                    <a:pt x="244" y="457"/>
                    <a:pt x="244" y="457"/>
                  </a:cubicBezTo>
                  <a:cubicBezTo>
                    <a:pt x="244" y="456"/>
                    <a:pt x="244" y="456"/>
                    <a:pt x="244" y="456"/>
                  </a:cubicBezTo>
                  <a:cubicBezTo>
                    <a:pt x="244" y="456"/>
                    <a:pt x="244" y="456"/>
                    <a:pt x="244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5"/>
                    <a:pt x="243" y="455"/>
                    <a:pt x="243" y="455"/>
                  </a:cubicBezTo>
                  <a:cubicBezTo>
                    <a:pt x="243" y="455"/>
                    <a:pt x="243" y="455"/>
                    <a:pt x="243" y="455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2" y="456"/>
                    <a:pt x="242" y="456"/>
                    <a:pt x="242" y="456"/>
                  </a:cubicBezTo>
                  <a:cubicBezTo>
                    <a:pt x="242" y="456"/>
                    <a:pt x="242" y="456"/>
                    <a:pt x="242" y="456"/>
                  </a:cubicBezTo>
                  <a:cubicBezTo>
                    <a:pt x="242" y="456"/>
                    <a:pt x="243" y="456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3" y="459"/>
                    <a:pt x="244" y="460"/>
                    <a:pt x="244" y="460"/>
                  </a:cubicBezTo>
                  <a:cubicBezTo>
                    <a:pt x="244" y="460"/>
                    <a:pt x="244" y="460"/>
                    <a:pt x="244" y="460"/>
                  </a:cubicBezTo>
                  <a:cubicBezTo>
                    <a:pt x="244" y="460"/>
                    <a:pt x="244" y="460"/>
                    <a:pt x="244" y="460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5" y="461"/>
                    <a:pt x="245" y="461"/>
                    <a:pt x="245" y="461"/>
                  </a:cubicBezTo>
                  <a:cubicBezTo>
                    <a:pt x="245" y="461"/>
                    <a:pt x="245" y="461"/>
                    <a:pt x="245" y="461"/>
                  </a:cubicBezTo>
                  <a:cubicBezTo>
                    <a:pt x="245" y="461"/>
                    <a:pt x="245" y="461"/>
                    <a:pt x="246" y="462"/>
                  </a:cubicBezTo>
                  <a:cubicBezTo>
                    <a:pt x="246" y="462"/>
                    <a:pt x="246" y="462"/>
                    <a:pt x="246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4" y="462"/>
                    <a:pt x="244" y="462"/>
                    <a:pt x="244" y="462"/>
                  </a:cubicBezTo>
                  <a:cubicBezTo>
                    <a:pt x="244" y="462"/>
                    <a:pt x="244" y="462"/>
                    <a:pt x="244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1"/>
                    <a:pt x="243" y="461"/>
                    <a:pt x="243" y="461"/>
                  </a:cubicBezTo>
                  <a:cubicBezTo>
                    <a:pt x="243" y="461"/>
                    <a:pt x="243" y="461"/>
                    <a:pt x="243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1" y="460"/>
                    <a:pt x="241" y="460"/>
                    <a:pt x="241" y="460"/>
                  </a:cubicBezTo>
                  <a:cubicBezTo>
                    <a:pt x="242" y="460"/>
                    <a:pt x="242" y="460"/>
                    <a:pt x="242" y="460"/>
                  </a:cubicBezTo>
                  <a:cubicBezTo>
                    <a:pt x="241" y="460"/>
                    <a:pt x="241" y="459"/>
                    <a:pt x="241" y="459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8"/>
                    <a:pt x="240" y="459"/>
                    <a:pt x="240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39" y="459"/>
                    <a:pt x="239" y="459"/>
                    <a:pt x="239" y="459"/>
                  </a:cubicBezTo>
                  <a:cubicBezTo>
                    <a:pt x="239" y="459"/>
                    <a:pt x="239" y="459"/>
                    <a:pt x="239" y="459"/>
                  </a:cubicBezTo>
                  <a:cubicBezTo>
                    <a:pt x="239" y="460"/>
                    <a:pt x="239" y="460"/>
                    <a:pt x="239" y="460"/>
                  </a:cubicBezTo>
                  <a:cubicBezTo>
                    <a:pt x="239" y="460"/>
                    <a:pt x="239" y="460"/>
                    <a:pt x="239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39" y="461"/>
                    <a:pt x="239" y="461"/>
                    <a:pt x="239" y="461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39" y="461"/>
                    <a:pt x="239" y="461"/>
                    <a:pt x="239" y="462"/>
                  </a:cubicBezTo>
                  <a:cubicBezTo>
                    <a:pt x="239" y="462"/>
                    <a:pt x="239" y="462"/>
                    <a:pt x="239" y="462"/>
                  </a:cubicBezTo>
                  <a:cubicBezTo>
                    <a:pt x="239" y="461"/>
                    <a:pt x="240" y="462"/>
                    <a:pt x="240" y="461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2"/>
                    <a:pt x="242" y="462"/>
                    <a:pt x="242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5" y="463"/>
                    <a:pt x="245" y="463"/>
                    <a:pt x="245" y="463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3"/>
                    <a:pt x="245" y="463"/>
                    <a:pt x="245" y="463"/>
                  </a:cubicBezTo>
                  <a:cubicBezTo>
                    <a:pt x="245" y="463"/>
                    <a:pt x="245" y="463"/>
                    <a:pt x="245" y="463"/>
                  </a:cubicBezTo>
                  <a:cubicBezTo>
                    <a:pt x="246" y="464"/>
                    <a:pt x="246" y="464"/>
                    <a:pt x="246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8" y="465"/>
                    <a:pt x="248" y="465"/>
                    <a:pt x="248" y="465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8" y="464"/>
                    <a:pt x="248" y="464"/>
                    <a:pt x="248" y="464"/>
                  </a:cubicBezTo>
                  <a:cubicBezTo>
                    <a:pt x="248" y="465"/>
                    <a:pt x="248" y="465"/>
                    <a:pt x="248" y="465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50" y="467"/>
                    <a:pt x="250" y="467"/>
                  </a:cubicBezTo>
                  <a:cubicBezTo>
                    <a:pt x="250" y="468"/>
                    <a:pt x="250" y="468"/>
                    <a:pt x="250" y="468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9" y="468"/>
                    <a:pt x="249" y="468"/>
                    <a:pt x="249" y="468"/>
                  </a:cubicBezTo>
                  <a:cubicBezTo>
                    <a:pt x="249" y="468"/>
                    <a:pt x="249" y="468"/>
                    <a:pt x="249" y="468"/>
                  </a:cubicBezTo>
                  <a:cubicBezTo>
                    <a:pt x="249" y="469"/>
                    <a:pt x="249" y="469"/>
                    <a:pt x="249" y="469"/>
                  </a:cubicBezTo>
                  <a:cubicBezTo>
                    <a:pt x="249" y="469"/>
                    <a:pt x="249" y="469"/>
                    <a:pt x="249" y="469"/>
                  </a:cubicBezTo>
                  <a:cubicBezTo>
                    <a:pt x="249" y="469"/>
                    <a:pt x="249" y="469"/>
                    <a:pt x="249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47" y="469"/>
                    <a:pt x="247" y="469"/>
                    <a:pt x="247" y="469"/>
                  </a:cubicBezTo>
                  <a:cubicBezTo>
                    <a:pt x="247" y="468"/>
                    <a:pt x="247" y="468"/>
                    <a:pt x="247" y="468"/>
                  </a:cubicBezTo>
                  <a:cubicBezTo>
                    <a:pt x="247" y="468"/>
                    <a:pt x="247" y="468"/>
                    <a:pt x="247" y="468"/>
                  </a:cubicBezTo>
                  <a:cubicBezTo>
                    <a:pt x="247" y="468"/>
                    <a:pt x="247" y="469"/>
                    <a:pt x="247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9" y="470"/>
                    <a:pt x="249" y="470"/>
                    <a:pt x="249" y="470"/>
                  </a:cubicBezTo>
                  <a:cubicBezTo>
                    <a:pt x="249" y="471"/>
                    <a:pt x="249" y="471"/>
                    <a:pt x="249" y="471"/>
                  </a:cubicBezTo>
                  <a:cubicBezTo>
                    <a:pt x="249" y="471"/>
                    <a:pt x="249" y="471"/>
                    <a:pt x="249" y="471"/>
                  </a:cubicBezTo>
                  <a:cubicBezTo>
                    <a:pt x="249" y="471"/>
                    <a:pt x="248" y="471"/>
                    <a:pt x="248" y="470"/>
                  </a:cubicBezTo>
                  <a:cubicBezTo>
                    <a:pt x="248" y="470"/>
                    <a:pt x="248" y="470"/>
                    <a:pt x="248" y="470"/>
                  </a:cubicBezTo>
                  <a:cubicBezTo>
                    <a:pt x="248" y="470"/>
                    <a:pt x="248" y="470"/>
                    <a:pt x="248" y="470"/>
                  </a:cubicBezTo>
                  <a:cubicBezTo>
                    <a:pt x="248" y="470"/>
                    <a:pt x="248" y="470"/>
                    <a:pt x="248" y="470"/>
                  </a:cubicBezTo>
                  <a:cubicBezTo>
                    <a:pt x="248" y="471"/>
                    <a:pt x="249" y="471"/>
                    <a:pt x="249" y="472"/>
                  </a:cubicBezTo>
                  <a:cubicBezTo>
                    <a:pt x="249" y="472"/>
                    <a:pt x="249" y="472"/>
                    <a:pt x="249" y="472"/>
                  </a:cubicBezTo>
                  <a:cubicBezTo>
                    <a:pt x="249" y="472"/>
                    <a:pt x="249" y="472"/>
                    <a:pt x="249" y="472"/>
                  </a:cubicBezTo>
                  <a:cubicBezTo>
                    <a:pt x="249" y="473"/>
                    <a:pt x="249" y="473"/>
                    <a:pt x="249" y="473"/>
                  </a:cubicBezTo>
                  <a:cubicBezTo>
                    <a:pt x="249" y="473"/>
                    <a:pt x="249" y="473"/>
                    <a:pt x="249" y="473"/>
                  </a:cubicBezTo>
                  <a:cubicBezTo>
                    <a:pt x="249" y="473"/>
                    <a:pt x="249" y="473"/>
                    <a:pt x="249" y="473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49" y="474"/>
                    <a:pt x="249" y="474"/>
                    <a:pt x="249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48" y="473"/>
                    <a:pt x="248" y="473"/>
                    <a:pt x="247" y="473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47" y="472"/>
                    <a:pt x="247" y="472"/>
                    <a:pt x="247" y="471"/>
                  </a:cubicBezTo>
                  <a:cubicBezTo>
                    <a:pt x="247" y="471"/>
                    <a:pt x="247" y="471"/>
                    <a:pt x="247" y="471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7" y="472"/>
                    <a:pt x="247" y="472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4"/>
                    <a:pt x="248" y="475"/>
                    <a:pt x="247" y="474"/>
                  </a:cubicBezTo>
                  <a:cubicBezTo>
                    <a:pt x="247" y="474"/>
                    <a:pt x="247" y="474"/>
                    <a:pt x="247" y="474"/>
                  </a:cubicBezTo>
                  <a:cubicBezTo>
                    <a:pt x="247" y="474"/>
                    <a:pt x="247" y="474"/>
                    <a:pt x="247" y="474"/>
                  </a:cubicBezTo>
                  <a:cubicBezTo>
                    <a:pt x="247" y="474"/>
                    <a:pt x="247" y="474"/>
                    <a:pt x="247" y="474"/>
                  </a:cubicBezTo>
                  <a:cubicBezTo>
                    <a:pt x="247" y="475"/>
                    <a:pt x="247" y="475"/>
                    <a:pt x="247" y="475"/>
                  </a:cubicBezTo>
                  <a:cubicBezTo>
                    <a:pt x="247" y="475"/>
                    <a:pt x="247" y="475"/>
                    <a:pt x="247" y="475"/>
                  </a:cubicBezTo>
                  <a:cubicBezTo>
                    <a:pt x="247" y="475"/>
                    <a:pt x="246" y="474"/>
                    <a:pt x="245" y="473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6" y="475"/>
                    <a:pt x="246" y="475"/>
                    <a:pt x="246" y="475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6" y="475"/>
                    <a:pt x="246" y="475"/>
                    <a:pt x="246" y="475"/>
                  </a:cubicBezTo>
                  <a:cubicBezTo>
                    <a:pt x="246" y="476"/>
                    <a:pt x="246" y="475"/>
                    <a:pt x="247" y="476"/>
                  </a:cubicBezTo>
                  <a:cubicBezTo>
                    <a:pt x="247" y="476"/>
                    <a:pt x="247" y="476"/>
                    <a:pt x="247" y="476"/>
                  </a:cubicBezTo>
                  <a:cubicBezTo>
                    <a:pt x="247" y="477"/>
                    <a:pt x="247" y="477"/>
                    <a:pt x="247" y="477"/>
                  </a:cubicBezTo>
                  <a:cubicBezTo>
                    <a:pt x="246" y="477"/>
                    <a:pt x="246" y="477"/>
                    <a:pt x="246" y="477"/>
                  </a:cubicBezTo>
                  <a:cubicBezTo>
                    <a:pt x="246" y="477"/>
                    <a:pt x="246" y="477"/>
                    <a:pt x="246" y="477"/>
                  </a:cubicBezTo>
                  <a:cubicBezTo>
                    <a:pt x="246" y="476"/>
                    <a:pt x="246" y="476"/>
                    <a:pt x="245" y="476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5" y="475"/>
                    <a:pt x="245" y="475"/>
                    <a:pt x="245" y="475"/>
                  </a:cubicBezTo>
                  <a:cubicBezTo>
                    <a:pt x="245" y="475"/>
                    <a:pt x="245" y="475"/>
                    <a:pt x="245" y="475"/>
                  </a:cubicBezTo>
                  <a:cubicBezTo>
                    <a:pt x="245" y="475"/>
                    <a:pt x="245" y="475"/>
                    <a:pt x="245" y="475"/>
                  </a:cubicBezTo>
                  <a:cubicBezTo>
                    <a:pt x="245" y="475"/>
                    <a:pt x="245" y="475"/>
                    <a:pt x="244" y="475"/>
                  </a:cubicBezTo>
                  <a:cubicBezTo>
                    <a:pt x="244" y="476"/>
                    <a:pt x="244" y="476"/>
                    <a:pt x="245" y="476"/>
                  </a:cubicBezTo>
                  <a:cubicBezTo>
                    <a:pt x="245" y="476"/>
                    <a:pt x="245" y="476"/>
                    <a:pt x="245" y="476"/>
                  </a:cubicBezTo>
                  <a:cubicBezTo>
                    <a:pt x="245" y="477"/>
                    <a:pt x="245" y="477"/>
                    <a:pt x="245" y="477"/>
                  </a:cubicBezTo>
                  <a:cubicBezTo>
                    <a:pt x="246" y="478"/>
                    <a:pt x="246" y="478"/>
                    <a:pt x="246" y="478"/>
                  </a:cubicBezTo>
                  <a:cubicBezTo>
                    <a:pt x="246" y="478"/>
                    <a:pt x="246" y="478"/>
                    <a:pt x="246" y="478"/>
                  </a:cubicBezTo>
                  <a:cubicBezTo>
                    <a:pt x="245" y="478"/>
                    <a:pt x="245" y="478"/>
                    <a:pt x="245" y="478"/>
                  </a:cubicBezTo>
                  <a:cubicBezTo>
                    <a:pt x="245" y="477"/>
                    <a:pt x="245" y="477"/>
                    <a:pt x="245" y="477"/>
                  </a:cubicBezTo>
                  <a:cubicBezTo>
                    <a:pt x="245" y="477"/>
                    <a:pt x="245" y="477"/>
                    <a:pt x="245" y="477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4" y="475"/>
                    <a:pt x="244" y="475"/>
                    <a:pt x="244" y="475"/>
                  </a:cubicBezTo>
                  <a:cubicBezTo>
                    <a:pt x="244" y="475"/>
                    <a:pt x="244" y="475"/>
                    <a:pt x="244" y="475"/>
                  </a:cubicBezTo>
                  <a:cubicBezTo>
                    <a:pt x="243" y="475"/>
                    <a:pt x="243" y="475"/>
                    <a:pt x="243" y="475"/>
                  </a:cubicBezTo>
                  <a:cubicBezTo>
                    <a:pt x="244" y="475"/>
                    <a:pt x="244" y="475"/>
                    <a:pt x="244" y="475"/>
                  </a:cubicBezTo>
                  <a:cubicBezTo>
                    <a:pt x="243" y="474"/>
                    <a:pt x="243" y="474"/>
                    <a:pt x="243" y="474"/>
                  </a:cubicBezTo>
                  <a:cubicBezTo>
                    <a:pt x="243" y="474"/>
                    <a:pt x="243" y="474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2" y="472"/>
                    <a:pt x="242" y="471"/>
                    <a:pt x="243" y="471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69"/>
                    <a:pt x="243" y="469"/>
                    <a:pt x="243" y="469"/>
                  </a:cubicBezTo>
                  <a:cubicBezTo>
                    <a:pt x="243" y="469"/>
                    <a:pt x="243" y="469"/>
                    <a:pt x="243" y="469"/>
                  </a:cubicBezTo>
                  <a:cubicBezTo>
                    <a:pt x="242" y="469"/>
                    <a:pt x="242" y="469"/>
                    <a:pt x="242" y="469"/>
                  </a:cubicBezTo>
                  <a:cubicBezTo>
                    <a:pt x="241" y="468"/>
                    <a:pt x="241" y="467"/>
                    <a:pt x="241" y="467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39" y="466"/>
                    <a:pt x="239" y="466"/>
                    <a:pt x="239" y="466"/>
                  </a:cubicBezTo>
                  <a:cubicBezTo>
                    <a:pt x="239" y="466"/>
                    <a:pt x="239" y="466"/>
                    <a:pt x="239" y="466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4"/>
                    <a:pt x="240" y="464"/>
                    <a:pt x="241" y="464"/>
                  </a:cubicBezTo>
                  <a:cubicBezTo>
                    <a:pt x="241" y="464"/>
                    <a:pt x="241" y="464"/>
                    <a:pt x="241" y="464"/>
                  </a:cubicBezTo>
                  <a:cubicBezTo>
                    <a:pt x="240" y="464"/>
                    <a:pt x="240" y="464"/>
                    <a:pt x="240" y="464"/>
                  </a:cubicBezTo>
                  <a:cubicBezTo>
                    <a:pt x="240" y="464"/>
                    <a:pt x="240" y="464"/>
                    <a:pt x="240" y="463"/>
                  </a:cubicBezTo>
                  <a:cubicBezTo>
                    <a:pt x="239" y="464"/>
                    <a:pt x="239" y="464"/>
                    <a:pt x="239" y="464"/>
                  </a:cubicBezTo>
                  <a:cubicBezTo>
                    <a:pt x="239" y="463"/>
                    <a:pt x="239" y="463"/>
                    <a:pt x="239" y="463"/>
                  </a:cubicBezTo>
                  <a:cubicBezTo>
                    <a:pt x="239" y="463"/>
                    <a:pt x="239" y="463"/>
                    <a:pt x="239" y="463"/>
                  </a:cubicBezTo>
                  <a:cubicBezTo>
                    <a:pt x="239" y="464"/>
                    <a:pt x="239" y="464"/>
                    <a:pt x="239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38" y="464"/>
                    <a:pt x="237" y="463"/>
                    <a:pt x="237" y="462"/>
                  </a:cubicBezTo>
                  <a:cubicBezTo>
                    <a:pt x="236" y="461"/>
                    <a:pt x="236" y="461"/>
                    <a:pt x="236" y="461"/>
                  </a:cubicBezTo>
                  <a:cubicBezTo>
                    <a:pt x="236" y="461"/>
                    <a:pt x="236" y="461"/>
                    <a:pt x="236" y="461"/>
                  </a:cubicBezTo>
                  <a:cubicBezTo>
                    <a:pt x="235" y="461"/>
                    <a:pt x="235" y="461"/>
                    <a:pt x="235" y="461"/>
                  </a:cubicBezTo>
                  <a:cubicBezTo>
                    <a:pt x="236" y="461"/>
                    <a:pt x="236" y="461"/>
                    <a:pt x="236" y="461"/>
                  </a:cubicBezTo>
                  <a:cubicBezTo>
                    <a:pt x="235" y="460"/>
                    <a:pt x="235" y="460"/>
                    <a:pt x="235" y="460"/>
                  </a:cubicBezTo>
                  <a:cubicBezTo>
                    <a:pt x="236" y="460"/>
                    <a:pt x="236" y="460"/>
                    <a:pt x="236" y="460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6" y="459"/>
                    <a:pt x="236" y="459"/>
                    <a:pt x="236" y="459"/>
                  </a:cubicBezTo>
                  <a:cubicBezTo>
                    <a:pt x="236" y="459"/>
                    <a:pt x="236" y="458"/>
                    <a:pt x="236" y="458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4" y="456"/>
                    <a:pt x="234" y="456"/>
                    <a:pt x="234" y="456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4" y="459"/>
                    <a:pt x="234" y="458"/>
                    <a:pt x="233" y="458"/>
                  </a:cubicBezTo>
                  <a:cubicBezTo>
                    <a:pt x="233" y="458"/>
                    <a:pt x="233" y="458"/>
                    <a:pt x="233" y="458"/>
                  </a:cubicBezTo>
                  <a:cubicBezTo>
                    <a:pt x="233" y="457"/>
                    <a:pt x="233" y="457"/>
                    <a:pt x="233" y="457"/>
                  </a:cubicBezTo>
                  <a:cubicBezTo>
                    <a:pt x="233" y="457"/>
                    <a:pt x="233" y="457"/>
                    <a:pt x="233" y="457"/>
                  </a:cubicBezTo>
                  <a:cubicBezTo>
                    <a:pt x="232" y="457"/>
                    <a:pt x="232" y="457"/>
                    <a:pt x="232" y="457"/>
                  </a:cubicBezTo>
                  <a:cubicBezTo>
                    <a:pt x="232" y="457"/>
                    <a:pt x="232" y="457"/>
                    <a:pt x="232" y="457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5"/>
                    <a:pt x="231" y="455"/>
                    <a:pt x="231" y="455"/>
                  </a:cubicBezTo>
                  <a:cubicBezTo>
                    <a:pt x="231" y="455"/>
                    <a:pt x="231" y="455"/>
                    <a:pt x="231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30" y="455"/>
                    <a:pt x="230" y="456"/>
                    <a:pt x="231" y="456"/>
                  </a:cubicBezTo>
                  <a:cubicBezTo>
                    <a:pt x="231" y="457"/>
                    <a:pt x="231" y="457"/>
                    <a:pt x="231" y="457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8" y="454"/>
                    <a:pt x="228" y="454"/>
                    <a:pt x="228" y="454"/>
                  </a:cubicBezTo>
                  <a:cubicBezTo>
                    <a:pt x="228" y="454"/>
                    <a:pt x="228" y="454"/>
                    <a:pt x="228" y="454"/>
                  </a:cubicBezTo>
                  <a:cubicBezTo>
                    <a:pt x="228" y="455"/>
                    <a:pt x="229" y="455"/>
                    <a:pt x="229" y="455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8" y="455"/>
                    <a:pt x="227" y="454"/>
                    <a:pt x="227" y="454"/>
                  </a:cubicBezTo>
                  <a:cubicBezTo>
                    <a:pt x="227" y="455"/>
                    <a:pt x="227" y="455"/>
                    <a:pt x="227" y="455"/>
                  </a:cubicBezTo>
                  <a:cubicBezTo>
                    <a:pt x="227" y="455"/>
                    <a:pt x="227" y="455"/>
                    <a:pt x="227" y="455"/>
                  </a:cubicBezTo>
                  <a:cubicBezTo>
                    <a:pt x="228" y="455"/>
                    <a:pt x="228" y="455"/>
                    <a:pt x="228" y="455"/>
                  </a:cubicBezTo>
                  <a:cubicBezTo>
                    <a:pt x="228" y="455"/>
                    <a:pt x="228" y="455"/>
                    <a:pt x="228" y="455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1" y="457"/>
                    <a:pt x="231" y="458"/>
                    <a:pt x="232" y="459"/>
                  </a:cubicBezTo>
                  <a:cubicBezTo>
                    <a:pt x="232" y="459"/>
                    <a:pt x="232" y="459"/>
                    <a:pt x="232" y="459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5" y="462"/>
                    <a:pt x="235" y="462"/>
                    <a:pt x="235" y="462"/>
                  </a:cubicBezTo>
                  <a:cubicBezTo>
                    <a:pt x="235" y="462"/>
                    <a:pt x="235" y="462"/>
                    <a:pt x="235" y="462"/>
                  </a:cubicBezTo>
                  <a:cubicBezTo>
                    <a:pt x="236" y="462"/>
                    <a:pt x="236" y="462"/>
                    <a:pt x="236" y="463"/>
                  </a:cubicBezTo>
                  <a:cubicBezTo>
                    <a:pt x="235" y="463"/>
                    <a:pt x="235" y="463"/>
                    <a:pt x="235" y="463"/>
                  </a:cubicBezTo>
                  <a:cubicBezTo>
                    <a:pt x="236" y="463"/>
                    <a:pt x="236" y="463"/>
                    <a:pt x="236" y="463"/>
                  </a:cubicBezTo>
                  <a:cubicBezTo>
                    <a:pt x="236" y="463"/>
                    <a:pt x="236" y="463"/>
                    <a:pt x="236" y="463"/>
                  </a:cubicBezTo>
                  <a:cubicBezTo>
                    <a:pt x="236" y="463"/>
                    <a:pt x="236" y="463"/>
                    <a:pt x="236" y="463"/>
                  </a:cubicBezTo>
                  <a:cubicBezTo>
                    <a:pt x="237" y="463"/>
                    <a:pt x="237" y="463"/>
                    <a:pt x="237" y="463"/>
                  </a:cubicBezTo>
                  <a:cubicBezTo>
                    <a:pt x="237" y="463"/>
                    <a:pt x="237" y="464"/>
                    <a:pt x="238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9" y="466"/>
                    <a:pt x="239" y="466"/>
                    <a:pt x="239" y="467"/>
                  </a:cubicBezTo>
                  <a:cubicBezTo>
                    <a:pt x="239" y="467"/>
                    <a:pt x="239" y="467"/>
                    <a:pt x="239" y="467"/>
                  </a:cubicBezTo>
                  <a:cubicBezTo>
                    <a:pt x="239" y="467"/>
                    <a:pt x="239" y="467"/>
                    <a:pt x="239" y="467"/>
                  </a:cubicBezTo>
                  <a:cubicBezTo>
                    <a:pt x="239" y="467"/>
                    <a:pt x="239" y="467"/>
                    <a:pt x="239" y="467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8"/>
                    <a:pt x="240" y="468"/>
                    <a:pt x="240" y="468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8"/>
                    <a:pt x="240" y="468"/>
                    <a:pt x="240" y="468"/>
                  </a:cubicBezTo>
                  <a:cubicBezTo>
                    <a:pt x="240" y="468"/>
                    <a:pt x="240" y="468"/>
                    <a:pt x="240" y="468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39" y="469"/>
                    <a:pt x="239" y="469"/>
                    <a:pt x="239" y="469"/>
                  </a:cubicBezTo>
                  <a:cubicBezTo>
                    <a:pt x="239" y="468"/>
                    <a:pt x="239" y="468"/>
                    <a:pt x="239" y="468"/>
                  </a:cubicBezTo>
                  <a:cubicBezTo>
                    <a:pt x="238" y="468"/>
                    <a:pt x="238" y="468"/>
                    <a:pt x="238" y="468"/>
                  </a:cubicBezTo>
                  <a:cubicBezTo>
                    <a:pt x="239" y="469"/>
                    <a:pt x="239" y="469"/>
                    <a:pt x="239" y="469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42" y="471"/>
                    <a:pt x="242" y="471"/>
                    <a:pt x="242" y="471"/>
                  </a:cubicBezTo>
                  <a:cubicBezTo>
                    <a:pt x="242" y="471"/>
                    <a:pt x="242" y="471"/>
                    <a:pt x="242" y="471"/>
                  </a:cubicBezTo>
                  <a:cubicBezTo>
                    <a:pt x="242" y="471"/>
                    <a:pt x="242" y="471"/>
                    <a:pt x="242" y="471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41" y="471"/>
                    <a:pt x="240" y="471"/>
                    <a:pt x="240" y="470"/>
                  </a:cubicBezTo>
                  <a:cubicBezTo>
                    <a:pt x="239" y="469"/>
                    <a:pt x="239" y="469"/>
                    <a:pt x="239" y="469"/>
                  </a:cubicBezTo>
                  <a:cubicBezTo>
                    <a:pt x="239" y="470"/>
                    <a:pt x="239" y="470"/>
                    <a:pt x="239" y="470"/>
                  </a:cubicBezTo>
                  <a:cubicBezTo>
                    <a:pt x="240" y="470"/>
                    <a:pt x="239" y="470"/>
                    <a:pt x="240" y="471"/>
                  </a:cubicBezTo>
                  <a:cubicBezTo>
                    <a:pt x="240" y="471"/>
                    <a:pt x="240" y="471"/>
                    <a:pt x="240" y="471"/>
                  </a:cubicBezTo>
                  <a:cubicBezTo>
                    <a:pt x="240" y="471"/>
                    <a:pt x="240" y="471"/>
                    <a:pt x="240" y="471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1"/>
                    <a:pt x="240" y="471"/>
                    <a:pt x="240" y="471"/>
                  </a:cubicBezTo>
                  <a:cubicBezTo>
                    <a:pt x="240" y="472"/>
                    <a:pt x="241" y="473"/>
                    <a:pt x="241" y="473"/>
                  </a:cubicBezTo>
                  <a:cubicBezTo>
                    <a:pt x="241" y="473"/>
                    <a:pt x="241" y="473"/>
                    <a:pt x="241" y="473"/>
                  </a:cubicBezTo>
                  <a:cubicBezTo>
                    <a:pt x="240" y="473"/>
                    <a:pt x="240" y="473"/>
                    <a:pt x="240" y="473"/>
                  </a:cubicBezTo>
                  <a:cubicBezTo>
                    <a:pt x="240" y="473"/>
                    <a:pt x="240" y="473"/>
                    <a:pt x="240" y="473"/>
                  </a:cubicBezTo>
                  <a:cubicBezTo>
                    <a:pt x="240" y="472"/>
                    <a:pt x="240" y="472"/>
                    <a:pt x="240" y="472"/>
                  </a:cubicBezTo>
                  <a:cubicBezTo>
                    <a:pt x="240" y="473"/>
                    <a:pt x="240" y="473"/>
                    <a:pt x="240" y="473"/>
                  </a:cubicBezTo>
                  <a:cubicBezTo>
                    <a:pt x="240" y="472"/>
                    <a:pt x="240" y="472"/>
                    <a:pt x="240" y="472"/>
                  </a:cubicBezTo>
                  <a:cubicBezTo>
                    <a:pt x="240" y="472"/>
                    <a:pt x="239" y="472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0"/>
                    <a:pt x="239" y="470"/>
                    <a:pt x="239" y="470"/>
                  </a:cubicBezTo>
                  <a:cubicBezTo>
                    <a:pt x="238" y="471"/>
                    <a:pt x="238" y="471"/>
                    <a:pt x="238" y="471"/>
                  </a:cubicBezTo>
                  <a:cubicBezTo>
                    <a:pt x="238" y="470"/>
                    <a:pt x="238" y="470"/>
                    <a:pt x="238" y="470"/>
                  </a:cubicBezTo>
                  <a:cubicBezTo>
                    <a:pt x="237" y="470"/>
                    <a:pt x="237" y="470"/>
                    <a:pt x="237" y="470"/>
                  </a:cubicBezTo>
                  <a:cubicBezTo>
                    <a:pt x="237" y="470"/>
                    <a:pt x="237" y="470"/>
                    <a:pt x="237" y="470"/>
                  </a:cubicBezTo>
                  <a:cubicBezTo>
                    <a:pt x="237" y="470"/>
                    <a:pt x="237" y="470"/>
                    <a:pt x="237" y="470"/>
                  </a:cubicBezTo>
                  <a:cubicBezTo>
                    <a:pt x="236" y="470"/>
                    <a:pt x="236" y="470"/>
                    <a:pt x="236" y="470"/>
                  </a:cubicBezTo>
                  <a:cubicBezTo>
                    <a:pt x="236" y="470"/>
                    <a:pt x="236" y="470"/>
                    <a:pt x="236" y="470"/>
                  </a:cubicBezTo>
                  <a:cubicBezTo>
                    <a:pt x="236" y="469"/>
                    <a:pt x="236" y="469"/>
                    <a:pt x="236" y="469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6" y="466"/>
                    <a:pt x="236" y="466"/>
                    <a:pt x="236" y="466"/>
                  </a:cubicBezTo>
                  <a:cubicBezTo>
                    <a:pt x="235" y="466"/>
                    <a:pt x="235" y="466"/>
                    <a:pt x="235" y="466"/>
                  </a:cubicBezTo>
                  <a:cubicBezTo>
                    <a:pt x="235" y="466"/>
                    <a:pt x="235" y="466"/>
                    <a:pt x="235" y="466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4" y="466"/>
                    <a:pt x="234" y="466"/>
                    <a:pt x="234" y="466"/>
                  </a:cubicBezTo>
                  <a:cubicBezTo>
                    <a:pt x="235" y="465"/>
                    <a:pt x="235" y="465"/>
                    <a:pt x="235" y="465"/>
                  </a:cubicBezTo>
                  <a:cubicBezTo>
                    <a:pt x="235" y="465"/>
                    <a:pt x="235" y="465"/>
                    <a:pt x="235" y="465"/>
                  </a:cubicBezTo>
                  <a:cubicBezTo>
                    <a:pt x="234" y="465"/>
                    <a:pt x="234" y="465"/>
                    <a:pt x="234" y="465"/>
                  </a:cubicBezTo>
                  <a:cubicBezTo>
                    <a:pt x="235" y="465"/>
                    <a:pt x="235" y="465"/>
                    <a:pt x="235" y="465"/>
                  </a:cubicBezTo>
                  <a:cubicBezTo>
                    <a:pt x="234" y="466"/>
                    <a:pt x="234" y="466"/>
                    <a:pt x="234" y="466"/>
                  </a:cubicBezTo>
                  <a:cubicBezTo>
                    <a:pt x="234" y="465"/>
                    <a:pt x="234" y="465"/>
                    <a:pt x="234" y="465"/>
                  </a:cubicBezTo>
                  <a:cubicBezTo>
                    <a:pt x="233" y="465"/>
                    <a:pt x="233" y="465"/>
                    <a:pt x="233" y="465"/>
                  </a:cubicBezTo>
                  <a:cubicBezTo>
                    <a:pt x="233" y="466"/>
                    <a:pt x="233" y="466"/>
                    <a:pt x="234" y="466"/>
                  </a:cubicBezTo>
                  <a:cubicBezTo>
                    <a:pt x="234" y="466"/>
                    <a:pt x="234" y="467"/>
                    <a:pt x="234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8"/>
                    <a:pt x="235" y="468"/>
                    <a:pt x="235" y="468"/>
                  </a:cubicBezTo>
                  <a:cubicBezTo>
                    <a:pt x="235" y="468"/>
                    <a:pt x="235" y="468"/>
                    <a:pt x="235" y="468"/>
                  </a:cubicBezTo>
                  <a:cubicBezTo>
                    <a:pt x="236" y="469"/>
                    <a:pt x="236" y="469"/>
                    <a:pt x="236" y="469"/>
                  </a:cubicBezTo>
                  <a:cubicBezTo>
                    <a:pt x="235" y="469"/>
                    <a:pt x="235" y="469"/>
                    <a:pt x="235" y="469"/>
                  </a:cubicBezTo>
                  <a:cubicBezTo>
                    <a:pt x="235" y="469"/>
                    <a:pt x="235" y="469"/>
                    <a:pt x="235" y="469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34" y="467"/>
                    <a:pt x="234" y="467"/>
                    <a:pt x="234" y="467"/>
                  </a:cubicBezTo>
                  <a:cubicBezTo>
                    <a:pt x="234" y="467"/>
                    <a:pt x="234" y="467"/>
                    <a:pt x="234" y="467"/>
                  </a:cubicBezTo>
                  <a:cubicBezTo>
                    <a:pt x="234" y="468"/>
                    <a:pt x="234" y="467"/>
                    <a:pt x="233" y="468"/>
                  </a:cubicBezTo>
                  <a:cubicBezTo>
                    <a:pt x="233" y="468"/>
                    <a:pt x="233" y="468"/>
                    <a:pt x="233" y="468"/>
                  </a:cubicBezTo>
                  <a:cubicBezTo>
                    <a:pt x="233" y="468"/>
                    <a:pt x="233" y="468"/>
                    <a:pt x="233" y="468"/>
                  </a:cubicBezTo>
                  <a:cubicBezTo>
                    <a:pt x="232" y="467"/>
                    <a:pt x="232" y="467"/>
                    <a:pt x="232" y="467"/>
                  </a:cubicBezTo>
                  <a:cubicBezTo>
                    <a:pt x="233" y="467"/>
                    <a:pt x="233" y="467"/>
                    <a:pt x="233" y="467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5"/>
                    <a:pt x="232" y="465"/>
                  </a:cubicBezTo>
                  <a:cubicBezTo>
                    <a:pt x="232" y="465"/>
                    <a:pt x="232" y="465"/>
                    <a:pt x="232" y="465"/>
                  </a:cubicBezTo>
                  <a:cubicBezTo>
                    <a:pt x="231" y="465"/>
                    <a:pt x="231" y="465"/>
                    <a:pt x="231" y="465"/>
                  </a:cubicBezTo>
                  <a:cubicBezTo>
                    <a:pt x="232" y="465"/>
                    <a:pt x="232" y="465"/>
                    <a:pt x="232" y="465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3"/>
                    <a:pt x="232" y="463"/>
                    <a:pt x="231" y="463"/>
                  </a:cubicBezTo>
                  <a:cubicBezTo>
                    <a:pt x="231" y="463"/>
                    <a:pt x="231" y="463"/>
                    <a:pt x="231" y="463"/>
                  </a:cubicBezTo>
                  <a:cubicBezTo>
                    <a:pt x="231" y="463"/>
                    <a:pt x="231" y="463"/>
                    <a:pt x="231" y="463"/>
                  </a:cubicBezTo>
                  <a:cubicBezTo>
                    <a:pt x="231" y="462"/>
                    <a:pt x="231" y="462"/>
                    <a:pt x="231" y="462"/>
                  </a:cubicBezTo>
                  <a:cubicBezTo>
                    <a:pt x="231" y="462"/>
                    <a:pt x="231" y="462"/>
                    <a:pt x="231" y="462"/>
                  </a:cubicBezTo>
                  <a:cubicBezTo>
                    <a:pt x="231" y="462"/>
                    <a:pt x="231" y="463"/>
                    <a:pt x="230" y="463"/>
                  </a:cubicBezTo>
                  <a:cubicBezTo>
                    <a:pt x="230" y="463"/>
                    <a:pt x="230" y="463"/>
                    <a:pt x="230" y="463"/>
                  </a:cubicBezTo>
                  <a:cubicBezTo>
                    <a:pt x="230" y="463"/>
                    <a:pt x="230" y="463"/>
                    <a:pt x="230" y="463"/>
                  </a:cubicBezTo>
                  <a:cubicBezTo>
                    <a:pt x="229" y="463"/>
                    <a:pt x="229" y="463"/>
                    <a:pt x="229" y="463"/>
                  </a:cubicBezTo>
                  <a:cubicBezTo>
                    <a:pt x="229" y="462"/>
                    <a:pt x="229" y="462"/>
                    <a:pt x="229" y="462"/>
                  </a:cubicBezTo>
                  <a:cubicBezTo>
                    <a:pt x="229" y="462"/>
                    <a:pt x="229" y="462"/>
                    <a:pt x="229" y="462"/>
                  </a:cubicBezTo>
                  <a:cubicBezTo>
                    <a:pt x="229" y="462"/>
                    <a:pt x="229" y="462"/>
                    <a:pt x="229" y="462"/>
                  </a:cubicBezTo>
                  <a:cubicBezTo>
                    <a:pt x="229" y="461"/>
                    <a:pt x="229" y="461"/>
                    <a:pt x="229" y="461"/>
                  </a:cubicBezTo>
                  <a:cubicBezTo>
                    <a:pt x="229" y="461"/>
                    <a:pt x="229" y="461"/>
                    <a:pt x="229" y="461"/>
                  </a:cubicBezTo>
                  <a:cubicBezTo>
                    <a:pt x="229" y="461"/>
                    <a:pt x="228" y="460"/>
                    <a:pt x="228" y="460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1"/>
                    <a:pt x="229" y="461"/>
                    <a:pt x="229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7" y="460"/>
                    <a:pt x="227" y="460"/>
                    <a:pt x="227" y="460"/>
                  </a:cubicBezTo>
                  <a:cubicBezTo>
                    <a:pt x="227" y="460"/>
                    <a:pt x="227" y="460"/>
                    <a:pt x="227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59"/>
                    <a:pt x="226" y="459"/>
                    <a:pt x="226" y="459"/>
                  </a:cubicBezTo>
                  <a:cubicBezTo>
                    <a:pt x="225" y="459"/>
                    <a:pt x="225" y="459"/>
                    <a:pt x="225" y="459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8"/>
                    <a:pt x="225" y="458"/>
                    <a:pt x="225" y="459"/>
                  </a:cubicBezTo>
                  <a:cubicBezTo>
                    <a:pt x="224" y="458"/>
                    <a:pt x="224" y="458"/>
                    <a:pt x="224" y="458"/>
                  </a:cubicBezTo>
                  <a:cubicBezTo>
                    <a:pt x="224" y="458"/>
                    <a:pt x="223" y="457"/>
                    <a:pt x="222" y="456"/>
                  </a:cubicBezTo>
                  <a:cubicBezTo>
                    <a:pt x="221" y="455"/>
                    <a:pt x="221" y="455"/>
                    <a:pt x="221" y="455"/>
                  </a:cubicBezTo>
                  <a:cubicBezTo>
                    <a:pt x="221" y="455"/>
                    <a:pt x="221" y="455"/>
                    <a:pt x="221" y="455"/>
                  </a:cubicBezTo>
                  <a:cubicBezTo>
                    <a:pt x="221" y="455"/>
                    <a:pt x="221" y="455"/>
                    <a:pt x="221" y="455"/>
                  </a:cubicBezTo>
                  <a:cubicBezTo>
                    <a:pt x="221" y="454"/>
                    <a:pt x="221" y="454"/>
                    <a:pt x="221" y="454"/>
                  </a:cubicBezTo>
                  <a:cubicBezTo>
                    <a:pt x="221" y="454"/>
                    <a:pt x="221" y="454"/>
                    <a:pt x="221" y="454"/>
                  </a:cubicBezTo>
                  <a:cubicBezTo>
                    <a:pt x="221" y="453"/>
                    <a:pt x="221" y="453"/>
                    <a:pt x="221" y="453"/>
                  </a:cubicBezTo>
                  <a:cubicBezTo>
                    <a:pt x="221" y="453"/>
                    <a:pt x="221" y="453"/>
                    <a:pt x="221" y="453"/>
                  </a:cubicBezTo>
                  <a:cubicBezTo>
                    <a:pt x="220" y="454"/>
                    <a:pt x="220" y="454"/>
                    <a:pt x="220" y="454"/>
                  </a:cubicBezTo>
                  <a:cubicBezTo>
                    <a:pt x="220" y="453"/>
                    <a:pt x="219" y="453"/>
                    <a:pt x="219" y="452"/>
                  </a:cubicBezTo>
                  <a:cubicBezTo>
                    <a:pt x="219" y="452"/>
                    <a:pt x="219" y="452"/>
                    <a:pt x="219" y="452"/>
                  </a:cubicBezTo>
                  <a:cubicBezTo>
                    <a:pt x="219" y="452"/>
                    <a:pt x="219" y="452"/>
                    <a:pt x="219" y="452"/>
                  </a:cubicBezTo>
                  <a:cubicBezTo>
                    <a:pt x="218" y="452"/>
                    <a:pt x="218" y="452"/>
                    <a:pt x="218" y="452"/>
                  </a:cubicBezTo>
                  <a:cubicBezTo>
                    <a:pt x="217" y="452"/>
                    <a:pt x="217" y="452"/>
                    <a:pt x="217" y="452"/>
                  </a:cubicBezTo>
                  <a:cubicBezTo>
                    <a:pt x="217" y="451"/>
                    <a:pt x="217" y="451"/>
                    <a:pt x="217" y="451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8"/>
                    <a:pt x="216" y="448"/>
                    <a:pt x="216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7" y="447"/>
                    <a:pt x="217" y="447"/>
                  </a:cubicBezTo>
                  <a:cubicBezTo>
                    <a:pt x="217" y="447"/>
                    <a:pt x="217" y="447"/>
                    <a:pt x="217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6"/>
                    <a:pt x="215" y="446"/>
                    <a:pt x="215" y="446"/>
                  </a:cubicBezTo>
                  <a:cubicBezTo>
                    <a:pt x="215" y="446"/>
                    <a:pt x="215" y="446"/>
                    <a:pt x="215" y="446"/>
                  </a:cubicBezTo>
                  <a:cubicBezTo>
                    <a:pt x="215" y="446"/>
                    <a:pt x="215" y="446"/>
                    <a:pt x="215" y="446"/>
                  </a:cubicBezTo>
                  <a:cubicBezTo>
                    <a:pt x="214" y="446"/>
                    <a:pt x="214" y="446"/>
                    <a:pt x="213" y="446"/>
                  </a:cubicBezTo>
                  <a:cubicBezTo>
                    <a:pt x="213" y="445"/>
                    <a:pt x="213" y="445"/>
                    <a:pt x="213" y="445"/>
                  </a:cubicBezTo>
                  <a:cubicBezTo>
                    <a:pt x="213" y="446"/>
                    <a:pt x="213" y="446"/>
                    <a:pt x="213" y="446"/>
                  </a:cubicBezTo>
                  <a:cubicBezTo>
                    <a:pt x="212" y="445"/>
                    <a:pt x="212" y="445"/>
                    <a:pt x="212" y="445"/>
                  </a:cubicBezTo>
                  <a:cubicBezTo>
                    <a:pt x="212" y="445"/>
                    <a:pt x="212" y="445"/>
                    <a:pt x="212" y="445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1" y="443"/>
                    <a:pt x="211" y="443"/>
                    <a:pt x="211" y="443"/>
                  </a:cubicBezTo>
                  <a:cubicBezTo>
                    <a:pt x="211" y="443"/>
                    <a:pt x="211" y="443"/>
                    <a:pt x="211" y="443"/>
                  </a:cubicBezTo>
                  <a:cubicBezTo>
                    <a:pt x="211" y="442"/>
                    <a:pt x="211" y="442"/>
                    <a:pt x="211" y="442"/>
                  </a:cubicBezTo>
                  <a:cubicBezTo>
                    <a:pt x="211" y="442"/>
                    <a:pt x="211" y="442"/>
                    <a:pt x="211" y="442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0" y="441"/>
                    <a:pt x="210" y="441"/>
                    <a:pt x="210" y="441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0" y="440"/>
                    <a:pt x="210" y="440"/>
                    <a:pt x="210" y="440"/>
                  </a:cubicBezTo>
                  <a:cubicBezTo>
                    <a:pt x="210" y="440"/>
                    <a:pt x="210" y="440"/>
                    <a:pt x="210" y="440"/>
                  </a:cubicBezTo>
                  <a:cubicBezTo>
                    <a:pt x="210" y="439"/>
                    <a:pt x="210" y="439"/>
                    <a:pt x="210" y="439"/>
                  </a:cubicBezTo>
                  <a:cubicBezTo>
                    <a:pt x="210" y="439"/>
                    <a:pt x="210" y="439"/>
                    <a:pt x="210" y="439"/>
                  </a:cubicBezTo>
                  <a:cubicBezTo>
                    <a:pt x="210" y="438"/>
                    <a:pt x="210" y="438"/>
                    <a:pt x="210" y="438"/>
                  </a:cubicBezTo>
                  <a:cubicBezTo>
                    <a:pt x="210" y="438"/>
                    <a:pt x="210" y="438"/>
                    <a:pt x="210" y="438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2" y="439"/>
                    <a:pt x="212" y="439"/>
                    <a:pt x="212" y="439"/>
                  </a:cubicBezTo>
                  <a:cubicBezTo>
                    <a:pt x="213" y="440"/>
                    <a:pt x="213" y="440"/>
                    <a:pt x="213" y="440"/>
                  </a:cubicBezTo>
                  <a:cubicBezTo>
                    <a:pt x="213" y="440"/>
                    <a:pt x="213" y="440"/>
                    <a:pt x="213" y="440"/>
                  </a:cubicBezTo>
                  <a:cubicBezTo>
                    <a:pt x="213" y="440"/>
                    <a:pt x="213" y="440"/>
                    <a:pt x="213" y="440"/>
                  </a:cubicBezTo>
                  <a:cubicBezTo>
                    <a:pt x="214" y="440"/>
                    <a:pt x="214" y="440"/>
                    <a:pt x="214" y="440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2"/>
                    <a:pt x="215" y="442"/>
                    <a:pt x="215" y="442"/>
                  </a:cubicBezTo>
                  <a:cubicBezTo>
                    <a:pt x="215" y="442"/>
                    <a:pt x="215" y="442"/>
                    <a:pt x="215" y="442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2"/>
                    <a:pt x="217" y="442"/>
                    <a:pt x="217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1"/>
                    <a:pt x="215" y="441"/>
                    <a:pt x="214" y="440"/>
                  </a:cubicBezTo>
                  <a:cubicBezTo>
                    <a:pt x="214" y="440"/>
                    <a:pt x="214" y="440"/>
                    <a:pt x="214" y="440"/>
                  </a:cubicBezTo>
                  <a:cubicBezTo>
                    <a:pt x="214" y="440"/>
                    <a:pt x="214" y="440"/>
                    <a:pt x="214" y="440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5" y="440"/>
                    <a:pt x="216" y="440"/>
                    <a:pt x="216" y="441"/>
                  </a:cubicBezTo>
                  <a:cubicBezTo>
                    <a:pt x="217" y="441"/>
                    <a:pt x="217" y="441"/>
                    <a:pt x="217" y="441"/>
                  </a:cubicBezTo>
                  <a:cubicBezTo>
                    <a:pt x="217" y="441"/>
                    <a:pt x="217" y="441"/>
                    <a:pt x="217" y="441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9" y="443"/>
                    <a:pt x="219" y="443"/>
                  </a:cubicBezTo>
                  <a:cubicBezTo>
                    <a:pt x="219" y="443"/>
                    <a:pt x="219" y="443"/>
                    <a:pt x="219" y="443"/>
                  </a:cubicBezTo>
                  <a:cubicBezTo>
                    <a:pt x="220" y="444"/>
                    <a:pt x="220" y="444"/>
                    <a:pt x="220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1" y="444"/>
                    <a:pt x="222" y="444"/>
                    <a:pt x="222" y="444"/>
                  </a:cubicBezTo>
                  <a:cubicBezTo>
                    <a:pt x="222" y="444"/>
                    <a:pt x="222" y="444"/>
                    <a:pt x="222" y="444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2" y="445"/>
                    <a:pt x="222" y="445"/>
                    <a:pt x="222" y="445"/>
                  </a:cubicBezTo>
                  <a:cubicBezTo>
                    <a:pt x="222" y="445"/>
                    <a:pt x="222" y="445"/>
                    <a:pt x="222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4" y="445"/>
                    <a:pt x="224" y="445"/>
                    <a:pt x="224" y="445"/>
                  </a:cubicBezTo>
                  <a:cubicBezTo>
                    <a:pt x="224" y="446"/>
                    <a:pt x="224" y="446"/>
                    <a:pt x="224" y="446"/>
                  </a:cubicBezTo>
                  <a:cubicBezTo>
                    <a:pt x="224" y="446"/>
                    <a:pt x="224" y="446"/>
                    <a:pt x="224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6" y="446"/>
                    <a:pt x="226" y="446"/>
                    <a:pt x="226" y="446"/>
                  </a:cubicBezTo>
                  <a:cubicBezTo>
                    <a:pt x="227" y="446"/>
                    <a:pt x="227" y="446"/>
                    <a:pt x="227" y="446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29" y="449"/>
                    <a:pt x="229" y="449"/>
                    <a:pt x="229" y="449"/>
                  </a:cubicBezTo>
                  <a:cubicBezTo>
                    <a:pt x="229" y="449"/>
                    <a:pt x="229" y="449"/>
                    <a:pt x="229" y="449"/>
                  </a:cubicBezTo>
                  <a:cubicBezTo>
                    <a:pt x="230" y="449"/>
                    <a:pt x="230" y="449"/>
                    <a:pt x="230" y="450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0" y="449"/>
                    <a:pt x="230" y="449"/>
                    <a:pt x="230" y="449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1"/>
                    <a:pt x="230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1" y="451"/>
                    <a:pt x="231" y="450"/>
                    <a:pt x="230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1"/>
                    <a:pt x="232" y="451"/>
                    <a:pt x="232" y="451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1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4" y="453"/>
                    <a:pt x="234" y="453"/>
                    <a:pt x="234" y="453"/>
                  </a:cubicBezTo>
                  <a:cubicBezTo>
                    <a:pt x="234" y="453"/>
                    <a:pt x="234" y="453"/>
                    <a:pt x="234" y="453"/>
                  </a:cubicBezTo>
                  <a:cubicBezTo>
                    <a:pt x="234" y="452"/>
                    <a:pt x="234" y="452"/>
                    <a:pt x="233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1"/>
                    <a:pt x="235" y="451"/>
                    <a:pt x="235" y="451"/>
                  </a:cubicBezTo>
                  <a:cubicBezTo>
                    <a:pt x="235" y="451"/>
                    <a:pt x="235" y="451"/>
                    <a:pt x="235" y="451"/>
                  </a:cubicBezTo>
                  <a:cubicBezTo>
                    <a:pt x="235" y="451"/>
                    <a:pt x="235" y="451"/>
                    <a:pt x="235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49"/>
                    <a:pt x="232" y="449"/>
                    <a:pt x="232" y="449"/>
                  </a:cubicBezTo>
                  <a:cubicBezTo>
                    <a:pt x="232" y="449"/>
                    <a:pt x="232" y="449"/>
                    <a:pt x="232" y="449"/>
                  </a:cubicBezTo>
                  <a:cubicBezTo>
                    <a:pt x="232" y="449"/>
                    <a:pt x="232" y="449"/>
                    <a:pt x="232" y="449"/>
                  </a:cubicBezTo>
                  <a:cubicBezTo>
                    <a:pt x="232" y="448"/>
                    <a:pt x="232" y="448"/>
                    <a:pt x="232" y="448"/>
                  </a:cubicBezTo>
                  <a:cubicBezTo>
                    <a:pt x="231" y="447"/>
                    <a:pt x="231" y="447"/>
                    <a:pt x="231" y="447"/>
                  </a:cubicBezTo>
                  <a:cubicBezTo>
                    <a:pt x="231" y="447"/>
                    <a:pt x="231" y="447"/>
                    <a:pt x="231" y="447"/>
                  </a:cubicBezTo>
                  <a:cubicBezTo>
                    <a:pt x="232" y="447"/>
                    <a:pt x="232" y="447"/>
                    <a:pt x="232" y="447"/>
                  </a:cubicBezTo>
                  <a:cubicBezTo>
                    <a:pt x="232" y="447"/>
                    <a:pt x="232" y="447"/>
                    <a:pt x="232" y="447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3" y="447"/>
                    <a:pt x="233" y="447"/>
                    <a:pt x="233" y="447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9"/>
                    <a:pt x="234" y="449"/>
                    <a:pt x="234" y="449"/>
                  </a:cubicBezTo>
                  <a:cubicBezTo>
                    <a:pt x="234" y="449"/>
                    <a:pt x="234" y="449"/>
                    <a:pt x="234" y="449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5" y="448"/>
                    <a:pt x="235" y="448"/>
                  </a:cubicBezTo>
                  <a:cubicBezTo>
                    <a:pt x="236" y="448"/>
                    <a:pt x="236" y="450"/>
                    <a:pt x="237" y="450"/>
                  </a:cubicBezTo>
                  <a:cubicBezTo>
                    <a:pt x="237" y="450"/>
                    <a:pt x="237" y="450"/>
                    <a:pt x="237" y="450"/>
                  </a:cubicBezTo>
                  <a:cubicBezTo>
                    <a:pt x="237" y="450"/>
                    <a:pt x="237" y="450"/>
                    <a:pt x="237" y="450"/>
                  </a:cubicBezTo>
                  <a:cubicBezTo>
                    <a:pt x="237" y="450"/>
                    <a:pt x="237" y="450"/>
                    <a:pt x="237" y="450"/>
                  </a:cubicBezTo>
                  <a:cubicBezTo>
                    <a:pt x="238" y="449"/>
                    <a:pt x="238" y="449"/>
                    <a:pt x="238" y="449"/>
                  </a:cubicBezTo>
                  <a:cubicBezTo>
                    <a:pt x="238" y="449"/>
                    <a:pt x="238" y="449"/>
                    <a:pt x="238" y="449"/>
                  </a:cubicBezTo>
                  <a:cubicBezTo>
                    <a:pt x="238" y="449"/>
                    <a:pt x="238" y="449"/>
                    <a:pt x="238" y="449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51"/>
                    <a:pt x="239" y="451"/>
                    <a:pt x="239" y="451"/>
                  </a:cubicBezTo>
                  <a:cubicBezTo>
                    <a:pt x="239" y="451"/>
                    <a:pt x="239" y="451"/>
                    <a:pt x="239" y="451"/>
                  </a:cubicBezTo>
                  <a:cubicBezTo>
                    <a:pt x="240" y="451"/>
                    <a:pt x="240" y="452"/>
                    <a:pt x="240" y="452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8"/>
                    <a:pt x="239" y="448"/>
                    <a:pt x="239" y="448"/>
                  </a:cubicBezTo>
                  <a:cubicBezTo>
                    <a:pt x="239" y="448"/>
                    <a:pt x="239" y="448"/>
                    <a:pt x="239" y="448"/>
                  </a:cubicBezTo>
                  <a:cubicBezTo>
                    <a:pt x="240" y="448"/>
                    <a:pt x="239" y="448"/>
                    <a:pt x="240" y="448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0" y="449"/>
                    <a:pt x="240" y="449"/>
                    <a:pt x="240" y="449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1" y="449"/>
                    <a:pt x="241" y="449"/>
                    <a:pt x="241" y="449"/>
                  </a:cubicBezTo>
                  <a:cubicBezTo>
                    <a:pt x="241" y="449"/>
                    <a:pt x="241" y="449"/>
                    <a:pt x="241" y="449"/>
                  </a:cubicBezTo>
                  <a:cubicBezTo>
                    <a:pt x="241" y="449"/>
                    <a:pt x="241" y="449"/>
                    <a:pt x="241" y="449"/>
                  </a:cubicBezTo>
                  <a:cubicBezTo>
                    <a:pt x="242" y="449"/>
                    <a:pt x="242" y="449"/>
                    <a:pt x="242" y="449"/>
                  </a:cubicBezTo>
                  <a:cubicBezTo>
                    <a:pt x="242" y="449"/>
                    <a:pt x="242" y="449"/>
                    <a:pt x="242" y="449"/>
                  </a:cubicBezTo>
                  <a:cubicBezTo>
                    <a:pt x="242" y="450"/>
                    <a:pt x="242" y="450"/>
                    <a:pt x="242" y="450"/>
                  </a:cubicBezTo>
                  <a:cubicBezTo>
                    <a:pt x="243" y="450"/>
                    <a:pt x="243" y="450"/>
                    <a:pt x="243" y="450"/>
                  </a:cubicBezTo>
                  <a:cubicBezTo>
                    <a:pt x="243" y="450"/>
                    <a:pt x="243" y="450"/>
                    <a:pt x="243" y="450"/>
                  </a:cubicBezTo>
                  <a:cubicBezTo>
                    <a:pt x="243" y="451"/>
                    <a:pt x="243" y="451"/>
                    <a:pt x="243" y="451"/>
                  </a:cubicBezTo>
                  <a:cubicBezTo>
                    <a:pt x="243" y="451"/>
                    <a:pt x="243" y="451"/>
                    <a:pt x="243" y="451"/>
                  </a:cubicBezTo>
                  <a:cubicBezTo>
                    <a:pt x="242" y="451"/>
                    <a:pt x="242" y="451"/>
                    <a:pt x="242" y="451"/>
                  </a:cubicBezTo>
                  <a:cubicBezTo>
                    <a:pt x="243" y="452"/>
                    <a:pt x="243" y="452"/>
                    <a:pt x="243" y="452"/>
                  </a:cubicBezTo>
                  <a:cubicBezTo>
                    <a:pt x="243" y="452"/>
                    <a:pt x="243" y="452"/>
                    <a:pt x="243" y="452"/>
                  </a:cubicBezTo>
                  <a:cubicBezTo>
                    <a:pt x="243" y="452"/>
                    <a:pt x="243" y="452"/>
                    <a:pt x="243" y="452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2"/>
                  </a:cubicBezTo>
                  <a:cubicBezTo>
                    <a:pt x="244" y="453"/>
                    <a:pt x="244" y="453"/>
                    <a:pt x="244" y="453"/>
                  </a:cubicBezTo>
                  <a:cubicBezTo>
                    <a:pt x="244" y="453"/>
                    <a:pt x="244" y="453"/>
                    <a:pt x="244" y="453"/>
                  </a:cubicBezTo>
                  <a:cubicBezTo>
                    <a:pt x="244" y="453"/>
                    <a:pt x="244" y="453"/>
                    <a:pt x="244" y="453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46" y="456"/>
                    <a:pt x="246" y="456"/>
                    <a:pt x="246" y="456"/>
                  </a:cubicBezTo>
                  <a:cubicBezTo>
                    <a:pt x="246" y="456"/>
                    <a:pt x="246" y="456"/>
                    <a:pt x="246" y="456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47" y="455"/>
                    <a:pt x="247" y="455"/>
                    <a:pt x="247" y="455"/>
                  </a:cubicBezTo>
                  <a:cubicBezTo>
                    <a:pt x="247" y="455"/>
                    <a:pt x="247" y="455"/>
                    <a:pt x="247" y="455"/>
                  </a:cubicBezTo>
                  <a:cubicBezTo>
                    <a:pt x="247" y="456"/>
                    <a:pt x="247" y="456"/>
                    <a:pt x="247" y="456"/>
                  </a:cubicBezTo>
                  <a:cubicBezTo>
                    <a:pt x="247" y="456"/>
                    <a:pt x="247" y="456"/>
                    <a:pt x="247" y="456"/>
                  </a:cubicBezTo>
                  <a:cubicBezTo>
                    <a:pt x="247" y="456"/>
                    <a:pt x="247" y="456"/>
                    <a:pt x="247" y="456"/>
                  </a:cubicBezTo>
                  <a:cubicBezTo>
                    <a:pt x="248" y="455"/>
                    <a:pt x="248" y="455"/>
                    <a:pt x="248" y="455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8" y="458"/>
                    <a:pt x="248" y="458"/>
                    <a:pt x="248" y="458"/>
                  </a:cubicBezTo>
                  <a:cubicBezTo>
                    <a:pt x="248" y="458"/>
                    <a:pt x="248" y="458"/>
                    <a:pt x="248" y="458"/>
                  </a:cubicBezTo>
                  <a:cubicBezTo>
                    <a:pt x="248" y="458"/>
                    <a:pt x="248" y="458"/>
                    <a:pt x="248" y="458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50" y="459"/>
                    <a:pt x="250" y="459"/>
                    <a:pt x="250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50" y="459"/>
                    <a:pt x="250" y="459"/>
                    <a:pt x="250" y="459"/>
                  </a:cubicBezTo>
                  <a:cubicBezTo>
                    <a:pt x="250" y="459"/>
                    <a:pt x="250" y="460"/>
                    <a:pt x="251" y="460"/>
                  </a:cubicBezTo>
                  <a:cubicBezTo>
                    <a:pt x="250" y="460"/>
                    <a:pt x="250" y="460"/>
                    <a:pt x="250" y="460"/>
                  </a:cubicBezTo>
                  <a:cubicBezTo>
                    <a:pt x="250" y="460"/>
                    <a:pt x="250" y="460"/>
                    <a:pt x="250" y="460"/>
                  </a:cubicBezTo>
                  <a:cubicBezTo>
                    <a:pt x="250" y="460"/>
                    <a:pt x="250" y="460"/>
                    <a:pt x="250" y="460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0"/>
                    <a:pt x="251" y="460"/>
                    <a:pt x="251" y="460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2"/>
                    <a:pt x="251" y="462"/>
                    <a:pt x="251" y="462"/>
                  </a:cubicBezTo>
                  <a:close/>
                  <a:moveTo>
                    <a:pt x="217" y="443"/>
                  </a:moveTo>
                  <a:cubicBezTo>
                    <a:pt x="216" y="443"/>
                    <a:pt x="216" y="443"/>
                    <a:pt x="216" y="443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17" y="443"/>
                    <a:pt x="217" y="443"/>
                    <a:pt x="217" y="443"/>
                  </a:cubicBezTo>
                  <a:close/>
                  <a:moveTo>
                    <a:pt x="233" y="465"/>
                  </a:moveTo>
                  <a:cubicBezTo>
                    <a:pt x="233" y="465"/>
                    <a:pt x="233" y="465"/>
                    <a:pt x="233" y="465"/>
                  </a:cubicBezTo>
                  <a:cubicBezTo>
                    <a:pt x="234" y="465"/>
                    <a:pt x="234" y="465"/>
                    <a:pt x="234" y="465"/>
                  </a:cubicBezTo>
                  <a:cubicBezTo>
                    <a:pt x="233" y="464"/>
                    <a:pt x="233" y="464"/>
                    <a:pt x="233" y="464"/>
                  </a:cubicBezTo>
                  <a:cubicBezTo>
                    <a:pt x="233" y="464"/>
                    <a:pt x="233" y="464"/>
                    <a:pt x="233" y="464"/>
                  </a:cubicBezTo>
                  <a:cubicBezTo>
                    <a:pt x="233" y="465"/>
                    <a:pt x="233" y="465"/>
                    <a:pt x="233" y="465"/>
                  </a:cubicBezTo>
                  <a:close/>
                  <a:moveTo>
                    <a:pt x="227" y="453"/>
                  </a:moveTo>
                  <a:cubicBezTo>
                    <a:pt x="226" y="452"/>
                    <a:pt x="226" y="452"/>
                    <a:pt x="226" y="452"/>
                  </a:cubicBezTo>
                  <a:cubicBezTo>
                    <a:pt x="226" y="452"/>
                    <a:pt x="226" y="452"/>
                    <a:pt x="226" y="452"/>
                  </a:cubicBezTo>
                  <a:cubicBezTo>
                    <a:pt x="226" y="452"/>
                    <a:pt x="226" y="452"/>
                    <a:pt x="226" y="452"/>
                  </a:cubicBezTo>
                  <a:cubicBezTo>
                    <a:pt x="226" y="453"/>
                    <a:pt x="226" y="453"/>
                    <a:pt x="226" y="453"/>
                  </a:cubicBezTo>
                  <a:cubicBezTo>
                    <a:pt x="226" y="452"/>
                    <a:pt x="226" y="452"/>
                    <a:pt x="226" y="452"/>
                  </a:cubicBezTo>
                  <a:cubicBezTo>
                    <a:pt x="227" y="453"/>
                    <a:pt x="227" y="453"/>
                    <a:pt x="227" y="453"/>
                  </a:cubicBezTo>
                  <a:close/>
                  <a:moveTo>
                    <a:pt x="227" y="453"/>
                  </a:moveTo>
                  <a:cubicBezTo>
                    <a:pt x="227" y="454"/>
                    <a:pt x="227" y="454"/>
                    <a:pt x="227" y="454"/>
                  </a:cubicBezTo>
                  <a:lnTo>
                    <a:pt x="227" y="453"/>
                  </a:lnTo>
                  <a:close/>
                  <a:moveTo>
                    <a:pt x="229" y="454"/>
                  </a:moveTo>
                  <a:cubicBezTo>
                    <a:pt x="229" y="454"/>
                    <a:pt x="229" y="454"/>
                    <a:pt x="229" y="454"/>
                  </a:cubicBezTo>
                  <a:close/>
                  <a:moveTo>
                    <a:pt x="247" y="465"/>
                  </a:moveTo>
                  <a:cubicBezTo>
                    <a:pt x="247" y="465"/>
                    <a:pt x="247" y="465"/>
                    <a:pt x="247" y="465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7" y="465"/>
                    <a:pt x="247" y="465"/>
                    <a:pt x="247" y="465"/>
                  </a:cubicBezTo>
                  <a:close/>
                  <a:moveTo>
                    <a:pt x="246" y="471"/>
                  </a:moveTo>
                  <a:cubicBezTo>
                    <a:pt x="246" y="471"/>
                    <a:pt x="246" y="471"/>
                    <a:pt x="246" y="471"/>
                  </a:cubicBezTo>
                  <a:close/>
                  <a:moveTo>
                    <a:pt x="245" y="472"/>
                  </a:move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lnTo>
                    <a:pt x="245" y="472"/>
                  </a:lnTo>
                  <a:close/>
                  <a:moveTo>
                    <a:pt x="241" y="456"/>
                  </a:moveTo>
                  <a:cubicBezTo>
                    <a:pt x="241" y="456"/>
                    <a:pt x="241" y="456"/>
                    <a:pt x="241" y="456"/>
                  </a:cubicBezTo>
                  <a:cubicBezTo>
                    <a:pt x="241" y="456"/>
                    <a:pt x="241" y="456"/>
                    <a:pt x="241" y="456"/>
                  </a:cubicBezTo>
                  <a:cubicBezTo>
                    <a:pt x="241" y="456"/>
                    <a:pt x="241" y="456"/>
                    <a:pt x="241" y="456"/>
                  </a:cubicBezTo>
                  <a:cubicBezTo>
                    <a:pt x="241" y="456"/>
                    <a:pt x="241" y="456"/>
                    <a:pt x="241" y="456"/>
                  </a:cubicBezTo>
                  <a:close/>
                  <a:moveTo>
                    <a:pt x="241" y="454"/>
                  </a:moveTo>
                  <a:cubicBezTo>
                    <a:pt x="241" y="454"/>
                    <a:pt x="241" y="454"/>
                    <a:pt x="241" y="454"/>
                  </a:cubicBezTo>
                  <a:cubicBezTo>
                    <a:pt x="241" y="454"/>
                    <a:pt x="241" y="453"/>
                    <a:pt x="240" y="453"/>
                  </a:cubicBezTo>
                  <a:cubicBezTo>
                    <a:pt x="240" y="453"/>
                    <a:pt x="240" y="453"/>
                    <a:pt x="240" y="453"/>
                  </a:cubicBezTo>
                  <a:cubicBezTo>
                    <a:pt x="240" y="454"/>
                    <a:pt x="240" y="454"/>
                    <a:pt x="240" y="454"/>
                  </a:cubicBezTo>
                  <a:cubicBezTo>
                    <a:pt x="241" y="453"/>
                    <a:pt x="241" y="453"/>
                    <a:pt x="241" y="453"/>
                  </a:cubicBezTo>
                  <a:cubicBezTo>
                    <a:pt x="241" y="454"/>
                    <a:pt x="241" y="454"/>
                    <a:pt x="241" y="454"/>
                  </a:cubicBezTo>
                  <a:cubicBezTo>
                    <a:pt x="241" y="454"/>
                    <a:pt x="241" y="454"/>
                    <a:pt x="241" y="454"/>
                  </a:cubicBezTo>
                  <a:close/>
                  <a:moveTo>
                    <a:pt x="244" y="454"/>
                  </a:moveTo>
                  <a:cubicBezTo>
                    <a:pt x="244" y="454"/>
                    <a:pt x="244" y="454"/>
                    <a:pt x="244" y="454"/>
                  </a:cubicBezTo>
                  <a:cubicBezTo>
                    <a:pt x="244" y="454"/>
                    <a:pt x="244" y="454"/>
                    <a:pt x="244" y="454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44" y="454"/>
                    <a:pt x="245" y="454"/>
                    <a:pt x="244" y="454"/>
                  </a:cubicBezTo>
                  <a:close/>
                  <a:moveTo>
                    <a:pt x="243" y="448"/>
                  </a:moveTo>
                  <a:cubicBezTo>
                    <a:pt x="243" y="448"/>
                    <a:pt x="243" y="448"/>
                    <a:pt x="243" y="448"/>
                  </a:cubicBezTo>
                  <a:cubicBezTo>
                    <a:pt x="242" y="448"/>
                    <a:pt x="242" y="448"/>
                    <a:pt x="242" y="448"/>
                  </a:cubicBezTo>
                  <a:cubicBezTo>
                    <a:pt x="242" y="448"/>
                    <a:pt x="242" y="448"/>
                    <a:pt x="242" y="448"/>
                  </a:cubicBezTo>
                  <a:cubicBezTo>
                    <a:pt x="242" y="449"/>
                    <a:pt x="242" y="449"/>
                    <a:pt x="243" y="449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449"/>
                    <a:pt x="243" y="449"/>
                    <a:pt x="243" y="448"/>
                  </a:cubicBezTo>
                  <a:close/>
                  <a:moveTo>
                    <a:pt x="224" y="420"/>
                  </a:moveTo>
                  <a:cubicBezTo>
                    <a:pt x="225" y="419"/>
                    <a:pt x="225" y="419"/>
                    <a:pt x="225" y="419"/>
                  </a:cubicBezTo>
                  <a:cubicBezTo>
                    <a:pt x="224" y="419"/>
                    <a:pt x="224" y="419"/>
                    <a:pt x="224" y="419"/>
                  </a:cubicBezTo>
                  <a:cubicBezTo>
                    <a:pt x="224" y="419"/>
                    <a:pt x="224" y="419"/>
                    <a:pt x="224" y="419"/>
                  </a:cubicBezTo>
                  <a:cubicBezTo>
                    <a:pt x="224" y="419"/>
                    <a:pt x="224" y="419"/>
                    <a:pt x="224" y="419"/>
                  </a:cubicBezTo>
                  <a:lnTo>
                    <a:pt x="224" y="420"/>
                  </a:lnTo>
                  <a:close/>
                  <a:moveTo>
                    <a:pt x="258" y="465"/>
                  </a:moveTo>
                  <a:cubicBezTo>
                    <a:pt x="258" y="465"/>
                    <a:pt x="258" y="465"/>
                    <a:pt x="258" y="465"/>
                  </a:cubicBezTo>
                  <a:cubicBezTo>
                    <a:pt x="258" y="465"/>
                    <a:pt x="258" y="465"/>
                    <a:pt x="258" y="465"/>
                  </a:cubicBezTo>
                  <a:cubicBezTo>
                    <a:pt x="257" y="465"/>
                    <a:pt x="257" y="465"/>
                    <a:pt x="257" y="465"/>
                  </a:cubicBezTo>
                  <a:cubicBezTo>
                    <a:pt x="258" y="465"/>
                    <a:pt x="258" y="465"/>
                    <a:pt x="258" y="465"/>
                  </a:cubicBezTo>
                  <a:cubicBezTo>
                    <a:pt x="257" y="466"/>
                    <a:pt x="257" y="466"/>
                    <a:pt x="257" y="466"/>
                  </a:cubicBezTo>
                  <a:cubicBezTo>
                    <a:pt x="258" y="466"/>
                    <a:pt x="258" y="466"/>
                    <a:pt x="258" y="466"/>
                  </a:cubicBezTo>
                  <a:cubicBezTo>
                    <a:pt x="257" y="466"/>
                    <a:pt x="257" y="466"/>
                    <a:pt x="257" y="466"/>
                  </a:cubicBezTo>
                  <a:cubicBezTo>
                    <a:pt x="258" y="466"/>
                    <a:pt x="258" y="466"/>
                    <a:pt x="258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60" y="467"/>
                    <a:pt x="260" y="467"/>
                    <a:pt x="260" y="467"/>
                  </a:cubicBezTo>
                  <a:cubicBezTo>
                    <a:pt x="260" y="467"/>
                    <a:pt x="260" y="467"/>
                    <a:pt x="260" y="467"/>
                  </a:cubicBezTo>
                  <a:cubicBezTo>
                    <a:pt x="260" y="467"/>
                    <a:pt x="260" y="467"/>
                    <a:pt x="261" y="467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0" y="465"/>
                    <a:pt x="260" y="465"/>
                    <a:pt x="260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0" y="465"/>
                    <a:pt x="260" y="465"/>
                    <a:pt x="260" y="465"/>
                  </a:cubicBezTo>
                  <a:cubicBezTo>
                    <a:pt x="260" y="465"/>
                    <a:pt x="260" y="465"/>
                    <a:pt x="260" y="465"/>
                  </a:cubicBezTo>
                  <a:cubicBezTo>
                    <a:pt x="260" y="464"/>
                    <a:pt x="260" y="464"/>
                    <a:pt x="260" y="464"/>
                  </a:cubicBezTo>
                  <a:cubicBezTo>
                    <a:pt x="260" y="464"/>
                    <a:pt x="260" y="464"/>
                    <a:pt x="260" y="464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59" y="463"/>
                    <a:pt x="259" y="463"/>
                    <a:pt x="259" y="463"/>
                  </a:cubicBezTo>
                  <a:cubicBezTo>
                    <a:pt x="259" y="463"/>
                    <a:pt x="258" y="464"/>
                    <a:pt x="258" y="464"/>
                  </a:cubicBezTo>
                  <a:cubicBezTo>
                    <a:pt x="258" y="464"/>
                    <a:pt x="258" y="464"/>
                    <a:pt x="258" y="464"/>
                  </a:cubicBezTo>
                  <a:cubicBezTo>
                    <a:pt x="258" y="464"/>
                    <a:pt x="258" y="464"/>
                    <a:pt x="258" y="465"/>
                  </a:cubicBezTo>
                  <a:close/>
                  <a:moveTo>
                    <a:pt x="176" y="386"/>
                  </a:moveTo>
                  <a:cubicBezTo>
                    <a:pt x="176" y="386"/>
                    <a:pt x="176" y="386"/>
                    <a:pt x="176" y="386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5" y="385"/>
                    <a:pt x="175" y="385"/>
                    <a:pt x="175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5" y="386"/>
                    <a:pt x="175" y="386"/>
                    <a:pt x="175" y="386"/>
                  </a:cubicBezTo>
                  <a:lnTo>
                    <a:pt x="176" y="386"/>
                  </a:lnTo>
                  <a:close/>
                  <a:moveTo>
                    <a:pt x="243" y="462"/>
                  </a:move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2"/>
                    <a:pt x="242" y="462"/>
                    <a:pt x="242" y="462"/>
                  </a:cubicBezTo>
                  <a:lnTo>
                    <a:pt x="243" y="462"/>
                  </a:lnTo>
                  <a:close/>
                  <a:moveTo>
                    <a:pt x="257" y="470"/>
                  </a:moveTo>
                  <a:cubicBezTo>
                    <a:pt x="257" y="470"/>
                    <a:pt x="257" y="470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7"/>
                    <a:pt x="256" y="466"/>
                    <a:pt x="256" y="466"/>
                  </a:cubicBezTo>
                  <a:cubicBezTo>
                    <a:pt x="256" y="466"/>
                    <a:pt x="256" y="466"/>
                    <a:pt x="255" y="466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3"/>
                    <a:pt x="254" y="464"/>
                    <a:pt x="255" y="463"/>
                  </a:cubicBezTo>
                  <a:cubicBezTo>
                    <a:pt x="254" y="463"/>
                    <a:pt x="254" y="463"/>
                    <a:pt x="254" y="463"/>
                  </a:cubicBezTo>
                  <a:cubicBezTo>
                    <a:pt x="255" y="463"/>
                    <a:pt x="255" y="463"/>
                    <a:pt x="255" y="463"/>
                  </a:cubicBezTo>
                  <a:cubicBezTo>
                    <a:pt x="255" y="463"/>
                    <a:pt x="255" y="463"/>
                    <a:pt x="255" y="463"/>
                  </a:cubicBezTo>
                  <a:cubicBezTo>
                    <a:pt x="255" y="462"/>
                    <a:pt x="255" y="462"/>
                    <a:pt x="255" y="462"/>
                  </a:cubicBezTo>
                  <a:cubicBezTo>
                    <a:pt x="255" y="462"/>
                    <a:pt x="255" y="462"/>
                    <a:pt x="255" y="462"/>
                  </a:cubicBezTo>
                  <a:cubicBezTo>
                    <a:pt x="256" y="462"/>
                    <a:pt x="256" y="462"/>
                    <a:pt x="256" y="462"/>
                  </a:cubicBezTo>
                  <a:cubicBezTo>
                    <a:pt x="256" y="462"/>
                    <a:pt x="256" y="462"/>
                    <a:pt x="256" y="462"/>
                  </a:cubicBezTo>
                  <a:cubicBezTo>
                    <a:pt x="256" y="461"/>
                    <a:pt x="256" y="461"/>
                    <a:pt x="256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8" y="460"/>
                    <a:pt x="258" y="460"/>
                    <a:pt x="258" y="460"/>
                  </a:cubicBezTo>
                  <a:cubicBezTo>
                    <a:pt x="258" y="460"/>
                    <a:pt x="258" y="460"/>
                    <a:pt x="258" y="460"/>
                  </a:cubicBezTo>
                  <a:cubicBezTo>
                    <a:pt x="258" y="460"/>
                    <a:pt x="258" y="460"/>
                    <a:pt x="258" y="460"/>
                  </a:cubicBezTo>
                  <a:cubicBezTo>
                    <a:pt x="257" y="460"/>
                    <a:pt x="257" y="460"/>
                    <a:pt x="257" y="460"/>
                  </a:cubicBezTo>
                  <a:cubicBezTo>
                    <a:pt x="257" y="460"/>
                    <a:pt x="257" y="460"/>
                    <a:pt x="257" y="460"/>
                  </a:cubicBezTo>
                  <a:cubicBezTo>
                    <a:pt x="257" y="459"/>
                    <a:pt x="257" y="459"/>
                    <a:pt x="257" y="459"/>
                  </a:cubicBezTo>
                  <a:cubicBezTo>
                    <a:pt x="257" y="459"/>
                    <a:pt x="257" y="459"/>
                    <a:pt x="257" y="459"/>
                  </a:cubicBezTo>
                  <a:cubicBezTo>
                    <a:pt x="256" y="458"/>
                    <a:pt x="256" y="458"/>
                    <a:pt x="255" y="458"/>
                  </a:cubicBezTo>
                  <a:cubicBezTo>
                    <a:pt x="255" y="458"/>
                    <a:pt x="255" y="458"/>
                    <a:pt x="255" y="458"/>
                  </a:cubicBezTo>
                  <a:cubicBezTo>
                    <a:pt x="254" y="458"/>
                    <a:pt x="254" y="458"/>
                    <a:pt x="254" y="458"/>
                  </a:cubicBezTo>
                  <a:cubicBezTo>
                    <a:pt x="254" y="458"/>
                    <a:pt x="254" y="458"/>
                    <a:pt x="254" y="458"/>
                  </a:cubicBezTo>
                  <a:cubicBezTo>
                    <a:pt x="254" y="458"/>
                    <a:pt x="254" y="458"/>
                    <a:pt x="254" y="458"/>
                  </a:cubicBezTo>
                  <a:cubicBezTo>
                    <a:pt x="254" y="457"/>
                    <a:pt x="255" y="457"/>
                    <a:pt x="255" y="457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5"/>
                    <a:pt x="254" y="455"/>
                    <a:pt x="254" y="455"/>
                  </a:cubicBezTo>
                  <a:cubicBezTo>
                    <a:pt x="253" y="455"/>
                    <a:pt x="253" y="455"/>
                    <a:pt x="253" y="455"/>
                  </a:cubicBezTo>
                  <a:cubicBezTo>
                    <a:pt x="253" y="455"/>
                    <a:pt x="253" y="455"/>
                    <a:pt x="253" y="455"/>
                  </a:cubicBezTo>
                  <a:cubicBezTo>
                    <a:pt x="252" y="455"/>
                    <a:pt x="252" y="455"/>
                    <a:pt x="252" y="455"/>
                  </a:cubicBezTo>
                  <a:cubicBezTo>
                    <a:pt x="253" y="454"/>
                    <a:pt x="253" y="454"/>
                    <a:pt x="253" y="454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4"/>
                    <a:pt x="252" y="454"/>
                    <a:pt x="252" y="454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4"/>
                    <a:pt x="252" y="454"/>
                    <a:pt x="252" y="454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1" y="453"/>
                    <a:pt x="251" y="453"/>
                    <a:pt x="251" y="453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0"/>
                    <a:pt x="249" y="450"/>
                  </a:cubicBezTo>
                  <a:cubicBezTo>
                    <a:pt x="249" y="450"/>
                    <a:pt x="249" y="450"/>
                    <a:pt x="249" y="450"/>
                  </a:cubicBezTo>
                  <a:cubicBezTo>
                    <a:pt x="249" y="450"/>
                    <a:pt x="249" y="450"/>
                    <a:pt x="249" y="450"/>
                  </a:cubicBezTo>
                  <a:cubicBezTo>
                    <a:pt x="248" y="450"/>
                    <a:pt x="248" y="450"/>
                    <a:pt x="248" y="450"/>
                  </a:cubicBezTo>
                  <a:cubicBezTo>
                    <a:pt x="248" y="450"/>
                    <a:pt x="248" y="450"/>
                    <a:pt x="248" y="450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8" y="448"/>
                    <a:pt x="248" y="448"/>
                    <a:pt x="248" y="448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7" y="448"/>
                    <a:pt x="247" y="448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8"/>
                    <a:pt x="244" y="448"/>
                    <a:pt x="244" y="448"/>
                  </a:cubicBezTo>
                  <a:cubicBezTo>
                    <a:pt x="244" y="448"/>
                    <a:pt x="244" y="448"/>
                    <a:pt x="244" y="448"/>
                  </a:cubicBezTo>
                  <a:cubicBezTo>
                    <a:pt x="244" y="448"/>
                    <a:pt x="244" y="448"/>
                    <a:pt x="244" y="448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50"/>
                    <a:pt x="244" y="450"/>
                    <a:pt x="244" y="450"/>
                  </a:cubicBezTo>
                  <a:cubicBezTo>
                    <a:pt x="244" y="450"/>
                    <a:pt x="244" y="450"/>
                    <a:pt x="244" y="450"/>
                  </a:cubicBezTo>
                  <a:cubicBezTo>
                    <a:pt x="245" y="450"/>
                    <a:pt x="245" y="450"/>
                    <a:pt x="245" y="450"/>
                  </a:cubicBezTo>
                  <a:cubicBezTo>
                    <a:pt x="245" y="450"/>
                    <a:pt x="245" y="450"/>
                    <a:pt x="245" y="451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5" y="452"/>
                    <a:pt x="246" y="452"/>
                    <a:pt x="246" y="453"/>
                  </a:cubicBezTo>
                  <a:cubicBezTo>
                    <a:pt x="246" y="453"/>
                    <a:pt x="246" y="453"/>
                    <a:pt x="247" y="453"/>
                  </a:cubicBezTo>
                  <a:cubicBezTo>
                    <a:pt x="247" y="453"/>
                    <a:pt x="247" y="453"/>
                    <a:pt x="247" y="453"/>
                  </a:cubicBezTo>
                  <a:cubicBezTo>
                    <a:pt x="247" y="453"/>
                    <a:pt x="247" y="453"/>
                    <a:pt x="247" y="453"/>
                  </a:cubicBezTo>
                  <a:cubicBezTo>
                    <a:pt x="247" y="453"/>
                    <a:pt x="247" y="453"/>
                    <a:pt x="247" y="453"/>
                  </a:cubicBezTo>
                  <a:cubicBezTo>
                    <a:pt x="247" y="454"/>
                    <a:pt x="247" y="454"/>
                    <a:pt x="247" y="454"/>
                  </a:cubicBezTo>
                  <a:cubicBezTo>
                    <a:pt x="247" y="454"/>
                    <a:pt x="247" y="454"/>
                    <a:pt x="247" y="454"/>
                  </a:cubicBezTo>
                  <a:cubicBezTo>
                    <a:pt x="248" y="455"/>
                    <a:pt x="248" y="455"/>
                    <a:pt x="248" y="455"/>
                  </a:cubicBezTo>
                  <a:cubicBezTo>
                    <a:pt x="248" y="454"/>
                    <a:pt x="248" y="454"/>
                    <a:pt x="248" y="454"/>
                  </a:cubicBezTo>
                  <a:cubicBezTo>
                    <a:pt x="249" y="455"/>
                    <a:pt x="249" y="455"/>
                    <a:pt x="250" y="456"/>
                  </a:cubicBezTo>
                  <a:cubicBezTo>
                    <a:pt x="250" y="456"/>
                    <a:pt x="250" y="456"/>
                    <a:pt x="250" y="456"/>
                  </a:cubicBezTo>
                  <a:cubicBezTo>
                    <a:pt x="250" y="456"/>
                    <a:pt x="250" y="456"/>
                    <a:pt x="250" y="456"/>
                  </a:cubicBezTo>
                  <a:cubicBezTo>
                    <a:pt x="250" y="457"/>
                    <a:pt x="250" y="457"/>
                    <a:pt x="250" y="457"/>
                  </a:cubicBezTo>
                  <a:cubicBezTo>
                    <a:pt x="250" y="457"/>
                    <a:pt x="250" y="457"/>
                    <a:pt x="250" y="457"/>
                  </a:cubicBezTo>
                  <a:cubicBezTo>
                    <a:pt x="251" y="457"/>
                    <a:pt x="251" y="457"/>
                    <a:pt x="251" y="457"/>
                  </a:cubicBezTo>
                  <a:cubicBezTo>
                    <a:pt x="251" y="458"/>
                    <a:pt x="251" y="458"/>
                    <a:pt x="251" y="458"/>
                  </a:cubicBezTo>
                  <a:cubicBezTo>
                    <a:pt x="251" y="457"/>
                    <a:pt x="251" y="457"/>
                    <a:pt x="251" y="457"/>
                  </a:cubicBezTo>
                  <a:cubicBezTo>
                    <a:pt x="251" y="458"/>
                    <a:pt x="251" y="458"/>
                    <a:pt x="251" y="458"/>
                  </a:cubicBezTo>
                  <a:cubicBezTo>
                    <a:pt x="252" y="458"/>
                    <a:pt x="252" y="458"/>
                    <a:pt x="252" y="458"/>
                  </a:cubicBezTo>
                  <a:cubicBezTo>
                    <a:pt x="252" y="458"/>
                    <a:pt x="252" y="458"/>
                    <a:pt x="252" y="458"/>
                  </a:cubicBezTo>
                  <a:cubicBezTo>
                    <a:pt x="252" y="458"/>
                    <a:pt x="252" y="458"/>
                    <a:pt x="252" y="458"/>
                  </a:cubicBezTo>
                  <a:cubicBezTo>
                    <a:pt x="252" y="459"/>
                    <a:pt x="252" y="459"/>
                    <a:pt x="252" y="460"/>
                  </a:cubicBezTo>
                  <a:cubicBezTo>
                    <a:pt x="253" y="460"/>
                    <a:pt x="253" y="460"/>
                    <a:pt x="253" y="460"/>
                  </a:cubicBezTo>
                  <a:cubicBezTo>
                    <a:pt x="253" y="460"/>
                    <a:pt x="253" y="460"/>
                    <a:pt x="253" y="460"/>
                  </a:cubicBezTo>
                  <a:cubicBezTo>
                    <a:pt x="252" y="460"/>
                    <a:pt x="252" y="460"/>
                    <a:pt x="252" y="460"/>
                  </a:cubicBezTo>
                  <a:cubicBezTo>
                    <a:pt x="252" y="460"/>
                    <a:pt x="252" y="460"/>
                    <a:pt x="252" y="460"/>
                  </a:cubicBezTo>
                  <a:cubicBezTo>
                    <a:pt x="253" y="461"/>
                    <a:pt x="252" y="460"/>
                    <a:pt x="253" y="461"/>
                  </a:cubicBezTo>
                  <a:cubicBezTo>
                    <a:pt x="253" y="460"/>
                    <a:pt x="253" y="460"/>
                    <a:pt x="253" y="460"/>
                  </a:cubicBezTo>
                  <a:cubicBezTo>
                    <a:pt x="253" y="461"/>
                    <a:pt x="253" y="461"/>
                    <a:pt x="253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3" y="461"/>
                    <a:pt x="253" y="461"/>
                    <a:pt x="254" y="461"/>
                  </a:cubicBezTo>
                  <a:cubicBezTo>
                    <a:pt x="253" y="461"/>
                    <a:pt x="253" y="461"/>
                    <a:pt x="253" y="461"/>
                  </a:cubicBezTo>
                  <a:cubicBezTo>
                    <a:pt x="253" y="462"/>
                    <a:pt x="253" y="462"/>
                    <a:pt x="253" y="462"/>
                  </a:cubicBezTo>
                  <a:cubicBezTo>
                    <a:pt x="253" y="462"/>
                    <a:pt x="253" y="462"/>
                    <a:pt x="253" y="462"/>
                  </a:cubicBezTo>
                  <a:cubicBezTo>
                    <a:pt x="253" y="462"/>
                    <a:pt x="253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3"/>
                    <a:pt x="252" y="463"/>
                    <a:pt x="252" y="463"/>
                  </a:cubicBezTo>
                  <a:cubicBezTo>
                    <a:pt x="252" y="463"/>
                    <a:pt x="252" y="463"/>
                    <a:pt x="252" y="463"/>
                  </a:cubicBezTo>
                  <a:cubicBezTo>
                    <a:pt x="252" y="464"/>
                    <a:pt x="252" y="464"/>
                    <a:pt x="252" y="464"/>
                  </a:cubicBezTo>
                  <a:cubicBezTo>
                    <a:pt x="253" y="464"/>
                    <a:pt x="253" y="464"/>
                    <a:pt x="253" y="464"/>
                  </a:cubicBezTo>
                  <a:cubicBezTo>
                    <a:pt x="253" y="464"/>
                    <a:pt x="253" y="464"/>
                    <a:pt x="253" y="464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4" y="466"/>
                    <a:pt x="254" y="466"/>
                    <a:pt x="254" y="466"/>
                  </a:cubicBezTo>
                  <a:cubicBezTo>
                    <a:pt x="254" y="466"/>
                    <a:pt x="254" y="466"/>
                    <a:pt x="254" y="466"/>
                  </a:cubicBezTo>
                  <a:cubicBezTo>
                    <a:pt x="254" y="466"/>
                    <a:pt x="254" y="466"/>
                    <a:pt x="254" y="466"/>
                  </a:cubicBezTo>
                  <a:cubicBezTo>
                    <a:pt x="254" y="466"/>
                    <a:pt x="254" y="467"/>
                    <a:pt x="254" y="467"/>
                  </a:cubicBezTo>
                  <a:cubicBezTo>
                    <a:pt x="254" y="467"/>
                    <a:pt x="255" y="468"/>
                    <a:pt x="255" y="469"/>
                  </a:cubicBezTo>
                  <a:cubicBezTo>
                    <a:pt x="255" y="469"/>
                    <a:pt x="255" y="469"/>
                    <a:pt x="255" y="469"/>
                  </a:cubicBezTo>
                  <a:cubicBezTo>
                    <a:pt x="255" y="470"/>
                    <a:pt x="256" y="469"/>
                    <a:pt x="255" y="470"/>
                  </a:cubicBezTo>
                  <a:cubicBezTo>
                    <a:pt x="256" y="470"/>
                    <a:pt x="256" y="470"/>
                    <a:pt x="257" y="470"/>
                  </a:cubicBezTo>
                  <a:close/>
                  <a:moveTo>
                    <a:pt x="255" y="471"/>
                  </a:moveTo>
                  <a:cubicBezTo>
                    <a:pt x="255" y="471"/>
                    <a:pt x="255" y="471"/>
                    <a:pt x="255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1"/>
                    <a:pt x="253" y="471"/>
                    <a:pt x="253" y="471"/>
                  </a:cubicBezTo>
                  <a:cubicBezTo>
                    <a:pt x="253" y="471"/>
                    <a:pt x="253" y="471"/>
                    <a:pt x="253" y="471"/>
                  </a:cubicBezTo>
                  <a:cubicBezTo>
                    <a:pt x="252" y="471"/>
                    <a:pt x="253" y="471"/>
                    <a:pt x="252" y="472"/>
                  </a:cubicBezTo>
                  <a:cubicBezTo>
                    <a:pt x="253" y="472"/>
                    <a:pt x="253" y="472"/>
                    <a:pt x="253" y="472"/>
                  </a:cubicBezTo>
                  <a:cubicBezTo>
                    <a:pt x="253" y="473"/>
                    <a:pt x="253" y="473"/>
                    <a:pt x="253" y="473"/>
                  </a:cubicBezTo>
                  <a:cubicBezTo>
                    <a:pt x="253" y="474"/>
                    <a:pt x="253" y="474"/>
                    <a:pt x="253" y="474"/>
                  </a:cubicBezTo>
                  <a:cubicBezTo>
                    <a:pt x="253" y="474"/>
                    <a:pt x="253" y="474"/>
                    <a:pt x="253" y="474"/>
                  </a:cubicBezTo>
                  <a:cubicBezTo>
                    <a:pt x="253" y="474"/>
                    <a:pt x="254" y="475"/>
                    <a:pt x="253" y="476"/>
                  </a:cubicBezTo>
                  <a:cubicBezTo>
                    <a:pt x="254" y="476"/>
                    <a:pt x="254" y="476"/>
                    <a:pt x="254" y="476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4"/>
                    <a:pt x="255" y="474"/>
                    <a:pt x="254" y="473"/>
                  </a:cubicBezTo>
                  <a:cubicBezTo>
                    <a:pt x="254" y="473"/>
                    <a:pt x="254" y="473"/>
                    <a:pt x="254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lnTo>
                    <a:pt x="255" y="471"/>
                  </a:lnTo>
                  <a:close/>
                  <a:moveTo>
                    <a:pt x="251" y="463"/>
                  </a:moveTo>
                  <a:cubicBezTo>
                    <a:pt x="251" y="464"/>
                    <a:pt x="251" y="464"/>
                    <a:pt x="251" y="464"/>
                  </a:cubicBezTo>
                  <a:cubicBezTo>
                    <a:pt x="252" y="463"/>
                    <a:pt x="252" y="463"/>
                    <a:pt x="252" y="463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1" y="462"/>
                    <a:pt x="251" y="462"/>
                    <a:pt x="251" y="462"/>
                  </a:cubicBezTo>
                  <a:cubicBezTo>
                    <a:pt x="251" y="462"/>
                    <a:pt x="251" y="463"/>
                    <a:pt x="251" y="463"/>
                  </a:cubicBezTo>
                  <a:cubicBezTo>
                    <a:pt x="251" y="463"/>
                    <a:pt x="251" y="463"/>
                    <a:pt x="251" y="463"/>
                  </a:cubicBezTo>
                  <a:close/>
                  <a:moveTo>
                    <a:pt x="253" y="479"/>
                  </a:moveTo>
                  <a:cubicBezTo>
                    <a:pt x="253" y="478"/>
                    <a:pt x="253" y="478"/>
                    <a:pt x="253" y="478"/>
                  </a:cubicBezTo>
                  <a:cubicBezTo>
                    <a:pt x="252" y="478"/>
                    <a:pt x="253" y="479"/>
                    <a:pt x="252" y="479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53" y="479"/>
                    <a:pt x="253" y="479"/>
                    <a:pt x="253" y="479"/>
                  </a:cubicBezTo>
                  <a:cubicBezTo>
                    <a:pt x="253" y="479"/>
                    <a:pt x="253" y="479"/>
                    <a:pt x="253" y="479"/>
                  </a:cubicBezTo>
                  <a:cubicBezTo>
                    <a:pt x="253" y="479"/>
                    <a:pt x="253" y="479"/>
                    <a:pt x="253" y="479"/>
                  </a:cubicBezTo>
                  <a:close/>
                  <a:moveTo>
                    <a:pt x="171" y="389"/>
                  </a:moveTo>
                  <a:cubicBezTo>
                    <a:pt x="172" y="389"/>
                    <a:pt x="172" y="389"/>
                    <a:pt x="172" y="389"/>
                  </a:cubicBezTo>
                  <a:cubicBezTo>
                    <a:pt x="172" y="389"/>
                    <a:pt x="172" y="389"/>
                    <a:pt x="172" y="389"/>
                  </a:cubicBezTo>
                  <a:cubicBezTo>
                    <a:pt x="171" y="389"/>
                    <a:pt x="171" y="389"/>
                    <a:pt x="171" y="389"/>
                  </a:cubicBezTo>
                  <a:cubicBezTo>
                    <a:pt x="171" y="389"/>
                    <a:pt x="171" y="389"/>
                    <a:pt x="171" y="389"/>
                  </a:cubicBezTo>
                  <a:cubicBezTo>
                    <a:pt x="171" y="389"/>
                    <a:pt x="171" y="389"/>
                    <a:pt x="171" y="389"/>
                  </a:cubicBezTo>
                  <a:close/>
                  <a:moveTo>
                    <a:pt x="252" y="469"/>
                  </a:moveTo>
                  <a:cubicBezTo>
                    <a:pt x="252" y="469"/>
                    <a:pt x="252" y="469"/>
                    <a:pt x="252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4" y="470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5" y="470"/>
                    <a:pt x="255" y="470"/>
                    <a:pt x="255" y="470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4" y="469"/>
                    <a:pt x="254" y="469"/>
                    <a:pt x="254" y="469"/>
                  </a:cubicBezTo>
                  <a:cubicBezTo>
                    <a:pt x="254" y="469"/>
                    <a:pt x="254" y="469"/>
                    <a:pt x="254" y="469"/>
                  </a:cubicBezTo>
                  <a:cubicBezTo>
                    <a:pt x="254" y="468"/>
                    <a:pt x="254" y="468"/>
                    <a:pt x="254" y="468"/>
                  </a:cubicBezTo>
                  <a:cubicBezTo>
                    <a:pt x="254" y="468"/>
                    <a:pt x="254" y="468"/>
                    <a:pt x="254" y="468"/>
                  </a:cubicBezTo>
                  <a:cubicBezTo>
                    <a:pt x="254" y="468"/>
                    <a:pt x="254" y="468"/>
                    <a:pt x="254" y="468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3" y="467"/>
                    <a:pt x="253" y="467"/>
                    <a:pt x="253" y="467"/>
                  </a:cubicBezTo>
                  <a:cubicBezTo>
                    <a:pt x="252" y="467"/>
                    <a:pt x="252" y="467"/>
                    <a:pt x="252" y="467"/>
                  </a:cubicBezTo>
                  <a:cubicBezTo>
                    <a:pt x="252" y="467"/>
                    <a:pt x="252" y="467"/>
                    <a:pt x="252" y="467"/>
                  </a:cubicBezTo>
                  <a:cubicBezTo>
                    <a:pt x="251" y="467"/>
                    <a:pt x="251" y="467"/>
                    <a:pt x="251" y="467"/>
                  </a:cubicBezTo>
                  <a:cubicBezTo>
                    <a:pt x="252" y="468"/>
                    <a:pt x="252" y="468"/>
                    <a:pt x="252" y="468"/>
                  </a:cubicBezTo>
                  <a:cubicBezTo>
                    <a:pt x="251" y="468"/>
                    <a:pt x="251" y="468"/>
                    <a:pt x="251" y="468"/>
                  </a:cubicBezTo>
                  <a:cubicBezTo>
                    <a:pt x="252" y="468"/>
                    <a:pt x="252" y="468"/>
                    <a:pt x="252" y="468"/>
                  </a:cubicBezTo>
                  <a:lnTo>
                    <a:pt x="252" y="469"/>
                  </a:lnTo>
                  <a:close/>
                  <a:moveTo>
                    <a:pt x="439" y="283"/>
                  </a:moveTo>
                  <a:cubicBezTo>
                    <a:pt x="439" y="283"/>
                    <a:pt x="439" y="283"/>
                    <a:pt x="439" y="283"/>
                  </a:cubicBezTo>
                  <a:cubicBezTo>
                    <a:pt x="439" y="284"/>
                    <a:pt x="439" y="284"/>
                    <a:pt x="439" y="284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40" y="283"/>
                    <a:pt x="440" y="283"/>
                    <a:pt x="440" y="283"/>
                  </a:cubicBezTo>
                  <a:cubicBezTo>
                    <a:pt x="439" y="283"/>
                    <a:pt x="439" y="283"/>
                    <a:pt x="439" y="283"/>
                  </a:cubicBezTo>
                  <a:close/>
                  <a:moveTo>
                    <a:pt x="115" y="137"/>
                  </a:moveTo>
                  <a:cubicBezTo>
                    <a:pt x="115" y="137"/>
                    <a:pt x="115" y="137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136"/>
                    <a:pt x="115" y="136"/>
                    <a:pt x="115" y="136"/>
                  </a:cubicBezTo>
                  <a:lnTo>
                    <a:pt x="115" y="137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8" y="136"/>
                    <a:pt x="128" y="136"/>
                  </a:cubicBezTo>
                  <a:close/>
                  <a:moveTo>
                    <a:pt x="124" y="137"/>
                  </a:move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lose/>
                  <a:moveTo>
                    <a:pt x="118" y="139"/>
                  </a:moveTo>
                  <a:cubicBezTo>
                    <a:pt x="119" y="140"/>
                    <a:pt x="119" y="140"/>
                    <a:pt x="119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138"/>
                    <a:pt x="122" y="138"/>
                    <a:pt x="122" y="138"/>
                  </a:cubicBezTo>
                  <a:cubicBezTo>
                    <a:pt x="122" y="138"/>
                    <a:pt x="123" y="138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7"/>
                    <a:pt x="122" y="137"/>
                    <a:pt x="122" y="137"/>
                  </a:cubicBezTo>
                  <a:cubicBezTo>
                    <a:pt x="122" y="137"/>
                    <a:pt x="122" y="137"/>
                    <a:pt x="122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lnTo>
                    <a:pt x="118" y="139"/>
                  </a:lnTo>
                  <a:close/>
                  <a:moveTo>
                    <a:pt x="98" y="138"/>
                  </a:move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99" y="135"/>
                    <a:pt x="99" y="135"/>
                    <a:pt x="100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1" y="134"/>
                    <a:pt x="100" y="134"/>
                    <a:pt x="101" y="134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1" y="134"/>
                    <a:pt x="101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3" y="134"/>
                    <a:pt x="103" y="134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107" y="131"/>
                    <a:pt x="108" y="130"/>
                    <a:pt x="109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10" y="132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1" y="132"/>
                    <a:pt x="111" y="133"/>
                    <a:pt x="111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2" y="133"/>
                    <a:pt x="112" y="133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5" y="134"/>
                    <a:pt x="115" y="134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5" y="140"/>
                    <a:pt x="115" y="139"/>
                    <a:pt x="115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2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8" y="138"/>
                    <a:pt x="108" y="138"/>
                    <a:pt x="107" y="138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7"/>
                    <a:pt x="101" y="137"/>
                    <a:pt x="100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38"/>
                    <a:pt x="99" y="138"/>
                    <a:pt x="98" y="139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lose/>
                  <a:moveTo>
                    <a:pt x="115" y="139"/>
                  </a:move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lose/>
                  <a:moveTo>
                    <a:pt x="124" y="136"/>
                  </a:moveTo>
                  <a:cubicBezTo>
                    <a:pt x="124" y="136"/>
                    <a:pt x="124" y="136"/>
                    <a:pt x="124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lnTo>
                    <a:pt x="124" y="136"/>
                  </a:lnTo>
                  <a:close/>
                  <a:moveTo>
                    <a:pt x="115" y="137"/>
                  </a:moveTo>
                  <a:cubicBezTo>
                    <a:pt x="115" y="137"/>
                    <a:pt x="115" y="137"/>
                    <a:pt x="115" y="137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9"/>
                    <a:pt x="117" y="138"/>
                    <a:pt x="117" y="138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lnTo>
                    <a:pt x="115" y="137"/>
                  </a:lnTo>
                  <a:close/>
                  <a:moveTo>
                    <a:pt x="124" y="145"/>
                  </a:moveTo>
                  <a:cubicBezTo>
                    <a:pt x="124" y="145"/>
                    <a:pt x="124" y="145"/>
                    <a:pt x="124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4" y="145"/>
                    <a:pt x="124" y="145"/>
                    <a:pt x="124" y="145"/>
                  </a:cubicBezTo>
                  <a:close/>
                  <a:moveTo>
                    <a:pt x="79" y="132"/>
                  </a:moveTo>
                  <a:cubicBezTo>
                    <a:pt x="79" y="132"/>
                    <a:pt x="79" y="132"/>
                    <a:pt x="79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8" y="132"/>
                    <a:pt x="78" y="132"/>
                    <a:pt x="78" y="132"/>
                  </a:cubicBezTo>
                  <a:lnTo>
                    <a:pt x="79" y="132"/>
                  </a:lnTo>
                  <a:close/>
                  <a:moveTo>
                    <a:pt x="74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6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8" y="142"/>
                    <a:pt x="88" y="141"/>
                    <a:pt x="88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3" y="145"/>
                    <a:pt x="83" y="145"/>
                    <a:pt x="83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8"/>
                    <a:pt x="78" y="148"/>
                    <a:pt x="78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4" y="152"/>
                    <a:pt x="74" y="152"/>
                    <a:pt x="74" y="152"/>
                  </a:cubicBezTo>
                  <a:close/>
                  <a:moveTo>
                    <a:pt x="79" y="132"/>
                  </a:move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79" y="132"/>
                    <a:pt x="79" y="132"/>
                  </a:cubicBezTo>
                  <a:close/>
                  <a:moveTo>
                    <a:pt x="71" y="132"/>
                  </a:moveTo>
                  <a:cubicBezTo>
                    <a:pt x="71" y="132"/>
                    <a:pt x="71" y="132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lose/>
                  <a:moveTo>
                    <a:pt x="81" y="133"/>
                  </a:moveTo>
                  <a:cubicBezTo>
                    <a:pt x="81" y="133"/>
                    <a:pt x="81" y="133"/>
                    <a:pt x="81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69" y="132"/>
                  </a:moveTo>
                  <a:cubicBezTo>
                    <a:pt x="69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9" y="133"/>
                  </a:cubicBezTo>
                  <a:lnTo>
                    <a:pt x="69" y="132"/>
                  </a:lnTo>
                  <a:close/>
                  <a:moveTo>
                    <a:pt x="89" y="135"/>
                  </a:moveTo>
                  <a:cubicBezTo>
                    <a:pt x="89" y="135"/>
                    <a:pt x="89" y="135"/>
                    <a:pt x="89" y="135"/>
                  </a:cubicBezTo>
                  <a:cubicBezTo>
                    <a:pt x="88" y="135"/>
                    <a:pt x="88" y="135"/>
                    <a:pt x="87" y="135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89" y="135"/>
                  </a:lnTo>
                  <a:close/>
                  <a:moveTo>
                    <a:pt x="97" y="138"/>
                  </a:moveTo>
                  <a:cubicBezTo>
                    <a:pt x="97" y="137"/>
                    <a:pt x="97" y="137"/>
                    <a:pt x="97" y="137"/>
                  </a:cubicBezTo>
                  <a:cubicBezTo>
                    <a:pt x="97" y="138"/>
                    <a:pt x="97" y="138"/>
                    <a:pt x="97" y="138"/>
                  </a:cubicBezTo>
                  <a:close/>
                  <a:moveTo>
                    <a:pt x="83" y="134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lose/>
                  <a:moveTo>
                    <a:pt x="90" y="136"/>
                  </a:moveTo>
                  <a:cubicBezTo>
                    <a:pt x="90" y="136"/>
                    <a:pt x="90" y="136"/>
                    <a:pt x="90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39"/>
                    <a:pt x="91" y="140"/>
                    <a:pt x="90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2"/>
                    <a:pt x="91" y="142"/>
                    <a:pt x="91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5" y="140"/>
                    <a:pt x="95" y="140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5" y="139"/>
                    <a:pt x="96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3" y="137"/>
                    <a:pt x="93" y="137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lnTo>
                    <a:pt x="90" y="136"/>
                  </a:lnTo>
                  <a:close/>
                  <a:moveTo>
                    <a:pt x="114" y="139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lose/>
                  <a:moveTo>
                    <a:pt x="155" y="80"/>
                  </a:moveTo>
                  <a:cubicBezTo>
                    <a:pt x="155" y="80"/>
                    <a:pt x="155" y="80"/>
                    <a:pt x="155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1"/>
                    <a:pt x="156" y="81"/>
                    <a:pt x="156" y="81"/>
                  </a:cubicBezTo>
                  <a:lnTo>
                    <a:pt x="155" y="80"/>
                  </a:lnTo>
                  <a:close/>
                  <a:moveTo>
                    <a:pt x="73" y="132"/>
                  </a:move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156" y="38"/>
                  </a:moveTo>
                  <a:cubicBezTo>
                    <a:pt x="156" y="38"/>
                    <a:pt x="156" y="38"/>
                    <a:pt x="156" y="38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lose/>
                  <a:moveTo>
                    <a:pt x="155" y="39"/>
                  </a:move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39"/>
                    <a:pt x="154" y="39"/>
                    <a:pt x="154" y="39"/>
                  </a:cubicBezTo>
                  <a:lnTo>
                    <a:pt x="155" y="39"/>
                  </a:lnTo>
                  <a:close/>
                  <a:moveTo>
                    <a:pt x="440" y="269"/>
                  </a:moveTo>
                  <a:cubicBezTo>
                    <a:pt x="440" y="270"/>
                    <a:pt x="440" y="270"/>
                    <a:pt x="440" y="270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0"/>
                    <a:pt x="441" y="270"/>
                    <a:pt x="441" y="270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0"/>
                    <a:pt x="442" y="270"/>
                  </a:cubicBezTo>
                  <a:cubicBezTo>
                    <a:pt x="442" y="270"/>
                    <a:pt x="442" y="270"/>
                    <a:pt x="442" y="270"/>
                  </a:cubicBezTo>
                  <a:cubicBezTo>
                    <a:pt x="442" y="270"/>
                    <a:pt x="442" y="270"/>
                    <a:pt x="442" y="270"/>
                  </a:cubicBezTo>
                  <a:cubicBezTo>
                    <a:pt x="441" y="270"/>
                    <a:pt x="441" y="270"/>
                    <a:pt x="441" y="270"/>
                  </a:cubicBezTo>
                  <a:cubicBezTo>
                    <a:pt x="441" y="270"/>
                    <a:pt x="441" y="270"/>
                    <a:pt x="440" y="269"/>
                  </a:cubicBezTo>
                  <a:close/>
                  <a:moveTo>
                    <a:pt x="441" y="268"/>
                  </a:moveTo>
                  <a:cubicBezTo>
                    <a:pt x="441" y="268"/>
                    <a:pt x="441" y="268"/>
                    <a:pt x="441" y="268"/>
                  </a:cubicBezTo>
                  <a:cubicBezTo>
                    <a:pt x="441" y="268"/>
                    <a:pt x="441" y="268"/>
                    <a:pt x="441" y="268"/>
                  </a:cubicBezTo>
                  <a:close/>
                  <a:moveTo>
                    <a:pt x="442" y="273"/>
                  </a:moveTo>
                  <a:cubicBezTo>
                    <a:pt x="442" y="274"/>
                    <a:pt x="442" y="274"/>
                    <a:pt x="442" y="274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74"/>
                    <a:pt x="443" y="274"/>
                    <a:pt x="443" y="274"/>
                  </a:cubicBezTo>
                  <a:cubicBezTo>
                    <a:pt x="442" y="273"/>
                    <a:pt x="442" y="273"/>
                    <a:pt x="442" y="273"/>
                  </a:cubicBezTo>
                  <a:close/>
                  <a:moveTo>
                    <a:pt x="442" y="272"/>
                  </a:move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72"/>
                    <a:pt x="443" y="272"/>
                    <a:pt x="443" y="272"/>
                  </a:cubicBezTo>
                  <a:cubicBezTo>
                    <a:pt x="442" y="272"/>
                    <a:pt x="442" y="272"/>
                    <a:pt x="442" y="272"/>
                  </a:cubicBezTo>
                  <a:close/>
                  <a:moveTo>
                    <a:pt x="153" y="76"/>
                  </a:move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lose/>
                  <a:moveTo>
                    <a:pt x="131" y="148"/>
                  </a:move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lose/>
                  <a:moveTo>
                    <a:pt x="154" y="125"/>
                  </a:move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lose/>
                  <a:moveTo>
                    <a:pt x="282" y="416"/>
                  </a:moveTo>
                  <a:cubicBezTo>
                    <a:pt x="282" y="416"/>
                    <a:pt x="282" y="416"/>
                    <a:pt x="282" y="416"/>
                  </a:cubicBezTo>
                  <a:cubicBezTo>
                    <a:pt x="281" y="417"/>
                    <a:pt x="281" y="417"/>
                    <a:pt x="281" y="417"/>
                  </a:cubicBezTo>
                  <a:cubicBezTo>
                    <a:pt x="281" y="417"/>
                    <a:pt x="281" y="417"/>
                    <a:pt x="281" y="417"/>
                  </a:cubicBezTo>
                  <a:cubicBezTo>
                    <a:pt x="283" y="416"/>
                    <a:pt x="283" y="416"/>
                    <a:pt x="283" y="416"/>
                  </a:cubicBezTo>
                  <a:cubicBezTo>
                    <a:pt x="283" y="416"/>
                    <a:pt x="283" y="416"/>
                    <a:pt x="283" y="416"/>
                  </a:cubicBezTo>
                  <a:cubicBezTo>
                    <a:pt x="282" y="416"/>
                    <a:pt x="282" y="416"/>
                    <a:pt x="282" y="416"/>
                  </a:cubicBezTo>
                  <a:close/>
                  <a:moveTo>
                    <a:pt x="153" y="75"/>
                  </a:move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4"/>
                    <a:pt x="153" y="74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4"/>
                    <a:pt x="152" y="75"/>
                    <a:pt x="153" y="75"/>
                  </a:cubicBezTo>
                  <a:close/>
                  <a:moveTo>
                    <a:pt x="154" y="61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4" y="61"/>
                    <a:pt x="155" y="61"/>
                    <a:pt x="154" y="61"/>
                  </a:cubicBezTo>
                  <a:close/>
                  <a:moveTo>
                    <a:pt x="152" y="73"/>
                  </a:moveTo>
                  <a:cubicBezTo>
                    <a:pt x="153" y="72"/>
                    <a:pt x="152" y="72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72"/>
                    <a:pt x="152" y="73"/>
                    <a:pt x="152" y="73"/>
                  </a:cubicBezTo>
                  <a:close/>
                  <a:moveTo>
                    <a:pt x="153" y="54"/>
                  </a:moveTo>
                  <a:cubicBezTo>
                    <a:pt x="153" y="54"/>
                    <a:pt x="153" y="54"/>
                    <a:pt x="153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4"/>
                    <a:pt x="154" y="54"/>
                    <a:pt x="154" y="54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53"/>
                    <a:pt x="153" y="53"/>
                    <a:pt x="153" y="54"/>
                  </a:cubicBezTo>
                  <a:cubicBezTo>
                    <a:pt x="153" y="54"/>
                    <a:pt x="153" y="54"/>
                    <a:pt x="153" y="54"/>
                  </a:cubicBezTo>
                  <a:close/>
                  <a:moveTo>
                    <a:pt x="150" y="133"/>
                  </a:moveTo>
                  <a:cubicBezTo>
                    <a:pt x="150" y="133"/>
                    <a:pt x="150" y="133"/>
                    <a:pt x="150" y="13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1" y="135"/>
                    <a:pt x="151" y="135"/>
                    <a:pt x="151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5"/>
                    <a:pt x="151" y="135"/>
                    <a:pt x="151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6" y="131"/>
                    <a:pt x="157" y="131"/>
                    <a:pt x="157" y="131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25"/>
                    <a:pt x="156" y="125"/>
                    <a:pt x="156" y="124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3"/>
                    <a:pt x="149" y="133"/>
                    <a:pt x="149" y="133"/>
                  </a:cubicBezTo>
                  <a:lnTo>
                    <a:pt x="150" y="133"/>
                  </a:lnTo>
                  <a:close/>
                  <a:moveTo>
                    <a:pt x="148" y="26"/>
                  </a:move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6"/>
                    <a:pt x="148" y="26"/>
                    <a:pt x="148" y="26"/>
                  </a:cubicBezTo>
                  <a:close/>
                  <a:moveTo>
                    <a:pt x="146" y="26"/>
                  </a:moveTo>
                  <a:cubicBezTo>
                    <a:pt x="145" y="26"/>
                    <a:pt x="145" y="25"/>
                    <a:pt x="145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4" y="26"/>
                    <a:pt x="145" y="26"/>
                    <a:pt x="146" y="26"/>
                  </a:cubicBezTo>
                  <a:close/>
                  <a:moveTo>
                    <a:pt x="132" y="136"/>
                  </a:move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32" y="136"/>
                    <a:pt x="132" y="136"/>
                    <a:pt x="132" y="136"/>
                  </a:cubicBezTo>
                  <a:close/>
                  <a:moveTo>
                    <a:pt x="132" y="137"/>
                  </a:move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2" y="137"/>
                    <a:pt x="132" y="137"/>
                  </a:cubicBezTo>
                  <a:close/>
                  <a:moveTo>
                    <a:pt x="140" y="141"/>
                  </a:moveTo>
                  <a:cubicBezTo>
                    <a:pt x="141" y="142"/>
                    <a:pt x="140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5" y="139"/>
                    <a:pt x="145" y="139"/>
                    <a:pt x="145" y="138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2" y="140"/>
                    <a:pt x="141" y="140"/>
                    <a:pt x="140" y="140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40" y="141"/>
                    <a:pt x="140" y="141"/>
                    <a:pt x="140" y="141"/>
                  </a:cubicBezTo>
                  <a:close/>
                  <a:moveTo>
                    <a:pt x="153" y="64"/>
                  </a:moveTo>
                  <a:cubicBezTo>
                    <a:pt x="153" y="64"/>
                    <a:pt x="153" y="64"/>
                    <a:pt x="153" y="63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3" y="64"/>
                    <a:pt x="153" y="64"/>
                    <a:pt x="153" y="64"/>
                  </a:cubicBezTo>
                  <a:close/>
                  <a:moveTo>
                    <a:pt x="151" y="57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1" y="57"/>
                    <a:pt x="151" y="57"/>
                    <a:pt x="151" y="57"/>
                  </a:cubicBezTo>
                  <a:close/>
                  <a:moveTo>
                    <a:pt x="153" y="56"/>
                  </a:move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4" y="56"/>
                    <a:pt x="154" y="56"/>
                    <a:pt x="153" y="56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6"/>
                    <a:pt x="153" y="56"/>
                    <a:pt x="153" y="56"/>
                  </a:cubicBezTo>
                  <a:close/>
                  <a:moveTo>
                    <a:pt x="152" y="59"/>
                  </a:moveTo>
                  <a:cubicBezTo>
                    <a:pt x="152" y="59"/>
                    <a:pt x="152" y="59"/>
                    <a:pt x="152" y="5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59"/>
                    <a:pt x="152" y="59"/>
                    <a:pt x="152" y="59"/>
                  </a:cubicBezTo>
                  <a:close/>
                  <a:moveTo>
                    <a:pt x="153" y="66"/>
                  </a:moveTo>
                  <a:cubicBezTo>
                    <a:pt x="153" y="67"/>
                    <a:pt x="153" y="67"/>
                    <a:pt x="153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6"/>
                    <a:pt x="153" y="66"/>
                    <a:pt x="153" y="66"/>
                  </a:cubicBezTo>
                  <a:close/>
                  <a:moveTo>
                    <a:pt x="88" y="13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lose/>
                  <a:moveTo>
                    <a:pt x="55" y="204"/>
                  </a:moveTo>
                  <a:cubicBezTo>
                    <a:pt x="55" y="204"/>
                    <a:pt x="55" y="204"/>
                    <a:pt x="55" y="204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3"/>
                    <a:pt x="55" y="203"/>
                    <a:pt x="54" y="203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3" y="206"/>
                    <a:pt x="54" y="207"/>
                    <a:pt x="55" y="207"/>
                  </a:cubicBezTo>
                  <a:cubicBezTo>
                    <a:pt x="55" y="207"/>
                    <a:pt x="55" y="207"/>
                    <a:pt x="55" y="207"/>
                  </a:cubicBezTo>
                  <a:cubicBezTo>
                    <a:pt x="55" y="207"/>
                    <a:pt x="55" y="207"/>
                    <a:pt x="55" y="207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6" y="205"/>
                    <a:pt x="56" y="205"/>
                    <a:pt x="56" y="205"/>
                  </a:cubicBezTo>
                  <a:lnTo>
                    <a:pt x="55" y="204"/>
                  </a:lnTo>
                  <a:close/>
                  <a:moveTo>
                    <a:pt x="54" y="198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3" y="198"/>
                    <a:pt x="53" y="198"/>
                    <a:pt x="53" y="198"/>
                  </a:cubicBezTo>
                  <a:lnTo>
                    <a:pt x="54" y="198"/>
                  </a:lnTo>
                  <a:close/>
                  <a:moveTo>
                    <a:pt x="55" y="200"/>
                  </a:move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4" y="200"/>
                    <a:pt x="54" y="200"/>
                    <a:pt x="54" y="200"/>
                  </a:cubicBezTo>
                  <a:lnTo>
                    <a:pt x="55" y="200"/>
                  </a:lnTo>
                  <a:close/>
                  <a:moveTo>
                    <a:pt x="54" y="197"/>
                  </a:moveTo>
                  <a:cubicBezTo>
                    <a:pt x="53" y="197"/>
                    <a:pt x="53" y="197"/>
                    <a:pt x="53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lose/>
                  <a:moveTo>
                    <a:pt x="54" y="202"/>
                  </a:moveTo>
                  <a:cubicBezTo>
                    <a:pt x="54" y="202"/>
                    <a:pt x="54" y="202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2"/>
                    <a:pt x="54" y="202"/>
                    <a:pt x="54" y="202"/>
                  </a:cubicBezTo>
                  <a:close/>
                  <a:moveTo>
                    <a:pt x="55" y="201"/>
                  </a:moveTo>
                  <a:cubicBezTo>
                    <a:pt x="55" y="201"/>
                    <a:pt x="55" y="201"/>
                    <a:pt x="55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1"/>
                    <a:pt x="55" y="201"/>
                    <a:pt x="55" y="201"/>
                  </a:cubicBezTo>
                  <a:close/>
                  <a:moveTo>
                    <a:pt x="54" y="201"/>
                  </a:move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4" y="200"/>
                    <a:pt x="54" y="200"/>
                    <a:pt x="54" y="200"/>
                  </a:cubicBezTo>
                  <a:lnTo>
                    <a:pt x="54" y="201"/>
                  </a:lnTo>
                  <a:close/>
                  <a:moveTo>
                    <a:pt x="39" y="185"/>
                  </a:moveTo>
                  <a:cubicBezTo>
                    <a:pt x="38" y="184"/>
                    <a:pt x="38" y="184"/>
                    <a:pt x="38" y="184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7" y="183"/>
                    <a:pt x="37" y="182"/>
                    <a:pt x="37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6" y="185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8" y="186"/>
                    <a:pt x="38" y="186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52" y="131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lose/>
                  <a:moveTo>
                    <a:pt x="53" y="199"/>
                  </a:moveTo>
                  <a:cubicBezTo>
                    <a:pt x="53" y="199"/>
                    <a:pt x="53" y="199"/>
                    <a:pt x="53" y="199"/>
                  </a:cubicBezTo>
                  <a:close/>
                  <a:moveTo>
                    <a:pt x="53" y="198"/>
                  </a:moveTo>
                  <a:cubicBezTo>
                    <a:pt x="53" y="198"/>
                    <a:pt x="53" y="198"/>
                    <a:pt x="53" y="198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3" y="198"/>
                    <a:pt x="53" y="198"/>
                    <a:pt x="53" y="198"/>
                  </a:cubicBezTo>
                  <a:close/>
                  <a:moveTo>
                    <a:pt x="52" y="200"/>
                  </a:moveTo>
                  <a:cubicBezTo>
                    <a:pt x="52" y="200"/>
                    <a:pt x="52" y="200"/>
                    <a:pt x="52" y="200"/>
                  </a:cubicBezTo>
                  <a:cubicBezTo>
                    <a:pt x="52" y="200"/>
                    <a:pt x="52" y="200"/>
                    <a:pt x="52" y="200"/>
                  </a:cubicBezTo>
                  <a:close/>
                  <a:moveTo>
                    <a:pt x="52" y="200"/>
                  </a:moveTo>
                  <a:cubicBezTo>
                    <a:pt x="52" y="199"/>
                    <a:pt x="52" y="199"/>
                    <a:pt x="52" y="199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2" y="200"/>
                    <a:pt x="52" y="200"/>
                    <a:pt x="52" y="200"/>
                  </a:cubicBezTo>
                  <a:close/>
                  <a:moveTo>
                    <a:pt x="52" y="201"/>
                  </a:move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lose/>
                  <a:moveTo>
                    <a:pt x="51" y="198"/>
                  </a:moveTo>
                  <a:cubicBezTo>
                    <a:pt x="52" y="199"/>
                    <a:pt x="52" y="199"/>
                    <a:pt x="52" y="199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2" y="198"/>
                    <a:pt x="52" y="198"/>
                    <a:pt x="51" y="198"/>
                  </a:cubicBezTo>
                  <a:close/>
                  <a:moveTo>
                    <a:pt x="290" y="415"/>
                  </a:moveTo>
                  <a:cubicBezTo>
                    <a:pt x="290" y="415"/>
                    <a:pt x="290" y="415"/>
                    <a:pt x="290" y="415"/>
                  </a:cubicBezTo>
                  <a:cubicBezTo>
                    <a:pt x="290" y="415"/>
                    <a:pt x="290" y="415"/>
                    <a:pt x="290" y="415"/>
                  </a:cubicBezTo>
                  <a:cubicBezTo>
                    <a:pt x="290" y="413"/>
                    <a:pt x="290" y="413"/>
                    <a:pt x="290" y="413"/>
                  </a:cubicBezTo>
                  <a:cubicBezTo>
                    <a:pt x="290" y="413"/>
                    <a:pt x="290" y="413"/>
                    <a:pt x="290" y="413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90" y="414"/>
                  </a:cubicBezTo>
                  <a:lnTo>
                    <a:pt x="290" y="415"/>
                  </a:lnTo>
                  <a:close/>
                  <a:moveTo>
                    <a:pt x="337" y="336"/>
                  </a:moveTo>
                  <a:cubicBezTo>
                    <a:pt x="337" y="336"/>
                    <a:pt x="337" y="336"/>
                    <a:pt x="337" y="336"/>
                  </a:cubicBezTo>
                  <a:cubicBezTo>
                    <a:pt x="337" y="336"/>
                    <a:pt x="337" y="336"/>
                    <a:pt x="337" y="336"/>
                  </a:cubicBezTo>
                  <a:cubicBezTo>
                    <a:pt x="337" y="336"/>
                    <a:pt x="337" y="336"/>
                    <a:pt x="337" y="336"/>
                  </a:cubicBezTo>
                  <a:close/>
                  <a:moveTo>
                    <a:pt x="336" y="317"/>
                  </a:moveTo>
                  <a:cubicBezTo>
                    <a:pt x="336" y="317"/>
                    <a:pt x="336" y="317"/>
                    <a:pt x="336" y="317"/>
                  </a:cubicBezTo>
                  <a:cubicBezTo>
                    <a:pt x="336" y="317"/>
                    <a:pt x="336" y="317"/>
                    <a:pt x="336" y="317"/>
                  </a:cubicBezTo>
                  <a:close/>
                  <a:moveTo>
                    <a:pt x="339" y="313"/>
                  </a:moveTo>
                  <a:cubicBezTo>
                    <a:pt x="339" y="313"/>
                    <a:pt x="339" y="313"/>
                    <a:pt x="339" y="313"/>
                  </a:cubicBezTo>
                  <a:cubicBezTo>
                    <a:pt x="339" y="313"/>
                    <a:pt x="339" y="313"/>
                    <a:pt x="339" y="313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40" y="314"/>
                    <a:pt x="340" y="314"/>
                    <a:pt x="340" y="314"/>
                  </a:cubicBezTo>
                  <a:cubicBezTo>
                    <a:pt x="341" y="314"/>
                    <a:pt x="341" y="314"/>
                    <a:pt x="341" y="314"/>
                  </a:cubicBezTo>
                  <a:cubicBezTo>
                    <a:pt x="341" y="314"/>
                    <a:pt x="341" y="314"/>
                    <a:pt x="341" y="314"/>
                  </a:cubicBezTo>
                  <a:cubicBezTo>
                    <a:pt x="342" y="314"/>
                    <a:pt x="342" y="313"/>
                    <a:pt x="342" y="313"/>
                  </a:cubicBezTo>
                  <a:cubicBezTo>
                    <a:pt x="342" y="313"/>
                    <a:pt x="342" y="313"/>
                    <a:pt x="342" y="313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9" y="311"/>
                    <a:pt x="339" y="312"/>
                    <a:pt x="339" y="312"/>
                  </a:cubicBezTo>
                  <a:cubicBezTo>
                    <a:pt x="338" y="312"/>
                    <a:pt x="338" y="312"/>
                    <a:pt x="338" y="312"/>
                  </a:cubicBezTo>
                  <a:cubicBezTo>
                    <a:pt x="338" y="312"/>
                    <a:pt x="338" y="312"/>
                    <a:pt x="338" y="312"/>
                  </a:cubicBezTo>
                  <a:cubicBezTo>
                    <a:pt x="338" y="312"/>
                    <a:pt x="338" y="312"/>
                    <a:pt x="338" y="312"/>
                  </a:cubicBezTo>
                  <a:lnTo>
                    <a:pt x="339" y="313"/>
                  </a:lnTo>
                  <a:close/>
                  <a:moveTo>
                    <a:pt x="281" y="418"/>
                  </a:moveTo>
                  <a:cubicBezTo>
                    <a:pt x="282" y="418"/>
                    <a:pt x="282" y="418"/>
                    <a:pt x="282" y="418"/>
                  </a:cubicBezTo>
                  <a:cubicBezTo>
                    <a:pt x="282" y="418"/>
                    <a:pt x="282" y="418"/>
                    <a:pt x="282" y="418"/>
                  </a:cubicBezTo>
                  <a:cubicBezTo>
                    <a:pt x="282" y="418"/>
                    <a:pt x="282" y="418"/>
                    <a:pt x="282" y="418"/>
                  </a:cubicBezTo>
                  <a:cubicBezTo>
                    <a:pt x="281" y="418"/>
                    <a:pt x="281" y="418"/>
                    <a:pt x="281" y="418"/>
                  </a:cubicBezTo>
                  <a:close/>
                  <a:moveTo>
                    <a:pt x="342" y="314"/>
                  </a:moveTo>
                  <a:cubicBezTo>
                    <a:pt x="342" y="315"/>
                    <a:pt x="342" y="315"/>
                    <a:pt x="342" y="315"/>
                  </a:cubicBezTo>
                  <a:cubicBezTo>
                    <a:pt x="342" y="314"/>
                    <a:pt x="342" y="314"/>
                    <a:pt x="342" y="314"/>
                  </a:cubicBezTo>
                  <a:close/>
                  <a:moveTo>
                    <a:pt x="37" y="187"/>
                  </a:moveTo>
                  <a:cubicBezTo>
                    <a:pt x="37" y="187"/>
                    <a:pt x="37" y="187"/>
                    <a:pt x="37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lose/>
                  <a:moveTo>
                    <a:pt x="266" y="409"/>
                  </a:move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09"/>
                    <a:pt x="267" y="409"/>
                  </a:cubicBezTo>
                  <a:lnTo>
                    <a:pt x="266" y="409"/>
                  </a:lnTo>
                  <a:close/>
                  <a:moveTo>
                    <a:pt x="341" y="315"/>
                  </a:moveTo>
                  <a:cubicBezTo>
                    <a:pt x="341" y="315"/>
                    <a:pt x="341" y="315"/>
                    <a:pt x="341" y="315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2" y="315"/>
                    <a:pt x="342" y="315"/>
                    <a:pt x="342" y="315"/>
                  </a:cubicBezTo>
                  <a:lnTo>
                    <a:pt x="341" y="315"/>
                  </a:lnTo>
                  <a:close/>
                  <a:moveTo>
                    <a:pt x="53" y="201"/>
                  </a:moveTo>
                  <a:cubicBezTo>
                    <a:pt x="53" y="201"/>
                    <a:pt x="53" y="201"/>
                    <a:pt x="53" y="201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3" y="201"/>
                    <a:pt x="53" y="201"/>
                    <a:pt x="53" y="201"/>
                  </a:cubicBezTo>
                  <a:close/>
                  <a:moveTo>
                    <a:pt x="56" y="205"/>
                  </a:moveTo>
                  <a:cubicBezTo>
                    <a:pt x="56" y="205"/>
                    <a:pt x="56" y="205"/>
                    <a:pt x="56" y="205"/>
                  </a:cubicBezTo>
                  <a:cubicBezTo>
                    <a:pt x="56" y="205"/>
                    <a:pt x="56" y="205"/>
                    <a:pt x="56" y="205"/>
                  </a:cubicBezTo>
                  <a:cubicBezTo>
                    <a:pt x="56" y="204"/>
                    <a:pt x="56" y="204"/>
                    <a:pt x="56" y="204"/>
                  </a:cubicBezTo>
                  <a:lnTo>
                    <a:pt x="56" y="205"/>
                  </a:lnTo>
                  <a:close/>
                  <a:moveTo>
                    <a:pt x="53" y="200"/>
                  </a:moveTo>
                  <a:cubicBezTo>
                    <a:pt x="53" y="200"/>
                    <a:pt x="54" y="200"/>
                    <a:pt x="54" y="200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lose/>
                  <a:moveTo>
                    <a:pt x="53" y="202"/>
                  </a:moveTo>
                  <a:cubicBezTo>
                    <a:pt x="53" y="202"/>
                    <a:pt x="53" y="202"/>
                    <a:pt x="53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3" y="201"/>
                    <a:pt x="53" y="201"/>
                    <a:pt x="53" y="201"/>
                  </a:cubicBezTo>
                  <a:lnTo>
                    <a:pt x="53" y="202"/>
                  </a:lnTo>
                  <a:close/>
                  <a:moveTo>
                    <a:pt x="57" y="205"/>
                  </a:moveTo>
                  <a:cubicBezTo>
                    <a:pt x="57" y="205"/>
                    <a:pt x="57" y="205"/>
                    <a:pt x="57" y="205"/>
                  </a:cubicBezTo>
                  <a:cubicBezTo>
                    <a:pt x="57" y="205"/>
                    <a:pt x="57" y="205"/>
                    <a:pt x="57" y="205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7" y="205"/>
                  </a:lnTo>
                  <a:close/>
                  <a:moveTo>
                    <a:pt x="342" y="314"/>
                  </a:moveTo>
                  <a:cubicBezTo>
                    <a:pt x="342" y="314"/>
                    <a:pt x="342" y="314"/>
                    <a:pt x="342" y="314"/>
                  </a:cubicBezTo>
                  <a:cubicBezTo>
                    <a:pt x="342" y="315"/>
                    <a:pt x="342" y="315"/>
                    <a:pt x="342" y="315"/>
                  </a:cubicBezTo>
                  <a:cubicBezTo>
                    <a:pt x="343" y="315"/>
                    <a:pt x="343" y="315"/>
                    <a:pt x="343" y="315"/>
                  </a:cubicBezTo>
                  <a:lnTo>
                    <a:pt x="342" y="314"/>
                  </a:lnTo>
                  <a:close/>
                  <a:moveTo>
                    <a:pt x="52" y="197"/>
                  </a:moveTo>
                  <a:cubicBezTo>
                    <a:pt x="52" y="197"/>
                    <a:pt x="52" y="197"/>
                    <a:pt x="52" y="197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53" y="197"/>
                    <a:pt x="53" y="197"/>
                  </a:cubicBezTo>
                  <a:lnTo>
                    <a:pt x="52" y="197"/>
                  </a:lnTo>
                  <a:close/>
                  <a:moveTo>
                    <a:pt x="20" y="87"/>
                  </a:move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lnTo>
                    <a:pt x="20" y="87"/>
                  </a:lnTo>
                  <a:close/>
                  <a:moveTo>
                    <a:pt x="34" y="96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4" y="96"/>
                    <a:pt x="34" y="96"/>
                    <a:pt x="34" y="96"/>
                  </a:cubicBezTo>
                  <a:close/>
                  <a:moveTo>
                    <a:pt x="28" y="93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8" y="92"/>
                  </a:cubicBezTo>
                  <a:cubicBezTo>
                    <a:pt x="28" y="93"/>
                    <a:pt x="28" y="92"/>
                    <a:pt x="28" y="93"/>
                  </a:cubicBezTo>
                  <a:cubicBezTo>
                    <a:pt x="28" y="93"/>
                    <a:pt x="28" y="93"/>
                    <a:pt x="28" y="93"/>
                  </a:cubicBezTo>
                  <a:close/>
                  <a:moveTo>
                    <a:pt x="20" y="110"/>
                  </a:moveTo>
                  <a:cubicBezTo>
                    <a:pt x="21" y="110"/>
                    <a:pt x="21" y="110"/>
                    <a:pt x="21" y="110"/>
                  </a:cubicBezTo>
                  <a:cubicBezTo>
                    <a:pt x="22" y="109"/>
                    <a:pt x="21" y="109"/>
                    <a:pt x="22" y="109"/>
                  </a:cubicBezTo>
                  <a:cubicBezTo>
                    <a:pt x="21" y="108"/>
                    <a:pt x="21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09"/>
                    <a:pt x="20" y="109"/>
                    <a:pt x="20" y="110"/>
                  </a:cubicBezTo>
                  <a:close/>
                  <a:moveTo>
                    <a:pt x="23" y="91"/>
                  </a:moveTo>
                  <a:cubicBezTo>
                    <a:pt x="23" y="91"/>
                    <a:pt x="23" y="92"/>
                    <a:pt x="24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lose/>
                  <a:moveTo>
                    <a:pt x="38" y="100"/>
                  </a:moveTo>
                  <a:cubicBezTo>
                    <a:pt x="38" y="100"/>
                    <a:pt x="38" y="100"/>
                    <a:pt x="38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8" y="100"/>
                    <a:pt x="38" y="100"/>
                    <a:pt x="38" y="100"/>
                  </a:cubicBezTo>
                  <a:close/>
                  <a:moveTo>
                    <a:pt x="22" y="90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2" y="91"/>
                    <a:pt x="22" y="91"/>
                    <a:pt x="22" y="91"/>
                  </a:cubicBezTo>
                  <a:lnTo>
                    <a:pt x="22" y="90"/>
                  </a:ln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29" y="94"/>
                    <a:pt x="29" y="94"/>
                  </a:cubicBezTo>
                  <a:cubicBezTo>
                    <a:pt x="29" y="94"/>
                    <a:pt x="29" y="94"/>
                    <a:pt x="30" y="94"/>
                  </a:cubicBezTo>
                  <a:close/>
                  <a:moveTo>
                    <a:pt x="46" y="109"/>
                  </a:moveTo>
                  <a:cubicBezTo>
                    <a:pt x="46" y="109"/>
                    <a:pt x="46" y="109"/>
                    <a:pt x="46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6" y="109"/>
                    <a:pt x="46" y="109"/>
                    <a:pt x="46" y="109"/>
                  </a:cubicBezTo>
                  <a:close/>
                  <a:moveTo>
                    <a:pt x="45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lose/>
                  <a:moveTo>
                    <a:pt x="49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8"/>
                  </a:cubicBezTo>
                  <a:lnTo>
                    <a:pt x="49" y="117"/>
                  </a:lnTo>
                  <a:close/>
                  <a:moveTo>
                    <a:pt x="45" y="135"/>
                  </a:moveTo>
                  <a:cubicBezTo>
                    <a:pt x="45" y="135"/>
                    <a:pt x="45" y="135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5" y="135"/>
                    <a:pt x="45" y="135"/>
                    <a:pt x="45" y="135"/>
                  </a:cubicBezTo>
                  <a:close/>
                  <a:moveTo>
                    <a:pt x="41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lnTo>
                    <a:pt x="41" y="103"/>
                  </a:lnTo>
                  <a:close/>
                  <a:moveTo>
                    <a:pt x="42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1" y="104"/>
                    <a:pt x="41" y="104"/>
                  </a:cubicBezTo>
                  <a:lnTo>
                    <a:pt x="42" y="103"/>
                  </a:lnTo>
                  <a:close/>
                  <a:moveTo>
                    <a:pt x="12" y="110"/>
                  </a:move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4" y="112"/>
                    <a:pt x="13" y="112"/>
                    <a:pt x="13" y="111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lnTo>
                    <a:pt x="12" y="110"/>
                  </a:lnTo>
                  <a:close/>
                  <a:moveTo>
                    <a:pt x="35" y="170"/>
                  </a:move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lose/>
                  <a:moveTo>
                    <a:pt x="34" y="169"/>
                  </a:move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4" y="168"/>
                    <a:pt x="33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lnTo>
                    <a:pt x="34" y="169"/>
                  </a:lnTo>
                  <a:close/>
                  <a:moveTo>
                    <a:pt x="438" y="284"/>
                  </a:moveTo>
                  <a:cubicBezTo>
                    <a:pt x="438" y="283"/>
                    <a:pt x="438" y="283"/>
                    <a:pt x="438" y="283"/>
                  </a:cubicBezTo>
                  <a:cubicBezTo>
                    <a:pt x="437" y="284"/>
                    <a:pt x="437" y="284"/>
                    <a:pt x="437" y="284"/>
                  </a:cubicBezTo>
                  <a:cubicBezTo>
                    <a:pt x="437" y="283"/>
                    <a:pt x="437" y="283"/>
                    <a:pt x="437" y="283"/>
                  </a:cubicBezTo>
                  <a:cubicBezTo>
                    <a:pt x="437" y="284"/>
                    <a:pt x="437" y="284"/>
                    <a:pt x="437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5"/>
                    <a:pt x="435" y="286"/>
                    <a:pt x="434" y="286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6"/>
                    <a:pt x="435" y="286"/>
                    <a:pt x="435" y="286"/>
                  </a:cubicBezTo>
                  <a:cubicBezTo>
                    <a:pt x="435" y="286"/>
                    <a:pt x="435" y="286"/>
                    <a:pt x="435" y="286"/>
                  </a:cubicBezTo>
                  <a:cubicBezTo>
                    <a:pt x="435" y="286"/>
                    <a:pt x="435" y="286"/>
                    <a:pt x="435" y="286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6" y="287"/>
                    <a:pt x="436" y="287"/>
                    <a:pt x="436" y="287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8" y="285"/>
                    <a:pt x="438" y="285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lose/>
                  <a:moveTo>
                    <a:pt x="34" y="169"/>
                  </a:moveTo>
                  <a:cubicBezTo>
                    <a:pt x="34" y="169"/>
                    <a:pt x="34" y="169"/>
                    <a:pt x="34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0"/>
                    <a:pt x="34" y="170"/>
                    <a:pt x="35" y="170"/>
                  </a:cubicBezTo>
                  <a:cubicBezTo>
                    <a:pt x="34" y="169"/>
                    <a:pt x="34" y="169"/>
                    <a:pt x="34" y="169"/>
                  </a:cubicBezTo>
                  <a:close/>
                  <a:moveTo>
                    <a:pt x="439" y="283"/>
                  </a:moveTo>
                  <a:cubicBezTo>
                    <a:pt x="438" y="283"/>
                    <a:pt x="438" y="283"/>
                    <a:pt x="438" y="283"/>
                  </a:cubicBezTo>
                  <a:cubicBezTo>
                    <a:pt x="438" y="283"/>
                    <a:pt x="438" y="283"/>
                    <a:pt x="438" y="283"/>
                  </a:cubicBezTo>
                  <a:cubicBezTo>
                    <a:pt x="438" y="283"/>
                    <a:pt x="438" y="283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9" y="284"/>
                    <a:pt x="439" y="284"/>
                    <a:pt x="439" y="284"/>
                  </a:cubicBezTo>
                  <a:lnTo>
                    <a:pt x="439" y="283"/>
                  </a:lnTo>
                  <a:close/>
                  <a:moveTo>
                    <a:pt x="19" y="88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lose/>
                  <a:moveTo>
                    <a:pt x="35" y="170"/>
                  </a:moveTo>
                  <a:cubicBezTo>
                    <a:pt x="35" y="170"/>
                    <a:pt x="35" y="170"/>
                    <a:pt x="35" y="170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lose/>
                  <a:moveTo>
                    <a:pt x="34" y="171"/>
                  </a:moveTo>
                  <a:cubicBezTo>
                    <a:pt x="34" y="171"/>
                    <a:pt x="34" y="171"/>
                    <a:pt x="34" y="171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3" y="171"/>
                    <a:pt x="33" y="171"/>
                    <a:pt x="33" y="171"/>
                  </a:cubicBezTo>
                  <a:lnTo>
                    <a:pt x="34" y="171"/>
                  </a:lnTo>
                  <a:close/>
                  <a:moveTo>
                    <a:pt x="438" y="283"/>
                  </a:moveTo>
                  <a:cubicBezTo>
                    <a:pt x="438" y="282"/>
                    <a:pt x="438" y="282"/>
                    <a:pt x="438" y="282"/>
                  </a:cubicBezTo>
                  <a:cubicBezTo>
                    <a:pt x="438" y="282"/>
                    <a:pt x="438" y="282"/>
                    <a:pt x="438" y="282"/>
                  </a:cubicBezTo>
                  <a:lnTo>
                    <a:pt x="438" y="283"/>
                  </a:lnTo>
                  <a:close/>
                  <a:moveTo>
                    <a:pt x="19" y="146"/>
                  </a:move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6"/>
                    <a:pt x="18" y="147"/>
                    <a:pt x="19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20" y="147"/>
                    <a:pt x="19" y="147"/>
                    <a:pt x="19" y="146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7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0" y="90"/>
                    <a:pt x="21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5" y="102"/>
                  </a:move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6" y="102"/>
                    <a:pt x="16" y="103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1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2"/>
                    <a:pt x="15" y="102"/>
                    <a:pt x="15" y="102"/>
                  </a:cubicBezTo>
                  <a:close/>
                  <a:moveTo>
                    <a:pt x="7" y="135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2"/>
                    <a:pt x="5" y="132"/>
                    <a:pt x="5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5"/>
                    <a:pt x="7" y="135"/>
                    <a:pt x="7" y="135"/>
                  </a:cubicBezTo>
                  <a:close/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0" y="115"/>
                  </a:lnTo>
                  <a:close/>
                  <a:moveTo>
                    <a:pt x="183" y="97"/>
                  </a:move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99"/>
                    <a:pt x="184" y="99"/>
                    <a:pt x="184" y="99"/>
                  </a:cubicBezTo>
                  <a:lnTo>
                    <a:pt x="183" y="97"/>
                  </a:lnTo>
                  <a:close/>
                  <a:moveTo>
                    <a:pt x="223" y="206"/>
                  </a:moveTo>
                  <a:cubicBezTo>
                    <a:pt x="223" y="206"/>
                    <a:pt x="223" y="206"/>
                    <a:pt x="223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4" y="206"/>
                    <a:pt x="223" y="206"/>
                    <a:pt x="223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6"/>
                    <a:pt x="223" y="206"/>
                    <a:pt x="223" y="206"/>
                  </a:cubicBezTo>
                  <a:close/>
                  <a:moveTo>
                    <a:pt x="441" y="269"/>
                  </a:moveTo>
                  <a:cubicBezTo>
                    <a:pt x="441" y="268"/>
                    <a:pt x="441" y="268"/>
                    <a:pt x="441" y="268"/>
                  </a:cubicBezTo>
                  <a:cubicBezTo>
                    <a:pt x="441" y="269"/>
                    <a:pt x="441" y="269"/>
                    <a:pt x="441" y="269"/>
                  </a:cubicBezTo>
                  <a:close/>
                  <a:moveTo>
                    <a:pt x="201" y="4"/>
                  </a:moveTo>
                  <a:cubicBezTo>
                    <a:pt x="202" y="3"/>
                    <a:pt x="202" y="3"/>
                    <a:pt x="202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2" y="2"/>
                    <a:pt x="202" y="2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4"/>
                  </a:cubicBezTo>
                  <a:close/>
                  <a:moveTo>
                    <a:pt x="197" y="141"/>
                  </a:move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lose/>
                  <a:moveTo>
                    <a:pt x="196" y="146"/>
                  </a:move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lnTo>
                    <a:pt x="196" y="146"/>
                  </a:lnTo>
                  <a:close/>
                  <a:moveTo>
                    <a:pt x="199" y="132"/>
                  </a:moveTo>
                  <a:cubicBezTo>
                    <a:pt x="199" y="131"/>
                    <a:pt x="199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6" y="126"/>
                    <a:pt x="196" y="127"/>
                    <a:pt x="195" y="127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4" y="133"/>
                    <a:pt x="193" y="133"/>
                    <a:pt x="193" y="133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3" y="135"/>
                    <a:pt x="193" y="135"/>
                    <a:pt x="193" y="135"/>
                  </a:cubicBezTo>
                  <a:cubicBezTo>
                    <a:pt x="193" y="136"/>
                    <a:pt x="193" y="136"/>
                    <a:pt x="193" y="136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9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3" y="139"/>
                    <a:pt x="192" y="140"/>
                    <a:pt x="192" y="140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2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5" y="142"/>
                    <a:pt x="195" y="142"/>
                    <a:pt x="195" y="141"/>
                  </a:cubicBezTo>
                  <a:cubicBezTo>
                    <a:pt x="195" y="141"/>
                    <a:pt x="196" y="141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9" y="132"/>
                    <a:pt x="199" y="132"/>
                    <a:pt x="199" y="132"/>
                  </a:cubicBezTo>
                  <a:close/>
                  <a:moveTo>
                    <a:pt x="207" y="168"/>
                  </a:moveTo>
                  <a:cubicBezTo>
                    <a:pt x="207" y="168"/>
                    <a:pt x="207" y="168"/>
                    <a:pt x="207" y="168"/>
                  </a:cubicBezTo>
                  <a:cubicBezTo>
                    <a:pt x="207" y="168"/>
                    <a:pt x="207" y="168"/>
                    <a:pt x="207" y="168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5" y="167"/>
                    <a:pt x="205" y="167"/>
                    <a:pt x="205" y="167"/>
                  </a:cubicBezTo>
                  <a:cubicBezTo>
                    <a:pt x="205" y="167"/>
                    <a:pt x="204" y="167"/>
                    <a:pt x="204" y="168"/>
                  </a:cubicBezTo>
                  <a:cubicBezTo>
                    <a:pt x="204" y="168"/>
                    <a:pt x="204" y="168"/>
                    <a:pt x="204" y="168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6" y="170"/>
                    <a:pt x="207" y="169"/>
                    <a:pt x="207" y="169"/>
                  </a:cubicBezTo>
                  <a:cubicBezTo>
                    <a:pt x="207" y="168"/>
                    <a:pt x="207" y="168"/>
                    <a:pt x="207" y="168"/>
                  </a:cubicBezTo>
                  <a:close/>
                  <a:moveTo>
                    <a:pt x="442" y="278"/>
                  </a:moveTo>
                  <a:cubicBezTo>
                    <a:pt x="441" y="278"/>
                    <a:pt x="441" y="278"/>
                    <a:pt x="441" y="278"/>
                  </a:cubicBezTo>
                  <a:cubicBezTo>
                    <a:pt x="442" y="279"/>
                    <a:pt x="442" y="279"/>
                    <a:pt x="442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1" y="281"/>
                    <a:pt x="440" y="281"/>
                  </a:cubicBezTo>
                  <a:cubicBezTo>
                    <a:pt x="441" y="282"/>
                    <a:pt x="441" y="282"/>
                    <a:pt x="441" y="282"/>
                  </a:cubicBezTo>
                  <a:cubicBezTo>
                    <a:pt x="441" y="281"/>
                    <a:pt x="442" y="281"/>
                    <a:pt x="442" y="281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79"/>
                    <a:pt x="442" y="279"/>
                    <a:pt x="442" y="278"/>
                  </a:cubicBezTo>
                  <a:close/>
                  <a:moveTo>
                    <a:pt x="186" y="4"/>
                  </a:move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lnTo>
                    <a:pt x="186" y="4"/>
                  </a:lnTo>
                  <a:close/>
                  <a:moveTo>
                    <a:pt x="177" y="11"/>
                  </a:moveTo>
                  <a:cubicBezTo>
                    <a:pt x="177" y="11"/>
                    <a:pt x="177" y="11"/>
                    <a:pt x="177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9" y="9"/>
                    <a:pt x="178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80" y="7"/>
                    <a:pt x="180" y="6"/>
                    <a:pt x="181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4" y="5"/>
                    <a:pt x="183" y="5"/>
                    <a:pt x="183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4" y="3"/>
                    <a:pt x="184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3"/>
                    <a:pt x="178" y="2"/>
                    <a:pt x="178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1"/>
                    <a:pt x="177" y="11"/>
                    <a:pt x="177" y="11"/>
                  </a:cubicBezTo>
                  <a:close/>
                  <a:moveTo>
                    <a:pt x="442" y="276"/>
                  </a:moveTo>
                  <a:cubicBezTo>
                    <a:pt x="443" y="276"/>
                    <a:pt x="443" y="276"/>
                    <a:pt x="443" y="276"/>
                  </a:cubicBezTo>
                  <a:cubicBezTo>
                    <a:pt x="442" y="276"/>
                    <a:pt x="442" y="276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6"/>
                    <a:pt x="442" y="276"/>
                    <a:pt x="442" y="276"/>
                  </a:cubicBezTo>
                  <a:cubicBezTo>
                    <a:pt x="442" y="276"/>
                    <a:pt x="442" y="276"/>
                    <a:pt x="442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3" y="277"/>
                    <a:pt x="443" y="277"/>
                    <a:pt x="443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2" y="276"/>
                  </a:lnTo>
                  <a:close/>
                  <a:moveTo>
                    <a:pt x="186" y="3"/>
                  </a:moveTo>
                  <a:cubicBezTo>
                    <a:pt x="187" y="3"/>
                    <a:pt x="187" y="3"/>
                    <a:pt x="187" y="3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7" y="6"/>
                    <a:pt x="187" y="6"/>
                    <a:pt x="188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0" y="5"/>
                    <a:pt x="190" y="4"/>
                    <a:pt x="190" y="5"/>
                  </a:cubicBezTo>
                  <a:cubicBezTo>
                    <a:pt x="191" y="5"/>
                    <a:pt x="192" y="4"/>
                    <a:pt x="192" y="4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4"/>
                    <a:pt x="201" y="4"/>
                    <a:pt x="200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8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6" y="2"/>
                    <a:pt x="196" y="2"/>
                    <a:pt x="196" y="2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6" y="2"/>
                    <a:pt x="196" y="2"/>
                    <a:pt x="196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3" y="2"/>
                    <a:pt x="194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1"/>
                    <a:pt x="192" y="2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lose/>
                  <a:moveTo>
                    <a:pt x="177" y="7"/>
                  </a:move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lose/>
                  <a:moveTo>
                    <a:pt x="443" y="275"/>
                  </a:moveTo>
                  <a:cubicBezTo>
                    <a:pt x="442" y="274"/>
                    <a:pt x="442" y="274"/>
                    <a:pt x="442" y="274"/>
                  </a:cubicBezTo>
                  <a:cubicBezTo>
                    <a:pt x="442" y="274"/>
                    <a:pt x="442" y="274"/>
                    <a:pt x="441" y="274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2" y="274"/>
                    <a:pt x="442" y="274"/>
                    <a:pt x="442" y="274"/>
                  </a:cubicBezTo>
                  <a:cubicBezTo>
                    <a:pt x="442" y="275"/>
                    <a:pt x="442" y="275"/>
                    <a:pt x="441" y="275"/>
                  </a:cubicBezTo>
                  <a:cubicBezTo>
                    <a:pt x="441" y="275"/>
                    <a:pt x="441" y="275"/>
                    <a:pt x="441" y="275"/>
                  </a:cubicBezTo>
                  <a:cubicBezTo>
                    <a:pt x="441" y="275"/>
                    <a:pt x="441" y="275"/>
                    <a:pt x="441" y="275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0" y="272"/>
                    <a:pt x="440" y="272"/>
                    <a:pt x="440" y="272"/>
                  </a:cubicBezTo>
                  <a:cubicBezTo>
                    <a:pt x="440" y="272"/>
                    <a:pt x="440" y="272"/>
                    <a:pt x="440" y="272"/>
                  </a:cubicBezTo>
                  <a:cubicBezTo>
                    <a:pt x="440" y="272"/>
                    <a:pt x="440" y="272"/>
                    <a:pt x="440" y="273"/>
                  </a:cubicBezTo>
                  <a:cubicBezTo>
                    <a:pt x="440" y="273"/>
                    <a:pt x="440" y="273"/>
                    <a:pt x="440" y="273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3"/>
                    <a:pt x="439" y="273"/>
                    <a:pt x="439" y="273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3"/>
                    <a:pt x="439" y="273"/>
                    <a:pt x="439" y="273"/>
                  </a:cubicBezTo>
                  <a:cubicBezTo>
                    <a:pt x="439" y="273"/>
                    <a:pt x="439" y="273"/>
                    <a:pt x="439" y="273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7" y="274"/>
                  </a:cubicBezTo>
                  <a:cubicBezTo>
                    <a:pt x="437" y="274"/>
                    <a:pt x="437" y="274"/>
                    <a:pt x="437" y="274"/>
                  </a:cubicBezTo>
                  <a:cubicBezTo>
                    <a:pt x="436" y="274"/>
                    <a:pt x="436" y="274"/>
                    <a:pt x="436" y="274"/>
                  </a:cubicBezTo>
                  <a:cubicBezTo>
                    <a:pt x="437" y="274"/>
                    <a:pt x="437" y="274"/>
                    <a:pt x="437" y="274"/>
                  </a:cubicBezTo>
                  <a:cubicBezTo>
                    <a:pt x="436" y="273"/>
                    <a:pt x="436" y="273"/>
                    <a:pt x="436" y="273"/>
                  </a:cubicBezTo>
                  <a:cubicBezTo>
                    <a:pt x="436" y="273"/>
                    <a:pt x="436" y="273"/>
                    <a:pt x="436" y="273"/>
                  </a:cubicBezTo>
                  <a:cubicBezTo>
                    <a:pt x="436" y="273"/>
                    <a:pt x="436" y="273"/>
                    <a:pt x="436" y="273"/>
                  </a:cubicBezTo>
                  <a:cubicBezTo>
                    <a:pt x="436" y="272"/>
                    <a:pt x="436" y="272"/>
                    <a:pt x="436" y="272"/>
                  </a:cubicBezTo>
                  <a:cubicBezTo>
                    <a:pt x="436" y="272"/>
                    <a:pt x="436" y="272"/>
                    <a:pt x="436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1"/>
                    <a:pt x="437" y="271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9"/>
                    <a:pt x="437" y="269"/>
                    <a:pt x="437" y="269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7" y="266"/>
                    <a:pt x="437" y="266"/>
                    <a:pt x="437" y="266"/>
                  </a:cubicBezTo>
                  <a:cubicBezTo>
                    <a:pt x="437" y="267"/>
                    <a:pt x="438" y="267"/>
                    <a:pt x="438" y="268"/>
                  </a:cubicBezTo>
                  <a:cubicBezTo>
                    <a:pt x="438" y="268"/>
                    <a:pt x="438" y="268"/>
                    <a:pt x="438" y="268"/>
                  </a:cubicBezTo>
                  <a:cubicBezTo>
                    <a:pt x="438" y="268"/>
                    <a:pt x="438" y="268"/>
                    <a:pt x="438" y="268"/>
                  </a:cubicBezTo>
                  <a:cubicBezTo>
                    <a:pt x="438" y="268"/>
                    <a:pt x="438" y="268"/>
                    <a:pt x="438" y="268"/>
                  </a:cubicBezTo>
                  <a:cubicBezTo>
                    <a:pt x="439" y="268"/>
                    <a:pt x="440" y="268"/>
                    <a:pt x="440" y="268"/>
                  </a:cubicBezTo>
                  <a:cubicBezTo>
                    <a:pt x="440" y="269"/>
                    <a:pt x="440" y="269"/>
                    <a:pt x="440" y="269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39" y="270"/>
                    <a:pt x="439" y="270"/>
                    <a:pt x="439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1" y="272"/>
                    <a:pt x="441" y="272"/>
                    <a:pt x="441" y="272"/>
                  </a:cubicBezTo>
                  <a:cubicBezTo>
                    <a:pt x="441" y="272"/>
                    <a:pt x="441" y="272"/>
                    <a:pt x="441" y="272"/>
                  </a:cubicBezTo>
                  <a:cubicBezTo>
                    <a:pt x="441" y="272"/>
                    <a:pt x="441" y="272"/>
                    <a:pt x="441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3"/>
                    <a:pt x="442" y="273"/>
                    <a:pt x="442" y="273"/>
                  </a:cubicBezTo>
                  <a:cubicBezTo>
                    <a:pt x="442" y="273"/>
                    <a:pt x="442" y="273"/>
                    <a:pt x="442" y="273"/>
                  </a:cubicBezTo>
                  <a:cubicBezTo>
                    <a:pt x="442" y="274"/>
                    <a:pt x="442" y="274"/>
                    <a:pt x="442" y="274"/>
                  </a:cubicBezTo>
                  <a:cubicBezTo>
                    <a:pt x="442" y="274"/>
                    <a:pt x="442" y="274"/>
                    <a:pt x="442" y="274"/>
                  </a:cubicBezTo>
                  <a:cubicBezTo>
                    <a:pt x="443" y="274"/>
                    <a:pt x="443" y="274"/>
                    <a:pt x="443" y="274"/>
                  </a:cubicBezTo>
                  <a:cubicBezTo>
                    <a:pt x="443" y="274"/>
                    <a:pt x="443" y="274"/>
                    <a:pt x="443" y="274"/>
                  </a:cubicBezTo>
                  <a:lnTo>
                    <a:pt x="443" y="275"/>
                  </a:lnTo>
                  <a:close/>
                  <a:moveTo>
                    <a:pt x="439" y="269"/>
                  </a:moveTo>
                  <a:cubicBezTo>
                    <a:pt x="439" y="269"/>
                    <a:pt x="439" y="269"/>
                    <a:pt x="439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8" y="269"/>
                    <a:pt x="438" y="269"/>
                    <a:pt x="438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70"/>
                    <a:pt x="439" y="270"/>
                    <a:pt x="439" y="270"/>
                  </a:cubicBezTo>
                  <a:lnTo>
                    <a:pt x="439" y="269"/>
                  </a:lnTo>
                  <a:close/>
                  <a:moveTo>
                    <a:pt x="172" y="76"/>
                  </a:move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2"/>
                    <a:pt x="189" y="42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40"/>
                    <a:pt x="192" y="40"/>
                    <a:pt x="192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40"/>
                    <a:pt x="195" y="40"/>
                    <a:pt x="196" y="40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40"/>
                    <a:pt x="197" y="40"/>
                    <a:pt x="197" y="39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38"/>
                    <a:pt x="201" y="38"/>
                    <a:pt x="202" y="38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4" y="38"/>
                    <a:pt x="205" y="37"/>
                    <a:pt x="205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9" y="41"/>
                    <a:pt x="209" y="41"/>
                    <a:pt x="210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7"/>
                    <a:pt x="209" y="57"/>
                    <a:pt x="209" y="57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9"/>
                    <a:pt x="211" y="59"/>
                    <a:pt x="211" y="59"/>
                  </a:cubicBezTo>
                  <a:cubicBezTo>
                    <a:pt x="211" y="60"/>
                    <a:pt x="211" y="60"/>
                    <a:pt x="211" y="61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62"/>
                    <a:pt x="210" y="62"/>
                    <a:pt x="210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2" y="65"/>
                    <a:pt x="212" y="65"/>
                    <a:pt x="212" y="66"/>
                  </a:cubicBezTo>
                  <a:cubicBezTo>
                    <a:pt x="212" y="66"/>
                    <a:pt x="212" y="66"/>
                    <a:pt x="213" y="66"/>
                  </a:cubicBezTo>
                  <a:cubicBezTo>
                    <a:pt x="213" y="66"/>
                    <a:pt x="213" y="66"/>
                    <a:pt x="213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20" y="71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3" y="73"/>
                    <a:pt x="223" y="73"/>
                    <a:pt x="224" y="73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5" y="75"/>
                    <a:pt x="225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3"/>
                    <a:pt x="228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5" y="85"/>
                    <a:pt x="225" y="85"/>
                    <a:pt x="225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4" y="87"/>
                    <a:pt x="224" y="86"/>
                    <a:pt x="224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19" y="93"/>
                    <a:pt x="219" y="93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94"/>
                    <a:pt x="218" y="94"/>
                    <a:pt x="218" y="94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7" y="95"/>
                    <a:pt x="217" y="95"/>
                    <a:pt x="217" y="95"/>
                  </a:cubicBezTo>
                  <a:cubicBezTo>
                    <a:pt x="217" y="95"/>
                    <a:pt x="217" y="95"/>
                    <a:pt x="217" y="95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6"/>
                    <a:pt x="216" y="95"/>
                    <a:pt x="216" y="96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7" y="92"/>
                    <a:pt x="197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5" y="91"/>
                    <a:pt x="195" y="91"/>
                    <a:pt x="195" y="92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2" y="88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1" y="87"/>
                    <a:pt x="190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89" y="87"/>
                    <a:pt x="189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88" y="87"/>
                    <a:pt x="188" y="88"/>
                    <a:pt x="187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6"/>
                    <a:pt x="184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3" y="87"/>
                    <a:pt x="183" y="87"/>
                    <a:pt x="183" y="88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1" y="83"/>
                    <a:pt x="180" y="83"/>
                    <a:pt x="180" y="83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80" y="80"/>
                    <a:pt x="181" y="80"/>
                    <a:pt x="181" y="80"/>
                  </a:cubicBezTo>
                  <a:cubicBezTo>
                    <a:pt x="181" y="80"/>
                    <a:pt x="181" y="80"/>
                    <a:pt x="181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80"/>
                    <a:pt x="184" y="80"/>
                    <a:pt x="184" y="79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3" y="70"/>
                    <a:pt x="183" y="70"/>
                  </a:cubicBezTo>
                  <a:cubicBezTo>
                    <a:pt x="182" y="70"/>
                    <a:pt x="182" y="71"/>
                    <a:pt x="182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3"/>
                    <a:pt x="177" y="73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3" y="76"/>
                    <a:pt x="173" y="76"/>
                    <a:pt x="173" y="76"/>
                  </a:cubicBezTo>
                  <a:lnTo>
                    <a:pt x="172" y="76"/>
                  </a:lnTo>
                  <a:close/>
                  <a:moveTo>
                    <a:pt x="208" y="61"/>
                  </a:move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208" y="61"/>
                    <a:pt x="208" y="61"/>
                  </a:cubicBezTo>
                  <a:close/>
                  <a:moveTo>
                    <a:pt x="207" y="61"/>
                  </a:moveTo>
                  <a:cubicBezTo>
                    <a:pt x="207" y="61"/>
                    <a:pt x="207" y="61"/>
                    <a:pt x="207" y="61"/>
                  </a:cubicBezTo>
                  <a:cubicBezTo>
                    <a:pt x="207" y="60"/>
                    <a:pt x="208" y="60"/>
                    <a:pt x="208" y="60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60"/>
                    <a:pt x="207" y="61"/>
                  </a:cubicBezTo>
                  <a:close/>
                  <a:moveTo>
                    <a:pt x="205" y="59"/>
                  </a:moveTo>
                  <a:cubicBezTo>
                    <a:pt x="205" y="60"/>
                    <a:pt x="205" y="60"/>
                    <a:pt x="205" y="60"/>
                  </a:cubicBezTo>
                  <a:cubicBezTo>
                    <a:pt x="205" y="59"/>
                    <a:pt x="205" y="59"/>
                    <a:pt x="205" y="58"/>
                  </a:cubicBezTo>
                  <a:cubicBezTo>
                    <a:pt x="205" y="58"/>
                    <a:pt x="205" y="58"/>
                    <a:pt x="205" y="58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5" y="59"/>
                    <a:pt x="205" y="59"/>
                    <a:pt x="205" y="59"/>
                  </a:cubicBezTo>
                  <a:close/>
                  <a:moveTo>
                    <a:pt x="192" y="138"/>
                  </a:move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lose/>
                  <a:moveTo>
                    <a:pt x="193" y="110"/>
                  </a:moveTo>
                  <a:cubicBezTo>
                    <a:pt x="194" y="109"/>
                    <a:pt x="194" y="109"/>
                    <a:pt x="194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9"/>
                    <a:pt x="192" y="109"/>
                    <a:pt x="192" y="109"/>
                  </a:cubicBezTo>
                  <a:lnTo>
                    <a:pt x="193" y="110"/>
                  </a:lnTo>
                  <a:close/>
                  <a:moveTo>
                    <a:pt x="194" y="125"/>
                  </a:moveTo>
                  <a:cubicBezTo>
                    <a:pt x="194" y="125"/>
                    <a:pt x="194" y="125"/>
                    <a:pt x="194" y="125"/>
                  </a:cubicBezTo>
                  <a:cubicBezTo>
                    <a:pt x="193" y="125"/>
                    <a:pt x="193" y="125"/>
                    <a:pt x="192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lose/>
                  <a:moveTo>
                    <a:pt x="192" y="153"/>
                  </a:moveTo>
                  <a:cubicBezTo>
                    <a:pt x="192" y="153"/>
                    <a:pt x="192" y="153"/>
                    <a:pt x="192" y="153"/>
                  </a:cubicBezTo>
                  <a:cubicBezTo>
                    <a:pt x="192" y="153"/>
                    <a:pt x="192" y="153"/>
                    <a:pt x="192" y="153"/>
                  </a:cubicBezTo>
                  <a:cubicBezTo>
                    <a:pt x="192" y="153"/>
                    <a:pt x="192" y="153"/>
                    <a:pt x="192" y="153"/>
                  </a:cubicBezTo>
                  <a:close/>
                  <a:moveTo>
                    <a:pt x="200" y="135"/>
                  </a:moveTo>
                  <a:cubicBezTo>
                    <a:pt x="200" y="134"/>
                    <a:pt x="200" y="134"/>
                    <a:pt x="200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lose/>
                  <a:moveTo>
                    <a:pt x="192" y="136"/>
                  </a:moveTo>
                  <a:cubicBezTo>
                    <a:pt x="192" y="137"/>
                    <a:pt x="192" y="137"/>
                    <a:pt x="192" y="137"/>
                  </a:cubicBezTo>
                  <a:cubicBezTo>
                    <a:pt x="193" y="136"/>
                    <a:pt x="193" y="136"/>
                    <a:pt x="193" y="136"/>
                  </a:cubicBezTo>
                  <a:cubicBezTo>
                    <a:pt x="193" y="136"/>
                    <a:pt x="193" y="136"/>
                    <a:pt x="193" y="136"/>
                  </a:cubicBezTo>
                  <a:cubicBezTo>
                    <a:pt x="193" y="136"/>
                    <a:pt x="193" y="136"/>
                    <a:pt x="193" y="136"/>
                  </a:cubicBezTo>
                  <a:lnTo>
                    <a:pt x="192" y="136"/>
                  </a:lnTo>
                  <a:close/>
                  <a:moveTo>
                    <a:pt x="199" y="138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8"/>
                  </a:cubicBezTo>
                  <a:close/>
                  <a:moveTo>
                    <a:pt x="192" y="136"/>
                  </a:moveTo>
                  <a:cubicBezTo>
                    <a:pt x="191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6"/>
                    <a:pt x="192" y="136"/>
                    <a:pt x="192" y="136"/>
                  </a:cubicBezTo>
                  <a:close/>
                  <a:moveTo>
                    <a:pt x="192" y="103"/>
                  </a:moveTo>
                  <a:cubicBezTo>
                    <a:pt x="191" y="103"/>
                    <a:pt x="191" y="103"/>
                    <a:pt x="191" y="10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2" y="104"/>
                    <a:pt x="192" y="103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lnTo>
                    <a:pt x="192" y="103"/>
                  </a:lnTo>
                  <a:close/>
                  <a:moveTo>
                    <a:pt x="194" y="110"/>
                  </a:moveTo>
                  <a:cubicBezTo>
                    <a:pt x="194" y="110"/>
                    <a:pt x="194" y="110"/>
                    <a:pt x="194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0"/>
                    <a:pt x="194" y="110"/>
                    <a:pt x="194" y="110"/>
                  </a:cubicBezTo>
                  <a:close/>
                  <a:moveTo>
                    <a:pt x="191" y="108"/>
                  </a:moveTo>
                  <a:cubicBezTo>
                    <a:pt x="192" y="108"/>
                    <a:pt x="192" y="108"/>
                    <a:pt x="192" y="108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6"/>
                    <a:pt x="192" y="106"/>
                    <a:pt x="191" y="105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1" y="107"/>
                    <a:pt x="191" y="107"/>
                    <a:pt x="191" y="107"/>
                  </a:cubicBezTo>
                  <a:cubicBezTo>
                    <a:pt x="191" y="107"/>
                    <a:pt x="191" y="107"/>
                    <a:pt x="191" y="107"/>
                  </a:cubicBezTo>
                  <a:lnTo>
                    <a:pt x="191" y="108"/>
                  </a:lnTo>
                  <a:close/>
                  <a:moveTo>
                    <a:pt x="193" y="133"/>
                  </a:moveTo>
                  <a:cubicBezTo>
                    <a:pt x="193" y="133"/>
                    <a:pt x="193" y="133"/>
                    <a:pt x="193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3" y="133"/>
                    <a:pt x="193" y="133"/>
                    <a:pt x="193" y="133"/>
                  </a:cubicBezTo>
                  <a:close/>
                  <a:moveTo>
                    <a:pt x="195" y="127"/>
                  </a:move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7"/>
                    <a:pt x="195" y="127"/>
                    <a:pt x="195" y="127"/>
                  </a:cubicBezTo>
                  <a:close/>
                  <a:moveTo>
                    <a:pt x="192" y="114"/>
                  </a:move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4"/>
                    <a:pt x="192" y="114"/>
                  </a:cubicBezTo>
                  <a:close/>
                  <a:moveTo>
                    <a:pt x="209" y="36"/>
                  </a:moveTo>
                  <a:cubicBezTo>
                    <a:pt x="209" y="36"/>
                    <a:pt x="209" y="36"/>
                    <a:pt x="209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36"/>
                    <a:pt x="209" y="36"/>
                    <a:pt x="209" y="36"/>
                  </a:cubicBezTo>
                  <a:close/>
                  <a:moveTo>
                    <a:pt x="435" y="265"/>
                  </a:moveTo>
                  <a:cubicBezTo>
                    <a:pt x="435" y="265"/>
                    <a:pt x="435" y="265"/>
                    <a:pt x="435" y="265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lose/>
                  <a:moveTo>
                    <a:pt x="441" y="268"/>
                  </a:moveTo>
                  <a:cubicBezTo>
                    <a:pt x="440" y="267"/>
                    <a:pt x="440" y="267"/>
                    <a:pt x="440" y="267"/>
                  </a:cubicBezTo>
                  <a:cubicBezTo>
                    <a:pt x="440" y="267"/>
                    <a:pt x="440" y="267"/>
                    <a:pt x="440" y="267"/>
                  </a:cubicBezTo>
                  <a:cubicBezTo>
                    <a:pt x="440" y="268"/>
                    <a:pt x="440" y="268"/>
                    <a:pt x="440" y="268"/>
                  </a:cubicBezTo>
                  <a:lnTo>
                    <a:pt x="441" y="268"/>
                  </a:lnTo>
                  <a:close/>
                  <a:moveTo>
                    <a:pt x="336" y="367"/>
                  </a:moveTo>
                  <a:cubicBezTo>
                    <a:pt x="335" y="367"/>
                    <a:pt x="335" y="366"/>
                    <a:pt x="335" y="366"/>
                  </a:cubicBezTo>
                  <a:cubicBezTo>
                    <a:pt x="335" y="366"/>
                    <a:pt x="335" y="366"/>
                    <a:pt x="335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65"/>
                    <a:pt x="334" y="365"/>
                    <a:pt x="334" y="365"/>
                  </a:cubicBezTo>
                  <a:cubicBezTo>
                    <a:pt x="334" y="365"/>
                    <a:pt x="334" y="365"/>
                    <a:pt x="334" y="365"/>
                  </a:cubicBezTo>
                  <a:cubicBezTo>
                    <a:pt x="333" y="366"/>
                    <a:pt x="333" y="366"/>
                    <a:pt x="333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3" y="366"/>
                    <a:pt x="334" y="367"/>
                    <a:pt x="334" y="367"/>
                  </a:cubicBezTo>
                  <a:cubicBezTo>
                    <a:pt x="334" y="367"/>
                    <a:pt x="334" y="367"/>
                    <a:pt x="334" y="367"/>
                  </a:cubicBezTo>
                  <a:cubicBezTo>
                    <a:pt x="334" y="368"/>
                    <a:pt x="334" y="368"/>
                    <a:pt x="334" y="368"/>
                  </a:cubicBezTo>
                  <a:cubicBezTo>
                    <a:pt x="334" y="368"/>
                    <a:pt x="334" y="368"/>
                    <a:pt x="334" y="368"/>
                  </a:cubicBezTo>
                  <a:cubicBezTo>
                    <a:pt x="334" y="368"/>
                    <a:pt x="334" y="368"/>
                    <a:pt x="334" y="368"/>
                  </a:cubicBezTo>
                  <a:cubicBezTo>
                    <a:pt x="334" y="369"/>
                    <a:pt x="334" y="368"/>
                    <a:pt x="334" y="369"/>
                  </a:cubicBezTo>
                  <a:cubicBezTo>
                    <a:pt x="335" y="369"/>
                    <a:pt x="334" y="369"/>
                    <a:pt x="334" y="369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5" y="370"/>
                    <a:pt x="335" y="370"/>
                    <a:pt x="335" y="370"/>
                  </a:cubicBezTo>
                  <a:cubicBezTo>
                    <a:pt x="334" y="371"/>
                    <a:pt x="334" y="371"/>
                    <a:pt x="334" y="371"/>
                  </a:cubicBezTo>
                  <a:cubicBezTo>
                    <a:pt x="335" y="371"/>
                    <a:pt x="335" y="371"/>
                    <a:pt x="335" y="371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5"/>
                    <a:pt x="335" y="375"/>
                    <a:pt x="335" y="375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7"/>
                    <a:pt x="336" y="377"/>
                    <a:pt x="336" y="377"/>
                  </a:cubicBezTo>
                  <a:cubicBezTo>
                    <a:pt x="336" y="377"/>
                    <a:pt x="336" y="377"/>
                    <a:pt x="336" y="377"/>
                  </a:cubicBezTo>
                  <a:cubicBezTo>
                    <a:pt x="337" y="377"/>
                    <a:pt x="337" y="377"/>
                    <a:pt x="337" y="377"/>
                  </a:cubicBezTo>
                  <a:cubicBezTo>
                    <a:pt x="337" y="377"/>
                    <a:pt x="337" y="377"/>
                    <a:pt x="337" y="377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40" y="380"/>
                    <a:pt x="340" y="380"/>
                    <a:pt x="340" y="380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41" y="379"/>
                    <a:pt x="341" y="379"/>
                    <a:pt x="341" y="379"/>
                  </a:cubicBezTo>
                  <a:cubicBezTo>
                    <a:pt x="341" y="379"/>
                    <a:pt x="341" y="379"/>
                    <a:pt x="341" y="379"/>
                  </a:cubicBezTo>
                  <a:cubicBezTo>
                    <a:pt x="341" y="379"/>
                    <a:pt x="341" y="379"/>
                    <a:pt x="341" y="379"/>
                  </a:cubicBezTo>
                  <a:cubicBezTo>
                    <a:pt x="340" y="378"/>
                    <a:pt x="340" y="378"/>
                    <a:pt x="340" y="378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39" y="378"/>
                    <a:pt x="339" y="378"/>
                    <a:pt x="339" y="378"/>
                  </a:cubicBezTo>
                  <a:cubicBezTo>
                    <a:pt x="338" y="378"/>
                    <a:pt x="338" y="378"/>
                    <a:pt x="338" y="378"/>
                  </a:cubicBezTo>
                  <a:cubicBezTo>
                    <a:pt x="338" y="378"/>
                    <a:pt x="338" y="378"/>
                    <a:pt x="338" y="378"/>
                  </a:cubicBezTo>
                  <a:cubicBezTo>
                    <a:pt x="338" y="378"/>
                    <a:pt x="338" y="378"/>
                    <a:pt x="338" y="378"/>
                  </a:cubicBezTo>
                  <a:cubicBezTo>
                    <a:pt x="338" y="378"/>
                    <a:pt x="338" y="377"/>
                    <a:pt x="337" y="377"/>
                  </a:cubicBezTo>
                  <a:cubicBezTo>
                    <a:pt x="338" y="377"/>
                    <a:pt x="338" y="377"/>
                    <a:pt x="338" y="377"/>
                  </a:cubicBezTo>
                  <a:cubicBezTo>
                    <a:pt x="337" y="376"/>
                    <a:pt x="337" y="376"/>
                    <a:pt x="337" y="376"/>
                  </a:cubicBezTo>
                  <a:cubicBezTo>
                    <a:pt x="337" y="376"/>
                    <a:pt x="337" y="376"/>
                    <a:pt x="337" y="376"/>
                  </a:cubicBezTo>
                  <a:cubicBezTo>
                    <a:pt x="337" y="376"/>
                    <a:pt x="337" y="376"/>
                    <a:pt x="337" y="376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3"/>
                    <a:pt x="337" y="373"/>
                    <a:pt x="337" y="373"/>
                  </a:cubicBezTo>
                  <a:cubicBezTo>
                    <a:pt x="337" y="373"/>
                    <a:pt x="336" y="372"/>
                    <a:pt x="336" y="372"/>
                  </a:cubicBezTo>
                  <a:cubicBezTo>
                    <a:pt x="336" y="371"/>
                    <a:pt x="336" y="371"/>
                    <a:pt x="336" y="371"/>
                  </a:cubicBezTo>
                  <a:cubicBezTo>
                    <a:pt x="337" y="371"/>
                    <a:pt x="337" y="371"/>
                    <a:pt x="337" y="371"/>
                  </a:cubicBezTo>
                  <a:cubicBezTo>
                    <a:pt x="337" y="370"/>
                    <a:pt x="337" y="370"/>
                    <a:pt x="337" y="370"/>
                  </a:cubicBezTo>
                  <a:cubicBezTo>
                    <a:pt x="337" y="370"/>
                    <a:pt x="337" y="370"/>
                    <a:pt x="337" y="370"/>
                  </a:cubicBezTo>
                  <a:cubicBezTo>
                    <a:pt x="336" y="370"/>
                    <a:pt x="336" y="369"/>
                    <a:pt x="336" y="369"/>
                  </a:cubicBezTo>
                  <a:cubicBezTo>
                    <a:pt x="337" y="369"/>
                    <a:pt x="337" y="369"/>
                    <a:pt x="337" y="369"/>
                  </a:cubicBezTo>
                  <a:cubicBezTo>
                    <a:pt x="337" y="369"/>
                    <a:pt x="337" y="369"/>
                    <a:pt x="337" y="369"/>
                  </a:cubicBezTo>
                  <a:cubicBezTo>
                    <a:pt x="338" y="369"/>
                    <a:pt x="338" y="369"/>
                    <a:pt x="338" y="369"/>
                  </a:cubicBezTo>
                  <a:cubicBezTo>
                    <a:pt x="337" y="368"/>
                    <a:pt x="337" y="368"/>
                    <a:pt x="336" y="367"/>
                  </a:cubicBezTo>
                  <a:close/>
                  <a:moveTo>
                    <a:pt x="201" y="124"/>
                  </a:moveTo>
                  <a:cubicBezTo>
                    <a:pt x="200" y="124"/>
                    <a:pt x="200" y="124"/>
                    <a:pt x="200" y="124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2"/>
                    <a:pt x="200" y="123"/>
                    <a:pt x="200" y="122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14"/>
                    <a:pt x="195" y="114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3" y="112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6"/>
                    <a:pt x="194" y="116"/>
                    <a:pt x="194" y="116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4" y="118"/>
                    <a:pt x="194" y="118"/>
                    <a:pt x="194" y="118"/>
                  </a:cubicBezTo>
                  <a:cubicBezTo>
                    <a:pt x="194" y="118"/>
                    <a:pt x="194" y="118"/>
                    <a:pt x="194" y="118"/>
                  </a:cubicBezTo>
                  <a:cubicBezTo>
                    <a:pt x="194" y="118"/>
                    <a:pt x="195" y="118"/>
                    <a:pt x="194" y="118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1"/>
                    <a:pt x="197" y="121"/>
                    <a:pt x="197" y="121"/>
                  </a:cubicBezTo>
                  <a:cubicBezTo>
                    <a:pt x="197" y="122"/>
                    <a:pt x="196" y="121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5"/>
                    <a:pt x="199" y="125"/>
                  </a:cubicBezTo>
                  <a:cubicBezTo>
                    <a:pt x="199" y="125"/>
                    <a:pt x="200" y="124"/>
                    <a:pt x="201" y="125"/>
                  </a:cubicBezTo>
                  <a:lnTo>
                    <a:pt x="201" y="124"/>
                  </a:lnTo>
                  <a:close/>
                  <a:moveTo>
                    <a:pt x="340" y="377"/>
                  </a:moveTo>
                  <a:cubicBezTo>
                    <a:pt x="340" y="377"/>
                    <a:pt x="340" y="377"/>
                    <a:pt x="340" y="377"/>
                  </a:cubicBezTo>
                  <a:cubicBezTo>
                    <a:pt x="340" y="376"/>
                    <a:pt x="340" y="376"/>
                    <a:pt x="340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39" y="378"/>
                    <a:pt x="339" y="378"/>
                    <a:pt x="339" y="378"/>
                  </a:cubicBezTo>
                  <a:cubicBezTo>
                    <a:pt x="340" y="377"/>
                    <a:pt x="340" y="377"/>
                    <a:pt x="340" y="377"/>
                  </a:cubicBezTo>
                  <a:cubicBezTo>
                    <a:pt x="339" y="377"/>
                    <a:pt x="339" y="377"/>
                    <a:pt x="339" y="377"/>
                  </a:cubicBezTo>
                  <a:lnTo>
                    <a:pt x="340" y="377"/>
                  </a:lnTo>
                  <a:close/>
                  <a:moveTo>
                    <a:pt x="339" y="366"/>
                  </a:moveTo>
                  <a:cubicBezTo>
                    <a:pt x="339" y="365"/>
                    <a:pt x="339" y="365"/>
                    <a:pt x="339" y="365"/>
                  </a:cubicBezTo>
                  <a:cubicBezTo>
                    <a:pt x="339" y="365"/>
                    <a:pt x="339" y="365"/>
                    <a:pt x="339" y="365"/>
                  </a:cubicBezTo>
                  <a:cubicBezTo>
                    <a:pt x="339" y="365"/>
                    <a:pt x="339" y="365"/>
                    <a:pt x="339" y="365"/>
                  </a:cubicBezTo>
                  <a:cubicBezTo>
                    <a:pt x="338" y="365"/>
                    <a:pt x="338" y="365"/>
                    <a:pt x="338" y="365"/>
                  </a:cubicBezTo>
                  <a:cubicBezTo>
                    <a:pt x="339" y="366"/>
                    <a:pt x="339" y="366"/>
                    <a:pt x="339" y="366"/>
                  </a:cubicBezTo>
                  <a:cubicBezTo>
                    <a:pt x="339" y="366"/>
                    <a:pt x="339" y="366"/>
                    <a:pt x="339" y="366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40" y="366"/>
                    <a:pt x="340" y="366"/>
                    <a:pt x="340" y="366"/>
                  </a:cubicBezTo>
                  <a:cubicBezTo>
                    <a:pt x="340" y="366"/>
                    <a:pt x="340" y="366"/>
                    <a:pt x="340" y="366"/>
                  </a:cubicBezTo>
                  <a:lnTo>
                    <a:pt x="339" y="366"/>
                  </a:lnTo>
                  <a:close/>
                  <a:moveTo>
                    <a:pt x="337" y="342"/>
                  </a:moveTo>
                  <a:cubicBezTo>
                    <a:pt x="337" y="342"/>
                    <a:pt x="337" y="342"/>
                    <a:pt x="337" y="342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7" y="342"/>
                    <a:pt x="337" y="342"/>
                    <a:pt x="337" y="342"/>
                  </a:cubicBezTo>
                  <a:close/>
                  <a:moveTo>
                    <a:pt x="336" y="395"/>
                  </a:moveTo>
                  <a:cubicBezTo>
                    <a:pt x="336" y="395"/>
                    <a:pt x="336" y="395"/>
                    <a:pt x="336" y="394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5" y="395"/>
                    <a:pt x="335" y="395"/>
                    <a:pt x="335" y="395"/>
                  </a:cubicBezTo>
                  <a:lnTo>
                    <a:pt x="336" y="395"/>
                  </a:lnTo>
                  <a:close/>
                  <a:moveTo>
                    <a:pt x="388" y="279"/>
                  </a:moveTo>
                  <a:cubicBezTo>
                    <a:pt x="387" y="279"/>
                    <a:pt x="387" y="279"/>
                    <a:pt x="387" y="279"/>
                  </a:cubicBezTo>
                  <a:cubicBezTo>
                    <a:pt x="387" y="279"/>
                    <a:pt x="387" y="279"/>
                    <a:pt x="387" y="279"/>
                  </a:cubicBezTo>
                  <a:cubicBezTo>
                    <a:pt x="387" y="279"/>
                    <a:pt x="387" y="279"/>
                    <a:pt x="388" y="280"/>
                  </a:cubicBezTo>
                  <a:lnTo>
                    <a:pt x="388" y="279"/>
                  </a:lnTo>
                  <a:close/>
                  <a:moveTo>
                    <a:pt x="331" y="358"/>
                  </a:moveTo>
                  <a:cubicBezTo>
                    <a:pt x="331" y="358"/>
                    <a:pt x="331" y="358"/>
                    <a:pt x="331" y="358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60"/>
                    <a:pt x="331" y="360"/>
                    <a:pt x="331" y="360"/>
                  </a:cubicBezTo>
                  <a:cubicBezTo>
                    <a:pt x="331" y="360"/>
                    <a:pt x="331" y="360"/>
                    <a:pt x="331" y="360"/>
                  </a:cubicBezTo>
                  <a:cubicBezTo>
                    <a:pt x="331" y="361"/>
                    <a:pt x="331" y="361"/>
                    <a:pt x="331" y="361"/>
                  </a:cubicBezTo>
                  <a:cubicBezTo>
                    <a:pt x="331" y="361"/>
                    <a:pt x="331" y="361"/>
                    <a:pt x="331" y="361"/>
                  </a:cubicBezTo>
                  <a:cubicBezTo>
                    <a:pt x="331" y="361"/>
                    <a:pt x="331" y="361"/>
                    <a:pt x="331" y="361"/>
                  </a:cubicBezTo>
                  <a:cubicBezTo>
                    <a:pt x="332" y="362"/>
                    <a:pt x="332" y="361"/>
                    <a:pt x="332" y="361"/>
                  </a:cubicBezTo>
                  <a:cubicBezTo>
                    <a:pt x="332" y="362"/>
                    <a:pt x="332" y="362"/>
                    <a:pt x="332" y="362"/>
                  </a:cubicBezTo>
                  <a:cubicBezTo>
                    <a:pt x="332" y="361"/>
                    <a:pt x="332" y="361"/>
                    <a:pt x="332" y="361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3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5" y="361"/>
                    <a:pt x="335" y="361"/>
                    <a:pt x="335" y="361"/>
                  </a:cubicBezTo>
                  <a:cubicBezTo>
                    <a:pt x="335" y="361"/>
                    <a:pt x="335" y="361"/>
                    <a:pt x="335" y="361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5" y="363"/>
                    <a:pt x="335" y="363"/>
                    <a:pt x="335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4"/>
                    <a:pt x="336" y="364"/>
                    <a:pt x="336" y="364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2"/>
                    <a:pt x="336" y="362"/>
                    <a:pt x="336" y="362"/>
                  </a:cubicBezTo>
                  <a:cubicBezTo>
                    <a:pt x="334" y="360"/>
                    <a:pt x="334" y="360"/>
                    <a:pt x="334" y="360"/>
                  </a:cubicBezTo>
                  <a:cubicBezTo>
                    <a:pt x="334" y="360"/>
                    <a:pt x="334" y="360"/>
                    <a:pt x="334" y="360"/>
                  </a:cubicBezTo>
                  <a:cubicBezTo>
                    <a:pt x="334" y="359"/>
                    <a:pt x="334" y="360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3" y="359"/>
                    <a:pt x="333" y="359"/>
                    <a:pt x="333" y="359"/>
                  </a:cubicBezTo>
                  <a:cubicBezTo>
                    <a:pt x="333" y="359"/>
                    <a:pt x="333" y="359"/>
                    <a:pt x="333" y="359"/>
                  </a:cubicBezTo>
                  <a:cubicBezTo>
                    <a:pt x="333" y="359"/>
                    <a:pt x="333" y="359"/>
                    <a:pt x="333" y="359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33" y="359"/>
                    <a:pt x="333" y="358"/>
                    <a:pt x="332" y="358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0" y="356"/>
                    <a:pt x="330" y="356"/>
                    <a:pt x="330" y="356"/>
                  </a:cubicBezTo>
                  <a:cubicBezTo>
                    <a:pt x="330" y="357"/>
                    <a:pt x="330" y="357"/>
                    <a:pt x="330" y="357"/>
                  </a:cubicBezTo>
                  <a:lnTo>
                    <a:pt x="331" y="358"/>
                  </a:lnTo>
                  <a:close/>
                  <a:moveTo>
                    <a:pt x="427" y="264"/>
                  </a:moveTo>
                  <a:cubicBezTo>
                    <a:pt x="427" y="264"/>
                    <a:pt x="427" y="264"/>
                    <a:pt x="427" y="264"/>
                  </a:cubicBezTo>
                  <a:cubicBezTo>
                    <a:pt x="426" y="264"/>
                    <a:pt x="426" y="264"/>
                    <a:pt x="426" y="264"/>
                  </a:cubicBezTo>
                  <a:cubicBezTo>
                    <a:pt x="426" y="264"/>
                    <a:pt x="426" y="264"/>
                    <a:pt x="426" y="264"/>
                  </a:cubicBezTo>
                  <a:cubicBezTo>
                    <a:pt x="425" y="264"/>
                    <a:pt x="425" y="264"/>
                    <a:pt x="425" y="264"/>
                  </a:cubicBezTo>
                  <a:cubicBezTo>
                    <a:pt x="425" y="264"/>
                    <a:pt x="425" y="264"/>
                    <a:pt x="425" y="264"/>
                  </a:cubicBezTo>
                  <a:cubicBezTo>
                    <a:pt x="425" y="264"/>
                    <a:pt x="426" y="265"/>
                    <a:pt x="426" y="265"/>
                  </a:cubicBezTo>
                  <a:cubicBezTo>
                    <a:pt x="426" y="266"/>
                    <a:pt x="426" y="266"/>
                    <a:pt x="426" y="266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4"/>
                    <a:pt x="427" y="264"/>
                    <a:pt x="427" y="264"/>
                  </a:cubicBezTo>
                  <a:close/>
                  <a:moveTo>
                    <a:pt x="331" y="34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30" y="340"/>
                    <a:pt x="330" y="340"/>
                    <a:pt x="330" y="340"/>
                  </a:cubicBezTo>
                  <a:cubicBezTo>
                    <a:pt x="330" y="340"/>
                    <a:pt x="330" y="340"/>
                    <a:pt x="330" y="340"/>
                  </a:cubicBezTo>
                  <a:lnTo>
                    <a:pt x="331" y="340"/>
                  </a:lnTo>
                  <a:close/>
                  <a:moveTo>
                    <a:pt x="424" y="263"/>
                  </a:moveTo>
                  <a:cubicBezTo>
                    <a:pt x="425" y="262"/>
                    <a:pt x="425" y="262"/>
                    <a:pt x="425" y="262"/>
                  </a:cubicBezTo>
                  <a:cubicBezTo>
                    <a:pt x="425" y="263"/>
                    <a:pt x="425" y="263"/>
                    <a:pt x="425" y="263"/>
                  </a:cubicBezTo>
                  <a:cubicBezTo>
                    <a:pt x="425" y="263"/>
                    <a:pt x="425" y="263"/>
                    <a:pt x="425" y="263"/>
                  </a:cubicBezTo>
                  <a:cubicBezTo>
                    <a:pt x="424" y="263"/>
                    <a:pt x="424" y="263"/>
                    <a:pt x="424" y="263"/>
                  </a:cubicBezTo>
                  <a:cubicBezTo>
                    <a:pt x="424" y="263"/>
                    <a:pt x="424" y="263"/>
                    <a:pt x="424" y="263"/>
                  </a:cubicBezTo>
                  <a:cubicBezTo>
                    <a:pt x="425" y="264"/>
                    <a:pt x="425" y="264"/>
                    <a:pt x="425" y="264"/>
                  </a:cubicBezTo>
                  <a:cubicBezTo>
                    <a:pt x="426" y="263"/>
                    <a:pt x="426" y="263"/>
                    <a:pt x="426" y="263"/>
                  </a:cubicBezTo>
                  <a:cubicBezTo>
                    <a:pt x="426" y="264"/>
                    <a:pt x="426" y="264"/>
                    <a:pt x="427" y="264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6" y="262"/>
                    <a:pt x="426" y="262"/>
                    <a:pt x="426" y="262"/>
                  </a:cubicBezTo>
                  <a:cubicBezTo>
                    <a:pt x="426" y="263"/>
                    <a:pt x="426" y="263"/>
                    <a:pt x="426" y="263"/>
                  </a:cubicBezTo>
                  <a:cubicBezTo>
                    <a:pt x="425" y="262"/>
                    <a:pt x="426" y="262"/>
                    <a:pt x="425" y="262"/>
                  </a:cubicBezTo>
                  <a:cubicBezTo>
                    <a:pt x="425" y="262"/>
                    <a:pt x="425" y="262"/>
                    <a:pt x="425" y="262"/>
                  </a:cubicBezTo>
                  <a:cubicBezTo>
                    <a:pt x="425" y="262"/>
                    <a:pt x="425" y="262"/>
                    <a:pt x="425" y="262"/>
                  </a:cubicBezTo>
                  <a:cubicBezTo>
                    <a:pt x="425" y="262"/>
                    <a:pt x="425" y="262"/>
                    <a:pt x="425" y="262"/>
                  </a:cubicBezTo>
                  <a:cubicBezTo>
                    <a:pt x="424" y="261"/>
                    <a:pt x="424" y="261"/>
                    <a:pt x="424" y="261"/>
                  </a:cubicBezTo>
                  <a:cubicBezTo>
                    <a:pt x="424" y="262"/>
                    <a:pt x="424" y="262"/>
                    <a:pt x="424" y="262"/>
                  </a:cubicBezTo>
                  <a:cubicBezTo>
                    <a:pt x="424" y="261"/>
                    <a:pt x="424" y="261"/>
                    <a:pt x="424" y="261"/>
                  </a:cubicBezTo>
                  <a:cubicBezTo>
                    <a:pt x="424" y="262"/>
                    <a:pt x="424" y="262"/>
                    <a:pt x="424" y="262"/>
                  </a:cubicBezTo>
                  <a:cubicBezTo>
                    <a:pt x="424" y="262"/>
                    <a:pt x="424" y="262"/>
                    <a:pt x="424" y="262"/>
                  </a:cubicBezTo>
                  <a:cubicBezTo>
                    <a:pt x="424" y="262"/>
                    <a:pt x="424" y="262"/>
                    <a:pt x="424" y="262"/>
                  </a:cubicBezTo>
                  <a:lnTo>
                    <a:pt x="424" y="263"/>
                  </a:lnTo>
                  <a:close/>
                  <a:moveTo>
                    <a:pt x="389" y="280"/>
                  </a:move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lnTo>
                    <a:pt x="389" y="280"/>
                  </a:lnTo>
                  <a:close/>
                  <a:moveTo>
                    <a:pt x="335" y="339"/>
                  </a:moveTo>
                  <a:cubicBezTo>
                    <a:pt x="335" y="339"/>
                    <a:pt x="336" y="339"/>
                    <a:pt x="336" y="339"/>
                  </a:cubicBezTo>
                  <a:cubicBezTo>
                    <a:pt x="336" y="338"/>
                    <a:pt x="336" y="338"/>
                    <a:pt x="335" y="338"/>
                  </a:cubicBezTo>
                  <a:cubicBezTo>
                    <a:pt x="335" y="338"/>
                    <a:pt x="335" y="338"/>
                    <a:pt x="335" y="338"/>
                  </a:cubicBezTo>
                  <a:cubicBezTo>
                    <a:pt x="335" y="338"/>
                    <a:pt x="335" y="339"/>
                    <a:pt x="335" y="339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5" y="339"/>
                    <a:pt x="335" y="339"/>
                    <a:pt x="335" y="339"/>
                  </a:cubicBezTo>
                  <a:close/>
                  <a:moveTo>
                    <a:pt x="331" y="375"/>
                  </a:moveTo>
                  <a:cubicBezTo>
                    <a:pt x="332" y="375"/>
                    <a:pt x="332" y="375"/>
                    <a:pt x="332" y="375"/>
                  </a:cubicBezTo>
                  <a:cubicBezTo>
                    <a:pt x="332" y="375"/>
                    <a:pt x="332" y="375"/>
                    <a:pt x="331" y="374"/>
                  </a:cubicBezTo>
                  <a:cubicBezTo>
                    <a:pt x="331" y="374"/>
                    <a:pt x="331" y="374"/>
                    <a:pt x="331" y="374"/>
                  </a:cubicBezTo>
                  <a:cubicBezTo>
                    <a:pt x="331" y="375"/>
                    <a:pt x="331" y="375"/>
                    <a:pt x="331" y="375"/>
                  </a:cubicBezTo>
                  <a:cubicBezTo>
                    <a:pt x="331" y="375"/>
                    <a:pt x="331" y="375"/>
                    <a:pt x="331" y="375"/>
                  </a:cubicBezTo>
                  <a:close/>
                  <a:moveTo>
                    <a:pt x="268" y="177"/>
                  </a:moveTo>
                  <a:cubicBezTo>
                    <a:pt x="268" y="177"/>
                    <a:pt x="268" y="177"/>
                    <a:pt x="268" y="17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77"/>
                    <a:pt x="268" y="177"/>
                    <a:pt x="268" y="177"/>
                  </a:cubicBezTo>
                  <a:close/>
                  <a:moveTo>
                    <a:pt x="263" y="201"/>
                  </a:moveTo>
                  <a:cubicBezTo>
                    <a:pt x="263" y="201"/>
                    <a:pt x="263" y="201"/>
                    <a:pt x="263" y="201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1"/>
                    <a:pt x="263" y="201"/>
                    <a:pt x="263" y="201"/>
                  </a:cubicBezTo>
                  <a:close/>
                  <a:moveTo>
                    <a:pt x="265" y="165"/>
                  </a:moveTo>
                  <a:cubicBezTo>
                    <a:pt x="266" y="166"/>
                    <a:pt x="266" y="166"/>
                    <a:pt x="266" y="166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65" y="165"/>
                    <a:pt x="265" y="165"/>
                    <a:pt x="265" y="165"/>
                  </a:cubicBezTo>
                  <a:close/>
                  <a:moveTo>
                    <a:pt x="211" y="35"/>
                  </a:moveTo>
                  <a:cubicBezTo>
                    <a:pt x="211" y="35"/>
                    <a:pt x="211" y="35"/>
                    <a:pt x="211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4" y="38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6" y="34"/>
                    <a:pt x="216" y="35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1" y="34"/>
                    <a:pt x="211" y="35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1" y="35"/>
                    <a:pt x="211" y="35"/>
                    <a:pt x="211" y="35"/>
                  </a:cubicBezTo>
                  <a:close/>
                  <a:moveTo>
                    <a:pt x="213" y="41"/>
                  </a:moveTo>
                  <a:cubicBezTo>
                    <a:pt x="213" y="41"/>
                    <a:pt x="213" y="41"/>
                    <a:pt x="213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3" y="41"/>
                    <a:pt x="213" y="41"/>
                    <a:pt x="213" y="41"/>
                  </a:cubicBezTo>
                  <a:close/>
                  <a:moveTo>
                    <a:pt x="213" y="54"/>
                  </a:moveTo>
                  <a:cubicBezTo>
                    <a:pt x="213" y="54"/>
                    <a:pt x="213" y="54"/>
                    <a:pt x="213" y="54"/>
                  </a:cubicBezTo>
                  <a:cubicBezTo>
                    <a:pt x="213" y="53"/>
                    <a:pt x="213" y="53"/>
                    <a:pt x="212" y="52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2" y="53"/>
                    <a:pt x="212" y="53"/>
                    <a:pt x="212" y="53"/>
                  </a:cubicBezTo>
                  <a:lnTo>
                    <a:pt x="213" y="54"/>
                  </a:lnTo>
                  <a:close/>
                  <a:moveTo>
                    <a:pt x="263" y="184"/>
                  </a:moveTo>
                  <a:cubicBezTo>
                    <a:pt x="263" y="184"/>
                    <a:pt x="263" y="184"/>
                    <a:pt x="263" y="184"/>
                  </a:cubicBezTo>
                  <a:cubicBezTo>
                    <a:pt x="263" y="184"/>
                    <a:pt x="263" y="184"/>
                    <a:pt x="263" y="184"/>
                  </a:cubicBezTo>
                  <a:cubicBezTo>
                    <a:pt x="264" y="183"/>
                    <a:pt x="264" y="183"/>
                    <a:pt x="264" y="183"/>
                  </a:cubicBezTo>
                  <a:cubicBezTo>
                    <a:pt x="264" y="183"/>
                    <a:pt x="264" y="183"/>
                    <a:pt x="264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83"/>
                    <a:pt x="268" y="183"/>
                    <a:pt x="268" y="183"/>
                  </a:cubicBezTo>
                  <a:cubicBezTo>
                    <a:pt x="268" y="183"/>
                    <a:pt x="268" y="183"/>
                    <a:pt x="268" y="183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3"/>
                    <a:pt x="269" y="183"/>
                    <a:pt x="269" y="183"/>
                  </a:cubicBezTo>
                  <a:cubicBezTo>
                    <a:pt x="269" y="183"/>
                    <a:pt x="269" y="183"/>
                    <a:pt x="269" y="183"/>
                  </a:cubicBezTo>
                  <a:cubicBezTo>
                    <a:pt x="270" y="183"/>
                    <a:pt x="270" y="183"/>
                    <a:pt x="271" y="184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71" y="184"/>
                    <a:pt x="272" y="184"/>
                    <a:pt x="272" y="185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5" y="184"/>
                    <a:pt x="275" y="184"/>
                    <a:pt x="275" y="184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2"/>
                    <a:pt x="276" y="182"/>
                    <a:pt x="276" y="182"/>
                  </a:cubicBezTo>
                  <a:cubicBezTo>
                    <a:pt x="276" y="182"/>
                    <a:pt x="276" y="182"/>
                    <a:pt x="276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1"/>
                    <a:pt x="277" y="181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9" y="181"/>
                    <a:pt x="279" y="181"/>
                    <a:pt x="279" y="181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80" y="180"/>
                    <a:pt x="280" y="181"/>
                    <a:pt x="281" y="181"/>
                  </a:cubicBezTo>
                  <a:cubicBezTo>
                    <a:pt x="281" y="181"/>
                    <a:pt x="281" y="181"/>
                    <a:pt x="281" y="181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3" y="178"/>
                    <a:pt x="283" y="178"/>
                    <a:pt x="283" y="178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5" y="173"/>
                    <a:pt x="285" y="173"/>
                    <a:pt x="285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3" y="173"/>
                    <a:pt x="283" y="173"/>
                    <a:pt x="283" y="173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4"/>
                    <a:pt x="278" y="174"/>
                    <a:pt x="278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8" y="174"/>
                    <a:pt x="278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6" y="174"/>
                    <a:pt x="276" y="174"/>
                    <a:pt x="276" y="174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9" y="178"/>
                    <a:pt x="269" y="178"/>
                    <a:pt x="269" y="178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7" y="178"/>
                    <a:pt x="267" y="178"/>
                    <a:pt x="267" y="178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6" y="180"/>
                    <a:pt x="266" y="180"/>
                    <a:pt x="266" y="180"/>
                  </a:cubicBezTo>
                  <a:cubicBezTo>
                    <a:pt x="266" y="179"/>
                    <a:pt x="266" y="179"/>
                    <a:pt x="266" y="179"/>
                  </a:cubicBezTo>
                  <a:cubicBezTo>
                    <a:pt x="266" y="179"/>
                    <a:pt x="266" y="179"/>
                    <a:pt x="266" y="179"/>
                  </a:cubicBezTo>
                  <a:cubicBezTo>
                    <a:pt x="266" y="179"/>
                    <a:pt x="266" y="179"/>
                    <a:pt x="266" y="179"/>
                  </a:cubicBezTo>
                  <a:cubicBezTo>
                    <a:pt x="267" y="178"/>
                    <a:pt x="267" y="178"/>
                    <a:pt x="267" y="178"/>
                  </a:cubicBezTo>
                  <a:cubicBezTo>
                    <a:pt x="266" y="178"/>
                    <a:pt x="266" y="178"/>
                    <a:pt x="266" y="178"/>
                  </a:cubicBezTo>
                  <a:cubicBezTo>
                    <a:pt x="266" y="178"/>
                    <a:pt x="265" y="179"/>
                    <a:pt x="264" y="179"/>
                  </a:cubicBezTo>
                  <a:cubicBezTo>
                    <a:pt x="265" y="179"/>
                    <a:pt x="265" y="179"/>
                    <a:pt x="265" y="179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2" y="182"/>
                    <a:pt x="262" y="182"/>
                    <a:pt x="262" y="182"/>
                  </a:cubicBezTo>
                  <a:cubicBezTo>
                    <a:pt x="263" y="182"/>
                    <a:pt x="263" y="182"/>
                    <a:pt x="263" y="182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2" y="184"/>
                    <a:pt x="262" y="184"/>
                    <a:pt x="262" y="184"/>
                  </a:cubicBezTo>
                  <a:cubicBezTo>
                    <a:pt x="262" y="184"/>
                    <a:pt x="262" y="184"/>
                    <a:pt x="262" y="184"/>
                  </a:cubicBezTo>
                  <a:lnTo>
                    <a:pt x="263" y="184"/>
                  </a:lnTo>
                  <a:close/>
                  <a:moveTo>
                    <a:pt x="269" y="167"/>
                  </a:moveTo>
                  <a:cubicBezTo>
                    <a:pt x="269" y="167"/>
                    <a:pt x="269" y="167"/>
                    <a:pt x="269" y="167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9" y="166"/>
                    <a:pt x="269" y="166"/>
                    <a:pt x="268" y="166"/>
                  </a:cubicBezTo>
                  <a:cubicBezTo>
                    <a:pt x="269" y="167"/>
                    <a:pt x="269" y="167"/>
                    <a:pt x="269" y="167"/>
                  </a:cubicBezTo>
                  <a:close/>
                  <a:moveTo>
                    <a:pt x="329" y="345"/>
                  </a:moveTo>
                  <a:cubicBezTo>
                    <a:pt x="329" y="344"/>
                    <a:pt x="329" y="344"/>
                    <a:pt x="329" y="344"/>
                  </a:cubicBezTo>
                  <a:cubicBezTo>
                    <a:pt x="329" y="344"/>
                    <a:pt x="329" y="344"/>
                    <a:pt x="329" y="344"/>
                  </a:cubicBezTo>
                  <a:cubicBezTo>
                    <a:pt x="329" y="344"/>
                    <a:pt x="329" y="344"/>
                    <a:pt x="329" y="344"/>
                  </a:cubicBezTo>
                  <a:cubicBezTo>
                    <a:pt x="329" y="345"/>
                    <a:pt x="329" y="345"/>
                    <a:pt x="329" y="345"/>
                  </a:cubicBezTo>
                  <a:close/>
                  <a:moveTo>
                    <a:pt x="332" y="365"/>
                  </a:moveTo>
                  <a:cubicBezTo>
                    <a:pt x="332" y="365"/>
                    <a:pt x="332" y="365"/>
                    <a:pt x="332" y="365"/>
                  </a:cubicBezTo>
                  <a:cubicBezTo>
                    <a:pt x="332" y="365"/>
                    <a:pt x="332" y="365"/>
                    <a:pt x="332" y="365"/>
                  </a:cubicBezTo>
                  <a:close/>
                  <a:moveTo>
                    <a:pt x="330" y="343"/>
                  </a:moveTo>
                  <a:cubicBezTo>
                    <a:pt x="329" y="343"/>
                    <a:pt x="329" y="343"/>
                    <a:pt x="329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30" y="343"/>
                    <a:pt x="330" y="343"/>
                    <a:pt x="330" y="343"/>
                  </a:cubicBezTo>
                  <a:close/>
                  <a:moveTo>
                    <a:pt x="328" y="353"/>
                  </a:moveTo>
                  <a:cubicBezTo>
                    <a:pt x="328" y="353"/>
                    <a:pt x="328" y="353"/>
                    <a:pt x="328" y="353"/>
                  </a:cubicBezTo>
                  <a:cubicBezTo>
                    <a:pt x="329" y="354"/>
                    <a:pt x="329" y="354"/>
                    <a:pt x="329" y="354"/>
                  </a:cubicBezTo>
                  <a:cubicBezTo>
                    <a:pt x="329" y="354"/>
                    <a:pt x="329" y="354"/>
                    <a:pt x="329" y="354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30" y="354"/>
                    <a:pt x="330" y="354"/>
                    <a:pt x="330" y="354"/>
                  </a:cubicBezTo>
                  <a:cubicBezTo>
                    <a:pt x="329" y="353"/>
                    <a:pt x="329" y="353"/>
                    <a:pt x="329" y="353"/>
                  </a:cubicBezTo>
                  <a:cubicBezTo>
                    <a:pt x="329" y="353"/>
                    <a:pt x="329" y="353"/>
                    <a:pt x="329" y="353"/>
                  </a:cubicBezTo>
                  <a:cubicBezTo>
                    <a:pt x="329" y="353"/>
                    <a:pt x="329" y="353"/>
                    <a:pt x="328" y="353"/>
                  </a:cubicBezTo>
                  <a:cubicBezTo>
                    <a:pt x="328" y="353"/>
                    <a:pt x="328" y="353"/>
                    <a:pt x="328" y="353"/>
                  </a:cubicBezTo>
                  <a:close/>
                  <a:moveTo>
                    <a:pt x="328" y="346"/>
                  </a:moveTo>
                  <a:cubicBezTo>
                    <a:pt x="328" y="346"/>
                    <a:pt x="328" y="346"/>
                    <a:pt x="328" y="346"/>
                  </a:cubicBezTo>
                  <a:cubicBezTo>
                    <a:pt x="328" y="346"/>
                    <a:pt x="328" y="346"/>
                    <a:pt x="328" y="346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8" y="346"/>
                    <a:pt x="328" y="346"/>
                    <a:pt x="328" y="346"/>
                  </a:cubicBezTo>
                  <a:close/>
                  <a:moveTo>
                    <a:pt x="188" y="102"/>
                  </a:moveTo>
                  <a:cubicBezTo>
                    <a:pt x="188" y="103"/>
                    <a:pt x="188" y="103"/>
                    <a:pt x="188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7" y="102"/>
                    <a:pt x="187" y="102"/>
                    <a:pt x="187" y="102"/>
                  </a:cubicBezTo>
                  <a:lnTo>
                    <a:pt x="188" y="102"/>
                  </a:lnTo>
                  <a:close/>
                  <a:moveTo>
                    <a:pt x="184" y="88"/>
                  </a:move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lose/>
                  <a:moveTo>
                    <a:pt x="184" y="106"/>
                  </a:move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186" y="100"/>
                  </a:move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lose/>
                  <a:moveTo>
                    <a:pt x="186" y="100"/>
                  </a:moveTo>
                  <a:cubicBezTo>
                    <a:pt x="185" y="99"/>
                    <a:pt x="185" y="99"/>
                    <a:pt x="185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5" y="100"/>
                    <a:pt x="185" y="100"/>
                    <a:pt x="185" y="100"/>
                  </a:cubicBezTo>
                  <a:lnTo>
                    <a:pt x="186" y="100"/>
                  </a:lnTo>
                  <a:close/>
                  <a:moveTo>
                    <a:pt x="187" y="100"/>
                  </a:moveTo>
                  <a:cubicBezTo>
                    <a:pt x="186" y="101"/>
                    <a:pt x="186" y="101"/>
                    <a:pt x="186" y="101"/>
                  </a:cubicBezTo>
                  <a:cubicBezTo>
                    <a:pt x="186" y="101"/>
                    <a:pt x="186" y="101"/>
                    <a:pt x="186" y="101"/>
                  </a:cubicBezTo>
                  <a:cubicBezTo>
                    <a:pt x="186" y="101"/>
                    <a:pt x="186" y="101"/>
                    <a:pt x="186" y="101"/>
                  </a:cubicBezTo>
                  <a:lnTo>
                    <a:pt x="187" y="100"/>
                  </a:lnTo>
                  <a:close/>
                  <a:moveTo>
                    <a:pt x="184" y="88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9"/>
                    <a:pt x="184" y="89"/>
                    <a:pt x="184" y="89"/>
                  </a:cubicBezTo>
                  <a:lnTo>
                    <a:pt x="184" y="88"/>
                  </a:lnTo>
                  <a:close/>
                  <a:moveTo>
                    <a:pt x="157" y="121"/>
                  </a:move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7" y="122"/>
                    <a:pt x="157" y="122"/>
                    <a:pt x="157" y="122"/>
                  </a:cubicBezTo>
                  <a:lnTo>
                    <a:pt x="157" y="121"/>
                  </a:lnTo>
                  <a:close/>
                  <a:moveTo>
                    <a:pt x="387" y="279"/>
                  </a:moveTo>
                  <a:cubicBezTo>
                    <a:pt x="386" y="279"/>
                    <a:pt x="386" y="279"/>
                    <a:pt x="386" y="279"/>
                  </a:cubicBezTo>
                  <a:lnTo>
                    <a:pt x="387" y="279"/>
                  </a:lnTo>
                  <a:close/>
                  <a:moveTo>
                    <a:pt x="179" y="92"/>
                  </a:moveTo>
                  <a:cubicBezTo>
                    <a:pt x="178" y="93"/>
                    <a:pt x="178" y="93"/>
                    <a:pt x="178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3"/>
                    <a:pt x="178" y="93"/>
                    <a:pt x="178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79" y="93"/>
                    <a:pt x="179" y="93"/>
                    <a:pt x="179" y="93"/>
                  </a:cubicBezTo>
                  <a:lnTo>
                    <a:pt x="179" y="92"/>
                  </a:lnTo>
                  <a:close/>
                  <a:moveTo>
                    <a:pt x="177" y="109"/>
                  </a:move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lose/>
                  <a:moveTo>
                    <a:pt x="176" y="104"/>
                  </a:moveTo>
                  <a:cubicBezTo>
                    <a:pt x="177" y="104"/>
                    <a:pt x="177" y="104"/>
                    <a:pt x="177" y="104"/>
                  </a:cubicBezTo>
                  <a:cubicBezTo>
                    <a:pt x="177" y="104"/>
                    <a:pt x="177" y="104"/>
                    <a:pt x="176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76" y="102"/>
                    <a:pt x="176" y="102"/>
                    <a:pt x="175" y="102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6" y="103"/>
                    <a:pt x="176" y="104"/>
                    <a:pt x="176" y="104"/>
                  </a:cubicBezTo>
                  <a:close/>
                  <a:moveTo>
                    <a:pt x="181" y="106"/>
                  </a:moveTo>
                  <a:cubicBezTo>
                    <a:pt x="182" y="105"/>
                    <a:pt x="182" y="105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3" y="105"/>
                    <a:pt x="183" y="106"/>
                    <a:pt x="182" y="105"/>
                  </a:cubicBezTo>
                  <a:cubicBezTo>
                    <a:pt x="183" y="105"/>
                    <a:pt x="183" y="105"/>
                    <a:pt x="183" y="105"/>
                  </a:cubicBezTo>
                  <a:cubicBezTo>
                    <a:pt x="182" y="104"/>
                    <a:pt x="182" y="104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106"/>
                    <a:pt x="181" y="106"/>
                    <a:pt x="181" y="106"/>
                  </a:cubicBezTo>
                  <a:close/>
                  <a:moveTo>
                    <a:pt x="176" y="106"/>
                  </a:moveTo>
                  <a:cubicBezTo>
                    <a:pt x="175" y="107"/>
                    <a:pt x="175" y="107"/>
                    <a:pt x="175" y="107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lnTo>
                    <a:pt x="176" y="106"/>
                  </a:lnTo>
                  <a:close/>
                  <a:moveTo>
                    <a:pt x="182" y="96"/>
                  </a:moveTo>
                  <a:cubicBezTo>
                    <a:pt x="182" y="95"/>
                    <a:pt x="182" y="95"/>
                    <a:pt x="182" y="95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2" y="96"/>
                    <a:pt x="182" y="96"/>
                    <a:pt x="182" y="96"/>
                  </a:cubicBezTo>
                  <a:close/>
                  <a:moveTo>
                    <a:pt x="162" y="68"/>
                  </a:moveTo>
                  <a:cubicBezTo>
                    <a:pt x="162" y="68"/>
                    <a:pt x="162" y="68"/>
                    <a:pt x="162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2" y="68"/>
                    <a:pt x="162" y="68"/>
                    <a:pt x="162" y="68"/>
                  </a:cubicBezTo>
                  <a:close/>
                  <a:moveTo>
                    <a:pt x="170" y="85"/>
                  </a:move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5"/>
                    <a:pt x="171" y="85"/>
                    <a:pt x="171" y="85"/>
                  </a:cubicBezTo>
                  <a:lnTo>
                    <a:pt x="170" y="85"/>
                  </a:lnTo>
                  <a:close/>
                  <a:moveTo>
                    <a:pt x="160" y="76"/>
                  </a:moveTo>
                  <a:cubicBezTo>
                    <a:pt x="161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8"/>
                    <a:pt x="161" y="78"/>
                    <a:pt x="161" y="78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4" y="92"/>
                    <a:pt x="164" y="92"/>
                    <a:pt x="165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7" y="95"/>
                    <a:pt x="167" y="95"/>
                    <a:pt x="167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8" y="100"/>
                    <a:pt x="168" y="100"/>
                    <a:pt x="168" y="100"/>
                  </a:cubicBezTo>
                  <a:cubicBezTo>
                    <a:pt x="168" y="100"/>
                    <a:pt x="168" y="100"/>
                    <a:pt x="168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70" y="97"/>
                    <a:pt x="170" y="97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4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3"/>
                    <a:pt x="170" y="83"/>
                    <a:pt x="170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4"/>
                    <a:pt x="165" y="74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1"/>
                    <a:pt x="166" y="71"/>
                    <a:pt x="166" y="71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3" y="70"/>
                    <a:pt x="164" y="70"/>
                    <a:pt x="163" y="70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lose/>
                  <a:moveTo>
                    <a:pt x="172" y="104"/>
                  </a:move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lose/>
                  <a:moveTo>
                    <a:pt x="185" y="89"/>
                  </a:moveTo>
                  <a:cubicBezTo>
                    <a:pt x="185" y="89"/>
                    <a:pt x="185" y="89"/>
                    <a:pt x="185" y="89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5" y="89"/>
                    <a:pt x="184" y="89"/>
                    <a:pt x="185" y="89"/>
                  </a:cubicBezTo>
                  <a:close/>
                  <a:moveTo>
                    <a:pt x="156" y="71"/>
                  </a:moveTo>
                  <a:cubicBezTo>
                    <a:pt x="155" y="71"/>
                    <a:pt x="155" y="71"/>
                    <a:pt x="155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2"/>
                    <a:pt x="154" y="72"/>
                    <a:pt x="154" y="73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73"/>
                    <a:pt x="158" y="73"/>
                    <a:pt x="158" y="72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59" y="119"/>
                  </a:moveTo>
                  <a:cubicBezTo>
                    <a:pt x="160" y="119"/>
                    <a:pt x="160" y="119"/>
                    <a:pt x="160" y="119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20"/>
                    <a:pt x="163" y="119"/>
                    <a:pt x="163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5" y="118"/>
                    <a:pt x="165" y="117"/>
                    <a:pt x="165" y="117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6"/>
                  </a:cubicBezTo>
                  <a:cubicBezTo>
                    <a:pt x="162" y="116"/>
                    <a:pt x="162" y="116"/>
                    <a:pt x="162" y="116"/>
                  </a:cubicBezTo>
                  <a:cubicBezTo>
                    <a:pt x="162" y="116"/>
                    <a:pt x="162" y="116"/>
                    <a:pt x="162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0" y="116"/>
                    <a:pt x="160" y="117"/>
                    <a:pt x="159" y="118"/>
                  </a:cubicBezTo>
                  <a:cubicBezTo>
                    <a:pt x="159" y="118"/>
                    <a:pt x="159" y="118"/>
                    <a:pt x="159" y="119"/>
                  </a:cubicBezTo>
                  <a:close/>
                  <a:moveTo>
                    <a:pt x="159" y="76"/>
                  </a:move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lose/>
                  <a:moveTo>
                    <a:pt x="160" y="77"/>
                  </a:move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lnTo>
                    <a:pt x="160" y="77"/>
                  </a:lnTo>
                  <a:close/>
                  <a:moveTo>
                    <a:pt x="163" y="67"/>
                  </a:move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lose/>
                  <a:moveTo>
                    <a:pt x="182" y="78"/>
                  </a:moveTo>
                  <a:cubicBezTo>
                    <a:pt x="182" y="79"/>
                    <a:pt x="182" y="79"/>
                    <a:pt x="181" y="79"/>
                  </a:cubicBezTo>
                  <a:cubicBezTo>
                    <a:pt x="181" y="79"/>
                    <a:pt x="181" y="79"/>
                    <a:pt x="182" y="80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79"/>
                    <a:pt x="182" y="79"/>
                    <a:pt x="182" y="79"/>
                  </a:cubicBezTo>
                  <a:lnTo>
                    <a:pt x="182" y="78"/>
                  </a:lnTo>
                  <a:close/>
                  <a:moveTo>
                    <a:pt x="164" y="40"/>
                  </a:moveTo>
                  <a:cubicBezTo>
                    <a:pt x="165" y="39"/>
                    <a:pt x="165" y="39"/>
                    <a:pt x="165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9"/>
                    <a:pt x="164" y="39"/>
                    <a:pt x="164" y="39"/>
                  </a:cubicBezTo>
                  <a:lnTo>
                    <a:pt x="164" y="40"/>
                  </a:lnTo>
                  <a:close/>
                  <a:moveTo>
                    <a:pt x="183" y="73"/>
                  </a:moveTo>
                  <a:cubicBezTo>
                    <a:pt x="182" y="73"/>
                    <a:pt x="182" y="73"/>
                    <a:pt x="182" y="73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lose/>
                  <a:moveTo>
                    <a:pt x="162" y="36"/>
                  </a:moveTo>
                  <a:cubicBezTo>
                    <a:pt x="163" y="35"/>
                    <a:pt x="163" y="35"/>
                    <a:pt x="163" y="35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2" y="36"/>
                    <a:pt x="162" y="36"/>
                    <a:pt x="162" y="36"/>
                  </a:cubicBezTo>
                  <a:close/>
                  <a:moveTo>
                    <a:pt x="163" y="33"/>
                  </a:moveTo>
                  <a:cubicBezTo>
                    <a:pt x="162" y="33"/>
                    <a:pt x="162" y="33"/>
                    <a:pt x="162" y="33"/>
                  </a:cubicBezTo>
                  <a:cubicBezTo>
                    <a:pt x="163" y="34"/>
                    <a:pt x="163" y="34"/>
                    <a:pt x="163" y="34"/>
                  </a:cubicBezTo>
                  <a:lnTo>
                    <a:pt x="163" y="33"/>
                  </a:lnTo>
                  <a:close/>
                  <a:moveTo>
                    <a:pt x="160" y="124"/>
                  </a:moveTo>
                  <a:cubicBezTo>
                    <a:pt x="160" y="124"/>
                    <a:pt x="159" y="124"/>
                    <a:pt x="159" y="124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60" y="125"/>
                    <a:pt x="160" y="125"/>
                    <a:pt x="161" y="125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1" y="124"/>
                    <a:pt x="160" y="124"/>
                    <a:pt x="160" y="124"/>
                  </a:cubicBezTo>
                  <a:close/>
                  <a:moveTo>
                    <a:pt x="190" y="98"/>
                  </a:moveTo>
                  <a:cubicBezTo>
                    <a:pt x="190" y="99"/>
                    <a:pt x="190" y="99"/>
                    <a:pt x="190" y="99"/>
                  </a:cubicBezTo>
                  <a:cubicBezTo>
                    <a:pt x="190" y="99"/>
                    <a:pt x="190" y="99"/>
                    <a:pt x="190" y="99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90" y="99"/>
                    <a:pt x="190" y="99"/>
                    <a:pt x="190" y="99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0" y="99"/>
                    <a:pt x="190" y="99"/>
                    <a:pt x="190" y="98"/>
                  </a:cubicBezTo>
                  <a:close/>
                  <a:moveTo>
                    <a:pt x="160" y="122"/>
                  </a:moveTo>
                  <a:cubicBezTo>
                    <a:pt x="160" y="122"/>
                    <a:pt x="160" y="122"/>
                    <a:pt x="160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0" y="122"/>
                    <a:pt x="160" y="122"/>
                    <a:pt x="160" y="122"/>
                  </a:cubicBezTo>
                  <a:close/>
                  <a:moveTo>
                    <a:pt x="160" y="121"/>
                  </a:moveTo>
                  <a:cubicBezTo>
                    <a:pt x="160" y="120"/>
                    <a:pt x="160" y="120"/>
                    <a:pt x="160" y="120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1"/>
                    <a:pt x="160" y="121"/>
                    <a:pt x="160" y="121"/>
                  </a:cubicBezTo>
                  <a:close/>
                  <a:moveTo>
                    <a:pt x="161" y="123"/>
                  </a:moveTo>
                  <a:cubicBezTo>
                    <a:pt x="160" y="123"/>
                    <a:pt x="160" y="123"/>
                    <a:pt x="160" y="123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23"/>
                    <a:pt x="160" y="123"/>
                    <a:pt x="160" y="123"/>
                  </a:cubicBezTo>
                  <a:lnTo>
                    <a:pt x="161" y="123"/>
                  </a:lnTo>
                  <a:close/>
                  <a:moveTo>
                    <a:pt x="158" y="127"/>
                  </a:moveTo>
                  <a:cubicBezTo>
                    <a:pt x="158" y="126"/>
                    <a:pt x="158" y="126"/>
                    <a:pt x="158" y="126"/>
                  </a:cubicBezTo>
                  <a:cubicBezTo>
                    <a:pt x="158" y="126"/>
                    <a:pt x="158" y="126"/>
                    <a:pt x="158" y="126"/>
                  </a:cubicBezTo>
                  <a:lnTo>
                    <a:pt x="158" y="127"/>
                  </a:lnTo>
                  <a:close/>
                  <a:moveTo>
                    <a:pt x="161" y="128"/>
                  </a:move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8"/>
                    <a:pt x="161" y="128"/>
                    <a:pt x="161" y="128"/>
                  </a:cubicBezTo>
                  <a:close/>
                  <a:moveTo>
                    <a:pt x="158" y="122"/>
                  </a:moveTo>
                  <a:cubicBezTo>
                    <a:pt x="158" y="122"/>
                    <a:pt x="158" y="122"/>
                    <a:pt x="158" y="122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8" y="122"/>
                    <a:pt x="158" y="122"/>
                    <a:pt x="158" y="122"/>
                  </a:cubicBezTo>
                  <a:close/>
                  <a:moveTo>
                    <a:pt x="158" y="124"/>
                  </a:moveTo>
                  <a:cubicBezTo>
                    <a:pt x="158" y="124"/>
                    <a:pt x="158" y="123"/>
                    <a:pt x="157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7" y="124"/>
                    <a:pt x="157" y="124"/>
                    <a:pt x="157" y="125"/>
                  </a:cubicBezTo>
                  <a:lnTo>
                    <a:pt x="158" y="124"/>
                  </a:lnTo>
                  <a:close/>
                  <a:moveTo>
                    <a:pt x="191" y="122"/>
                  </a:moveTo>
                  <a:cubicBezTo>
                    <a:pt x="190" y="123"/>
                    <a:pt x="190" y="123"/>
                    <a:pt x="190" y="123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5"/>
                    <a:pt x="189" y="125"/>
                    <a:pt x="189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6"/>
                    <a:pt x="189" y="125"/>
                    <a:pt x="189" y="126"/>
                  </a:cubicBezTo>
                  <a:cubicBezTo>
                    <a:pt x="189" y="126"/>
                    <a:pt x="189" y="126"/>
                    <a:pt x="189" y="126"/>
                  </a:cubicBezTo>
                  <a:cubicBezTo>
                    <a:pt x="188" y="126"/>
                    <a:pt x="189" y="126"/>
                    <a:pt x="188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9"/>
                    <a:pt x="186" y="129"/>
                    <a:pt x="185" y="129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4" y="129"/>
                    <a:pt x="184" y="128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26"/>
                    <a:pt x="175" y="126"/>
                    <a:pt x="175" y="126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5" y="125"/>
                    <a:pt x="175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3" y="126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1" y="124"/>
                    <a:pt x="171" y="124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2" y="116"/>
                    <a:pt x="182" y="116"/>
                    <a:pt x="183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3" y="115"/>
                    <a:pt x="184" y="116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lnTo>
                    <a:pt x="191" y="122"/>
                  </a:lnTo>
                  <a:close/>
                  <a:moveTo>
                    <a:pt x="184" y="126"/>
                  </a:moveTo>
                  <a:cubicBezTo>
                    <a:pt x="184" y="126"/>
                    <a:pt x="184" y="126"/>
                    <a:pt x="184" y="126"/>
                  </a:cubicBezTo>
                  <a:close/>
                  <a:moveTo>
                    <a:pt x="440" y="282"/>
                  </a:moveTo>
                  <a:cubicBezTo>
                    <a:pt x="440" y="281"/>
                    <a:pt x="440" y="281"/>
                    <a:pt x="440" y="281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40" y="283"/>
                    <a:pt x="440" y="282"/>
                    <a:pt x="440" y="282"/>
                  </a:cubicBezTo>
                  <a:cubicBezTo>
                    <a:pt x="440" y="281"/>
                    <a:pt x="440" y="281"/>
                    <a:pt x="440" y="281"/>
                  </a:cubicBezTo>
                  <a:lnTo>
                    <a:pt x="440" y="282"/>
                  </a:lnTo>
                  <a:close/>
                  <a:moveTo>
                    <a:pt x="174" y="106"/>
                  </a:moveTo>
                  <a:cubicBezTo>
                    <a:pt x="175" y="106"/>
                    <a:pt x="175" y="106"/>
                    <a:pt x="175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4" y="105"/>
                    <a:pt x="174" y="105"/>
                    <a:pt x="174" y="105"/>
                  </a:cubicBezTo>
                  <a:lnTo>
                    <a:pt x="174" y="106"/>
                  </a:lnTo>
                  <a:close/>
                  <a:moveTo>
                    <a:pt x="170" y="107"/>
                  </a:moveTo>
                  <a:cubicBezTo>
                    <a:pt x="170" y="106"/>
                    <a:pt x="170" y="106"/>
                    <a:pt x="170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6"/>
                    <a:pt x="170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lnTo>
                    <a:pt x="170" y="107"/>
                  </a:lnTo>
                  <a:close/>
                  <a:moveTo>
                    <a:pt x="183" y="133"/>
                  </a:move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3" y="133"/>
                    <a:pt x="183" y="133"/>
                    <a:pt x="183" y="133"/>
                  </a:cubicBezTo>
                  <a:close/>
                  <a:moveTo>
                    <a:pt x="157" y="121"/>
                  </a:moveTo>
                  <a:cubicBezTo>
                    <a:pt x="157" y="121"/>
                    <a:pt x="157" y="121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7" y="121"/>
                    <a:pt x="157" y="121"/>
                    <a:pt x="157" y="121"/>
                  </a:cubicBezTo>
                  <a:close/>
                  <a:moveTo>
                    <a:pt x="190" y="134"/>
                  </a:moveTo>
                  <a:cubicBezTo>
                    <a:pt x="191" y="134"/>
                    <a:pt x="191" y="134"/>
                    <a:pt x="191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lose/>
                  <a:moveTo>
                    <a:pt x="171" y="105"/>
                  </a:moveTo>
                  <a:cubicBezTo>
                    <a:pt x="172" y="105"/>
                    <a:pt x="172" y="105"/>
                    <a:pt x="172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lose/>
                  <a:moveTo>
                    <a:pt x="171" y="101"/>
                  </a:moveTo>
                  <a:cubicBezTo>
                    <a:pt x="171" y="100"/>
                    <a:pt x="171" y="100"/>
                    <a:pt x="171" y="100"/>
                  </a:cubicBezTo>
                  <a:cubicBezTo>
                    <a:pt x="170" y="101"/>
                    <a:pt x="170" y="101"/>
                    <a:pt x="170" y="101"/>
                  </a:cubicBezTo>
                  <a:cubicBezTo>
                    <a:pt x="170" y="101"/>
                    <a:pt x="170" y="101"/>
                    <a:pt x="170" y="101"/>
                  </a:cubicBezTo>
                  <a:cubicBezTo>
                    <a:pt x="170" y="101"/>
                    <a:pt x="170" y="101"/>
                    <a:pt x="170" y="101"/>
                  </a:cubicBezTo>
                  <a:lnTo>
                    <a:pt x="171" y="101"/>
                  </a:lnTo>
                  <a:close/>
                  <a:moveTo>
                    <a:pt x="169" y="101"/>
                  </a:move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lose/>
                  <a:moveTo>
                    <a:pt x="171" y="111"/>
                  </a:moveTo>
                  <a:cubicBezTo>
                    <a:pt x="171" y="111"/>
                    <a:pt x="171" y="111"/>
                    <a:pt x="171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5"/>
                    <a:pt x="175" y="115"/>
                    <a:pt x="176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4"/>
                    <a:pt x="179" y="114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5" y="110"/>
                    <a:pt x="186" y="110"/>
                    <a:pt x="186" y="109"/>
                  </a:cubicBezTo>
                  <a:cubicBezTo>
                    <a:pt x="186" y="109"/>
                    <a:pt x="186" y="109"/>
                    <a:pt x="186" y="10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5" y="108"/>
                    <a:pt x="185" y="108"/>
                    <a:pt x="185" y="108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6"/>
                    <a:pt x="183" y="106"/>
                    <a:pt x="182" y="106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80" y="110"/>
                    <a:pt x="179" y="110"/>
                    <a:pt x="180" y="111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6" y="109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10"/>
                    <a:pt x="177" y="111"/>
                    <a:pt x="177" y="111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8" y="112"/>
                    <a:pt x="178" y="112"/>
                    <a:pt x="178" y="112"/>
                  </a:cubicBezTo>
                  <a:cubicBezTo>
                    <a:pt x="178" y="112"/>
                    <a:pt x="178" y="112"/>
                    <a:pt x="178" y="112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4"/>
                    <a:pt x="177" y="114"/>
                    <a:pt x="177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2" y="110"/>
                    <a:pt x="172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lnTo>
                    <a:pt x="171" y="111"/>
                  </a:lnTo>
                  <a:close/>
                  <a:moveTo>
                    <a:pt x="169" y="101"/>
                  </a:move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lose/>
                  <a:moveTo>
                    <a:pt x="174" y="101"/>
                  </a:moveTo>
                  <a:cubicBezTo>
                    <a:pt x="174" y="101"/>
                    <a:pt x="174" y="101"/>
                    <a:pt x="174" y="101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4" y="101"/>
                    <a:pt x="174" y="101"/>
                    <a:pt x="174" y="101"/>
                  </a:cubicBezTo>
                  <a:close/>
                  <a:moveTo>
                    <a:pt x="172" y="91"/>
                  </a:moveTo>
                  <a:cubicBezTo>
                    <a:pt x="172" y="92"/>
                    <a:pt x="172" y="92"/>
                    <a:pt x="172" y="9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lose/>
                  <a:moveTo>
                    <a:pt x="167" y="120"/>
                  </a:moveTo>
                  <a:cubicBezTo>
                    <a:pt x="166" y="120"/>
                    <a:pt x="166" y="120"/>
                    <a:pt x="166" y="120"/>
                  </a:cubicBezTo>
                  <a:cubicBezTo>
                    <a:pt x="167" y="120"/>
                    <a:pt x="167" y="120"/>
                    <a:pt x="167" y="120"/>
                  </a:cubicBezTo>
                  <a:close/>
                  <a:moveTo>
                    <a:pt x="163" y="128"/>
                  </a:move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66" y="128"/>
                    <a:pt x="167" y="127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8" y="128"/>
                    <a:pt x="168" y="127"/>
                    <a:pt x="168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lose/>
                  <a:moveTo>
                    <a:pt x="169" y="101"/>
                  </a:moveTo>
                  <a:cubicBezTo>
                    <a:pt x="170" y="101"/>
                    <a:pt x="170" y="101"/>
                    <a:pt x="170" y="101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1"/>
                    <a:pt x="169" y="101"/>
                    <a:pt x="169" y="101"/>
                  </a:cubicBezTo>
                  <a:close/>
                  <a:moveTo>
                    <a:pt x="159" y="148"/>
                  </a:moveTo>
                  <a:cubicBezTo>
                    <a:pt x="159" y="148"/>
                    <a:pt x="159" y="148"/>
                    <a:pt x="159" y="14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2" y="149"/>
                    <a:pt x="162" y="149"/>
                    <a:pt x="162" y="149"/>
                  </a:cubicBezTo>
                  <a:cubicBezTo>
                    <a:pt x="162" y="149"/>
                    <a:pt x="162" y="149"/>
                    <a:pt x="162" y="149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63" y="148"/>
                    <a:pt x="163" y="148"/>
                    <a:pt x="162" y="147"/>
                  </a:cubicBezTo>
                  <a:cubicBezTo>
                    <a:pt x="163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8" y="146"/>
                    <a:pt x="158" y="146"/>
                    <a:pt x="158" y="146"/>
                  </a:cubicBezTo>
                  <a:cubicBezTo>
                    <a:pt x="158" y="147"/>
                    <a:pt x="158" y="147"/>
                    <a:pt x="158" y="147"/>
                  </a:cubicBezTo>
                  <a:cubicBezTo>
                    <a:pt x="158" y="147"/>
                    <a:pt x="158" y="147"/>
                    <a:pt x="158" y="147"/>
                  </a:cubicBezTo>
                  <a:cubicBezTo>
                    <a:pt x="159" y="148"/>
                    <a:pt x="159" y="148"/>
                    <a:pt x="159" y="148"/>
                  </a:cubicBezTo>
                  <a:close/>
                  <a:moveTo>
                    <a:pt x="166" y="108"/>
                  </a:move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8"/>
                    <a:pt x="166" y="108"/>
                    <a:pt x="166" y="108"/>
                  </a:cubicBezTo>
                  <a:close/>
                  <a:moveTo>
                    <a:pt x="167" y="101"/>
                  </a:moveTo>
                  <a:cubicBezTo>
                    <a:pt x="167" y="101"/>
                    <a:pt x="167" y="101"/>
                    <a:pt x="167" y="101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lnTo>
                    <a:pt x="167" y="101"/>
                  </a:lnTo>
                  <a:close/>
                  <a:moveTo>
                    <a:pt x="159" y="129"/>
                  </a:moveTo>
                  <a:cubicBezTo>
                    <a:pt x="158" y="129"/>
                    <a:pt x="158" y="129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8" y="127"/>
                    <a:pt x="158" y="128"/>
                    <a:pt x="158" y="128"/>
                  </a:cubicBezTo>
                  <a:cubicBezTo>
                    <a:pt x="158" y="129"/>
                    <a:pt x="158" y="129"/>
                    <a:pt x="159" y="130"/>
                  </a:cubicBezTo>
                  <a:lnTo>
                    <a:pt x="159" y="129"/>
                  </a:lnTo>
                  <a:close/>
                  <a:moveTo>
                    <a:pt x="220" y="94"/>
                  </a:moveTo>
                  <a:cubicBezTo>
                    <a:pt x="219" y="94"/>
                    <a:pt x="219" y="94"/>
                    <a:pt x="219" y="94"/>
                  </a:cubicBezTo>
                  <a:cubicBezTo>
                    <a:pt x="219" y="94"/>
                    <a:pt x="219" y="94"/>
                    <a:pt x="219" y="94"/>
                  </a:cubicBezTo>
                  <a:lnTo>
                    <a:pt x="220" y="94"/>
                  </a:lnTo>
                  <a:close/>
                  <a:moveTo>
                    <a:pt x="253" y="433"/>
                  </a:move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4" y="433"/>
                  </a:cubicBezTo>
                  <a:cubicBezTo>
                    <a:pt x="254" y="433"/>
                    <a:pt x="254" y="433"/>
                    <a:pt x="254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62" y="447"/>
                  </a:moveTo>
                  <a:cubicBezTo>
                    <a:pt x="262" y="447"/>
                    <a:pt x="262" y="447"/>
                    <a:pt x="262" y="447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7"/>
                    <a:pt x="261" y="447"/>
                    <a:pt x="261" y="447"/>
                  </a:cubicBezTo>
                  <a:lnTo>
                    <a:pt x="262" y="447"/>
                  </a:lnTo>
                  <a:close/>
                  <a:moveTo>
                    <a:pt x="253" y="429"/>
                  </a:moveTo>
                  <a:cubicBezTo>
                    <a:pt x="253" y="429"/>
                    <a:pt x="253" y="429"/>
                    <a:pt x="253" y="429"/>
                  </a:cubicBezTo>
                  <a:cubicBezTo>
                    <a:pt x="253" y="429"/>
                    <a:pt x="253" y="429"/>
                    <a:pt x="253" y="429"/>
                  </a:cubicBezTo>
                  <a:cubicBezTo>
                    <a:pt x="254" y="429"/>
                    <a:pt x="253" y="429"/>
                    <a:pt x="254" y="429"/>
                  </a:cubicBezTo>
                  <a:cubicBezTo>
                    <a:pt x="254" y="428"/>
                    <a:pt x="254" y="428"/>
                    <a:pt x="254" y="428"/>
                  </a:cubicBezTo>
                  <a:lnTo>
                    <a:pt x="253" y="429"/>
                  </a:lnTo>
                  <a:close/>
                  <a:moveTo>
                    <a:pt x="248" y="446"/>
                  </a:move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5"/>
                    <a:pt x="251" y="444"/>
                    <a:pt x="251" y="444"/>
                  </a:cubicBezTo>
                  <a:cubicBezTo>
                    <a:pt x="250" y="444"/>
                    <a:pt x="250" y="444"/>
                    <a:pt x="250" y="443"/>
                  </a:cubicBezTo>
                  <a:cubicBezTo>
                    <a:pt x="250" y="443"/>
                    <a:pt x="250" y="443"/>
                    <a:pt x="250" y="443"/>
                  </a:cubicBezTo>
                  <a:cubicBezTo>
                    <a:pt x="250" y="443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8" y="442"/>
                    <a:pt x="248" y="442"/>
                    <a:pt x="248" y="442"/>
                  </a:cubicBezTo>
                  <a:cubicBezTo>
                    <a:pt x="247" y="441"/>
                    <a:pt x="247" y="441"/>
                    <a:pt x="247" y="441"/>
                  </a:cubicBezTo>
                  <a:cubicBezTo>
                    <a:pt x="247" y="441"/>
                    <a:pt x="247" y="441"/>
                    <a:pt x="247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2"/>
                    <a:pt x="246" y="442"/>
                    <a:pt x="246" y="442"/>
                  </a:cubicBezTo>
                  <a:cubicBezTo>
                    <a:pt x="246" y="442"/>
                    <a:pt x="246" y="442"/>
                    <a:pt x="246" y="442"/>
                  </a:cubicBezTo>
                  <a:cubicBezTo>
                    <a:pt x="245" y="442"/>
                    <a:pt x="245" y="442"/>
                    <a:pt x="245" y="442"/>
                  </a:cubicBezTo>
                  <a:cubicBezTo>
                    <a:pt x="245" y="442"/>
                    <a:pt x="245" y="442"/>
                    <a:pt x="245" y="442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4"/>
                    <a:pt x="245" y="444"/>
                    <a:pt x="245" y="444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7" y="444"/>
                    <a:pt x="247" y="444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lnTo>
                    <a:pt x="248" y="446"/>
                  </a:lnTo>
                  <a:close/>
                  <a:moveTo>
                    <a:pt x="256" y="436"/>
                  </a:move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lose/>
                  <a:moveTo>
                    <a:pt x="253" y="413"/>
                  </a:moveTo>
                  <a:cubicBezTo>
                    <a:pt x="252" y="413"/>
                    <a:pt x="252" y="413"/>
                    <a:pt x="252" y="413"/>
                  </a:cubicBezTo>
                  <a:cubicBezTo>
                    <a:pt x="252" y="413"/>
                    <a:pt x="252" y="413"/>
                    <a:pt x="252" y="413"/>
                  </a:cubicBezTo>
                  <a:cubicBezTo>
                    <a:pt x="253" y="413"/>
                    <a:pt x="253" y="413"/>
                    <a:pt x="253" y="413"/>
                  </a:cubicBezTo>
                  <a:close/>
                  <a:moveTo>
                    <a:pt x="246" y="432"/>
                  </a:move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2"/>
                    <a:pt x="246" y="432"/>
                    <a:pt x="246" y="432"/>
                  </a:cubicBezTo>
                  <a:close/>
                  <a:moveTo>
                    <a:pt x="256" y="437"/>
                  </a:moveTo>
                  <a:cubicBezTo>
                    <a:pt x="256" y="438"/>
                    <a:pt x="256" y="438"/>
                    <a:pt x="256" y="438"/>
                  </a:cubicBezTo>
                  <a:cubicBezTo>
                    <a:pt x="256" y="438"/>
                    <a:pt x="256" y="438"/>
                    <a:pt x="256" y="438"/>
                  </a:cubicBezTo>
                  <a:cubicBezTo>
                    <a:pt x="257" y="438"/>
                    <a:pt x="257" y="438"/>
                    <a:pt x="257" y="438"/>
                  </a:cubicBezTo>
                  <a:cubicBezTo>
                    <a:pt x="257" y="438"/>
                    <a:pt x="257" y="438"/>
                    <a:pt x="257" y="438"/>
                  </a:cubicBezTo>
                  <a:cubicBezTo>
                    <a:pt x="257" y="438"/>
                    <a:pt x="257" y="438"/>
                    <a:pt x="257" y="438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5" y="437"/>
                    <a:pt x="255" y="437"/>
                    <a:pt x="255" y="437"/>
                  </a:cubicBezTo>
                  <a:cubicBezTo>
                    <a:pt x="255" y="437"/>
                    <a:pt x="255" y="437"/>
                    <a:pt x="255" y="437"/>
                  </a:cubicBezTo>
                  <a:lnTo>
                    <a:pt x="256" y="437"/>
                  </a:lnTo>
                  <a:close/>
                  <a:moveTo>
                    <a:pt x="257" y="430"/>
                  </a:moveTo>
                  <a:cubicBezTo>
                    <a:pt x="257" y="429"/>
                    <a:pt x="257" y="429"/>
                    <a:pt x="257" y="429"/>
                  </a:cubicBezTo>
                  <a:cubicBezTo>
                    <a:pt x="257" y="430"/>
                    <a:pt x="257" y="430"/>
                    <a:pt x="257" y="430"/>
                  </a:cubicBezTo>
                  <a:cubicBezTo>
                    <a:pt x="257" y="429"/>
                    <a:pt x="256" y="430"/>
                    <a:pt x="256" y="429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6" y="430"/>
                    <a:pt x="256" y="430"/>
                    <a:pt x="256" y="430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6" y="431"/>
                    <a:pt x="256" y="431"/>
                    <a:pt x="256" y="431"/>
                  </a:cubicBezTo>
                  <a:cubicBezTo>
                    <a:pt x="257" y="431"/>
                    <a:pt x="257" y="431"/>
                    <a:pt x="257" y="431"/>
                  </a:cubicBezTo>
                  <a:cubicBezTo>
                    <a:pt x="257" y="430"/>
                    <a:pt x="257" y="430"/>
                    <a:pt x="257" y="430"/>
                  </a:cubicBezTo>
                  <a:cubicBezTo>
                    <a:pt x="257" y="430"/>
                    <a:pt x="257" y="430"/>
                    <a:pt x="257" y="430"/>
                  </a:cubicBezTo>
                  <a:cubicBezTo>
                    <a:pt x="258" y="430"/>
                    <a:pt x="258" y="430"/>
                    <a:pt x="258" y="430"/>
                  </a:cubicBezTo>
                  <a:lnTo>
                    <a:pt x="257" y="430"/>
                  </a:lnTo>
                  <a:close/>
                  <a:moveTo>
                    <a:pt x="257" y="438"/>
                  </a:moveTo>
                  <a:cubicBezTo>
                    <a:pt x="257" y="438"/>
                    <a:pt x="257" y="438"/>
                    <a:pt x="257" y="438"/>
                  </a:cubicBezTo>
                  <a:cubicBezTo>
                    <a:pt x="257" y="439"/>
                    <a:pt x="257" y="439"/>
                    <a:pt x="257" y="439"/>
                  </a:cubicBezTo>
                  <a:lnTo>
                    <a:pt x="257" y="438"/>
                  </a:lnTo>
                  <a:close/>
                  <a:moveTo>
                    <a:pt x="258" y="435"/>
                  </a:moveTo>
                  <a:cubicBezTo>
                    <a:pt x="258" y="436"/>
                    <a:pt x="258" y="436"/>
                    <a:pt x="258" y="436"/>
                  </a:cubicBezTo>
                  <a:cubicBezTo>
                    <a:pt x="258" y="436"/>
                    <a:pt x="258" y="436"/>
                    <a:pt x="258" y="436"/>
                  </a:cubicBezTo>
                  <a:cubicBezTo>
                    <a:pt x="258" y="435"/>
                    <a:pt x="258" y="435"/>
                    <a:pt x="258" y="435"/>
                  </a:cubicBezTo>
                  <a:close/>
                  <a:moveTo>
                    <a:pt x="255" y="429"/>
                  </a:moveTo>
                  <a:cubicBezTo>
                    <a:pt x="255" y="428"/>
                    <a:pt x="255" y="428"/>
                    <a:pt x="255" y="428"/>
                  </a:cubicBezTo>
                  <a:cubicBezTo>
                    <a:pt x="255" y="428"/>
                    <a:pt x="255" y="428"/>
                    <a:pt x="255" y="428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55" y="429"/>
                    <a:pt x="254" y="429"/>
                    <a:pt x="255" y="429"/>
                  </a:cubicBezTo>
                  <a:close/>
                  <a:moveTo>
                    <a:pt x="255" y="436"/>
                  </a:moveTo>
                  <a:cubicBezTo>
                    <a:pt x="255" y="436"/>
                    <a:pt x="255" y="436"/>
                    <a:pt x="255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5" y="436"/>
                    <a:pt x="255" y="436"/>
                    <a:pt x="255" y="436"/>
                  </a:cubicBezTo>
                  <a:cubicBezTo>
                    <a:pt x="255" y="436"/>
                    <a:pt x="255" y="436"/>
                    <a:pt x="255" y="436"/>
                  </a:cubicBezTo>
                  <a:close/>
                  <a:moveTo>
                    <a:pt x="255" y="408"/>
                  </a:moveTo>
                  <a:cubicBezTo>
                    <a:pt x="255" y="408"/>
                    <a:pt x="255" y="408"/>
                    <a:pt x="255" y="408"/>
                  </a:cubicBezTo>
                  <a:cubicBezTo>
                    <a:pt x="254" y="409"/>
                    <a:pt x="254" y="409"/>
                    <a:pt x="254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6" y="409"/>
                    <a:pt x="256" y="409"/>
                    <a:pt x="256" y="409"/>
                  </a:cubicBezTo>
                  <a:lnTo>
                    <a:pt x="255" y="408"/>
                  </a:lnTo>
                  <a:close/>
                  <a:moveTo>
                    <a:pt x="214" y="266"/>
                  </a:moveTo>
                  <a:cubicBezTo>
                    <a:pt x="214" y="266"/>
                    <a:pt x="214" y="266"/>
                    <a:pt x="214" y="266"/>
                  </a:cubicBezTo>
                  <a:cubicBezTo>
                    <a:pt x="214" y="266"/>
                    <a:pt x="214" y="266"/>
                    <a:pt x="214" y="266"/>
                  </a:cubicBezTo>
                  <a:close/>
                  <a:moveTo>
                    <a:pt x="282" y="417"/>
                  </a:moveTo>
                  <a:cubicBezTo>
                    <a:pt x="283" y="417"/>
                    <a:pt x="283" y="417"/>
                    <a:pt x="283" y="417"/>
                  </a:cubicBezTo>
                  <a:lnTo>
                    <a:pt x="282" y="417"/>
                  </a:lnTo>
                  <a:close/>
                  <a:moveTo>
                    <a:pt x="215" y="263"/>
                  </a:moveTo>
                  <a:cubicBezTo>
                    <a:pt x="215" y="263"/>
                    <a:pt x="215" y="263"/>
                    <a:pt x="215" y="263"/>
                  </a:cubicBezTo>
                  <a:cubicBezTo>
                    <a:pt x="215" y="264"/>
                    <a:pt x="215" y="264"/>
                    <a:pt x="215" y="264"/>
                  </a:cubicBezTo>
                  <a:lnTo>
                    <a:pt x="215" y="263"/>
                  </a:lnTo>
                  <a:close/>
                  <a:moveTo>
                    <a:pt x="219" y="268"/>
                  </a:moveTo>
                  <a:cubicBezTo>
                    <a:pt x="219" y="268"/>
                    <a:pt x="219" y="268"/>
                    <a:pt x="219" y="268"/>
                  </a:cubicBezTo>
                  <a:cubicBezTo>
                    <a:pt x="219" y="268"/>
                    <a:pt x="219" y="268"/>
                    <a:pt x="219" y="268"/>
                  </a:cubicBezTo>
                  <a:cubicBezTo>
                    <a:pt x="219" y="267"/>
                    <a:pt x="218" y="266"/>
                    <a:pt x="218" y="266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7" y="265"/>
                    <a:pt x="217" y="265"/>
                    <a:pt x="217" y="265"/>
                  </a:cubicBezTo>
                  <a:cubicBezTo>
                    <a:pt x="217" y="265"/>
                    <a:pt x="217" y="265"/>
                    <a:pt x="217" y="265"/>
                  </a:cubicBezTo>
                  <a:cubicBezTo>
                    <a:pt x="217" y="264"/>
                    <a:pt x="217" y="264"/>
                    <a:pt x="217" y="264"/>
                  </a:cubicBezTo>
                  <a:cubicBezTo>
                    <a:pt x="216" y="264"/>
                    <a:pt x="216" y="264"/>
                    <a:pt x="216" y="264"/>
                  </a:cubicBezTo>
                  <a:cubicBezTo>
                    <a:pt x="216" y="264"/>
                    <a:pt x="216" y="264"/>
                    <a:pt x="216" y="264"/>
                  </a:cubicBezTo>
                  <a:cubicBezTo>
                    <a:pt x="217" y="264"/>
                    <a:pt x="217" y="264"/>
                    <a:pt x="217" y="264"/>
                  </a:cubicBezTo>
                  <a:cubicBezTo>
                    <a:pt x="216" y="265"/>
                    <a:pt x="216" y="265"/>
                    <a:pt x="216" y="265"/>
                  </a:cubicBezTo>
                  <a:cubicBezTo>
                    <a:pt x="217" y="266"/>
                    <a:pt x="217" y="266"/>
                    <a:pt x="217" y="266"/>
                  </a:cubicBezTo>
                  <a:cubicBezTo>
                    <a:pt x="217" y="266"/>
                    <a:pt x="217" y="266"/>
                    <a:pt x="217" y="266"/>
                  </a:cubicBezTo>
                  <a:cubicBezTo>
                    <a:pt x="218" y="267"/>
                    <a:pt x="218" y="267"/>
                    <a:pt x="218" y="267"/>
                  </a:cubicBezTo>
                  <a:cubicBezTo>
                    <a:pt x="218" y="267"/>
                    <a:pt x="218" y="267"/>
                    <a:pt x="218" y="267"/>
                  </a:cubicBezTo>
                  <a:cubicBezTo>
                    <a:pt x="218" y="267"/>
                    <a:pt x="218" y="267"/>
                    <a:pt x="218" y="267"/>
                  </a:cubicBezTo>
                  <a:cubicBezTo>
                    <a:pt x="218" y="268"/>
                    <a:pt x="218" y="268"/>
                    <a:pt x="218" y="268"/>
                  </a:cubicBezTo>
                  <a:lnTo>
                    <a:pt x="219" y="268"/>
                  </a:lnTo>
                  <a:close/>
                  <a:moveTo>
                    <a:pt x="213" y="266"/>
                  </a:moveTo>
                  <a:cubicBezTo>
                    <a:pt x="214" y="266"/>
                    <a:pt x="214" y="266"/>
                    <a:pt x="214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13" y="266"/>
                    <a:pt x="213" y="266"/>
                    <a:pt x="213" y="266"/>
                  </a:cubicBezTo>
                  <a:close/>
                  <a:moveTo>
                    <a:pt x="213" y="265"/>
                  </a:moveTo>
                  <a:cubicBezTo>
                    <a:pt x="213" y="265"/>
                    <a:pt x="213" y="265"/>
                    <a:pt x="213" y="265"/>
                  </a:cubicBezTo>
                  <a:close/>
                  <a:moveTo>
                    <a:pt x="218" y="271"/>
                  </a:move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1"/>
                    <a:pt x="218" y="271"/>
                    <a:pt x="218" y="271"/>
                  </a:cubicBezTo>
                  <a:close/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6" y="282"/>
                    <a:pt x="226" y="282"/>
                    <a:pt x="226" y="282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3" y="280"/>
                    <a:pt x="223" y="281"/>
                    <a:pt x="223" y="281"/>
                  </a:cubicBezTo>
                  <a:cubicBezTo>
                    <a:pt x="223" y="281"/>
                    <a:pt x="223" y="281"/>
                    <a:pt x="223" y="281"/>
                  </a:cubicBezTo>
                  <a:cubicBezTo>
                    <a:pt x="222" y="281"/>
                    <a:pt x="222" y="281"/>
                    <a:pt x="222" y="281"/>
                  </a:cubicBezTo>
                  <a:cubicBezTo>
                    <a:pt x="223" y="281"/>
                    <a:pt x="223" y="281"/>
                    <a:pt x="223" y="281"/>
                  </a:cubicBezTo>
                  <a:cubicBezTo>
                    <a:pt x="223" y="281"/>
                    <a:pt x="223" y="281"/>
                    <a:pt x="223" y="281"/>
                  </a:cubicBezTo>
                  <a:cubicBezTo>
                    <a:pt x="224" y="282"/>
                    <a:pt x="224" y="282"/>
                    <a:pt x="224" y="283"/>
                  </a:cubicBezTo>
                  <a:close/>
                  <a:moveTo>
                    <a:pt x="229" y="295"/>
                  </a:moveTo>
                  <a:cubicBezTo>
                    <a:pt x="229" y="296"/>
                    <a:pt x="229" y="296"/>
                    <a:pt x="229" y="296"/>
                  </a:cubicBezTo>
                  <a:cubicBezTo>
                    <a:pt x="229" y="295"/>
                    <a:pt x="229" y="295"/>
                    <a:pt x="229" y="295"/>
                  </a:cubicBezTo>
                  <a:close/>
                  <a:moveTo>
                    <a:pt x="231" y="298"/>
                  </a:moveTo>
                  <a:cubicBezTo>
                    <a:pt x="231" y="298"/>
                    <a:pt x="231" y="298"/>
                    <a:pt x="231" y="298"/>
                  </a:cubicBezTo>
                  <a:cubicBezTo>
                    <a:pt x="231" y="298"/>
                    <a:pt x="231" y="298"/>
                    <a:pt x="231" y="298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2" y="297"/>
                    <a:pt x="232" y="297"/>
                    <a:pt x="232" y="297"/>
                  </a:cubicBezTo>
                  <a:cubicBezTo>
                    <a:pt x="232" y="297"/>
                    <a:pt x="232" y="297"/>
                    <a:pt x="232" y="297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1" y="297"/>
                    <a:pt x="231" y="297"/>
                    <a:pt x="231" y="296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0" y="297"/>
                    <a:pt x="230" y="297"/>
                    <a:pt x="230" y="297"/>
                  </a:cubicBezTo>
                  <a:lnTo>
                    <a:pt x="231" y="298"/>
                  </a:lnTo>
                  <a:close/>
                  <a:moveTo>
                    <a:pt x="233" y="299"/>
                  </a:moveTo>
                  <a:cubicBezTo>
                    <a:pt x="234" y="299"/>
                    <a:pt x="234" y="299"/>
                    <a:pt x="234" y="299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3" y="299"/>
                    <a:pt x="233" y="299"/>
                    <a:pt x="233" y="299"/>
                  </a:cubicBezTo>
                  <a:close/>
                  <a:moveTo>
                    <a:pt x="223" y="294"/>
                  </a:moveTo>
                  <a:cubicBezTo>
                    <a:pt x="223" y="293"/>
                    <a:pt x="223" y="293"/>
                    <a:pt x="223" y="292"/>
                  </a:cubicBezTo>
                  <a:cubicBezTo>
                    <a:pt x="223" y="292"/>
                    <a:pt x="223" y="292"/>
                    <a:pt x="223" y="292"/>
                  </a:cubicBezTo>
                  <a:cubicBezTo>
                    <a:pt x="222" y="292"/>
                    <a:pt x="222" y="292"/>
                    <a:pt x="222" y="292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21" y="294"/>
                    <a:pt x="221" y="294"/>
                    <a:pt x="222" y="295"/>
                  </a:cubicBezTo>
                  <a:cubicBezTo>
                    <a:pt x="222" y="294"/>
                    <a:pt x="222" y="294"/>
                    <a:pt x="222" y="294"/>
                  </a:cubicBezTo>
                  <a:cubicBezTo>
                    <a:pt x="222" y="294"/>
                    <a:pt x="222" y="294"/>
                    <a:pt x="222" y="294"/>
                  </a:cubicBezTo>
                  <a:cubicBezTo>
                    <a:pt x="222" y="294"/>
                    <a:pt x="222" y="294"/>
                    <a:pt x="222" y="294"/>
                  </a:cubicBezTo>
                  <a:lnTo>
                    <a:pt x="223" y="294"/>
                  </a:lnTo>
                  <a:close/>
                  <a:moveTo>
                    <a:pt x="227" y="289"/>
                  </a:moveTo>
                  <a:cubicBezTo>
                    <a:pt x="227" y="289"/>
                    <a:pt x="227" y="289"/>
                    <a:pt x="227" y="28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25" y="289"/>
                    <a:pt x="224" y="290"/>
                    <a:pt x="224" y="290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23" y="291"/>
                    <a:pt x="223" y="291"/>
                    <a:pt x="223" y="292"/>
                  </a:cubicBezTo>
                  <a:cubicBezTo>
                    <a:pt x="223" y="292"/>
                    <a:pt x="223" y="292"/>
                    <a:pt x="223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3"/>
                    <a:pt x="225" y="293"/>
                    <a:pt x="225" y="293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6" y="291"/>
                    <a:pt x="226" y="291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lnTo>
                    <a:pt x="227" y="289"/>
                  </a:lnTo>
                  <a:close/>
                  <a:moveTo>
                    <a:pt x="212" y="267"/>
                  </a:moveTo>
                  <a:cubicBezTo>
                    <a:pt x="213" y="267"/>
                    <a:pt x="213" y="267"/>
                    <a:pt x="213" y="267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7"/>
                    <a:pt x="212" y="267"/>
                    <a:pt x="212" y="267"/>
                  </a:cubicBezTo>
                  <a:close/>
                  <a:moveTo>
                    <a:pt x="259" y="408"/>
                  </a:moveTo>
                  <a:cubicBezTo>
                    <a:pt x="259" y="407"/>
                    <a:pt x="258" y="407"/>
                    <a:pt x="258" y="408"/>
                  </a:cubicBezTo>
                  <a:cubicBezTo>
                    <a:pt x="259" y="408"/>
                    <a:pt x="259" y="408"/>
                    <a:pt x="259" y="408"/>
                  </a:cubicBezTo>
                  <a:close/>
                  <a:moveTo>
                    <a:pt x="278" y="388"/>
                  </a:moveTo>
                  <a:cubicBezTo>
                    <a:pt x="278" y="389"/>
                    <a:pt x="278" y="389"/>
                    <a:pt x="278" y="389"/>
                  </a:cubicBezTo>
                  <a:cubicBezTo>
                    <a:pt x="278" y="389"/>
                    <a:pt x="278" y="390"/>
                    <a:pt x="279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279" y="389"/>
                    <a:pt x="279" y="389"/>
                    <a:pt x="279" y="389"/>
                  </a:cubicBezTo>
                  <a:cubicBezTo>
                    <a:pt x="279" y="389"/>
                    <a:pt x="279" y="389"/>
                    <a:pt x="279" y="389"/>
                  </a:cubicBezTo>
                  <a:cubicBezTo>
                    <a:pt x="279" y="389"/>
                    <a:pt x="279" y="389"/>
                    <a:pt x="279" y="389"/>
                  </a:cubicBezTo>
                  <a:cubicBezTo>
                    <a:pt x="279" y="388"/>
                    <a:pt x="279" y="388"/>
                    <a:pt x="279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8" y="387"/>
                    <a:pt x="278" y="387"/>
                    <a:pt x="278" y="387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7"/>
                  </a:cubicBezTo>
                  <a:cubicBezTo>
                    <a:pt x="278" y="387"/>
                    <a:pt x="278" y="387"/>
                    <a:pt x="278" y="387"/>
                  </a:cubicBezTo>
                  <a:cubicBezTo>
                    <a:pt x="278" y="387"/>
                    <a:pt x="278" y="387"/>
                    <a:pt x="278" y="387"/>
                  </a:cubicBezTo>
                  <a:cubicBezTo>
                    <a:pt x="278" y="387"/>
                    <a:pt x="278" y="387"/>
                    <a:pt x="278" y="388"/>
                  </a:cubicBezTo>
                  <a:cubicBezTo>
                    <a:pt x="278" y="388"/>
                    <a:pt x="278" y="388"/>
                    <a:pt x="278" y="388"/>
                  </a:cubicBezTo>
                  <a:close/>
                  <a:moveTo>
                    <a:pt x="281" y="379"/>
                  </a:moveTo>
                  <a:cubicBezTo>
                    <a:pt x="280" y="379"/>
                    <a:pt x="280" y="379"/>
                    <a:pt x="280" y="379"/>
                  </a:cubicBezTo>
                  <a:cubicBezTo>
                    <a:pt x="280" y="380"/>
                    <a:pt x="280" y="380"/>
                    <a:pt x="280" y="380"/>
                  </a:cubicBezTo>
                  <a:cubicBezTo>
                    <a:pt x="280" y="380"/>
                    <a:pt x="280" y="380"/>
                    <a:pt x="280" y="380"/>
                  </a:cubicBezTo>
                  <a:cubicBezTo>
                    <a:pt x="281" y="380"/>
                    <a:pt x="281" y="380"/>
                    <a:pt x="281" y="380"/>
                  </a:cubicBezTo>
                  <a:cubicBezTo>
                    <a:pt x="281" y="380"/>
                    <a:pt x="281" y="380"/>
                    <a:pt x="281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79"/>
                    <a:pt x="282" y="379"/>
                    <a:pt x="282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lose/>
                  <a:moveTo>
                    <a:pt x="283" y="380"/>
                  </a:move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2" y="381"/>
                    <a:pt x="282" y="380"/>
                    <a:pt x="281" y="381"/>
                  </a:cubicBezTo>
                  <a:cubicBezTo>
                    <a:pt x="281" y="381"/>
                    <a:pt x="281" y="381"/>
                    <a:pt x="281" y="381"/>
                  </a:cubicBezTo>
                  <a:cubicBezTo>
                    <a:pt x="281" y="381"/>
                    <a:pt x="281" y="381"/>
                    <a:pt x="281" y="381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80" y="381"/>
                    <a:pt x="280" y="382"/>
                  </a:cubicBezTo>
                  <a:cubicBezTo>
                    <a:pt x="280" y="382"/>
                    <a:pt x="280" y="382"/>
                    <a:pt x="280" y="382"/>
                  </a:cubicBezTo>
                  <a:cubicBezTo>
                    <a:pt x="280" y="382"/>
                    <a:pt x="280" y="382"/>
                    <a:pt x="280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2" y="382"/>
                    <a:pt x="282" y="382"/>
                    <a:pt x="282" y="382"/>
                  </a:cubicBezTo>
                  <a:cubicBezTo>
                    <a:pt x="282" y="382"/>
                    <a:pt x="282" y="382"/>
                    <a:pt x="282" y="382"/>
                  </a:cubicBezTo>
                  <a:cubicBezTo>
                    <a:pt x="282" y="381"/>
                    <a:pt x="282" y="381"/>
                    <a:pt x="282" y="381"/>
                  </a:cubicBezTo>
                  <a:cubicBezTo>
                    <a:pt x="282" y="382"/>
                    <a:pt x="282" y="382"/>
                    <a:pt x="282" y="382"/>
                  </a:cubicBezTo>
                  <a:cubicBezTo>
                    <a:pt x="283" y="381"/>
                    <a:pt x="283" y="381"/>
                    <a:pt x="283" y="381"/>
                  </a:cubicBezTo>
                  <a:lnTo>
                    <a:pt x="283" y="380"/>
                  </a:lnTo>
                  <a:close/>
                  <a:moveTo>
                    <a:pt x="279" y="384"/>
                  </a:move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lnTo>
                    <a:pt x="279" y="384"/>
                  </a:lnTo>
                  <a:close/>
                  <a:moveTo>
                    <a:pt x="268" y="307"/>
                  </a:move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8" y="307"/>
                    <a:pt x="268" y="307"/>
                    <a:pt x="268" y="307"/>
                  </a:cubicBezTo>
                  <a:close/>
                  <a:moveTo>
                    <a:pt x="267" y="305"/>
                  </a:move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lose/>
                  <a:moveTo>
                    <a:pt x="275" y="381"/>
                  </a:moveTo>
                  <a:cubicBezTo>
                    <a:pt x="275" y="381"/>
                    <a:pt x="275" y="381"/>
                    <a:pt x="275" y="381"/>
                  </a:cubicBezTo>
                  <a:cubicBezTo>
                    <a:pt x="276" y="381"/>
                    <a:pt x="276" y="381"/>
                    <a:pt x="276" y="381"/>
                  </a:cubicBezTo>
                  <a:cubicBezTo>
                    <a:pt x="276" y="382"/>
                    <a:pt x="276" y="382"/>
                    <a:pt x="276" y="382"/>
                  </a:cubicBezTo>
                  <a:cubicBezTo>
                    <a:pt x="277" y="381"/>
                    <a:pt x="277" y="381"/>
                    <a:pt x="277" y="381"/>
                  </a:cubicBezTo>
                  <a:cubicBezTo>
                    <a:pt x="277" y="381"/>
                    <a:pt x="277" y="381"/>
                    <a:pt x="277" y="381"/>
                  </a:cubicBezTo>
                  <a:cubicBezTo>
                    <a:pt x="277" y="381"/>
                    <a:pt x="277" y="381"/>
                    <a:pt x="277" y="381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5" y="378"/>
                    <a:pt x="275" y="378"/>
                    <a:pt x="275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2" y="376"/>
                    <a:pt x="272" y="376"/>
                    <a:pt x="272" y="376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72" y="375"/>
                    <a:pt x="272" y="376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4"/>
                    <a:pt x="272" y="374"/>
                    <a:pt x="272" y="374"/>
                  </a:cubicBezTo>
                  <a:cubicBezTo>
                    <a:pt x="271" y="375"/>
                    <a:pt x="271" y="375"/>
                    <a:pt x="271" y="375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4"/>
                    <a:pt x="272" y="374"/>
                    <a:pt x="272" y="374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2" y="372"/>
                    <a:pt x="272" y="372"/>
                    <a:pt x="272" y="372"/>
                  </a:cubicBezTo>
                  <a:cubicBezTo>
                    <a:pt x="272" y="372"/>
                    <a:pt x="272" y="372"/>
                    <a:pt x="272" y="372"/>
                  </a:cubicBezTo>
                  <a:cubicBezTo>
                    <a:pt x="271" y="372"/>
                    <a:pt x="271" y="372"/>
                    <a:pt x="271" y="372"/>
                  </a:cubicBezTo>
                  <a:cubicBezTo>
                    <a:pt x="271" y="372"/>
                    <a:pt x="271" y="372"/>
                    <a:pt x="271" y="372"/>
                  </a:cubicBezTo>
                  <a:cubicBezTo>
                    <a:pt x="271" y="372"/>
                    <a:pt x="271" y="372"/>
                    <a:pt x="271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3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0" y="373"/>
                    <a:pt x="270" y="373"/>
                    <a:pt x="270" y="373"/>
                  </a:cubicBezTo>
                  <a:cubicBezTo>
                    <a:pt x="270" y="373"/>
                    <a:pt x="270" y="373"/>
                    <a:pt x="270" y="373"/>
                  </a:cubicBezTo>
                  <a:cubicBezTo>
                    <a:pt x="269" y="373"/>
                    <a:pt x="269" y="373"/>
                    <a:pt x="269" y="373"/>
                  </a:cubicBezTo>
                  <a:cubicBezTo>
                    <a:pt x="269" y="374"/>
                    <a:pt x="269" y="373"/>
                    <a:pt x="270" y="373"/>
                  </a:cubicBezTo>
                  <a:cubicBezTo>
                    <a:pt x="270" y="373"/>
                    <a:pt x="270" y="373"/>
                    <a:pt x="270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0" y="374"/>
                    <a:pt x="270" y="374"/>
                    <a:pt x="270" y="374"/>
                  </a:cubicBezTo>
                  <a:cubicBezTo>
                    <a:pt x="270" y="374"/>
                    <a:pt x="270" y="374"/>
                    <a:pt x="270" y="374"/>
                  </a:cubicBezTo>
                  <a:cubicBezTo>
                    <a:pt x="270" y="374"/>
                    <a:pt x="270" y="374"/>
                    <a:pt x="270" y="374"/>
                  </a:cubicBezTo>
                  <a:cubicBezTo>
                    <a:pt x="269" y="374"/>
                    <a:pt x="269" y="374"/>
                    <a:pt x="269" y="374"/>
                  </a:cubicBezTo>
                  <a:cubicBezTo>
                    <a:pt x="269" y="374"/>
                    <a:pt x="269" y="374"/>
                    <a:pt x="269" y="374"/>
                  </a:cubicBezTo>
                  <a:cubicBezTo>
                    <a:pt x="269" y="375"/>
                    <a:pt x="269" y="375"/>
                    <a:pt x="269" y="375"/>
                  </a:cubicBezTo>
                  <a:cubicBezTo>
                    <a:pt x="269" y="375"/>
                    <a:pt x="269" y="375"/>
                    <a:pt x="269" y="375"/>
                  </a:cubicBezTo>
                  <a:cubicBezTo>
                    <a:pt x="269" y="375"/>
                    <a:pt x="269" y="375"/>
                    <a:pt x="269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69" y="378"/>
                    <a:pt x="269" y="378"/>
                    <a:pt x="269" y="378"/>
                  </a:cubicBezTo>
                  <a:cubicBezTo>
                    <a:pt x="269" y="378"/>
                    <a:pt x="269" y="378"/>
                    <a:pt x="269" y="378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80"/>
                    <a:pt x="271" y="380"/>
                    <a:pt x="271" y="380"/>
                  </a:cubicBezTo>
                  <a:cubicBezTo>
                    <a:pt x="271" y="380"/>
                    <a:pt x="271" y="380"/>
                    <a:pt x="271" y="380"/>
                  </a:cubicBezTo>
                  <a:cubicBezTo>
                    <a:pt x="271" y="380"/>
                    <a:pt x="271" y="380"/>
                    <a:pt x="271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1"/>
                    <a:pt x="270" y="381"/>
                    <a:pt x="270" y="381"/>
                  </a:cubicBezTo>
                  <a:cubicBezTo>
                    <a:pt x="270" y="381"/>
                    <a:pt x="270" y="381"/>
                    <a:pt x="270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0" y="382"/>
                    <a:pt x="270" y="382"/>
                    <a:pt x="270" y="382"/>
                  </a:cubicBezTo>
                  <a:cubicBezTo>
                    <a:pt x="269" y="382"/>
                    <a:pt x="269" y="382"/>
                    <a:pt x="269" y="382"/>
                  </a:cubicBezTo>
                  <a:cubicBezTo>
                    <a:pt x="269" y="382"/>
                    <a:pt x="269" y="382"/>
                    <a:pt x="269" y="382"/>
                  </a:cubicBezTo>
                  <a:cubicBezTo>
                    <a:pt x="269" y="382"/>
                    <a:pt x="269" y="382"/>
                    <a:pt x="269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68" y="383"/>
                    <a:pt x="268" y="382"/>
                    <a:pt x="268" y="383"/>
                  </a:cubicBezTo>
                  <a:cubicBezTo>
                    <a:pt x="268" y="383"/>
                    <a:pt x="268" y="383"/>
                    <a:pt x="268" y="383"/>
                  </a:cubicBezTo>
                  <a:cubicBezTo>
                    <a:pt x="269" y="383"/>
                    <a:pt x="269" y="383"/>
                    <a:pt x="269" y="383"/>
                  </a:cubicBezTo>
                  <a:cubicBezTo>
                    <a:pt x="269" y="383"/>
                    <a:pt x="269" y="383"/>
                    <a:pt x="269" y="383"/>
                  </a:cubicBezTo>
                  <a:cubicBezTo>
                    <a:pt x="269" y="383"/>
                    <a:pt x="269" y="383"/>
                    <a:pt x="269" y="383"/>
                  </a:cubicBezTo>
                  <a:cubicBezTo>
                    <a:pt x="270" y="383"/>
                    <a:pt x="270" y="383"/>
                    <a:pt x="270" y="383"/>
                  </a:cubicBezTo>
                  <a:cubicBezTo>
                    <a:pt x="270" y="383"/>
                    <a:pt x="270" y="383"/>
                    <a:pt x="270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2" y="383"/>
                    <a:pt x="272" y="383"/>
                    <a:pt x="272" y="383"/>
                  </a:cubicBezTo>
                  <a:cubicBezTo>
                    <a:pt x="272" y="382"/>
                    <a:pt x="272" y="382"/>
                    <a:pt x="272" y="382"/>
                  </a:cubicBezTo>
                  <a:cubicBezTo>
                    <a:pt x="272" y="382"/>
                    <a:pt x="272" y="382"/>
                    <a:pt x="272" y="382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3" y="381"/>
                    <a:pt x="273" y="382"/>
                    <a:pt x="274" y="382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4" y="381"/>
                    <a:pt x="274" y="381"/>
                    <a:pt x="274" y="381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4" y="381"/>
                  </a:cubicBezTo>
                  <a:cubicBezTo>
                    <a:pt x="275" y="381"/>
                    <a:pt x="275" y="381"/>
                    <a:pt x="275" y="381"/>
                  </a:cubicBezTo>
                  <a:cubicBezTo>
                    <a:pt x="275" y="381"/>
                    <a:pt x="275" y="381"/>
                    <a:pt x="275" y="381"/>
                  </a:cubicBezTo>
                  <a:cubicBezTo>
                    <a:pt x="275" y="381"/>
                    <a:pt x="275" y="381"/>
                    <a:pt x="275" y="381"/>
                  </a:cubicBezTo>
                  <a:close/>
                  <a:moveTo>
                    <a:pt x="297" y="386"/>
                  </a:moveTo>
                  <a:cubicBezTo>
                    <a:pt x="297" y="386"/>
                    <a:pt x="297" y="386"/>
                    <a:pt x="297" y="386"/>
                  </a:cubicBezTo>
                  <a:cubicBezTo>
                    <a:pt x="297" y="386"/>
                    <a:pt x="297" y="386"/>
                    <a:pt x="297" y="386"/>
                  </a:cubicBezTo>
                  <a:cubicBezTo>
                    <a:pt x="297" y="386"/>
                    <a:pt x="297" y="386"/>
                    <a:pt x="297" y="386"/>
                  </a:cubicBezTo>
                  <a:close/>
                  <a:moveTo>
                    <a:pt x="268" y="308"/>
                  </a:moveTo>
                  <a:cubicBezTo>
                    <a:pt x="268" y="308"/>
                    <a:pt x="268" y="308"/>
                    <a:pt x="268" y="308"/>
                  </a:cubicBezTo>
                  <a:cubicBezTo>
                    <a:pt x="268" y="308"/>
                    <a:pt x="268" y="308"/>
                    <a:pt x="268" y="308"/>
                  </a:cubicBezTo>
                  <a:close/>
                  <a:moveTo>
                    <a:pt x="301" y="388"/>
                  </a:moveTo>
                  <a:cubicBezTo>
                    <a:pt x="302" y="388"/>
                    <a:pt x="302" y="388"/>
                    <a:pt x="302" y="388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2" y="388"/>
                    <a:pt x="302" y="388"/>
                    <a:pt x="302" y="388"/>
                  </a:cubicBezTo>
                  <a:cubicBezTo>
                    <a:pt x="302" y="388"/>
                    <a:pt x="302" y="388"/>
                    <a:pt x="302" y="388"/>
                  </a:cubicBezTo>
                  <a:cubicBezTo>
                    <a:pt x="301" y="387"/>
                    <a:pt x="301" y="387"/>
                    <a:pt x="301" y="387"/>
                  </a:cubicBezTo>
                  <a:cubicBezTo>
                    <a:pt x="301" y="387"/>
                    <a:pt x="301" y="387"/>
                    <a:pt x="301" y="387"/>
                  </a:cubicBezTo>
                  <a:cubicBezTo>
                    <a:pt x="301" y="387"/>
                    <a:pt x="301" y="387"/>
                    <a:pt x="301" y="387"/>
                  </a:cubicBezTo>
                  <a:cubicBezTo>
                    <a:pt x="300" y="387"/>
                    <a:pt x="300" y="387"/>
                    <a:pt x="300" y="387"/>
                  </a:cubicBezTo>
                  <a:cubicBezTo>
                    <a:pt x="300" y="387"/>
                    <a:pt x="300" y="387"/>
                    <a:pt x="300" y="387"/>
                  </a:cubicBezTo>
                  <a:cubicBezTo>
                    <a:pt x="301" y="388"/>
                    <a:pt x="301" y="388"/>
                    <a:pt x="301" y="388"/>
                  </a:cubicBezTo>
                  <a:cubicBezTo>
                    <a:pt x="301" y="388"/>
                    <a:pt x="301" y="388"/>
                    <a:pt x="301" y="388"/>
                  </a:cubicBezTo>
                  <a:close/>
                  <a:moveTo>
                    <a:pt x="278" y="250"/>
                  </a:moveTo>
                  <a:cubicBezTo>
                    <a:pt x="279" y="250"/>
                    <a:pt x="279" y="250"/>
                    <a:pt x="279" y="250"/>
                  </a:cubicBezTo>
                  <a:cubicBezTo>
                    <a:pt x="279" y="250"/>
                    <a:pt x="279" y="250"/>
                    <a:pt x="279" y="250"/>
                  </a:cubicBezTo>
                  <a:cubicBezTo>
                    <a:pt x="279" y="250"/>
                    <a:pt x="279" y="250"/>
                    <a:pt x="279" y="250"/>
                  </a:cubicBezTo>
                  <a:cubicBezTo>
                    <a:pt x="278" y="249"/>
                    <a:pt x="278" y="249"/>
                    <a:pt x="278" y="249"/>
                  </a:cubicBezTo>
                  <a:cubicBezTo>
                    <a:pt x="278" y="249"/>
                    <a:pt x="278" y="249"/>
                    <a:pt x="278" y="249"/>
                  </a:cubicBezTo>
                  <a:lnTo>
                    <a:pt x="278" y="250"/>
                  </a:lnTo>
                  <a:close/>
                  <a:moveTo>
                    <a:pt x="284" y="380"/>
                  </a:moveTo>
                  <a:cubicBezTo>
                    <a:pt x="284" y="380"/>
                    <a:pt x="284" y="380"/>
                    <a:pt x="284" y="380"/>
                  </a:cubicBezTo>
                  <a:cubicBezTo>
                    <a:pt x="284" y="380"/>
                    <a:pt x="284" y="380"/>
                    <a:pt x="284" y="380"/>
                  </a:cubicBezTo>
                  <a:cubicBezTo>
                    <a:pt x="284" y="380"/>
                    <a:pt x="284" y="380"/>
                    <a:pt x="284" y="380"/>
                  </a:cubicBezTo>
                  <a:close/>
                  <a:moveTo>
                    <a:pt x="294" y="279"/>
                  </a:moveTo>
                  <a:cubicBezTo>
                    <a:pt x="293" y="279"/>
                    <a:pt x="293" y="279"/>
                    <a:pt x="293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lose/>
                  <a:moveTo>
                    <a:pt x="284" y="383"/>
                  </a:moveTo>
                  <a:cubicBezTo>
                    <a:pt x="284" y="383"/>
                    <a:pt x="284" y="383"/>
                    <a:pt x="284" y="383"/>
                  </a:cubicBezTo>
                  <a:cubicBezTo>
                    <a:pt x="283" y="382"/>
                    <a:pt x="283" y="382"/>
                    <a:pt x="283" y="382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4"/>
                    <a:pt x="284" y="384"/>
                  </a:cubicBezTo>
                  <a:cubicBezTo>
                    <a:pt x="283" y="384"/>
                    <a:pt x="283" y="384"/>
                    <a:pt x="283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3" y="386"/>
                    <a:pt x="283" y="386"/>
                    <a:pt x="283" y="386"/>
                  </a:cubicBezTo>
                  <a:cubicBezTo>
                    <a:pt x="284" y="386"/>
                    <a:pt x="283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lnTo>
                    <a:pt x="284" y="383"/>
                  </a:lnTo>
                  <a:close/>
                  <a:moveTo>
                    <a:pt x="263" y="410"/>
                  </a:moveTo>
                  <a:cubicBezTo>
                    <a:pt x="263" y="409"/>
                    <a:pt x="263" y="409"/>
                    <a:pt x="263" y="409"/>
                  </a:cubicBezTo>
                  <a:cubicBezTo>
                    <a:pt x="263" y="410"/>
                    <a:pt x="263" y="410"/>
                    <a:pt x="263" y="410"/>
                  </a:cubicBezTo>
                  <a:cubicBezTo>
                    <a:pt x="263" y="410"/>
                    <a:pt x="263" y="410"/>
                    <a:pt x="263" y="410"/>
                  </a:cubicBezTo>
                  <a:close/>
                  <a:moveTo>
                    <a:pt x="260" y="412"/>
                  </a:moveTo>
                  <a:cubicBezTo>
                    <a:pt x="260" y="412"/>
                    <a:pt x="260" y="412"/>
                    <a:pt x="260" y="412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60" y="413"/>
                    <a:pt x="260" y="413"/>
                    <a:pt x="260" y="413"/>
                  </a:cubicBezTo>
                  <a:cubicBezTo>
                    <a:pt x="261" y="413"/>
                    <a:pt x="261" y="413"/>
                    <a:pt x="261" y="413"/>
                  </a:cubicBezTo>
                  <a:cubicBezTo>
                    <a:pt x="261" y="413"/>
                    <a:pt x="261" y="413"/>
                    <a:pt x="261" y="413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2" y="414"/>
                    <a:pt x="262" y="414"/>
                    <a:pt x="262" y="415"/>
                  </a:cubicBezTo>
                  <a:cubicBezTo>
                    <a:pt x="262" y="415"/>
                    <a:pt x="262" y="415"/>
                    <a:pt x="262" y="415"/>
                  </a:cubicBezTo>
                  <a:cubicBezTo>
                    <a:pt x="263" y="416"/>
                    <a:pt x="263" y="416"/>
                    <a:pt x="263" y="416"/>
                  </a:cubicBezTo>
                  <a:cubicBezTo>
                    <a:pt x="263" y="416"/>
                    <a:pt x="263" y="416"/>
                    <a:pt x="263" y="416"/>
                  </a:cubicBezTo>
                  <a:cubicBezTo>
                    <a:pt x="263" y="417"/>
                    <a:pt x="263" y="417"/>
                    <a:pt x="263" y="417"/>
                  </a:cubicBezTo>
                  <a:cubicBezTo>
                    <a:pt x="263" y="417"/>
                    <a:pt x="263" y="417"/>
                    <a:pt x="263" y="417"/>
                  </a:cubicBezTo>
                  <a:cubicBezTo>
                    <a:pt x="262" y="416"/>
                    <a:pt x="262" y="416"/>
                    <a:pt x="262" y="416"/>
                  </a:cubicBezTo>
                  <a:cubicBezTo>
                    <a:pt x="262" y="416"/>
                    <a:pt x="262" y="416"/>
                    <a:pt x="262" y="416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3" y="417"/>
                    <a:pt x="263" y="417"/>
                    <a:pt x="263" y="417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62" y="419"/>
                    <a:pt x="262" y="419"/>
                    <a:pt x="262" y="419"/>
                  </a:cubicBezTo>
                  <a:cubicBezTo>
                    <a:pt x="262" y="419"/>
                    <a:pt x="262" y="419"/>
                    <a:pt x="262" y="419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1"/>
                    <a:pt x="262" y="421"/>
                    <a:pt x="262" y="421"/>
                  </a:cubicBezTo>
                  <a:cubicBezTo>
                    <a:pt x="263" y="421"/>
                    <a:pt x="263" y="421"/>
                    <a:pt x="263" y="421"/>
                  </a:cubicBezTo>
                  <a:cubicBezTo>
                    <a:pt x="263" y="421"/>
                    <a:pt x="263" y="421"/>
                    <a:pt x="263" y="421"/>
                  </a:cubicBezTo>
                  <a:cubicBezTo>
                    <a:pt x="262" y="421"/>
                    <a:pt x="262" y="421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4" y="422"/>
                    <a:pt x="264" y="422"/>
                    <a:pt x="264" y="422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5" y="423"/>
                  </a:cubicBezTo>
                  <a:cubicBezTo>
                    <a:pt x="265" y="423"/>
                    <a:pt x="265" y="423"/>
                    <a:pt x="265" y="423"/>
                  </a:cubicBezTo>
                  <a:cubicBezTo>
                    <a:pt x="265" y="424"/>
                    <a:pt x="265" y="424"/>
                    <a:pt x="265" y="424"/>
                  </a:cubicBezTo>
                  <a:cubicBezTo>
                    <a:pt x="266" y="424"/>
                    <a:pt x="266" y="424"/>
                    <a:pt x="266" y="424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4"/>
                    <a:pt x="266" y="424"/>
                    <a:pt x="266" y="424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67" y="426"/>
                    <a:pt x="267" y="426"/>
                    <a:pt x="267" y="426"/>
                  </a:cubicBezTo>
                  <a:cubicBezTo>
                    <a:pt x="266" y="426"/>
                    <a:pt x="266" y="426"/>
                    <a:pt x="266" y="426"/>
                  </a:cubicBezTo>
                  <a:cubicBezTo>
                    <a:pt x="266" y="427"/>
                    <a:pt x="266" y="427"/>
                    <a:pt x="266" y="427"/>
                  </a:cubicBezTo>
                  <a:cubicBezTo>
                    <a:pt x="265" y="427"/>
                    <a:pt x="265" y="427"/>
                    <a:pt x="265" y="427"/>
                  </a:cubicBezTo>
                  <a:cubicBezTo>
                    <a:pt x="265" y="427"/>
                    <a:pt x="265" y="427"/>
                    <a:pt x="265" y="427"/>
                  </a:cubicBezTo>
                  <a:cubicBezTo>
                    <a:pt x="264" y="427"/>
                    <a:pt x="264" y="427"/>
                    <a:pt x="264" y="427"/>
                  </a:cubicBezTo>
                  <a:cubicBezTo>
                    <a:pt x="264" y="427"/>
                    <a:pt x="264" y="427"/>
                    <a:pt x="264" y="426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263" y="426"/>
                    <a:pt x="263" y="426"/>
                    <a:pt x="263" y="426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263" y="425"/>
                    <a:pt x="263" y="425"/>
                    <a:pt x="263" y="425"/>
                  </a:cubicBezTo>
                  <a:cubicBezTo>
                    <a:pt x="263" y="425"/>
                    <a:pt x="263" y="425"/>
                    <a:pt x="263" y="425"/>
                  </a:cubicBezTo>
                  <a:cubicBezTo>
                    <a:pt x="263" y="425"/>
                    <a:pt x="263" y="425"/>
                    <a:pt x="263" y="425"/>
                  </a:cubicBezTo>
                  <a:cubicBezTo>
                    <a:pt x="262" y="425"/>
                    <a:pt x="262" y="425"/>
                    <a:pt x="262" y="425"/>
                  </a:cubicBezTo>
                  <a:cubicBezTo>
                    <a:pt x="262" y="425"/>
                    <a:pt x="262" y="425"/>
                    <a:pt x="262" y="425"/>
                  </a:cubicBezTo>
                  <a:cubicBezTo>
                    <a:pt x="262" y="425"/>
                    <a:pt x="262" y="425"/>
                    <a:pt x="262" y="425"/>
                  </a:cubicBezTo>
                  <a:cubicBezTo>
                    <a:pt x="262" y="424"/>
                    <a:pt x="262" y="424"/>
                    <a:pt x="262" y="424"/>
                  </a:cubicBezTo>
                  <a:cubicBezTo>
                    <a:pt x="262" y="424"/>
                    <a:pt x="262" y="424"/>
                    <a:pt x="262" y="424"/>
                  </a:cubicBezTo>
                  <a:cubicBezTo>
                    <a:pt x="261" y="424"/>
                    <a:pt x="261" y="424"/>
                    <a:pt x="261" y="424"/>
                  </a:cubicBezTo>
                  <a:cubicBezTo>
                    <a:pt x="261" y="424"/>
                    <a:pt x="261" y="424"/>
                    <a:pt x="261" y="424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1" y="424"/>
                    <a:pt x="261" y="424"/>
                    <a:pt x="261" y="424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60" y="422"/>
                    <a:pt x="260" y="422"/>
                    <a:pt x="260" y="422"/>
                  </a:cubicBezTo>
                  <a:cubicBezTo>
                    <a:pt x="260" y="422"/>
                    <a:pt x="260" y="422"/>
                    <a:pt x="260" y="422"/>
                  </a:cubicBezTo>
                  <a:cubicBezTo>
                    <a:pt x="259" y="422"/>
                    <a:pt x="259" y="422"/>
                    <a:pt x="259" y="422"/>
                  </a:cubicBezTo>
                  <a:cubicBezTo>
                    <a:pt x="259" y="423"/>
                    <a:pt x="259" y="423"/>
                    <a:pt x="259" y="424"/>
                  </a:cubicBezTo>
                  <a:cubicBezTo>
                    <a:pt x="259" y="424"/>
                    <a:pt x="259" y="424"/>
                    <a:pt x="259" y="424"/>
                  </a:cubicBezTo>
                  <a:cubicBezTo>
                    <a:pt x="259" y="425"/>
                    <a:pt x="259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5" y="424"/>
                    <a:pt x="255" y="424"/>
                    <a:pt x="255" y="424"/>
                  </a:cubicBezTo>
                  <a:cubicBezTo>
                    <a:pt x="255" y="425"/>
                    <a:pt x="256" y="425"/>
                    <a:pt x="255" y="425"/>
                  </a:cubicBezTo>
                  <a:cubicBezTo>
                    <a:pt x="255" y="425"/>
                    <a:pt x="255" y="426"/>
                    <a:pt x="254" y="425"/>
                  </a:cubicBezTo>
                  <a:cubicBezTo>
                    <a:pt x="254" y="425"/>
                    <a:pt x="254" y="425"/>
                    <a:pt x="254" y="425"/>
                  </a:cubicBezTo>
                  <a:cubicBezTo>
                    <a:pt x="254" y="425"/>
                    <a:pt x="254" y="425"/>
                    <a:pt x="254" y="425"/>
                  </a:cubicBezTo>
                  <a:cubicBezTo>
                    <a:pt x="254" y="425"/>
                    <a:pt x="254" y="425"/>
                    <a:pt x="254" y="425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3" y="426"/>
                    <a:pt x="253" y="426"/>
                    <a:pt x="253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3" y="426"/>
                    <a:pt x="253" y="426"/>
                    <a:pt x="253" y="426"/>
                  </a:cubicBezTo>
                  <a:cubicBezTo>
                    <a:pt x="253" y="427"/>
                    <a:pt x="253" y="427"/>
                    <a:pt x="253" y="427"/>
                  </a:cubicBezTo>
                  <a:cubicBezTo>
                    <a:pt x="253" y="427"/>
                    <a:pt x="253" y="427"/>
                    <a:pt x="253" y="427"/>
                  </a:cubicBezTo>
                  <a:cubicBezTo>
                    <a:pt x="253" y="428"/>
                    <a:pt x="253" y="428"/>
                    <a:pt x="253" y="428"/>
                  </a:cubicBezTo>
                  <a:cubicBezTo>
                    <a:pt x="253" y="428"/>
                    <a:pt x="253" y="428"/>
                    <a:pt x="253" y="428"/>
                  </a:cubicBezTo>
                  <a:cubicBezTo>
                    <a:pt x="253" y="429"/>
                    <a:pt x="253" y="429"/>
                    <a:pt x="253" y="429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30"/>
                    <a:pt x="252" y="430"/>
                    <a:pt x="252" y="430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30"/>
                    <a:pt x="252" y="430"/>
                    <a:pt x="252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4" y="430"/>
                    <a:pt x="254" y="430"/>
                    <a:pt x="254" y="430"/>
                  </a:cubicBezTo>
                  <a:cubicBezTo>
                    <a:pt x="254" y="431"/>
                    <a:pt x="254" y="431"/>
                    <a:pt x="254" y="431"/>
                  </a:cubicBezTo>
                  <a:cubicBezTo>
                    <a:pt x="254" y="431"/>
                    <a:pt x="254" y="431"/>
                    <a:pt x="254" y="431"/>
                  </a:cubicBezTo>
                  <a:cubicBezTo>
                    <a:pt x="254" y="432"/>
                    <a:pt x="254" y="432"/>
                    <a:pt x="254" y="432"/>
                  </a:cubicBezTo>
                  <a:cubicBezTo>
                    <a:pt x="254" y="431"/>
                    <a:pt x="254" y="431"/>
                    <a:pt x="254" y="431"/>
                  </a:cubicBezTo>
                  <a:cubicBezTo>
                    <a:pt x="253" y="432"/>
                    <a:pt x="253" y="432"/>
                    <a:pt x="253" y="432"/>
                  </a:cubicBezTo>
                  <a:cubicBezTo>
                    <a:pt x="253" y="431"/>
                    <a:pt x="253" y="431"/>
                    <a:pt x="253" y="431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2" y="432"/>
                    <a:pt x="252" y="432"/>
                    <a:pt x="252" y="432"/>
                  </a:cubicBezTo>
                  <a:cubicBezTo>
                    <a:pt x="252" y="432"/>
                    <a:pt x="253" y="432"/>
                    <a:pt x="253" y="432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2"/>
                    <a:pt x="252" y="432"/>
                    <a:pt x="252" y="432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3"/>
                    <a:pt x="252" y="433"/>
                    <a:pt x="253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5"/>
                    <a:pt x="252" y="435"/>
                    <a:pt x="252" y="435"/>
                  </a:cubicBezTo>
                  <a:cubicBezTo>
                    <a:pt x="252" y="435"/>
                    <a:pt x="252" y="435"/>
                    <a:pt x="252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6"/>
                    <a:pt x="252" y="436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3" y="438"/>
                    <a:pt x="253" y="438"/>
                    <a:pt x="253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3" y="438"/>
                    <a:pt x="254" y="438"/>
                    <a:pt x="253" y="438"/>
                  </a:cubicBezTo>
                  <a:cubicBezTo>
                    <a:pt x="254" y="437"/>
                    <a:pt x="254" y="437"/>
                    <a:pt x="254" y="437"/>
                  </a:cubicBezTo>
                  <a:cubicBezTo>
                    <a:pt x="254" y="437"/>
                    <a:pt x="254" y="437"/>
                    <a:pt x="254" y="437"/>
                  </a:cubicBezTo>
                  <a:cubicBezTo>
                    <a:pt x="255" y="438"/>
                    <a:pt x="255" y="438"/>
                    <a:pt x="255" y="438"/>
                  </a:cubicBezTo>
                  <a:cubicBezTo>
                    <a:pt x="255" y="438"/>
                    <a:pt x="255" y="438"/>
                    <a:pt x="255" y="438"/>
                  </a:cubicBezTo>
                  <a:cubicBezTo>
                    <a:pt x="255" y="438"/>
                    <a:pt x="255" y="438"/>
                    <a:pt x="255" y="438"/>
                  </a:cubicBezTo>
                  <a:cubicBezTo>
                    <a:pt x="255" y="439"/>
                    <a:pt x="255" y="439"/>
                    <a:pt x="255" y="440"/>
                  </a:cubicBezTo>
                  <a:cubicBezTo>
                    <a:pt x="255" y="440"/>
                    <a:pt x="255" y="440"/>
                    <a:pt x="255" y="440"/>
                  </a:cubicBezTo>
                  <a:cubicBezTo>
                    <a:pt x="256" y="440"/>
                    <a:pt x="256" y="440"/>
                    <a:pt x="256" y="440"/>
                  </a:cubicBezTo>
                  <a:cubicBezTo>
                    <a:pt x="256" y="440"/>
                    <a:pt x="256" y="440"/>
                    <a:pt x="256" y="440"/>
                  </a:cubicBezTo>
                  <a:cubicBezTo>
                    <a:pt x="256" y="440"/>
                    <a:pt x="256" y="440"/>
                    <a:pt x="256" y="440"/>
                  </a:cubicBezTo>
                  <a:cubicBezTo>
                    <a:pt x="256" y="439"/>
                    <a:pt x="257" y="440"/>
                    <a:pt x="256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8" y="440"/>
                    <a:pt x="258" y="440"/>
                    <a:pt x="258" y="440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58" y="442"/>
                    <a:pt x="258" y="442"/>
                    <a:pt x="258" y="442"/>
                  </a:cubicBezTo>
                  <a:cubicBezTo>
                    <a:pt x="258" y="442"/>
                    <a:pt x="258" y="442"/>
                    <a:pt x="258" y="442"/>
                  </a:cubicBezTo>
                  <a:cubicBezTo>
                    <a:pt x="258" y="442"/>
                    <a:pt x="258" y="442"/>
                    <a:pt x="258" y="442"/>
                  </a:cubicBezTo>
                  <a:cubicBezTo>
                    <a:pt x="259" y="442"/>
                    <a:pt x="259" y="442"/>
                    <a:pt x="259" y="442"/>
                  </a:cubicBezTo>
                  <a:cubicBezTo>
                    <a:pt x="259" y="443"/>
                    <a:pt x="259" y="443"/>
                    <a:pt x="260" y="443"/>
                  </a:cubicBezTo>
                  <a:cubicBezTo>
                    <a:pt x="260" y="443"/>
                    <a:pt x="260" y="443"/>
                    <a:pt x="260" y="443"/>
                  </a:cubicBezTo>
                  <a:cubicBezTo>
                    <a:pt x="260" y="444"/>
                    <a:pt x="260" y="444"/>
                    <a:pt x="260" y="444"/>
                  </a:cubicBezTo>
                  <a:cubicBezTo>
                    <a:pt x="260" y="445"/>
                    <a:pt x="260" y="445"/>
                    <a:pt x="260" y="445"/>
                  </a:cubicBezTo>
                  <a:cubicBezTo>
                    <a:pt x="260" y="445"/>
                    <a:pt x="260" y="445"/>
                    <a:pt x="260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7"/>
                    <a:pt x="261" y="447"/>
                    <a:pt x="261" y="447"/>
                  </a:cubicBezTo>
                  <a:cubicBezTo>
                    <a:pt x="261" y="447"/>
                    <a:pt x="261" y="447"/>
                    <a:pt x="261" y="447"/>
                  </a:cubicBezTo>
                  <a:cubicBezTo>
                    <a:pt x="261" y="447"/>
                    <a:pt x="261" y="447"/>
                    <a:pt x="261" y="447"/>
                  </a:cubicBezTo>
                  <a:cubicBezTo>
                    <a:pt x="261" y="448"/>
                    <a:pt x="261" y="448"/>
                    <a:pt x="261" y="448"/>
                  </a:cubicBezTo>
                  <a:cubicBezTo>
                    <a:pt x="261" y="448"/>
                    <a:pt x="261" y="448"/>
                    <a:pt x="261" y="448"/>
                  </a:cubicBezTo>
                  <a:cubicBezTo>
                    <a:pt x="262" y="448"/>
                    <a:pt x="262" y="448"/>
                    <a:pt x="262" y="448"/>
                  </a:cubicBezTo>
                  <a:cubicBezTo>
                    <a:pt x="262" y="448"/>
                    <a:pt x="262" y="448"/>
                    <a:pt x="262" y="448"/>
                  </a:cubicBezTo>
                  <a:cubicBezTo>
                    <a:pt x="262" y="449"/>
                    <a:pt x="262" y="448"/>
                    <a:pt x="262" y="448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1"/>
                    <a:pt x="262" y="452"/>
                  </a:cubicBezTo>
                  <a:cubicBezTo>
                    <a:pt x="262" y="452"/>
                    <a:pt x="262" y="452"/>
                    <a:pt x="262" y="452"/>
                  </a:cubicBezTo>
                  <a:cubicBezTo>
                    <a:pt x="262" y="452"/>
                    <a:pt x="262" y="452"/>
                    <a:pt x="262" y="452"/>
                  </a:cubicBezTo>
                  <a:cubicBezTo>
                    <a:pt x="261" y="452"/>
                    <a:pt x="261" y="452"/>
                    <a:pt x="261" y="452"/>
                  </a:cubicBezTo>
                  <a:cubicBezTo>
                    <a:pt x="262" y="454"/>
                    <a:pt x="262" y="454"/>
                    <a:pt x="262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8" y="454"/>
                    <a:pt x="258" y="454"/>
                    <a:pt x="258" y="454"/>
                  </a:cubicBezTo>
                  <a:cubicBezTo>
                    <a:pt x="258" y="454"/>
                    <a:pt x="258" y="454"/>
                    <a:pt x="258" y="454"/>
                  </a:cubicBezTo>
                  <a:cubicBezTo>
                    <a:pt x="258" y="455"/>
                    <a:pt x="258" y="455"/>
                    <a:pt x="258" y="455"/>
                  </a:cubicBezTo>
                  <a:cubicBezTo>
                    <a:pt x="257" y="454"/>
                    <a:pt x="257" y="454"/>
                    <a:pt x="257" y="454"/>
                  </a:cubicBezTo>
                  <a:cubicBezTo>
                    <a:pt x="257" y="454"/>
                    <a:pt x="257" y="454"/>
                    <a:pt x="257" y="454"/>
                  </a:cubicBezTo>
                  <a:cubicBezTo>
                    <a:pt x="257" y="454"/>
                    <a:pt x="257" y="454"/>
                    <a:pt x="257" y="454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255" y="455"/>
                    <a:pt x="255" y="455"/>
                    <a:pt x="255" y="454"/>
                  </a:cubicBezTo>
                  <a:cubicBezTo>
                    <a:pt x="255" y="454"/>
                    <a:pt x="254" y="454"/>
                    <a:pt x="254" y="453"/>
                  </a:cubicBezTo>
                  <a:cubicBezTo>
                    <a:pt x="254" y="453"/>
                    <a:pt x="254" y="453"/>
                    <a:pt x="254" y="453"/>
                  </a:cubicBezTo>
                  <a:cubicBezTo>
                    <a:pt x="253" y="452"/>
                    <a:pt x="253" y="452"/>
                    <a:pt x="253" y="452"/>
                  </a:cubicBezTo>
                  <a:cubicBezTo>
                    <a:pt x="252" y="451"/>
                    <a:pt x="252" y="451"/>
                    <a:pt x="252" y="451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3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6" y="451"/>
                    <a:pt x="256" y="451"/>
                    <a:pt x="256" y="451"/>
                  </a:cubicBezTo>
                  <a:cubicBezTo>
                    <a:pt x="256" y="451"/>
                    <a:pt x="256" y="451"/>
                    <a:pt x="256" y="451"/>
                  </a:cubicBezTo>
                  <a:cubicBezTo>
                    <a:pt x="256" y="450"/>
                    <a:pt x="256" y="450"/>
                    <a:pt x="256" y="450"/>
                  </a:cubicBezTo>
                  <a:cubicBezTo>
                    <a:pt x="256" y="451"/>
                    <a:pt x="256" y="451"/>
                    <a:pt x="256" y="451"/>
                  </a:cubicBezTo>
                  <a:cubicBezTo>
                    <a:pt x="257" y="450"/>
                    <a:pt x="257" y="450"/>
                    <a:pt x="258" y="449"/>
                  </a:cubicBezTo>
                  <a:cubicBezTo>
                    <a:pt x="258" y="449"/>
                    <a:pt x="257" y="448"/>
                    <a:pt x="258" y="448"/>
                  </a:cubicBezTo>
                  <a:cubicBezTo>
                    <a:pt x="258" y="448"/>
                    <a:pt x="259" y="448"/>
                    <a:pt x="259" y="449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8" y="447"/>
                    <a:pt x="258" y="447"/>
                    <a:pt x="258" y="447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257" y="447"/>
                    <a:pt x="257" y="447"/>
                    <a:pt x="257" y="447"/>
                  </a:cubicBezTo>
                  <a:cubicBezTo>
                    <a:pt x="256" y="447"/>
                    <a:pt x="256" y="447"/>
                    <a:pt x="256" y="447"/>
                  </a:cubicBezTo>
                  <a:cubicBezTo>
                    <a:pt x="257" y="448"/>
                    <a:pt x="256" y="448"/>
                    <a:pt x="257" y="449"/>
                  </a:cubicBezTo>
                  <a:cubicBezTo>
                    <a:pt x="256" y="449"/>
                    <a:pt x="256" y="449"/>
                    <a:pt x="256" y="449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255" y="447"/>
                    <a:pt x="255" y="447"/>
                    <a:pt x="255" y="447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6" y="449"/>
                    <a:pt x="256" y="449"/>
                    <a:pt x="256" y="449"/>
                  </a:cubicBezTo>
                  <a:cubicBezTo>
                    <a:pt x="255" y="450"/>
                    <a:pt x="255" y="450"/>
                    <a:pt x="254" y="450"/>
                  </a:cubicBezTo>
                  <a:cubicBezTo>
                    <a:pt x="254" y="450"/>
                    <a:pt x="254" y="450"/>
                    <a:pt x="254" y="450"/>
                  </a:cubicBezTo>
                  <a:cubicBezTo>
                    <a:pt x="254" y="450"/>
                    <a:pt x="254" y="450"/>
                    <a:pt x="254" y="450"/>
                  </a:cubicBezTo>
                  <a:cubicBezTo>
                    <a:pt x="254" y="449"/>
                    <a:pt x="254" y="449"/>
                    <a:pt x="254" y="449"/>
                  </a:cubicBezTo>
                  <a:cubicBezTo>
                    <a:pt x="254" y="449"/>
                    <a:pt x="254" y="449"/>
                    <a:pt x="254" y="449"/>
                  </a:cubicBezTo>
                  <a:cubicBezTo>
                    <a:pt x="254" y="450"/>
                    <a:pt x="254" y="450"/>
                    <a:pt x="254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2" y="449"/>
                    <a:pt x="252" y="449"/>
                    <a:pt x="252" y="449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0" y="449"/>
                    <a:pt x="250" y="448"/>
                  </a:cubicBezTo>
                  <a:cubicBezTo>
                    <a:pt x="250" y="449"/>
                    <a:pt x="250" y="449"/>
                    <a:pt x="250" y="449"/>
                  </a:cubicBezTo>
                  <a:cubicBezTo>
                    <a:pt x="249" y="448"/>
                    <a:pt x="249" y="447"/>
                    <a:pt x="249" y="447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5"/>
                    <a:pt x="251" y="445"/>
                    <a:pt x="252" y="444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4"/>
                    <a:pt x="253" y="444"/>
                    <a:pt x="253" y="444"/>
                  </a:cubicBezTo>
                  <a:cubicBezTo>
                    <a:pt x="253" y="444"/>
                    <a:pt x="253" y="444"/>
                    <a:pt x="253" y="444"/>
                  </a:cubicBezTo>
                  <a:cubicBezTo>
                    <a:pt x="253" y="444"/>
                    <a:pt x="253" y="444"/>
                    <a:pt x="253" y="444"/>
                  </a:cubicBezTo>
                  <a:cubicBezTo>
                    <a:pt x="253" y="444"/>
                    <a:pt x="253" y="444"/>
                    <a:pt x="253" y="444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2" y="443"/>
                    <a:pt x="252" y="443"/>
                    <a:pt x="252" y="443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3"/>
                    <a:pt x="252" y="443"/>
                    <a:pt x="252" y="443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4"/>
                    <a:pt x="251" y="444"/>
                    <a:pt x="251" y="444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0" y="441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49" y="441"/>
                    <a:pt x="249" y="441"/>
                    <a:pt x="249" y="441"/>
                  </a:cubicBezTo>
                  <a:cubicBezTo>
                    <a:pt x="249" y="441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9" y="440"/>
                    <a:pt x="249" y="440"/>
                    <a:pt x="249" y="441"/>
                  </a:cubicBezTo>
                  <a:cubicBezTo>
                    <a:pt x="249" y="441"/>
                    <a:pt x="249" y="441"/>
                    <a:pt x="249" y="441"/>
                  </a:cubicBezTo>
                  <a:cubicBezTo>
                    <a:pt x="249" y="441"/>
                    <a:pt x="249" y="441"/>
                    <a:pt x="249" y="441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8" y="442"/>
                    <a:pt x="248" y="442"/>
                    <a:pt x="248" y="442"/>
                  </a:cubicBezTo>
                  <a:cubicBezTo>
                    <a:pt x="248" y="442"/>
                    <a:pt x="248" y="442"/>
                    <a:pt x="248" y="442"/>
                  </a:cubicBezTo>
                  <a:cubicBezTo>
                    <a:pt x="248" y="441"/>
                    <a:pt x="247" y="441"/>
                    <a:pt x="247" y="440"/>
                  </a:cubicBezTo>
                  <a:cubicBezTo>
                    <a:pt x="247" y="440"/>
                    <a:pt x="247" y="440"/>
                    <a:pt x="247" y="440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7" y="438"/>
                    <a:pt x="247" y="438"/>
                    <a:pt x="247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6"/>
                    <a:pt x="245" y="436"/>
                    <a:pt x="245" y="436"/>
                  </a:cubicBezTo>
                  <a:cubicBezTo>
                    <a:pt x="245" y="436"/>
                    <a:pt x="245" y="436"/>
                    <a:pt x="245" y="436"/>
                  </a:cubicBezTo>
                  <a:cubicBezTo>
                    <a:pt x="245" y="435"/>
                    <a:pt x="245" y="435"/>
                    <a:pt x="245" y="435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5" y="435"/>
                    <a:pt x="245" y="435"/>
                    <a:pt x="245" y="435"/>
                  </a:cubicBezTo>
                  <a:cubicBezTo>
                    <a:pt x="245" y="435"/>
                    <a:pt x="245" y="435"/>
                    <a:pt x="245" y="435"/>
                  </a:cubicBezTo>
                  <a:cubicBezTo>
                    <a:pt x="245" y="435"/>
                    <a:pt x="246" y="434"/>
                    <a:pt x="246" y="434"/>
                  </a:cubicBezTo>
                  <a:cubicBezTo>
                    <a:pt x="247" y="435"/>
                    <a:pt x="247" y="435"/>
                    <a:pt x="247" y="435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3"/>
                    <a:pt x="247" y="433"/>
                    <a:pt x="247" y="433"/>
                  </a:cubicBezTo>
                  <a:cubicBezTo>
                    <a:pt x="247" y="433"/>
                    <a:pt x="247" y="433"/>
                    <a:pt x="247" y="433"/>
                  </a:cubicBezTo>
                  <a:cubicBezTo>
                    <a:pt x="246" y="434"/>
                    <a:pt x="246" y="434"/>
                    <a:pt x="246" y="434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7" y="432"/>
                    <a:pt x="247" y="432"/>
                    <a:pt x="247" y="432"/>
                  </a:cubicBezTo>
                  <a:cubicBezTo>
                    <a:pt x="247" y="432"/>
                    <a:pt x="247" y="432"/>
                    <a:pt x="247" y="432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245" y="431"/>
                    <a:pt x="245" y="431"/>
                    <a:pt x="245" y="431"/>
                  </a:cubicBezTo>
                  <a:cubicBezTo>
                    <a:pt x="245" y="431"/>
                    <a:pt x="245" y="431"/>
                    <a:pt x="245" y="431"/>
                  </a:cubicBezTo>
                  <a:cubicBezTo>
                    <a:pt x="245" y="431"/>
                    <a:pt x="245" y="431"/>
                    <a:pt x="245" y="431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6" y="431"/>
                    <a:pt x="245" y="431"/>
                    <a:pt x="246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4" y="430"/>
                    <a:pt x="244" y="430"/>
                    <a:pt x="244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29"/>
                    <a:pt x="245" y="429"/>
                    <a:pt x="245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9"/>
                    <a:pt x="245" y="429"/>
                    <a:pt x="245" y="429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5" y="429"/>
                    <a:pt x="245" y="429"/>
                    <a:pt x="245" y="429"/>
                  </a:cubicBezTo>
                  <a:cubicBezTo>
                    <a:pt x="245" y="429"/>
                    <a:pt x="245" y="429"/>
                    <a:pt x="244" y="428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4" y="426"/>
                    <a:pt x="243" y="426"/>
                    <a:pt x="244" y="426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5" y="427"/>
                    <a:pt x="245" y="427"/>
                    <a:pt x="245" y="427"/>
                  </a:cubicBezTo>
                  <a:cubicBezTo>
                    <a:pt x="245" y="427"/>
                    <a:pt x="245" y="427"/>
                    <a:pt x="245" y="427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4" y="425"/>
                    <a:pt x="244" y="425"/>
                    <a:pt x="244" y="425"/>
                  </a:cubicBezTo>
                  <a:cubicBezTo>
                    <a:pt x="244" y="426"/>
                    <a:pt x="244" y="426"/>
                    <a:pt x="244" y="426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3" y="425"/>
                    <a:pt x="243" y="424"/>
                    <a:pt x="244" y="424"/>
                  </a:cubicBezTo>
                  <a:cubicBezTo>
                    <a:pt x="244" y="424"/>
                    <a:pt x="244" y="424"/>
                    <a:pt x="244" y="424"/>
                  </a:cubicBezTo>
                  <a:cubicBezTo>
                    <a:pt x="244" y="424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5" y="425"/>
                    <a:pt x="245" y="425"/>
                    <a:pt x="245" y="425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3"/>
                    <a:pt x="245" y="423"/>
                    <a:pt x="245" y="423"/>
                  </a:cubicBezTo>
                  <a:cubicBezTo>
                    <a:pt x="245" y="423"/>
                    <a:pt x="245" y="423"/>
                    <a:pt x="245" y="423"/>
                  </a:cubicBezTo>
                  <a:cubicBezTo>
                    <a:pt x="245" y="423"/>
                    <a:pt x="245" y="423"/>
                    <a:pt x="245" y="422"/>
                  </a:cubicBezTo>
                  <a:cubicBezTo>
                    <a:pt x="245" y="422"/>
                    <a:pt x="245" y="422"/>
                    <a:pt x="245" y="422"/>
                  </a:cubicBezTo>
                  <a:cubicBezTo>
                    <a:pt x="245" y="422"/>
                    <a:pt x="245" y="422"/>
                    <a:pt x="245" y="422"/>
                  </a:cubicBezTo>
                  <a:cubicBezTo>
                    <a:pt x="245" y="423"/>
                    <a:pt x="246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2"/>
                    <a:pt x="246" y="422"/>
                    <a:pt x="246" y="422"/>
                  </a:cubicBezTo>
                  <a:cubicBezTo>
                    <a:pt x="247" y="423"/>
                    <a:pt x="247" y="423"/>
                    <a:pt x="247" y="423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2"/>
                    <a:pt x="248" y="422"/>
                    <a:pt x="248" y="422"/>
                  </a:cubicBezTo>
                  <a:cubicBezTo>
                    <a:pt x="248" y="422"/>
                    <a:pt x="248" y="422"/>
                    <a:pt x="248" y="422"/>
                  </a:cubicBezTo>
                  <a:cubicBezTo>
                    <a:pt x="247" y="422"/>
                    <a:pt x="247" y="422"/>
                    <a:pt x="247" y="422"/>
                  </a:cubicBezTo>
                  <a:cubicBezTo>
                    <a:pt x="247" y="421"/>
                    <a:pt x="247" y="421"/>
                    <a:pt x="247" y="421"/>
                  </a:cubicBezTo>
                  <a:cubicBezTo>
                    <a:pt x="248" y="421"/>
                    <a:pt x="248" y="421"/>
                    <a:pt x="248" y="421"/>
                  </a:cubicBezTo>
                  <a:cubicBezTo>
                    <a:pt x="248" y="421"/>
                    <a:pt x="248" y="421"/>
                    <a:pt x="248" y="421"/>
                  </a:cubicBezTo>
                  <a:cubicBezTo>
                    <a:pt x="247" y="421"/>
                    <a:pt x="247" y="421"/>
                    <a:pt x="247" y="421"/>
                  </a:cubicBezTo>
                  <a:cubicBezTo>
                    <a:pt x="247" y="420"/>
                    <a:pt x="247" y="420"/>
                    <a:pt x="247" y="420"/>
                  </a:cubicBezTo>
                  <a:cubicBezTo>
                    <a:pt x="247" y="420"/>
                    <a:pt x="247" y="421"/>
                    <a:pt x="248" y="420"/>
                  </a:cubicBezTo>
                  <a:cubicBezTo>
                    <a:pt x="248" y="420"/>
                    <a:pt x="248" y="420"/>
                    <a:pt x="248" y="420"/>
                  </a:cubicBezTo>
                  <a:cubicBezTo>
                    <a:pt x="248" y="420"/>
                    <a:pt x="248" y="420"/>
                    <a:pt x="248" y="420"/>
                  </a:cubicBezTo>
                  <a:cubicBezTo>
                    <a:pt x="247" y="420"/>
                    <a:pt x="247" y="420"/>
                    <a:pt x="247" y="420"/>
                  </a:cubicBezTo>
                  <a:cubicBezTo>
                    <a:pt x="248" y="420"/>
                    <a:pt x="248" y="420"/>
                    <a:pt x="248" y="420"/>
                  </a:cubicBezTo>
                  <a:cubicBezTo>
                    <a:pt x="247" y="420"/>
                    <a:pt x="247" y="420"/>
                    <a:pt x="247" y="420"/>
                  </a:cubicBezTo>
                  <a:cubicBezTo>
                    <a:pt x="248" y="419"/>
                    <a:pt x="248" y="419"/>
                    <a:pt x="248" y="419"/>
                  </a:cubicBezTo>
                  <a:cubicBezTo>
                    <a:pt x="247" y="419"/>
                    <a:pt x="247" y="419"/>
                    <a:pt x="247" y="419"/>
                  </a:cubicBezTo>
                  <a:cubicBezTo>
                    <a:pt x="247" y="419"/>
                    <a:pt x="247" y="419"/>
                    <a:pt x="247" y="419"/>
                  </a:cubicBezTo>
                  <a:cubicBezTo>
                    <a:pt x="247" y="419"/>
                    <a:pt x="247" y="419"/>
                    <a:pt x="247" y="419"/>
                  </a:cubicBezTo>
                  <a:cubicBezTo>
                    <a:pt x="247" y="419"/>
                    <a:pt x="248" y="419"/>
                    <a:pt x="248" y="419"/>
                  </a:cubicBezTo>
                  <a:cubicBezTo>
                    <a:pt x="248" y="418"/>
                    <a:pt x="248" y="418"/>
                    <a:pt x="248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7" y="417"/>
                    <a:pt x="247" y="417"/>
                    <a:pt x="247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7" y="415"/>
                    <a:pt x="247" y="415"/>
                    <a:pt x="247" y="415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5" y="414"/>
                    <a:pt x="245" y="414"/>
                    <a:pt x="245" y="414"/>
                  </a:cubicBezTo>
                  <a:cubicBezTo>
                    <a:pt x="245" y="414"/>
                    <a:pt x="245" y="414"/>
                    <a:pt x="245" y="414"/>
                  </a:cubicBezTo>
                  <a:cubicBezTo>
                    <a:pt x="245" y="414"/>
                    <a:pt x="245" y="414"/>
                    <a:pt x="245" y="414"/>
                  </a:cubicBezTo>
                  <a:cubicBezTo>
                    <a:pt x="245" y="414"/>
                    <a:pt x="246" y="414"/>
                    <a:pt x="246" y="413"/>
                  </a:cubicBezTo>
                  <a:cubicBezTo>
                    <a:pt x="246" y="413"/>
                    <a:pt x="246" y="413"/>
                    <a:pt x="246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2"/>
                    <a:pt x="245" y="412"/>
                    <a:pt x="245" y="412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4" y="412"/>
                    <a:pt x="244" y="412"/>
                    <a:pt x="244" y="412"/>
                  </a:cubicBezTo>
                  <a:cubicBezTo>
                    <a:pt x="244" y="411"/>
                    <a:pt x="244" y="411"/>
                    <a:pt x="244" y="411"/>
                  </a:cubicBezTo>
                  <a:cubicBezTo>
                    <a:pt x="244" y="411"/>
                    <a:pt x="244" y="411"/>
                    <a:pt x="244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7" y="412"/>
                    <a:pt x="247" y="412"/>
                    <a:pt x="247" y="412"/>
                  </a:cubicBezTo>
                  <a:cubicBezTo>
                    <a:pt x="247" y="411"/>
                    <a:pt x="247" y="411"/>
                    <a:pt x="247" y="411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0"/>
                    <a:pt x="250" y="410"/>
                    <a:pt x="250" y="410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0"/>
                    <a:pt x="250" y="410"/>
                    <a:pt x="250" y="410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1" y="411"/>
                    <a:pt x="251" y="411"/>
                    <a:pt x="251" y="411"/>
                  </a:cubicBezTo>
                  <a:cubicBezTo>
                    <a:pt x="251" y="411"/>
                    <a:pt x="251" y="411"/>
                    <a:pt x="251" y="411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1" y="413"/>
                    <a:pt x="251" y="413"/>
                    <a:pt x="251" y="413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1" y="413"/>
                    <a:pt x="251" y="413"/>
                    <a:pt x="251" y="413"/>
                  </a:cubicBezTo>
                  <a:cubicBezTo>
                    <a:pt x="251" y="413"/>
                    <a:pt x="251" y="413"/>
                    <a:pt x="250" y="413"/>
                  </a:cubicBezTo>
                  <a:cubicBezTo>
                    <a:pt x="251" y="414"/>
                    <a:pt x="251" y="414"/>
                    <a:pt x="251" y="414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0" y="415"/>
                    <a:pt x="250" y="415"/>
                    <a:pt x="250" y="415"/>
                  </a:cubicBezTo>
                  <a:cubicBezTo>
                    <a:pt x="250" y="415"/>
                    <a:pt x="250" y="415"/>
                    <a:pt x="250" y="415"/>
                  </a:cubicBezTo>
                  <a:cubicBezTo>
                    <a:pt x="250" y="415"/>
                    <a:pt x="250" y="415"/>
                    <a:pt x="250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6"/>
                    <a:pt x="251" y="416"/>
                    <a:pt x="251" y="416"/>
                  </a:cubicBezTo>
                  <a:cubicBezTo>
                    <a:pt x="251" y="416"/>
                    <a:pt x="251" y="416"/>
                    <a:pt x="251" y="416"/>
                  </a:cubicBezTo>
                  <a:cubicBezTo>
                    <a:pt x="251" y="416"/>
                    <a:pt x="251" y="416"/>
                    <a:pt x="251" y="416"/>
                  </a:cubicBezTo>
                  <a:cubicBezTo>
                    <a:pt x="251" y="417"/>
                    <a:pt x="251" y="417"/>
                    <a:pt x="251" y="417"/>
                  </a:cubicBezTo>
                  <a:cubicBezTo>
                    <a:pt x="251" y="417"/>
                    <a:pt x="251" y="417"/>
                    <a:pt x="251" y="417"/>
                  </a:cubicBezTo>
                  <a:cubicBezTo>
                    <a:pt x="250" y="418"/>
                    <a:pt x="250" y="418"/>
                    <a:pt x="250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7"/>
                    <a:pt x="251" y="417"/>
                    <a:pt x="251" y="417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9"/>
                    <a:pt x="251" y="419"/>
                    <a:pt x="251" y="419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2" y="417"/>
                    <a:pt x="252" y="417"/>
                    <a:pt x="252" y="417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3" y="415"/>
                    <a:pt x="254" y="415"/>
                    <a:pt x="254" y="415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2"/>
                    <a:pt x="253" y="412"/>
                    <a:pt x="253" y="412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2"/>
                    <a:pt x="253" y="412"/>
                    <a:pt x="253" y="412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54" y="411"/>
                    <a:pt x="254" y="411"/>
                    <a:pt x="254" y="411"/>
                  </a:cubicBezTo>
                  <a:cubicBezTo>
                    <a:pt x="254" y="412"/>
                    <a:pt x="254" y="412"/>
                    <a:pt x="254" y="412"/>
                  </a:cubicBezTo>
                  <a:cubicBezTo>
                    <a:pt x="254" y="412"/>
                    <a:pt x="254" y="412"/>
                    <a:pt x="254" y="412"/>
                  </a:cubicBezTo>
                  <a:cubicBezTo>
                    <a:pt x="254" y="411"/>
                    <a:pt x="254" y="411"/>
                    <a:pt x="254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6" y="410"/>
                    <a:pt x="256" y="410"/>
                    <a:pt x="256" y="410"/>
                  </a:cubicBezTo>
                  <a:cubicBezTo>
                    <a:pt x="256" y="411"/>
                    <a:pt x="256" y="411"/>
                    <a:pt x="256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6" y="411"/>
                    <a:pt x="256" y="411"/>
                    <a:pt x="256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6" y="412"/>
                    <a:pt x="256" y="412"/>
                    <a:pt x="256" y="412"/>
                  </a:cubicBezTo>
                  <a:cubicBezTo>
                    <a:pt x="256" y="412"/>
                    <a:pt x="256" y="412"/>
                    <a:pt x="256" y="412"/>
                  </a:cubicBezTo>
                  <a:cubicBezTo>
                    <a:pt x="256" y="413"/>
                    <a:pt x="256" y="413"/>
                    <a:pt x="256" y="413"/>
                  </a:cubicBezTo>
                  <a:cubicBezTo>
                    <a:pt x="256" y="413"/>
                    <a:pt x="256" y="413"/>
                    <a:pt x="256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57" y="414"/>
                    <a:pt x="256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8" y="415"/>
                    <a:pt x="258" y="415"/>
                  </a:cubicBezTo>
                  <a:cubicBezTo>
                    <a:pt x="258" y="415"/>
                    <a:pt x="258" y="415"/>
                    <a:pt x="258" y="415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9" y="415"/>
                    <a:pt x="258" y="415"/>
                    <a:pt x="258" y="415"/>
                  </a:cubicBezTo>
                  <a:cubicBezTo>
                    <a:pt x="258" y="414"/>
                    <a:pt x="258" y="414"/>
                    <a:pt x="258" y="414"/>
                  </a:cubicBezTo>
                  <a:cubicBezTo>
                    <a:pt x="258" y="414"/>
                    <a:pt x="258" y="414"/>
                    <a:pt x="258" y="413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58" y="412"/>
                    <a:pt x="258" y="412"/>
                    <a:pt x="258" y="412"/>
                  </a:cubicBezTo>
                  <a:cubicBezTo>
                    <a:pt x="258" y="412"/>
                    <a:pt x="258" y="412"/>
                    <a:pt x="258" y="412"/>
                  </a:cubicBezTo>
                  <a:cubicBezTo>
                    <a:pt x="258" y="411"/>
                    <a:pt x="258" y="411"/>
                    <a:pt x="258" y="411"/>
                  </a:cubicBezTo>
                  <a:cubicBezTo>
                    <a:pt x="258" y="411"/>
                    <a:pt x="258" y="411"/>
                    <a:pt x="258" y="411"/>
                  </a:cubicBezTo>
                  <a:cubicBezTo>
                    <a:pt x="258" y="410"/>
                    <a:pt x="257" y="410"/>
                    <a:pt x="257" y="410"/>
                  </a:cubicBezTo>
                  <a:cubicBezTo>
                    <a:pt x="258" y="410"/>
                    <a:pt x="258" y="410"/>
                    <a:pt x="258" y="409"/>
                  </a:cubicBezTo>
                  <a:cubicBezTo>
                    <a:pt x="259" y="409"/>
                    <a:pt x="259" y="410"/>
                    <a:pt x="259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lnTo>
                    <a:pt x="260" y="412"/>
                  </a:lnTo>
                  <a:close/>
                  <a:moveTo>
                    <a:pt x="246" y="428"/>
                  </a:moveTo>
                  <a:cubicBezTo>
                    <a:pt x="246" y="428"/>
                    <a:pt x="246" y="428"/>
                    <a:pt x="246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6" y="429"/>
                    <a:pt x="246" y="429"/>
                    <a:pt x="246" y="429"/>
                  </a:cubicBezTo>
                  <a:lnTo>
                    <a:pt x="246" y="428"/>
                  </a:lnTo>
                  <a:close/>
                  <a:moveTo>
                    <a:pt x="246" y="427"/>
                  </a:moveTo>
                  <a:cubicBezTo>
                    <a:pt x="246" y="427"/>
                    <a:pt x="246" y="427"/>
                    <a:pt x="246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6" y="427"/>
                    <a:pt x="246" y="427"/>
                    <a:pt x="246" y="427"/>
                  </a:cubicBezTo>
                  <a:close/>
                  <a:moveTo>
                    <a:pt x="246" y="426"/>
                  </a:moveTo>
                  <a:cubicBezTo>
                    <a:pt x="246" y="426"/>
                    <a:pt x="246" y="426"/>
                    <a:pt x="246" y="426"/>
                  </a:cubicBezTo>
                  <a:cubicBezTo>
                    <a:pt x="246" y="426"/>
                    <a:pt x="246" y="426"/>
                    <a:pt x="246" y="426"/>
                  </a:cubicBezTo>
                  <a:cubicBezTo>
                    <a:pt x="246" y="426"/>
                    <a:pt x="246" y="426"/>
                    <a:pt x="246" y="426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6" y="426"/>
                    <a:pt x="246" y="426"/>
                    <a:pt x="246" y="426"/>
                  </a:cubicBezTo>
                  <a:close/>
                  <a:moveTo>
                    <a:pt x="247" y="431"/>
                  </a:moveTo>
                  <a:cubicBezTo>
                    <a:pt x="246" y="430"/>
                    <a:pt x="246" y="430"/>
                    <a:pt x="246" y="430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1"/>
                    <a:pt x="246" y="431"/>
                    <a:pt x="246" y="431"/>
                  </a:cubicBezTo>
                  <a:lnTo>
                    <a:pt x="247" y="431"/>
                  </a:lnTo>
                  <a:close/>
                  <a:moveTo>
                    <a:pt x="251" y="440"/>
                  </a:moveTo>
                  <a:cubicBezTo>
                    <a:pt x="250" y="440"/>
                    <a:pt x="250" y="440"/>
                    <a:pt x="250" y="440"/>
                  </a:cubicBezTo>
                  <a:lnTo>
                    <a:pt x="251" y="440"/>
                  </a:lnTo>
                  <a:close/>
                  <a:moveTo>
                    <a:pt x="254" y="412"/>
                  </a:moveTo>
                  <a:cubicBezTo>
                    <a:pt x="254" y="413"/>
                    <a:pt x="254" y="413"/>
                    <a:pt x="254" y="413"/>
                  </a:cubicBezTo>
                  <a:cubicBezTo>
                    <a:pt x="254" y="412"/>
                    <a:pt x="254" y="412"/>
                    <a:pt x="254" y="412"/>
                  </a:cubicBezTo>
                  <a:close/>
                  <a:moveTo>
                    <a:pt x="255" y="421"/>
                  </a:moveTo>
                  <a:cubicBezTo>
                    <a:pt x="255" y="421"/>
                    <a:pt x="255" y="421"/>
                    <a:pt x="255" y="421"/>
                  </a:cubicBezTo>
                  <a:cubicBezTo>
                    <a:pt x="255" y="421"/>
                    <a:pt x="254" y="421"/>
                    <a:pt x="254" y="421"/>
                  </a:cubicBezTo>
                  <a:cubicBezTo>
                    <a:pt x="254" y="420"/>
                    <a:pt x="254" y="420"/>
                    <a:pt x="254" y="420"/>
                  </a:cubicBezTo>
                  <a:cubicBezTo>
                    <a:pt x="254" y="420"/>
                    <a:pt x="254" y="420"/>
                    <a:pt x="254" y="420"/>
                  </a:cubicBezTo>
                  <a:cubicBezTo>
                    <a:pt x="253" y="420"/>
                    <a:pt x="253" y="420"/>
                    <a:pt x="253" y="420"/>
                  </a:cubicBezTo>
                  <a:cubicBezTo>
                    <a:pt x="253" y="420"/>
                    <a:pt x="253" y="420"/>
                    <a:pt x="253" y="419"/>
                  </a:cubicBezTo>
                  <a:cubicBezTo>
                    <a:pt x="252" y="419"/>
                    <a:pt x="252" y="419"/>
                    <a:pt x="252" y="41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53" y="422"/>
                    <a:pt x="253" y="422"/>
                    <a:pt x="253" y="422"/>
                  </a:cubicBezTo>
                  <a:cubicBezTo>
                    <a:pt x="253" y="422"/>
                    <a:pt x="253" y="422"/>
                    <a:pt x="253" y="422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2"/>
                    <a:pt x="255" y="422"/>
                  </a:cubicBezTo>
                  <a:cubicBezTo>
                    <a:pt x="255" y="422"/>
                    <a:pt x="255" y="422"/>
                    <a:pt x="255" y="422"/>
                  </a:cubicBezTo>
                  <a:cubicBezTo>
                    <a:pt x="255" y="422"/>
                    <a:pt x="255" y="422"/>
                    <a:pt x="255" y="422"/>
                  </a:cubicBezTo>
                  <a:cubicBezTo>
                    <a:pt x="255" y="422"/>
                    <a:pt x="255" y="422"/>
                    <a:pt x="255" y="422"/>
                  </a:cubicBezTo>
                  <a:cubicBezTo>
                    <a:pt x="255" y="421"/>
                    <a:pt x="255" y="421"/>
                    <a:pt x="255" y="421"/>
                  </a:cubicBezTo>
                  <a:close/>
                  <a:moveTo>
                    <a:pt x="259" y="419"/>
                  </a:moveTo>
                  <a:cubicBezTo>
                    <a:pt x="259" y="419"/>
                    <a:pt x="259" y="419"/>
                    <a:pt x="259" y="419"/>
                  </a:cubicBezTo>
                  <a:cubicBezTo>
                    <a:pt x="259" y="419"/>
                    <a:pt x="259" y="419"/>
                    <a:pt x="259" y="419"/>
                  </a:cubicBezTo>
                  <a:cubicBezTo>
                    <a:pt x="259" y="419"/>
                    <a:pt x="259" y="419"/>
                    <a:pt x="259" y="419"/>
                  </a:cubicBezTo>
                  <a:cubicBezTo>
                    <a:pt x="259" y="419"/>
                    <a:pt x="259" y="419"/>
                    <a:pt x="259" y="419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59" y="418"/>
                    <a:pt x="259" y="418"/>
                    <a:pt x="259" y="418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58" y="418"/>
                    <a:pt x="258" y="419"/>
                    <a:pt x="257" y="419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58" y="421"/>
                    <a:pt x="258" y="421"/>
                    <a:pt x="258" y="421"/>
                  </a:cubicBezTo>
                  <a:cubicBezTo>
                    <a:pt x="258" y="421"/>
                    <a:pt x="258" y="421"/>
                    <a:pt x="258" y="421"/>
                  </a:cubicBezTo>
                  <a:cubicBezTo>
                    <a:pt x="258" y="421"/>
                    <a:pt x="258" y="421"/>
                    <a:pt x="258" y="421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9" y="420"/>
                    <a:pt x="259" y="420"/>
                    <a:pt x="259" y="420"/>
                  </a:cubicBezTo>
                  <a:cubicBezTo>
                    <a:pt x="259" y="420"/>
                    <a:pt x="259" y="420"/>
                    <a:pt x="259" y="420"/>
                  </a:cubicBezTo>
                  <a:cubicBezTo>
                    <a:pt x="259" y="420"/>
                    <a:pt x="259" y="420"/>
                    <a:pt x="259" y="420"/>
                  </a:cubicBezTo>
                  <a:lnTo>
                    <a:pt x="259" y="419"/>
                  </a:lnTo>
                  <a:close/>
                  <a:moveTo>
                    <a:pt x="265" y="465"/>
                  </a:moveTo>
                  <a:cubicBezTo>
                    <a:pt x="265" y="464"/>
                    <a:pt x="265" y="464"/>
                    <a:pt x="265" y="464"/>
                  </a:cubicBezTo>
                  <a:cubicBezTo>
                    <a:pt x="265" y="464"/>
                    <a:pt x="265" y="464"/>
                    <a:pt x="265" y="464"/>
                  </a:cubicBezTo>
                  <a:cubicBezTo>
                    <a:pt x="265" y="464"/>
                    <a:pt x="265" y="464"/>
                    <a:pt x="265" y="464"/>
                  </a:cubicBezTo>
                  <a:cubicBezTo>
                    <a:pt x="265" y="464"/>
                    <a:pt x="265" y="464"/>
                    <a:pt x="265" y="464"/>
                  </a:cubicBezTo>
                  <a:lnTo>
                    <a:pt x="265" y="465"/>
                  </a:lnTo>
                  <a:close/>
                  <a:moveTo>
                    <a:pt x="266" y="464"/>
                  </a:moveTo>
                  <a:cubicBezTo>
                    <a:pt x="265" y="464"/>
                    <a:pt x="265" y="464"/>
                    <a:pt x="265" y="464"/>
                  </a:cubicBezTo>
                  <a:cubicBezTo>
                    <a:pt x="266" y="464"/>
                    <a:pt x="266" y="464"/>
                    <a:pt x="266" y="464"/>
                  </a:cubicBezTo>
                  <a:close/>
                  <a:moveTo>
                    <a:pt x="263" y="415"/>
                  </a:moveTo>
                  <a:cubicBezTo>
                    <a:pt x="263" y="415"/>
                    <a:pt x="263" y="415"/>
                    <a:pt x="263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5"/>
                    <a:pt x="263" y="415"/>
                    <a:pt x="263" y="415"/>
                  </a:cubicBezTo>
                  <a:close/>
                  <a:moveTo>
                    <a:pt x="269" y="381"/>
                  </a:moveTo>
                  <a:cubicBezTo>
                    <a:pt x="269" y="381"/>
                    <a:pt x="269" y="381"/>
                    <a:pt x="269" y="381"/>
                  </a:cubicBezTo>
                  <a:cubicBezTo>
                    <a:pt x="269" y="381"/>
                    <a:pt x="269" y="381"/>
                    <a:pt x="269" y="381"/>
                  </a:cubicBezTo>
                  <a:close/>
                  <a:moveTo>
                    <a:pt x="263" y="421"/>
                  </a:moveTo>
                  <a:cubicBezTo>
                    <a:pt x="263" y="421"/>
                    <a:pt x="263" y="421"/>
                    <a:pt x="263" y="421"/>
                  </a:cubicBezTo>
                  <a:cubicBezTo>
                    <a:pt x="263" y="421"/>
                    <a:pt x="263" y="421"/>
                    <a:pt x="263" y="421"/>
                  </a:cubicBezTo>
                  <a:cubicBezTo>
                    <a:pt x="262" y="421"/>
                    <a:pt x="262" y="421"/>
                    <a:pt x="262" y="421"/>
                  </a:cubicBezTo>
                  <a:lnTo>
                    <a:pt x="263" y="421"/>
                  </a:lnTo>
                  <a:close/>
                  <a:moveTo>
                    <a:pt x="273" y="458"/>
                  </a:moveTo>
                  <a:cubicBezTo>
                    <a:pt x="273" y="458"/>
                    <a:pt x="273" y="458"/>
                    <a:pt x="273" y="458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60"/>
                    <a:pt x="273" y="460"/>
                    <a:pt x="274" y="460"/>
                  </a:cubicBezTo>
                  <a:cubicBezTo>
                    <a:pt x="274" y="459"/>
                    <a:pt x="274" y="459"/>
                    <a:pt x="274" y="459"/>
                  </a:cubicBezTo>
                  <a:cubicBezTo>
                    <a:pt x="274" y="460"/>
                    <a:pt x="274" y="460"/>
                    <a:pt x="274" y="460"/>
                  </a:cubicBezTo>
                  <a:cubicBezTo>
                    <a:pt x="274" y="460"/>
                    <a:pt x="274" y="460"/>
                    <a:pt x="274" y="460"/>
                  </a:cubicBezTo>
                  <a:cubicBezTo>
                    <a:pt x="274" y="460"/>
                    <a:pt x="274" y="460"/>
                    <a:pt x="274" y="460"/>
                  </a:cubicBezTo>
                  <a:cubicBezTo>
                    <a:pt x="276" y="460"/>
                    <a:pt x="275" y="459"/>
                    <a:pt x="276" y="460"/>
                  </a:cubicBezTo>
                  <a:cubicBezTo>
                    <a:pt x="277" y="459"/>
                    <a:pt x="277" y="459"/>
                    <a:pt x="277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7" y="459"/>
                    <a:pt x="277" y="459"/>
                    <a:pt x="277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7" y="459"/>
                    <a:pt x="277" y="459"/>
                    <a:pt x="277" y="459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5" y="456"/>
                    <a:pt x="275" y="456"/>
                    <a:pt x="275" y="456"/>
                  </a:cubicBezTo>
                  <a:cubicBezTo>
                    <a:pt x="275" y="456"/>
                    <a:pt x="275" y="456"/>
                    <a:pt x="275" y="456"/>
                  </a:cubicBezTo>
                  <a:cubicBezTo>
                    <a:pt x="275" y="457"/>
                    <a:pt x="275" y="457"/>
                    <a:pt x="275" y="457"/>
                  </a:cubicBezTo>
                  <a:cubicBezTo>
                    <a:pt x="275" y="456"/>
                    <a:pt x="275" y="456"/>
                    <a:pt x="275" y="456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4" y="455"/>
                    <a:pt x="274" y="455"/>
                    <a:pt x="274" y="455"/>
                  </a:cubicBezTo>
                  <a:cubicBezTo>
                    <a:pt x="274" y="455"/>
                    <a:pt x="274" y="455"/>
                    <a:pt x="274" y="455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3" y="456"/>
                    <a:pt x="273" y="456"/>
                    <a:pt x="273" y="456"/>
                  </a:cubicBezTo>
                  <a:cubicBezTo>
                    <a:pt x="273" y="457"/>
                    <a:pt x="273" y="457"/>
                    <a:pt x="273" y="457"/>
                  </a:cubicBezTo>
                  <a:cubicBezTo>
                    <a:pt x="273" y="457"/>
                    <a:pt x="273" y="457"/>
                    <a:pt x="273" y="457"/>
                  </a:cubicBezTo>
                  <a:cubicBezTo>
                    <a:pt x="273" y="458"/>
                    <a:pt x="273" y="458"/>
                    <a:pt x="273" y="458"/>
                  </a:cubicBezTo>
                  <a:cubicBezTo>
                    <a:pt x="273" y="458"/>
                    <a:pt x="273" y="458"/>
                    <a:pt x="273" y="458"/>
                  </a:cubicBezTo>
                  <a:close/>
                  <a:moveTo>
                    <a:pt x="277" y="462"/>
                  </a:moveTo>
                  <a:cubicBezTo>
                    <a:pt x="276" y="462"/>
                    <a:pt x="276" y="462"/>
                    <a:pt x="276" y="462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5" y="463"/>
                    <a:pt x="275" y="463"/>
                    <a:pt x="275" y="463"/>
                  </a:cubicBezTo>
                  <a:cubicBezTo>
                    <a:pt x="275" y="463"/>
                    <a:pt x="275" y="463"/>
                    <a:pt x="275" y="463"/>
                  </a:cubicBezTo>
                  <a:cubicBezTo>
                    <a:pt x="275" y="464"/>
                    <a:pt x="275" y="464"/>
                    <a:pt x="276" y="464"/>
                  </a:cubicBezTo>
                  <a:cubicBezTo>
                    <a:pt x="276" y="464"/>
                    <a:pt x="276" y="464"/>
                    <a:pt x="276" y="464"/>
                  </a:cubicBezTo>
                  <a:cubicBezTo>
                    <a:pt x="277" y="465"/>
                    <a:pt x="277" y="465"/>
                    <a:pt x="277" y="465"/>
                  </a:cubicBezTo>
                  <a:cubicBezTo>
                    <a:pt x="277" y="466"/>
                    <a:pt x="277" y="466"/>
                    <a:pt x="277" y="466"/>
                  </a:cubicBezTo>
                  <a:cubicBezTo>
                    <a:pt x="277" y="466"/>
                    <a:pt x="277" y="466"/>
                    <a:pt x="277" y="466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77" y="467"/>
                    <a:pt x="277" y="467"/>
                    <a:pt x="277" y="467"/>
                  </a:cubicBezTo>
                  <a:cubicBezTo>
                    <a:pt x="276" y="467"/>
                    <a:pt x="276" y="467"/>
                    <a:pt x="276" y="467"/>
                  </a:cubicBezTo>
                  <a:cubicBezTo>
                    <a:pt x="277" y="467"/>
                    <a:pt x="277" y="467"/>
                    <a:pt x="277" y="467"/>
                  </a:cubicBezTo>
                  <a:cubicBezTo>
                    <a:pt x="277" y="467"/>
                    <a:pt x="277" y="467"/>
                    <a:pt x="277" y="468"/>
                  </a:cubicBezTo>
                  <a:cubicBezTo>
                    <a:pt x="277" y="469"/>
                    <a:pt x="277" y="469"/>
                    <a:pt x="276" y="470"/>
                  </a:cubicBezTo>
                  <a:cubicBezTo>
                    <a:pt x="277" y="471"/>
                    <a:pt x="277" y="471"/>
                    <a:pt x="277" y="471"/>
                  </a:cubicBezTo>
                  <a:cubicBezTo>
                    <a:pt x="276" y="471"/>
                    <a:pt x="276" y="471"/>
                    <a:pt x="276" y="471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275" y="473"/>
                    <a:pt x="275" y="473"/>
                    <a:pt x="275" y="473"/>
                  </a:cubicBezTo>
                  <a:cubicBezTo>
                    <a:pt x="276" y="473"/>
                    <a:pt x="276" y="473"/>
                    <a:pt x="276" y="473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7" y="474"/>
                    <a:pt x="277" y="474"/>
                    <a:pt x="277" y="474"/>
                  </a:cubicBezTo>
                  <a:cubicBezTo>
                    <a:pt x="277" y="474"/>
                    <a:pt x="277" y="474"/>
                    <a:pt x="277" y="474"/>
                  </a:cubicBezTo>
                  <a:cubicBezTo>
                    <a:pt x="277" y="475"/>
                    <a:pt x="277" y="475"/>
                    <a:pt x="277" y="475"/>
                  </a:cubicBezTo>
                  <a:cubicBezTo>
                    <a:pt x="277" y="475"/>
                    <a:pt x="277" y="475"/>
                    <a:pt x="277" y="475"/>
                  </a:cubicBezTo>
                  <a:cubicBezTo>
                    <a:pt x="278" y="475"/>
                    <a:pt x="278" y="475"/>
                    <a:pt x="278" y="475"/>
                  </a:cubicBezTo>
                  <a:cubicBezTo>
                    <a:pt x="278" y="475"/>
                    <a:pt x="278" y="475"/>
                    <a:pt x="278" y="475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80" y="475"/>
                    <a:pt x="280" y="475"/>
                    <a:pt x="280" y="475"/>
                  </a:cubicBezTo>
                  <a:cubicBezTo>
                    <a:pt x="279" y="476"/>
                    <a:pt x="279" y="476"/>
                    <a:pt x="279" y="476"/>
                  </a:cubicBezTo>
                  <a:cubicBezTo>
                    <a:pt x="279" y="476"/>
                    <a:pt x="279" y="476"/>
                    <a:pt x="279" y="476"/>
                  </a:cubicBezTo>
                  <a:cubicBezTo>
                    <a:pt x="278" y="476"/>
                    <a:pt x="278" y="476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278" y="477"/>
                    <a:pt x="278" y="477"/>
                    <a:pt x="278" y="477"/>
                  </a:cubicBezTo>
                  <a:cubicBezTo>
                    <a:pt x="277" y="477"/>
                    <a:pt x="277" y="477"/>
                    <a:pt x="277" y="477"/>
                  </a:cubicBezTo>
                  <a:cubicBezTo>
                    <a:pt x="277" y="477"/>
                    <a:pt x="277" y="477"/>
                    <a:pt x="277" y="477"/>
                  </a:cubicBezTo>
                  <a:cubicBezTo>
                    <a:pt x="277" y="477"/>
                    <a:pt x="277" y="477"/>
                    <a:pt x="277" y="477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9"/>
                    <a:pt x="277" y="479"/>
                    <a:pt x="278" y="479"/>
                  </a:cubicBezTo>
                  <a:cubicBezTo>
                    <a:pt x="278" y="479"/>
                    <a:pt x="278" y="479"/>
                    <a:pt x="279" y="479"/>
                  </a:cubicBezTo>
                  <a:cubicBezTo>
                    <a:pt x="279" y="479"/>
                    <a:pt x="279" y="479"/>
                    <a:pt x="279" y="479"/>
                  </a:cubicBezTo>
                  <a:cubicBezTo>
                    <a:pt x="280" y="479"/>
                    <a:pt x="280" y="479"/>
                    <a:pt x="280" y="479"/>
                  </a:cubicBezTo>
                  <a:cubicBezTo>
                    <a:pt x="279" y="480"/>
                    <a:pt x="279" y="481"/>
                    <a:pt x="279" y="482"/>
                  </a:cubicBezTo>
                  <a:cubicBezTo>
                    <a:pt x="280" y="482"/>
                    <a:pt x="280" y="482"/>
                    <a:pt x="280" y="482"/>
                  </a:cubicBezTo>
                  <a:cubicBezTo>
                    <a:pt x="280" y="482"/>
                    <a:pt x="280" y="482"/>
                    <a:pt x="280" y="482"/>
                  </a:cubicBezTo>
                  <a:cubicBezTo>
                    <a:pt x="280" y="482"/>
                    <a:pt x="280" y="482"/>
                    <a:pt x="280" y="482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0"/>
                    <a:pt x="282" y="480"/>
                    <a:pt x="282" y="480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3" y="482"/>
                    <a:pt x="283" y="482"/>
                    <a:pt x="283" y="482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3" y="482"/>
                    <a:pt x="283" y="482"/>
                    <a:pt x="283" y="482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3" y="483"/>
                    <a:pt x="283" y="483"/>
                    <a:pt x="283" y="483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2" y="484"/>
                    <a:pt x="282" y="484"/>
                    <a:pt x="282" y="484"/>
                  </a:cubicBezTo>
                  <a:cubicBezTo>
                    <a:pt x="282" y="484"/>
                    <a:pt x="282" y="484"/>
                    <a:pt x="282" y="484"/>
                  </a:cubicBezTo>
                  <a:cubicBezTo>
                    <a:pt x="281" y="485"/>
                    <a:pt x="281" y="485"/>
                    <a:pt x="281" y="485"/>
                  </a:cubicBezTo>
                  <a:cubicBezTo>
                    <a:pt x="281" y="485"/>
                    <a:pt x="281" y="485"/>
                    <a:pt x="281" y="485"/>
                  </a:cubicBezTo>
                  <a:cubicBezTo>
                    <a:pt x="281" y="485"/>
                    <a:pt x="281" y="485"/>
                    <a:pt x="281" y="486"/>
                  </a:cubicBezTo>
                  <a:cubicBezTo>
                    <a:pt x="282" y="485"/>
                    <a:pt x="282" y="486"/>
                    <a:pt x="283" y="486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6" y="488"/>
                    <a:pt x="286" y="488"/>
                    <a:pt x="286" y="488"/>
                  </a:cubicBezTo>
                  <a:cubicBezTo>
                    <a:pt x="286" y="488"/>
                    <a:pt x="286" y="488"/>
                    <a:pt x="286" y="488"/>
                  </a:cubicBezTo>
                  <a:cubicBezTo>
                    <a:pt x="286" y="488"/>
                    <a:pt x="286" y="488"/>
                    <a:pt x="287" y="488"/>
                  </a:cubicBezTo>
                  <a:cubicBezTo>
                    <a:pt x="287" y="488"/>
                    <a:pt x="287" y="488"/>
                    <a:pt x="287" y="488"/>
                  </a:cubicBezTo>
                  <a:cubicBezTo>
                    <a:pt x="287" y="488"/>
                    <a:pt x="287" y="487"/>
                    <a:pt x="287" y="487"/>
                  </a:cubicBezTo>
                  <a:cubicBezTo>
                    <a:pt x="288" y="487"/>
                    <a:pt x="288" y="488"/>
                    <a:pt x="288" y="488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9" y="488"/>
                    <a:pt x="289" y="488"/>
                    <a:pt x="289" y="488"/>
                  </a:cubicBezTo>
                  <a:cubicBezTo>
                    <a:pt x="289" y="488"/>
                    <a:pt x="289" y="488"/>
                    <a:pt x="289" y="488"/>
                  </a:cubicBezTo>
                  <a:cubicBezTo>
                    <a:pt x="289" y="488"/>
                    <a:pt x="289" y="488"/>
                    <a:pt x="289" y="488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90" y="487"/>
                    <a:pt x="290" y="487"/>
                    <a:pt x="290" y="487"/>
                  </a:cubicBezTo>
                  <a:cubicBezTo>
                    <a:pt x="290" y="487"/>
                    <a:pt x="290" y="487"/>
                    <a:pt x="290" y="487"/>
                  </a:cubicBezTo>
                  <a:cubicBezTo>
                    <a:pt x="290" y="487"/>
                    <a:pt x="290" y="487"/>
                    <a:pt x="290" y="487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5"/>
                    <a:pt x="289" y="485"/>
                    <a:pt x="289" y="485"/>
                  </a:cubicBezTo>
                  <a:cubicBezTo>
                    <a:pt x="290" y="486"/>
                    <a:pt x="290" y="486"/>
                    <a:pt x="290" y="486"/>
                  </a:cubicBezTo>
                  <a:cubicBezTo>
                    <a:pt x="290" y="486"/>
                    <a:pt x="290" y="486"/>
                    <a:pt x="290" y="486"/>
                  </a:cubicBezTo>
                  <a:cubicBezTo>
                    <a:pt x="290" y="486"/>
                    <a:pt x="290" y="486"/>
                    <a:pt x="290" y="486"/>
                  </a:cubicBezTo>
                  <a:cubicBezTo>
                    <a:pt x="289" y="485"/>
                    <a:pt x="289" y="485"/>
                    <a:pt x="289" y="485"/>
                  </a:cubicBezTo>
                  <a:cubicBezTo>
                    <a:pt x="289" y="485"/>
                    <a:pt x="289" y="485"/>
                    <a:pt x="289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7" y="484"/>
                    <a:pt x="287" y="484"/>
                    <a:pt x="287" y="484"/>
                  </a:cubicBezTo>
                  <a:cubicBezTo>
                    <a:pt x="287" y="484"/>
                    <a:pt x="287" y="484"/>
                    <a:pt x="287" y="484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6" y="482"/>
                    <a:pt x="286" y="482"/>
                    <a:pt x="286" y="482"/>
                  </a:cubicBezTo>
                  <a:cubicBezTo>
                    <a:pt x="286" y="482"/>
                    <a:pt x="286" y="482"/>
                    <a:pt x="286" y="482"/>
                  </a:cubicBezTo>
                  <a:cubicBezTo>
                    <a:pt x="286" y="482"/>
                    <a:pt x="286" y="482"/>
                    <a:pt x="286" y="482"/>
                  </a:cubicBezTo>
                  <a:cubicBezTo>
                    <a:pt x="287" y="482"/>
                    <a:pt x="287" y="482"/>
                    <a:pt x="287" y="482"/>
                  </a:cubicBezTo>
                  <a:cubicBezTo>
                    <a:pt x="286" y="483"/>
                    <a:pt x="286" y="483"/>
                    <a:pt x="286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8" y="483"/>
                    <a:pt x="288" y="483"/>
                    <a:pt x="288" y="483"/>
                  </a:cubicBezTo>
                  <a:cubicBezTo>
                    <a:pt x="288" y="483"/>
                    <a:pt x="288" y="483"/>
                    <a:pt x="288" y="483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89" y="484"/>
                    <a:pt x="290" y="485"/>
                    <a:pt x="290" y="485"/>
                  </a:cubicBezTo>
                  <a:cubicBezTo>
                    <a:pt x="291" y="485"/>
                    <a:pt x="290" y="485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3"/>
                    <a:pt x="290" y="483"/>
                    <a:pt x="289" y="483"/>
                  </a:cubicBezTo>
                  <a:cubicBezTo>
                    <a:pt x="289" y="483"/>
                    <a:pt x="289" y="483"/>
                    <a:pt x="289" y="483"/>
                  </a:cubicBezTo>
                  <a:cubicBezTo>
                    <a:pt x="288" y="482"/>
                    <a:pt x="288" y="482"/>
                    <a:pt x="288" y="482"/>
                  </a:cubicBezTo>
                  <a:cubicBezTo>
                    <a:pt x="288" y="482"/>
                    <a:pt x="288" y="482"/>
                    <a:pt x="288" y="482"/>
                  </a:cubicBezTo>
                  <a:cubicBezTo>
                    <a:pt x="288" y="481"/>
                    <a:pt x="288" y="481"/>
                    <a:pt x="288" y="481"/>
                  </a:cubicBezTo>
                  <a:cubicBezTo>
                    <a:pt x="288" y="481"/>
                    <a:pt x="288" y="481"/>
                    <a:pt x="288" y="481"/>
                  </a:cubicBezTo>
                  <a:cubicBezTo>
                    <a:pt x="287" y="480"/>
                    <a:pt x="287" y="480"/>
                    <a:pt x="287" y="480"/>
                  </a:cubicBezTo>
                  <a:cubicBezTo>
                    <a:pt x="286" y="480"/>
                    <a:pt x="287" y="480"/>
                    <a:pt x="286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5" y="479"/>
                    <a:pt x="285" y="479"/>
                    <a:pt x="285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5" y="478"/>
                    <a:pt x="285" y="478"/>
                    <a:pt x="285" y="478"/>
                  </a:cubicBezTo>
                  <a:cubicBezTo>
                    <a:pt x="286" y="478"/>
                    <a:pt x="286" y="478"/>
                    <a:pt x="286" y="478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4" y="477"/>
                    <a:pt x="284" y="477"/>
                    <a:pt x="284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6" y="477"/>
                    <a:pt x="286" y="477"/>
                    <a:pt x="286" y="477"/>
                  </a:cubicBezTo>
                  <a:cubicBezTo>
                    <a:pt x="286" y="477"/>
                    <a:pt x="286" y="477"/>
                    <a:pt x="286" y="477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288" y="480"/>
                    <a:pt x="288" y="480"/>
                    <a:pt x="288" y="480"/>
                  </a:cubicBezTo>
                  <a:cubicBezTo>
                    <a:pt x="288" y="480"/>
                    <a:pt x="288" y="480"/>
                    <a:pt x="288" y="480"/>
                  </a:cubicBezTo>
                  <a:cubicBezTo>
                    <a:pt x="289" y="480"/>
                    <a:pt x="289" y="480"/>
                    <a:pt x="289" y="480"/>
                  </a:cubicBezTo>
                  <a:cubicBezTo>
                    <a:pt x="289" y="480"/>
                    <a:pt x="289" y="480"/>
                    <a:pt x="289" y="480"/>
                  </a:cubicBezTo>
                  <a:cubicBezTo>
                    <a:pt x="290" y="481"/>
                    <a:pt x="290" y="481"/>
                    <a:pt x="290" y="481"/>
                  </a:cubicBezTo>
                  <a:cubicBezTo>
                    <a:pt x="290" y="481"/>
                    <a:pt x="290" y="481"/>
                    <a:pt x="290" y="481"/>
                  </a:cubicBezTo>
                  <a:cubicBezTo>
                    <a:pt x="290" y="482"/>
                    <a:pt x="290" y="482"/>
                    <a:pt x="290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2" y="482"/>
                    <a:pt x="292" y="482"/>
                    <a:pt x="292" y="482"/>
                  </a:cubicBezTo>
                  <a:cubicBezTo>
                    <a:pt x="292" y="482"/>
                    <a:pt x="292" y="482"/>
                    <a:pt x="292" y="482"/>
                  </a:cubicBezTo>
                  <a:cubicBezTo>
                    <a:pt x="292" y="481"/>
                    <a:pt x="292" y="481"/>
                    <a:pt x="292" y="481"/>
                  </a:cubicBezTo>
                  <a:cubicBezTo>
                    <a:pt x="292" y="481"/>
                    <a:pt x="292" y="481"/>
                    <a:pt x="292" y="481"/>
                  </a:cubicBezTo>
                  <a:cubicBezTo>
                    <a:pt x="292" y="480"/>
                    <a:pt x="292" y="480"/>
                    <a:pt x="292" y="480"/>
                  </a:cubicBezTo>
                  <a:cubicBezTo>
                    <a:pt x="292" y="480"/>
                    <a:pt x="292" y="479"/>
                    <a:pt x="292" y="479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7"/>
                    <a:pt x="291" y="477"/>
                    <a:pt x="291" y="476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91" y="475"/>
                    <a:pt x="291" y="475"/>
                    <a:pt x="291" y="475"/>
                  </a:cubicBezTo>
                  <a:cubicBezTo>
                    <a:pt x="291" y="475"/>
                    <a:pt x="290" y="474"/>
                    <a:pt x="290" y="474"/>
                  </a:cubicBezTo>
                  <a:cubicBezTo>
                    <a:pt x="290" y="474"/>
                    <a:pt x="290" y="474"/>
                    <a:pt x="290" y="474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89" y="473"/>
                    <a:pt x="289" y="473"/>
                    <a:pt x="289" y="473"/>
                  </a:cubicBezTo>
                  <a:cubicBezTo>
                    <a:pt x="289" y="473"/>
                    <a:pt x="289" y="473"/>
                    <a:pt x="289" y="47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88" y="472"/>
                    <a:pt x="288" y="472"/>
                    <a:pt x="288" y="472"/>
                  </a:cubicBezTo>
                  <a:cubicBezTo>
                    <a:pt x="288" y="472"/>
                    <a:pt x="288" y="472"/>
                    <a:pt x="288" y="472"/>
                  </a:cubicBezTo>
                  <a:cubicBezTo>
                    <a:pt x="287" y="472"/>
                    <a:pt x="287" y="471"/>
                    <a:pt x="287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4" y="470"/>
                    <a:pt x="284" y="469"/>
                    <a:pt x="283" y="469"/>
                  </a:cubicBezTo>
                  <a:cubicBezTo>
                    <a:pt x="282" y="469"/>
                    <a:pt x="282" y="469"/>
                    <a:pt x="281" y="469"/>
                  </a:cubicBezTo>
                  <a:cubicBezTo>
                    <a:pt x="281" y="469"/>
                    <a:pt x="281" y="469"/>
                    <a:pt x="281" y="469"/>
                  </a:cubicBezTo>
                  <a:cubicBezTo>
                    <a:pt x="281" y="468"/>
                    <a:pt x="281" y="468"/>
                    <a:pt x="281" y="468"/>
                  </a:cubicBezTo>
                  <a:cubicBezTo>
                    <a:pt x="281" y="468"/>
                    <a:pt x="281" y="468"/>
                    <a:pt x="281" y="468"/>
                  </a:cubicBezTo>
                  <a:cubicBezTo>
                    <a:pt x="282" y="468"/>
                    <a:pt x="282" y="468"/>
                    <a:pt x="282" y="468"/>
                  </a:cubicBezTo>
                  <a:cubicBezTo>
                    <a:pt x="282" y="468"/>
                    <a:pt x="282" y="468"/>
                    <a:pt x="282" y="468"/>
                  </a:cubicBezTo>
                  <a:cubicBezTo>
                    <a:pt x="282" y="467"/>
                    <a:pt x="282" y="467"/>
                    <a:pt x="282" y="467"/>
                  </a:cubicBezTo>
                  <a:cubicBezTo>
                    <a:pt x="282" y="466"/>
                    <a:pt x="282" y="466"/>
                    <a:pt x="282" y="466"/>
                  </a:cubicBezTo>
                  <a:cubicBezTo>
                    <a:pt x="282" y="466"/>
                    <a:pt x="282" y="466"/>
                    <a:pt x="281" y="466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1" y="465"/>
                    <a:pt x="281" y="465"/>
                    <a:pt x="281" y="465"/>
                  </a:cubicBezTo>
                  <a:cubicBezTo>
                    <a:pt x="281" y="465"/>
                    <a:pt x="281" y="465"/>
                    <a:pt x="281" y="465"/>
                  </a:cubicBezTo>
                  <a:cubicBezTo>
                    <a:pt x="281" y="465"/>
                    <a:pt x="280" y="465"/>
                    <a:pt x="281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3"/>
                    <a:pt x="280" y="463"/>
                    <a:pt x="280" y="463"/>
                  </a:cubicBezTo>
                  <a:cubicBezTo>
                    <a:pt x="280" y="463"/>
                    <a:pt x="280" y="463"/>
                    <a:pt x="280" y="463"/>
                  </a:cubicBezTo>
                  <a:cubicBezTo>
                    <a:pt x="279" y="463"/>
                    <a:pt x="279" y="463"/>
                    <a:pt x="279" y="463"/>
                  </a:cubicBezTo>
                  <a:cubicBezTo>
                    <a:pt x="279" y="463"/>
                    <a:pt x="279" y="463"/>
                    <a:pt x="278" y="463"/>
                  </a:cubicBezTo>
                  <a:cubicBezTo>
                    <a:pt x="278" y="463"/>
                    <a:pt x="278" y="463"/>
                    <a:pt x="278" y="463"/>
                  </a:cubicBezTo>
                  <a:cubicBezTo>
                    <a:pt x="278" y="463"/>
                    <a:pt x="278" y="463"/>
                    <a:pt x="278" y="463"/>
                  </a:cubicBezTo>
                  <a:cubicBezTo>
                    <a:pt x="278" y="463"/>
                    <a:pt x="278" y="463"/>
                    <a:pt x="278" y="463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9" y="464"/>
                    <a:pt x="279" y="464"/>
                    <a:pt x="279" y="464"/>
                  </a:cubicBezTo>
                  <a:cubicBezTo>
                    <a:pt x="279" y="464"/>
                    <a:pt x="279" y="464"/>
                    <a:pt x="279" y="464"/>
                  </a:cubicBezTo>
                  <a:cubicBezTo>
                    <a:pt x="279" y="464"/>
                    <a:pt x="279" y="464"/>
                    <a:pt x="279" y="464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78" y="465"/>
                    <a:pt x="278" y="465"/>
                    <a:pt x="278" y="465"/>
                  </a:cubicBezTo>
                  <a:cubicBezTo>
                    <a:pt x="278" y="465"/>
                    <a:pt x="278" y="465"/>
                    <a:pt x="278" y="465"/>
                  </a:cubicBezTo>
                  <a:cubicBezTo>
                    <a:pt x="278" y="464"/>
                    <a:pt x="278" y="464"/>
                    <a:pt x="278" y="463"/>
                  </a:cubicBezTo>
                  <a:cubicBezTo>
                    <a:pt x="277" y="464"/>
                    <a:pt x="277" y="464"/>
                    <a:pt x="277" y="464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7" y="464"/>
                    <a:pt x="277" y="464"/>
                    <a:pt x="277" y="464"/>
                  </a:cubicBezTo>
                  <a:cubicBezTo>
                    <a:pt x="277" y="464"/>
                    <a:pt x="277" y="464"/>
                    <a:pt x="277" y="464"/>
                  </a:cubicBezTo>
                  <a:cubicBezTo>
                    <a:pt x="277" y="464"/>
                    <a:pt x="277" y="463"/>
                    <a:pt x="277" y="463"/>
                  </a:cubicBezTo>
                  <a:cubicBezTo>
                    <a:pt x="277" y="463"/>
                    <a:pt x="277" y="463"/>
                    <a:pt x="277" y="463"/>
                  </a:cubicBezTo>
                  <a:lnTo>
                    <a:pt x="277" y="462"/>
                  </a:lnTo>
                  <a:close/>
                  <a:moveTo>
                    <a:pt x="264" y="304"/>
                  </a:moveTo>
                  <a:cubicBezTo>
                    <a:pt x="264" y="304"/>
                    <a:pt x="264" y="304"/>
                    <a:pt x="264" y="304"/>
                  </a:cubicBezTo>
                  <a:cubicBezTo>
                    <a:pt x="264" y="303"/>
                    <a:pt x="264" y="303"/>
                    <a:pt x="264" y="303"/>
                  </a:cubicBezTo>
                  <a:cubicBezTo>
                    <a:pt x="264" y="304"/>
                    <a:pt x="264" y="304"/>
                    <a:pt x="264" y="304"/>
                  </a:cubicBezTo>
                  <a:close/>
                  <a:moveTo>
                    <a:pt x="274" y="376"/>
                  </a:moveTo>
                  <a:cubicBezTo>
                    <a:pt x="275" y="376"/>
                    <a:pt x="275" y="376"/>
                    <a:pt x="275" y="376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4" y="376"/>
                    <a:pt x="274" y="376"/>
                    <a:pt x="274" y="376"/>
                  </a:cubicBezTo>
                  <a:cubicBezTo>
                    <a:pt x="274" y="376"/>
                    <a:pt x="274" y="376"/>
                    <a:pt x="274" y="376"/>
                  </a:cubicBezTo>
                  <a:close/>
                  <a:moveTo>
                    <a:pt x="265" y="303"/>
                  </a:moveTo>
                  <a:cubicBezTo>
                    <a:pt x="265" y="304"/>
                    <a:pt x="265" y="304"/>
                    <a:pt x="265" y="304"/>
                  </a:cubicBezTo>
                  <a:cubicBezTo>
                    <a:pt x="265" y="303"/>
                    <a:pt x="265" y="303"/>
                    <a:pt x="265" y="303"/>
                  </a:cubicBezTo>
                  <a:cubicBezTo>
                    <a:pt x="265" y="304"/>
                    <a:pt x="265" y="304"/>
                    <a:pt x="265" y="304"/>
                  </a:cubicBezTo>
                  <a:cubicBezTo>
                    <a:pt x="265" y="304"/>
                    <a:pt x="265" y="304"/>
                    <a:pt x="265" y="304"/>
                  </a:cubicBezTo>
                  <a:cubicBezTo>
                    <a:pt x="265" y="303"/>
                    <a:pt x="265" y="303"/>
                    <a:pt x="266" y="304"/>
                  </a:cubicBezTo>
                  <a:cubicBezTo>
                    <a:pt x="266" y="303"/>
                    <a:pt x="266" y="303"/>
                    <a:pt x="266" y="303"/>
                  </a:cubicBezTo>
                  <a:cubicBezTo>
                    <a:pt x="265" y="303"/>
                    <a:pt x="265" y="303"/>
                    <a:pt x="265" y="303"/>
                  </a:cubicBezTo>
                  <a:close/>
                  <a:moveTo>
                    <a:pt x="277" y="462"/>
                  </a:moveTo>
                  <a:cubicBezTo>
                    <a:pt x="277" y="462"/>
                    <a:pt x="277" y="462"/>
                    <a:pt x="277" y="462"/>
                  </a:cubicBezTo>
                  <a:close/>
                  <a:moveTo>
                    <a:pt x="278" y="461"/>
                  </a:moveTo>
                  <a:cubicBezTo>
                    <a:pt x="277" y="461"/>
                    <a:pt x="277" y="461"/>
                    <a:pt x="277" y="461"/>
                  </a:cubicBezTo>
                  <a:cubicBezTo>
                    <a:pt x="277" y="461"/>
                    <a:pt x="277" y="461"/>
                    <a:pt x="277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2"/>
                    <a:pt x="278" y="462"/>
                    <a:pt x="278" y="462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lose/>
                  <a:moveTo>
                    <a:pt x="169" y="324"/>
                  </a:moveTo>
                  <a:cubicBezTo>
                    <a:pt x="169" y="324"/>
                    <a:pt x="169" y="324"/>
                    <a:pt x="169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0" y="324"/>
                    <a:pt x="170" y="324"/>
                    <a:pt x="170" y="324"/>
                  </a:cubicBezTo>
                  <a:lnTo>
                    <a:pt x="169" y="324"/>
                  </a:lnTo>
                  <a:close/>
                  <a:moveTo>
                    <a:pt x="194" y="322"/>
                  </a:move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5" y="322"/>
                    <a:pt x="195" y="322"/>
                    <a:pt x="195" y="322"/>
                  </a:cubicBezTo>
                  <a:lnTo>
                    <a:pt x="194" y="322"/>
                  </a:lnTo>
                  <a:close/>
                  <a:moveTo>
                    <a:pt x="179" y="301"/>
                  </a:moveTo>
                  <a:cubicBezTo>
                    <a:pt x="180" y="301"/>
                    <a:pt x="180" y="301"/>
                    <a:pt x="180" y="301"/>
                  </a:cubicBezTo>
                  <a:cubicBezTo>
                    <a:pt x="180" y="301"/>
                    <a:pt x="180" y="301"/>
                    <a:pt x="180" y="301"/>
                  </a:cubicBezTo>
                  <a:cubicBezTo>
                    <a:pt x="180" y="301"/>
                    <a:pt x="180" y="301"/>
                    <a:pt x="180" y="301"/>
                  </a:cubicBezTo>
                  <a:cubicBezTo>
                    <a:pt x="180" y="301"/>
                    <a:pt x="180" y="301"/>
                    <a:pt x="180" y="301"/>
                  </a:cubicBezTo>
                  <a:cubicBezTo>
                    <a:pt x="180" y="300"/>
                    <a:pt x="180" y="300"/>
                    <a:pt x="180" y="300"/>
                  </a:cubicBezTo>
                  <a:cubicBezTo>
                    <a:pt x="180" y="300"/>
                    <a:pt x="180" y="300"/>
                    <a:pt x="180" y="300"/>
                  </a:cubicBezTo>
                  <a:cubicBezTo>
                    <a:pt x="180" y="300"/>
                    <a:pt x="180" y="300"/>
                    <a:pt x="180" y="300"/>
                  </a:cubicBezTo>
                  <a:cubicBezTo>
                    <a:pt x="179" y="301"/>
                    <a:pt x="179" y="301"/>
                    <a:pt x="179" y="301"/>
                  </a:cubicBezTo>
                  <a:cubicBezTo>
                    <a:pt x="179" y="301"/>
                    <a:pt x="179" y="301"/>
                    <a:pt x="179" y="301"/>
                  </a:cubicBezTo>
                  <a:cubicBezTo>
                    <a:pt x="179" y="301"/>
                    <a:pt x="179" y="301"/>
                    <a:pt x="179" y="301"/>
                  </a:cubicBezTo>
                  <a:close/>
                  <a:moveTo>
                    <a:pt x="166" y="308"/>
                  </a:moveTo>
                  <a:cubicBezTo>
                    <a:pt x="166" y="308"/>
                    <a:pt x="166" y="308"/>
                    <a:pt x="166" y="308"/>
                  </a:cubicBezTo>
                  <a:cubicBezTo>
                    <a:pt x="166" y="308"/>
                    <a:pt x="166" y="308"/>
                    <a:pt x="166" y="308"/>
                  </a:cubicBezTo>
                  <a:cubicBezTo>
                    <a:pt x="166" y="308"/>
                    <a:pt x="166" y="308"/>
                    <a:pt x="166" y="308"/>
                  </a:cubicBezTo>
                  <a:cubicBezTo>
                    <a:pt x="166" y="308"/>
                    <a:pt x="166" y="308"/>
                    <a:pt x="166" y="308"/>
                  </a:cubicBezTo>
                  <a:close/>
                  <a:moveTo>
                    <a:pt x="197" y="374"/>
                  </a:move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6" y="373"/>
                    <a:pt x="196" y="373"/>
                    <a:pt x="196" y="373"/>
                  </a:cubicBezTo>
                  <a:cubicBezTo>
                    <a:pt x="196" y="373"/>
                    <a:pt x="196" y="373"/>
                    <a:pt x="196" y="373"/>
                  </a:cubicBezTo>
                  <a:cubicBezTo>
                    <a:pt x="196" y="373"/>
                    <a:pt x="196" y="373"/>
                    <a:pt x="196" y="373"/>
                  </a:cubicBezTo>
                  <a:cubicBezTo>
                    <a:pt x="196" y="373"/>
                    <a:pt x="196" y="373"/>
                    <a:pt x="196" y="374"/>
                  </a:cubicBezTo>
                  <a:cubicBezTo>
                    <a:pt x="196" y="374"/>
                    <a:pt x="196" y="373"/>
                    <a:pt x="195" y="374"/>
                  </a:cubicBezTo>
                  <a:cubicBezTo>
                    <a:pt x="196" y="374"/>
                    <a:pt x="196" y="375"/>
                    <a:pt x="196" y="375"/>
                  </a:cubicBezTo>
                  <a:cubicBezTo>
                    <a:pt x="196" y="375"/>
                    <a:pt x="196" y="375"/>
                    <a:pt x="196" y="375"/>
                  </a:cubicBezTo>
                  <a:cubicBezTo>
                    <a:pt x="196" y="375"/>
                    <a:pt x="196" y="375"/>
                    <a:pt x="196" y="375"/>
                  </a:cubicBezTo>
                  <a:cubicBezTo>
                    <a:pt x="196" y="375"/>
                    <a:pt x="196" y="375"/>
                    <a:pt x="196" y="375"/>
                  </a:cubicBezTo>
                  <a:cubicBezTo>
                    <a:pt x="195" y="375"/>
                    <a:pt x="195" y="375"/>
                    <a:pt x="195" y="374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75"/>
                    <a:pt x="194" y="375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6" y="376"/>
                    <a:pt x="196" y="376"/>
                    <a:pt x="196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195" y="377"/>
                    <a:pt x="195" y="376"/>
                    <a:pt x="195" y="377"/>
                  </a:cubicBezTo>
                  <a:cubicBezTo>
                    <a:pt x="195" y="377"/>
                    <a:pt x="195" y="378"/>
                    <a:pt x="195" y="378"/>
                  </a:cubicBezTo>
                  <a:cubicBezTo>
                    <a:pt x="195" y="379"/>
                    <a:pt x="195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8" y="380"/>
                    <a:pt x="198" y="380"/>
                    <a:pt x="198" y="380"/>
                  </a:cubicBezTo>
                  <a:cubicBezTo>
                    <a:pt x="198" y="380"/>
                    <a:pt x="198" y="380"/>
                    <a:pt x="198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8" y="379"/>
                    <a:pt x="198" y="379"/>
                    <a:pt x="198" y="379"/>
                  </a:cubicBezTo>
                  <a:cubicBezTo>
                    <a:pt x="198" y="379"/>
                    <a:pt x="198" y="379"/>
                    <a:pt x="198" y="379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6" y="378"/>
                    <a:pt x="197" y="378"/>
                    <a:pt x="197" y="378"/>
                  </a:cubicBezTo>
                  <a:cubicBezTo>
                    <a:pt x="197" y="377"/>
                    <a:pt x="197" y="377"/>
                    <a:pt x="197" y="377"/>
                  </a:cubicBezTo>
                  <a:cubicBezTo>
                    <a:pt x="197" y="377"/>
                    <a:pt x="197" y="377"/>
                    <a:pt x="197" y="377"/>
                  </a:cubicBezTo>
                  <a:cubicBezTo>
                    <a:pt x="196" y="377"/>
                    <a:pt x="196" y="377"/>
                    <a:pt x="196" y="377"/>
                  </a:cubicBezTo>
                  <a:cubicBezTo>
                    <a:pt x="196" y="376"/>
                    <a:pt x="196" y="376"/>
                    <a:pt x="196" y="376"/>
                  </a:cubicBezTo>
                  <a:cubicBezTo>
                    <a:pt x="196" y="376"/>
                    <a:pt x="196" y="376"/>
                    <a:pt x="196" y="376"/>
                  </a:cubicBezTo>
                  <a:cubicBezTo>
                    <a:pt x="196" y="377"/>
                    <a:pt x="196" y="377"/>
                    <a:pt x="196" y="377"/>
                  </a:cubicBezTo>
                  <a:cubicBezTo>
                    <a:pt x="197" y="376"/>
                    <a:pt x="196" y="376"/>
                    <a:pt x="196" y="376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lnTo>
                    <a:pt x="197" y="374"/>
                  </a:lnTo>
                  <a:close/>
                  <a:moveTo>
                    <a:pt x="194" y="303"/>
                  </a:moveTo>
                  <a:cubicBezTo>
                    <a:pt x="194" y="304"/>
                    <a:pt x="194" y="304"/>
                    <a:pt x="194" y="304"/>
                  </a:cubicBezTo>
                  <a:cubicBezTo>
                    <a:pt x="195" y="304"/>
                    <a:pt x="195" y="304"/>
                    <a:pt x="195" y="303"/>
                  </a:cubicBezTo>
                  <a:lnTo>
                    <a:pt x="194" y="303"/>
                  </a:lnTo>
                  <a:close/>
                  <a:moveTo>
                    <a:pt x="195" y="322"/>
                  </a:moveTo>
                  <a:cubicBezTo>
                    <a:pt x="195" y="322"/>
                    <a:pt x="195" y="322"/>
                    <a:pt x="195" y="322"/>
                  </a:cubicBezTo>
                  <a:cubicBezTo>
                    <a:pt x="195" y="322"/>
                    <a:pt x="195" y="322"/>
                    <a:pt x="195" y="322"/>
                  </a:cubicBezTo>
                  <a:cubicBezTo>
                    <a:pt x="195" y="322"/>
                    <a:pt x="195" y="322"/>
                    <a:pt x="195" y="322"/>
                  </a:cubicBezTo>
                  <a:close/>
                  <a:moveTo>
                    <a:pt x="195" y="322"/>
                  </a:moveTo>
                  <a:cubicBezTo>
                    <a:pt x="195" y="322"/>
                    <a:pt x="195" y="322"/>
                    <a:pt x="195" y="322"/>
                  </a:cubicBezTo>
                  <a:cubicBezTo>
                    <a:pt x="195" y="323"/>
                    <a:pt x="195" y="323"/>
                    <a:pt x="195" y="323"/>
                  </a:cubicBezTo>
                  <a:lnTo>
                    <a:pt x="195" y="322"/>
                  </a:lnTo>
                  <a:close/>
                  <a:moveTo>
                    <a:pt x="181" y="308"/>
                  </a:move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lnTo>
                    <a:pt x="181" y="308"/>
                  </a:lnTo>
                  <a:close/>
                  <a:moveTo>
                    <a:pt x="187" y="302"/>
                  </a:moveTo>
                  <a:cubicBezTo>
                    <a:pt x="187" y="302"/>
                    <a:pt x="187" y="302"/>
                    <a:pt x="187" y="302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5" y="302"/>
                    <a:pt x="185" y="302"/>
                    <a:pt x="185" y="302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7" y="303"/>
                    <a:pt x="187" y="303"/>
                    <a:pt x="187" y="303"/>
                  </a:cubicBezTo>
                  <a:cubicBezTo>
                    <a:pt x="188" y="303"/>
                    <a:pt x="188" y="303"/>
                    <a:pt x="188" y="303"/>
                  </a:cubicBezTo>
                  <a:cubicBezTo>
                    <a:pt x="188" y="303"/>
                    <a:pt x="188" y="303"/>
                    <a:pt x="188" y="302"/>
                  </a:cubicBezTo>
                  <a:cubicBezTo>
                    <a:pt x="188" y="302"/>
                    <a:pt x="188" y="302"/>
                    <a:pt x="188" y="302"/>
                  </a:cubicBezTo>
                  <a:cubicBezTo>
                    <a:pt x="188" y="302"/>
                    <a:pt x="188" y="302"/>
                    <a:pt x="188" y="302"/>
                  </a:cubicBezTo>
                  <a:lnTo>
                    <a:pt x="187" y="302"/>
                  </a:lnTo>
                  <a:close/>
                  <a:moveTo>
                    <a:pt x="182" y="300"/>
                  </a:moveTo>
                  <a:cubicBezTo>
                    <a:pt x="183" y="299"/>
                    <a:pt x="183" y="299"/>
                    <a:pt x="183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2" y="299"/>
                    <a:pt x="182" y="299"/>
                    <a:pt x="182" y="299"/>
                  </a:cubicBezTo>
                  <a:lnTo>
                    <a:pt x="182" y="300"/>
                  </a:lnTo>
                  <a:close/>
                  <a:moveTo>
                    <a:pt x="188" y="298"/>
                  </a:moveTo>
                  <a:cubicBezTo>
                    <a:pt x="188" y="298"/>
                    <a:pt x="188" y="298"/>
                    <a:pt x="188" y="298"/>
                  </a:cubicBezTo>
                  <a:cubicBezTo>
                    <a:pt x="189" y="298"/>
                    <a:pt x="189" y="298"/>
                    <a:pt x="189" y="298"/>
                  </a:cubicBezTo>
                  <a:cubicBezTo>
                    <a:pt x="188" y="297"/>
                    <a:pt x="188" y="297"/>
                    <a:pt x="188" y="297"/>
                  </a:cubicBezTo>
                  <a:lnTo>
                    <a:pt x="188" y="298"/>
                  </a:lnTo>
                  <a:close/>
                  <a:moveTo>
                    <a:pt x="184" y="324"/>
                  </a:moveTo>
                  <a:cubicBezTo>
                    <a:pt x="184" y="323"/>
                    <a:pt x="184" y="323"/>
                    <a:pt x="184" y="323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5" y="324"/>
                  </a:cubicBezTo>
                  <a:lnTo>
                    <a:pt x="184" y="324"/>
                  </a:lnTo>
                  <a:close/>
                  <a:moveTo>
                    <a:pt x="180" y="305"/>
                  </a:moveTo>
                  <a:cubicBezTo>
                    <a:pt x="181" y="305"/>
                    <a:pt x="181" y="305"/>
                    <a:pt x="181" y="305"/>
                  </a:cubicBezTo>
                  <a:cubicBezTo>
                    <a:pt x="180" y="305"/>
                    <a:pt x="180" y="305"/>
                    <a:pt x="180" y="305"/>
                  </a:cubicBezTo>
                  <a:cubicBezTo>
                    <a:pt x="180" y="305"/>
                    <a:pt x="180" y="305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1" y="306"/>
                    <a:pt x="180" y="306"/>
                    <a:pt x="181" y="306"/>
                  </a:cubicBezTo>
                  <a:lnTo>
                    <a:pt x="180" y="305"/>
                  </a:lnTo>
                  <a:close/>
                  <a:moveTo>
                    <a:pt x="182" y="300"/>
                  </a:moveTo>
                  <a:cubicBezTo>
                    <a:pt x="182" y="299"/>
                    <a:pt x="182" y="299"/>
                    <a:pt x="182" y="299"/>
                  </a:cubicBezTo>
                  <a:cubicBezTo>
                    <a:pt x="182" y="300"/>
                    <a:pt x="182" y="300"/>
                    <a:pt x="182" y="300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81" y="299"/>
                    <a:pt x="181" y="299"/>
                    <a:pt x="180" y="299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1"/>
                    <a:pt x="181" y="301"/>
                    <a:pt x="181" y="301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82" y="300"/>
                    <a:pt x="182" y="300"/>
                    <a:pt x="182" y="300"/>
                  </a:cubicBezTo>
                  <a:cubicBezTo>
                    <a:pt x="182" y="300"/>
                    <a:pt x="182" y="300"/>
                    <a:pt x="182" y="300"/>
                  </a:cubicBezTo>
                  <a:close/>
                  <a:moveTo>
                    <a:pt x="195" y="322"/>
                  </a:moveTo>
                  <a:cubicBezTo>
                    <a:pt x="195" y="322"/>
                    <a:pt x="195" y="322"/>
                    <a:pt x="195" y="322"/>
                  </a:cubicBezTo>
                  <a:cubicBezTo>
                    <a:pt x="195" y="322"/>
                    <a:pt x="195" y="322"/>
                    <a:pt x="195" y="322"/>
                  </a:cubicBezTo>
                  <a:close/>
                  <a:moveTo>
                    <a:pt x="227" y="410"/>
                  </a:moveTo>
                  <a:cubicBezTo>
                    <a:pt x="228" y="410"/>
                    <a:pt x="228" y="410"/>
                    <a:pt x="228" y="410"/>
                  </a:cubicBezTo>
                  <a:cubicBezTo>
                    <a:pt x="228" y="410"/>
                    <a:pt x="228" y="410"/>
                    <a:pt x="228" y="410"/>
                  </a:cubicBezTo>
                  <a:cubicBezTo>
                    <a:pt x="228" y="409"/>
                    <a:pt x="228" y="409"/>
                    <a:pt x="228" y="409"/>
                  </a:cubicBezTo>
                  <a:cubicBezTo>
                    <a:pt x="228" y="409"/>
                    <a:pt x="228" y="409"/>
                    <a:pt x="228" y="409"/>
                  </a:cubicBezTo>
                  <a:cubicBezTo>
                    <a:pt x="227" y="409"/>
                    <a:pt x="227" y="409"/>
                    <a:pt x="227" y="409"/>
                  </a:cubicBezTo>
                  <a:cubicBezTo>
                    <a:pt x="227" y="410"/>
                    <a:pt x="227" y="410"/>
                    <a:pt x="227" y="410"/>
                  </a:cubicBezTo>
                  <a:cubicBezTo>
                    <a:pt x="227" y="410"/>
                    <a:pt x="227" y="410"/>
                    <a:pt x="227" y="410"/>
                  </a:cubicBezTo>
                  <a:close/>
                  <a:moveTo>
                    <a:pt x="227" y="408"/>
                  </a:moveTo>
                  <a:cubicBezTo>
                    <a:pt x="227" y="408"/>
                    <a:pt x="227" y="408"/>
                    <a:pt x="227" y="408"/>
                  </a:cubicBezTo>
                  <a:cubicBezTo>
                    <a:pt x="226" y="408"/>
                    <a:pt x="226" y="408"/>
                    <a:pt x="226" y="408"/>
                  </a:cubicBezTo>
                  <a:cubicBezTo>
                    <a:pt x="227" y="408"/>
                    <a:pt x="227" y="408"/>
                    <a:pt x="227" y="408"/>
                  </a:cubicBezTo>
                  <a:cubicBezTo>
                    <a:pt x="227" y="408"/>
                    <a:pt x="227" y="408"/>
                    <a:pt x="227" y="408"/>
                  </a:cubicBezTo>
                  <a:cubicBezTo>
                    <a:pt x="227" y="408"/>
                    <a:pt x="227" y="408"/>
                    <a:pt x="227" y="408"/>
                  </a:cubicBezTo>
                  <a:close/>
                  <a:moveTo>
                    <a:pt x="166" y="323"/>
                  </a:moveTo>
                  <a:cubicBezTo>
                    <a:pt x="165" y="323"/>
                    <a:pt x="165" y="323"/>
                    <a:pt x="165" y="323"/>
                  </a:cubicBezTo>
                  <a:cubicBezTo>
                    <a:pt x="165" y="323"/>
                    <a:pt x="165" y="323"/>
                    <a:pt x="165" y="323"/>
                  </a:cubicBezTo>
                  <a:cubicBezTo>
                    <a:pt x="165" y="323"/>
                    <a:pt x="165" y="323"/>
                    <a:pt x="165" y="323"/>
                  </a:cubicBezTo>
                  <a:cubicBezTo>
                    <a:pt x="166" y="323"/>
                    <a:pt x="166" y="323"/>
                    <a:pt x="166" y="323"/>
                  </a:cubicBezTo>
                  <a:close/>
                  <a:moveTo>
                    <a:pt x="166" y="323"/>
                  </a:move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lose/>
                  <a:moveTo>
                    <a:pt x="233" y="403"/>
                  </a:moveTo>
                  <a:cubicBezTo>
                    <a:pt x="233" y="403"/>
                    <a:pt x="233" y="403"/>
                    <a:pt x="233" y="403"/>
                  </a:cubicBezTo>
                  <a:cubicBezTo>
                    <a:pt x="233" y="403"/>
                    <a:pt x="233" y="403"/>
                    <a:pt x="233" y="403"/>
                  </a:cubicBezTo>
                  <a:close/>
                  <a:moveTo>
                    <a:pt x="186" y="324"/>
                  </a:move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lose/>
                  <a:moveTo>
                    <a:pt x="202" y="375"/>
                  </a:moveTo>
                  <a:cubicBezTo>
                    <a:pt x="202" y="376"/>
                    <a:pt x="202" y="376"/>
                    <a:pt x="202" y="376"/>
                  </a:cubicBezTo>
                  <a:cubicBezTo>
                    <a:pt x="202" y="376"/>
                    <a:pt x="202" y="376"/>
                    <a:pt x="202" y="376"/>
                  </a:cubicBezTo>
                  <a:cubicBezTo>
                    <a:pt x="202" y="376"/>
                    <a:pt x="202" y="376"/>
                    <a:pt x="203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5" y="378"/>
                    <a:pt x="205" y="378"/>
                    <a:pt x="204" y="378"/>
                  </a:cubicBezTo>
                  <a:cubicBezTo>
                    <a:pt x="204" y="377"/>
                    <a:pt x="204" y="377"/>
                    <a:pt x="204" y="377"/>
                  </a:cubicBezTo>
                  <a:cubicBezTo>
                    <a:pt x="204" y="377"/>
                    <a:pt x="204" y="377"/>
                    <a:pt x="204" y="377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5"/>
                    <a:pt x="202" y="375"/>
                    <a:pt x="202" y="375"/>
                  </a:cubicBezTo>
                  <a:close/>
                  <a:moveTo>
                    <a:pt x="171" y="324"/>
                  </a:moveTo>
                  <a:cubicBezTo>
                    <a:pt x="171" y="324"/>
                    <a:pt x="171" y="324"/>
                    <a:pt x="171" y="324"/>
                  </a:cubicBezTo>
                  <a:cubicBezTo>
                    <a:pt x="170" y="325"/>
                    <a:pt x="170" y="325"/>
                    <a:pt x="170" y="32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24"/>
                    <a:pt x="171" y="324"/>
                    <a:pt x="171" y="324"/>
                  </a:cubicBezTo>
                  <a:close/>
                  <a:moveTo>
                    <a:pt x="309" y="388"/>
                  </a:moveTo>
                  <a:cubicBezTo>
                    <a:pt x="310" y="387"/>
                    <a:pt x="310" y="387"/>
                    <a:pt x="310" y="387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09" y="387"/>
                    <a:pt x="309" y="387"/>
                    <a:pt x="309" y="387"/>
                  </a:cubicBezTo>
                  <a:lnTo>
                    <a:pt x="309" y="388"/>
                  </a:lnTo>
                  <a:close/>
                  <a:moveTo>
                    <a:pt x="175" y="321"/>
                  </a:moveTo>
                  <a:cubicBezTo>
                    <a:pt x="175" y="321"/>
                    <a:pt x="175" y="321"/>
                    <a:pt x="175" y="321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5" y="321"/>
                    <a:pt x="175" y="321"/>
                    <a:pt x="175" y="321"/>
                  </a:cubicBezTo>
                  <a:close/>
                  <a:moveTo>
                    <a:pt x="168" y="324"/>
                  </a:moveTo>
                  <a:cubicBezTo>
                    <a:pt x="168" y="325"/>
                    <a:pt x="168" y="325"/>
                    <a:pt x="168" y="325"/>
                  </a:cubicBezTo>
                  <a:cubicBezTo>
                    <a:pt x="168" y="325"/>
                    <a:pt x="168" y="325"/>
                    <a:pt x="168" y="325"/>
                  </a:cubicBezTo>
                  <a:cubicBezTo>
                    <a:pt x="168" y="325"/>
                    <a:pt x="168" y="325"/>
                    <a:pt x="168" y="325"/>
                  </a:cubicBezTo>
                  <a:cubicBezTo>
                    <a:pt x="168" y="324"/>
                    <a:pt x="168" y="324"/>
                    <a:pt x="168" y="324"/>
                  </a:cubicBezTo>
                  <a:close/>
                  <a:moveTo>
                    <a:pt x="165" y="323"/>
                  </a:moveTo>
                  <a:cubicBezTo>
                    <a:pt x="165" y="323"/>
                    <a:pt x="165" y="323"/>
                    <a:pt x="165" y="323"/>
                  </a:cubicBezTo>
                  <a:cubicBezTo>
                    <a:pt x="166" y="322"/>
                    <a:pt x="166" y="322"/>
                    <a:pt x="166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3" y="323"/>
                    <a:pt x="163" y="323"/>
                    <a:pt x="163" y="323"/>
                  </a:cubicBezTo>
                  <a:cubicBezTo>
                    <a:pt x="163" y="323"/>
                    <a:pt x="163" y="323"/>
                    <a:pt x="163" y="323"/>
                  </a:cubicBezTo>
                  <a:cubicBezTo>
                    <a:pt x="164" y="323"/>
                    <a:pt x="164" y="323"/>
                    <a:pt x="164" y="323"/>
                  </a:cubicBezTo>
                  <a:cubicBezTo>
                    <a:pt x="164" y="323"/>
                    <a:pt x="164" y="323"/>
                    <a:pt x="164" y="323"/>
                  </a:cubicBezTo>
                  <a:cubicBezTo>
                    <a:pt x="165" y="323"/>
                    <a:pt x="165" y="323"/>
                    <a:pt x="165" y="323"/>
                  </a:cubicBezTo>
                  <a:cubicBezTo>
                    <a:pt x="165" y="323"/>
                    <a:pt x="165" y="323"/>
                    <a:pt x="165" y="323"/>
                  </a:cubicBezTo>
                  <a:close/>
                  <a:moveTo>
                    <a:pt x="169" y="323"/>
                  </a:moveTo>
                  <a:cubicBezTo>
                    <a:pt x="169" y="323"/>
                    <a:pt x="169" y="323"/>
                    <a:pt x="169" y="323"/>
                  </a:cubicBezTo>
                  <a:cubicBezTo>
                    <a:pt x="168" y="323"/>
                    <a:pt x="168" y="323"/>
                    <a:pt x="16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8" y="323"/>
                    <a:pt x="168" y="323"/>
                    <a:pt x="168" y="323"/>
                  </a:cubicBezTo>
                  <a:cubicBezTo>
                    <a:pt x="168" y="323"/>
                    <a:pt x="168" y="323"/>
                    <a:pt x="168" y="323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169" y="324"/>
                    <a:pt x="169" y="324"/>
                    <a:pt x="169" y="324"/>
                  </a:cubicBezTo>
                  <a:lnTo>
                    <a:pt x="169" y="323"/>
                  </a:lnTo>
                  <a:close/>
                  <a:moveTo>
                    <a:pt x="214" y="329"/>
                  </a:moveTo>
                  <a:cubicBezTo>
                    <a:pt x="214" y="329"/>
                    <a:pt x="214" y="329"/>
                    <a:pt x="214" y="329"/>
                  </a:cubicBezTo>
                  <a:cubicBezTo>
                    <a:pt x="214" y="329"/>
                    <a:pt x="214" y="329"/>
                    <a:pt x="214" y="329"/>
                  </a:cubicBezTo>
                  <a:close/>
                  <a:moveTo>
                    <a:pt x="213" y="361"/>
                  </a:moveTo>
                  <a:cubicBezTo>
                    <a:pt x="213" y="361"/>
                    <a:pt x="213" y="361"/>
                    <a:pt x="213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14" y="361"/>
                    <a:pt x="214" y="361"/>
                    <a:pt x="214" y="361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2" y="360"/>
                    <a:pt x="212" y="360"/>
                    <a:pt x="212" y="360"/>
                  </a:cubicBezTo>
                  <a:cubicBezTo>
                    <a:pt x="212" y="360"/>
                    <a:pt x="212" y="360"/>
                    <a:pt x="212" y="360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2" y="358"/>
                    <a:pt x="212" y="358"/>
                    <a:pt x="212" y="358"/>
                  </a:cubicBezTo>
                  <a:cubicBezTo>
                    <a:pt x="212" y="358"/>
                    <a:pt x="212" y="358"/>
                    <a:pt x="212" y="358"/>
                  </a:cubicBezTo>
                  <a:cubicBezTo>
                    <a:pt x="212" y="357"/>
                    <a:pt x="212" y="357"/>
                    <a:pt x="212" y="357"/>
                  </a:cubicBezTo>
                  <a:cubicBezTo>
                    <a:pt x="212" y="357"/>
                    <a:pt x="212" y="357"/>
                    <a:pt x="212" y="357"/>
                  </a:cubicBezTo>
                  <a:cubicBezTo>
                    <a:pt x="211" y="357"/>
                    <a:pt x="211" y="356"/>
                    <a:pt x="211" y="356"/>
                  </a:cubicBezTo>
                  <a:cubicBezTo>
                    <a:pt x="210" y="356"/>
                    <a:pt x="210" y="356"/>
                    <a:pt x="210" y="356"/>
                  </a:cubicBezTo>
                  <a:cubicBezTo>
                    <a:pt x="210" y="355"/>
                    <a:pt x="211" y="356"/>
                    <a:pt x="210" y="355"/>
                  </a:cubicBezTo>
                  <a:cubicBezTo>
                    <a:pt x="210" y="355"/>
                    <a:pt x="210" y="355"/>
                    <a:pt x="210" y="355"/>
                  </a:cubicBezTo>
                  <a:cubicBezTo>
                    <a:pt x="210" y="355"/>
                    <a:pt x="210" y="355"/>
                    <a:pt x="210" y="355"/>
                  </a:cubicBezTo>
                  <a:cubicBezTo>
                    <a:pt x="210" y="356"/>
                    <a:pt x="210" y="356"/>
                    <a:pt x="210" y="356"/>
                  </a:cubicBezTo>
                  <a:cubicBezTo>
                    <a:pt x="209" y="356"/>
                    <a:pt x="209" y="356"/>
                    <a:pt x="209" y="356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8" y="354"/>
                    <a:pt x="208" y="354"/>
                    <a:pt x="208" y="354"/>
                  </a:cubicBezTo>
                  <a:cubicBezTo>
                    <a:pt x="208" y="355"/>
                    <a:pt x="208" y="355"/>
                    <a:pt x="208" y="355"/>
                  </a:cubicBezTo>
                  <a:cubicBezTo>
                    <a:pt x="208" y="354"/>
                    <a:pt x="208" y="354"/>
                    <a:pt x="208" y="354"/>
                  </a:cubicBezTo>
                  <a:cubicBezTo>
                    <a:pt x="208" y="355"/>
                    <a:pt x="208" y="355"/>
                    <a:pt x="208" y="355"/>
                  </a:cubicBezTo>
                  <a:cubicBezTo>
                    <a:pt x="208" y="354"/>
                    <a:pt x="208" y="354"/>
                    <a:pt x="208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3"/>
                    <a:pt x="203" y="353"/>
                    <a:pt x="203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3" y="354"/>
                    <a:pt x="203" y="354"/>
                    <a:pt x="203" y="354"/>
                  </a:cubicBezTo>
                  <a:cubicBezTo>
                    <a:pt x="202" y="354"/>
                    <a:pt x="202" y="354"/>
                    <a:pt x="202" y="354"/>
                  </a:cubicBezTo>
                  <a:cubicBezTo>
                    <a:pt x="203" y="354"/>
                    <a:pt x="203" y="354"/>
                    <a:pt x="203" y="355"/>
                  </a:cubicBezTo>
                  <a:cubicBezTo>
                    <a:pt x="203" y="355"/>
                    <a:pt x="203" y="355"/>
                    <a:pt x="202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7"/>
                    <a:pt x="202" y="357"/>
                    <a:pt x="202" y="357"/>
                  </a:cubicBezTo>
                  <a:cubicBezTo>
                    <a:pt x="202" y="357"/>
                    <a:pt x="202" y="357"/>
                    <a:pt x="202" y="357"/>
                  </a:cubicBezTo>
                  <a:cubicBezTo>
                    <a:pt x="202" y="357"/>
                    <a:pt x="202" y="357"/>
                    <a:pt x="202" y="357"/>
                  </a:cubicBezTo>
                  <a:cubicBezTo>
                    <a:pt x="203" y="358"/>
                    <a:pt x="203" y="358"/>
                    <a:pt x="203" y="358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04" y="358"/>
                    <a:pt x="204" y="358"/>
                    <a:pt x="204" y="358"/>
                  </a:cubicBezTo>
                  <a:cubicBezTo>
                    <a:pt x="204" y="358"/>
                    <a:pt x="204" y="358"/>
                    <a:pt x="204" y="358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8"/>
                    <a:pt x="205" y="358"/>
                    <a:pt x="205" y="358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60"/>
                    <a:pt x="205" y="360"/>
                    <a:pt x="205" y="360"/>
                  </a:cubicBezTo>
                  <a:cubicBezTo>
                    <a:pt x="206" y="359"/>
                    <a:pt x="205" y="359"/>
                    <a:pt x="206" y="359"/>
                  </a:cubicBezTo>
                  <a:cubicBezTo>
                    <a:pt x="206" y="359"/>
                    <a:pt x="206" y="359"/>
                    <a:pt x="206" y="359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5" y="360"/>
                    <a:pt x="205" y="360"/>
                    <a:pt x="205" y="360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0"/>
                    <a:pt x="207" y="360"/>
                    <a:pt x="207" y="360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2"/>
                    <a:pt x="207" y="362"/>
                    <a:pt x="207" y="362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9" y="361"/>
                    <a:pt x="208" y="361"/>
                    <a:pt x="208" y="361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1"/>
                    <a:pt x="209" y="361"/>
                    <a:pt x="209" y="361"/>
                  </a:cubicBezTo>
                  <a:cubicBezTo>
                    <a:pt x="209" y="361"/>
                    <a:pt x="209" y="361"/>
                    <a:pt x="209" y="361"/>
                  </a:cubicBezTo>
                  <a:cubicBezTo>
                    <a:pt x="210" y="361"/>
                    <a:pt x="210" y="361"/>
                    <a:pt x="210" y="361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09" y="363"/>
                    <a:pt x="209" y="363"/>
                    <a:pt x="20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08" y="364"/>
                    <a:pt x="208" y="363"/>
                    <a:pt x="208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3"/>
                    <a:pt x="209" y="363"/>
                    <a:pt x="209" y="363"/>
                  </a:cubicBezTo>
                  <a:cubicBezTo>
                    <a:pt x="210" y="364"/>
                    <a:pt x="210" y="364"/>
                    <a:pt x="210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10" y="364"/>
                    <a:pt x="210" y="364"/>
                    <a:pt x="210" y="364"/>
                  </a:cubicBezTo>
                  <a:cubicBezTo>
                    <a:pt x="210" y="364"/>
                    <a:pt x="210" y="364"/>
                    <a:pt x="210" y="364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1" y="364"/>
                    <a:pt x="211" y="364"/>
                    <a:pt x="211" y="364"/>
                  </a:cubicBezTo>
                  <a:cubicBezTo>
                    <a:pt x="211" y="365"/>
                    <a:pt x="211" y="365"/>
                    <a:pt x="211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4"/>
                    <a:pt x="212" y="364"/>
                    <a:pt x="212" y="364"/>
                  </a:cubicBezTo>
                  <a:cubicBezTo>
                    <a:pt x="211" y="364"/>
                    <a:pt x="211" y="364"/>
                    <a:pt x="211" y="364"/>
                  </a:cubicBezTo>
                  <a:cubicBezTo>
                    <a:pt x="211" y="364"/>
                    <a:pt x="211" y="364"/>
                    <a:pt x="211" y="364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362"/>
                    <a:pt x="211" y="362"/>
                    <a:pt x="211" y="362"/>
                  </a:cubicBezTo>
                  <a:cubicBezTo>
                    <a:pt x="211" y="362"/>
                    <a:pt x="211" y="362"/>
                    <a:pt x="211" y="362"/>
                  </a:cubicBezTo>
                  <a:cubicBezTo>
                    <a:pt x="211" y="362"/>
                    <a:pt x="211" y="362"/>
                    <a:pt x="211" y="362"/>
                  </a:cubicBezTo>
                  <a:cubicBezTo>
                    <a:pt x="211" y="362"/>
                    <a:pt x="211" y="363"/>
                    <a:pt x="211" y="363"/>
                  </a:cubicBezTo>
                  <a:cubicBezTo>
                    <a:pt x="212" y="363"/>
                    <a:pt x="212" y="363"/>
                    <a:pt x="212" y="363"/>
                  </a:cubicBezTo>
                  <a:cubicBezTo>
                    <a:pt x="212" y="363"/>
                    <a:pt x="212" y="363"/>
                    <a:pt x="213" y="364"/>
                  </a:cubicBezTo>
                  <a:cubicBezTo>
                    <a:pt x="213" y="364"/>
                    <a:pt x="213" y="364"/>
                    <a:pt x="213" y="364"/>
                  </a:cubicBezTo>
                  <a:cubicBezTo>
                    <a:pt x="213" y="364"/>
                    <a:pt x="213" y="364"/>
                    <a:pt x="213" y="364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2" y="363"/>
                    <a:pt x="212" y="363"/>
                    <a:pt x="212" y="363"/>
                  </a:cubicBezTo>
                  <a:cubicBezTo>
                    <a:pt x="212" y="362"/>
                    <a:pt x="212" y="362"/>
                    <a:pt x="212" y="362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0"/>
                    <a:pt x="212" y="360"/>
                    <a:pt x="212" y="360"/>
                  </a:cubicBezTo>
                  <a:cubicBezTo>
                    <a:pt x="212" y="360"/>
                    <a:pt x="212" y="361"/>
                    <a:pt x="213" y="361"/>
                  </a:cubicBezTo>
                  <a:close/>
                  <a:moveTo>
                    <a:pt x="209" y="365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365"/>
                    <a:pt x="208" y="365"/>
                    <a:pt x="208" y="365"/>
                  </a:cubicBezTo>
                  <a:cubicBezTo>
                    <a:pt x="209" y="365"/>
                    <a:pt x="209" y="366"/>
                    <a:pt x="209" y="365"/>
                  </a:cubicBezTo>
                  <a:close/>
                  <a:moveTo>
                    <a:pt x="215" y="323"/>
                  </a:moveTo>
                  <a:cubicBezTo>
                    <a:pt x="215" y="323"/>
                    <a:pt x="215" y="323"/>
                    <a:pt x="215" y="323"/>
                  </a:cubicBezTo>
                  <a:cubicBezTo>
                    <a:pt x="215" y="323"/>
                    <a:pt x="215" y="323"/>
                    <a:pt x="216" y="324"/>
                  </a:cubicBezTo>
                  <a:cubicBezTo>
                    <a:pt x="216" y="324"/>
                    <a:pt x="216" y="324"/>
                    <a:pt x="216" y="324"/>
                  </a:cubicBezTo>
                  <a:cubicBezTo>
                    <a:pt x="215" y="324"/>
                    <a:pt x="215" y="324"/>
                    <a:pt x="215" y="324"/>
                  </a:cubicBezTo>
                  <a:cubicBezTo>
                    <a:pt x="215" y="324"/>
                    <a:pt x="215" y="324"/>
                    <a:pt x="215" y="324"/>
                  </a:cubicBezTo>
                  <a:cubicBezTo>
                    <a:pt x="216" y="325"/>
                    <a:pt x="216" y="325"/>
                    <a:pt x="216" y="325"/>
                  </a:cubicBezTo>
                  <a:cubicBezTo>
                    <a:pt x="216" y="325"/>
                    <a:pt x="216" y="325"/>
                    <a:pt x="216" y="325"/>
                  </a:cubicBezTo>
                  <a:cubicBezTo>
                    <a:pt x="216" y="324"/>
                    <a:pt x="216" y="324"/>
                    <a:pt x="216" y="324"/>
                  </a:cubicBezTo>
                  <a:cubicBezTo>
                    <a:pt x="216" y="324"/>
                    <a:pt x="216" y="324"/>
                    <a:pt x="216" y="324"/>
                  </a:cubicBezTo>
                  <a:cubicBezTo>
                    <a:pt x="216" y="324"/>
                    <a:pt x="217" y="324"/>
                    <a:pt x="217" y="324"/>
                  </a:cubicBezTo>
                  <a:cubicBezTo>
                    <a:pt x="217" y="324"/>
                    <a:pt x="217" y="324"/>
                    <a:pt x="21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7" y="324"/>
                    <a:pt x="217" y="324"/>
                    <a:pt x="217" y="323"/>
                  </a:cubicBezTo>
                  <a:cubicBezTo>
                    <a:pt x="217" y="323"/>
                    <a:pt x="217" y="323"/>
                    <a:pt x="217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19" y="323"/>
                    <a:pt x="219" y="323"/>
                    <a:pt x="220" y="323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0" y="323"/>
                    <a:pt x="220" y="323"/>
                    <a:pt x="220" y="323"/>
                  </a:cubicBezTo>
                  <a:cubicBezTo>
                    <a:pt x="220" y="323"/>
                    <a:pt x="220" y="323"/>
                    <a:pt x="220" y="323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1"/>
                    <a:pt x="218" y="321"/>
                    <a:pt x="218" y="321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7" y="320"/>
                    <a:pt x="217" y="320"/>
                    <a:pt x="217" y="320"/>
                  </a:cubicBezTo>
                  <a:cubicBezTo>
                    <a:pt x="217" y="320"/>
                    <a:pt x="217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20" y="321"/>
                    <a:pt x="220" y="321"/>
                    <a:pt x="220" y="321"/>
                  </a:cubicBezTo>
                  <a:cubicBezTo>
                    <a:pt x="220" y="322"/>
                    <a:pt x="220" y="321"/>
                    <a:pt x="220" y="322"/>
                  </a:cubicBezTo>
                  <a:cubicBezTo>
                    <a:pt x="221" y="321"/>
                    <a:pt x="221" y="321"/>
                    <a:pt x="221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2" y="320"/>
                    <a:pt x="222" y="321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1" y="321"/>
                    <a:pt x="221" y="321"/>
                    <a:pt x="221" y="321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1" y="319"/>
                    <a:pt x="221" y="319"/>
                    <a:pt x="221" y="319"/>
                  </a:cubicBezTo>
                  <a:cubicBezTo>
                    <a:pt x="221" y="319"/>
                    <a:pt x="221" y="319"/>
                    <a:pt x="221" y="319"/>
                  </a:cubicBezTo>
                  <a:cubicBezTo>
                    <a:pt x="220" y="319"/>
                    <a:pt x="220" y="319"/>
                    <a:pt x="220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8" y="318"/>
                    <a:pt x="218" y="318"/>
                    <a:pt x="218" y="318"/>
                  </a:cubicBezTo>
                  <a:cubicBezTo>
                    <a:pt x="218" y="318"/>
                    <a:pt x="218" y="318"/>
                    <a:pt x="218" y="318"/>
                  </a:cubicBezTo>
                  <a:cubicBezTo>
                    <a:pt x="218" y="318"/>
                    <a:pt x="218" y="318"/>
                    <a:pt x="218" y="318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6" y="316"/>
                    <a:pt x="216" y="316"/>
                    <a:pt x="216" y="316"/>
                  </a:cubicBezTo>
                  <a:cubicBezTo>
                    <a:pt x="216" y="316"/>
                    <a:pt x="216" y="316"/>
                    <a:pt x="216" y="316"/>
                  </a:cubicBezTo>
                  <a:cubicBezTo>
                    <a:pt x="216" y="316"/>
                    <a:pt x="216" y="315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5"/>
                    <a:pt x="214" y="315"/>
                    <a:pt x="215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5" y="316"/>
                    <a:pt x="215" y="316"/>
                    <a:pt x="215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3" y="315"/>
                    <a:pt x="213" y="315"/>
                    <a:pt x="213" y="315"/>
                  </a:cubicBezTo>
                  <a:cubicBezTo>
                    <a:pt x="213" y="315"/>
                    <a:pt x="213" y="315"/>
                    <a:pt x="213" y="315"/>
                  </a:cubicBezTo>
                  <a:cubicBezTo>
                    <a:pt x="213" y="315"/>
                    <a:pt x="213" y="315"/>
                    <a:pt x="213" y="315"/>
                  </a:cubicBezTo>
                  <a:cubicBezTo>
                    <a:pt x="212" y="315"/>
                    <a:pt x="212" y="315"/>
                    <a:pt x="211" y="316"/>
                  </a:cubicBezTo>
                  <a:cubicBezTo>
                    <a:pt x="211" y="316"/>
                    <a:pt x="211" y="316"/>
                    <a:pt x="211" y="316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211" y="319"/>
                    <a:pt x="211" y="319"/>
                    <a:pt x="211" y="320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0" y="322"/>
                    <a:pt x="210" y="322"/>
                    <a:pt x="210" y="322"/>
                  </a:cubicBezTo>
                  <a:cubicBezTo>
                    <a:pt x="211" y="322"/>
                    <a:pt x="211" y="322"/>
                    <a:pt x="211" y="322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9" y="327"/>
                    <a:pt x="209" y="327"/>
                    <a:pt x="209" y="327"/>
                  </a:cubicBezTo>
                  <a:cubicBezTo>
                    <a:pt x="209" y="327"/>
                    <a:pt x="209" y="327"/>
                    <a:pt x="209" y="327"/>
                  </a:cubicBezTo>
                  <a:cubicBezTo>
                    <a:pt x="208" y="327"/>
                    <a:pt x="209" y="327"/>
                    <a:pt x="208" y="327"/>
                  </a:cubicBezTo>
                  <a:cubicBezTo>
                    <a:pt x="207" y="327"/>
                    <a:pt x="207" y="327"/>
                    <a:pt x="207" y="327"/>
                  </a:cubicBezTo>
                  <a:cubicBezTo>
                    <a:pt x="207" y="327"/>
                    <a:pt x="207" y="327"/>
                    <a:pt x="207" y="327"/>
                  </a:cubicBezTo>
                  <a:cubicBezTo>
                    <a:pt x="207" y="327"/>
                    <a:pt x="207" y="327"/>
                    <a:pt x="207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8" y="330"/>
                    <a:pt x="208" y="330"/>
                    <a:pt x="208" y="330"/>
                  </a:cubicBezTo>
                  <a:cubicBezTo>
                    <a:pt x="208" y="330"/>
                    <a:pt x="208" y="330"/>
                    <a:pt x="208" y="330"/>
                  </a:cubicBezTo>
                  <a:cubicBezTo>
                    <a:pt x="208" y="330"/>
                    <a:pt x="208" y="330"/>
                    <a:pt x="208" y="330"/>
                  </a:cubicBezTo>
                  <a:cubicBezTo>
                    <a:pt x="207" y="331"/>
                    <a:pt x="207" y="330"/>
                    <a:pt x="207" y="330"/>
                  </a:cubicBezTo>
                  <a:cubicBezTo>
                    <a:pt x="207" y="330"/>
                    <a:pt x="207" y="330"/>
                    <a:pt x="207" y="330"/>
                  </a:cubicBezTo>
                  <a:cubicBezTo>
                    <a:pt x="206" y="330"/>
                    <a:pt x="206" y="330"/>
                    <a:pt x="206" y="330"/>
                  </a:cubicBezTo>
                  <a:cubicBezTo>
                    <a:pt x="206" y="330"/>
                    <a:pt x="206" y="330"/>
                    <a:pt x="206" y="330"/>
                  </a:cubicBezTo>
                  <a:cubicBezTo>
                    <a:pt x="206" y="330"/>
                    <a:pt x="206" y="330"/>
                    <a:pt x="206" y="330"/>
                  </a:cubicBezTo>
                  <a:cubicBezTo>
                    <a:pt x="205" y="331"/>
                    <a:pt x="205" y="330"/>
                    <a:pt x="205" y="331"/>
                  </a:cubicBezTo>
                  <a:cubicBezTo>
                    <a:pt x="205" y="331"/>
                    <a:pt x="205" y="331"/>
                    <a:pt x="205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7" y="333"/>
                    <a:pt x="207" y="333"/>
                    <a:pt x="207" y="333"/>
                  </a:cubicBezTo>
                  <a:cubicBezTo>
                    <a:pt x="207" y="332"/>
                    <a:pt x="207" y="332"/>
                    <a:pt x="208" y="332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2" y="330"/>
                    <a:pt x="212" y="330"/>
                    <a:pt x="212" y="330"/>
                  </a:cubicBezTo>
                  <a:cubicBezTo>
                    <a:pt x="211" y="330"/>
                    <a:pt x="211" y="330"/>
                    <a:pt x="211" y="330"/>
                  </a:cubicBezTo>
                  <a:cubicBezTo>
                    <a:pt x="211" y="330"/>
                    <a:pt x="211" y="330"/>
                    <a:pt x="211" y="330"/>
                  </a:cubicBezTo>
                  <a:cubicBezTo>
                    <a:pt x="212" y="329"/>
                    <a:pt x="212" y="329"/>
                    <a:pt x="212" y="330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8"/>
                    <a:pt x="212" y="328"/>
                    <a:pt x="212" y="328"/>
                  </a:cubicBezTo>
                  <a:cubicBezTo>
                    <a:pt x="212" y="328"/>
                    <a:pt x="212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6"/>
                    <a:pt x="214" y="326"/>
                    <a:pt x="214" y="326"/>
                  </a:cubicBezTo>
                  <a:cubicBezTo>
                    <a:pt x="213" y="327"/>
                    <a:pt x="213" y="327"/>
                    <a:pt x="213" y="327"/>
                  </a:cubicBezTo>
                  <a:cubicBezTo>
                    <a:pt x="213" y="326"/>
                    <a:pt x="213" y="326"/>
                    <a:pt x="213" y="326"/>
                  </a:cubicBezTo>
                  <a:cubicBezTo>
                    <a:pt x="212" y="325"/>
                    <a:pt x="212" y="325"/>
                    <a:pt x="212" y="325"/>
                  </a:cubicBezTo>
                  <a:cubicBezTo>
                    <a:pt x="212" y="325"/>
                    <a:pt x="212" y="325"/>
                    <a:pt x="212" y="325"/>
                  </a:cubicBezTo>
                  <a:cubicBezTo>
                    <a:pt x="212" y="325"/>
                    <a:pt x="212" y="325"/>
                    <a:pt x="212" y="325"/>
                  </a:cubicBezTo>
                  <a:cubicBezTo>
                    <a:pt x="213" y="325"/>
                    <a:pt x="213" y="325"/>
                    <a:pt x="213" y="325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4" y="323"/>
                    <a:pt x="214" y="323"/>
                    <a:pt x="214" y="323"/>
                  </a:cubicBezTo>
                  <a:lnTo>
                    <a:pt x="215" y="323"/>
                  </a:lnTo>
                  <a:close/>
                  <a:moveTo>
                    <a:pt x="210" y="257"/>
                  </a:moveTo>
                  <a:cubicBezTo>
                    <a:pt x="210" y="256"/>
                    <a:pt x="210" y="256"/>
                    <a:pt x="210" y="256"/>
                  </a:cubicBezTo>
                  <a:cubicBezTo>
                    <a:pt x="210" y="257"/>
                    <a:pt x="210" y="257"/>
                    <a:pt x="211" y="257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7"/>
                    <a:pt x="211" y="256"/>
                    <a:pt x="211" y="256"/>
                  </a:cubicBezTo>
                  <a:cubicBezTo>
                    <a:pt x="211" y="256"/>
                    <a:pt x="210" y="255"/>
                    <a:pt x="210" y="255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lnTo>
                    <a:pt x="210" y="257"/>
                  </a:lnTo>
                  <a:close/>
                  <a:moveTo>
                    <a:pt x="211" y="332"/>
                  </a:move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1" y="333"/>
                    <a:pt x="211" y="333"/>
                    <a:pt x="211" y="333"/>
                  </a:cubicBezTo>
                  <a:cubicBezTo>
                    <a:pt x="211" y="333"/>
                    <a:pt x="211" y="333"/>
                    <a:pt x="211" y="333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2" y="331"/>
                    <a:pt x="212" y="331"/>
                    <a:pt x="212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2"/>
                    <a:pt x="211" y="332"/>
                    <a:pt x="211" y="332"/>
                  </a:cubicBezTo>
                  <a:close/>
                  <a:moveTo>
                    <a:pt x="199" y="308"/>
                  </a:moveTo>
                  <a:cubicBezTo>
                    <a:pt x="199" y="308"/>
                    <a:pt x="199" y="308"/>
                    <a:pt x="199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199" y="308"/>
                    <a:pt x="199" y="308"/>
                    <a:pt x="199" y="308"/>
                  </a:cubicBezTo>
                  <a:cubicBezTo>
                    <a:pt x="199" y="308"/>
                    <a:pt x="199" y="308"/>
                    <a:pt x="199" y="308"/>
                  </a:cubicBezTo>
                  <a:cubicBezTo>
                    <a:pt x="199" y="308"/>
                    <a:pt x="199" y="308"/>
                    <a:pt x="199" y="308"/>
                  </a:cubicBezTo>
                  <a:close/>
                  <a:moveTo>
                    <a:pt x="213" y="330"/>
                  </a:moveTo>
                  <a:cubicBezTo>
                    <a:pt x="213" y="331"/>
                    <a:pt x="213" y="331"/>
                    <a:pt x="213" y="331"/>
                  </a:cubicBezTo>
                  <a:cubicBezTo>
                    <a:pt x="213" y="331"/>
                    <a:pt x="213" y="331"/>
                    <a:pt x="213" y="331"/>
                  </a:cubicBezTo>
                  <a:lnTo>
                    <a:pt x="213" y="330"/>
                  </a:lnTo>
                  <a:close/>
                  <a:moveTo>
                    <a:pt x="210" y="269"/>
                  </a:move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lose/>
                  <a:moveTo>
                    <a:pt x="212" y="268"/>
                  </a:moveTo>
                  <a:cubicBezTo>
                    <a:pt x="211" y="268"/>
                    <a:pt x="211" y="268"/>
                    <a:pt x="211" y="268"/>
                  </a:cubicBezTo>
                  <a:cubicBezTo>
                    <a:pt x="212" y="269"/>
                    <a:pt x="212" y="269"/>
                    <a:pt x="212" y="269"/>
                  </a:cubicBezTo>
                  <a:cubicBezTo>
                    <a:pt x="212" y="268"/>
                    <a:pt x="212" y="268"/>
                    <a:pt x="212" y="268"/>
                  </a:cubicBezTo>
                  <a:cubicBezTo>
                    <a:pt x="212" y="268"/>
                    <a:pt x="212" y="268"/>
                    <a:pt x="212" y="268"/>
                  </a:cubicBezTo>
                  <a:close/>
                  <a:moveTo>
                    <a:pt x="217" y="274"/>
                  </a:moveTo>
                  <a:cubicBezTo>
                    <a:pt x="217" y="274"/>
                    <a:pt x="217" y="274"/>
                    <a:pt x="217" y="274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7" y="275"/>
                    <a:pt x="217" y="275"/>
                    <a:pt x="217" y="275"/>
                  </a:cubicBezTo>
                  <a:cubicBezTo>
                    <a:pt x="217" y="275"/>
                    <a:pt x="217" y="275"/>
                    <a:pt x="217" y="275"/>
                  </a:cubicBezTo>
                  <a:cubicBezTo>
                    <a:pt x="217" y="275"/>
                    <a:pt x="217" y="275"/>
                    <a:pt x="217" y="275"/>
                  </a:cubicBezTo>
                  <a:cubicBezTo>
                    <a:pt x="217" y="274"/>
                    <a:pt x="217" y="274"/>
                    <a:pt x="217" y="274"/>
                  </a:cubicBezTo>
                  <a:close/>
                  <a:moveTo>
                    <a:pt x="241" y="380"/>
                  </a:moveTo>
                  <a:cubicBezTo>
                    <a:pt x="242" y="380"/>
                    <a:pt x="242" y="380"/>
                    <a:pt x="242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lose/>
                  <a:moveTo>
                    <a:pt x="224" y="329"/>
                  </a:moveTo>
                  <a:cubicBezTo>
                    <a:pt x="224" y="329"/>
                    <a:pt x="224" y="329"/>
                    <a:pt x="224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0" y="329"/>
                    <a:pt x="220" y="329"/>
                    <a:pt x="220" y="329"/>
                  </a:cubicBezTo>
                  <a:cubicBezTo>
                    <a:pt x="220" y="330"/>
                    <a:pt x="220" y="330"/>
                    <a:pt x="220" y="330"/>
                  </a:cubicBezTo>
                  <a:cubicBezTo>
                    <a:pt x="220" y="330"/>
                    <a:pt x="220" y="330"/>
                    <a:pt x="220" y="330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2" y="331"/>
                    <a:pt x="222" y="331"/>
                    <a:pt x="222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2"/>
                    <a:pt x="220" y="332"/>
                    <a:pt x="220" y="332"/>
                  </a:cubicBezTo>
                  <a:cubicBezTo>
                    <a:pt x="220" y="332"/>
                    <a:pt x="220" y="332"/>
                    <a:pt x="220" y="332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219" y="331"/>
                    <a:pt x="219" y="331"/>
                    <a:pt x="219" y="331"/>
                  </a:cubicBezTo>
                  <a:cubicBezTo>
                    <a:pt x="219" y="331"/>
                    <a:pt x="219" y="331"/>
                    <a:pt x="219" y="331"/>
                  </a:cubicBezTo>
                  <a:cubicBezTo>
                    <a:pt x="219" y="331"/>
                    <a:pt x="219" y="331"/>
                    <a:pt x="219" y="331"/>
                  </a:cubicBezTo>
                  <a:cubicBezTo>
                    <a:pt x="218" y="330"/>
                    <a:pt x="218" y="330"/>
                    <a:pt x="218" y="330"/>
                  </a:cubicBezTo>
                  <a:cubicBezTo>
                    <a:pt x="218" y="330"/>
                    <a:pt x="218" y="330"/>
                    <a:pt x="218" y="330"/>
                  </a:cubicBezTo>
                  <a:cubicBezTo>
                    <a:pt x="218" y="330"/>
                    <a:pt x="218" y="330"/>
                    <a:pt x="218" y="330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17" y="330"/>
                    <a:pt x="218" y="330"/>
                    <a:pt x="217" y="330"/>
                  </a:cubicBezTo>
                  <a:cubicBezTo>
                    <a:pt x="217" y="330"/>
                    <a:pt x="217" y="330"/>
                    <a:pt x="217" y="330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6" y="331"/>
                    <a:pt x="216" y="331"/>
                    <a:pt x="216" y="331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29"/>
                    <a:pt x="215" y="329"/>
                    <a:pt x="215" y="329"/>
                  </a:cubicBezTo>
                  <a:cubicBezTo>
                    <a:pt x="216" y="329"/>
                    <a:pt x="216" y="329"/>
                    <a:pt x="216" y="329"/>
                  </a:cubicBezTo>
                  <a:cubicBezTo>
                    <a:pt x="215" y="329"/>
                    <a:pt x="215" y="329"/>
                    <a:pt x="215" y="329"/>
                  </a:cubicBezTo>
                  <a:cubicBezTo>
                    <a:pt x="215" y="329"/>
                    <a:pt x="215" y="329"/>
                    <a:pt x="215" y="328"/>
                  </a:cubicBezTo>
                  <a:cubicBezTo>
                    <a:pt x="215" y="328"/>
                    <a:pt x="215" y="328"/>
                    <a:pt x="215" y="328"/>
                  </a:cubicBezTo>
                  <a:cubicBezTo>
                    <a:pt x="215" y="328"/>
                    <a:pt x="215" y="328"/>
                    <a:pt x="215" y="328"/>
                  </a:cubicBezTo>
                  <a:cubicBezTo>
                    <a:pt x="216" y="327"/>
                    <a:pt x="216" y="327"/>
                    <a:pt x="216" y="327"/>
                  </a:cubicBezTo>
                  <a:cubicBezTo>
                    <a:pt x="215" y="327"/>
                    <a:pt x="215" y="327"/>
                    <a:pt x="215" y="327"/>
                  </a:cubicBezTo>
                  <a:cubicBezTo>
                    <a:pt x="216" y="327"/>
                    <a:pt x="216" y="327"/>
                    <a:pt x="216" y="327"/>
                  </a:cubicBezTo>
                  <a:cubicBezTo>
                    <a:pt x="216" y="327"/>
                    <a:pt x="216" y="327"/>
                    <a:pt x="217" y="328"/>
                  </a:cubicBezTo>
                  <a:cubicBezTo>
                    <a:pt x="217" y="327"/>
                    <a:pt x="217" y="327"/>
                    <a:pt x="217" y="327"/>
                  </a:cubicBezTo>
                  <a:cubicBezTo>
                    <a:pt x="217" y="327"/>
                    <a:pt x="217" y="327"/>
                    <a:pt x="217" y="327"/>
                  </a:cubicBezTo>
                  <a:cubicBezTo>
                    <a:pt x="217" y="327"/>
                    <a:pt x="217" y="327"/>
                    <a:pt x="217" y="327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6"/>
                    <a:pt x="218" y="326"/>
                    <a:pt x="218" y="326"/>
                  </a:cubicBezTo>
                  <a:cubicBezTo>
                    <a:pt x="218" y="326"/>
                    <a:pt x="218" y="326"/>
                    <a:pt x="218" y="326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5"/>
                    <a:pt x="220" y="325"/>
                    <a:pt x="220" y="325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5"/>
                    <a:pt x="220" y="325"/>
                    <a:pt x="220" y="325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1" y="326"/>
                    <a:pt x="221" y="326"/>
                    <a:pt x="221" y="326"/>
                  </a:cubicBezTo>
                  <a:cubicBezTo>
                    <a:pt x="221" y="326"/>
                    <a:pt x="221" y="326"/>
                    <a:pt x="221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3" y="326"/>
                    <a:pt x="223" y="326"/>
                    <a:pt x="223" y="326"/>
                  </a:cubicBezTo>
                  <a:cubicBezTo>
                    <a:pt x="223" y="326"/>
                    <a:pt x="223" y="327"/>
                    <a:pt x="224" y="327"/>
                  </a:cubicBezTo>
                  <a:cubicBezTo>
                    <a:pt x="224" y="327"/>
                    <a:pt x="224" y="327"/>
                    <a:pt x="224" y="327"/>
                  </a:cubicBezTo>
                  <a:cubicBezTo>
                    <a:pt x="223" y="327"/>
                    <a:pt x="223" y="327"/>
                    <a:pt x="223" y="327"/>
                  </a:cubicBezTo>
                  <a:cubicBezTo>
                    <a:pt x="224" y="328"/>
                    <a:pt x="224" y="328"/>
                    <a:pt x="225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5" y="329"/>
                    <a:pt x="225" y="329"/>
                    <a:pt x="225" y="329"/>
                  </a:cubicBezTo>
                  <a:cubicBezTo>
                    <a:pt x="225" y="329"/>
                    <a:pt x="225" y="329"/>
                    <a:pt x="225" y="329"/>
                  </a:cubicBezTo>
                  <a:cubicBezTo>
                    <a:pt x="225" y="329"/>
                    <a:pt x="225" y="329"/>
                    <a:pt x="225" y="329"/>
                  </a:cubicBezTo>
                  <a:lnTo>
                    <a:pt x="224" y="329"/>
                  </a:lnTo>
                  <a:close/>
                  <a:moveTo>
                    <a:pt x="222" y="329"/>
                  </a:moveTo>
                  <a:cubicBezTo>
                    <a:pt x="222" y="328"/>
                    <a:pt x="222" y="328"/>
                    <a:pt x="222" y="32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lose/>
                  <a:moveTo>
                    <a:pt x="215" y="277"/>
                  </a:moveTo>
                  <a:cubicBezTo>
                    <a:pt x="216" y="277"/>
                    <a:pt x="216" y="277"/>
                    <a:pt x="216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lose/>
                  <a:moveTo>
                    <a:pt x="213" y="330"/>
                  </a:move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lose/>
                  <a:moveTo>
                    <a:pt x="199" y="331"/>
                  </a:moveTo>
                  <a:cubicBezTo>
                    <a:pt x="199" y="330"/>
                    <a:pt x="199" y="330"/>
                    <a:pt x="199" y="330"/>
                  </a:cubicBezTo>
                  <a:cubicBezTo>
                    <a:pt x="198" y="331"/>
                    <a:pt x="198" y="331"/>
                    <a:pt x="198" y="331"/>
                  </a:cubicBezTo>
                  <a:lnTo>
                    <a:pt x="199" y="331"/>
                  </a:lnTo>
                  <a:close/>
                  <a:moveTo>
                    <a:pt x="197" y="313"/>
                  </a:moveTo>
                  <a:cubicBezTo>
                    <a:pt x="197" y="313"/>
                    <a:pt x="197" y="313"/>
                    <a:pt x="197" y="313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3"/>
                    <a:pt x="197" y="313"/>
                    <a:pt x="197" y="313"/>
                  </a:cubicBezTo>
                  <a:close/>
                  <a:moveTo>
                    <a:pt x="200" y="331"/>
                  </a:moveTo>
                  <a:cubicBezTo>
                    <a:pt x="200" y="331"/>
                    <a:pt x="200" y="331"/>
                    <a:pt x="200" y="331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201" y="330"/>
                    <a:pt x="201" y="330"/>
                    <a:pt x="201" y="330"/>
                  </a:cubicBezTo>
                  <a:cubicBezTo>
                    <a:pt x="201" y="330"/>
                    <a:pt x="201" y="330"/>
                    <a:pt x="201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1" y="330"/>
                    <a:pt x="201" y="330"/>
                    <a:pt x="201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199" y="331"/>
                    <a:pt x="199" y="331"/>
                    <a:pt x="199" y="331"/>
                  </a:cubicBezTo>
                  <a:lnTo>
                    <a:pt x="200" y="331"/>
                  </a:lnTo>
                  <a:close/>
                  <a:moveTo>
                    <a:pt x="195" y="308"/>
                  </a:moveTo>
                  <a:cubicBezTo>
                    <a:pt x="196" y="309"/>
                    <a:pt x="196" y="309"/>
                    <a:pt x="196" y="30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6" y="308"/>
                    <a:pt x="196" y="308"/>
                    <a:pt x="196" y="308"/>
                  </a:cubicBezTo>
                  <a:cubicBezTo>
                    <a:pt x="196" y="308"/>
                    <a:pt x="196" y="308"/>
                    <a:pt x="196" y="308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6" y="307"/>
                    <a:pt x="196" y="307"/>
                    <a:pt x="196" y="307"/>
                  </a:cubicBezTo>
                  <a:lnTo>
                    <a:pt x="195" y="308"/>
                  </a:lnTo>
                  <a:close/>
                  <a:moveTo>
                    <a:pt x="218" y="317"/>
                  </a:moveTo>
                  <a:cubicBezTo>
                    <a:pt x="218" y="317"/>
                    <a:pt x="218" y="317"/>
                    <a:pt x="218" y="317"/>
                  </a:cubicBezTo>
                  <a:cubicBezTo>
                    <a:pt x="218" y="317"/>
                    <a:pt x="218" y="317"/>
                    <a:pt x="218" y="317"/>
                  </a:cubicBezTo>
                  <a:cubicBezTo>
                    <a:pt x="218" y="317"/>
                    <a:pt x="218" y="317"/>
                    <a:pt x="218" y="317"/>
                  </a:cubicBezTo>
                  <a:cubicBezTo>
                    <a:pt x="218" y="317"/>
                    <a:pt x="218" y="317"/>
                    <a:pt x="218" y="317"/>
                  </a:cubicBezTo>
                  <a:close/>
                  <a:moveTo>
                    <a:pt x="199" y="307"/>
                  </a:moveTo>
                  <a:cubicBezTo>
                    <a:pt x="199" y="306"/>
                    <a:pt x="199" y="306"/>
                    <a:pt x="199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7" y="306"/>
                    <a:pt x="197" y="306"/>
                    <a:pt x="197" y="306"/>
                  </a:cubicBezTo>
                  <a:cubicBezTo>
                    <a:pt x="197" y="306"/>
                    <a:pt x="197" y="306"/>
                    <a:pt x="197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9" y="307"/>
                    <a:pt x="198" y="307"/>
                    <a:pt x="199" y="308"/>
                  </a:cubicBezTo>
                  <a:cubicBezTo>
                    <a:pt x="199" y="307"/>
                    <a:pt x="199" y="307"/>
                    <a:pt x="199" y="307"/>
                  </a:cubicBezTo>
                  <a:cubicBezTo>
                    <a:pt x="199" y="308"/>
                    <a:pt x="199" y="308"/>
                    <a:pt x="199" y="308"/>
                  </a:cubicBezTo>
                  <a:cubicBezTo>
                    <a:pt x="199" y="307"/>
                    <a:pt x="199" y="307"/>
                    <a:pt x="199" y="307"/>
                  </a:cubicBezTo>
                  <a:cubicBezTo>
                    <a:pt x="199" y="307"/>
                    <a:pt x="199" y="307"/>
                    <a:pt x="199" y="307"/>
                  </a:cubicBezTo>
                  <a:close/>
                  <a:moveTo>
                    <a:pt x="212" y="334"/>
                  </a:moveTo>
                  <a:cubicBezTo>
                    <a:pt x="212" y="334"/>
                    <a:pt x="212" y="334"/>
                    <a:pt x="212" y="334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12" y="333"/>
                    <a:pt x="212" y="333"/>
                    <a:pt x="212" y="333"/>
                  </a:cubicBezTo>
                  <a:cubicBezTo>
                    <a:pt x="212" y="333"/>
                    <a:pt x="212" y="333"/>
                    <a:pt x="212" y="333"/>
                  </a:cubicBezTo>
                  <a:cubicBezTo>
                    <a:pt x="212" y="333"/>
                    <a:pt x="212" y="333"/>
                    <a:pt x="212" y="333"/>
                  </a:cubicBezTo>
                  <a:lnTo>
                    <a:pt x="212" y="334"/>
                  </a:lnTo>
                  <a:close/>
                  <a:moveTo>
                    <a:pt x="211" y="334"/>
                  </a:moveTo>
                  <a:cubicBezTo>
                    <a:pt x="211" y="334"/>
                    <a:pt x="211" y="334"/>
                    <a:pt x="211" y="334"/>
                  </a:cubicBezTo>
                  <a:cubicBezTo>
                    <a:pt x="211" y="334"/>
                    <a:pt x="211" y="334"/>
                    <a:pt x="211" y="334"/>
                  </a:cubicBezTo>
                  <a:cubicBezTo>
                    <a:pt x="211" y="334"/>
                    <a:pt x="211" y="334"/>
                    <a:pt x="211" y="334"/>
                  </a:cubicBezTo>
                  <a:cubicBezTo>
                    <a:pt x="211" y="334"/>
                    <a:pt x="211" y="334"/>
                    <a:pt x="211" y="334"/>
                  </a:cubicBezTo>
                  <a:close/>
                  <a:moveTo>
                    <a:pt x="212" y="312"/>
                  </a:moveTo>
                  <a:cubicBezTo>
                    <a:pt x="211" y="312"/>
                    <a:pt x="211" y="312"/>
                    <a:pt x="211" y="312"/>
                  </a:cubicBezTo>
                  <a:cubicBezTo>
                    <a:pt x="211" y="312"/>
                    <a:pt x="211" y="312"/>
                    <a:pt x="211" y="312"/>
                  </a:cubicBezTo>
                  <a:cubicBezTo>
                    <a:pt x="211" y="312"/>
                    <a:pt x="211" y="312"/>
                    <a:pt x="211" y="312"/>
                  </a:cubicBezTo>
                  <a:cubicBezTo>
                    <a:pt x="211" y="312"/>
                    <a:pt x="211" y="312"/>
                    <a:pt x="211" y="312"/>
                  </a:cubicBezTo>
                  <a:lnTo>
                    <a:pt x="212" y="312"/>
                  </a:lnTo>
                  <a:close/>
                  <a:moveTo>
                    <a:pt x="208" y="334"/>
                  </a:moveTo>
                  <a:cubicBezTo>
                    <a:pt x="208" y="334"/>
                    <a:pt x="208" y="334"/>
                    <a:pt x="208" y="334"/>
                  </a:cubicBezTo>
                  <a:cubicBezTo>
                    <a:pt x="208" y="334"/>
                    <a:pt x="208" y="334"/>
                    <a:pt x="208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10" y="334"/>
                    <a:pt x="210" y="334"/>
                    <a:pt x="210" y="334"/>
                  </a:cubicBezTo>
                  <a:cubicBezTo>
                    <a:pt x="210" y="334"/>
                    <a:pt x="210" y="334"/>
                    <a:pt x="210" y="334"/>
                  </a:cubicBezTo>
                  <a:cubicBezTo>
                    <a:pt x="210" y="334"/>
                    <a:pt x="210" y="334"/>
                    <a:pt x="211" y="334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09" y="333"/>
                    <a:pt x="209" y="334"/>
                    <a:pt x="208" y="334"/>
                  </a:cubicBezTo>
                  <a:close/>
                  <a:moveTo>
                    <a:pt x="212" y="331"/>
                  </a:moveTo>
                  <a:cubicBezTo>
                    <a:pt x="212" y="331"/>
                    <a:pt x="212" y="331"/>
                    <a:pt x="212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2" y="330"/>
                    <a:pt x="212" y="330"/>
                    <a:pt x="212" y="330"/>
                  </a:cubicBezTo>
                  <a:lnTo>
                    <a:pt x="212" y="331"/>
                  </a:lnTo>
                  <a:close/>
                  <a:moveTo>
                    <a:pt x="206" y="312"/>
                  </a:moveTo>
                  <a:cubicBezTo>
                    <a:pt x="206" y="312"/>
                    <a:pt x="206" y="312"/>
                    <a:pt x="206" y="312"/>
                  </a:cubicBezTo>
                  <a:cubicBezTo>
                    <a:pt x="207" y="312"/>
                    <a:pt x="207" y="312"/>
                    <a:pt x="207" y="312"/>
                  </a:cubicBezTo>
                  <a:cubicBezTo>
                    <a:pt x="206" y="312"/>
                    <a:pt x="206" y="312"/>
                    <a:pt x="206" y="312"/>
                  </a:cubicBezTo>
                  <a:cubicBezTo>
                    <a:pt x="206" y="312"/>
                    <a:pt x="206" y="312"/>
                    <a:pt x="206" y="312"/>
                  </a:cubicBezTo>
                  <a:cubicBezTo>
                    <a:pt x="206" y="312"/>
                    <a:pt x="206" y="312"/>
                    <a:pt x="206" y="312"/>
                  </a:cubicBezTo>
                  <a:close/>
                  <a:moveTo>
                    <a:pt x="214" y="328"/>
                  </a:moveTo>
                  <a:cubicBezTo>
                    <a:pt x="213" y="329"/>
                    <a:pt x="213" y="329"/>
                    <a:pt x="213" y="329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4" y="328"/>
                    <a:pt x="214" y="328"/>
                    <a:pt x="214" y="328"/>
                  </a:cubicBezTo>
                  <a:close/>
                  <a:moveTo>
                    <a:pt x="265" y="420"/>
                  </a:moveTo>
                  <a:cubicBezTo>
                    <a:pt x="265" y="420"/>
                    <a:pt x="265" y="420"/>
                    <a:pt x="265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5" y="420"/>
                    <a:pt x="265" y="420"/>
                    <a:pt x="265" y="420"/>
                  </a:cubicBezTo>
                  <a:close/>
                  <a:moveTo>
                    <a:pt x="336" y="461"/>
                  </a:moveTo>
                  <a:cubicBezTo>
                    <a:pt x="336" y="461"/>
                    <a:pt x="336" y="461"/>
                    <a:pt x="336" y="461"/>
                  </a:cubicBezTo>
                  <a:cubicBezTo>
                    <a:pt x="336" y="461"/>
                    <a:pt x="336" y="461"/>
                    <a:pt x="336" y="460"/>
                  </a:cubicBezTo>
                  <a:lnTo>
                    <a:pt x="336" y="461"/>
                  </a:lnTo>
                  <a:close/>
                  <a:moveTo>
                    <a:pt x="337" y="462"/>
                  </a:moveTo>
                  <a:cubicBezTo>
                    <a:pt x="336" y="463"/>
                    <a:pt x="336" y="463"/>
                    <a:pt x="336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7" y="463"/>
                    <a:pt x="337" y="463"/>
                    <a:pt x="337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7" y="463"/>
                    <a:pt x="337" y="463"/>
                    <a:pt x="337" y="463"/>
                  </a:cubicBezTo>
                  <a:lnTo>
                    <a:pt x="337" y="462"/>
                  </a:lnTo>
                  <a:close/>
                  <a:moveTo>
                    <a:pt x="153" y="316"/>
                  </a:moveTo>
                  <a:cubicBezTo>
                    <a:pt x="153" y="316"/>
                    <a:pt x="153" y="316"/>
                    <a:pt x="153" y="316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3" y="316"/>
                    <a:pt x="153" y="316"/>
                    <a:pt x="153" y="316"/>
                  </a:cubicBezTo>
                  <a:close/>
                  <a:moveTo>
                    <a:pt x="339" y="473"/>
                  </a:moveTo>
                  <a:cubicBezTo>
                    <a:pt x="339" y="472"/>
                    <a:pt x="339" y="472"/>
                    <a:pt x="339" y="472"/>
                  </a:cubicBezTo>
                  <a:cubicBezTo>
                    <a:pt x="339" y="473"/>
                    <a:pt x="339" y="473"/>
                    <a:pt x="339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5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9" y="475"/>
                    <a:pt x="339" y="475"/>
                    <a:pt x="339" y="475"/>
                  </a:cubicBezTo>
                  <a:cubicBezTo>
                    <a:pt x="339" y="474"/>
                    <a:pt x="339" y="474"/>
                    <a:pt x="339" y="474"/>
                  </a:cubicBezTo>
                  <a:cubicBezTo>
                    <a:pt x="339" y="474"/>
                    <a:pt x="339" y="474"/>
                    <a:pt x="339" y="474"/>
                  </a:cubicBezTo>
                  <a:cubicBezTo>
                    <a:pt x="339" y="474"/>
                    <a:pt x="339" y="474"/>
                    <a:pt x="339" y="474"/>
                  </a:cubicBezTo>
                  <a:cubicBezTo>
                    <a:pt x="339" y="474"/>
                    <a:pt x="339" y="474"/>
                    <a:pt x="339" y="473"/>
                  </a:cubicBezTo>
                  <a:close/>
                  <a:moveTo>
                    <a:pt x="338" y="475"/>
                  </a:moveTo>
                  <a:cubicBezTo>
                    <a:pt x="338" y="475"/>
                    <a:pt x="338" y="475"/>
                    <a:pt x="338" y="475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6" y="475"/>
                    <a:pt x="336" y="475"/>
                    <a:pt x="336" y="475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7" y="476"/>
                    <a:pt x="337" y="476"/>
                    <a:pt x="337" y="476"/>
                  </a:cubicBezTo>
                  <a:cubicBezTo>
                    <a:pt x="337" y="476"/>
                    <a:pt x="337" y="476"/>
                    <a:pt x="337" y="476"/>
                  </a:cubicBezTo>
                  <a:cubicBezTo>
                    <a:pt x="337" y="476"/>
                    <a:pt x="337" y="476"/>
                    <a:pt x="337" y="476"/>
                  </a:cubicBezTo>
                  <a:cubicBezTo>
                    <a:pt x="337" y="477"/>
                    <a:pt x="337" y="477"/>
                    <a:pt x="337" y="477"/>
                  </a:cubicBezTo>
                  <a:cubicBezTo>
                    <a:pt x="338" y="476"/>
                    <a:pt x="338" y="476"/>
                    <a:pt x="338" y="476"/>
                  </a:cubicBezTo>
                  <a:cubicBezTo>
                    <a:pt x="338" y="476"/>
                    <a:pt x="338" y="476"/>
                    <a:pt x="338" y="476"/>
                  </a:cubicBezTo>
                  <a:cubicBezTo>
                    <a:pt x="339" y="476"/>
                    <a:pt x="339" y="476"/>
                    <a:pt x="339" y="476"/>
                  </a:cubicBezTo>
                  <a:cubicBezTo>
                    <a:pt x="339" y="475"/>
                    <a:pt x="339" y="475"/>
                    <a:pt x="339" y="475"/>
                  </a:cubicBezTo>
                  <a:cubicBezTo>
                    <a:pt x="338" y="475"/>
                    <a:pt x="338" y="475"/>
                    <a:pt x="338" y="475"/>
                  </a:cubicBezTo>
                  <a:cubicBezTo>
                    <a:pt x="339" y="475"/>
                    <a:pt x="339" y="475"/>
                    <a:pt x="339" y="475"/>
                  </a:cubicBezTo>
                  <a:lnTo>
                    <a:pt x="338" y="475"/>
                  </a:lnTo>
                  <a:close/>
                  <a:moveTo>
                    <a:pt x="338" y="502"/>
                  </a:moveTo>
                  <a:cubicBezTo>
                    <a:pt x="339" y="502"/>
                    <a:pt x="339" y="502"/>
                    <a:pt x="339" y="502"/>
                  </a:cubicBezTo>
                  <a:cubicBezTo>
                    <a:pt x="338" y="502"/>
                    <a:pt x="338" y="502"/>
                    <a:pt x="338" y="502"/>
                  </a:cubicBezTo>
                  <a:cubicBezTo>
                    <a:pt x="338" y="502"/>
                    <a:pt x="338" y="502"/>
                    <a:pt x="338" y="502"/>
                  </a:cubicBezTo>
                  <a:close/>
                  <a:moveTo>
                    <a:pt x="336" y="469"/>
                  </a:moveTo>
                  <a:cubicBezTo>
                    <a:pt x="336" y="470"/>
                    <a:pt x="336" y="470"/>
                    <a:pt x="336" y="470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lose/>
                  <a:moveTo>
                    <a:pt x="337" y="469"/>
                  </a:moveTo>
                  <a:cubicBezTo>
                    <a:pt x="337" y="468"/>
                    <a:pt x="337" y="468"/>
                    <a:pt x="337" y="468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lnTo>
                    <a:pt x="337" y="469"/>
                  </a:ln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lose/>
                  <a:moveTo>
                    <a:pt x="124" y="278"/>
                  </a:moveTo>
                  <a:cubicBezTo>
                    <a:pt x="124" y="278"/>
                    <a:pt x="124" y="278"/>
                    <a:pt x="124" y="278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9"/>
                    <a:pt x="124" y="279"/>
                    <a:pt x="124" y="279"/>
                  </a:cubicBezTo>
                  <a:lnTo>
                    <a:pt x="124" y="278"/>
                  </a:lnTo>
                  <a:close/>
                  <a:moveTo>
                    <a:pt x="135" y="285"/>
                  </a:moveTo>
                  <a:cubicBezTo>
                    <a:pt x="135" y="284"/>
                    <a:pt x="135" y="284"/>
                    <a:pt x="135" y="284"/>
                  </a:cubicBezTo>
                  <a:cubicBezTo>
                    <a:pt x="135" y="284"/>
                    <a:pt x="135" y="284"/>
                    <a:pt x="135" y="284"/>
                  </a:cubicBezTo>
                  <a:cubicBezTo>
                    <a:pt x="135" y="284"/>
                    <a:pt x="135" y="284"/>
                    <a:pt x="135" y="284"/>
                  </a:cubicBezTo>
                  <a:cubicBezTo>
                    <a:pt x="134" y="284"/>
                    <a:pt x="134" y="284"/>
                    <a:pt x="134" y="284"/>
                  </a:cubicBezTo>
                  <a:cubicBezTo>
                    <a:pt x="134" y="284"/>
                    <a:pt x="134" y="284"/>
                    <a:pt x="134" y="284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6" y="285"/>
                    <a:pt x="135" y="285"/>
                    <a:pt x="135" y="285"/>
                  </a:cubicBezTo>
                  <a:close/>
                  <a:moveTo>
                    <a:pt x="333" y="484"/>
                  </a:moveTo>
                  <a:cubicBezTo>
                    <a:pt x="333" y="484"/>
                    <a:pt x="333" y="484"/>
                    <a:pt x="333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5" y="482"/>
                    <a:pt x="335" y="482"/>
                    <a:pt x="335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5" y="482"/>
                    <a:pt x="335" y="482"/>
                    <a:pt x="335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5" y="480"/>
                    <a:pt x="335" y="480"/>
                    <a:pt x="335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3" y="481"/>
                    <a:pt x="333" y="481"/>
                    <a:pt x="333" y="481"/>
                  </a:cubicBezTo>
                  <a:cubicBezTo>
                    <a:pt x="333" y="481"/>
                    <a:pt x="333" y="481"/>
                    <a:pt x="333" y="481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2"/>
                    <a:pt x="332" y="482"/>
                    <a:pt x="332" y="482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3" y="481"/>
                    <a:pt x="334" y="482"/>
                    <a:pt x="333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3" y="483"/>
                    <a:pt x="333" y="483"/>
                    <a:pt x="333" y="483"/>
                  </a:cubicBezTo>
                  <a:cubicBezTo>
                    <a:pt x="333" y="484"/>
                    <a:pt x="333" y="484"/>
                    <a:pt x="333" y="484"/>
                  </a:cubicBezTo>
                  <a:close/>
                  <a:moveTo>
                    <a:pt x="351" y="505"/>
                  </a:moveTo>
                  <a:cubicBezTo>
                    <a:pt x="351" y="505"/>
                    <a:pt x="351" y="505"/>
                    <a:pt x="351" y="505"/>
                  </a:cubicBezTo>
                  <a:cubicBezTo>
                    <a:pt x="351" y="505"/>
                    <a:pt x="351" y="505"/>
                    <a:pt x="351" y="505"/>
                  </a:cubicBezTo>
                  <a:cubicBezTo>
                    <a:pt x="351" y="505"/>
                    <a:pt x="351" y="505"/>
                    <a:pt x="351" y="505"/>
                  </a:cubicBezTo>
                  <a:close/>
                  <a:moveTo>
                    <a:pt x="335" y="473"/>
                  </a:move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6" y="473"/>
                    <a:pt x="336" y="473"/>
                    <a:pt x="336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lose/>
                  <a:moveTo>
                    <a:pt x="153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53" y="314"/>
                    <a:pt x="153" y="314"/>
                    <a:pt x="153" y="314"/>
                  </a:cubicBezTo>
                  <a:close/>
                  <a:moveTo>
                    <a:pt x="199" y="309"/>
                  </a:moveTo>
                  <a:cubicBezTo>
                    <a:pt x="199" y="309"/>
                    <a:pt x="199" y="309"/>
                    <a:pt x="199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lnTo>
                    <a:pt x="199" y="309"/>
                  </a:lnTo>
                  <a:close/>
                  <a:moveTo>
                    <a:pt x="340" y="503"/>
                  </a:moveTo>
                  <a:cubicBezTo>
                    <a:pt x="340" y="502"/>
                    <a:pt x="340" y="502"/>
                    <a:pt x="340" y="502"/>
                  </a:cubicBezTo>
                  <a:cubicBezTo>
                    <a:pt x="339" y="502"/>
                    <a:pt x="339" y="502"/>
                    <a:pt x="339" y="502"/>
                  </a:cubicBezTo>
                  <a:cubicBezTo>
                    <a:pt x="339" y="502"/>
                    <a:pt x="339" y="502"/>
                    <a:pt x="339" y="502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40" y="502"/>
                    <a:pt x="340" y="502"/>
                    <a:pt x="340" y="503"/>
                  </a:cubicBezTo>
                  <a:close/>
                  <a:moveTo>
                    <a:pt x="123" y="273"/>
                  </a:moveTo>
                  <a:cubicBezTo>
                    <a:pt x="123" y="273"/>
                    <a:pt x="123" y="273"/>
                    <a:pt x="123" y="273"/>
                  </a:cubicBezTo>
                  <a:cubicBezTo>
                    <a:pt x="122" y="273"/>
                    <a:pt x="122" y="273"/>
                    <a:pt x="122" y="273"/>
                  </a:cubicBezTo>
                  <a:cubicBezTo>
                    <a:pt x="122" y="273"/>
                    <a:pt x="122" y="273"/>
                    <a:pt x="122" y="273"/>
                  </a:cubicBezTo>
                  <a:cubicBezTo>
                    <a:pt x="122" y="274"/>
                    <a:pt x="123" y="273"/>
                    <a:pt x="123" y="274"/>
                  </a:cubicBezTo>
                  <a:cubicBezTo>
                    <a:pt x="123" y="274"/>
                    <a:pt x="123" y="274"/>
                    <a:pt x="123" y="274"/>
                  </a:cubicBezTo>
                  <a:cubicBezTo>
                    <a:pt x="123" y="274"/>
                    <a:pt x="123" y="274"/>
                    <a:pt x="123" y="274"/>
                  </a:cubicBezTo>
                  <a:cubicBezTo>
                    <a:pt x="123" y="275"/>
                    <a:pt x="123" y="275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273"/>
                    <a:pt x="123" y="273"/>
                    <a:pt x="123" y="273"/>
                  </a:cubicBezTo>
                  <a:close/>
                  <a:moveTo>
                    <a:pt x="339" y="504"/>
                  </a:move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lnTo>
                    <a:pt x="339" y="504"/>
                  </a:lnTo>
                  <a:close/>
                  <a:moveTo>
                    <a:pt x="154" y="318"/>
                  </a:moveTo>
                  <a:cubicBezTo>
                    <a:pt x="154" y="318"/>
                    <a:pt x="154" y="318"/>
                    <a:pt x="154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lnTo>
                    <a:pt x="154" y="318"/>
                  </a:lnTo>
                  <a:close/>
                  <a:moveTo>
                    <a:pt x="162" y="322"/>
                  </a:move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3" y="322"/>
                    <a:pt x="163" y="322"/>
                    <a:pt x="163" y="322"/>
                  </a:cubicBezTo>
                  <a:lnTo>
                    <a:pt x="162" y="322"/>
                  </a:lnTo>
                  <a:close/>
                  <a:moveTo>
                    <a:pt x="348" y="507"/>
                  </a:moveTo>
                  <a:cubicBezTo>
                    <a:pt x="348" y="507"/>
                    <a:pt x="349" y="507"/>
                    <a:pt x="349" y="507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5"/>
                    <a:pt x="348" y="505"/>
                    <a:pt x="348" y="505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lnTo>
                    <a:pt x="348" y="507"/>
                  </a:lnTo>
                  <a:close/>
                  <a:moveTo>
                    <a:pt x="155" y="318"/>
                  </a:moveTo>
                  <a:cubicBezTo>
                    <a:pt x="156" y="319"/>
                    <a:pt x="156" y="318"/>
                    <a:pt x="156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7" y="319"/>
                    <a:pt x="157" y="318"/>
                    <a:pt x="156" y="318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6" y="318"/>
                    <a:pt x="156" y="318"/>
                    <a:pt x="155" y="318"/>
                  </a:cubicBezTo>
                  <a:close/>
                  <a:moveTo>
                    <a:pt x="315" y="385"/>
                  </a:moveTo>
                  <a:cubicBezTo>
                    <a:pt x="315" y="385"/>
                    <a:pt x="315" y="385"/>
                    <a:pt x="315" y="385"/>
                  </a:cubicBezTo>
                  <a:cubicBezTo>
                    <a:pt x="315" y="385"/>
                    <a:pt x="315" y="385"/>
                    <a:pt x="315" y="385"/>
                  </a:cubicBezTo>
                  <a:cubicBezTo>
                    <a:pt x="315" y="385"/>
                    <a:pt x="315" y="385"/>
                    <a:pt x="315" y="385"/>
                  </a:cubicBezTo>
                  <a:cubicBezTo>
                    <a:pt x="315" y="385"/>
                    <a:pt x="315" y="385"/>
                    <a:pt x="315" y="385"/>
                  </a:cubicBezTo>
                  <a:close/>
                  <a:moveTo>
                    <a:pt x="157" y="319"/>
                  </a:moveTo>
                  <a:cubicBezTo>
                    <a:pt x="157" y="319"/>
                    <a:pt x="157" y="319"/>
                    <a:pt x="157" y="319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19"/>
                    <a:pt x="157" y="319"/>
                    <a:pt x="157" y="319"/>
                  </a:cubicBezTo>
                  <a:close/>
                  <a:moveTo>
                    <a:pt x="160" y="322"/>
                  </a:moveTo>
                  <a:cubicBezTo>
                    <a:pt x="160" y="322"/>
                    <a:pt x="160" y="322"/>
                    <a:pt x="160" y="322"/>
                  </a:cubicBezTo>
                  <a:cubicBezTo>
                    <a:pt x="160" y="322"/>
                    <a:pt x="160" y="322"/>
                    <a:pt x="160" y="322"/>
                  </a:cubicBezTo>
                  <a:cubicBezTo>
                    <a:pt x="160" y="322"/>
                    <a:pt x="160" y="322"/>
                    <a:pt x="160" y="322"/>
                  </a:cubicBezTo>
                  <a:close/>
                  <a:moveTo>
                    <a:pt x="161" y="322"/>
                  </a:moveTo>
                  <a:cubicBezTo>
                    <a:pt x="161" y="323"/>
                    <a:pt x="161" y="323"/>
                    <a:pt x="161" y="323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1" y="322"/>
                    <a:pt x="161" y="322"/>
                    <a:pt x="161" y="322"/>
                  </a:cubicBezTo>
                  <a:close/>
                  <a:moveTo>
                    <a:pt x="159" y="321"/>
                  </a:move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lose/>
                  <a:moveTo>
                    <a:pt x="336" y="472"/>
                  </a:moveTo>
                  <a:cubicBezTo>
                    <a:pt x="336" y="471"/>
                    <a:pt x="336" y="471"/>
                    <a:pt x="336" y="471"/>
                  </a:cubicBezTo>
                  <a:cubicBezTo>
                    <a:pt x="336" y="472"/>
                    <a:pt x="336" y="472"/>
                    <a:pt x="336" y="472"/>
                  </a:cubicBezTo>
                  <a:close/>
                  <a:moveTo>
                    <a:pt x="268" y="425"/>
                  </a:move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lose/>
                  <a:moveTo>
                    <a:pt x="272" y="425"/>
                  </a:moveTo>
                  <a:cubicBezTo>
                    <a:pt x="272" y="425"/>
                    <a:pt x="272" y="425"/>
                    <a:pt x="272" y="425"/>
                  </a:cubicBezTo>
                  <a:cubicBezTo>
                    <a:pt x="271" y="425"/>
                    <a:pt x="271" y="425"/>
                    <a:pt x="271" y="425"/>
                  </a:cubicBezTo>
                  <a:cubicBezTo>
                    <a:pt x="271" y="425"/>
                    <a:pt x="271" y="425"/>
                    <a:pt x="271" y="425"/>
                  </a:cubicBezTo>
                  <a:cubicBezTo>
                    <a:pt x="271" y="426"/>
                    <a:pt x="271" y="426"/>
                    <a:pt x="271" y="426"/>
                  </a:cubicBezTo>
                  <a:cubicBezTo>
                    <a:pt x="271" y="426"/>
                    <a:pt x="272" y="426"/>
                    <a:pt x="272" y="426"/>
                  </a:cubicBezTo>
                  <a:cubicBezTo>
                    <a:pt x="272" y="425"/>
                    <a:pt x="272" y="425"/>
                    <a:pt x="272" y="425"/>
                  </a:cubicBezTo>
                  <a:close/>
                  <a:moveTo>
                    <a:pt x="268" y="425"/>
                  </a:moveTo>
                  <a:cubicBezTo>
                    <a:pt x="269" y="424"/>
                    <a:pt x="269" y="424"/>
                    <a:pt x="269" y="424"/>
                  </a:cubicBezTo>
                  <a:cubicBezTo>
                    <a:pt x="268" y="424"/>
                    <a:pt x="268" y="424"/>
                    <a:pt x="268" y="424"/>
                  </a:cubicBezTo>
                  <a:cubicBezTo>
                    <a:pt x="268" y="424"/>
                    <a:pt x="268" y="424"/>
                    <a:pt x="268" y="424"/>
                  </a:cubicBezTo>
                  <a:cubicBezTo>
                    <a:pt x="268" y="425"/>
                    <a:pt x="268" y="425"/>
                    <a:pt x="268" y="425"/>
                  </a:cubicBezTo>
                  <a:close/>
                  <a:moveTo>
                    <a:pt x="268" y="438"/>
                  </a:moveTo>
                  <a:cubicBezTo>
                    <a:pt x="268" y="438"/>
                    <a:pt x="268" y="438"/>
                    <a:pt x="268" y="438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8" y="438"/>
                    <a:pt x="268" y="438"/>
                    <a:pt x="268" y="438"/>
                  </a:cubicBezTo>
                  <a:close/>
                  <a:moveTo>
                    <a:pt x="263" y="447"/>
                  </a:moveTo>
                  <a:cubicBezTo>
                    <a:pt x="263" y="447"/>
                    <a:pt x="263" y="447"/>
                    <a:pt x="263" y="447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3" y="445"/>
                    <a:pt x="263" y="445"/>
                    <a:pt x="263" y="445"/>
                  </a:cubicBezTo>
                  <a:cubicBezTo>
                    <a:pt x="262" y="445"/>
                    <a:pt x="262" y="445"/>
                    <a:pt x="262" y="445"/>
                  </a:cubicBezTo>
                  <a:cubicBezTo>
                    <a:pt x="263" y="446"/>
                    <a:pt x="263" y="446"/>
                    <a:pt x="262" y="446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2" y="446"/>
                    <a:pt x="262" y="446"/>
                    <a:pt x="262" y="446"/>
                  </a:cubicBezTo>
                  <a:cubicBezTo>
                    <a:pt x="262" y="447"/>
                    <a:pt x="262" y="447"/>
                    <a:pt x="262" y="447"/>
                  </a:cubicBezTo>
                  <a:cubicBezTo>
                    <a:pt x="262" y="447"/>
                    <a:pt x="262" y="447"/>
                    <a:pt x="262" y="447"/>
                  </a:cubicBezTo>
                  <a:lnTo>
                    <a:pt x="263" y="447"/>
                  </a:lnTo>
                  <a:close/>
                  <a:moveTo>
                    <a:pt x="267" y="424"/>
                  </a:moveTo>
                  <a:cubicBezTo>
                    <a:pt x="268" y="423"/>
                    <a:pt x="268" y="423"/>
                    <a:pt x="268" y="423"/>
                  </a:cubicBezTo>
                  <a:cubicBezTo>
                    <a:pt x="268" y="423"/>
                    <a:pt x="268" y="423"/>
                    <a:pt x="268" y="423"/>
                  </a:cubicBezTo>
                  <a:cubicBezTo>
                    <a:pt x="267" y="423"/>
                    <a:pt x="267" y="423"/>
                    <a:pt x="267" y="423"/>
                  </a:cubicBezTo>
                  <a:cubicBezTo>
                    <a:pt x="267" y="423"/>
                    <a:pt x="267" y="423"/>
                    <a:pt x="267" y="423"/>
                  </a:cubicBezTo>
                  <a:cubicBezTo>
                    <a:pt x="267" y="423"/>
                    <a:pt x="267" y="423"/>
                    <a:pt x="267" y="423"/>
                  </a:cubicBezTo>
                  <a:cubicBezTo>
                    <a:pt x="267" y="423"/>
                    <a:pt x="267" y="423"/>
                    <a:pt x="267" y="423"/>
                  </a:cubicBezTo>
                  <a:lnTo>
                    <a:pt x="267" y="424"/>
                  </a:lnTo>
                  <a:close/>
                  <a:moveTo>
                    <a:pt x="105" y="267"/>
                  </a:moveTo>
                  <a:cubicBezTo>
                    <a:pt x="105" y="268"/>
                    <a:pt x="105" y="268"/>
                    <a:pt x="105" y="268"/>
                  </a:cubicBezTo>
                  <a:cubicBezTo>
                    <a:pt x="106" y="267"/>
                    <a:pt x="106" y="267"/>
                    <a:pt x="106" y="267"/>
                  </a:cubicBezTo>
                  <a:cubicBezTo>
                    <a:pt x="106" y="267"/>
                    <a:pt x="106" y="267"/>
                    <a:pt x="106" y="267"/>
                  </a:cubicBezTo>
                  <a:cubicBezTo>
                    <a:pt x="105" y="267"/>
                    <a:pt x="105" y="267"/>
                    <a:pt x="105" y="267"/>
                  </a:cubicBezTo>
                  <a:cubicBezTo>
                    <a:pt x="105" y="267"/>
                    <a:pt x="105" y="267"/>
                    <a:pt x="105" y="267"/>
                  </a:cubicBezTo>
                  <a:cubicBezTo>
                    <a:pt x="104" y="267"/>
                    <a:pt x="104" y="267"/>
                    <a:pt x="104" y="267"/>
                  </a:cubicBezTo>
                  <a:cubicBezTo>
                    <a:pt x="104" y="268"/>
                    <a:pt x="104" y="268"/>
                    <a:pt x="104" y="268"/>
                  </a:cubicBezTo>
                  <a:cubicBezTo>
                    <a:pt x="105" y="268"/>
                    <a:pt x="105" y="268"/>
                    <a:pt x="105" y="267"/>
                  </a:cubicBezTo>
                  <a:close/>
                  <a:moveTo>
                    <a:pt x="267" y="452"/>
                  </a:moveTo>
                  <a:cubicBezTo>
                    <a:pt x="267" y="452"/>
                    <a:pt x="267" y="452"/>
                    <a:pt x="267" y="452"/>
                  </a:cubicBezTo>
                  <a:cubicBezTo>
                    <a:pt x="267" y="452"/>
                    <a:pt x="267" y="452"/>
                    <a:pt x="267" y="452"/>
                  </a:cubicBezTo>
                  <a:close/>
                  <a:moveTo>
                    <a:pt x="270" y="431"/>
                  </a:moveTo>
                  <a:cubicBezTo>
                    <a:pt x="270" y="431"/>
                    <a:pt x="270" y="431"/>
                    <a:pt x="270" y="431"/>
                  </a:cubicBezTo>
                  <a:cubicBezTo>
                    <a:pt x="270" y="431"/>
                    <a:pt x="270" y="431"/>
                    <a:pt x="270" y="431"/>
                  </a:cubicBezTo>
                  <a:cubicBezTo>
                    <a:pt x="270" y="431"/>
                    <a:pt x="270" y="431"/>
                    <a:pt x="270" y="431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0" y="433"/>
                    <a:pt x="270" y="433"/>
                    <a:pt x="270" y="433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70" y="433"/>
                    <a:pt x="270" y="433"/>
                    <a:pt x="270" y="433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1" y="436"/>
                    <a:pt x="271" y="436"/>
                    <a:pt x="271" y="436"/>
                  </a:cubicBezTo>
                  <a:cubicBezTo>
                    <a:pt x="271" y="437"/>
                    <a:pt x="271" y="436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2" y="437"/>
                    <a:pt x="272" y="437"/>
                  </a:cubicBezTo>
                  <a:cubicBezTo>
                    <a:pt x="272" y="437"/>
                    <a:pt x="272" y="437"/>
                    <a:pt x="272" y="437"/>
                  </a:cubicBezTo>
                  <a:cubicBezTo>
                    <a:pt x="273" y="437"/>
                    <a:pt x="273" y="437"/>
                    <a:pt x="273" y="437"/>
                  </a:cubicBezTo>
                  <a:cubicBezTo>
                    <a:pt x="273" y="436"/>
                    <a:pt x="273" y="436"/>
                    <a:pt x="273" y="436"/>
                  </a:cubicBezTo>
                  <a:cubicBezTo>
                    <a:pt x="274" y="436"/>
                    <a:pt x="274" y="436"/>
                    <a:pt x="274" y="436"/>
                  </a:cubicBezTo>
                  <a:cubicBezTo>
                    <a:pt x="274" y="436"/>
                    <a:pt x="275" y="436"/>
                    <a:pt x="275" y="436"/>
                  </a:cubicBezTo>
                  <a:cubicBezTo>
                    <a:pt x="276" y="436"/>
                    <a:pt x="276" y="436"/>
                    <a:pt x="276" y="436"/>
                  </a:cubicBezTo>
                  <a:cubicBezTo>
                    <a:pt x="276" y="436"/>
                    <a:pt x="276" y="436"/>
                    <a:pt x="276" y="436"/>
                  </a:cubicBezTo>
                  <a:cubicBezTo>
                    <a:pt x="276" y="436"/>
                    <a:pt x="276" y="436"/>
                    <a:pt x="276" y="436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6"/>
                    <a:pt x="275" y="436"/>
                    <a:pt x="275" y="436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5"/>
                    <a:pt x="275" y="435"/>
                    <a:pt x="276" y="434"/>
                  </a:cubicBezTo>
                  <a:cubicBezTo>
                    <a:pt x="275" y="434"/>
                    <a:pt x="275" y="434"/>
                    <a:pt x="275" y="434"/>
                  </a:cubicBezTo>
                  <a:cubicBezTo>
                    <a:pt x="275" y="434"/>
                    <a:pt x="275" y="434"/>
                    <a:pt x="275" y="434"/>
                  </a:cubicBezTo>
                  <a:cubicBezTo>
                    <a:pt x="274" y="433"/>
                    <a:pt x="274" y="434"/>
                    <a:pt x="274" y="434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73" y="434"/>
                    <a:pt x="273" y="434"/>
                    <a:pt x="273" y="434"/>
                  </a:cubicBezTo>
                  <a:cubicBezTo>
                    <a:pt x="272" y="434"/>
                    <a:pt x="272" y="434"/>
                    <a:pt x="272" y="434"/>
                  </a:cubicBezTo>
                  <a:cubicBezTo>
                    <a:pt x="271" y="434"/>
                    <a:pt x="271" y="434"/>
                    <a:pt x="271" y="434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72" y="433"/>
                    <a:pt x="272" y="433"/>
                    <a:pt x="272" y="433"/>
                  </a:cubicBezTo>
                  <a:cubicBezTo>
                    <a:pt x="272" y="433"/>
                    <a:pt x="272" y="433"/>
                    <a:pt x="272" y="433"/>
                  </a:cubicBezTo>
                  <a:cubicBezTo>
                    <a:pt x="272" y="433"/>
                    <a:pt x="272" y="433"/>
                    <a:pt x="272" y="433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1" y="431"/>
                    <a:pt x="271" y="431"/>
                    <a:pt x="271" y="431"/>
                  </a:cubicBezTo>
                  <a:cubicBezTo>
                    <a:pt x="272" y="431"/>
                    <a:pt x="272" y="431"/>
                    <a:pt x="272" y="431"/>
                  </a:cubicBezTo>
                  <a:cubicBezTo>
                    <a:pt x="271" y="430"/>
                    <a:pt x="271" y="430"/>
                    <a:pt x="271" y="430"/>
                  </a:cubicBezTo>
                  <a:cubicBezTo>
                    <a:pt x="270" y="431"/>
                    <a:pt x="270" y="431"/>
                    <a:pt x="270" y="431"/>
                  </a:cubicBezTo>
                  <a:close/>
                  <a:moveTo>
                    <a:pt x="100" y="256"/>
                  </a:moveTo>
                  <a:cubicBezTo>
                    <a:pt x="100" y="256"/>
                    <a:pt x="100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99" y="256"/>
                    <a:pt x="99" y="256"/>
                    <a:pt x="99" y="256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100" y="257"/>
                    <a:pt x="100" y="257"/>
                    <a:pt x="101" y="258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6"/>
                    <a:pt x="100" y="256"/>
                    <a:pt x="100" y="256"/>
                  </a:cubicBezTo>
                  <a:close/>
                  <a:moveTo>
                    <a:pt x="98" y="257"/>
                  </a:moveTo>
                  <a:cubicBezTo>
                    <a:pt x="98" y="257"/>
                    <a:pt x="98" y="257"/>
                    <a:pt x="98" y="256"/>
                  </a:cubicBezTo>
                  <a:cubicBezTo>
                    <a:pt x="98" y="256"/>
                    <a:pt x="98" y="256"/>
                    <a:pt x="98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8" y="257"/>
                  </a:cubicBezTo>
                  <a:close/>
                  <a:moveTo>
                    <a:pt x="283" y="417"/>
                  </a:moveTo>
                  <a:cubicBezTo>
                    <a:pt x="283" y="417"/>
                    <a:pt x="283" y="417"/>
                    <a:pt x="283" y="417"/>
                  </a:cubicBezTo>
                  <a:close/>
                  <a:moveTo>
                    <a:pt x="273" y="431"/>
                  </a:moveTo>
                  <a:cubicBezTo>
                    <a:pt x="274" y="431"/>
                    <a:pt x="274" y="431"/>
                    <a:pt x="274" y="431"/>
                  </a:cubicBezTo>
                  <a:cubicBezTo>
                    <a:pt x="274" y="431"/>
                    <a:pt x="274" y="431"/>
                    <a:pt x="274" y="431"/>
                  </a:cubicBezTo>
                  <a:cubicBezTo>
                    <a:pt x="275" y="432"/>
                    <a:pt x="275" y="432"/>
                    <a:pt x="275" y="432"/>
                  </a:cubicBezTo>
                  <a:cubicBezTo>
                    <a:pt x="275" y="432"/>
                    <a:pt x="275" y="432"/>
                    <a:pt x="275" y="432"/>
                  </a:cubicBezTo>
                  <a:cubicBezTo>
                    <a:pt x="276" y="432"/>
                    <a:pt x="276" y="432"/>
                    <a:pt x="276" y="432"/>
                  </a:cubicBezTo>
                  <a:cubicBezTo>
                    <a:pt x="276" y="432"/>
                    <a:pt x="276" y="432"/>
                    <a:pt x="276" y="432"/>
                  </a:cubicBezTo>
                  <a:cubicBezTo>
                    <a:pt x="276" y="432"/>
                    <a:pt x="276" y="432"/>
                    <a:pt x="276" y="432"/>
                  </a:cubicBezTo>
                  <a:cubicBezTo>
                    <a:pt x="276" y="431"/>
                    <a:pt x="276" y="431"/>
                    <a:pt x="276" y="431"/>
                  </a:cubicBezTo>
                  <a:cubicBezTo>
                    <a:pt x="276" y="431"/>
                    <a:pt x="276" y="431"/>
                    <a:pt x="276" y="431"/>
                  </a:cubicBezTo>
                  <a:cubicBezTo>
                    <a:pt x="275" y="431"/>
                    <a:pt x="275" y="431"/>
                    <a:pt x="275" y="431"/>
                  </a:cubicBezTo>
                  <a:cubicBezTo>
                    <a:pt x="274" y="430"/>
                    <a:pt x="274" y="430"/>
                    <a:pt x="274" y="430"/>
                  </a:cubicBezTo>
                  <a:cubicBezTo>
                    <a:pt x="273" y="431"/>
                    <a:pt x="273" y="431"/>
                    <a:pt x="273" y="431"/>
                  </a:cubicBezTo>
                  <a:cubicBezTo>
                    <a:pt x="273" y="430"/>
                    <a:pt x="273" y="430"/>
                    <a:pt x="273" y="430"/>
                  </a:cubicBezTo>
                  <a:cubicBezTo>
                    <a:pt x="273" y="430"/>
                    <a:pt x="273" y="430"/>
                    <a:pt x="273" y="430"/>
                  </a:cubicBezTo>
                  <a:cubicBezTo>
                    <a:pt x="273" y="430"/>
                    <a:pt x="273" y="430"/>
                    <a:pt x="273" y="430"/>
                  </a:cubicBezTo>
                  <a:cubicBezTo>
                    <a:pt x="273" y="431"/>
                    <a:pt x="273" y="431"/>
                    <a:pt x="273" y="431"/>
                  </a:cubicBezTo>
                  <a:close/>
                  <a:moveTo>
                    <a:pt x="270" y="438"/>
                  </a:moveTo>
                  <a:cubicBezTo>
                    <a:pt x="270" y="438"/>
                    <a:pt x="270" y="438"/>
                    <a:pt x="270" y="438"/>
                  </a:cubicBezTo>
                  <a:cubicBezTo>
                    <a:pt x="270" y="438"/>
                    <a:pt x="270" y="438"/>
                    <a:pt x="270" y="438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0" y="438"/>
                    <a:pt x="270" y="438"/>
                    <a:pt x="270" y="438"/>
                  </a:cubicBezTo>
                  <a:close/>
                  <a:moveTo>
                    <a:pt x="268" y="442"/>
                  </a:moveTo>
                  <a:cubicBezTo>
                    <a:pt x="267" y="442"/>
                    <a:pt x="267" y="442"/>
                    <a:pt x="267" y="442"/>
                  </a:cubicBezTo>
                  <a:cubicBezTo>
                    <a:pt x="268" y="443"/>
                    <a:pt x="268" y="443"/>
                    <a:pt x="268" y="443"/>
                  </a:cubicBezTo>
                  <a:lnTo>
                    <a:pt x="268" y="442"/>
                  </a:lnTo>
                  <a:close/>
                  <a:moveTo>
                    <a:pt x="333" y="480"/>
                  </a:moveTo>
                  <a:cubicBezTo>
                    <a:pt x="333" y="480"/>
                    <a:pt x="333" y="480"/>
                    <a:pt x="333" y="480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3" y="480"/>
                    <a:pt x="333" y="480"/>
                    <a:pt x="333" y="480"/>
                  </a:cubicBezTo>
                  <a:close/>
                  <a:moveTo>
                    <a:pt x="332" y="479"/>
                  </a:moveTo>
                  <a:cubicBezTo>
                    <a:pt x="332" y="479"/>
                    <a:pt x="332" y="479"/>
                    <a:pt x="332" y="479"/>
                  </a:cubicBezTo>
                  <a:cubicBezTo>
                    <a:pt x="332" y="479"/>
                    <a:pt x="332" y="479"/>
                    <a:pt x="332" y="479"/>
                  </a:cubicBezTo>
                  <a:close/>
                  <a:moveTo>
                    <a:pt x="332" y="483"/>
                  </a:moveTo>
                  <a:cubicBezTo>
                    <a:pt x="331" y="483"/>
                    <a:pt x="331" y="483"/>
                    <a:pt x="331" y="483"/>
                  </a:cubicBezTo>
                  <a:cubicBezTo>
                    <a:pt x="332" y="483"/>
                    <a:pt x="332" y="483"/>
                    <a:pt x="332" y="483"/>
                  </a:cubicBezTo>
                  <a:close/>
                  <a:moveTo>
                    <a:pt x="333" y="482"/>
                  </a:moveTo>
                  <a:cubicBezTo>
                    <a:pt x="333" y="482"/>
                    <a:pt x="333" y="482"/>
                    <a:pt x="333" y="482"/>
                  </a:cubicBezTo>
                  <a:cubicBezTo>
                    <a:pt x="332" y="482"/>
                    <a:pt x="332" y="482"/>
                    <a:pt x="332" y="482"/>
                  </a:cubicBezTo>
                  <a:cubicBezTo>
                    <a:pt x="332" y="482"/>
                    <a:pt x="332" y="482"/>
                    <a:pt x="332" y="482"/>
                  </a:cubicBezTo>
                  <a:cubicBezTo>
                    <a:pt x="332" y="483"/>
                    <a:pt x="332" y="483"/>
                    <a:pt x="332" y="483"/>
                  </a:cubicBezTo>
                  <a:cubicBezTo>
                    <a:pt x="332" y="483"/>
                    <a:pt x="332" y="483"/>
                    <a:pt x="332" y="483"/>
                  </a:cubicBezTo>
                  <a:cubicBezTo>
                    <a:pt x="331" y="483"/>
                    <a:pt x="331" y="483"/>
                    <a:pt x="331" y="483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2" y="483"/>
                    <a:pt x="332" y="483"/>
                    <a:pt x="332" y="483"/>
                  </a:cubicBezTo>
                  <a:cubicBezTo>
                    <a:pt x="333" y="483"/>
                    <a:pt x="333" y="483"/>
                    <a:pt x="333" y="483"/>
                  </a:cubicBezTo>
                  <a:cubicBezTo>
                    <a:pt x="333" y="483"/>
                    <a:pt x="333" y="483"/>
                    <a:pt x="333" y="483"/>
                  </a:cubicBezTo>
                  <a:cubicBezTo>
                    <a:pt x="333" y="483"/>
                    <a:pt x="333" y="483"/>
                    <a:pt x="333" y="483"/>
                  </a:cubicBezTo>
                  <a:lnTo>
                    <a:pt x="333" y="482"/>
                  </a:lnTo>
                  <a:close/>
                  <a:moveTo>
                    <a:pt x="103" y="262"/>
                  </a:moveTo>
                  <a:cubicBezTo>
                    <a:pt x="102" y="262"/>
                    <a:pt x="102" y="262"/>
                    <a:pt x="102" y="262"/>
                  </a:cubicBezTo>
                  <a:cubicBezTo>
                    <a:pt x="103" y="263"/>
                    <a:pt x="103" y="263"/>
                    <a:pt x="103" y="263"/>
                  </a:cubicBezTo>
                  <a:cubicBezTo>
                    <a:pt x="103" y="263"/>
                    <a:pt x="103" y="263"/>
                    <a:pt x="103" y="263"/>
                  </a:cubicBezTo>
                  <a:cubicBezTo>
                    <a:pt x="103" y="262"/>
                    <a:pt x="103" y="262"/>
                    <a:pt x="103" y="262"/>
                  </a:cubicBezTo>
                  <a:close/>
                  <a:moveTo>
                    <a:pt x="333" y="480"/>
                  </a:moveTo>
                  <a:cubicBezTo>
                    <a:pt x="333" y="479"/>
                    <a:pt x="333" y="479"/>
                    <a:pt x="333" y="479"/>
                  </a:cubicBezTo>
                  <a:lnTo>
                    <a:pt x="333" y="480"/>
                  </a:lnTo>
                  <a:close/>
                  <a:moveTo>
                    <a:pt x="342" y="531"/>
                  </a:move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lnTo>
                    <a:pt x="342" y="531"/>
                  </a:lnTo>
                  <a:close/>
                  <a:moveTo>
                    <a:pt x="335" y="481"/>
                  </a:moveTo>
                  <a:cubicBezTo>
                    <a:pt x="335" y="481"/>
                    <a:pt x="335" y="481"/>
                    <a:pt x="335" y="481"/>
                  </a:cubicBezTo>
                  <a:cubicBezTo>
                    <a:pt x="335" y="481"/>
                    <a:pt x="335" y="481"/>
                    <a:pt x="335" y="481"/>
                  </a:cubicBezTo>
                  <a:cubicBezTo>
                    <a:pt x="335" y="481"/>
                    <a:pt x="335" y="481"/>
                    <a:pt x="335" y="481"/>
                  </a:cubicBezTo>
                  <a:cubicBezTo>
                    <a:pt x="335" y="481"/>
                    <a:pt x="335" y="481"/>
                    <a:pt x="335" y="481"/>
                  </a:cubicBezTo>
                  <a:close/>
                  <a:moveTo>
                    <a:pt x="333" y="478"/>
                  </a:moveTo>
                  <a:cubicBezTo>
                    <a:pt x="333" y="478"/>
                    <a:pt x="333" y="478"/>
                    <a:pt x="333" y="478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8"/>
                    <a:pt x="333" y="478"/>
                    <a:pt x="333" y="478"/>
                  </a:cubicBezTo>
                  <a:close/>
                  <a:moveTo>
                    <a:pt x="333" y="487"/>
                  </a:moveTo>
                  <a:cubicBezTo>
                    <a:pt x="334" y="487"/>
                    <a:pt x="334" y="487"/>
                    <a:pt x="334" y="487"/>
                  </a:cubicBezTo>
                  <a:cubicBezTo>
                    <a:pt x="334" y="486"/>
                    <a:pt x="334" y="486"/>
                    <a:pt x="334" y="486"/>
                  </a:cubicBezTo>
                  <a:cubicBezTo>
                    <a:pt x="333" y="487"/>
                    <a:pt x="333" y="487"/>
                    <a:pt x="333" y="487"/>
                  </a:cubicBezTo>
                  <a:close/>
                  <a:moveTo>
                    <a:pt x="335" y="477"/>
                  </a:moveTo>
                  <a:cubicBezTo>
                    <a:pt x="335" y="477"/>
                    <a:pt x="335" y="477"/>
                    <a:pt x="335" y="477"/>
                  </a:cubicBezTo>
                  <a:cubicBezTo>
                    <a:pt x="335" y="478"/>
                    <a:pt x="335" y="478"/>
                    <a:pt x="335" y="478"/>
                  </a:cubicBezTo>
                  <a:lnTo>
                    <a:pt x="335" y="477"/>
                  </a:lnTo>
                  <a:close/>
                  <a:moveTo>
                    <a:pt x="335" y="475"/>
                  </a:moveTo>
                  <a:cubicBezTo>
                    <a:pt x="334" y="476"/>
                    <a:pt x="334" y="476"/>
                    <a:pt x="334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8"/>
                    <a:pt x="333" y="477"/>
                    <a:pt x="334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79"/>
                    <a:pt x="334" y="480"/>
                    <a:pt x="334" y="479"/>
                  </a:cubicBezTo>
                  <a:cubicBezTo>
                    <a:pt x="334" y="479"/>
                    <a:pt x="334" y="479"/>
                    <a:pt x="334" y="479"/>
                  </a:cubicBezTo>
                  <a:cubicBezTo>
                    <a:pt x="334" y="479"/>
                    <a:pt x="334" y="479"/>
                    <a:pt x="334" y="479"/>
                  </a:cubicBezTo>
                  <a:cubicBezTo>
                    <a:pt x="335" y="478"/>
                    <a:pt x="335" y="478"/>
                    <a:pt x="335" y="478"/>
                  </a:cubicBezTo>
                  <a:cubicBezTo>
                    <a:pt x="334" y="478"/>
                    <a:pt x="334" y="478"/>
                    <a:pt x="334" y="478"/>
                  </a:cubicBezTo>
                  <a:cubicBezTo>
                    <a:pt x="334" y="478"/>
                    <a:pt x="334" y="478"/>
                    <a:pt x="334" y="478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5" y="477"/>
                    <a:pt x="335" y="477"/>
                    <a:pt x="335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5" y="477"/>
                    <a:pt x="335" y="477"/>
                    <a:pt x="335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5" y="476"/>
                    <a:pt x="335" y="476"/>
                    <a:pt x="335" y="476"/>
                  </a:cubicBezTo>
                  <a:lnTo>
                    <a:pt x="335" y="475"/>
                  </a:lnTo>
                  <a:close/>
                  <a:moveTo>
                    <a:pt x="335" y="484"/>
                  </a:moveTo>
                  <a:cubicBezTo>
                    <a:pt x="335" y="484"/>
                    <a:pt x="335" y="484"/>
                    <a:pt x="335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5"/>
                    <a:pt x="334" y="485"/>
                    <a:pt x="334" y="485"/>
                  </a:cubicBezTo>
                  <a:cubicBezTo>
                    <a:pt x="334" y="485"/>
                    <a:pt x="334" y="484"/>
                    <a:pt x="335" y="484"/>
                  </a:cubicBezTo>
                  <a:close/>
                  <a:moveTo>
                    <a:pt x="157" y="320"/>
                  </a:moveTo>
                  <a:cubicBezTo>
                    <a:pt x="157" y="320"/>
                    <a:pt x="157" y="320"/>
                    <a:pt x="157" y="320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20"/>
                    <a:pt x="156" y="320"/>
                    <a:pt x="156" y="320"/>
                  </a:cubicBezTo>
                  <a:cubicBezTo>
                    <a:pt x="155" y="320"/>
                    <a:pt x="155" y="320"/>
                    <a:pt x="155" y="320"/>
                  </a:cubicBezTo>
                  <a:cubicBezTo>
                    <a:pt x="156" y="320"/>
                    <a:pt x="156" y="320"/>
                    <a:pt x="156" y="320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0"/>
                    <a:pt x="157" y="320"/>
                    <a:pt x="157" y="320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0"/>
                    <a:pt x="157" y="320"/>
                    <a:pt x="157" y="320"/>
                  </a:cubicBezTo>
                  <a:cubicBezTo>
                    <a:pt x="157" y="320"/>
                    <a:pt x="157" y="320"/>
                    <a:pt x="157" y="320"/>
                  </a:cubicBezTo>
                  <a:cubicBezTo>
                    <a:pt x="157" y="320"/>
                    <a:pt x="157" y="320"/>
                    <a:pt x="157" y="320"/>
                  </a:cubicBezTo>
                  <a:close/>
                  <a:moveTo>
                    <a:pt x="351" y="527"/>
                  </a:move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2" y="527"/>
                    <a:pt x="352" y="527"/>
                    <a:pt x="352" y="527"/>
                  </a:cubicBezTo>
                  <a:cubicBezTo>
                    <a:pt x="351" y="527"/>
                    <a:pt x="351" y="527"/>
                    <a:pt x="351" y="527"/>
                  </a:cubicBezTo>
                  <a:close/>
                  <a:moveTo>
                    <a:pt x="110" y="193"/>
                  </a:move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lose/>
                  <a:moveTo>
                    <a:pt x="166" y="238"/>
                  </a:moveTo>
                  <a:cubicBezTo>
                    <a:pt x="166" y="238"/>
                    <a:pt x="166" y="238"/>
                    <a:pt x="166" y="238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6" y="238"/>
                    <a:pt x="166" y="238"/>
                    <a:pt x="166" y="238"/>
                  </a:cubicBezTo>
                  <a:close/>
                  <a:moveTo>
                    <a:pt x="280" y="463"/>
                  </a:moveTo>
                  <a:cubicBezTo>
                    <a:pt x="280" y="462"/>
                    <a:pt x="280" y="462"/>
                    <a:pt x="280" y="462"/>
                  </a:cubicBezTo>
                  <a:cubicBezTo>
                    <a:pt x="280" y="462"/>
                    <a:pt x="280" y="462"/>
                    <a:pt x="280" y="462"/>
                  </a:cubicBezTo>
                  <a:cubicBezTo>
                    <a:pt x="280" y="462"/>
                    <a:pt x="280" y="462"/>
                    <a:pt x="280" y="462"/>
                  </a:cubicBezTo>
                  <a:cubicBezTo>
                    <a:pt x="279" y="462"/>
                    <a:pt x="279" y="462"/>
                    <a:pt x="279" y="462"/>
                  </a:cubicBezTo>
                  <a:cubicBezTo>
                    <a:pt x="279" y="462"/>
                    <a:pt x="279" y="462"/>
                    <a:pt x="279" y="462"/>
                  </a:cubicBezTo>
                  <a:cubicBezTo>
                    <a:pt x="279" y="462"/>
                    <a:pt x="279" y="462"/>
                    <a:pt x="279" y="462"/>
                  </a:cubicBezTo>
                  <a:cubicBezTo>
                    <a:pt x="279" y="462"/>
                    <a:pt x="279" y="462"/>
                    <a:pt x="279" y="462"/>
                  </a:cubicBezTo>
                  <a:lnTo>
                    <a:pt x="280" y="463"/>
                  </a:lnTo>
                  <a:close/>
                  <a:moveTo>
                    <a:pt x="283" y="466"/>
                  </a:moveTo>
                  <a:cubicBezTo>
                    <a:pt x="283" y="465"/>
                    <a:pt x="283" y="465"/>
                    <a:pt x="283" y="465"/>
                  </a:cubicBezTo>
                  <a:cubicBezTo>
                    <a:pt x="283" y="465"/>
                    <a:pt x="283" y="465"/>
                    <a:pt x="283" y="465"/>
                  </a:cubicBezTo>
                  <a:cubicBezTo>
                    <a:pt x="282" y="465"/>
                    <a:pt x="282" y="465"/>
                    <a:pt x="282" y="465"/>
                  </a:cubicBezTo>
                  <a:cubicBezTo>
                    <a:pt x="283" y="465"/>
                    <a:pt x="283" y="465"/>
                    <a:pt x="283" y="465"/>
                  </a:cubicBezTo>
                  <a:cubicBezTo>
                    <a:pt x="282" y="465"/>
                    <a:pt x="282" y="465"/>
                    <a:pt x="282" y="465"/>
                  </a:cubicBezTo>
                  <a:cubicBezTo>
                    <a:pt x="283" y="466"/>
                    <a:pt x="283" y="466"/>
                    <a:pt x="283" y="466"/>
                  </a:cubicBezTo>
                  <a:close/>
                  <a:moveTo>
                    <a:pt x="355" y="534"/>
                  </a:moveTo>
                  <a:cubicBezTo>
                    <a:pt x="356" y="534"/>
                    <a:pt x="356" y="534"/>
                    <a:pt x="356" y="534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6" y="533"/>
                    <a:pt x="356" y="533"/>
                    <a:pt x="356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4" y="533"/>
                    <a:pt x="354" y="533"/>
                    <a:pt x="354" y="533"/>
                  </a:cubicBezTo>
                  <a:cubicBezTo>
                    <a:pt x="354" y="533"/>
                    <a:pt x="355" y="533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7"/>
                    <a:pt x="356" y="537"/>
                    <a:pt x="356" y="537"/>
                  </a:cubicBezTo>
                  <a:cubicBezTo>
                    <a:pt x="357" y="537"/>
                    <a:pt x="357" y="537"/>
                    <a:pt x="357" y="537"/>
                  </a:cubicBezTo>
                  <a:cubicBezTo>
                    <a:pt x="357" y="536"/>
                    <a:pt x="357" y="536"/>
                    <a:pt x="357" y="536"/>
                  </a:cubicBezTo>
                  <a:cubicBezTo>
                    <a:pt x="356" y="536"/>
                    <a:pt x="356" y="536"/>
                    <a:pt x="356" y="536"/>
                  </a:cubicBezTo>
                  <a:lnTo>
                    <a:pt x="355" y="534"/>
                  </a:lnTo>
                  <a:close/>
                  <a:moveTo>
                    <a:pt x="277" y="475"/>
                  </a:move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5" y="473"/>
                    <a:pt x="275" y="473"/>
                    <a:pt x="275" y="473"/>
                  </a:cubicBezTo>
                  <a:cubicBezTo>
                    <a:pt x="275" y="474"/>
                    <a:pt x="275" y="474"/>
                    <a:pt x="275" y="474"/>
                  </a:cubicBezTo>
                  <a:cubicBezTo>
                    <a:pt x="275" y="474"/>
                    <a:pt x="275" y="474"/>
                    <a:pt x="275" y="474"/>
                  </a:cubicBezTo>
                  <a:cubicBezTo>
                    <a:pt x="275" y="474"/>
                    <a:pt x="275" y="474"/>
                    <a:pt x="275" y="474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7"/>
                    <a:pt x="274" y="477"/>
                    <a:pt x="274" y="477"/>
                  </a:cubicBezTo>
                  <a:cubicBezTo>
                    <a:pt x="275" y="477"/>
                    <a:pt x="275" y="477"/>
                    <a:pt x="275" y="477"/>
                  </a:cubicBezTo>
                  <a:cubicBezTo>
                    <a:pt x="275" y="477"/>
                    <a:pt x="275" y="477"/>
                    <a:pt x="275" y="477"/>
                  </a:cubicBezTo>
                  <a:cubicBezTo>
                    <a:pt x="275" y="477"/>
                    <a:pt x="275" y="477"/>
                    <a:pt x="275" y="477"/>
                  </a:cubicBezTo>
                  <a:cubicBezTo>
                    <a:pt x="276" y="477"/>
                    <a:pt x="276" y="477"/>
                    <a:pt x="276" y="477"/>
                  </a:cubicBezTo>
                  <a:cubicBezTo>
                    <a:pt x="276" y="477"/>
                    <a:pt x="276" y="477"/>
                    <a:pt x="276" y="477"/>
                  </a:cubicBezTo>
                  <a:cubicBezTo>
                    <a:pt x="276" y="476"/>
                    <a:pt x="276" y="476"/>
                    <a:pt x="276" y="476"/>
                  </a:cubicBezTo>
                  <a:lnTo>
                    <a:pt x="277" y="475"/>
                  </a:lnTo>
                  <a:close/>
                  <a:moveTo>
                    <a:pt x="275" y="464"/>
                  </a:move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4" y="464"/>
                    <a:pt x="274" y="464"/>
                    <a:pt x="274" y="464"/>
                  </a:cubicBezTo>
                  <a:cubicBezTo>
                    <a:pt x="274" y="464"/>
                    <a:pt x="274" y="464"/>
                    <a:pt x="274" y="464"/>
                  </a:cubicBezTo>
                  <a:cubicBezTo>
                    <a:pt x="274" y="464"/>
                    <a:pt x="274" y="464"/>
                    <a:pt x="274" y="464"/>
                  </a:cubicBezTo>
                  <a:lnTo>
                    <a:pt x="275" y="464"/>
                  </a:lnTo>
                  <a:close/>
                  <a:moveTo>
                    <a:pt x="356" y="524"/>
                  </a:moveTo>
                  <a:cubicBezTo>
                    <a:pt x="355" y="523"/>
                    <a:pt x="355" y="523"/>
                    <a:pt x="355" y="523"/>
                  </a:cubicBezTo>
                  <a:cubicBezTo>
                    <a:pt x="355" y="524"/>
                    <a:pt x="355" y="524"/>
                    <a:pt x="355" y="524"/>
                  </a:cubicBezTo>
                  <a:cubicBezTo>
                    <a:pt x="355" y="524"/>
                    <a:pt x="355" y="524"/>
                    <a:pt x="355" y="525"/>
                  </a:cubicBezTo>
                  <a:cubicBezTo>
                    <a:pt x="356" y="525"/>
                    <a:pt x="356" y="525"/>
                    <a:pt x="356" y="525"/>
                  </a:cubicBezTo>
                  <a:cubicBezTo>
                    <a:pt x="355" y="524"/>
                    <a:pt x="355" y="524"/>
                    <a:pt x="355" y="524"/>
                  </a:cubicBezTo>
                  <a:cubicBezTo>
                    <a:pt x="356" y="524"/>
                    <a:pt x="356" y="524"/>
                    <a:pt x="356" y="524"/>
                  </a:cubicBezTo>
                  <a:close/>
                  <a:moveTo>
                    <a:pt x="367" y="515"/>
                  </a:moveTo>
                  <a:cubicBezTo>
                    <a:pt x="367" y="514"/>
                    <a:pt x="367" y="514"/>
                    <a:pt x="367" y="514"/>
                  </a:cubicBezTo>
                  <a:cubicBezTo>
                    <a:pt x="366" y="514"/>
                    <a:pt x="366" y="514"/>
                    <a:pt x="366" y="514"/>
                  </a:cubicBezTo>
                  <a:cubicBezTo>
                    <a:pt x="366" y="514"/>
                    <a:pt x="366" y="514"/>
                    <a:pt x="365" y="514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6" y="515"/>
                    <a:pt x="366" y="515"/>
                    <a:pt x="366" y="515"/>
                  </a:cubicBezTo>
                  <a:cubicBezTo>
                    <a:pt x="367" y="515"/>
                    <a:pt x="367" y="515"/>
                    <a:pt x="367" y="515"/>
                  </a:cubicBezTo>
                  <a:cubicBezTo>
                    <a:pt x="367" y="515"/>
                    <a:pt x="367" y="515"/>
                    <a:pt x="368" y="515"/>
                  </a:cubicBezTo>
                  <a:cubicBezTo>
                    <a:pt x="367" y="515"/>
                    <a:pt x="367" y="515"/>
                    <a:pt x="367" y="515"/>
                  </a:cubicBezTo>
                  <a:close/>
                  <a:moveTo>
                    <a:pt x="373" y="517"/>
                  </a:moveTo>
                  <a:cubicBezTo>
                    <a:pt x="372" y="517"/>
                    <a:pt x="372" y="517"/>
                    <a:pt x="372" y="517"/>
                  </a:cubicBezTo>
                  <a:cubicBezTo>
                    <a:pt x="372" y="517"/>
                    <a:pt x="372" y="517"/>
                    <a:pt x="372" y="517"/>
                  </a:cubicBezTo>
                  <a:cubicBezTo>
                    <a:pt x="373" y="518"/>
                    <a:pt x="373" y="518"/>
                    <a:pt x="373" y="518"/>
                  </a:cubicBezTo>
                  <a:cubicBezTo>
                    <a:pt x="373" y="517"/>
                    <a:pt x="373" y="517"/>
                    <a:pt x="373" y="517"/>
                  </a:cubicBezTo>
                  <a:cubicBezTo>
                    <a:pt x="373" y="518"/>
                    <a:pt x="373" y="518"/>
                    <a:pt x="373" y="518"/>
                  </a:cubicBezTo>
                  <a:cubicBezTo>
                    <a:pt x="374" y="517"/>
                    <a:pt x="374" y="517"/>
                    <a:pt x="374" y="517"/>
                  </a:cubicBezTo>
                  <a:cubicBezTo>
                    <a:pt x="374" y="517"/>
                    <a:pt x="374" y="517"/>
                    <a:pt x="374" y="517"/>
                  </a:cubicBezTo>
                  <a:lnTo>
                    <a:pt x="373" y="517"/>
                  </a:lnTo>
                  <a:close/>
                  <a:moveTo>
                    <a:pt x="370" y="516"/>
                  </a:moveTo>
                  <a:cubicBezTo>
                    <a:pt x="370" y="516"/>
                    <a:pt x="370" y="516"/>
                    <a:pt x="370" y="516"/>
                  </a:cubicBezTo>
                  <a:cubicBezTo>
                    <a:pt x="371" y="517"/>
                    <a:pt x="371" y="517"/>
                    <a:pt x="371" y="517"/>
                  </a:cubicBezTo>
                  <a:cubicBezTo>
                    <a:pt x="371" y="516"/>
                    <a:pt x="371" y="516"/>
                    <a:pt x="371" y="516"/>
                  </a:cubicBezTo>
                  <a:cubicBezTo>
                    <a:pt x="371" y="517"/>
                    <a:pt x="371" y="517"/>
                    <a:pt x="371" y="517"/>
                  </a:cubicBezTo>
                  <a:cubicBezTo>
                    <a:pt x="371" y="516"/>
                    <a:pt x="371" y="516"/>
                    <a:pt x="371" y="516"/>
                  </a:cubicBezTo>
                  <a:cubicBezTo>
                    <a:pt x="372" y="516"/>
                    <a:pt x="372" y="516"/>
                    <a:pt x="372" y="516"/>
                  </a:cubicBezTo>
                  <a:cubicBezTo>
                    <a:pt x="372" y="517"/>
                    <a:pt x="372" y="517"/>
                    <a:pt x="372" y="517"/>
                  </a:cubicBezTo>
                  <a:cubicBezTo>
                    <a:pt x="372" y="516"/>
                    <a:pt x="372" y="516"/>
                    <a:pt x="372" y="516"/>
                  </a:cubicBezTo>
                  <a:cubicBezTo>
                    <a:pt x="372" y="516"/>
                    <a:pt x="371" y="516"/>
                    <a:pt x="370" y="516"/>
                  </a:cubicBezTo>
                  <a:close/>
                  <a:moveTo>
                    <a:pt x="184" y="238"/>
                  </a:move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39"/>
                    <a:pt x="184" y="239"/>
                    <a:pt x="184" y="239"/>
                  </a:cubicBezTo>
                  <a:lnTo>
                    <a:pt x="184" y="238"/>
                  </a:lnTo>
                  <a:close/>
                  <a:moveTo>
                    <a:pt x="358" y="524"/>
                  </a:moveTo>
                  <a:cubicBezTo>
                    <a:pt x="358" y="524"/>
                    <a:pt x="358" y="524"/>
                    <a:pt x="358" y="524"/>
                  </a:cubicBezTo>
                  <a:cubicBezTo>
                    <a:pt x="358" y="524"/>
                    <a:pt x="358" y="524"/>
                    <a:pt x="358" y="524"/>
                  </a:cubicBezTo>
                  <a:cubicBezTo>
                    <a:pt x="357" y="524"/>
                    <a:pt x="357" y="524"/>
                    <a:pt x="357" y="524"/>
                  </a:cubicBezTo>
                  <a:cubicBezTo>
                    <a:pt x="357" y="524"/>
                    <a:pt x="357" y="524"/>
                    <a:pt x="357" y="524"/>
                  </a:cubicBezTo>
                  <a:cubicBezTo>
                    <a:pt x="357" y="525"/>
                    <a:pt x="357" y="525"/>
                    <a:pt x="357" y="525"/>
                  </a:cubicBezTo>
                  <a:cubicBezTo>
                    <a:pt x="357" y="525"/>
                    <a:pt x="357" y="525"/>
                    <a:pt x="357" y="525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6"/>
                    <a:pt x="358" y="526"/>
                    <a:pt x="358" y="526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6"/>
                    <a:pt x="358" y="526"/>
                    <a:pt x="358" y="526"/>
                  </a:cubicBezTo>
                  <a:cubicBezTo>
                    <a:pt x="359" y="526"/>
                    <a:pt x="359" y="526"/>
                    <a:pt x="359" y="526"/>
                  </a:cubicBezTo>
                  <a:cubicBezTo>
                    <a:pt x="359" y="526"/>
                    <a:pt x="359" y="526"/>
                    <a:pt x="359" y="526"/>
                  </a:cubicBezTo>
                  <a:cubicBezTo>
                    <a:pt x="359" y="525"/>
                    <a:pt x="359" y="525"/>
                    <a:pt x="358" y="524"/>
                  </a:cubicBezTo>
                  <a:cubicBezTo>
                    <a:pt x="358" y="524"/>
                    <a:pt x="358" y="524"/>
                    <a:pt x="358" y="524"/>
                  </a:cubicBezTo>
                  <a:close/>
                  <a:moveTo>
                    <a:pt x="188" y="158"/>
                  </a:moveTo>
                  <a:cubicBezTo>
                    <a:pt x="189" y="158"/>
                    <a:pt x="189" y="158"/>
                    <a:pt x="189" y="158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88" y="158"/>
                    <a:pt x="188" y="158"/>
                    <a:pt x="188" y="158"/>
                  </a:cubicBezTo>
                  <a:close/>
                  <a:moveTo>
                    <a:pt x="186" y="159"/>
                  </a:move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6" y="159"/>
                    <a:pt x="186" y="159"/>
                    <a:pt x="186" y="159"/>
                  </a:cubicBezTo>
                  <a:close/>
                  <a:moveTo>
                    <a:pt x="118" y="149"/>
                  </a:move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lose/>
                  <a:moveTo>
                    <a:pt x="186" y="159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6" y="160"/>
                    <a:pt x="186" y="160"/>
                    <a:pt x="186" y="160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6" y="159"/>
                    <a:pt x="186" y="159"/>
                    <a:pt x="186" y="159"/>
                  </a:cubicBezTo>
                  <a:close/>
                  <a:moveTo>
                    <a:pt x="375" y="519"/>
                  </a:moveTo>
                  <a:cubicBezTo>
                    <a:pt x="375" y="519"/>
                    <a:pt x="375" y="519"/>
                    <a:pt x="375" y="519"/>
                  </a:cubicBezTo>
                  <a:cubicBezTo>
                    <a:pt x="375" y="519"/>
                    <a:pt x="375" y="519"/>
                    <a:pt x="375" y="519"/>
                  </a:cubicBezTo>
                  <a:cubicBezTo>
                    <a:pt x="375" y="519"/>
                    <a:pt x="375" y="519"/>
                    <a:pt x="375" y="519"/>
                  </a:cubicBezTo>
                  <a:close/>
                  <a:moveTo>
                    <a:pt x="184" y="161"/>
                  </a:moveTo>
                  <a:cubicBezTo>
                    <a:pt x="184" y="161"/>
                    <a:pt x="184" y="161"/>
                    <a:pt x="184" y="161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1"/>
                    <a:pt x="184" y="161"/>
                    <a:pt x="184" y="161"/>
                  </a:cubicBezTo>
                  <a:close/>
                  <a:moveTo>
                    <a:pt x="185" y="160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60"/>
                    <a:pt x="185" y="160"/>
                    <a:pt x="185" y="160"/>
                  </a:cubicBezTo>
                  <a:close/>
                  <a:moveTo>
                    <a:pt x="279" y="458"/>
                  </a:moveTo>
                  <a:cubicBezTo>
                    <a:pt x="279" y="458"/>
                    <a:pt x="279" y="458"/>
                    <a:pt x="279" y="458"/>
                  </a:cubicBezTo>
                  <a:cubicBezTo>
                    <a:pt x="279" y="458"/>
                    <a:pt x="279" y="458"/>
                    <a:pt x="279" y="458"/>
                  </a:cubicBezTo>
                  <a:close/>
                  <a:moveTo>
                    <a:pt x="63" y="220"/>
                  </a:moveTo>
                  <a:cubicBezTo>
                    <a:pt x="64" y="220"/>
                    <a:pt x="64" y="220"/>
                    <a:pt x="64" y="220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64" y="219"/>
                    <a:pt x="64" y="219"/>
                    <a:pt x="64" y="2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3" y="220"/>
                    <a:pt x="63" y="220"/>
                    <a:pt x="63" y="220"/>
                  </a:cubicBezTo>
                  <a:close/>
                  <a:moveTo>
                    <a:pt x="279" y="459"/>
                  </a:moveTo>
                  <a:cubicBezTo>
                    <a:pt x="279" y="459"/>
                    <a:pt x="279" y="459"/>
                    <a:pt x="279" y="459"/>
                  </a:cubicBezTo>
                  <a:cubicBezTo>
                    <a:pt x="279" y="459"/>
                    <a:pt x="279" y="459"/>
                    <a:pt x="279" y="459"/>
                  </a:cubicBezTo>
                  <a:cubicBezTo>
                    <a:pt x="279" y="459"/>
                    <a:pt x="279" y="459"/>
                    <a:pt x="279" y="459"/>
                  </a:cubicBezTo>
                  <a:cubicBezTo>
                    <a:pt x="278" y="459"/>
                    <a:pt x="278" y="459"/>
                    <a:pt x="278" y="459"/>
                  </a:cubicBezTo>
                  <a:lnTo>
                    <a:pt x="279" y="459"/>
                  </a:lnTo>
                  <a:close/>
                  <a:moveTo>
                    <a:pt x="162" y="290"/>
                  </a:move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lnTo>
                    <a:pt x="162" y="290"/>
                  </a:lnTo>
                  <a:close/>
                  <a:moveTo>
                    <a:pt x="79" y="160"/>
                  </a:moveTo>
                  <a:cubicBezTo>
                    <a:pt x="79" y="160"/>
                    <a:pt x="79" y="160"/>
                    <a:pt x="79" y="160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60"/>
                    <a:pt x="78" y="160"/>
                    <a:pt x="78" y="160"/>
                  </a:cubicBezTo>
                  <a:lnTo>
                    <a:pt x="79" y="160"/>
                  </a:lnTo>
                  <a:close/>
                  <a:moveTo>
                    <a:pt x="27" y="155"/>
                  </a:move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lose/>
                  <a:moveTo>
                    <a:pt x="28" y="154"/>
                  </a:move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lnTo>
                    <a:pt x="28" y="154"/>
                  </a:lnTo>
                  <a:close/>
                  <a:moveTo>
                    <a:pt x="364" y="513"/>
                  </a:moveTo>
                  <a:cubicBezTo>
                    <a:pt x="364" y="513"/>
                    <a:pt x="364" y="513"/>
                    <a:pt x="364" y="513"/>
                  </a:cubicBezTo>
                  <a:cubicBezTo>
                    <a:pt x="365" y="513"/>
                    <a:pt x="365" y="513"/>
                    <a:pt x="365" y="513"/>
                  </a:cubicBezTo>
                  <a:lnTo>
                    <a:pt x="364" y="513"/>
                  </a:lnTo>
                  <a:close/>
                  <a:moveTo>
                    <a:pt x="338" y="466"/>
                  </a:moveTo>
                  <a:cubicBezTo>
                    <a:pt x="339" y="467"/>
                    <a:pt x="339" y="467"/>
                    <a:pt x="339" y="467"/>
                  </a:cubicBezTo>
                  <a:cubicBezTo>
                    <a:pt x="339" y="466"/>
                    <a:pt x="339" y="466"/>
                    <a:pt x="339" y="466"/>
                  </a:cubicBezTo>
                  <a:cubicBezTo>
                    <a:pt x="339" y="466"/>
                    <a:pt x="339" y="466"/>
                    <a:pt x="339" y="466"/>
                  </a:cubicBezTo>
                  <a:cubicBezTo>
                    <a:pt x="339" y="466"/>
                    <a:pt x="339" y="466"/>
                    <a:pt x="339" y="466"/>
                  </a:cubicBezTo>
                  <a:cubicBezTo>
                    <a:pt x="340" y="465"/>
                    <a:pt x="340" y="465"/>
                    <a:pt x="340" y="465"/>
                  </a:cubicBezTo>
                  <a:cubicBezTo>
                    <a:pt x="340" y="465"/>
                    <a:pt x="340" y="465"/>
                    <a:pt x="340" y="465"/>
                  </a:cubicBezTo>
                  <a:cubicBezTo>
                    <a:pt x="339" y="465"/>
                    <a:pt x="339" y="465"/>
                    <a:pt x="339" y="465"/>
                  </a:cubicBezTo>
                  <a:cubicBezTo>
                    <a:pt x="339" y="465"/>
                    <a:pt x="339" y="465"/>
                    <a:pt x="339" y="465"/>
                  </a:cubicBezTo>
                  <a:cubicBezTo>
                    <a:pt x="339" y="465"/>
                    <a:pt x="339" y="465"/>
                    <a:pt x="339" y="465"/>
                  </a:cubicBezTo>
                  <a:cubicBezTo>
                    <a:pt x="339" y="464"/>
                    <a:pt x="339" y="464"/>
                    <a:pt x="339" y="464"/>
                  </a:cubicBezTo>
                  <a:cubicBezTo>
                    <a:pt x="339" y="464"/>
                    <a:pt x="339" y="464"/>
                    <a:pt x="339" y="464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38" y="462"/>
                    <a:pt x="338" y="462"/>
                    <a:pt x="338" y="462"/>
                  </a:cubicBezTo>
                  <a:cubicBezTo>
                    <a:pt x="338" y="462"/>
                    <a:pt x="338" y="462"/>
                    <a:pt x="338" y="462"/>
                  </a:cubicBezTo>
                  <a:cubicBezTo>
                    <a:pt x="338" y="462"/>
                    <a:pt x="338" y="462"/>
                    <a:pt x="338" y="462"/>
                  </a:cubicBezTo>
                  <a:cubicBezTo>
                    <a:pt x="339" y="462"/>
                    <a:pt x="339" y="462"/>
                    <a:pt x="339" y="462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9" y="460"/>
                    <a:pt x="339" y="460"/>
                    <a:pt x="339" y="460"/>
                  </a:cubicBezTo>
                  <a:cubicBezTo>
                    <a:pt x="338" y="460"/>
                    <a:pt x="338" y="460"/>
                    <a:pt x="338" y="460"/>
                  </a:cubicBezTo>
                  <a:cubicBezTo>
                    <a:pt x="339" y="460"/>
                    <a:pt x="339" y="460"/>
                    <a:pt x="339" y="460"/>
                  </a:cubicBezTo>
                  <a:cubicBezTo>
                    <a:pt x="338" y="460"/>
                    <a:pt x="338" y="460"/>
                    <a:pt x="338" y="460"/>
                  </a:cubicBezTo>
                  <a:cubicBezTo>
                    <a:pt x="339" y="460"/>
                    <a:pt x="339" y="460"/>
                    <a:pt x="339" y="460"/>
                  </a:cubicBezTo>
                  <a:cubicBezTo>
                    <a:pt x="338" y="459"/>
                    <a:pt x="338" y="459"/>
                    <a:pt x="338" y="459"/>
                  </a:cubicBezTo>
                  <a:cubicBezTo>
                    <a:pt x="338" y="459"/>
                    <a:pt x="338" y="459"/>
                    <a:pt x="338" y="459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8"/>
                  </a:cubicBezTo>
                  <a:cubicBezTo>
                    <a:pt x="337" y="458"/>
                    <a:pt x="337" y="458"/>
                    <a:pt x="337" y="458"/>
                  </a:cubicBezTo>
                  <a:cubicBezTo>
                    <a:pt x="337" y="458"/>
                    <a:pt x="337" y="458"/>
                    <a:pt x="337" y="458"/>
                  </a:cubicBezTo>
                  <a:cubicBezTo>
                    <a:pt x="337" y="458"/>
                    <a:pt x="337" y="458"/>
                    <a:pt x="337" y="458"/>
                  </a:cubicBezTo>
                  <a:cubicBezTo>
                    <a:pt x="337" y="459"/>
                    <a:pt x="337" y="459"/>
                    <a:pt x="337" y="459"/>
                  </a:cubicBezTo>
                  <a:cubicBezTo>
                    <a:pt x="336" y="459"/>
                    <a:pt x="336" y="459"/>
                    <a:pt x="336" y="459"/>
                  </a:cubicBezTo>
                  <a:cubicBezTo>
                    <a:pt x="337" y="459"/>
                    <a:pt x="337" y="459"/>
                    <a:pt x="337" y="459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7" y="460"/>
                    <a:pt x="337" y="461"/>
                    <a:pt x="337" y="461"/>
                  </a:cubicBezTo>
                  <a:cubicBezTo>
                    <a:pt x="337" y="462"/>
                    <a:pt x="337" y="462"/>
                    <a:pt x="337" y="462"/>
                  </a:cubicBezTo>
                  <a:cubicBezTo>
                    <a:pt x="337" y="462"/>
                    <a:pt x="337" y="462"/>
                    <a:pt x="337" y="463"/>
                  </a:cubicBezTo>
                  <a:cubicBezTo>
                    <a:pt x="337" y="463"/>
                    <a:pt x="337" y="463"/>
                    <a:pt x="337" y="463"/>
                  </a:cubicBezTo>
                  <a:cubicBezTo>
                    <a:pt x="337" y="464"/>
                    <a:pt x="337" y="464"/>
                    <a:pt x="338" y="464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8" y="465"/>
                    <a:pt x="338" y="465"/>
                    <a:pt x="338" y="465"/>
                  </a:cubicBezTo>
                  <a:cubicBezTo>
                    <a:pt x="338" y="465"/>
                    <a:pt x="338" y="465"/>
                    <a:pt x="338" y="465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lose/>
                  <a:moveTo>
                    <a:pt x="343" y="538"/>
                  </a:moveTo>
                  <a:cubicBezTo>
                    <a:pt x="343" y="537"/>
                    <a:pt x="343" y="537"/>
                    <a:pt x="343" y="537"/>
                  </a:cubicBezTo>
                  <a:cubicBezTo>
                    <a:pt x="343" y="538"/>
                    <a:pt x="343" y="538"/>
                    <a:pt x="343" y="538"/>
                  </a:cubicBezTo>
                  <a:close/>
                  <a:moveTo>
                    <a:pt x="430" y="287"/>
                  </a:moveTo>
                  <a:cubicBezTo>
                    <a:pt x="430" y="288"/>
                    <a:pt x="430" y="288"/>
                    <a:pt x="430" y="288"/>
                  </a:cubicBezTo>
                  <a:cubicBezTo>
                    <a:pt x="430" y="288"/>
                    <a:pt x="430" y="288"/>
                    <a:pt x="430" y="288"/>
                  </a:cubicBezTo>
                  <a:lnTo>
                    <a:pt x="430" y="287"/>
                  </a:lnTo>
                  <a:close/>
                  <a:moveTo>
                    <a:pt x="359" y="360"/>
                  </a:moveTo>
                  <a:cubicBezTo>
                    <a:pt x="359" y="359"/>
                    <a:pt x="359" y="359"/>
                    <a:pt x="359" y="359"/>
                  </a:cubicBezTo>
                  <a:lnTo>
                    <a:pt x="359" y="360"/>
                  </a:lnTo>
                  <a:close/>
                  <a:moveTo>
                    <a:pt x="428" y="290"/>
                  </a:move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lose/>
                  <a:moveTo>
                    <a:pt x="430" y="289"/>
                  </a:moveTo>
                  <a:cubicBezTo>
                    <a:pt x="430" y="288"/>
                    <a:pt x="430" y="288"/>
                    <a:pt x="430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8" y="289"/>
                    <a:pt x="428" y="289"/>
                    <a:pt x="428" y="289"/>
                  </a:cubicBezTo>
                  <a:cubicBezTo>
                    <a:pt x="428" y="289"/>
                    <a:pt x="428" y="289"/>
                    <a:pt x="428" y="289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90"/>
                    <a:pt x="429" y="290"/>
                    <a:pt x="429" y="290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90"/>
                    <a:pt x="429" y="290"/>
                    <a:pt x="429" y="290"/>
                  </a:cubicBezTo>
                  <a:cubicBezTo>
                    <a:pt x="430" y="289"/>
                    <a:pt x="430" y="289"/>
                    <a:pt x="429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lose/>
                  <a:moveTo>
                    <a:pt x="428" y="290"/>
                  </a:move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89"/>
                    <a:pt x="428" y="289"/>
                    <a:pt x="428" y="289"/>
                  </a:cubicBezTo>
                  <a:lnTo>
                    <a:pt x="428" y="290"/>
                  </a:lnTo>
                  <a:close/>
                  <a:moveTo>
                    <a:pt x="358" y="358"/>
                  </a:move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lose/>
                  <a:moveTo>
                    <a:pt x="361" y="511"/>
                  </a:moveTo>
                  <a:cubicBezTo>
                    <a:pt x="362" y="511"/>
                    <a:pt x="362" y="511"/>
                    <a:pt x="362" y="511"/>
                  </a:cubicBezTo>
                  <a:cubicBezTo>
                    <a:pt x="362" y="511"/>
                    <a:pt x="362" y="511"/>
                    <a:pt x="362" y="511"/>
                  </a:cubicBezTo>
                  <a:cubicBezTo>
                    <a:pt x="362" y="511"/>
                    <a:pt x="362" y="511"/>
                    <a:pt x="362" y="511"/>
                  </a:cubicBezTo>
                  <a:lnTo>
                    <a:pt x="361" y="511"/>
                  </a:lnTo>
                  <a:close/>
                  <a:moveTo>
                    <a:pt x="352" y="506"/>
                  </a:moveTo>
                  <a:cubicBezTo>
                    <a:pt x="352" y="506"/>
                    <a:pt x="352" y="506"/>
                    <a:pt x="352" y="506"/>
                  </a:cubicBezTo>
                  <a:cubicBezTo>
                    <a:pt x="352" y="506"/>
                    <a:pt x="352" y="506"/>
                    <a:pt x="352" y="506"/>
                  </a:cubicBezTo>
                  <a:cubicBezTo>
                    <a:pt x="352" y="506"/>
                    <a:pt x="352" y="506"/>
                    <a:pt x="352" y="506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1" y="505"/>
                    <a:pt x="351" y="505"/>
                    <a:pt x="351" y="505"/>
                  </a:cubicBezTo>
                  <a:cubicBezTo>
                    <a:pt x="351" y="505"/>
                    <a:pt x="351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4"/>
                    <a:pt x="350" y="504"/>
                    <a:pt x="350" y="504"/>
                  </a:cubicBezTo>
                  <a:cubicBezTo>
                    <a:pt x="350" y="504"/>
                    <a:pt x="350" y="504"/>
                    <a:pt x="350" y="504"/>
                  </a:cubicBezTo>
                  <a:cubicBezTo>
                    <a:pt x="349" y="504"/>
                    <a:pt x="349" y="504"/>
                    <a:pt x="349" y="504"/>
                  </a:cubicBezTo>
                  <a:cubicBezTo>
                    <a:pt x="349" y="504"/>
                    <a:pt x="349" y="504"/>
                    <a:pt x="349" y="504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0" y="506"/>
                    <a:pt x="350" y="507"/>
                    <a:pt x="350" y="507"/>
                  </a:cubicBezTo>
                  <a:cubicBezTo>
                    <a:pt x="350" y="507"/>
                    <a:pt x="350" y="507"/>
                    <a:pt x="350" y="507"/>
                  </a:cubicBezTo>
                  <a:cubicBezTo>
                    <a:pt x="350" y="507"/>
                    <a:pt x="350" y="507"/>
                    <a:pt x="350" y="507"/>
                  </a:cubicBezTo>
                  <a:cubicBezTo>
                    <a:pt x="350" y="507"/>
                    <a:pt x="350" y="507"/>
                    <a:pt x="350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2" y="507"/>
                    <a:pt x="352" y="507"/>
                    <a:pt x="352" y="507"/>
                  </a:cubicBezTo>
                  <a:cubicBezTo>
                    <a:pt x="352" y="507"/>
                    <a:pt x="352" y="507"/>
                    <a:pt x="353" y="507"/>
                  </a:cubicBezTo>
                  <a:cubicBezTo>
                    <a:pt x="352" y="507"/>
                    <a:pt x="352" y="507"/>
                    <a:pt x="352" y="507"/>
                  </a:cubicBezTo>
                  <a:cubicBezTo>
                    <a:pt x="353" y="507"/>
                    <a:pt x="353" y="507"/>
                    <a:pt x="353" y="507"/>
                  </a:cubicBezTo>
                  <a:lnTo>
                    <a:pt x="352" y="506"/>
                  </a:lnTo>
                  <a:close/>
                  <a:moveTo>
                    <a:pt x="362" y="510"/>
                  </a:moveTo>
                  <a:cubicBezTo>
                    <a:pt x="362" y="510"/>
                    <a:pt x="362" y="510"/>
                    <a:pt x="362" y="510"/>
                  </a:cubicBezTo>
                  <a:cubicBezTo>
                    <a:pt x="361" y="510"/>
                    <a:pt x="361" y="510"/>
                    <a:pt x="361" y="510"/>
                  </a:cubicBezTo>
                  <a:cubicBezTo>
                    <a:pt x="362" y="510"/>
                    <a:pt x="362" y="510"/>
                    <a:pt x="362" y="510"/>
                  </a:cubicBezTo>
                  <a:cubicBezTo>
                    <a:pt x="362" y="510"/>
                    <a:pt x="362" y="510"/>
                    <a:pt x="362" y="510"/>
                  </a:cubicBezTo>
                  <a:close/>
                  <a:moveTo>
                    <a:pt x="349" y="506"/>
                  </a:moveTo>
                  <a:cubicBezTo>
                    <a:pt x="349" y="507"/>
                    <a:pt x="349" y="507"/>
                    <a:pt x="349" y="507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lose/>
                  <a:moveTo>
                    <a:pt x="358" y="358"/>
                  </a:move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lose/>
                  <a:moveTo>
                    <a:pt x="384" y="526"/>
                  </a:moveTo>
                  <a:cubicBezTo>
                    <a:pt x="383" y="526"/>
                    <a:pt x="383" y="526"/>
                    <a:pt x="383" y="526"/>
                  </a:cubicBezTo>
                  <a:cubicBezTo>
                    <a:pt x="383" y="526"/>
                    <a:pt x="383" y="526"/>
                    <a:pt x="383" y="526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lose/>
                  <a:moveTo>
                    <a:pt x="383" y="525"/>
                  </a:moveTo>
                  <a:cubicBezTo>
                    <a:pt x="383" y="525"/>
                    <a:pt x="383" y="525"/>
                    <a:pt x="383" y="525"/>
                  </a:cubicBezTo>
                  <a:cubicBezTo>
                    <a:pt x="383" y="525"/>
                    <a:pt x="383" y="525"/>
                    <a:pt x="383" y="525"/>
                  </a:cubicBezTo>
                  <a:cubicBezTo>
                    <a:pt x="383" y="526"/>
                    <a:pt x="383" y="526"/>
                    <a:pt x="383" y="526"/>
                  </a:cubicBezTo>
                  <a:cubicBezTo>
                    <a:pt x="383" y="525"/>
                    <a:pt x="383" y="525"/>
                    <a:pt x="383" y="525"/>
                  </a:cubicBezTo>
                  <a:close/>
                  <a:moveTo>
                    <a:pt x="380" y="522"/>
                  </a:moveTo>
                  <a:cubicBezTo>
                    <a:pt x="380" y="522"/>
                    <a:pt x="380" y="522"/>
                    <a:pt x="380" y="522"/>
                  </a:cubicBezTo>
                  <a:cubicBezTo>
                    <a:pt x="380" y="522"/>
                    <a:pt x="380" y="522"/>
                    <a:pt x="380" y="522"/>
                  </a:cubicBezTo>
                  <a:cubicBezTo>
                    <a:pt x="380" y="522"/>
                    <a:pt x="380" y="522"/>
                    <a:pt x="380" y="522"/>
                  </a:cubicBezTo>
                  <a:close/>
                  <a:moveTo>
                    <a:pt x="427" y="290"/>
                  </a:moveTo>
                  <a:cubicBezTo>
                    <a:pt x="427" y="291"/>
                    <a:pt x="427" y="291"/>
                    <a:pt x="427" y="291"/>
                  </a:cubicBezTo>
                  <a:cubicBezTo>
                    <a:pt x="427" y="291"/>
                    <a:pt x="427" y="291"/>
                    <a:pt x="427" y="291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28" y="290"/>
                    <a:pt x="428" y="290"/>
                    <a:pt x="428" y="290"/>
                  </a:cubicBezTo>
                  <a:lnTo>
                    <a:pt x="427" y="290"/>
                  </a:lnTo>
                  <a:close/>
                  <a:moveTo>
                    <a:pt x="379" y="521"/>
                  </a:moveTo>
                  <a:cubicBezTo>
                    <a:pt x="379" y="522"/>
                    <a:pt x="379" y="522"/>
                    <a:pt x="379" y="522"/>
                  </a:cubicBezTo>
                  <a:cubicBezTo>
                    <a:pt x="380" y="521"/>
                    <a:pt x="380" y="521"/>
                    <a:pt x="380" y="521"/>
                  </a:cubicBezTo>
                  <a:cubicBezTo>
                    <a:pt x="379" y="521"/>
                    <a:pt x="379" y="521"/>
                    <a:pt x="379" y="521"/>
                  </a:cubicBezTo>
                  <a:close/>
                  <a:moveTo>
                    <a:pt x="380" y="523"/>
                  </a:moveTo>
                  <a:cubicBezTo>
                    <a:pt x="380" y="523"/>
                    <a:pt x="380" y="523"/>
                    <a:pt x="380" y="523"/>
                  </a:cubicBezTo>
                  <a:cubicBezTo>
                    <a:pt x="380" y="523"/>
                    <a:pt x="380" y="523"/>
                    <a:pt x="380" y="523"/>
                  </a:cubicBezTo>
                  <a:cubicBezTo>
                    <a:pt x="380" y="524"/>
                    <a:pt x="380" y="524"/>
                    <a:pt x="380" y="524"/>
                  </a:cubicBezTo>
                  <a:cubicBezTo>
                    <a:pt x="380" y="523"/>
                    <a:pt x="380" y="523"/>
                    <a:pt x="380" y="523"/>
                  </a:cubicBezTo>
                  <a:cubicBezTo>
                    <a:pt x="381" y="524"/>
                    <a:pt x="381" y="524"/>
                    <a:pt x="381" y="524"/>
                  </a:cubicBezTo>
                  <a:cubicBezTo>
                    <a:pt x="381" y="524"/>
                    <a:pt x="381" y="524"/>
                    <a:pt x="381" y="524"/>
                  </a:cubicBezTo>
                  <a:cubicBezTo>
                    <a:pt x="381" y="523"/>
                    <a:pt x="381" y="523"/>
                    <a:pt x="381" y="523"/>
                  </a:cubicBezTo>
                  <a:lnTo>
                    <a:pt x="380" y="523"/>
                  </a:lnTo>
                  <a:close/>
                  <a:moveTo>
                    <a:pt x="384" y="526"/>
                  </a:move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7"/>
                    <a:pt x="384" y="527"/>
                    <a:pt x="384" y="527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lose/>
                  <a:moveTo>
                    <a:pt x="376" y="519"/>
                  </a:moveTo>
                  <a:cubicBezTo>
                    <a:pt x="376" y="519"/>
                    <a:pt x="376" y="519"/>
                    <a:pt x="376" y="519"/>
                  </a:cubicBezTo>
                  <a:cubicBezTo>
                    <a:pt x="376" y="519"/>
                    <a:pt x="376" y="519"/>
                    <a:pt x="376" y="519"/>
                  </a:cubicBezTo>
                  <a:cubicBezTo>
                    <a:pt x="377" y="519"/>
                    <a:pt x="377" y="519"/>
                    <a:pt x="377" y="519"/>
                  </a:cubicBezTo>
                  <a:cubicBezTo>
                    <a:pt x="376" y="519"/>
                    <a:pt x="376" y="519"/>
                    <a:pt x="376" y="519"/>
                  </a:cubicBezTo>
                  <a:close/>
                  <a:moveTo>
                    <a:pt x="386" y="530"/>
                  </a:moveTo>
                  <a:cubicBezTo>
                    <a:pt x="386" y="530"/>
                    <a:pt x="386" y="530"/>
                    <a:pt x="386" y="530"/>
                  </a:cubicBezTo>
                  <a:cubicBezTo>
                    <a:pt x="386" y="530"/>
                    <a:pt x="386" y="530"/>
                    <a:pt x="386" y="530"/>
                  </a:cubicBezTo>
                  <a:cubicBezTo>
                    <a:pt x="386" y="530"/>
                    <a:pt x="386" y="530"/>
                    <a:pt x="386" y="530"/>
                  </a:cubicBezTo>
                  <a:cubicBezTo>
                    <a:pt x="387" y="530"/>
                    <a:pt x="387" y="530"/>
                    <a:pt x="387" y="530"/>
                  </a:cubicBezTo>
                  <a:cubicBezTo>
                    <a:pt x="386" y="529"/>
                    <a:pt x="386" y="529"/>
                    <a:pt x="386" y="529"/>
                  </a:cubicBezTo>
                  <a:lnTo>
                    <a:pt x="386" y="530"/>
                  </a:lnTo>
                  <a:close/>
                  <a:moveTo>
                    <a:pt x="392" y="540"/>
                  </a:moveTo>
                  <a:cubicBezTo>
                    <a:pt x="392" y="540"/>
                    <a:pt x="392" y="540"/>
                    <a:pt x="392" y="540"/>
                  </a:cubicBezTo>
                  <a:close/>
                  <a:moveTo>
                    <a:pt x="263" y="213"/>
                  </a:moveTo>
                  <a:cubicBezTo>
                    <a:pt x="263" y="213"/>
                    <a:pt x="263" y="213"/>
                    <a:pt x="263" y="213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3" y="213"/>
                    <a:pt x="263" y="213"/>
                    <a:pt x="263" y="213"/>
                  </a:cubicBezTo>
                  <a:close/>
                  <a:moveTo>
                    <a:pt x="425" y="291"/>
                  </a:moveTo>
                  <a:cubicBezTo>
                    <a:pt x="425" y="291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2"/>
                    <a:pt x="424" y="292"/>
                    <a:pt x="424" y="292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2"/>
                    <a:pt x="424" y="292"/>
                    <a:pt x="424" y="292"/>
                  </a:cubicBezTo>
                  <a:cubicBezTo>
                    <a:pt x="423" y="292"/>
                    <a:pt x="423" y="292"/>
                    <a:pt x="423" y="292"/>
                  </a:cubicBezTo>
                  <a:cubicBezTo>
                    <a:pt x="423" y="292"/>
                    <a:pt x="423" y="292"/>
                    <a:pt x="423" y="292"/>
                  </a:cubicBezTo>
                  <a:cubicBezTo>
                    <a:pt x="423" y="292"/>
                    <a:pt x="423" y="292"/>
                    <a:pt x="423" y="292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4" y="293"/>
                    <a:pt x="424" y="293"/>
                    <a:pt x="424" y="293"/>
                  </a:cubicBezTo>
                  <a:cubicBezTo>
                    <a:pt x="424" y="293"/>
                    <a:pt x="424" y="293"/>
                    <a:pt x="424" y="293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6" y="292"/>
                    <a:pt x="426" y="292"/>
                    <a:pt x="426" y="292"/>
                  </a:cubicBezTo>
                  <a:cubicBezTo>
                    <a:pt x="425" y="291"/>
                    <a:pt x="425" y="291"/>
                    <a:pt x="425" y="291"/>
                  </a:cubicBezTo>
                  <a:close/>
                  <a:moveTo>
                    <a:pt x="388" y="530"/>
                  </a:moveTo>
                  <a:cubicBezTo>
                    <a:pt x="388" y="529"/>
                    <a:pt x="388" y="529"/>
                    <a:pt x="388" y="529"/>
                  </a:cubicBezTo>
                  <a:cubicBezTo>
                    <a:pt x="388" y="529"/>
                    <a:pt x="388" y="529"/>
                    <a:pt x="388" y="529"/>
                  </a:cubicBezTo>
                  <a:cubicBezTo>
                    <a:pt x="388" y="529"/>
                    <a:pt x="388" y="529"/>
                    <a:pt x="388" y="529"/>
                  </a:cubicBezTo>
                  <a:cubicBezTo>
                    <a:pt x="387" y="530"/>
                    <a:pt x="387" y="530"/>
                    <a:pt x="388" y="530"/>
                  </a:cubicBezTo>
                  <a:cubicBezTo>
                    <a:pt x="388" y="530"/>
                    <a:pt x="388" y="530"/>
                    <a:pt x="388" y="530"/>
                  </a:cubicBezTo>
                  <a:close/>
                  <a:moveTo>
                    <a:pt x="388" y="532"/>
                  </a:moveTo>
                  <a:cubicBezTo>
                    <a:pt x="388" y="532"/>
                    <a:pt x="388" y="532"/>
                    <a:pt x="388" y="532"/>
                  </a:cubicBezTo>
                  <a:cubicBezTo>
                    <a:pt x="388" y="532"/>
                    <a:pt x="388" y="532"/>
                    <a:pt x="388" y="532"/>
                  </a:cubicBezTo>
                  <a:cubicBezTo>
                    <a:pt x="388" y="532"/>
                    <a:pt x="388" y="532"/>
                    <a:pt x="388" y="532"/>
                  </a:cubicBezTo>
                  <a:cubicBezTo>
                    <a:pt x="388" y="532"/>
                    <a:pt x="388" y="532"/>
                    <a:pt x="388" y="532"/>
                  </a:cubicBezTo>
                  <a:cubicBezTo>
                    <a:pt x="389" y="532"/>
                    <a:pt x="389" y="532"/>
                    <a:pt x="389" y="532"/>
                  </a:cubicBezTo>
                  <a:cubicBezTo>
                    <a:pt x="388" y="532"/>
                    <a:pt x="388" y="532"/>
                    <a:pt x="388" y="5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3" name="Freeform 247"/>
            <p:cNvSpPr>
              <a:spLocks/>
            </p:cNvSpPr>
            <p:nvPr/>
          </p:nvSpPr>
          <p:spPr bwMode="auto">
            <a:xfrm>
              <a:off x="10071675" y="3151455"/>
              <a:ext cx="107505" cy="106047"/>
            </a:xfrm>
            <a:custGeom>
              <a:avLst/>
              <a:gdLst>
                <a:gd name="T0" fmla="*/ 4 w 172"/>
                <a:gd name="T1" fmla="*/ 78 h 171"/>
                <a:gd name="T2" fmla="*/ 79 w 172"/>
                <a:gd name="T3" fmla="*/ 167 h 171"/>
                <a:gd name="T4" fmla="*/ 168 w 172"/>
                <a:gd name="T5" fmla="*/ 93 h 171"/>
                <a:gd name="T6" fmla="*/ 94 w 172"/>
                <a:gd name="T7" fmla="*/ 4 h 171"/>
                <a:gd name="T8" fmla="*/ 4 w 172"/>
                <a:gd name="T9" fmla="*/ 7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1">
                  <a:moveTo>
                    <a:pt x="4" y="78"/>
                  </a:moveTo>
                  <a:cubicBezTo>
                    <a:pt x="0" y="123"/>
                    <a:pt x="33" y="163"/>
                    <a:pt x="79" y="167"/>
                  </a:cubicBezTo>
                  <a:cubicBezTo>
                    <a:pt x="124" y="171"/>
                    <a:pt x="164" y="138"/>
                    <a:pt x="168" y="93"/>
                  </a:cubicBezTo>
                  <a:cubicBezTo>
                    <a:pt x="172" y="48"/>
                    <a:pt x="139" y="8"/>
                    <a:pt x="94" y="4"/>
                  </a:cubicBezTo>
                  <a:cubicBezTo>
                    <a:pt x="48" y="0"/>
                    <a:pt x="8" y="33"/>
                    <a:pt x="4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4" name="Freeform 248"/>
            <p:cNvSpPr>
              <a:spLocks/>
            </p:cNvSpPr>
            <p:nvPr/>
          </p:nvSpPr>
          <p:spPr bwMode="auto">
            <a:xfrm>
              <a:off x="10121237" y="3171133"/>
              <a:ext cx="56485" cy="86368"/>
            </a:xfrm>
            <a:custGeom>
              <a:avLst/>
              <a:gdLst>
                <a:gd name="T0" fmla="*/ 7 w 91"/>
                <a:gd name="T1" fmla="*/ 51 h 139"/>
                <a:gd name="T2" fmla="*/ 70 w 91"/>
                <a:gd name="T3" fmla="*/ 0 h 139"/>
                <a:gd name="T4" fmla="*/ 89 w 91"/>
                <a:gd name="T5" fmla="*/ 61 h 139"/>
                <a:gd name="T6" fmla="*/ 0 w 91"/>
                <a:gd name="T7" fmla="*/ 135 h 139"/>
                <a:gd name="T8" fmla="*/ 7 w 91"/>
                <a:gd name="T9" fmla="*/ 5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1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84" y="16"/>
                    <a:pt x="91" y="38"/>
                    <a:pt x="89" y="61"/>
                  </a:cubicBezTo>
                  <a:cubicBezTo>
                    <a:pt x="85" y="106"/>
                    <a:pt x="45" y="139"/>
                    <a:pt x="0" y="135"/>
                  </a:cubicBezTo>
                  <a:lnTo>
                    <a:pt x="7" y="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5" name="Freeform 249"/>
            <p:cNvSpPr>
              <a:spLocks/>
            </p:cNvSpPr>
            <p:nvPr/>
          </p:nvSpPr>
          <p:spPr bwMode="auto">
            <a:xfrm>
              <a:off x="10071675" y="3162023"/>
              <a:ext cx="54299" cy="92929"/>
            </a:xfrm>
            <a:custGeom>
              <a:avLst/>
              <a:gdLst>
                <a:gd name="T0" fmla="*/ 42 w 87"/>
                <a:gd name="T1" fmla="*/ 0 h 150"/>
                <a:gd name="T2" fmla="*/ 87 w 87"/>
                <a:gd name="T3" fmla="*/ 66 h 150"/>
                <a:gd name="T4" fmla="*/ 79 w 87"/>
                <a:gd name="T5" fmla="*/ 150 h 150"/>
                <a:gd name="T6" fmla="*/ 79 w 87"/>
                <a:gd name="T7" fmla="*/ 150 h 150"/>
                <a:gd name="T8" fmla="*/ 4 w 87"/>
                <a:gd name="T9" fmla="*/ 61 h 150"/>
                <a:gd name="T10" fmla="*/ 42 w 8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50">
                  <a:moveTo>
                    <a:pt x="42" y="0"/>
                  </a:moveTo>
                  <a:cubicBezTo>
                    <a:pt x="87" y="66"/>
                    <a:pt x="87" y="66"/>
                    <a:pt x="87" y="66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33" y="146"/>
                    <a:pt x="0" y="106"/>
                    <a:pt x="4" y="61"/>
                  </a:cubicBezTo>
                  <a:cubicBezTo>
                    <a:pt x="7" y="35"/>
                    <a:pt x="21" y="13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6" name="Freeform 250"/>
            <p:cNvSpPr>
              <a:spLocks/>
            </p:cNvSpPr>
            <p:nvPr/>
          </p:nvSpPr>
          <p:spPr bwMode="auto">
            <a:xfrm>
              <a:off x="9994054" y="3080756"/>
              <a:ext cx="72884" cy="86368"/>
            </a:xfrm>
            <a:custGeom>
              <a:avLst/>
              <a:gdLst>
                <a:gd name="T0" fmla="*/ 179 w 200"/>
                <a:gd name="T1" fmla="*/ 237 h 237"/>
                <a:gd name="T2" fmla="*/ 0 w 200"/>
                <a:gd name="T3" fmla="*/ 17 h 237"/>
                <a:gd name="T4" fmla="*/ 20 w 200"/>
                <a:gd name="T5" fmla="*/ 0 h 237"/>
                <a:gd name="T6" fmla="*/ 200 w 200"/>
                <a:gd name="T7" fmla="*/ 220 h 237"/>
                <a:gd name="T8" fmla="*/ 179 w 200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7">
                  <a:moveTo>
                    <a:pt x="179" y="237"/>
                  </a:moveTo>
                  <a:lnTo>
                    <a:pt x="0" y="17"/>
                  </a:lnTo>
                  <a:lnTo>
                    <a:pt x="20" y="0"/>
                  </a:lnTo>
                  <a:lnTo>
                    <a:pt x="200" y="220"/>
                  </a:lnTo>
                  <a:lnTo>
                    <a:pt x="179" y="2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7" name="Freeform 251"/>
            <p:cNvSpPr>
              <a:spLocks/>
            </p:cNvSpPr>
            <p:nvPr/>
          </p:nvSpPr>
          <p:spPr bwMode="auto">
            <a:xfrm>
              <a:off x="10034504" y="3093147"/>
              <a:ext cx="51019" cy="59401"/>
            </a:xfrm>
            <a:custGeom>
              <a:avLst/>
              <a:gdLst>
                <a:gd name="T0" fmla="*/ 120 w 140"/>
                <a:gd name="T1" fmla="*/ 163 h 163"/>
                <a:gd name="T2" fmla="*/ 0 w 140"/>
                <a:gd name="T3" fmla="*/ 17 h 163"/>
                <a:gd name="T4" fmla="*/ 20 w 140"/>
                <a:gd name="T5" fmla="*/ 0 h 163"/>
                <a:gd name="T6" fmla="*/ 140 w 140"/>
                <a:gd name="T7" fmla="*/ 146 h 163"/>
                <a:gd name="T8" fmla="*/ 120 w 140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63">
                  <a:moveTo>
                    <a:pt x="120" y="163"/>
                  </a:moveTo>
                  <a:lnTo>
                    <a:pt x="0" y="17"/>
                  </a:lnTo>
                  <a:lnTo>
                    <a:pt x="20" y="0"/>
                  </a:lnTo>
                  <a:lnTo>
                    <a:pt x="140" y="146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F58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8" name="Freeform 252"/>
            <p:cNvSpPr>
              <a:spLocks/>
            </p:cNvSpPr>
            <p:nvPr/>
          </p:nvSpPr>
          <p:spPr bwMode="auto">
            <a:xfrm>
              <a:off x="10009360" y="3024635"/>
              <a:ext cx="94749" cy="112971"/>
            </a:xfrm>
            <a:custGeom>
              <a:avLst/>
              <a:gdLst>
                <a:gd name="T0" fmla="*/ 238 w 260"/>
                <a:gd name="T1" fmla="*/ 310 h 310"/>
                <a:gd name="T2" fmla="*/ 0 w 260"/>
                <a:gd name="T3" fmla="*/ 17 h 310"/>
                <a:gd name="T4" fmla="*/ 21 w 260"/>
                <a:gd name="T5" fmla="*/ 0 h 310"/>
                <a:gd name="T6" fmla="*/ 260 w 260"/>
                <a:gd name="T7" fmla="*/ 293 h 310"/>
                <a:gd name="T8" fmla="*/ 238 w 260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0">
                  <a:moveTo>
                    <a:pt x="238" y="310"/>
                  </a:moveTo>
                  <a:lnTo>
                    <a:pt x="0" y="17"/>
                  </a:lnTo>
                  <a:lnTo>
                    <a:pt x="21" y="0"/>
                  </a:lnTo>
                  <a:lnTo>
                    <a:pt x="260" y="293"/>
                  </a:lnTo>
                  <a:lnTo>
                    <a:pt x="238" y="3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9" name="Freeform 253"/>
            <p:cNvSpPr>
              <a:spLocks/>
            </p:cNvSpPr>
            <p:nvPr/>
          </p:nvSpPr>
          <p:spPr bwMode="auto">
            <a:xfrm>
              <a:off x="9960892" y="2987464"/>
              <a:ext cx="59036" cy="49926"/>
            </a:xfrm>
            <a:custGeom>
              <a:avLst/>
              <a:gdLst>
                <a:gd name="T0" fmla="*/ 19 w 162"/>
                <a:gd name="T1" fmla="*/ 137 h 137"/>
                <a:gd name="T2" fmla="*/ 0 w 162"/>
                <a:gd name="T3" fmla="*/ 116 h 137"/>
                <a:gd name="T4" fmla="*/ 144 w 162"/>
                <a:gd name="T5" fmla="*/ 0 h 137"/>
                <a:gd name="T6" fmla="*/ 162 w 162"/>
                <a:gd name="T7" fmla="*/ 22 h 137"/>
                <a:gd name="T8" fmla="*/ 19 w 16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7">
                  <a:moveTo>
                    <a:pt x="19" y="137"/>
                  </a:moveTo>
                  <a:lnTo>
                    <a:pt x="0" y="116"/>
                  </a:lnTo>
                  <a:lnTo>
                    <a:pt x="144" y="0"/>
                  </a:lnTo>
                  <a:lnTo>
                    <a:pt x="162" y="22"/>
                  </a:lnTo>
                  <a:lnTo>
                    <a:pt x="19" y="13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0" name="Freeform 254"/>
            <p:cNvSpPr>
              <a:spLocks/>
            </p:cNvSpPr>
            <p:nvPr/>
          </p:nvSpPr>
          <p:spPr bwMode="auto">
            <a:xfrm>
              <a:off x="9968545" y="2974346"/>
              <a:ext cx="40451" cy="34985"/>
            </a:xfrm>
            <a:custGeom>
              <a:avLst/>
              <a:gdLst>
                <a:gd name="T0" fmla="*/ 17 w 111"/>
                <a:gd name="T1" fmla="*/ 96 h 96"/>
                <a:gd name="T2" fmla="*/ 0 w 111"/>
                <a:gd name="T3" fmla="*/ 75 h 96"/>
                <a:gd name="T4" fmla="*/ 94 w 111"/>
                <a:gd name="T5" fmla="*/ 0 h 96"/>
                <a:gd name="T6" fmla="*/ 111 w 111"/>
                <a:gd name="T7" fmla="*/ 21 h 96"/>
                <a:gd name="T8" fmla="*/ 17 w 111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6">
                  <a:moveTo>
                    <a:pt x="17" y="96"/>
                  </a:moveTo>
                  <a:lnTo>
                    <a:pt x="0" y="75"/>
                  </a:lnTo>
                  <a:lnTo>
                    <a:pt x="94" y="0"/>
                  </a:lnTo>
                  <a:lnTo>
                    <a:pt x="111" y="21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1" name="Freeform 255"/>
            <p:cNvSpPr>
              <a:spLocks/>
            </p:cNvSpPr>
            <p:nvPr/>
          </p:nvSpPr>
          <p:spPr bwMode="auto">
            <a:xfrm>
              <a:off x="9935381" y="2960861"/>
              <a:ext cx="63045" cy="53206"/>
            </a:xfrm>
            <a:custGeom>
              <a:avLst/>
              <a:gdLst>
                <a:gd name="T0" fmla="*/ 17 w 173"/>
                <a:gd name="T1" fmla="*/ 146 h 146"/>
                <a:gd name="T2" fmla="*/ 0 w 173"/>
                <a:gd name="T3" fmla="*/ 124 h 146"/>
                <a:gd name="T4" fmla="*/ 154 w 173"/>
                <a:gd name="T5" fmla="*/ 0 h 146"/>
                <a:gd name="T6" fmla="*/ 173 w 173"/>
                <a:gd name="T7" fmla="*/ 22 h 146"/>
                <a:gd name="T8" fmla="*/ 17 w 173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46">
                  <a:moveTo>
                    <a:pt x="17" y="146"/>
                  </a:moveTo>
                  <a:lnTo>
                    <a:pt x="0" y="124"/>
                  </a:lnTo>
                  <a:lnTo>
                    <a:pt x="154" y="0"/>
                  </a:lnTo>
                  <a:lnTo>
                    <a:pt x="173" y="22"/>
                  </a:lnTo>
                  <a:lnTo>
                    <a:pt x="17" y="1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2" name="Freeform 256"/>
            <p:cNvSpPr>
              <a:spLocks/>
            </p:cNvSpPr>
            <p:nvPr/>
          </p:nvSpPr>
          <p:spPr bwMode="auto">
            <a:xfrm>
              <a:off x="9956518" y="2947743"/>
              <a:ext cx="30611" cy="26603"/>
            </a:xfrm>
            <a:custGeom>
              <a:avLst/>
              <a:gdLst>
                <a:gd name="T0" fmla="*/ 17 w 84"/>
                <a:gd name="T1" fmla="*/ 73 h 73"/>
                <a:gd name="T2" fmla="*/ 0 w 84"/>
                <a:gd name="T3" fmla="*/ 53 h 73"/>
                <a:gd name="T4" fmla="*/ 67 w 84"/>
                <a:gd name="T5" fmla="*/ 0 h 73"/>
                <a:gd name="T6" fmla="*/ 84 w 84"/>
                <a:gd name="T7" fmla="*/ 21 h 73"/>
                <a:gd name="T8" fmla="*/ 17 w 8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3">
                  <a:moveTo>
                    <a:pt x="17" y="73"/>
                  </a:moveTo>
                  <a:lnTo>
                    <a:pt x="0" y="53"/>
                  </a:lnTo>
                  <a:lnTo>
                    <a:pt x="67" y="0"/>
                  </a:lnTo>
                  <a:lnTo>
                    <a:pt x="84" y="21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3" name="Freeform 257"/>
            <p:cNvSpPr>
              <a:spLocks/>
            </p:cNvSpPr>
            <p:nvPr/>
          </p:nvSpPr>
          <p:spPr bwMode="auto">
            <a:xfrm>
              <a:off x="9947772" y="2934624"/>
              <a:ext cx="28789" cy="25145"/>
            </a:xfrm>
            <a:custGeom>
              <a:avLst/>
              <a:gdLst>
                <a:gd name="T0" fmla="*/ 19 w 79"/>
                <a:gd name="T1" fmla="*/ 69 h 69"/>
                <a:gd name="T2" fmla="*/ 0 w 79"/>
                <a:gd name="T3" fmla="*/ 48 h 69"/>
                <a:gd name="T4" fmla="*/ 62 w 79"/>
                <a:gd name="T5" fmla="*/ 0 h 69"/>
                <a:gd name="T6" fmla="*/ 79 w 79"/>
                <a:gd name="T7" fmla="*/ 21 h 69"/>
                <a:gd name="T8" fmla="*/ 19 w 7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19" y="69"/>
                  </a:moveTo>
                  <a:lnTo>
                    <a:pt x="0" y="48"/>
                  </a:lnTo>
                  <a:lnTo>
                    <a:pt x="62" y="0"/>
                  </a:lnTo>
                  <a:lnTo>
                    <a:pt x="79" y="21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4" name="Freeform 258"/>
            <p:cNvSpPr>
              <a:spLocks/>
            </p:cNvSpPr>
            <p:nvPr/>
          </p:nvSpPr>
          <p:spPr bwMode="auto">
            <a:xfrm>
              <a:off x="9925178" y="2921140"/>
              <a:ext cx="40086" cy="34620"/>
            </a:xfrm>
            <a:custGeom>
              <a:avLst/>
              <a:gdLst>
                <a:gd name="T0" fmla="*/ 18 w 110"/>
                <a:gd name="T1" fmla="*/ 95 h 95"/>
                <a:gd name="T2" fmla="*/ 0 w 110"/>
                <a:gd name="T3" fmla="*/ 73 h 95"/>
                <a:gd name="T4" fmla="*/ 93 w 110"/>
                <a:gd name="T5" fmla="*/ 0 h 95"/>
                <a:gd name="T6" fmla="*/ 110 w 110"/>
                <a:gd name="T7" fmla="*/ 22 h 95"/>
                <a:gd name="T8" fmla="*/ 18 w 11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95">
                  <a:moveTo>
                    <a:pt x="18" y="95"/>
                  </a:moveTo>
                  <a:lnTo>
                    <a:pt x="0" y="73"/>
                  </a:lnTo>
                  <a:lnTo>
                    <a:pt x="93" y="0"/>
                  </a:lnTo>
                  <a:lnTo>
                    <a:pt x="110" y="22"/>
                  </a:lnTo>
                  <a:lnTo>
                    <a:pt x="18" y="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5" name="Freeform 259"/>
            <p:cNvSpPr>
              <a:spLocks/>
            </p:cNvSpPr>
            <p:nvPr/>
          </p:nvSpPr>
          <p:spPr bwMode="auto">
            <a:xfrm>
              <a:off x="9886184" y="2908021"/>
              <a:ext cx="68511" cy="57214"/>
            </a:xfrm>
            <a:custGeom>
              <a:avLst/>
              <a:gdLst>
                <a:gd name="T0" fmla="*/ 17 w 188"/>
                <a:gd name="T1" fmla="*/ 157 h 157"/>
                <a:gd name="T2" fmla="*/ 0 w 188"/>
                <a:gd name="T3" fmla="*/ 135 h 157"/>
                <a:gd name="T4" fmla="*/ 171 w 188"/>
                <a:gd name="T5" fmla="*/ 0 h 157"/>
                <a:gd name="T6" fmla="*/ 188 w 188"/>
                <a:gd name="T7" fmla="*/ 21 h 157"/>
                <a:gd name="T8" fmla="*/ 17 w 18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57">
                  <a:moveTo>
                    <a:pt x="17" y="157"/>
                  </a:moveTo>
                  <a:lnTo>
                    <a:pt x="0" y="135"/>
                  </a:lnTo>
                  <a:lnTo>
                    <a:pt x="171" y="0"/>
                  </a:lnTo>
                  <a:lnTo>
                    <a:pt x="188" y="21"/>
                  </a:lnTo>
                  <a:lnTo>
                    <a:pt x="17" y="15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6" name="Freeform 260"/>
            <p:cNvSpPr>
              <a:spLocks/>
            </p:cNvSpPr>
            <p:nvPr/>
          </p:nvSpPr>
          <p:spPr bwMode="auto">
            <a:xfrm>
              <a:off x="9897847" y="2895631"/>
              <a:ext cx="47375" cy="40451"/>
            </a:xfrm>
            <a:custGeom>
              <a:avLst/>
              <a:gdLst>
                <a:gd name="T0" fmla="*/ 17 w 130"/>
                <a:gd name="T1" fmla="*/ 111 h 111"/>
                <a:gd name="T2" fmla="*/ 0 w 130"/>
                <a:gd name="T3" fmla="*/ 90 h 111"/>
                <a:gd name="T4" fmla="*/ 113 w 130"/>
                <a:gd name="T5" fmla="*/ 0 h 111"/>
                <a:gd name="T6" fmla="*/ 130 w 130"/>
                <a:gd name="T7" fmla="*/ 21 h 111"/>
                <a:gd name="T8" fmla="*/ 17 w 130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1">
                  <a:moveTo>
                    <a:pt x="17" y="111"/>
                  </a:moveTo>
                  <a:lnTo>
                    <a:pt x="0" y="90"/>
                  </a:lnTo>
                  <a:lnTo>
                    <a:pt x="113" y="0"/>
                  </a:lnTo>
                  <a:lnTo>
                    <a:pt x="130" y="21"/>
                  </a:lnTo>
                  <a:lnTo>
                    <a:pt x="17" y="1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7" name="Freeform 261"/>
            <p:cNvSpPr>
              <a:spLocks/>
            </p:cNvSpPr>
            <p:nvPr/>
          </p:nvSpPr>
          <p:spPr bwMode="auto">
            <a:xfrm>
              <a:off x="9856303" y="2882147"/>
              <a:ext cx="77621" cy="64867"/>
            </a:xfrm>
            <a:custGeom>
              <a:avLst/>
              <a:gdLst>
                <a:gd name="T0" fmla="*/ 17 w 213"/>
                <a:gd name="T1" fmla="*/ 178 h 178"/>
                <a:gd name="T2" fmla="*/ 0 w 213"/>
                <a:gd name="T3" fmla="*/ 158 h 178"/>
                <a:gd name="T4" fmla="*/ 196 w 213"/>
                <a:gd name="T5" fmla="*/ 0 h 178"/>
                <a:gd name="T6" fmla="*/ 213 w 213"/>
                <a:gd name="T7" fmla="*/ 22 h 178"/>
                <a:gd name="T8" fmla="*/ 17 w 213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78">
                  <a:moveTo>
                    <a:pt x="17" y="178"/>
                  </a:moveTo>
                  <a:lnTo>
                    <a:pt x="0" y="158"/>
                  </a:lnTo>
                  <a:lnTo>
                    <a:pt x="196" y="0"/>
                  </a:lnTo>
                  <a:lnTo>
                    <a:pt x="213" y="22"/>
                  </a:lnTo>
                  <a:lnTo>
                    <a:pt x="17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8" name="Freeform 262"/>
            <p:cNvSpPr>
              <a:spLocks/>
            </p:cNvSpPr>
            <p:nvPr/>
          </p:nvSpPr>
          <p:spPr bwMode="auto">
            <a:xfrm>
              <a:off x="7704027" y="2463425"/>
              <a:ext cx="786787" cy="726659"/>
            </a:xfrm>
            <a:custGeom>
              <a:avLst/>
              <a:gdLst>
                <a:gd name="T0" fmla="*/ 2159 w 2159"/>
                <a:gd name="T1" fmla="*/ 936 h 1994"/>
                <a:gd name="T2" fmla="*/ 688 w 2159"/>
                <a:gd name="T3" fmla="*/ 1994 h 1994"/>
                <a:gd name="T4" fmla="*/ 0 w 2159"/>
                <a:gd name="T5" fmla="*/ 1058 h 1994"/>
                <a:gd name="T6" fmla="*/ 1470 w 2159"/>
                <a:gd name="T7" fmla="*/ 0 h 1994"/>
                <a:gd name="T8" fmla="*/ 2159 w 2159"/>
                <a:gd name="T9" fmla="*/ 936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1994">
                  <a:moveTo>
                    <a:pt x="2159" y="936"/>
                  </a:moveTo>
                  <a:lnTo>
                    <a:pt x="688" y="1994"/>
                  </a:lnTo>
                  <a:lnTo>
                    <a:pt x="0" y="1058"/>
                  </a:lnTo>
                  <a:lnTo>
                    <a:pt x="1470" y="0"/>
                  </a:lnTo>
                  <a:lnTo>
                    <a:pt x="2159" y="936"/>
                  </a:lnTo>
                  <a:close/>
                </a:path>
              </a:pathLst>
            </a:custGeom>
            <a:solidFill>
              <a:srgbClr val="6940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9" name="Freeform 263"/>
            <p:cNvSpPr>
              <a:spLocks noEditPoints="1"/>
            </p:cNvSpPr>
            <p:nvPr/>
          </p:nvSpPr>
          <p:spPr bwMode="auto">
            <a:xfrm>
              <a:off x="7724799" y="2661671"/>
              <a:ext cx="492334" cy="510920"/>
            </a:xfrm>
            <a:custGeom>
              <a:avLst/>
              <a:gdLst>
                <a:gd name="T0" fmla="*/ 790 w 790"/>
                <a:gd name="T1" fmla="*/ 537 h 823"/>
                <a:gd name="T2" fmla="*/ 393 w 790"/>
                <a:gd name="T3" fmla="*/ 823 h 823"/>
                <a:gd name="T4" fmla="*/ 0 w 790"/>
                <a:gd name="T5" fmla="*/ 287 h 823"/>
                <a:gd name="T6" fmla="*/ 396 w 790"/>
                <a:gd name="T7" fmla="*/ 0 h 823"/>
                <a:gd name="T8" fmla="*/ 790 w 790"/>
                <a:gd name="T9" fmla="*/ 537 h 823"/>
                <a:gd name="T10" fmla="*/ 728 w 790"/>
                <a:gd name="T11" fmla="*/ 503 h 823"/>
                <a:gd name="T12" fmla="*/ 728 w 790"/>
                <a:gd name="T13" fmla="*/ 503 h 823"/>
                <a:gd name="T14" fmla="*/ 731 w 790"/>
                <a:gd name="T15" fmla="*/ 484 h 823"/>
                <a:gd name="T16" fmla="*/ 711 w 790"/>
                <a:gd name="T17" fmla="*/ 481 h 823"/>
                <a:gd name="T18" fmla="*/ 708 w 790"/>
                <a:gd name="T19" fmla="*/ 500 h 823"/>
                <a:gd name="T20" fmla="*/ 728 w 790"/>
                <a:gd name="T21" fmla="*/ 503 h 823"/>
                <a:gd name="T22" fmla="*/ 690 w 790"/>
                <a:gd name="T23" fmla="*/ 452 h 823"/>
                <a:gd name="T24" fmla="*/ 690 w 790"/>
                <a:gd name="T25" fmla="*/ 452 h 823"/>
                <a:gd name="T26" fmla="*/ 693 w 790"/>
                <a:gd name="T27" fmla="*/ 433 h 823"/>
                <a:gd name="T28" fmla="*/ 674 w 790"/>
                <a:gd name="T29" fmla="*/ 430 h 823"/>
                <a:gd name="T30" fmla="*/ 671 w 790"/>
                <a:gd name="T31" fmla="*/ 449 h 823"/>
                <a:gd name="T32" fmla="*/ 690 w 790"/>
                <a:gd name="T33" fmla="*/ 452 h 823"/>
                <a:gd name="T34" fmla="*/ 652 w 790"/>
                <a:gd name="T35" fmla="*/ 400 h 823"/>
                <a:gd name="T36" fmla="*/ 652 w 790"/>
                <a:gd name="T37" fmla="*/ 400 h 823"/>
                <a:gd name="T38" fmla="*/ 655 w 790"/>
                <a:gd name="T39" fmla="*/ 381 h 823"/>
                <a:gd name="T40" fmla="*/ 636 w 790"/>
                <a:gd name="T41" fmla="*/ 378 h 823"/>
                <a:gd name="T42" fmla="*/ 633 w 790"/>
                <a:gd name="T43" fmla="*/ 397 h 823"/>
                <a:gd name="T44" fmla="*/ 652 w 790"/>
                <a:gd name="T45" fmla="*/ 400 h 823"/>
                <a:gd name="T46" fmla="*/ 614 w 790"/>
                <a:gd name="T47" fmla="*/ 349 h 823"/>
                <a:gd name="T48" fmla="*/ 614 w 790"/>
                <a:gd name="T49" fmla="*/ 349 h 823"/>
                <a:gd name="T50" fmla="*/ 618 w 790"/>
                <a:gd name="T51" fmla="*/ 330 h 823"/>
                <a:gd name="T52" fmla="*/ 598 w 790"/>
                <a:gd name="T53" fmla="*/ 327 h 823"/>
                <a:gd name="T54" fmla="*/ 595 w 790"/>
                <a:gd name="T55" fmla="*/ 346 h 823"/>
                <a:gd name="T56" fmla="*/ 614 w 790"/>
                <a:gd name="T57" fmla="*/ 349 h 823"/>
                <a:gd name="T58" fmla="*/ 577 w 790"/>
                <a:gd name="T59" fmla="*/ 297 h 823"/>
                <a:gd name="T60" fmla="*/ 577 w 790"/>
                <a:gd name="T61" fmla="*/ 297 h 823"/>
                <a:gd name="T62" fmla="*/ 580 w 790"/>
                <a:gd name="T63" fmla="*/ 278 h 823"/>
                <a:gd name="T64" fmla="*/ 560 w 790"/>
                <a:gd name="T65" fmla="*/ 275 h 823"/>
                <a:gd name="T66" fmla="*/ 557 w 790"/>
                <a:gd name="T67" fmla="*/ 294 h 823"/>
                <a:gd name="T68" fmla="*/ 577 w 790"/>
                <a:gd name="T69" fmla="*/ 297 h 823"/>
                <a:gd name="T70" fmla="*/ 539 w 790"/>
                <a:gd name="T71" fmla="*/ 246 h 823"/>
                <a:gd name="T72" fmla="*/ 539 w 790"/>
                <a:gd name="T73" fmla="*/ 246 h 823"/>
                <a:gd name="T74" fmla="*/ 542 w 790"/>
                <a:gd name="T75" fmla="*/ 227 h 823"/>
                <a:gd name="T76" fmla="*/ 523 w 790"/>
                <a:gd name="T77" fmla="*/ 224 h 823"/>
                <a:gd name="T78" fmla="*/ 519 w 790"/>
                <a:gd name="T79" fmla="*/ 243 h 823"/>
                <a:gd name="T80" fmla="*/ 539 w 790"/>
                <a:gd name="T81" fmla="*/ 246 h 823"/>
                <a:gd name="T82" fmla="*/ 501 w 790"/>
                <a:gd name="T83" fmla="*/ 194 h 823"/>
                <a:gd name="T84" fmla="*/ 501 w 790"/>
                <a:gd name="T85" fmla="*/ 194 h 823"/>
                <a:gd name="T86" fmla="*/ 504 w 790"/>
                <a:gd name="T87" fmla="*/ 175 h 823"/>
                <a:gd name="T88" fmla="*/ 485 w 790"/>
                <a:gd name="T89" fmla="*/ 172 h 823"/>
                <a:gd name="T90" fmla="*/ 482 w 790"/>
                <a:gd name="T91" fmla="*/ 191 h 823"/>
                <a:gd name="T92" fmla="*/ 501 w 790"/>
                <a:gd name="T93" fmla="*/ 194 h 823"/>
                <a:gd name="T94" fmla="*/ 463 w 790"/>
                <a:gd name="T95" fmla="*/ 143 h 823"/>
                <a:gd name="T96" fmla="*/ 463 w 790"/>
                <a:gd name="T97" fmla="*/ 143 h 823"/>
                <a:gd name="T98" fmla="*/ 466 w 790"/>
                <a:gd name="T99" fmla="*/ 124 h 823"/>
                <a:gd name="T100" fmla="*/ 447 w 790"/>
                <a:gd name="T101" fmla="*/ 121 h 823"/>
                <a:gd name="T102" fmla="*/ 444 w 790"/>
                <a:gd name="T103" fmla="*/ 140 h 823"/>
                <a:gd name="T104" fmla="*/ 463 w 790"/>
                <a:gd name="T105" fmla="*/ 143 h 823"/>
                <a:gd name="T106" fmla="*/ 426 w 790"/>
                <a:gd name="T107" fmla="*/ 91 h 823"/>
                <a:gd name="T108" fmla="*/ 426 w 790"/>
                <a:gd name="T109" fmla="*/ 91 h 823"/>
                <a:gd name="T110" fmla="*/ 429 w 790"/>
                <a:gd name="T111" fmla="*/ 72 h 823"/>
                <a:gd name="T112" fmla="*/ 409 w 790"/>
                <a:gd name="T113" fmla="*/ 69 h 823"/>
                <a:gd name="T114" fmla="*/ 406 w 790"/>
                <a:gd name="T115" fmla="*/ 88 h 823"/>
                <a:gd name="T116" fmla="*/ 426 w 790"/>
                <a:gd name="T117" fmla="*/ 9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0" h="823">
                  <a:moveTo>
                    <a:pt x="790" y="537"/>
                  </a:moveTo>
                  <a:cubicBezTo>
                    <a:pt x="393" y="823"/>
                    <a:pt x="393" y="823"/>
                    <a:pt x="393" y="823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96" y="0"/>
                    <a:pt x="396" y="0"/>
                    <a:pt x="396" y="0"/>
                  </a:cubicBezTo>
                  <a:lnTo>
                    <a:pt x="790" y="537"/>
                  </a:lnTo>
                  <a:close/>
                  <a:moveTo>
                    <a:pt x="728" y="503"/>
                  </a:moveTo>
                  <a:cubicBezTo>
                    <a:pt x="728" y="503"/>
                    <a:pt x="728" y="503"/>
                    <a:pt x="728" y="503"/>
                  </a:cubicBezTo>
                  <a:cubicBezTo>
                    <a:pt x="734" y="499"/>
                    <a:pt x="735" y="490"/>
                    <a:pt x="731" y="484"/>
                  </a:cubicBezTo>
                  <a:cubicBezTo>
                    <a:pt x="726" y="478"/>
                    <a:pt x="718" y="477"/>
                    <a:pt x="711" y="481"/>
                  </a:cubicBezTo>
                  <a:cubicBezTo>
                    <a:pt x="705" y="486"/>
                    <a:pt x="704" y="494"/>
                    <a:pt x="708" y="500"/>
                  </a:cubicBezTo>
                  <a:cubicBezTo>
                    <a:pt x="713" y="507"/>
                    <a:pt x="722" y="508"/>
                    <a:pt x="728" y="503"/>
                  </a:cubicBezTo>
                  <a:close/>
                  <a:moveTo>
                    <a:pt x="690" y="452"/>
                  </a:moveTo>
                  <a:cubicBezTo>
                    <a:pt x="690" y="452"/>
                    <a:pt x="690" y="452"/>
                    <a:pt x="690" y="452"/>
                  </a:cubicBezTo>
                  <a:cubicBezTo>
                    <a:pt x="696" y="447"/>
                    <a:pt x="698" y="439"/>
                    <a:pt x="693" y="433"/>
                  </a:cubicBezTo>
                  <a:cubicBezTo>
                    <a:pt x="689" y="426"/>
                    <a:pt x="680" y="425"/>
                    <a:pt x="674" y="430"/>
                  </a:cubicBezTo>
                  <a:cubicBezTo>
                    <a:pt x="667" y="434"/>
                    <a:pt x="666" y="443"/>
                    <a:pt x="671" y="449"/>
                  </a:cubicBezTo>
                  <a:cubicBezTo>
                    <a:pt x="675" y="455"/>
                    <a:pt x="684" y="456"/>
                    <a:pt x="690" y="452"/>
                  </a:cubicBezTo>
                  <a:close/>
                  <a:moveTo>
                    <a:pt x="652" y="400"/>
                  </a:moveTo>
                  <a:cubicBezTo>
                    <a:pt x="652" y="400"/>
                    <a:pt x="652" y="400"/>
                    <a:pt x="652" y="400"/>
                  </a:cubicBezTo>
                  <a:cubicBezTo>
                    <a:pt x="659" y="396"/>
                    <a:pt x="660" y="387"/>
                    <a:pt x="655" y="381"/>
                  </a:cubicBezTo>
                  <a:cubicBezTo>
                    <a:pt x="651" y="375"/>
                    <a:pt x="642" y="374"/>
                    <a:pt x="636" y="378"/>
                  </a:cubicBezTo>
                  <a:cubicBezTo>
                    <a:pt x="630" y="383"/>
                    <a:pt x="628" y="391"/>
                    <a:pt x="633" y="397"/>
                  </a:cubicBezTo>
                  <a:cubicBezTo>
                    <a:pt x="637" y="404"/>
                    <a:pt x="646" y="405"/>
                    <a:pt x="652" y="400"/>
                  </a:cubicBezTo>
                  <a:close/>
                  <a:moveTo>
                    <a:pt x="614" y="349"/>
                  </a:moveTo>
                  <a:cubicBezTo>
                    <a:pt x="614" y="349"/>
                    <a:pt x="614" y="349"/>
                    <a:pt x="614" y="349"/>
                  </a:cubicBezTo>
                  <a:cubicBezTo>
                    <a:pt x="621" y="344"/>
                    <a:pt x="622" y="336"/>
                    <a:pt x="618" y="330"/>
                  </a:cubicBezTo>
                  <a:cubicBezTo>
                    <a:pt x="613" y="323"/>
                    <a:pt x="604" y="322"/>
                    <a:pt x="598" y="327"/>
                  </a:cubicBezTo>
                  <a:cubicBezTo>
                    <a:pt x="592" y="331"/>
                    <a:pt x="591" y="340"/>
                    <a:pt x="595" y="346"/>
                  </a:cubicBezTo>
                  <a:cubicBezTo>
                    <a:pt x="600" y="352"/>
                    <a:pt x="608" y="353"/>
                    <a:pt x="614" y="349"/>
                  </a:cubicBezTo>
                  <a:close/>
                  <a:moveTo>
                    <a:pt x="577" y="297"/>
                  </a:moveTo>
                  <a:cubicBezTo>
                    <a:pt x="577" y="297"/>
                    <a:pt x="577" y="297"/>
                    <a:pt x="577" y="297"/>
                  </a:cubicBezTo>
                  <a:cubicBezTo>
                    <a:pt x="583" y="293"/>
                    <a:pt x="584" y="284"/>
                    <a:pt x="580" y="278"/>
                  </a:cubicBezTo>
                  <a:cubicBezTo>
                    <a:pt x="575" y="272"/>
                    <a:pt x="567" y="271"/>
                    <a:pt x="560" y="275"/>
                  </a:cubicBezTo>
                  <a:cubicBezTo>
                    <a:pt x="554" y="280"/>
                    <a:pt x="553" y="288"/>
                    <a:pt x="557" y="294"/>
                  </a:cubicBezTo>
                  <a:cubicBezTo>
                    <a:pt x="562" y="300"/>
                    <a:pt x="570" y="302"/>
                    <a:pt x="577" y="297"/>
                  </a:cubicBezTo>
                  <a:close/>
                  <a:moveTo>
                    <a:pt x="539" y="246"/>
                  </a:moveTo>
                  <a:cubicBezTo>
                    <a:pt x="539" y="246"/>
                    <a:pt x="539" y="246"/>
                    <a:pt x="539" y="246"/>
                  </a:cubicBezTo>
                  <a:cubicBezTo>
                    <a:pt x="545" y="241"/>
                    <a:pt x="547" y="233"/>
                    <a:pt x="542" y="227"/>
                  </a:cubicBezTo>
                  <a:cubicBezTo>
                    <a:pt x="537" y="220"/>
                    <a:pt x="529" y="219"/>
                    <a:pt x="523" y="224"/>
                  </a:cubicBezTo>
                  <a:cubicBezTo>
                    <a:pt x="516" y="228"/>
                    <a:pt x="515" y="237"/>
                    <a:pt x="519" y="243"/>
                  </a:cubicBezTo>
                  <a:cubicBezTo>
                    <a:pt x="524" y="249"/>
                    <a:pt x="533" y="250"/>
                    <a:pt x="539" y="246"/>
                  </a:cubicBezTo>
                  <a:close/>
                  <a:moveTo>
                    <a:pt x="501" y="194"/>
                  </a:moveTo>
                  <a:cubicBezTo>
                    <a:pt x="501" y="194"/>
                    <a:pt x="501" y="194"/>
                    <a:pt x="501" y="194"/>
                  </a:cubicBezTo>
                  <a:cubicBezTo>
                    <a:pt x="507" y="190"/>
                    <a:pt x="509" y="181"/>
                    <a:pt x="504" y="175"/>
                  </a:cubicBezTo>
                  <a:cubicBezTo>
                    <a:pt x="500" y="169"/>
                    <a:pt x="491" y="168"/>
                    <a:pt x="485" y="172"/>
                  </a:cubicBezTo>
                  <a:cubicBezTo>
                    <a:pt x="479" y="177"/>
                    <a:pt x="477" y="185"/>
                    <a:pt x="482" y="191"/>
                  </a:cubicBezTo>
                  <a:cubicBezTo>
                    <a:pt x="486" y="198"/>
                    <a:pt x="495" y="199"/>
                    <a:pt x="501" y="194"/>
                  </a:cubicBezTo>
                  <a:close/>
                  <a:moveTo>
                    <a:pt x="463" y="143"/>
                  </a:moveTo>
                  <a:cubicBezTo>
                    <a:pt x="463" y="143"/>
                    <a:pt x="463" y="143"/>
                    <a:pt x="463" y="143"/>
                  </a:cubicBezTo>
                  <a:cubicBezTo>
                    <a:pt x="470" y="138"/>
                    <a:pt x="471" y="130"/>
                    <a:pt x="466" y="124"/>
                  </a:cubicBezTo>
                  <a:cubicBezTo>
                    <a:pt x="462" y="117"/>
                    <a:pt x="453" y="116"/>
                    <a:pt x="447" y="121"/>
                  </a:cubicBezTo>
                  <a:cubicBezTo>
                    <a:pt x="441" y="125"/>
                    <a:pt x="439" y="134"/>
                    <a:pt x="444" y="140"/>
                  </a:cubicBezTo>
                  <a:cubicBezTo>
                    <a:pt x="448" y="146"/>
                    <a:pt x="457" y="147"/>
                    <a:pt x="463" y="143"/>
                  </a:cubicBezTo>
                  <a:close/>
                  <a:moveTo>
                    <a:pt x="426" y="91"/>
                  </a:moveTo>
                  <a:cubicBezTo>
                    <a:pt x="426" y="91"/>
                    <a:pt x="426" y="91"/>
                    <a:pt x="426" y="91"/>
                  </a:cubicBezTo>
                  <a:cubicBezTo>
                    <a:pt x="432" y="87"/>
                    <a:pt x="433" y="78"/>
                    <a:pt x="429" y="72"/>
                  </a:cubicBezTo>
                  <a:cubicBezTo>
                    <a:pt x="424" y="66"/>
                    <a:pt x="415" y="65"/>
                    <a:pt x="409" y="69"/>
                  </a:cubicBezTo>
                  <a:cubicBezTo>
                    <a:pt x="403" y="74"/>
                    <a:pt x="402" y="82"/>
                    <a:pt x="406" y="88"/>
                  </a:cubicBezTo>
                  <a:cubicBezTo>
                    <a:pt x="411" y="94"/>
                    <a:pt x="419" y="96"/>
                    <a:pt x="426" y="91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0" name="Freeform 264"/>
            <p:cNvSpPr>
              <a:spLocks noEditPoints="1"/>
            </p:cNvSpPr>
            <p:nvPr/>
          </p:nvSpPr>
          <p:spPr bwMode="auto">
            <a:xfrm>
              <a:off x="7977343" y="2480189"/>
              <a:ext cx="492334" cy="510555"/>
            </a:xfrm>
            <a:custGeom>
              <a:avLst/>
              <a:gdLst>
                <a:gd name="T0" fmla="*/ 790 w 790"/>
                <a:gd name="T1" fmla="*/ 536 h 822"/>
                <a:gd name="T2" fmla="*/ 394 w 790"/>
                <a:gd name="T3" fmla="*/ 822 h 822"/>
                <a:gd name="T4" fmla="*/ 0 w 790"/>
                <a:gd name="T5" fmla="*/ 286 h 822"/>
                <a:gd name="T6" fmla="*/ 396 w 790"/>
                <a:gd name="T7" fmla="*/ 0 h 822"/>
                <a:gd name="T8" fmla="*/ 790 w 790"/>
                <a:gd name="T9" fmla="*/ 536 h 822"/>
                <a:gd name="T10" fmla="*/ 379 w 790"/>
                <a:gd name="T11" fmla="*/ 755 h 822"/>
                <a:gd name="T12" fmla="*/ 379 w 790"/>
                <a:gd name="T13" fmla="*/ 755 h 822"/>
                <a:gd name="T14" fmla="*/ 382 w 790"/>
                <a:gd name="T15" fmla="*/ 736 h 822"/>
                <a:gd name="T16" fmla="*/ 362 w 790"/>
                <a:gd name="T17" fmla="*/ 733 h 822"/>
                <a:gd name="T18" fmla="*/ 359 w 790"/>
                <a:gd name="T19" fmla="*/ 752 h 822"/>
                <a:gd name="T20" fmla="*/ 379 w 790"/>
                <a:gd name="T21" fmla="*/ 755 h 822"/>
                <a:gd name="T22" fmla="*/ 341 w 790"/>
                <a:gd name="T23" fmla="*/ 703 h 822"/>
                <a:gd name="T24" fmla="*/ 341 w 790"/>
                <a:gd name="T25" fmla="*/ 703 h 822"/>
                <a:gd name="T26" fmla="*/ 344 w 790"/>
                <a:gd name="T27" fmla="*/ 684 h 822"/>
                <a:gd name="T28" fmla="*/ 325 w 790"/>
                <a:gd name="T29" fmla="*/ 681 h 822"/>
                <a:gd name="T30" fmla="*/ 322 w 790"/>
                <a:gd name="T31" fmla="*/ 700 h 822"/>
                <a:gd name="T32" fmla="*/ 341 w 790"/>
                <a:gd name="T33" fmla="*/ 703 h 822"/>
                <a:gd name="T34" fmla="*/ 303 w 790"/>
                <a:gd name="T35" fmla="*/ 652 h 822"/>
                <a:gd name="T36" fmla="*/ 303 w 790"/>
                <a:gd name="T37" fmla="*/ 652 h 822"/>
                <a:gd name="T38" fmla="*/ 306 w 790"/>
                <a:gd name="T39" fmla="*/ 633 h 822"/>
                <a:gd name="T40" fmla="*/ 287 w 790"/>
                <a:gd name="T41" fmla="*/ 630 h 822"/>
                <a:gd name="T42" fmla="*/ 284 w 790"/>
                <a:gd name="T43" fmla="*/ 649 h 822"/>
                <a:gd name="T44" fmla="*/ 303 w 790"/>
                <a:gd name="T45" fmla="*/ 652 h 822"/>
                <a:gd name="T46" fmla="*/ 265 w 790"/>
                <a:gd name="T47" fmla="*/ 600 h 822"/>
                <a:gd name="T48" fmla="*/ 265 w 790"/>
                <a:gd name="T49" fmla="*/ 600 h 822"/>
                <a:gd name="T50" fmla="*/ 268 w 790"/>
                <a:gd name="T51" fmla="*/ 581 h 822"/>
                <a:gd name="T52" fmla="*/ 249 w 790"/>
                <a:gd name="T53" fmla="*/ 578 h 822"/>
                <a:gd name="T54" fmla="*/ 246 w 790"/>
                <a:gd name="T55" fmla="*/ 597 h 822"/>
                <a:gd name="T56" fmla="*/ 265 w 790"/>
                <a:gd name="T57" fmla="*/ 600 h 822"/>
                <a:gd name="T58" fmla="*/ 228 w 790"/>
                <a:gd name="T59" fmla="*/ 549 h 822"/>
                <a:gd name="T60" fmla="*/ 228 w 790"/>
                <a:gd name="T61" fmla="*/ 549 h 822"/>
                <a:gd name="T62" fmla="*/ 231 w 790"/>
                <a:gd name="T63" fmla="*/ 530 h 822"/>
                <a:gd name="T64" fmla="*/ 211 w 790"/>
                <a:gd name="T65" fmla="*/ 527 h 822"/>
                <a:gd name="T66" fmla="*/ 208 w 790"/>
                <a:gd name="T67" fmla="*/ 546 h 822"/>
                <a:gd name="T68" fmla="*/ 228 w 790"/>
                <a:gd name="T69" fmla="*/ 549 h 822"/>
                <a:gd name="T70" fmla="*/ 190 w 790"/>
                <a:gd name="T71" fmla="*/ 497 h 822"/>
                <a:gd name="T72" fmla="*/ 190 w 790"/>
                <a:gd name="T73" fmla="*/ 497 h 822"/>
                <a:gd name="T74" fmla="*/ 193 w 790"/>
                <a:gd name="T75" fmla="*/ 478 h 822"/>
                <a:gd name="T76" fmla="*/ 173 w 790"/>
                <a:gd name="T77" fmla="*/ 475 h 822"/>
                <a:gd name="T78" fmla="*/ 170 w 790"/>
                <a:gd name="T79" fmla="*/ 494 h 822"/>
                <a:gd name="T80" fmla="*/ 190 w 790"/>
                <a:gd name="T81" fmla="*/ 497 h 822"/>
                <a:gd name="T82" fmla="*/ 152 w 790"/>
                <a:gd name="T83" fmla="*/ 446 h 822"/>
                <a:gd name="T84" fmla="*/ 152 w 790"/>
                <a:gd name="T85" fmla="*/ 446 h 822"/>
                <a:gd name="T86" fmla="*/ 155 w 790"/>
                <a:gd name="T87" fmla="*/ 427 h 822"/>
                <a:gd name="T88" fmla="*/ 136 w 790"/>
                <a:gd name="T89" fmla="*/ 424 h 822"/>
                <a:gd name="T90" fmla="*/ 133 w 790"/>
                <a:gd name="T91" fmla="*/ 443 h 822"/>
                <a:gd name="T92" fmla="*/ 152 w 790"/>
                <a:gd name="T93" fmla="*/ 446 h 822"/>
                <a:gd name="T94" fmla="*/ 114 w 790"/>
                <a:gd name="T95" fmla="*/ 394 h 822"/>
                <a:gd name="T96" fmla="*/ 114 w 790"/>
                <a:gd name="T97" fmla="*/ 394 h 822"/>
                <a:gd name="T98" fmla="*/ 117 w 790"/>
                <a:gd name="T99" fmla="*/ 375 h 822"/>
                <a:gd name="T100" fmla="*/ 98 w 790"/>
                <a:gd name="T101" fmla="*/ 372 h 822"/>
                <a:gd name="T102" fmla="*/ 95 w 790"/>
                <a:gd name="T103" fmla="*/ 391 h 822"/>
                <a:gd name="T104" fmla="*/ 114 w 790"/>
                <a:gd name="T105" fmla="*/ 394 h 822"/>
                <a:gd name="T106" fmla="*/ 76 w 790"/>
                <a:gd name="T107" fmla="*/ 343 h 822"/>
                <a:gd name="T108" fmla="*/ 76 w 790"/>
                <a:gd name="T109" fmla="*/ 343 h 822"/>
                <a:gd name="T110" fmla="*/ 80 w 790"/>
                <a:gd name="T111" fmla="*/ 324 h 822"/>
                <a:gd name="T112" fmla="*/ 60 w 790"/>
                <a:gd name="T113" fmla="*/ 321 h 822"/>
                <a:gd name="T114" fmla="*/ 57 w 790"/>
                <a:gd name="T115" fmla="*/ 340 h 822"/>
                <a:gd name="T116" fmla="*/ 76 w 790"/>
                <a:gd name="T117" fmla="*/ 343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0" h="822">
                  <a:moveTo>
                    <a:pt x="790" y="536"/>
                  </a:moveTo>
                  <a:cubicBezTo>
                    <a:pt x="394" y="822"/>
                    <a:pt x="394" y="822"/>
                    <a:pt x="394" y="8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396" y="0"/>
                    <a:pt x="396" y="0"/>
                    <a:pt x="396" y="0"/>
                  </a:cubicBezTo>
                  <a:lnTo>
                    <a:pt x="790" y="536"/>
                  </a:lnTo>
                  <a:close/>
                  <a:moveTo>
                    <a:pt x="379" y="755"/>
                  </a:moveTo>
                  <a:cubicBezTo>
                    <a:pt x="379" y="755"/>
                    <a:pt x="379" y="755"/>
                    <a:pt x="379" y="755"/>
                  </a:cubicBezTo>
                  <a:cubicBezTo>
                    <a:pt x="385" y="750"/>
                    <a:pt x="386" y="742"/>
                    <a:pt x="382" y="736"/>
                  </a:cubicBezTo>
                  <a:cubicBezTo>
                    <a:pt x="377" y="730"/>
                    <a:pt x="369" y="728"/>
                    <a:pt x="362" y="733"/>
                  </a:cubicBezTo>
                  <a:cubicBezTo>
                    <a:pt x="356" y="737"/>
                    <a:pt x="355" y="746"/>
                    <a:pt x="359" y="752"/>
                  </a:cubicBezTo>
                  <a:cubicBezTo>
                    <a:pt x="364" y="758"/>
                    <a:pt x="373" y="759"/>
                    <a:pt x="379" y="755"/>
                  </a:cubicBezTo>
                  <a:close/>
                  <a:moveTo>
                    <a:pt x="341" y="703"/>
                  </a:moveTo>
                  <a:cubicBezTo>
                    <a:pt x="341" y="703"/>
                    <a:pt x="341" y="703"/>
                    <a:pt x="341" y="703"/>
                  </a:cubicBezTo>
                  <a:cubicBezTo>
                    <a:pt x="347" y="699"/>
                    <a:pt x="349" y="690"/>
                    <a:pt x="344" y="684"/>
                  </a:cubicBezTo>
                  <a:cubicBezTo>
                    <a:pt x="340" y="678"/>
                    <a:pt x="331" y="677"/>
                    <a:pt x="325" y="681"/>
                  </a:cubicBezTo>
                  <a:cubicBezTo>
                    <a:pt x="318" y="686"/>
                    <a:pt x="317" y="694"/>
                    <a:pt x="322" y="700"/>
                  </a:cubicBezTo>
                  <a:cubicBezTo>
                    <a:pt x="326" y="707"/>
                    <a:pt x="335" y="708"/>
                    <a:pt x="341" y="703"/>
                  </a:cubicBezTo>
                  <a:close/>
                  <a:moveTo>
                    <a:pt x="303" y="652"/>
                  </a:moveTo>
                  <a:cubicBezTo>
                    <a:pt x="303" y="652"/>
                    <a:pt x="303" y="652"/>
                    <a:pt x="303" y="652"/>
                  </a:cubicBezTo>
                  <a:cubicBezTo>
                    <a:pt x="309" y="647"/>
                    <a:pt x="311" y="639"/>
                    <a:pt x="306" y="633"/>
                  </a:cubicBezTo>
                  <a:cubicBezTo>
                    <a:pt x="302" y="627"/>
                    <a:pt x="293" y="625"/>
                    <a:pt x="287" y="630"/>
                  </a:cubicBezTo>
                  <a:cubicBezTo>
                    <a:pt x="281" y="634"/>
                    <a:pt x="279" y="643"/>
                    <a:pt x="284" y="649"/>
                  </a:cubicBezTo>
                  <a:cubicBezTo>
                    <a:pt x="288" y="655"/>
                    <a:pt x="297" y="656"/>
                    <a:pt x="303" y="652"/>
                  </a:cubicBezTo>
                  <a:close/>
                  <a:moveTo>
                    <a:pt x="265" y="600"/>
                  </a:moveTo>
                  <a:cubicBezTo>
                    <a:pt x="265" y="600"/>
                    <a:pt x="265" y="600"/>
                    <a:pt x="265" y="600"/>
                  </a:cubicBezTo>
                  <a:cubicBezTo>
                    <a:pt x="272" y="596"/>
                    <a:pt x="273" y="587"/>
                    <a:pt x="268" y="581"/>
                  </a:cubicBezTo>
                  <a:cubicBezTo>
                    <a:pt x="264" y="575"/>
                    <a:pt x="255" y="574"/>
                    <a:pt x="249" y="578"/>
                  </a:cubicBezTo>
                  <a:cubicBezTo>
                    <a:pt x="243" y="583"/>
                    <a:pt x="241" y="591"/>
                    <a:pt x="246" y="597"/>
                  </a:cubicBezTo>
                  <a:cubicBezTo>
                    <a:pt x="250" y="604"/>
                    <a:pt x="259" y="605"/>
                    <a:pt x="265" y="600"/>
                  </a:cubicBezTo>
                  <a:close/>
                  <a:moveTo>
                    <a:pt x="228" y="549"/>
                  </a:moveTo>
                  <a:cubicBezTo>
                    <a:pt x="228" y="549"/>
                    <a:pt x="228" y="549"/>
                    <a:pt x="228" y="549"/>
                  </a:cubicBezTo>
                  <a:cubicBezTo>
                    <a:pt x="234" y="544"/>
                    <a:pt x="235" y="536"/>
                    <a:pt x="231" y="530"/>
                  </a:cubicBezTo>
                  <a:cubicBezTo>
                    <a:pt x="226" y="524"/>
                    <a:pt x="217" y="522"/>
                    <a:pt x="211" y="527"/>
                  </a:cubicBezTo>
                  <a:cubicBezTo>
                    <a:pt x="205" y="531"/>
                    <a:pt x="204" y="540"/>
                    <a:pt x="208" y="546"/>
                  </a:cubicBezTo>
                  <a:cubicBezTo>
                    <a:pt x="213" y="552"/>
                    <a:pt x="221" y="553"/>
                    <a:pt x="228" y="549"/>
                  </a:cubicBezTo>
                  <a:close/>
                  <a:moveTo>
                    <a:pt x="190" y="497"/>
                  </a:moveTo>
                  <a:cubicBezTo>
                    <a:pt x="190" y="497"/>
                    <a:pt x="190" y="497"/>
                    <a:pt x="190" y="497"/>
                  </a:cubicBezTo>
                  <a:cubicBezTo>
                    <a:pt x="196" y="493"/>
                    <a:pt x="197" y="484"/>
                    <a:pt x="193" y="478"/>
                  </a:cubicBezTo>
                  <a:cubicBezTo>
                    <a:pt x="188" y="472"/>
                    <a:pt x="180" y="471"/>
                    <a:pt x="173" y="475"/>
                  </a:cubicBezTo>
                  <a:cubicBezTo>
                    <a:pt x="167" y="480"/>
                    <a:pt x="166" y="488"/>
                    <a:pt x="170" y="494"/>
                  </a:cubicBezTo>
                  <a:cubicBezTo>
                    <a:pt x="175" y="501"/>
                    <a:pt x="184" y="502"/>
                    <a:pt x="190" y="497"/>
                  </a:cubicBezTo>
                  <a:close/>
                  <a:moveTo>
                    <a:pt x="152" y="446"/>
                  </a:moveTo>
                  <a:cubicBezTo>
                    <a:pt x="152" y="446"/>
                    <a:pt x="152" y="446"/>
                    <a:pt x="152" y="446"/>
                  </a:cubicBezTo>
                  <a:cubicBezTo>
                    <a:pt x="158" y="441"/>
                    <a:pt x="160" y="433"/>
                    <a:pt x="155" y="427"/>
                  </a:cubicBezTo>
                  <a:cubicBezTo>
                    <a:pt x="151" y="421"/>
                    <a:pt x="142" y="419"/>
                    <a:pt x="136" y="424"/>
                  </a:cubicBezTo>
                  <a:cubicBezTo>
                    <a:pt x="129" y="428"/>
                    <a:pt x="128" y="437"/>
                    <a:pt x="133" y="443"/>
                  </a:cubicBezTo>
                  <a:cubicBezTo>
                    <a:pt x="137" y="449"/>
                    <a:pt x="146" y="450"/>
                    <a:pt x="152" y="446"/>
                  </a:cubicBezTo>
                  <a:close/>
                  <a:moveTo>
                    <a:pt x="114" y="394"/>
                  </a:moveTo>
                  <a:cubicBezTo>
                    <a:pt x="114" y="394"/>
                    <a:pt x="114" y="394"/>
                    <a:pt x="114" y="394"/>
                  </a:cubicBezTo>
                  <a:cubicBezTo>
                    <a:pt x="120" y="390"/>
                    <a:pt x="122" y="381"/>
                    <a:pt x="117" y="375"/>
                  </a:cubicBezTo>
                  <a:cubicBezTo>
                    <a:pt x="113" y="369"/>
                    <a:pt x="104" y="368"/>
                    <a:pt x="98" y="372"/>
                  </a:cubicBezTo>
                  <a:cubicBezTo>
                    <a:pt x="92" y="377"/>
                    <a:pt x="90" y="385"/>
                    <a:pt x="95" y="391"/>
                  </a:cubicBezTo>
                  <a:cubicBezTo>
                    <a:pt x="99" y="398"/>
                    <a:pt x="108" y="399"/>
                    <a:pt x="114" y="394"/>
                  </a:cubicBezTo>
                  <a:close/>
                  <a:moveTo>
                    <a:pt x="76" y="343"/>
                  </a:moveTo>
                  <a:cubicBezTo>
                    <a:pt x="76" y="343"/>
                    <a:pt x="76" y="343"/>
                    <a:pt x="76" y="343"/>
                  </a:cubicBezTo>
                  <a:cubicBezTo>
                    <a:pt x="83" y="338"/>
                    <a:pt x="84" y="330"/>
                    <a:pt x="80" y="324"/>
                  </a:cubicBezTo>
                  <a:cubicBezTo>
                    <a:pt x="75" y="318"/>
                    <a:pt x="66" y="316"/>
                    <a:pt x="60" y="321"/>
                  </a:cubicBezTo>
                  <a:cubicBezTo>
                    <a:pt x="54" y="325"/>
                    <a:pt x="53" y="334"/>
                    <a:pt x="57" y="340"/>
                  </a:cubicBezTo>
                  <a:cubicBezTo>
                    <a:pt x="62" y="346"/>
                    <a:pt x="70" y="347"/>
                    <a:pt x="76" y="343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1" name="Freeform 265"/>
            <p:cNvSpPr>
              <a:spLocks/>
            </p:cNvSpPr>
            <p:nvPr/>
          </p:nvSpPr>
          <p:spPr bwMode="auto">
            <a:xfrm>
              <a:off x="8169758" y="2937903"/>
              <a:ext cx="42273" cy="32798"/>
            </a:xfrm>
            <a:custGeom>
              <a:avLst/>
              <a:gdLst>
                <a:gd name="T0" fmla="*/ 64 w 68"/>
                <a:gd name="T1" fmla="*/ 13 h 53"/>
                <a:gd name="T2" fmla="*/ 12 w 68"/>
                <a:gd name="T3" fmla="*/ 51 h 53"/>
                <a:gd name="T4" fmla="*/ 2 w 68"/>
                <a:gd name="T5" fmla="*/ 49 h 53"/>
                <a:gd name="T6" fmla="*/ 2 w 68"/>
                <a:gd name="T7" fmla="*/ 49 h 53"/>
                <a:gd name="T8" fmla="*/ 4 w 68"/>
                <a:gd name="T9" fmla="*/ 39 h 53"/>
                <a:gd name="T10" fmla="*/ 55 w 68"/>
                <a:gd name="T11" fmla="*/ 2 h 53"/>
                <a:gd name="T12" fmla="*/ 65 w 68"/>
                <a:gd name="T13" fmla="*/ 4 h 53"/>
                <a:gd name="T14" fmla="*/ 65 w 68"/>
                <a:gd name="T15" fmla="*/ 4 h 53"/>
                <a:gd name="T16" fmla="*/ 64 w 68"/>
                <a:gd name="T17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3">
                  <a:moveTo>
                    <a:pt x="64" y="13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3"/>
                    <a:pt x="4" y="52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6"/>
                    <a:pt x="0" y="42"/>
                    <a:pt x="4" y="39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0"/>
                    <a:pt x="63" y="0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8" y="7"/>
                    <a:pt x="67" y="11"/>
                    <a:pt x="64" y="13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2" name="Freeform 266"/>
            <p:cNvSpPr>
              <a:spLocks/>
            </p:cNvSpPr>
            <p:nvPr/>
          </p:nvSpPr>
          <p:spPr bwMode="auto">
            <a:xfrm>
              <a:off x="8146071" y="2905106"/>
              <a:ext cx="42273" cy="33527"/>
            </a:xfrm>
            <a:custGeom>
              <a:avLst/>
              <a:gdLst>
                <a:gd name="T0" fmla="*/ 64 w 68"/>
                <a:gd name="T1" fmla="*/ 14 h 54"/>
                <a:gd name="T2" fmla="*/ 12 w 68"/>
                <a:gd name="T3" fmla="*/ 51 h 54"/>
                <a:gd name="T4" fmla="*/ 2 w 68"/>
                <a:gd name="T5" fmla="*/ 50 h 54"/>
                <a:gd name="T6" fmla="*/ 2 w 68"/>
                <a:gd name="T7" fmla="*/ 50 h 54"/>
                <a:gd name="T8" fmla="*/ 4 w 68"/>
                <a:gd name="T9" fmla="*/ 40 h 54"/>
                <a:gd name="T10" fmla="*/ 56 w 68"/>
                <a:gd name="T11" fmla="*/ 3 h 54"/>
                <a:gd name="T12" fmla="*/ 66 w 68"/>
                <a:gd name="T13" fmla="*/ 4 h 54"/>
                <a:gd name="T14" fmla="*/ 66 w 68"/>
                <a:gd name="T15" fmla="*/ 4 h 54"/>
                <a:gd name="T16" fmla="*/ 64 w 68"/>
                <a:gd name="T1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4">
                  <a:moveTo>
                    <a:pt x="64" y="14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4"/>
                    <a:pt x="5" y="53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7"/>
                    <a:pt x="1" y="42"/>
                    <a:pt x="4" y="4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0"/>
                    <a:pt x="63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3" name="Freeform 267"/>
            <p:cNvSpPr>
              <a:spLocks/>
            </p:cNvSpPr>
            <p:nvPr/>
          </p:nvSpPr>
          <p:spPr bwMode="auto">
            <a:xfrm>
              <a:off x="8122382" y="2873401"/>
              <a:ext cx="41909" cy="32798"/>
            </a:xfrm>
            <a:custGeom>
              <a:avLst/>
              <a:gdLst>
                <a:gd name="T0" fmla="*/ 64 w 67"/>
                <a:gd name="T1" fmla="*/ 13 h 53"/>
                <a:gd name="T2" fmla="*/ 12 w 67"/>
                <a:gd name="T3" fmla="*/ 51 h 53"/>
                <a:gd name="T4" fmla="*/ 2 w 67"/>
                <a:gd name="T5" fmla="*/ 49 h 53"/>
                <a:gd name="T6" fmla="*/ 4 w 67"/>
                <a:gd name="T7" fmla="*/ 39 h 53"/>
                <a:gd name="T8" fmla="*/ 55 w 67"/>
                <a:gd name="T9" fmla="*/ 2 h 53"/>
                <a:gd name="T10" fmla="*/ 65 w 67"/>
                <a:gd name="T11" fmla="*/ 4 h 53"/>
                <a:gd name="T12" fmla="*/ 65 w 67"/>
                <a:gd name="T13" fmla="*/ 4 h 53"/>
                <a:gd name="T14" fmla="*/ 64 w 67"/>
                <a:gd name="T15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3">
                  <a:moveTo>
                    <a:pt x="64" y="13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3"/>
                    <a:pt x="4" y="52"/>
                    <a:pt x="2" y="49"/>
                  </a:cubicBezTo>
                  <a:cubicBezTo>
                    <a:pt x="0" y="46"/>
                    <a:pt x="0" y="41"/>
                    <a:pt x="4" y="39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0"/>
                    <a:pt x="63" y="0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7"/>
                    <a:pt x="67" y="11"/>
                    <a:pt x="64" y="13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4" name="Freeform 268"/>
            <p:cNvSpPr>
              <a:spLocks/>
            </p:cNvSpPr>
            <p:nvPr/>
          </p:nvSpPr>
          <p:spPr bwMode="auto">
            <a:xfrm>
              <a:off x="8098695" y="2841695"/>
              <a:ext cx="42273" cy="32798"/>
            </a:xfrm>
            <a:custGeom>
              <a:avLst/>
              <a:gdLst>
                <a:gd name="T0" fmla="*/ 64 w 68"/>
                <a:gd name="T1" fmla="*/ 14 h 53"/>
                <a:gd name="T2" fmla="*/ 13 w 68"/>
                <a:gd name="T3" fmla="*/ 51 h 53"/>
                <a:gd name="T4" fmla="*/ 3 w 68"/>
                <a:gd name="T5" fmla="*/ 49 h 53"/>
                <a:gd name="T6" fmla="*/ 4 w 68"/>
                <a:gd name="T7" fmla="*/ 39 h 53"/>
                <a:gd name="T8" fmla="*/ 56 w 68"/>
                <a:gd name="T9" fmla="*/ 2 h 53"/>
                <a:gd name="T10" fmla="*/ 66 w 68"/>
                <a:gd name="T11" fmla="*/ 4 h 53"/>
                <a:gd name="T12" fmla="*/ 66 w 68"/>
                <a:gd name="T13" fmla="*/ 4 h 53"/>
                <a:gd name="T14" fmla="*/ 64 w 68"/>
                <a:gd name="T15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0" y="53"/>
                    <a:pt x="5" y="53"/>
                    <a:pt x="3" y="49"/>
                  </a:cubicBezTo>
                  <a:cubicBezTo>
                    <a:pt x="0" y="46"/>
                    <a:pt x="1" y="42"/>
                    <a:pt x="4" y="3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9" y="0"/>
                    <a:pt x="64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8" y="11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5" name="Freeform 269"/>
            <p:cNvSpPr>
              <a:spLocks/>
            </p:cNvSpPr>
            <p:nvPr/>
          </p:nvSpPr>
          <p:spPr bwMode="auto">
            <a:xfrm>
              <a:off x="8075736" y="2809991"/>
              <a:ext cx="42273" cy="32798"/>
            </a:xfrm>
            <a:custGeom>
              <a:avLst/>
              <a:gdLst>
                <a:gd name="T0" fmla="*/ 64 w 68"/>
                <a:gd name="T1" fmla="*/ 14 h 53"/>
                <a:gd name="T2" fmla="*/ 13 w 68"/>
                <a:gd name="T3" fmla="*/ 51 h 53"/>
                <a:gd name="T4" fmla="*/ 3 w 68"/>
                <a:gd name="T5" fmla="*/ 49 h 53"/>
                <a:gd name="T6" fmla="*/ 4 w 68"/>
                <a:gd name="T7" fmla="*/ 39 h 53"/>
                <a:gd name="T8" fmla="*/ 56 w 68"/>
                <a:gd name="T9" fmla="*/ 2 h 53"/>
                <a:gd name="T10" fmla="*/ 66 w 68"/>
                <a:gd name="T11" fmla="*/ 4 h 53"/>
                <a:gd name="T12" fmla="*/ 64 w 68"/>
                <a:gd name="T13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0" y="53"/>
                    <a:pt x="5" y="52"/>
                    <a:pt x="3" y="49"/>
                  </a:cubicBezTo>
                  <a:cubicBezTo>
                    <a:pt x="0" y="46"/>
                    <a:pt x="1" y="42"/>
                    <a:pt x="4" y="3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9" y="0"/>
                    <a:pt x="63" y="0"/>
                    <a:pt x="66" y="4"/>
                  </a:cubicBezTo>
                  <a:cubicBezTo>
                    <a:pt x="68" y="7"/>
                    <a:pt x="67" y="11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6" name="Freeform 270"/>
            <p:cNvSpPr>
              <a:spLocks/>
            </p:cNvSpPr>
            <p:nvPr/>
          </p:nvSpPr>
          <p:spPr bwMode="auto">
            <a:xfrm>
              <a:off x="8052049" y="2777557"/>
              <a:ext cx="42273" cy="33527"/>
            </a:xfrm>
            <a:custGeom>
              <a:avLst/>
              <a:gdLst>
                <a:gd name="T0" fmla="*/ 64 w 68"/>
                <a:gd name="T1" fmla="*/ 14 h 54"/>
                <a:gd name="T2" fmla="*/ 13 w 68"/>
                <a:gd name="T3" fmla="*/ 51 h 54"/>
                <a:gd name="T4" fmla="*/ 3 w 68"/>
                <a:gd name="T5" fmla="*/ 50 h 54"/>
                <a:gd name="T6" fmla="*/ 4 w 68"/>
                <a:gd name="T7" fmla="*/ 40 h 54"/>
                <a:gd name="T8" fmla="*/ 56 w 68"/>
                <a:gd name="T9" fmla="*/ 3 h 54"/>
                <a:gd name="T10" fmla="*/ 66 w 68"/>
                <a:gd name="T11" fmla="*/ 4 h 54"/>
                <a:gd name="T12" fmla="*/ 64 w 68"/>
                <a:gd name="T1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4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3"/>
                    <a:pt x="3" y="50"/>
                  </a:cubicBezTo>
                  <a:cubicBezTo>
                    <a:pt x="0" y="47"/>
                    <a:pt x="1" y="42"/>
                    <a:pt x="4" y="4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0"/>
                    <a:pt x="63" y="1"/>
                    <a:pt x="66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7" name="Freeform 271"/>
            <p:cNvSpPr>
              <a:spLocks/>
            </p:cNvSpPr>
            <p:nvPr/>
          </p:nvSpPr>
          <p:spPr bwMode="auto">
            <a:xfrm>
              <a:off x="8028361" y="2746582"/>
              <a:ext cx="42273" cy="33162"/>
            </a:xfrm>
            <a:custGeom>
              <a:avLst/>
              <a:gdLst>
                <a:gd name="T0" fmla="*/ 64 w 68"/>
                <a:gd name="T1" fmla="*/ 14 h 53"/>
                <a:gd name="T2" fmla="*/ 13 w 68"/>
                <a:gd name="T3" fmla="*/ 51 h 53"/>
                <a:gd name="T4" fmla="*/ 3 w 68"/>
                <a:gd name="T5" fmla="*/ 49 h 53"/>
                <a:gd name="T6" fmla="*/ 4 w 68"/>
                <a:gd name="T7" fmla="*/ 39 h 53"/>
                <a:gd name="T8" fmla="*/ 56 w 68"/>
                <a:gd name="T9" fmla="*/ 2 h 53"/>
                <a:gd name="T10" fmla="*/ 66 w 68"/>
                <a:gd name="T11" fmla="*/ 4 h 53"/>
                <a:gd name="T12" fmla="*/ 64 w 68"/>
                <a:gd name="T13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0" y="53"/>
                    <a:pt x="5" y="52"/>
                    <a:pt x="3" y="49"/>
                  </a:cubicBezTo>
                  <a:cubicBezTo>
                    <a:pt x="0" y="46"/>
                    <a:pt x="1" y="42"/>
                    <a:pt x="4" y="3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9" y="0"/>
                    <a:pt x="64" y="0"/>
                    <a:pt x="66" y="4"/>
                  </a:cubicBezTo>
                  <a:cubicBezTo>
                    <a:pt x="68" y="7"/>
                    <a:pt x="68" y="11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8" name="Freeform 272"/>
            <p:cNvSpPr>
              <a:spLocks/>
            </p:cNvSpPr>
            <p:nvPr/>
          </p:nvSpPr>
          <p:spPr bwMode="auto">
            <a:xfrm>
              <a:off x="8005039" y="2714513"/>
              <a:ext cx="42637" cy="32798"/>
            </a:xfrm>
            <a:custGeom>
              <a:avLst/>
              <a:gdLst>
                <a:gd name="T0" fmla="*/ 64 w 68"/>
                <a:gd name="T1" fmla="*/ 14 h 53"/>
                <a:gd name="T2" fmla="*/ 12 w 68"/>
                <a:gd name="T3" fmla="*/ 51 h 53"/>
                <a:gd name="T4" fmla="*/ 2 w 68"/>
                <a:gd name="T5" fmla="*/ 50 h 53"/>
                <a:gd name="T6" fmla="*/ 2 w 68"/>
                <a:gd name="T7" fmla="*/ 50 h 53"/>
                <a:gd name="T8" fmla="*/ 4 w 68"/>
                <a:gd name="T9" fmla="*/ 40 h 53"/>
                <a:gd name="T10" fmla="*/ 55 w 68"/>
                <a:gd name="T11" fmla="*/ 2 h 53"/>
                <a:gd name="T12" fmla="*/ 65 w 68"/>
                <a:gd name="T13" fmla="*/ 4 h 53"/>
                <a:gd name="T14" fmla="*/ 65 w 68"/>
                <a:gd name="T15" fmla="*/ 4 h 53"/>
                <a:gd name="T16" fmla="*/ 64 w 68"/>
                <a:gd name="T17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3"/>
                    <a:pt x="5" y="53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6"/>
                    <a:pt x="1" y="42"/>
                    <a:pt x="4" y="4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0"/>
                    <a:pt x="63" y="1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9" name="Freeform 273"/>
            <p:cNvSpPr>
              <a:spLocks/>
            </p:cNvSpPr>
            <p:nvPr/>
          </p:nvSpPr>
          <p:spPr bwMode="auto">
            <a:xfrm>
              <a:off x="7981352" y="2682079"/>
              <a:ext cx="42637" cy="33527"/>
            </a:xfrm>
            <a:custGeom>
              <a:avLst/>
              <a:gdLst>
                <a:gd name="T0" fmla="*/ 64 w 68"/>
                <a:gd name="T1" fmla="*/ 14 h 54"/>
                <a:gd name="T2" fmla="*/ 12 w 68"/>
                <a:gd name="T3" fmla="*/ 51 h 54"/>
                <a:gd name="T4" fmla="*/ 2 w 68"/>
                <a:gd name="T5" fmla="*/ 50 h 54"/>
                <a:gd name="T6" fmla="*/ 2 w 68"/>
                <a:gd name="T7" fmla="*/ 50 h 54"/>
                <a:gd name="T8" fmla="*/ 4 w 68"/>
                <a:gd name="T9" fmla="*/ 40 h 54"/>
                <a:gd name="T10" fmla="*/ 55 w 68"/>
                <a:gd name="T11" fmla="*/ 2 h 54"/>
                <a:gd name="T12" fmla="*/ 66 w 68"/>
                <a:gd name="T13" fmla="*/ 4 h 54"/>
                <a:gd name="T14" fmla="*/ 66 w 68"/>
                <a:gd name="T15" fmla="*/ 4 h 54"/>
                <a:gd name="T16" fmla="*/ 64 w 68"/>
                <a:gd name="T1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4">
                  <a:moveTo>
                    <a:pt x="64" y="14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4"/>
                    <a:pt x="5" y="53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7"/>
                    <a:pt x="1" y="42"/>
                    <a:pt x="4" y="4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0"/>
                    <a:pt x="63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0" name="Freeform 274"/>
            <p:cNvSpPr>
              <a:spLocks/>
            </p:cNvSpPr>
            <p:nvPr/>
          </p:nvSpPr>
          <p:spPr bwMode="auto">
            <a:xfrm>
              <a:off x="8232073" y="2793956"/>
              <a:ext cx="198246" cy="143218"/>
            </a:xfrm>
            <a:custGeom>
              <a:avLst/>
              <a:gdLst>
                <a:gd name="T0" fmla="*/ 544 w 544"/>
                <a:gd name="T1" fmla="*/ 5 h 393"/>
                <a:gd name="T2" fmla="*/ 4 w 544"/>
                <a:gd name="T3" fmla="*/ 393 h 393"/>
                <a:gd name="T4" fmla="*/ 0 w 544"/>
                <a:gd name="T5" fmla="*/ 388 h 393"/>
                <a:gd name="T6" fmla="*/ 541 w 544"/>
                <a:gd name="T7" fmla="*/ 0 h 393"/>
                <a:gd name="T8" fmla="*/ 544 w 544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3">
                  <a:moveTo>
                    <a:pt x="544" y="5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1" name="Freeform 275"/>
            <p:cNvSpPr>
              <a:spLocks/>
            </p:cNvSpPr>
            <p:nvPr/>
          </p:nvSpPr>
          <p:spPr bwMode="auto">
            <a:xfrm>
              <a:off x="8220776" y="2779016"/>
              <a:ext cx="198974" cy="143218"/>
            </a:xfrm>
            <a:custGeom>
              <a:avLst/>
              <a:gdLst>
                <a:gd name="T0" fmla="*/ 546 w 546"/>
                <a:gd name="T1" fmla="*/ 3 h 393"/>
                <a:gd name="T2" fmla="*/ 4 w 546"/>
                <a:gd name="T3" fmla="*/ 393 h 393"/>
                <a:gd name="T4" fmla="*/ 0 w 546"/>
                <a:gd name="T5" fmla="*/ 388 h 393"/>
                <a:gd name="T6" fmla="*/ 541 w 546"/>
                <a:gd name="T7" fmla="*/ 0 h 393"/>
                <a:gd name="T8" fmla="*/ 546 w 546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3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1" y="0"/>
                  </a:lnTo>
                  <a:lnTo>
                    <a:pt x="546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2" name="Freeform 276"/>
            <p:cNvSpPr>
              <a:spLocks/>
            </p:cNvSpPr>
            <p:nvPr/>
          </p:nvSpPr>
          <p:spPr bwMode="auto">
            <a:xfrm>
              <a:off x="8209845" y="2763345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3" name="Freeform 277"/>
            <p:cNvSpPr>
              <a:spLocks/>
            </p:cNvSpPr>
            <p:nvPr/>
          </p:nvSpPr>
          <p:spPr bwMode="auto">
            <a:xfrm>
              <a:off x="8198547" y="2748403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3 w 546"/>
                <a:gd name="T3" fmla="*/ 394 h 394"/>
                <a:gd name="T4" fmla="*/ 0 w 546"/>
                <a:gd name="T5" fmla="*/ 390 h 394"/>
                <a:gd name="T6" fmla="*/ 542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3" y="394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4" name="Freeform 278"/>
            <p:cNvSpPr>
              <a:spLocks/>
            </p:cNvSpPr>
            <p:nvPr/>
          </p:nvSpPr>
          <p:spPr bwMode="auto">
            <a:xfrm>
              <a:off x="8187250" y="2733463"/>
              <a:ext cx="198974" cy="143582"/>
            </a:xfrm>
            <a:custGeom>
              <a:avLst/>
              <a:gdLst>
                <a:gd name="T0" fmla="*/ 546 w 546"/>
                <a:gd name="T1" fmla="*/ 4 h 394"/>
                <a:gd name="T2" fmla="*/ 5 w 546"/>
                <a:gd name="T3" fmla="*/ 394 h 394"/>
                <a:gd name="T4" fmla="*/ 0 w 546"/>
                <a:gd name="T5" fmla="*/ 389 h 394"/>
                <a:gd name="T6" fmla="*/ 542 w 546"/>
                <a:gd name="T7" fmla="*/ 0 h 394"/>
                <a:gd name="T8" fmla="*/ 546 w 546"/>
                <a:gd name="T9" fmla="*/ 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4"/>
                  </a:moveTo>
                  <a:lnTo>
                    <a:pt x="5" y="394"/>
                  </a:lnTo>
                  <a:lnTo>
                    <a:pt x="0" y="389"/>
                  </a:lnTo>
                  <a:lnTo>
                    <a:pt x="542" y="0"/>
                  </a:lnTo>
                  <a:lnTo>
                    <a:pt x="546" y="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5" name="Freeform 279"/>
            <p:cNvSpPr>
              <a:spLocks/>
            </p:cNvSpPr>
            <p:nvPr/>
          </p:nvSpPr>
          <p:spPr bwMode="auto">
            <a:xfrm>
              <a:off x="8176681" y="2718157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1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6" name="Freeform 280"/>
            <p:cNvSpPr>
              <a:spLocks/>
            </p:cNvSpPr>
            <p:nvPr/>
          </p:nvSpPr>
          <p:spPr bwMode="auto">
            <a:xfrm>
              <a:off x="8165384" y="2703215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4 w 544"/>
                <a:gd name="T3" fmla="*/ 395 h 395"/>
                <a:gd name="T4" fmla="*/ 0 w 544"/>
                <a:gd name="T5" fmla="*/ 390 h 395"/>
                <a:gd name="T6" fmla="*/ 541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4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7" name="Freeform 281"/>
            <p:cNvSpPr>
              <a:spLocks/>
            </p:cNvSpPr>
            <p:nvPr/>
          </p:nvSpPr>
          <p:spPr bwMode="auto">
            <a:xfrm>
              <a:off x="8154087" y="2688274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4 w 546"/>
                <a:gd name="T3" fmla="*/ 394 h 394"/>
                <a:gd name="T4" fmla="*/ 0 w 546"/>
                <a:gd name="T5" fmla="*/ 389 h 394"/>
                <a:gd name="T6" fmla="*/ 541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4" y="394"/>
                  </a:lnTo>
                  <a:lnTo>
                    <a:pt x="0" y="389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8" name="Freeform 282"/>
            <p:cNvSpPr>
              <a:spLocks/>
            </p:cNvSpPr>
            <p:nvPr/>
          </p:nvSpPr>
          <p:spPr bwMode="auto">
            <a:xfrm>
              <a:off x="8143155" y="2672968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9" name="Freeform 283"/>
            <p:cNvSpPr>
              <a:spLocks/>
            </p:cNvSpPr>
            <p:nvPr/>
          </p:nvSpPr>
          <p:spPr bwMode="auto">
            <a:xfrm>
              <a:off x="8131857" y="2658028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0" name="Freeform 284"/>
            <p:cNvSpPr>
              <a:spLocks/>
            </p:cNvSpPr>
            <p:nvPr/>
          </p:nvSpPr>
          <p:spPr bwMode="auto">
            <a:xfrm>
              <a:off x="8120560" y="2643085"/>
              <a:ext cx="198974" cy="143218"/>
            </a:xfrm>
            <a:custGeom>
              <a:avLst/>
              <a:gdLst>
                <a:gd name="T0" fmla="*/ 546 w 546"/>
                <a:gd name="T1" fmla="*/ 5 h 393"/>
                <a:gd name="T2" fmla="*/ 5 w 546"/>
                <a:gd name="T3" fmla="*/ 393 h 393"/>
                <a:gd name="T4" fmla="*/ 0 w 546"/>
                <a:gd name="T5" fmla="*/ 388 h 393"/>
                <a:gd name="T6" fmla="*/ 542 w 546"/>
                <a:gd name="T7" fmla="*/ 0 h 393"/>
                <a:gd name="T8" fmla="*/ 546 w 546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5"/>
                  </a:moveTo>
                  <a:lnTo>
                    <a:pt x="5" y="393"/>
                  </a:lnTo>
                  <a:lnTo>
                    <a:pt x="0" y="388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1" name="Freeform 285"/>
            <p:cNvSpPr>
              <a:spLocks/>
            </p:cNvSpPr>
            <p:nvPr/>
          </p:nvSpPr>
          <p:spPr bwMode="auto">
            <a:xfrm>
              <a:off x="8109992" y="2627415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0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2" name="Freeform 286"/>
            <p:cNvSpPr>
              <a:spLocks/>
            </p:cNvSpPr>
            <p:nvPr/>
          </p:nvSpPr>
          <p:spPr bwMode="auto">
            <a:xfrm>
              <a:off x="8098695" y="2612475"/>
              <a:ext cx="198246" cy="144311"/>
            </a:xfrm>
            <a:custGeom>
              <a:avLst/>
              <a:gdLst>
                <a:gd name="T0" fmla="*/ 544 w 544"/>
                <a:gd name="T1" fmla="*/ 5 h 396"/>
                <a:gd name="T2" fmla="*/ 4 w 544"/>
                <a:gd name="T3" fmla="*/ 396 h 396"/>
                <a:gd name="T4" fmla="*/ 0 w 544"/>
                <a:gd name="T5" fmla="*/ 390 h 396"/>
                <a:gd name="T6" fmla="*/ 541 w 544"/>
                <a:gd name="T7" fmla="*/ 0 h 396"/>
                <a:gd name="T8" fmla="*/ 544 w 544"/>
                <a:gd name="T9" fmla="*/ 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6">
                  <a:moveTo>
                    <a:pt x="544" y="5"/>
                  </a:moveTo>
                  <a:lnTo>
                    <a:pt x="4" y="396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Freeform 287"/>
            <p:cNvSpPr>
              <a:spLocks/>
            </p:cNvSpPr>
            <p:nvPr/>
          </p:nvSpPr>
          <p:spPr bwMode="auto">
            <a:xfrm>
              <a:off x="8087398" y="2597533"/>
              <a:ext cx="198974" cy="143582"/>
            </a:xfrm>
            <a:custGeom>
              <a:avLst/>
              <a:gdLst>
                <a:gd name="T0" fmla="*/ 546 w 546"/>
                <a:gd name="T1" fmla="*/ 6 h 394"/>
                <a:gd name="T2" fmla="*/ 4 w 546"/>
                <a:gd name="T3" fmla="*/ 394 h 394"/>
                <a:gd name="T4" fmla="*/ 0 w 546"/>
                <a:gd name="T5" fmla="*/ 391 h 394"/>
                <a:gd name="T6" fmla="*/ 541 w 546"/>
                <a:gd name="T7" fmla="*/ 0 h 394"/>
                <a:gd name="T8" fmla="*/ 546 w 546"/>
                <a:gd name="T9" fmla="*/ 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6"/>
                  </a:moveTo>
                  <a:lnTo>
                    <a:pt x="4" y="394"/>
                  </a:lnTo>
                  <a:lnTo>
                    <a:pt x="0" y="391"/>
                  </a:lnTo>
                  <a:lnTo>
                    <a:pt x="541" y="0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4" name="Freeform 288"/>
            <p:cNvSpPr>
              <a:spLocks/>
            </p:cNvSpPr>
            <p:nvPr/>
          </p:nvSpPr>
          <p:spPr bwMode="auto">
            <a:xfrm>
              <a:off x="8076466" y="2582957"/>
              <a:ext cx="198609" cy="143218"/>
            </a:xfrm>
            <a:custGeom>
              <a:avLst/>
              <a:gdLst>
                <a:gd name="T0" fmla="*/ 545 w 545"/>
                <a:gd name="T1" fmla="*/ 3 h 393"/>
                <a:gd name="T2" fmla="*/ 3 w 545"/>
                <a:gd name="T3" fmla="*/ 393 h 393"/>
                <a:gd name="T4" fmla="*/ 0 w 545"/>
                <a:gd name="T5" fmla="*/ 388 h 393"/>
                <a:gd name="T6" fmla="*/ 542 w 545"/>
                <a:gd name="T7" fmla="*/ 0 h 393"/>
                <a:gd name="T8" fmla="*/ 545 w 545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3">
                  <a:moveTo>
                    <a:pt x="545" y="3"/>
                  </a:moveTo>
                  <a:lnTo>
                    <a:pt x="3" y="393"/>
                  </a:lnTo>
                  <a:lnTo>
                    <a:pt x="0" y="388"/>
                  </a:lnTo>
                  <a:lnTo>
                    <a:pt x="542" y="0"/>
                  </a:lnTo>
                  <a:lnTo>
                    <a:pt x="545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5" name="Freeform 289"/>
            <p:cNvSpPr>
              <a:spLocks/>
            </p:cNvSpPr>
            <p:nvPr/>
          </p:nvSpPr>
          <p:spPr bwMode="auto">
            <a:xfrm>
              <a:off x="8065168" y="2567286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6" name="Freeform 290"/>
            <p:cNvSpPr>
              <a:spLocks/>
            </p:cNvSpPr>
            <p:nvPr/>
          </p:nvSpPr>
          <p:spPr bwMode="auto">
            <a:xfrm>
              <a:off x="8053871" y="2552345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5 w 546"/>
                <a:gd name="T3" fmla="*/ 394 h 394"/>
                <a:gd name="T4" fmla="*/ 0 w 546"/>
                <a:gd name="T5" fmla="*/ 390 h 394"/>
                <a:gd name="T6" fmla="*/ 542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5" y="394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7" name="Freeform 291"/>
            <p:cNvSpPr>
              <a:spLocks/>
            </p:cNvSpPr>
            <p:nvPr/>
          </p:nvSpPr>
          <p:spPr bwMode="auto">
            <a:xfrm>
              <a:off x="8043303" y="2537403"/>
              <a:ext cx="198246" cy="143582"/>
            </a:xfrm>
            <a:custGeom>
              <a:avLst/>
              <a:gdLst>
                <a:gd name="T0" fmla="*/ 544 w 544"/>
                <a:gd name="T1" fmla="*/ 5 h 394"/>
                <a:gd name="T2" fmla="*/ 3 w 544"/>
                <a:gd name="T3" fmla="*/ 394 h 394"/>
                <a:gd name="T4" fmla="*/ 0 w 544"/>
                <a:gd name="T5" fmla="*/ 389 h 394"/>
                <a:gd name="T6" fmla="*/ 540 w 544"/>
                <a:gd name="T7" fmla="*/ 0 h 394"/>
                <a:gd name="T8" fmla="*/ 544 w 544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4">
                  <a:moveTo>
                    <a:pt x="544" y="5"/>
                  </a:moveTo>
                  <a:lnTo>
                    <a:pt x="3" y="394"/>
                  </a:lnTo>
                  <a:lnTo>
                    <a:pt x="0" y="389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8" name="Freeform 292"/>
            <p:cNvSpPr>
              <a:spLocks/>
            </p:cNvSpPr>
            <p:nvPr/>
          </p:nvSpPr>
          <p:spPr bwMode="auto">
            <a:xfrm>
              <a:off x="8032006" y="2522097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1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9" name="Freeform 293"/>
            <p:cNvSpPr>
              <a:spLocks/>
            </p:cNvSpPr>
            <p:nvPr/>
          </p:nvSpPr>
          <p:spPr bwMode="auto">
            <a:xfrm>
              <a:off x="7966046" y="2984914"/>
              <a:ext cx="198609" cy="143582"/>
            </a:xfrm>
            <a:custGeom>
              <a:avLst/>
              <a:gdLst>
                <a:gd name="T0" fmla="*/ 545 w 545"/>
                <a:gd name="T1" fmla="*/ 6 h 394"/>
                <a:gd name="T2" fmla="*/ 5 w 545"/>
                <a:gd name="T3" fmla="*/ 394 h 394"/>
                <a:gd name="T4" fmla="*/ 0 w 545"/>
                <a:gd name="T5" fmla="*/ 391 h 394"/>
                <a:gd name="T6" fmla="*/ 542 w 545"/>
                <a:gd name="T7" fmla="*/ 0 h 394"/>
                <a:gd name="T8" fmla="*/ 545 w 545"/>
                <a:gd name="T9" fmla="*/ 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4">
                  <a:moveTo>
                    <a:pt x="545" y="6"/>
                  </a:moveTo>
                  <a:lnTo>
                    <a:pt x="5" y="394"/>
                  </a:lnTo>
                  <a:lnTo>
                    <a:pt x="0" y="391"/>
                  </a:lnTo>
                  <a:lnTo>
                    <a:pt x="542" y="0"/>
                  </a:lnTo>
                  <a:lnTo>
                    <a:pt x="545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0" name="Freeform 294"/>
            <p:cNvSpPr>
              <a:spLocks/>
            </p:cNvSpPr>
            <p:nvPr/>
          </p:nvSpPr>
          <p:spPr bwMode="auto">
            <a:xfrm>
              <a:off x="7955478" y="2970336"/>
              <a:ext cx="198246" cy="143218"/>
            </a:xfrm>
            <a:custGeom>
              <a:avLst/>
              <a:gdLst>
                <a:gd name="T0" fmla="*/ 544 w 544"/>
                <a:gd name="T1" fmla="*/ 3 h 393"/>
                <a:gd name="T2" fmla="*/ 3 w 544"/>
                <a:gd name="T3" fmla="*/ 393 h 393"/>
                <a:gd name="T4" fmla="*/ 0 w 544"/>
                <a:gd name="T5" fmla="*/ 388 h 393"/>
                <a:gd name="T6" fmla="*/ 540 w 544"/>
                <a:gd name="T7" fmla="*/ 0 h 393"/>
                <a:gd name="T8" fmla="*/ 544 w 544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3">
                  <a:moveTo>
                    <a:pt x="544" y="3"/>
                  </a:moveTo>
                  <a:lnTo>
                    <a:pt x="3" y="393"/>
                  </a:lnTo>
                  <a:lnTo>
                    <a:pt x="0" y="388"/>
                  </a:lnTo>
                  <a:lnTo>
                    <a:pt x="540" y="0"/>
                  </a:lnTo>
                  <a:lnTo>
                    <a:pt x="544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1" name="Freeform 295"/>
            <p:cNvSpPr>
              <a:spLocks/>
            </p:cNvSpPr>
            <p:nvPr/>
          </p:nvSpPr>
          <p:spPr bwMode="auto">
            <a:xfrm>
              <a:off x="7944181" y="2954667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0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2" name="Freeform 296"/>
            <p:cNvSpPr>
              <a:spLocks/>
            </p:cNvSpPr>
            <p:nvPr/>
          </p:nvSpPr>
          <p:spPr bwMode="auto">
            <a:xfrm>
              <a:off x="7932883" y="2939725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3 w 546"/>
                <a:gd name="T3" fmla="*/ 395 h 395"/>
                <a:gd name="T4" fmla="*/ 0 w 546"/>
                <a:gd name="T5" fmla="*/ 390 h 395"/>
                <a:gd name="T6" fmla="*/ 541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3" name="Freeform 297"/>
            <p:cNvSpPr>
              <a:spLocks/>
            </p:cNvSpPr>
            <p:nvPr/>
          </p:nvSpPr>
          <p:spPr bwMode="auto">
            <a:xfrm>
              <a:off x="7921586" y="2924785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4 w 546"/>
                <a:gd name="T3" fmla="*/ 394 h 394"/>
                <a:gd name="T4" fmla="*/ 0 w 546"/>
                <a:gd name="T5" fmla="*/ 389 h 394"/>
                <a:gd name="T6" fmla="*/ 543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4" y="394"/>
                  </a:lnTo>
                  <a:lnTo>
                    <a:pt x="0" y="389"/>
                  </a:lnTo>
                  <a:lnTo>
                    <a:pt x="543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4" name="Freeform 298"/>
            <p:cNvSpPr>
              <a:spLocks/>
            </p:cNvSpPr>
            <p:nvPr/>
          </p:nvSpPr>
          <p:spPr bwMode="auto">
            <a:xfrm>
              <a:off x="7910289" y="2909479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4 w 546"/>
                <a:gd name="T3" fmla="*/ 395 h 395"/>
                <a:gd name="T4" fmla="*/ 0 w 546"/>
                <a:gd name="T5" fmla="*/ 390 h 395"/>
                <a:gd name="T6" fmla="*/ 543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4" y="395"/>
                  </a:lnTo>
                  <a:lnTo>
                    <a:pt x="0" y="390"/>
                  </a:lnTo>
                  <a:lnTo>
                    <a:pt x="543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5" name="Freeform 299"/>
            <p:cNvSpPr>
              <a:spLocks/>
            </p:cNvSpPr>
            <p:nvPr/>
          </p:nvSpPr>
          <p:spPr bwMode="auto">
            <a:xfrm>
              <a:off x="7899357" y="2894538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5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5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6" name="Freeform 300"/>
            <p:cNvSpPr>
              <a:spLocks/>
            </p:cNvSpPr>
            <p:nvPr/>
          </p:nvSpPr>
          <p:spPr bwMode="auto">
            <a:xfrm>
              <a:off x="7888789" y="2879595"/>
              <a:ext cx="198246" cy="143218"/>
            </a:xfrm>
            <a:custGeom>
              <a:avLst/>
              <a:gdLst>
                <a:gd name="T0" fmla="*/ 544 w 544"/>
                <a:gd name="T1" fmla="*/ 5 h 393"/>
                <a:gd name="T2" fmla="*/ 3 w 544"/>
                <a:gd name="T3" fmla="*/ 393 h 393"/>
                <a:gd name="T4" fmla="*/ 0 w 544"/>
                <a:gd name="T5" fmla="*/ 388 h 393"/>
                <a:gd name="T6" fmla="*/ 540 w 544"/>
                <a:gd name="T7" fmla="*/ 0 h 393"/>
                <a:gd name="T8" fmla="*/ 544 w 544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3">
                  <a:moveTo>
                    <a:pt x="544" y="5"/>
                  </a:moveTo>
                  <a:lnTo>
                    <a:pt x="3" y="393"/>
                  </a:lnTo>
                  <a:lnTo>
                    <a:pt x="0" y="388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7" name="Freeform 301"/>
            <p:cNvSpPr>
              <a:spLocks/>
            </p:cNvSpPr>
            <p:nvPr/>
          </p:nvSpPr>
          <p:spPr bwMode="auto">
            <a:xfrm>
              <a:off x="7877492" y="2863926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0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8" name="Freeform 302"/>
            <p:cNvSpPr>
              <a:spLocks/>
            </p:cNvSpPr>
            <p:nvPr/>
          </p:nvSpPr>
          <p:spPr bwMode="auto">
            <a:xfrm>
              <a:off x="7866194" y="2848984"/>
              <a:ext cx="198974" cy="144311"/>
            </a:xfrm>
            <a:custGeom>
              <a:avLst/>
              <a:gdLst>
                <a:gd name="T0" fmla="*/ 546 w 546"/>
                <a:gd name="T1" fmla="*/ 5 h 396"/>
                <a:gd name="T2" fmla="*/ 3 w 546"/>
                <a:gd name="T3" fmla="*/ 396 h 396"/>
                <a:gd name="T4" fmla="*/ 0 w 546"/>
                <a:gd name="T5" fmla="*/ 390 h 396"/>
                <a:gd name="T6" fmla="*/ 541 w 546"/>
                <a:gd name="T7" fmla="*/ 0 h 396"/>
                <a:gd name="T8" fmla="*/ 546 w 546"/>
                <a:gd name="T9" fmla="*/ 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6">
                  <a:moveTo>
                    <a:pt x="546" y="5"/>
                  </a:moveTo>
                  <a:lnTo>
                    <a:pt x="3" y="396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7854897" y="2834042"/>
              <a:ext cx="198974" cy="143582"/>
            </a:xfrm>
            <a:custGeom>
              <a:avLst/>
              <a:gdLst>
                <a:gd name="T0" fmla="*/ 546 w 546"/>
                <a:gd name="T1" fmla="*/ 6 h 394"/>
                <a:gd name="T2" fmla="*/ 4 w 546"/>
                <a:gd name="T3" fmla="*/ 394 h 394"/>
                <a:gd name="T4" fmla="*/ 0 w 546"/>
                <a:gd name="T5" fmla="*/ 391 h 394"/>
                <a:gd name="T6" fmla="*/ 543 w 546"/>
                <a:gd name="T7" fmla="*/ 0 h 394"/>
                <a:gd name="T8" fmla="*/ 546 w 546"/>
                <a:gd name="T9" fmla="*/ 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6"/>
                  </a:moveTo>
                  <a:lnTo>
                    <a:pt x="4" y="394"/>
                  </a:lnTo>
                  <a:lnTo>
                    <a:pt x="0" y="391"/>
                  </a:lnTo>
                  <a:lnTo>
                    <a:pt x="543" y="0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7843599" y="2819466"/>
              <a:ext cx="198974" cy="143218"/>
            </a:xfrm>
            <a:custGeom>
              <a:avLst/>
              <a:gdLst>
                <a:gd name="T0" fmla="*/ 546 w 546"/>
                <a:gd name="T1" fmla="*/ 3 h 393"/>
                <a:gd name="T2" fmla="*/ 4 w 546"/>
                <a:gd name="T3" fmla="*/ 393 h 393"/>
                <a:gd name="T4" fmla="*/ 0 w 546"/>
                <a:gd name="T5" fmla="*/ 388 h 393"/>
                <a:gd name="T6" fmla="*/ 543 w 546"/>
                <a:gd name="T7" fmla="*/ 0 h 393"/>
                <a:gd name="T8" fmla="*/ 546 w 546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3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3" y="0"/>
                  </a:lnTo>
                  <a:lnTo>
                    <a:pt x="546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7832668" y="2803796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5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5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2" name="Freeform 306"/>
            <p:cNvSpPr>
              <a:spLocks/>
            </p:cNvSpPr>
            <p:nvPr/>
          </p:nvSpPr>
          <p:spPr bwMode="auto">
            <a:xfrm>
              <a:off x="7822100" y="2788855"/>
              <a:ext cx="198246" cy="143582"/>
            </a:xfrm>
            <a:custGeom>
              <a:avLst/>
              <a:gdLst>
                <a:gd name="T0" fmla="*/ 544 w 544"/>
                <a:gd name="T1" fmla="*/ 5 h 394"/>
                <a:gd name="T2" fmla="*/ 3 w 544"/>
                <a:gd name="T3" fmla="*/ 394 h 394"/>
                <a:gd name="T4" fmla="*/ 0 w 544"/>
                <a:gd name="T5" fmla="*/ 390 h 394"/>
                <a:gd name="T6" fmla="*/ 540 w 544"/>
                <a:gd name="T7" fmla="*/ 0 h 394"/>
                <a:gd name="T8" fmla="*/ 544 w 544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4">
                  <a:moveTo>
                    <a:pt x="544" y="5"/>
                  </a:moveTo>
                  <a:lnTo>
                    <a:pt x="3" y="394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3" name="Freeform 307"/>
            <p:cNvSpPr>
              <a:spLocks/>
            </p:cNvSpPr>
            <p:nvPr/>
          </p:nvSpPr>
          <p:spPr bwMode="auto">
            <a:xfrm>
              <a:off x="7810803" y="2773913"/>
              <a:ext cx="198246" cy="143582"/>
            </a:xfrm>
            <a:custGeom>
              <a:avLst/>
              <a:gdLst>
                <a:gd name="T0" fmla="*/ 544 w 544"/>
                <a:gd name="T1" fmla="*/ 5 h 394"/>
                <a:gd name="T2" fmla="*/ 3 w 544"/>
                <a:gd name="T3" fmla="*/ 394 h 394"/>
                <a:gd name="T4" fmla="*/ 0 w 544"/>
                <a:gd name="T5" fmla="*/ 389 h 394"/>
                <a:gd name="T6" fmla="*/ 540 w 544"/>
                <a:gd name="T7" fmla="*/ 0 h 394"/>
                <a:gd name="T8" fmla="*/ 544 w 544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4">
                  <a:moveTo>
                    <a:pt x="544" y="5"/>
                  </a:moveTo>
                  <a:lnTo>
                    <a:pt x="3" y="394"/>
                  </a:lnTo>
                  <a:lnTo>
                    <a:pt x="0" y="389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4" name="Freeform 308"/>
            <p:cNvSpPr>
              <a:spLocks/>
            </p:cNvSpPr>
            <p:nvPr/>
          </p:nvSpPr>
          <p:spPr bwMode="auto">
            <a:xfrm>
              <a:off x="7799504" y="2758607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3 w 546"/>
                <a:gd name="T3" fmla="*/ 395 h 395"/>
                <a:gd name="T4" fmla="*/ 0 w 546"/>
                <a:gd name="T5" fmla="*/ 390 h 395"/>
                <a:gd name="T6" fmla="*/ 541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5" name="Freeform 309"/>
            <p:cNvSpPr>
              <a:spLocks/>
            </p:cNvSpPr>
            <p:nvPr/>
          </p:nvSpPr>
          <p:spPr bwMode="auto">
            <a:xfrm>
              <a:off x="7788207" y="2743666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4 w 546"/>
                <a:gd name="T3" fmla="*/ 395 h 395"/>
                <a:gd name="T4" fmla="*/ 0 w 546"/>
                <a:gd name="T5" fmla="*/ 390 h 395"/>
                <a:gd name="T6" fmla="*/ 542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4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6" name="Freeform 310"/>
            <p:cNvSpPr>
              <a:spLocks/>
            </p:cNvSpPr>
            <p:nvPr/>
          </p:nvSpPr>
          <p:spPr bwMode="auto">
            <a:xfrm>
              <a:off x="7776910" y="2728725"/>
              <a:ext cx="198974" cy="143218"/>
            </a:xfrm>
            <a:custGeom>
              <a:avLst/>
              <a:gdLst>
                <a:gd name="T0" fmla="*/ 546 w 546"/>
                <a:gd name="T1" fmla="*/ 5 h 393"/>
                <a:gd name="T2" fmla="*/ 4 w 546"/>
                <a:gd name="T3" fmla="*/ 393 h 393"/>
                <a:gd name="T4" fmla="*/ 0 w 546"/>
                <a:gd name="T5" fmla="*/ 388 h 393"/>
                <a:gd name="T6" fmla="*/ 543 w 546"/>
                <a:gd name="T7" fmla="*/ 0 h 393"/>
                <a:gd name="T8" fmla="*/ 546 w 546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5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3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" name="Freeform 311"/>
            <p:cNvSpPr>
              <a:spLocks/>
            </p:cNvSpPr>
            <p:nvPr/>
          </p:nvSpPr>
          <p:spPr bwMode="auto">
            <a:xfrm>
              <a:off x="7765979" y="2713054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5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5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8" name="Freeform 312"/>
            <p:cNvSpPr>
              <a:spLocks/>
            </p:cNvSpPr>
            <p:nvPr/>
          </p:nvSpPr>
          <p:spPr bwMode="auto">
            <a:xfrm>
              <a:off x="8224057" y="2473629"/>
              <a:ext cx="255095" cy="339642"/>
            </a:xfrm>
            <a:custGeom>
              <a:avLst/>
              <a:gdLst>
                <a:gd name="T0" fmla="*/ 674 w 700"/>
                <a:gd name="T1" fmla="*/ 932 h 932"/>
                <a:gd name="T2" fmla="*/ 700 w 700"/>
                <a:gd name="T3" fmla="*/ 913 h 932"/>
                <a:gd name="T4" fmla="*/ 26 w 700"/>
                <a:gd name="T5" fmla="*/ 0 h 932"/>
                <a:gd name="T6" fmla="*/ 0 w 700"/>
                <a:gd name="T7" fmla="*/ 18 h 932"/>
                <a:gd name="T8" fmla="*/ 674 w 700"/>
                <a:gd name="T9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0" h="932">
                  <a:moveTo>
                    <a:pt x="674" y="932"/>
                  </a:moveTo>
                  <a:lnTo>
                    <a:pt x="700" y="913"/>
                  </a:lnTo>
                  <a:lnTo>
                    <a:pt x="26" y="0"/>
                  </a:lnTo>
                  <a:lnTo>
                    <a:pt x="0" y="18"/>
                  </a:lnTo>
                  <a:lnTo>
                    <a:pt x="674" y="93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9" name="Freeform 313"/>
            <p:cNvSpPr>
              <a:spLocks/>
            </p:cNvSpPr>
            <p:nvPr/>
          </p:nvSpPr>
          <p:spPr bwMode="auto">
            <a:xfrm>
              <a:off x="8235718" y="2483468"/>
              <a:ext cx="237602" cy="322149"/>
            </a:xfrm>
            <a:custGeom>
              <a:avLst/>
              <a:gdLst>
                <a:gd name="T0" fmla="*/ 652 w 652"/>
                <a:gd name="T1" fmla="*/ 881 h 884"/>
                <a:gd name="T2" fmla="*/ 649 w 652"/>
                <a:gd name="T3" fmla="*/ 884 h 884"/>
                <a:gd name="T4" fmla="*/ 0 w 652"/>
                <a:gd name="T5" fmla="*/ 3 h 884"/>
                <a:gd name="T6" fmla="*/ 4 w 652"/>
                <a:gd name="T7" fmla="*/ 0 h 884"/>
                <a:gd name="T8" fmla="*/ 652 w 652"/>
                <a:gd name="T9" fmla="*/ 881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884">
                  <a:moveTo>
                    <a:pt x="652" y="881"/>
                  </a:moveTo>
                  <a:lnTo>
                    <a:pt x="649" y="884"/>
                  </a:lnTo>
                  <a:lnTo>
                    <a:pt x="0" y="3"/>
                  </a:lnTo>
                  <a:lnTo>
                    <a:pt x="4" y="0"/>
                  </a:lnTo>
                  <a:lnTo>
                    <a:pt x="652" y="881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0" name="Freeform 314"/>
            <p:cNvSpPr>
              <a:spLocks/>
            </p:cNvSpPr>
            <p:nvPr/>
          </p:nvSpPr>
          <p:spPr bwMode="auto">
            <a:xfrm>
              <a:off x="8229158" y="2480919"/>
              <a:ext cx="237968" cy="322149"/>
            </a:xfrm>
            <a:custGeom>
              <a:avLst/>
              <a:gdLst>
                <a:gd name="T0" fmla="*/ 653 w 653"/>
                <a:gd name="T1" fmla="*/ 881 h 884"/>
                <a:gd name="T2" fmla="*/ 648 w 653"/>
                <a:gd name="T3" fmla="*/ 884 h 884"/>
                <a:gd name="T4" fmla="*/ 0 w 653"/>
                <a:gd name="T5" fmla="*/ 4 h 884"/>
                <a:gd name="T6" fmla="*/ 3 w 653"/>
                <a:gd name="T7" fmla="*/ 0 h 884"/>
                <a:gd name="T8" fmla="*/ 653 w 653"/>
                <a:gd name="T9" fmla="*/ 881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884">
                  <a:moveTo>
                    <a:pt x="653" y="881"/>
                  </a:moveTo>
                  <a:lnTo>
                    <a:pt x="648" y="884"/>
                  </a:lnTo>
                  <a:lnTo>
                    <a:pt x="0" y="4"/>
                  </a:lnTo>
                  <a:lnTo>
                    <a:pt x="3" y="0"/>
                  </a:lnTo>
                  <a:lnTo>
                    <a:pt x="653" y="881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1" name="Freeform 315"/>
            <p:cNvSpPr>
              <a:spLocks/>
            </p:cNvSpPr>
            <p:nvPr/>
          </p:nvSpPr>
          <p:spPr bwMode="auto">
            <a:xfrm>
              <a:off x="7715324" y="2839873"/>
              <a:ext cx="254367" cy="339642"/>
            </a:xfrm>
            <a:custGeom>
              <a:avLst/>
              <a:gdLst>
                <a:gd name="T0" fmla="*/ 698 w 698"/>
                <a:gd name="T1" fmla="*/ 913 h 932"/>
                <a:gd name="T2" fmla="*/ 672 w 698"/>
                <a:gd name="T3" fmla="*/ 932 h 932"/>
                <a:gd name="T4" fmla="*/ 0 w 698"/>
                <a:gd name="T5" fmla="*/ 17 h 932"/>
                <a:gd name="T6" fmla="*/ 26 w 698"/>
                <a:gd name="T7" fmla="*/ 0 h 932"/>
                <a:gd name="T8" fmla="*/ 698 w 698"/>
                <a:gd name="T9" fmla="*/ 91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932">
                  <a:moveTo>
                    <a:pt x="698" y="913"/>
                  </a:moveTo>
                  <a:lnTo>
                    <a:pt x="672" y="932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698" y="91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2" name="Freeform 316"/>
            <p:cNvSpPr>
              <a:spLocks/>
            </p:cNvSpPr>
            <p:nvPr/>
          </p:nvSpPr>
          <p:spPr bwMode="auto">
            <a:xfrm>
              <a:off x="7723340" y="2851536"/>
              <a:ext cx="238332" cy="322149"/>
            </a:xfrm>
            <a:custGeom>
              <a:avLst/>
              <a:gdLst>
                <a:gd name="T0" fmla="*/ 650 w 654"/>
                <a:gd name="T1" fmla="*/ 884 h 884"/>
                <a:gd name="T2" fmla="*/ 654 w 654"/>
                <a:gd name="T3" fmla="*/ 881 h 884"/>
                <a:gd name="T4" fmla="*/ 5 w 654"/>
                <a:gd name="T5" fmla="*/ 0 h 884"/>
                <a:gd name="T6" fmla="*/ 0 w 654"/>
                <a:gd name="T7" fmla="*/ 4 h 884"/>
                <a:gd name="T8" fmla="*/ 650 w 654"/>
                <a:gd name="T9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" h="884">
                  <a:moveTo>
                    <a:pt x="650" y="884"/>
                  </a:moveTo>
                  <a:lnTo>
                    <a:pt x="654" y="881"/>
                  </a:lnTo>
                  <a:lnTo>
                    <a:pt x="5" y="0"/>
                  </a:lnTo>
                  <a:lnTo>
                    <a:pt x="0" y="4"/>
                  </a:lnTo>
                  <a:lnTo>
                    <a:pt x="650" y="884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3" name="Freeform 317"/>
            <p:cNvSpPr>
              <a:spLocks/>
            </p:cNvSpPr>
            <p:nvPr/>
          </p:nvSpPr>
          <p:spPr bwMode="auto">
            <a:xfrm>
              <a:off x="7723340" y="2844611"/>
              <a:ext cx="238332" cy="322515"/>
            </a:xfrm>
            <a:custGeom>
              <a:avLst/>
              <a:gdLst>
                <a:gd name="T0" fmla="*/ 649 w 654"/>
                <a:gd name="T1" fmla="*/ 885 h 885"/>
                <a:gd name="T2" fmla="*/ 654 w 654"/>
                <a:gd name="T3" fmla="*/ 881 h 885"/>
                <a:gd name="T4" fmla="*/ 4 w 654"/>
                <a:gd name="T5" fmla="*/ 0 h 885"/>
                <a:gd name="T6" fmla="*/ 0 w 654"/>
                <a:gd name="T7" fmla="*/ 4 h 885"/>
                <a:gd name="T8" fmla="*/ 649 w 654"/>
                <a:gd name="T9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" h="885">
                  <a:moveTo>
                    <a:pt x="649" y="885"/>
                  </a:moveTo>
                  <a:lnTo>
                    <a:pt x="654" y="881"/>
                  </a:lnTo>
                  <a:lnTo>
                    <a:pt x="4" y="0"/>
                  </a:lnTo>
                  <a:lnTo>
                    <a:pt x="0" y="4"/>
                  </a:lnTo>
                  <a:lnTo>
                    <a:pt x="649" y="885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4" name="Freeform 318"/>
            <p:cNvSpPr>
              <a:spLocks/>
            </p:cNvSpPr>
            <p:nvPr/>
          </p:nvSpPr>
          <p:spPr bwMode="auto">
            <a:xfrm>
              <a:off x="7454762" y="5025679"/>
              <a:ext cx="587813" cy="559388"/>
            </a:xfrm>
            <a:custGeom>
              <a:avLst/>
              <a:gdLst>
                <a:gd name="T0" fmla="*/ 788 w 943"/>
                <a:gd name="T1" fmla="*/ 901 h 901"/>
                <a:gd name="T2" fmla="*/ 0 w 943"/>
                <a:gd name="T3" fmla="*/ 281 h 901"/>
                <a:gd name="T4" fmla="*/ 251 w 943"/>
                <a:gd name="T5" fmla="*/ 40 h 901"/>
                <a:gd name="T6" fmla="*/ 943 w 943"/>
                <a:gd name="T7" fmla="*/ 598 h 901"/>
                <a:gd name="T8" fmla="*/ 788 w 943"/>
                <a:gd name="T9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" h="901">
                  <a:moveTo>
                    <a:pt x="788" y="901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150" y="75"/>
                    <a:pt x="251" y="40"/>
                  </a:cubicBezTo>
                  <a:cubicBezTo>
                    <a:pt x="495" y="0"/>
                    <a:pt x="940" y="361"/>
                    <a:pt x="943" y="598"/>
                  </a:cubicBezTo>
                  <a:cubicBezTo>
                    <a:pt x="930" y="696"/>
                    <a:pt x="788" y="901"/>
                    <a:pt x="788" y="901"/>
                  </a:cubicBezTo>
                  <a:close/>
                </a:path>
              </a:pathLst>
            </a:custGeom>
            <a:solidFill>
              <a:srgbClr val="9EACB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315" name="Freeform 319"/>
            <p:cNvSpPr>
              <a:spLocks/>
            </p:cNvSpPr>
            <p:nvPr/>
          </p:nvSpPr>
          <p:spPr bwMode="auto">
            <a:xfrm>
              <a:off x="7809344" y="4693689"/>
              <a:ext cx="146498" cy="110420"/>
            </a:xfrm>
            <a:custGeom>
              <a:avLst/>
              <a:gdLst>
                <a:gd name="T0" fmla="*/ 402 w 402"/>
                <a:gd name="T1" fmla="*/ 228 h 303"/>
                <a:gd name="T2" fmla="*/ 185 w 402"/>
                <a:gd name="T3" fmla="*/ 303 h 303"/>
                <a:gd name="T4" fmla="*/ 0 w 402"/>
                <a:gd name="T5" fmla="*/ 97 h 303"/>
                <a:gd name="T6" fmla="*/ 264 w 402"/>
                <a:gd name="T7" fmla="*/ 0 h 303"/>
                <a:gd name="T8" fmla="*/ 402 w 402"/>
                <a:gd name="T9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03">
                  <a:moveTo>
                    <a:pt x="402" y="228"/>
                  </a:moveTo>
                  <a:lnTo>
                    <a:pt x="185" y="303"/>
                  </a:lnTo>
                  <a:lnTo>
                    <a:pt x="0" y="97"/>
                  </a:lnTo>
                  <a:lnTo>
                    <a:pt x="264" y="0"/>
                  </a:lnTo>
                  <a:lnTo>
                    <a:pt x="402" y="228"/>
                  </a:ln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6" name="Freeform 320"/>
            <p:cNvSpPr>
              <a:spLocks/>
            </p:cNvSpPr>
            <p:nvPr/>
          </p:nvSpPr>
          <p:spPr bwMode="auto">
            <a:xfrm>
              <a:off x="7937986" y="4743979"/>
              <a:ext cx="135929" cy="53934"/>
            </a:xfrm>
            <a:custGeom>
              <a:avLst/>
              <a:gdLst>
                <a:gd name="T0" fmla="*/ 218 w 218"/>
                <a:gd name="T1" fmla="*/ 70 h 87"/>
                <a:gd name="T2" fmla="*/ 88 w 218"/>
                <a:gd name="T3" fmla="*/ 85 h 87"/>
                <a:gd name="T4" fmla="*/ 4 w 218"/>
                <a:gd name="T5" fmla="*/ 61 h 87"/>
                <a:gd name="T6" fmla="*/ 66 w 218"/>
                <a:gd name="T7" fmla="*/ 27 h 87"/>
                <a:gd name="T8" fmla="*/ 218 w 218"/>
                <a:gd name="T9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7">
                  <a:moveTo>
                    <a:pt x="218" y="70"/>
                  </a:moveTo>
                  <a:cubicBezTo>
                    <a:pt x="88" y="85"/>
                    <a:pt x="88" y="85"/>
                    <a:pt x="88" y="85"/>
                  </a:cubicBezTo>
                  <a:cubicBezTo>
                    <a:pt x="72" y="87"/>
                    <a:pt x="7" y="77"/>
                    <a:pt x="4" y="61"/>
                  </a:cubicBezTo>
                  <a:cubicBezTo>
                    <a:pt x="0" y="44"/>
                    <a:pt x="49" y="29"/>
                    <a:pt x="66" y="27"/>
                  </a:cubicBezTo>
                  <a:cubicBezTo>
                    <a:pt x="119" y="24"/>
                    <a:pt x="212" y="0"/>
                    <a:pt x="218" y="70"/>
                  </a:cubicBezTo>
                  <a:close/>
                </a:path>
              </a:pathLst>
            </a:custGeom>
            <a:solidFill>
              <a:srgbClr val="E0B7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7" name="Freeform 321"/>
            <p:cNvSpPr>
              <a:spLocks/>
            </p:cNvSpPr>
            <p:nvPr/>
          </p:nvSpPr>
          <p:spPr bwMode="auto">
            <a:xfrm>
              <a:off x="7861822" y="4607686"/>
              <a:ext cx="297368" cy="185126"/>
            </a:xfrm>
            <a:custGeom>
              <a:avLst/>
              <a:gdLst>
                <a:gd name="T0" fmla="*/ 427 w 477"/>
                <a:gd name="T1" fmla="*/ 174 h 298"/>
                <a:gd name="T2" fmla="*/ 278 w 477"/>
                <a:gd name="T3" fmla="*/ 195 h 298"/>
                <a:gd name="T4" fmla="*/ 278 w 477"/>
                <a:gd name="T5" fmla="*/ 194 h 298"/>
                <a:gd name="T6" fmla="*/ 439 w 477"/>
                <a:gd name="T7" fmla="*/ 137 h 298"/>
                <a:gd name="T8" fmla="*/ 428 w 477"/>
                <a:gd name="T9" fmla="*/ 98 h 298"/>
                <a:gd name="T10" fmla="*/ 261 w 477"/>
                <a:gd name="T11" fmla="*/ 147 h 298"/>
                <a:gd name="T12" fmla="*/ 260 w 477"/>
                <a:gd name="T13" fmla="*/ 144 h 298"/>
                <a:gd name="T14" fmla="*/ 402 w 477"/>
                <a:gd name="T15" fmla="*/ 81 h 298"/>
                <a:gd name="T16" fmla="*/ 419 w 477"/>
                <a:gd name="T17" fmla="*/ 50 h 298"/>
                <a:gd name="T18" fmla="*/ 388 w 477"/>
                <a:gd name="T19" fmla="*/ 46 h 298"/>
                <a:gd name="T20" fmla="*/ 243 w 477"/>
                <a:gd name="T21" fmla="*/ 98 h 298"/>
                <a:gd name="T22" fmla="*/ 242 w 477"/>
                <a:gd name="T23" fmla="*/ 96 h 298"/>
                <a:gd name="T24" fmla="*/ 331 w 477"/>
                <a:gd name="T25" fmla="*/ 43 h 298"/>
                <a:gd name="T26" fmla="*/ 348 w 477"/>
                <a:gd name="T27" fmla="*/ 16 h 298"/>
                <a:gd name="T28" fmla="*/ 318 w 477"/>
                <a:gd name="T29" fmla="*/ 15 h 298"/>
                <a:gd name="T30" fmla="*/ 226 w 477"/>
                <a:gd name="T31" fmla="*/ 58 h 298"/>
                <a:gd name="T32" fmla="*/ 38 w 477"/>
                <a:gd name="T33" fmla="*/ 144 h 298"/>
                <a:gd name="T34" fmla="*/ 94 w 477"/>
                <a:gd name="T35" fmla="*/ 282 h 298"/>
                <a:gd name="T36" fmla="*/ 161 w 477"/>
                <a:gd name="T37" fmla="*/ 293 h 298"/>
                <a:gd name="T38" fmla="*/ 289 w 477"/>
                <a:gd name="T39" fmla="*/ 246 h 298"/>
                <a:gd name="T40" fmla="*/ 434 w 477"/>
                <a:gd name="T41" fmla="*/ 215 h 298"/>
                <a:gd name="T42" fmla="*/ 427 w 477"/>
                <a:gd name="T43" fmla="*/ 17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298">
                  <a:moveTo>
                    <a:pt x="427" y="174"/>
                  </a:moveTo>
                  <a:cubicBezTo>
                    <a:pt x="278" y="195"/>
                    <a:pt x="278" y="195"/>
                    <a:pt x="278" y="195"/>
                  </a:cubicBezTo>
                  <a:cubicBezTo>
                    <a:pt x="278" y="194"/>
                    <a:pt x="278" y="194"/>
                    <a:pt x="278" y="194"/>
                  </a:cubicBezTo>
                  <a:cubicBezTo>
                    <a:pt x="439" y="137"/>
                    <a:pt x="439" y="137"/>
                    <a:pt x="439" y="137"/>
                  </a:cubicBezTo>
                  <a:cubicBezTo>
                    <a:pt x="473" y="125"/>
                    <a:pt x="463" y="89"/>
                    <a:pt x="428" y="98"/>
                  </a:cubicBezTo>
                  <a:cubicBezTo>
                    <a:pt x="261" y="147"/>
                    <a:pt x="261" y="147"/>
                    <a:pt x="261" y="147"/>
                  </a:cubicBezTo>
                  <a:cubicBezTo>
                    <a:pt x="260" y="144"/>
                    <a:pt x="260" y="144"/>
                    <a:pt x="260" y="144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23" y="72"/>
                    <a:pt x="423" y="63"/>
                    <a:pt x="419" y="50"/>
                  </a:cubicBezTo>
                  <a:cubicBezTo>
                    <a:pt x="412" y="38"/>
                    <a:pt x="401" y="42"/>
                    <a:pt x="388" y="46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331" y="43"/>
                    <a:pt x="331" y="43"/>
                    <a:pt x="331" y="43"/>
                  </a:cubicBezTo>
                  <a:cubicBezTo>
                    <a:pt x="342" y="33"/>
                    <a:pt x="355" y="32"/>
                    <a:pt x="348" y="16"/>
                  </a:cubicBezTo>
                  <a:cubicBezTo>
                    <a:pt x="340" y="0"/>
                    <a:pt x="331" y="10"/>
                    <a:pt x="318" y="15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172" y="65"/>
                    <a:pt x="81" y="110"/>
                    <a:pt x="38" y="144"/>
                  </a:cubicBezTo>
                  <a:cubicBezTo>
                    <a:pt x="0" y="204"/>
                    <a:pt x="58" y="272"/>
                    <a:pt x="94" y="282"/>
                  </a:cubicBezTo>
                  <a:cubicBezTo>
                    <a:pt x="123" y="290"/>
                    <a:pt x="143" y="298"/>
                    <a:pt x="161" y="293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434" y="215"/>
                    <a:pt x="434" y="215"/>
                    <a:pt x="434" y="215"/>
                  </a:cubicBezTo>
                  <a:cubicBezTo>
                    <a:pt x="477" y="202"/>
                    <a:pt x="462" y="165"/>
                    <a:pt x="427" y="174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8" name="Freeform 322"/>
            <p:cNvSpPr>
              <a:spLocks/>
            </p:cNvSpPr>
            <p:nvPr/>
          </p:nvSpPr>
          <p:spPr bwMode="auto">
            <a:xfrm>
              <a:off x="8296941" y="5025679"/>
              <a:ext cx="96207" cy="122810"/>
            </a:xfrm>
            <a:custGeom>
              <a:avLst/>
              <a:gdLst>
                <a:gd name="T0" fmla="*/ 2 w 264"/>
                <a:gd name="T1" fmla="*/ 0 h 337"/>
                <a:gd name="T2" fmla="*/ 0 w 264"/>
                <a:gd name="T3" fmla="*/ 230 h 337"/>
                <a:gd name="T4" fmla="*/ 255 w 264"/>
                <a:gd name="T5" fmla="*/ 337 h 337"/>
                <a:gd name="T6" fmla="*/ 264 w 264"/>
                <a:gd name="T7" fmla="*/ 58 h 337"/>
                <a:gd name="T8" fmla="*/ 2 w 264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7">
                  <a:moveTo>
                    <a:pt x="2" y="0"/>
                  </a:moveTo>
                  <a:lnTo>
                    <a:pt x="0" y="230"/>
                  </a:lnTo>
                  <a:lnTo>
                    <a:pt x="255" y="337"/>
                  </a:lnTo>
                  <a:lnTo>
                    <a:pt x="264" y="5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323"/>
            <p:cNvSpPr>
              <a:spLocks/>
            </p:cNvSpPr>
            <p:nvPr/>
          </p:nvSpPr>
          <p:spPr bwMode="auto">
            <a:xfrm>
              <a:off x="8249567" y="4907606"/>
              <a:ext cx="58672" cy="135929"/>
            </a:xfrm>
            <a:custGeom>
              <a:avLst/>
              <a:gdLst>
                <a:gd name="T0" fmla="*/ 0 w 94"/>
                <a:gd name="T1" fmla="*/ 17 h 219"/>
                <a:gd name="T2" fmla="*/ 28 w 94"/>
                <a:gd name="T3" fmla="*/ 144 h 219"/>
                <a:gd name="T4" fmla="*/ 78 w 94"/>
                <a:gd name="T5" fmla="*/ 217 h 219"/>
                <a:gd name="T6" fmla="*/ 90 w 94"/>
                <a:gd name="T7" fmla="*/ 147 h 219"/>
                <a:gd name="T8" fmla="*/ 0 w 94"/>
                <a:gd name="T9" fmla="*/ 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19">
                  <a:moveTo>
                    <a:pt x="0" y="17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31" y="161"/>
                    <a:pt x="61" y="219"/>
                    <a:pt x="78" y="217"/>
                  </a:cubicBezTo>
                  <a:cubicBezTo>
                    <a:pt x="94" y="215"/>
                    <a:pt x="94" y="164"/>
                    <a:pt x="90" y="147"/>
                  </a:cubicBezTo>
                  <a:cubicBezTo>
                    <a:pt x="75" y="96"/>
                    <a:pt x="68" y="0"/>
                    <a:pt x="0" y="17"/>
                  </a:cubicBezTo>
                  <a:close/>
                </a:path>
              </a:pathLst>
            </a:custGeom>
            <a:solidFill>
              <a:srgbClr val="E0B7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324"/>
            <p:cNvSpPr>
              <a:spLocks/>
            </p:cNvSpPr>
            <p:nvPr/>
          </p:nvSpPr>
          <p:spPr bwMode="auto">
            <a:xfrm>
              <a:off x="8273982" y="4806661"/>
              <a:ext cx="146498" cy="294817"/>
            </a:xfrm>
            <a:custGeom>
              <a:avLst/>
              <a:gdLst>
                <a:gd name="T0" fmla="*/ 42 w 235"/>
                <a:gd name="T1" fmla="*/ 61 h 475"/>
                <a:gd name="T2" fmla="*/ 70 w 235"/>
                <a:gd name="T3" fmla="*/ 208 h 475"/>
                <a:gd name="T4" fmla="*/ 72 w 235"/>
                <a:gd name="T5" fmla="*/ 208 h 475"/>
                <a:gd name="T6" fmla="*/ 73 w 235"/>
                <a:gd name="T7" fmla="*/ 37 h 475"/>
                <a:gd name="T8" fmla="*/ 114 w 235"/>
                <a:gd name="T9" fmla="*/ 36 h 475"/>
                <a:gd name="T10" fmla="*/ 121 w 235"/>
                <a:gd name="T11" fmla="*/ 209 h 475"/>
                <a:gd name="T12" fmla="*/ 124 w 235"/>
                <a:gd name="T13" fmla="*/ 209 h 475"/>
                <a:gd name="T14" fmla="*/ 139 w 235"/>
                <a:gd name="T15" fmla="*/ 55 h 475"/>
                <a:gd name="T16" fmla="*/ 162 w 235"/>
                <a:gd name="T17" fmla="*/ 28 h 475"/>
                <a:gd name="T18" fmla="*/ 176 w 235"/>
                <a:gd name="T19" fmla="*/ 57 h 475"/>
                <a:gd name="T20" fmla="*/ 174 w 235"/>
                <a:gd name="T21" fmla="*/ 211 h 475"/>
                <a:gd name="T22" fmla="*/ 176 w 235"/>
                <a:gd name="T23" fmla="*/ 211 h 475"/>
                <a:gd name="T24" fmla="*/ 198 w 235"/>
                <a:gd name="T25" fmla="*/ 110 h 475"/>
                <a:gd name="T26" fmla="*/ 218 w 235"/>
                <a:gd name="T27" fmla="*/ 85 h 475"/>
                <a:gd name="T28" fmla="*/ 228 w 235"/>
                <a:gd name="T29" fmla="*/ 113 h 475"/>
                <a:gd name="T30" fmla="*/ 217 w 235"/>
                <a:gd name="T31" fmla="*/ 213 h 475"/>
                <a:gd name="T32" fmla="*/ 196 w 235"/>
                <a:gd name="T33" fmla="*/ 420 h 475"/>
                <a:gd name="T34" fmla="*/ 47 w 235"/>
                <a:gd name="T35" fmla="*/ 410 h 475"/>
                <a:gd name="T36" fmla="*/ 15 w 235"/>
                <a:gd name="T37" fmla="*/ 351 h 475"/>
                <a:gd name="T38" fmla="*/ 18 w 235"/>
                <a:gd name="T39" fmla="*/ 215 h 475"/>
                <a:gd name="T40" fmla="*/ 1 w 235"/>
                <a:gd name="T41" fmla="*/ 67 h 475"/>
                <a:gd name="T42" fmla="*/ 42 w 235"/>
                <a:gd name="T43" fmla="*/ 6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475">
                  <a:moveTo>
                    <a:pt x="42" y="61"/>
                  </a:moveTo>
                  <a:cubicBezTo>
                    <a:pt x="70" y="208"/>
                    <a:pt x="70" y="208"/>
                    <a:pt x="70" y="208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1"/>
                    <a:pt x="111" y="0"/>
                    <a:pt x="114" y="3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40" y="32"/>
                    <a:pt x="148" y="29"/>
                    <a:pt x="162" y="28"/>
                  </a:cubicBezTo>
                  <a:cubicBezTo>
                    <a:pt x="176" y="31"/>
                    <a:pt x="175" y="43"/>
                    <a:pt x="176" y="57"/>
                  </a:cubicBezTo>
                  <a:cubicBezTo>
                    <a:pt x="174" y="211"/>
                    <a:pt x="174" y="211"/>
                    <a:pt x="174" y="211"/>
                  </a:cubicBezTo>
                  <a:cubicBezTo>
                    <a:pt x="176" y="211"/>
                    <a:pt x="176" y="211"/>
                    <a:pt x="176" y="211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203" y="96"/>
                    <a:pt x="200" y="84"/>
                    <a:pt x="218" y="85"/>
                  </a:cubicBezTo>
                  <a:cubicBezTo>
                    <a:pt x="235" y="87"/>
                    <a:pt x="228" y="99"/>
                    <a:pt x="228" y="1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67"/>
                    <a:pt x="214" y="368"/>
                    <a:pt x="196" y="420"/>
                  </a:cubicBezTo>
                  <a:cubicBezTo>
                    <a:pt x="151" y="475"/>
                    <a:pt x="68" y="442"/>
                    <a:pt x="47" y="410"/>
                  </a:cubicBezTo>
                  <a:cubicBezTo>
                    <a:pt x="30" y="386"/>
                    <a:pt x="16" y="370"/>
                    <a:pt x="15" y="351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22"/>
                    <a:pt x="40" y="25"/>
                    <a:pt x="42" y="61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" name="Freeform 325"/>
            <p:cNvSpPr>
              <a:spLocks/>
            </p:cNvSpPr>
            <p:nvPr/>
          </p:nvSpPr>
          <p:spPr bwMode="auto">
            <a:xfrm>
              <a:off x="7248499" y="4678020"/>
              <a:ext cx="1170158" cy="1114404"/>
            </a:xfrm>
            <a:custGeom>
              <a:avLst/>
              <a:gdLst>
                <a:gd name="T0" fmla="*/ 4 w 1877"/>
                <a:gd name="T1" fmla="*/ 1064 h 1795"/>
                <a:gd name="T2" fmla="*/ 369 w 1877"/>
                <a:gd name="T3" fmla="*/ 1455 h 1795"/>
                <a:gd name="T4" fmla="*/ 430 w 1877"/>
                <a:gd name="T5" fmla="*/ 1510 h 1795"/>
                <a:gd name="T6" fmla="*/ 494 w 1877"/>
                <a:gd name="T7" fmla="*/ 1552 h 1795"/>
                <a:gd name="T8" fmla="*/ 953 w 1877"/>
                <a:gd name="T9" fmla="*/ 1795 h 1795"/>
                <a:gd name="T10" fmla="*/ 1617 w 1877"/>
                <a:gd name="T11" fmla="*/ 1477 h 1795"/>
                <a:gd name="T12" fmla="*/ 1877 w 1877"/>
                <a:gd name="T13" fmla="*/ 647 h 1795"/>
                <a:gd name="T14" fmla="*/ 1629 w 1877"/>
                <a:gd name="T15" fmla="*/ 641 h 1795"/>
                <a:gd name="T16" fmla="*/ 1445 w 1877"/>
                <a:gd name="T17" fmla="*/ 1230 h 1795"/>
                <a:gd name="T18" fmla="*/ 1226 w 1877"/>
                <a:gd name="T19" fmla="*/ 1321 h 1795"/>
                <a:gd name="T20" fmla="*/ 1055 w 1877"/>
                <a:gd name="T21" fmla="*/ 1272 h 1795"/>
                <a:gd name="T22" fmla="*/ 791 w 1877"/>
                <a:gd name="T23" fmla="*/ 1039 h 1795"/>
                <a:gd name="T24" fmla="*/ 405 w 1877"/>
                <a:gd name="T25" fmla="*/ 805 h 1795"/>
                <a:gd name="T26" fmla="*/ 468 w 1877"/>
                <a:gd name="T27" fmla="*/ 460 h 1795"/>
                <a:gd name="T28" fmla="*/ 1074 w 1877"/>
                <a:gd name="T29" fmla="*/ 220 h 1795"/>
                <a:gd name="T30" fmla="*/ 987 w 1877"/>
                <a:gd name="T31" fmla="*/ 0 h 1795"/>
                <a:gd name="T32" fmla="*/ 293 w 1877"/>
                <a:gd name="T33" fmla="*/ 231 h 1795"/>
                <a:gd name="T34" fmla="*/ 4 w 1877"/>
                <a:gd name="T35" fmla="*/ 106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7" h="1795">
                  <a:moveTo>
                    <a:pt x="4" y="1064"/>
                  </a:moveTo>
                  <a:cubicBezTo>
                    <a:pt x="169" y="1248"/>
                    <a:pt x="269" y="1362"/>
                    <a:pt x="369" y="1455"/>
                  </a:cubicBezTo>
                  <a:cubicBezTo>
                    <a:pt x="369" y="1455"/>
                    <a:pt x="407" y="1495"/>
                    <a:pt x="430" y="1510"/>
                  </a:cubicBezTo>
                  <a:cubicBezTo>
                    <a:pt x="449" y="1527"/>
                    <a:pt x="494" y="1552"/>
                    <a:pt x="494" y="1552"/>
                  </a:cubicBezTo>
                  <a:cubicBezTo>
                    <a:pt x="605" y="1621"/>
                    <a:pt x="733" y="1685"/>
                    <a:pt x="953" y="1795"/>
                  </a:cubicBezTo>
                  <a:cubicBezTo>
                    <a:pt x="953" y="1795"/>
                    <a:pt x="1549" y="1571"/>
                    <a:pt x="1617" y="1477"/>
                  </a:cubicBezTo>
                  <a:cubicBezTo>
                    <a:pt x="1715" y="1415"/>
                    <a:pt x="1877" y="647"/>
                    <a:pt x="1877" y="647"/>
                  </a:cubicBezTo>
                  <a:cubicBezTo>
                    <a:pt x="1629" y="641"/>
                    <a:pt x="1629" y="641"/>
                    <a:pt x="1629" y="641"/>
                  </a:cubicBezTo>
                  <a:cubicBezTo>
                    <a:pt x="1445" y="1230"/>
                    <a:pt x="1445" y="1230"/>
                    <a:pt x="1445" y="1230"/>
                  </a:cubicBezTo>
                  <a:cubicBezTo>
                    <a:pt x="1393" y="1288"/>
                    <a:pt x="1334" y="1286"/>
                    <a:pt x="1226" y="1321"/>
                  </a:cubicBezTo>
                  <a:cubicBezTo>
                    <a:pt x="1140" y="1323"/>
                    <a:pt x="1114" y="1345"/>
                    <a:pt x="1055" y="1272"/>
                  </a:cubicBezTo>
                  <a:cubicBezTo>
                    <a:pt x="984" y="1185"/>
                    <a:pt x="886" y="1109"/>
                    <a:pt x="791" y="1039"/>
                  </a:cubicBezTo>
                  <a:cubicBezTo>
                    <a:pt x="698" y="966"/>
                    <a:pt x="509" y="850"/>
                    <a:pt x="405" y="805"/>
                  </a:cubicBezTo>
                  <a:cubicBezTo>
                    <a:pt x="397" y="737"/>
                    <a:pt x="486" y="418"/>
                    <a:pt x="468" y="460"/>
                  </a:cubicBezTo>
                  <a:cubicBezTo>
                    <a:pt x="653" y="375"/>
                    <a:pt x="1004" y="257"/>
                    <a:pt x="1074" y="220"/>
                  </a:cubicBezTo>
                  <a:cubicBezTo>
                    <a:pt x="987" y="0"/>
                    <a:pt x="987" y="0"/>
                    <a:pt x="987" y="0"/>
                  </a:cubicBezTo>
                  <a:cubicBezTo>
                    <a:pt x="842" y="62"/>
                    <a:pt x="293" y="231"/>
                    <a:pt x="293" y="231"/>
                  </a:cubicBezTo>
                  <a:cubicBezTo>
                    <a:pt x="214" y="308"/>
                    <a:pt x="0" y="820"/>
                    <a:pt x="4" y="1064"/>
                  </a:cubicBezTo>
                  <a:close/>
                </a:path>
              </a:pathLst>
            </a:custGeom>
            <a:solidFill>
              <a:srgbClr val="9EACB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322" name="Freeform 326"/>
            <p:cNvSpPr>
              <a:spLocks/>
            </p:cNvSpPr>
            <p:nvPr/>
          </p:nvSpPr>
          <p:spPr bwMode="auto">
            <a:xfrm>
              <a:off x="7248499" y="4678020"/>
              <a:ext cx="1170158" cy="1114404"/>
            </a:xfrm>
            <a:custGeom>
              <a:avLst/>
              <a:gdLst>
                <a:gd name="T0" fmla="*/ 4 w 1877"/>
                <a:gd name="T1" fmla="*/ 1064 h 1795"/>
                <a:gd name="T2" fmla="*/ 369 w 1877"/>
                <a:gd name="T3" fmla="*/ 1455 h 1795"/>
                <a:gd name="T4" fmla="*/ 430 w 1877"/>
                <a:gd name="T5" fmla="*/ 1510 h 1795"/>
                <a:gd name="T6" fmla="*/ 494 w 1877"/>
                <a:gd name="T7" fmla="*/ 1552 h 1795"/>
                <a:gd name="T8" fmla="*/ 953 w 1877"/>
                <a:gd name="T9" fmla="*/ 1795 h 1795"/>
                <a:gd name="T10" fmla="*/ 1617 w 1877"/>
                <a:gd name="T11" fmla="*/ 1477 h 1795"/>
                <a:gd name="T12" fmla="*/ 1877 w 1877"/>
                <a:gd name="T13" fmla="*/ 647 h 1795"/>
                <a:gd name="T14" fmla="*/ 1837 w 1877"/>
                <a:gd name="T15" fmla="*/ 646 h 1795"/>
                <a:gd name="T16" fmla="*/ 1620 w 1877"/>
                <a:gd name="T17" fmla="*/ 1425 h 1795"/>
                <a:gd name="T18" fmla="*/ 1237 w 1877"/>
                <a:gd name="T19" fmla="*/ 1642 h 1795"/>
                <a:gd name="T20" fmla="*/ 763 w 1877"/>
                <a:gd name="T21" fmla="*/ 1614 h 1795"/>
                <a:gd name="T22" fmla="*/ 157 w 1877"/>
                <a:gd name="T23" fmla="*/ 899 h 1795"/>
                <a:gd name="T24" fmla="*/ 326 w 1877"/>
                <a:gd name="T25" fmla="*/ 296 h 1795"/>
                <a:gd name="T26" fmla="*/ 1007 w 1877"/>
                <a:gd name="T27" fmla="*/ 51 h 1795"/>
                <a:gd name="T28" fmla="*/ 987 w 1877"/>
                <a:gd name="T29" fmla="*/ 0 h 1795"/>
                <a:gd name="T30" fmla="*/ 293 w 1877"/>
                <a:gd name="T31" fmla="*/ 231 h 1795"/>
                <a:gd name="T32" fmla="*/ 4 w 1877"/>
                <a:gd name="T33" fmla="*/ 106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7" h="1795">
                  <a:moveTo>
                    <a:pt x="4" y="1064"/>
                  </a:moveTo>
                  <a:cubicBezTo>
                    <a:pt x="169" y="1248"/>
                    <a:pt x="269" y="1362"/>
                    <a:pt x="369" y="1455"/>
                  </a:cubicBezTo>
                  <a:cubicBezTo>
                    <a:pt x="369" y="1455"/>
                    <a:pt x="407" y="1495"/>
                    <a:pt x="430" y="1510"/>
                  </a:cubicBezTo>
                  <a:cubicBezTo>
                    <a:pt x="449" y="1527"/>
                    <a:pt x="494" y="1552"/>
                    <a:pt x="494" y="1552"/>
                  </a:cubicBezTo>
                  <a:cubicBezTo>
                    <a:pt x="605" y="1621"/>
                    <a:pt x="733" y="1685"/>
                    <a:pt x="953" y="1795"/>
                  </a:cubicBezTo>
                  <a:cubicBezTo>
                    <a:pt x="953" y="1795"/>
                    <a:pt x="1549" y="1571"/>
                    <a:pt x="1617" y="1477"/>
                  </a:cubicBezTo>
                  <a:cubicBezTo>
                    <a:pt x="1715" y="1415"/>
                    <a:pt x="1877" y="647"/>
                    <a:pt x="1877" y="647"/>
                  </a:cubicBezTo>
                  <a:cubicBezTo>
                    <a:pt x="1837" y="646"/>
                    <a:pt x="1837" y="646"/>
                    <a:pt x="1837" y="646"/>
                  </a:cubicBezTo>
                  <a:cubicBezTo>
                    <a:pt x="1812" y="760"/>
                    <a:pt x="1682" y="1357"/>
                    <a:pt x="1620" y="1425"/>
                  </a:cubicBezTo>
                  <a:cubicBezTo>
                    <a:pt x="1551" y="1500"/>
                    <a:pt x="1327" y="1614"/>
                    <a:pt x="1237" y="1642"/>
                  </a:cubicBezTo>
                  <a:cubicBezTo>
                    <a:pt x="1146" y="1671"/>
                    <a:pt x="921" y="1710"/>
                    <a:pt x="763" y="1614"/>
                  </a:cubicBezTo>
                  <a:cubicBezTo>
                    <a:pt x="605" y="1518"/>
                    <a:pt x="157" y="1060"/>
                    <a:pt x="157" y="899"/>
                  </a:cubicBezTo>
                  <a:cubicBezTo>
                    <a:pt x="157" y="739"/>
                    <a:pt x="258" y="397"/>
                    <a:pt x="326" y="296"/>
                  </a:cubicBezTo>
                  <a:cubicBezTo>
                    <a:pt x="373" y="225"/>
                    <a:pt x="772" y="112"/>
                    <a:pt x="1007" y="51"/>
                  </a:cubicBezTo>
                  <a:cubicBezTo>
                    <a:pt x="987" y="0"/>
                    <a:pt x="987" y="0"/>
                    <a:pt x="987" y="0"/>
                  </a:cubicBezTo>
                  <a:cubicBezTo>
                    <a:pt x="842" y="62"/>
                    <a:pt x="293" y="231"/>
                    <a:pt x="293" y="231"/>
                  </a:cubicBezTo>
                  <a:cubicBezTo>
                    <a:pt x="214" y="308"/>
                    <a:pt x="0" y="820"/>
                    <a:pt x="4" y="1064"/>
                  </a:cubicBezTo>
                  <a:close/>
                </a:path>
              </a:pathLst>
            </a:custGeom>
            <a:solidFill>
              <a:srgbClr val="7B8E9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" name="Freeform 327"/>
            <p:cNvSpPr>
              <a:spLocks/>
            </p:cNvSpPr>
            <p:nvPr/>
          </p:nvSpPr>
          <p:spPr bwMode="auto">
            <a:xfrm>
              <a:off x="7106740" y="5167073"/>
              <a:ext cx="872427" cy="791526"/>
            </a:xfrm>
            <a:custGeom>
              <a:avLst/>
              <a:gdLst>
                <a:gd name="T0" fmla="*/ 92 w 1399"/>
                <a:gd name="T1" fmla="*/ 32 h 1275"/>
                <a:gd name="T2" fmla="*/ 201 w 1399"/>
                <a:gd name="T3" fmla="*/ 30 h 1275"/>
                <a:gd name="T4" fmla="*/ 675 w 1399"/>
                <a:gd name="T5" fmla="*/ 666 h 1275"/>
                <a:gd name="T6" fmla="*/ 1359 w 1399"/>
                <a:gd name="T7" fmla="*/ 1044 h 1275"/>
                <a:gd name="T8" fmla="*/ 1372 w 1399"/>
                <a:gd name="T9" fmla="*/ 1153 h 1275"/>
                <a:gd name="T10" fmla="*/ 533 w 1399"/>
                <a:gd name="T11" fmla="*/ 835 h 1275"/>
                <a:gd name="T12" fmla="*/ 92 w 1399"/>
                <a:gd name="T13" fmla="*/ 3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9" h="1275">
                  <a:moveTo>
                    <a:pt x="92" y="32"/>
                  </a:moveTo>
                  <a:cubicBezTo>
                    <a:pt x="118" y="1"/>
                    <a:pt x="167" y="0"/>
                    <a:pt x="201" y="30"/>
                  </a:cubicBezTo>
                  <a:cubicBezTo>
                    <a:pt x="201" y="30"/>
                    <a:pt x="323" y="357"/>
                    <a:pt x="675" y="666"/>
                  </a:cubicBezTo>
                  <a:cubicBezTo>
                    <a:pt x="1028" y="975"/>
                    <a:pt x="1359" y="1044"/>
                    <a:pt x="1359" y="1044"/>
                  </a:cubicBezTo>
                  <a:cubicBezTo>
                    <a:pt x="1393" y="1074"/>
                    <a:pt x="1399" y="1123"/>
                    <a:pt x="1372" y="1153"/>
                  </a:cubicBezTo>
                  <a:cubicBezTo>
                    <a:pt x="1267" y="1275"/>
                    <a:pt x="767" y="1041"/>
                    <a:pt x="533" y="835"/>
                  </a:cubicBezTo>
                  <a:cubicBezTo>
                    <a:pt x="293" y="625"/>
                    <a:pt x="0" y="139"/>
                    <a:pt x="92" y="32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" name="Freeform 328"/>
            <p:cNvSpPr>
              <a:spLocks/>
            </p:cNvSpPr>
            <p:nvPr/>
          </p:nvSpPr>
          <p:spPr bwMode="auto">
            <a:xfrm>
              <a:off x="7586318" y="5217364"/>
              <a:ext cx="149413" cy="62316"/>
            </a:xfrm>
            <a:custGeom>
              <a:avLst/>
              <a:gdLst>
                <a:gd name="T0" fmla="*/ 400 w 410"/>
                <a:gd name="T1" fmla="*/ 0 h 171"/>
                <a:gd name="T2" fmla="*/ 14 w 410"/>
                <a:gd name="T3" fmla="*/ 135 h 171"/>
                <a:gd name="T4" fmla="*/ 0 w 410"/>
                <a:gd name="T5" fmla="*/ 171 h 171"/>
                <a:gd name="T6" fmla="*/ 310 w 410"/>
                <a:gd name="T7" fmla="*/ 55 h 171"/>
                <a:gd name="T8" fmla="*/ 410 w 410"/>
                <a:gd name="T9" fmla="*/ 14 h 171"/>
                <a:gd name="T10" fmla="*/ 400 w 410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171">
                  <a:moveTo>
                    <a:pt x="400" y="0"/>
                  </a:moveTo>
                  <a:lnTo>
                    <a:pt x="14" y="135"/>
                  </a:lnTo>
                  <a:lnTo>
                    <a:pt x="0" y="171"/>
                  </a:lnTo>
                  <a:lnTo>
                    <a:pt x="310" y="55"/>
                  </a:lnTo>
                  <a:lnTo>
                    <a:pt x="410" y="1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" name="Freeform 329"/>
            <p:cNvSpPr>
              <a:spLocks/>
            </p:cNvSpPr>
            <p:nvPr/>
          </p:nvSpPr>
          <p:spPr bwMode="auto">
            <a:xfrm>
              <a:off x="7770716" y="5444035"/>
              <a:ext cx="116615" cy="116251"/>
            </a:xfrm>
            <a:custGeom>
              <a:avLst/>
              <a:gdLst>
                <a:gd name="T0" fmla="*/ 320 w 320"/>
                <a:gd name="T1" fmla="*/ 24 h 319"/>
                <a:gd name="T2" fmla="*/ 40 w 320"/>
                <a:gd name="T3" fmla="*/ 319 h 319"/>
                <a:gd name="T4" fmla="*/ 0 w 320"/>
                <a:gd name="T5" fmla="*/ 317 h 319"/>
                <a:gd name="T6" fmla="*/ 233 w 320"/>
                <a:gd name="T7" fmla="*/ 84 h 319"/>
                <a:gd name="T8" fmla="*/ 308 w 320"/>
                <a:gd name="T9" fmla="*/ 0 h 319"/>
                <a:gd name="T10" fmla="*/ 320 w 320"/>
                <a:gd name="T11" fmla="*/ 2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9">
                  <a:moveTo>
                    <a:pt x="320" y="24"/>
                  </a:moveTo>
                  <a:lnTo>
                    <a:pt x="40" y="319"/>
                  </a:lnTo>
                  <a:lnTo>
                    <a:pt x="0" y="317"/>
                  </a:lnTo>
                  <a:lnTo>
                    <a:pt x="233" y="84"/>
                  </a:lnTo>
                  <a:lnTo>
                    <a:pt x="308" y="0"/>
                  </a:lnTo>
                  <a:lnTo>
                    <a:pt x="320" y="2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6" name="Freeform 330"/>
            <p:cNvSpPr>
              <a:spLocks/>
            </p:cNvSpPr>
            <p:nvPr/>
          </p:nvSpPr>
          <p:spPr bwMode="auto">
            <a:xfrm>
              <a:off x="7765979" y="5291342"/>
              <a:ext cx="94750" cy="91834"/>
            </a:xfrm>
            <a:custGeom>
              <a:avLst/>
              <a:gdLst>
                <a:gd name="T0" fmla="*/ 91 w 152"/>
                <a:gd name="T1" fmla="*/ 133 h 148"/>
                <a:gd name="T2" fmla="*/ 18 w 152"/>
                <a:gd name="T3" fmla="*/ 107 h 148"/>
                <a:gd name="T4" fmla="*/ 25 w 152"/>
                <a:gd name="T5" fmla="*/ 27 h 148"/>
                <a:gd name="T6" fmla="*/ 129 w 152"/>
                <a:gd name="T7" fmla="*/ 33 h 148"/>
                <a:gd name="T8" fmla="*/ 91 w 152"/>
                <a:gd name="T9" fmla="*/ 1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8">
                  <a:moveTo>
                    <a:pt x="91" y="133"/>
                  </a:moveTo>
                  <a:cubicBezTo>
                    <a:pt x="66" y="148"/>
                    <a:pt x="34" y="131"/>
                    <a:pt x="18" y="107"/>
                  </a:cubicBezTo>
                  <a:cubicBezTo>
                    <a:pt x="3" y="84"/>
                    <a:pt x="0" y="43"/>
                    <a:pt x="25" y="27"/>
                  </a:cubicBezTo>
                  <a:cubicBezTo>
                    <a:pt x="49" y="11"/>
                    <a:pt x="107" y="0"/>
                    <a:pt x="129" y="33"/>
                  </a:cubicBezTo>
                  <a:cubicBezTo>
                    <a:pt x="152" y="69"/>
                    <a:pt x="115" y="117"/>
                    <a:pt x="91" y="133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7" name="Freeform 331"/>
            <p:cNvSpPr>
              <a:spLocks/>
            </p:cNvSpPr>
            <p:nvPr/>
          </p:nvSpPr>
          <p:spPr bwMode="auto">
            <a:xfrm>
              <a:off x="7440550" y="5249797"/>
              <a:ext cx="404509" cy="407788"/>
            </a:xfrm>
            <a:custGeom>
              <a:avLst/>
              <a:gdLst>
                <a:gd name="T0" fmla="*/ 472 w 649"/>
                <a:gd name="T1" fmla="*/ 575 h 657"/>
                <a:gd name="T2" fmla="*/ 133 w 649"/>
                <a:gd name="T3" fmla="*/ 429 h 657"/>
                <a:gd name="T4" fmla="*/ 127 w 649"/>
                <a:gd name="T5" fmla="*/ 68 h 657"/>
                <a:gd name="T6" fmla="*/ 434 w 649"/>
                <a:gd name="T7" fmla="*/ 12 h 657"/>
                <a:gd name="T8" fmla="*/ 578 w 649"/>
                <a:gd name="T9" fmla="*/ 143 h 657"/>
                <a:gd name="T10" fmla="*/ 642 w 649"/>
                <a:gd name="T11" fmla="*/ 332 h 657"/>
                <a:gd name="T12" fmla="*/ 472 w 649"/>
                <a:gd name="T13" fmla="*/ 57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657">
                  <a:moveTo>
                    <a:pt x="472" y="575"/>
                  </a:moveTo>
                  <a:cubicBezTo>
                    <a:pt x="345" y="657"/>
                    <a:pt x="221" y="564"/>
                    <a:pt x="133" y="429"/>
                  </a:cubicBezTo>
                  <a:cubicBezTo>
                    <a:pt x="45" y="294"/>
                    <a:pt x="0" y="150"/>
                    <a:pt x="127" y="68"/>
                  </a:cubicBezTo>
                  <a:cubicBezTo>
                    <a:pt x="194" y="24"/>
                    <a:pt x="406" y="0"/>
                    <a:pt x="434" y="12"/>
                  </a:cubicBezTo>
                  <a:cubicBezTo>
                    <a:pt x="486" y="37"/>
                    <a:pt x="538" y="82"/>
                    <a:pt x="578" y="143"/>
                  </a:cubicBezTo>
                  <a:cubicBezTo>
                    <a:pt x="622" y="211"/>
                    <a:pt x="649" y="300"/>
                    <a:pt x="642" y="332"/>
                  </a:cubicBezTo>
                  <a:cubicBezTo>
                    <a:pt x="635" y="364"/>
                    <a:pt x="539" y="532"/>
                    <a:pt x="472" y="575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8" name="Freeform 332"/>
            <p:cNvSpPr>
              <a:spLocks/>
            </p:cNvSpPr>
            <p:nvPr/>
          </p:nvSpPr>
          <p:spPr bwMode="auto">
            <a:xfrm>
              <a:off x="7664670" y="5594176"/>
              <a:ext cx="92563" cy="68876"/>
            </a:xfrm>
            <a:custGeom>
              <a:avLst/>
              <a:gdLst>
                <a:gd name="T0" fmla="*/ 5 w 148"/>
                <a:gd name="T1" fmla="*/ 61 h 111"/>
                <a:gd name="T2" fmla="*/ 20 w 148"/>
                <a:gd name="T3" fmla="*/ 111 h 111"/>
                <a:gd name="T4" fmla="*/ 109 w 148"/>
                <a:gd name="T5" fmla="*/ 52 h 111"/>
                <a:gd name="T6" fmla="*/ 127 w 148"/>
                <a:gd name="T7" fmla="*/ 0 h 111"/>
                <a:gd name="T8" fmla="*/ 5 w 148"/>
                <a:gd name="T9" fmla="*/ 6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5" y="61"/>
                  </a:moveTo>
                  <a:cubicBezTo>
                    <a:pt x="0" y="71"/>
                    <a:pt x="4" y="111"/>
                    <a:pt x="20" y="111"/>
                  </a:cubicBezTo>
                  <a:cubicBezTo>
                    <a:pt x="36" y="111"/>
                    <a:pt x="84" y="83"/>
                    <a:pt x="109" y="52"/>
                  </a:cubicBezTo>
                  <a:cubicBezTo>
                    <a:pt x="135" y="21"/>
                    <a:pt x="148" y="0"/>
                    <a:pt x="127" y="0"/>
                  </a:cubicBezTo>
                  <a:cubicBezTo>
                    <a:pt x="105" y="1"/>
                    <a:pt x="5" y="61"/>
                    <a:pt x="5" y="61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" name="Freeform 333"/>
            <p:cNvSpPr>
              <a:spLocks/>
            </p:cNvSpPr>
            <p:nvPr/>
          </p:nvSpPr>
          <p:spPr bwMode="auto">
            <a:xfrm>
              <a:off x="7407388" y="5288061"/>
              <a:ext cx="88555" cy="79080"/>
            </a:xfrm>
            <a:custGeom>
              <a:avLst/>
              <a:gdLst>
                <a:gd name="T0" fmla="*/ 48 w 142"/>
                <a:gd name="T1" fmla="*/ 125 h 127"/>
                <a:gd name="T2" fmla="*/ 4 w 142"/>
                <a:gd name="T3" fmla="*/ 98 h 127"/>
                <a:gd name="T4" fmla="*/ 82 w 142"/>
                <a:gd name="T5" fmla="*/ 26 h 127"/>
                <a:gd name="T6" fmla="*/ 136 w 142"/>
                <a:gd name="T7" fmla="*/ 21 h 127"/>
                <a:gd name="T8" fmla="*/ 48 w 142"/>
                <a:gd name="T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7">
                  <a:moveTo>
                    <a:pt x="48" y="125"/>
                  </a:moveTo>
                  <a:cubicBezTo>
                    <a:pt x="37" y="127"/>
                    <a:pt x="0" y="114"/>
                    <a:pt x="4" y="98"/>
                  </a:cubicBezTo>
                  <a:cubicBezTo>
                    <a:pt x="7" y="82"/>
                    <a:pt x="46" y="43"/>
                    <a:pt x="82" y="26"/>
                  </a:cubicBezTo>
                  <a:cubicBezTo>
                    <a:pt x="119" y="9"/>
                    <a:pt x="142" y="0"/>
                    <a:pt x="136" y="21"/>
                  </a:cubicBezTo>
                  <a:cubicBezTo>
                    <a:pt x="130" y="42"/>
                    <a:pt x="48" y="125"/>
                    <a:pt x="48" y="125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" name="Freeform 334"/>
            <p:cNvSpPr>
              <a:spLocks/>
            </p:cNvSpPr>
            <p:nvPr/>
          </p:nvSpPr>
          <p:spPr bwMode="auto">
            <a:xfrm>
              <a:off x="7285306" y="5202422"/>
              <a:ext cx="538615" cy="582346"/>
            </a:xfrm>
            <a:custGeom>
              <a:avLst/>
              <a:gdLst>
                <a:gd name="T0" fmla="*/ 837 w 864"/>
                <a:gd name="T1" fmla="*/ 517 h 938"/>
                <a:gd name="T2" fmla="*/ 669 w 864"/>
                <a:gd name="T3" fmla="*/ 695 h 938"/>
                <a:gd name="T4" fmla="*/ 156 w 864"/>
                <a:gd name="T5" fmla="*/ 651 h 938"/>
                <a:gd name="T6" fmla="*/ 373 w 864"/>
                <a:gd name="T7" fmla="*/ 119 h 938"/>
                <a:gd name="T8" fmla="*/ 505 w 864"/>
                <a:gd name="T9" fmla="*/ 16 h 938"/>
                <a:gd name="T10" fmla="*/ 562 w 864"/>
                <a:gd name="T11" fmla="*/ 57 h 938"/>
                <a:gd name="T12" fmla="*/ 602 w 864"/>
                <a:gd name="T13" fmla="*/ 17 h 938"/>
                <a:gd name="T14" fmla="*/ 654 w 864"/>
                <a:gd name="T15" fmla="*/ 75 h 938"/>
                <a:gd name="T16" fmla="*/ 662 w 864"/>
                <a:gd name="T17" fmla="*/ 43 h 938"/>
                <a:gd name="T18" fmla="*/ 699 w 864"/>
                <a:gd name="T19" fmla="*/ 76 h 938"/>
                <a:gd name="T20" fmla="*/ 738 w 864"/>
                <a:gd name="T21" fmla="*/ 149 h 938"/>
                <a:gd name="T22" fmla="*/ 751 w 864"/>
                <a:gd name="T23" fmla="*/ 124 h 938"/>
                <a:gd name="T24" fmla="*/ 767 w 864"/>
                <a:gd name="T25" fmla="*/ 155 h 938"/>
                <a:gd name="T26" fmla="*/ 806 w 864"/>
                <a:gd name="T27" fmla="*/ 268 h 938"/>
                <a:gd name="T28" fmla="*/ 824 w 864"/>
                <a:gd name="T29" fmla="*/ 229 h 938"/>
                <a:gd name="T30" fmla="*/ 837 w 864"/>
                <a:gd name="T31" fmla="*/ 295 h 938"/>
                <a:gd name="T32" fmla="*/ 845 w 864"/>
                <a:gd name="T33" fmla="*/ 428 h 938"/>
                <a:gd name="T34" fmla="*/ 864 w 864"/>
                <a:gd name="T35" fmla="*/ 417 h 938"/>
                <a:gd name="T36" fmla="*/ 821 w 864"/>
                <a:gd name="T37" fmla="*/ 518 h 938"/>
                <a:gd name="T38" fmla="*/ 837 w 864"/>
                <a:gd name="T39" fmla="*/ 517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" h="938">
                  <a:moveTo>
                    <a:pt x="837" y="517"/>
                  </a:moveTo>
                  <a:cubicBezTo>
                    <a:pt x="832" y="581"/>
                    <a:pt x="717" y="667"/>
                    <a:pt x="669" y="695"/>
                  </a:cubicBezTo>
                  <a:cubicBezTo>
                    <a:pt x="621" y="723"/>
                    <a:pt x="348" y="938"/>
                    <a:pt x="156" y="651"/>
                  </a:cubicBezTo>
                  <a:cubicBezTo>
                    <a:pt x="0" y="419"/>
                    <a:pt x="187" y="236"/>
                    <a:pt x="373" y="119"/>
                  </a:cubicBezTo>
                  <a:cubicBezTo>
                    <a:pt x="453" y="69"/>
                    <a:pt x="505" y="31"/>
                    <a:pt x="505" y="16"/>
                  </a:cubicBezTo>
                  <a:cubicBezTo>
                    <a:pt x="505" y="0"/>
                    <a:pt x="562" y="57"/>
                    <a:pt x="562" y="57"/>
                  </a:cubicBezTo>
                  <a:cubicBezTo>
                    <a:pt x="602" y="17"/>
                    <a:pt x="602" y="17"/>
                    <a:pt x="602" y="17"/>
                  </a:cubicBezTo>
                  <a:cubicBezTo>
                    <a:pt x="602" y="17"/>
                    <a:pt x="654" y="70"/>
                    <a:pt x="654" y="75"/>
                  </a:cubicBezTo>
                  <a:cubicBezTo>
                    <a:pt x="654" y="80"/>
                    <a:pt x="662" y="43"/>
                    <a:pt x="662" y="43"/>
                  </a:cubicBezTo>
                  <a:cubicBezTo>
                    <a:pt x="662" y="43"/>
                    <a:pt x="670" y="45"/>
                    <a:pt x="699" y="76"/>
                  </a:cubicBezTo>
                  <a:cubicBezTo>
                    <a:pt x="729" y="106"/>
                    <a:pt x="738" y="149"/>
                    <a:pt x="738" y="149"/>
                  </a:cubicBezTo>
                  <a:cubicBezTo>
                    <a:pt x="738" y="149"/>
                    <a:pt x="747" y="129"/>
                    <a:pt x="751" y="124"/>
                  </a:cubicBezTo>
                  <a:cubicBezTo>
                    <a:pt x="754" y="120"/>
                    <a:pt x="754" y="127"/>
                    <a:pt x="767" y="155"/>
                  </a:cubicBezTo>
                  <a:cubicBezTo>
                    <a:pt x="781" y="183"/>
                    <a:pt x="806" y="268"/>
                    <a:pt x="806" y="268"/>
                  </a:cubicBezTo>
                  <a:cubicBezTo>
                    <a:pt x="806" y="268"/>
                    <a:pt x="824" y="243"/>
                    <a:pt x="824" y="229"/>
                  </a:cubicBezTo>
                  <a:cubicBezTo>
                    <a:pt x="825" y="216"/>
                    <a:pt x="832" y="251"/>
                    <a:pt x="837" y="295"/>
                  </a:cubicBezTo>
                  <a:cubicBezTo>
                    <a:pt x="842" y="338"/>
                    <a:pt x="845" y="428"/>
                    <a:pt x="845" y="428"/>
                  </a:cubicBezTo>
                  <a:cubicBezTo>
                    <a:pt x="864" y="417"/>
                    <a:pt x="864" y="417"/>
                    <a:pt x="864" y="417"/>
                  </a:cubicBezTo>
                  <a:cubicBezTo>
                    <a:pt x="864" y="417"/>
                    <a:pt x="855" y="462"/>
                    <a:pt x="821" y="518"/>
                  </a:cubicBezTo>
                  <a:cubicBezTo>
                    <a:pt x="826" y="518"/>
                    <a:pt x="831" y="518"/>
                    <a:pt x="837" y="517"/>
                  </a:cubicBezTo>
                  <a:close/>
                </a:path>
              </a:pathLst>
            </a:custGeom>
            <a:solidFill>
              <a:srgbClr val="5C56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" name="Freeform 335"/>
            <p:cNvSpPr>
              <a:spLocks/>
            </p:cNvSpPr>
            <p:nvPr/>
          </p:nvSpPr>
          <p:spPr bwMode="auto">
            <a:xfrm>
              <a:off x="7303891" y="5323775"/>
              <a:ext cx="369159" cy="428196"/>
            </a:xfrm>
            <a:custGeom>
              <a:avLst/>
              <a:gdLst>
                <a:gd name="T0" fmla="*/ 592 w 592"/>
                <a:gd name="T1" fmla="*/ 530 h 690"/>
                <a:gd name="T2" fmla="*/ 126 w 592"/>
                <a:gd name="T3" fmla="*/ 456 h 690"/>
                <a:gd name="T4" fmla="*/ 236 w 592"/>
                <a:gd name="T5" fmla="*/ 0 h 690"/>
                <a:gd name="T6" fmla="*/ 446 w 592"/>
                <a:gd name="T7" fmla="*/ 537 h 690"/>
                <a:gd name="T8" fmla="*/ 592 w 592"/>
                <a:gd name="T9" fmla="*/ 53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690">
                  <a:moveTo>
                    <a:pt x="592" y="530"/>
                  </a:moveTo>
                  <a:cubicBezTo>
                    <a:pt x="494" y="590"/>
                    <a:pt x="283" y="690"/>
                    <a:pt x="126" y="456"/>
                  </a:cubicBezTo>
                  <a:cubicBezTo>
                    <a:pt x="0" y="269"/>
                    <a:pt x="97" y="114"/>
                    <a:pt x="236" y="0"/>
                  </a:cubicBezTo>
                  <a:cubicBezTo>
                    <a:pt x="157" y="193"/>
                    <a:pt x="128" y="489"/>
                    <a:pt x="446" y="537"/>
                  </a:cubicBezTo>
                  <a:cubicBezTo>
                    <a:pt x="492" y="544"/>
                    <a:pt x="542" y="540"/>
                    <a:pt x="592" y="530"/>
                  </a:cubicBezTo>
                  <a:close/>
                </a:path>
              </a:pathLst>
            </a:custGeom>
            <a:solidFill>
              <a:srgbClr val="4643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2" name="Freeform 336"/>
            <p:cNvSpPr>
              <a:spLocks/>
            </p:cNvSpPr>
            <p:nvPr/>
          </p:nvSpPr>
          <p:spPr bwMode="auto">
            <a:xfrm>
              <a:off x="7777640" y="5297536"/>
              <a:ext cx="34256" cy="23687"/>
            </a:xfrm>
            <a:custGeom>
              <a:avLst/>
              <a:gdLst>
                <a:gd name="T0" fmla="*/ 21 w 55"/>
                <a:gd name="T1" fmla="*/ 32 h 38"/>
                <a:gd name="T2" fmla="*/ 3 w 55"/>
                <a:gd name="T3" fmla="*/ 7 h 38"/>
                <a:gd name="T4" fmla="*/ 33 w 55"/>
                <a:gd name="T5" fmla="*/ 6 h 38"/>
                <a:gd name="T6" fmla="*/ 52 w 55"/>
                <a:gd name="T7" fmla="*/ 30 h 38"/>
                <a:gd name="T8" fmla="*/ 21 w 55"/>
                <a:gd name="T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21" y="32"/>
                  </a:moveTo>
                  <a:cubicBezTo>
                    <a:pt x="8" y="25"/>
                    <a:pt x="0" y="15"/>
                    <a:pt x="3" y="7"/>
                  </a:cubicBezTo>
                  <a:cubicBezTo>
                    <a:pt x="6" y="0"/>
                    <a:pt x="20" y="0"/>
                    <a:pt x="33" y="6"/>
                  </a:cubicBezTo>
                  <a:cubicBezTo>
                    <a:pt x="47" y="12"/>
                    <a:pt x="55" y="23"/>
                    <a:pt x="52" y="30"/>
                  </a:cubicBezTo>
                  <a:cubicBezTo>
                    <a:pt x="48" y="37"/>
                    <a:pt x="35" y="38"/>
                    <a:pt x="21" y="32"/>
                  </a:cubicBezTo>
                  <a:close/>
                </a:path>
              </a:pathLst>
            </a:custGeom>
            <a:solidFill>
              <a:srgbClr val="4C4E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" name="Freeform 337"/>
            <p:cNvSpPr>
              <a:spLocks/>
            </p:cNvSpPr>
            <p:nvPr/>
          </p:nvSpPr>
          <p:spPr bwMode="auto">
            <a:xfrm>
              <a:off x="7819549" y="5344182"/>
              <a:ext cx="17857" cy="33527"/>
            </a:xfrm>
            <a:custGeom>
              <a:avLst/>
              <a:gdLst>
                <a:gd name="T0" fmla="*/ 0 w 29"/>
                <a:gd name="T1" fmla="*/ 27 h 54"/>
                <a:gd name="T2" fmla="*/ 15 w 29"/>
                <a:gd name="T3" fmla="*/ 54 h 54"/>
                <a:gd name="T4" fmla="*/ 29 w 29"/>
                <a:gd name="T5" fmla="*/ 27 h 54"/>
                <a:gd name="T6" fmla="*/ 14 w 29"/>
                <a:gd name="T7" fmla="*/ 0 h 54"/>
                <a:gd name="T8" fmla="*/ 0 w 29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0" y="27"/>
                  </a:moveTo>
                  <a:cubicBezTo>
                    <a:pt x="1" y="42"/>
                    <a:pt x="7" y="54"/>
                    <a:pt x="15" y="54"/>
                  </a:cubicBezTo>
                  <a:cubicBezTo>
                    <a:pt x="23" y="53"/>
                    <a:pt x="29" y="41"/>
                    <a:pt x="29" y="27"/>
                  </a:cubicBezTo>
                  <a:cubicBezTo>
                    <a:pt x="29" y="12"/>
                    <a:pt x="22" y="0"/>
                    <a:pt x="14" y="0"/>
                  </a:cubicBezTo>
                  <a:cubicBezTo>
                    <a:pt x="6" y="0"/>
                    <a:pt x="0" y="13"/>
                    <a:pt x="0" y="27"/>
                  </a:cubicBezTo>
                  <a:close/>
                </a:path>
              </a:pathLst>
            </a:custGeom>
            <a:solidFill>
              <a:srgbClr val="4C4E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" name="Freeform 338"/>
            <p:cNvSpPr>
              <a:spLocks/>
            </p:cNvSpPr>
            <p:nvPr/>
          </p:nvSpPr>
          <p:spPr bwMode="auto">
            <a:xfrm>
              <a:off x="7730265" y="5216270"/>
              <a:ext cx="158888" cy="237603"/>
            </a:xfrm>
            <a:custGeom>
              <a:avLst/>
              <a:gdLst>
                <a:gd name="T0" fmla="*/ 252 w 255"/>
                <a:gd name="T1" fmla="*/ 381 h 383"/>
                <a:gd name="T2" fmla="*/ 245 w 255"/>
                <a:gd name="T3" fmla="*/ 380 h 383"/>
                <a:gd name="T4" fmla="*/ 132 w 255"/>
                <a:gd name="T5" fmla="*/ 188 h 383"/>
                <a:gd name="T6" fmla="*/ 1 w 255"/>
                <a:gd name="T7" fmla="*/ 8 h 383"/>
                <a:gd name="T8" fmla="*/ 3 w 255"/>
                <a:gd name="T9" fmla="*/ 2 h 383"/>
                <a:gd name="T10" fmla="*/ 10 w 255"/>
                <a:gd name="T11" fmla="*/ 3 h 383"/>
                <a:gd name="T12" fmla="*/ 146 w 255"/>
                <a:gd name="T13" fmla="*/ 179 h 383"/>
                <a:gd name="T14" fmla="*/ 253 w 255"/>
                <a:gd name="T15" fmla="*/ 375 h 383"/>
                <a:gd name="T16" fmla="*/ 252 w 255"/>
                <a:gd name="T17" fmla="*/ 3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383">
                  <a:moveTo>
                    <a:pt x="252" y="381"/>
                  </a:moveTo>
                  <a:cubicBezTo>
                    <a:pt x="250" y="383"/>
                    <a:pt x="247" y="382"/>
                    <a:pt x="245" y="380"/>
                  </a:cubicBezTo>
                  <a:cubicBezTo>
                    <a:pt x="245" y="380"/>
                    <a:pt x="189" y="274"/>
                    <a:pt x="132" y="188"/>
                  </a:cubicBezTo>
                  <a:cubicBezTo>
                    <a:pt x="76" y="102"/>
                    <a:pt x="1" y="8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0" y="3"/>
                    <a:pt x="71" y="64"/>
                    <a:pt x="146" y="179"/>
                  </a:cubicBezTo>
                  <a:cubicBezTo>
                    <a:pt x="222" y="294"/>
                    <a:pt x="253" y="375"/>
                    <a:pt x="253" y="375"/>
                  </a:cubicBezTo>
                  <a:cubicBezTo>
                    <a:pt x="255" y="377"/>
                    <a:pt x="254" y="380"/>
                    <a:pt x="252" y="381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5" name="Freeform 339"/>
            <p:cNvSpPr>
              <a:spLocks/>
            </p:cNvSpPr>
            <p:nvPr/>
          </p:nvSpPr>
          <p:spPr bwMode="auto">
            <a:xfrm>
              <a:off x="10250607" y="4813948"/>
              <a:ext cx="533877" cy="574329"/>
            </a:xfrm>
            <a:custGeom>
              <a:avLst/>
              <a:gdLst>
                <a:gd name="T0" fmla="*/ 856 w 856"/>
                <a:gd name="T1" fmla="*/ 53 h 925"/>
                <a:gd name="T2" fmla="*/ 113 w 856"/>
                <a:gd name="T3" fmla="*/ 925 h 925"/>
                <a:gd name="T4" fmla="*/ 0 w 856"/>
                <a:gd name="T5" fmla="*/ 631 h 925"/>
                <a:gd name="T6" fmla="*/ 490 w 856"/>
                <a:gd name="T7" fmla="*/ 3 h 925"/>
                <a:gd name="T8" fmla="*/ 856 w 856"/>
                <a:gd name="T9" fmla="*/ 53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25">
                  <a:moveTo>
                    <a:pt x="856" y="53"/>
                  </a:moveTo>
                  <a:cubicBezTo>
                    <a:pt x="113" y="925"/>
                    <a:pt x="113" y="925"/>
                    <a:pt x="113" y="925"/>
                  </a:cubicBezTo>
                  <a:cubicBezTo>
                    <a:pt x="113" y="925"/>
                    <a:pt x="27" y="788"/>
                    <a:pt x="0" y="631"/>
                  </a:cubicBezTo>
                  <a:cubicBezTo>
                    <a:pt x="141" y="367"/>
                    <a:pt x="231" y="227"/>
                    <a:pt x="490" y="3"/>
                  </a:cubicBezTo>
                  <a:cubicBezTo>
                    <a:pt x="618" y="0"/>
                    <a:pt x="856" y="53"/>
                    <a:pt x="85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6" name="Freeform 340"/>
            <p:cNvSpPr>
              <a:spLocks/>
            </p:cNvSpPr>
            <p:nvPr/>
          </p:nvSpPr>
          <p:spPr bwMode="auto">
            <a:xfrm>
              <a:off x="10199588" y="4331453"/>
              <a:ext cx="72884" cy="63409"/>
            </a:xfrm>
            <a:custGeom>
              <a:avLst/>
              <a:gdLst>
                <a:gd name="T0" fmla="*/ 0 w 200"/>
                <a:gd name="T1" fmla="*/ 162 h 174"/>
                <a:gd name="T2" fmla="*/ 190 w 200"/>
                <a:gd name="T3" fmla="*/ 0 h 174"/>
                <a:gd name="T4" fmla="*/ 200 w 200"/>
                <a:gd name="T5" fmla="*/ 11 h 174"/>
                <a:gd name="T6" fmla="*/ 10 w 200"/>
                <a:gd name="T7" fmla="*/ 174 h 174"/>
                <a:gd name="T8" fmla="*/ 0 w 200"/>
                <a:gd name="T9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74">
                  <a:moveTo>
                    <a:pt x="0" y="162"/>
                  </a:moveTo>
                  <a:lnTo>
                    <a:pt x="190" y="0"/>
                  </a:lnTo>
                  <a:lnTo>
                    <a:pt x="200" y="11"/>
                  </a:lnTo>
                  <a:lnTo>
                    <a:pt x="10" y="17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7" name="Freeform 341"/>
            <p:cNvSpPr>
              <a:spLocks/>
            </p:cNvSpPr>
            <p:nvPr/>
          </p:nvSpPr>
          <p:spPr bwMode="auto">
            <a:xfrm>
              <a:off x="10175902" y="4303757"/>
              <a:ext cx="72520" cy="63045"/>
            </a:xfrm>
            <a:custGeom>
              <a:avLst/>
              <a:gdLst>
                <a:gd name="T0" fmla="*/ 0 w 199"/>
                <a:gd name="T1" fmla="*/ 163 h 173"/>
                <a:gd name="T2" fmla="*/ 190 w 199"/>
                <a:gd name="T3" fmla="*/ 0 h 173"/>
                <a:gd name="T4" fmla="*/ 199 w 199"/>
                <a:gd name="T5" fmla="*/ 10 h 173"/>
                <a:gd name="T6" fmla="*/ 9 w 199"/>
                <a:gd name="T7" fmla="*/ 173 h 173"/>
                <a:gd name="T8" fmla="*/ 0 w 199"/>
                <a:gd name="T9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3">
                  <a:moveTo>
                    <a:pt x="0" y="163"/>
                  </a:moveTo>
                  <a:lnTo>
                    <a:pt x="190" y="0"/>
                  </a:lnTo>
                  <a:lnTo>
                    <a:pt x="199" y="10"/>
                  </a:lnTo>
                  <a:lnTo>
                    <a:pt x="9" y="17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8" name="Freeform 342"/>
            <p:cNvSpPr>
              <a:spLocks/>
            </p:cNvSpPr>
            <p:nvPr/>
          </p:nvSpPr>
          <p:spPr bwMode="auto">
            <a:xfrm>
              <a:off x="10175902" y="4303757"/>
              <a:ext cx="72520" cy="63045"/>
            </a:xfrm>
            <a:custGeom>
              <a:avLst/>
              <a:gdLst>
                <a:gd name="T0" fmla="*/ 0 w 199"/>
                <a:gd name="T1" fmla="*/ 163 h 173"/>
                <a:gd name="T2" fmla="*/ 190 w 199"/>
                <a:gd name="T3" fmla="*/ 0 h 173"/>
                <a:gd name="T4" fmla="*/ 199 w 199"/>
                <a:gd name="T5" fmla="*/ 10 h 173"/>
                <a:gd name="T6" fmla="*/ 9 w 199"/>
                <a:gd name="T7" fmla="*/ 173 h 173"/>
                <a:gd name="T8" fmla="*/ 0 w 199"/>
                <a:gd name="T9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3">
                  <a:moveTo>
                    <a:pt x="0" y="163"/>
                  </a:moveTo>
                  <a:lnTo>
                    <a:pt x="190" y="0"/>
                  </a:lnTo>
                  <a:lnTo>
                    <a:pt x="199" y="10"/>
                  </a:lnTo>
                  <a:lnTo>
                    <a:pt x="9" y="173"/>
                  </a:lnTo>
                  <a:lnTo>
                    <a:pt x="0" y="1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9" name="Freeform 343"/>
            <p:cNvSpPr>
              <a:spLocks noEditPoints="1"/>
            </p:cNvSpPr>
            <p:nvPr/>
          </p:nvSpPr>
          <p:spPr bwMode="auto">
            <a:xfrm>
              <a:off x="9968546" y="4213745"/>
              <a:ext cx="279147" cy="176746"/>
            </a:xfrm>
            <a:custGeom>
              <a:avLst/>
              <a:gdLst>
                <a:gd name="T0" fmla="*/ 366 w 448"/>
                <a:gd name="T1" fmla="*/ 223 h 285"/>
                <a:gd name="T2" fmla="*/ 348 w 448"/>
                <a:gd name="T3" fmla="*/ 278 h 285"/>
                <a:gd name="T4" fmla="*/ 71 w 448"/>
                <a:gd name="T5" fmla="*/ 155 h 285"/>
                <a:gd name="T6" fmla="*/ 18 w 448"/>
                <a:gd name="T7" fmla="*/ 180 h 285"/>
                <a:gd name="T8" fmla="*/ 71 w 448"/>
                <a:gd name="T9" fmla="*/ 155 h 285"/>
                <a:gd name="T10" fmla="*/ 425 w 448"/>
                <a:gd name="T11" fmla="*/ 172 h 285"/>
                <a:gd name="T12" fmla="*/ 363 w 448"/>
                <a:gd name="T13" fmla="*/ 285 h 285"/>
                <a:gd name="T14" fmla="*/ 448 w 448"/>
                <a:gd name="T15" fmla="*/ 162 h 285"/>
                <a:gd name="T16" fmla="*/ 105 w 448"/>
                <a:gd name="T17" fmla="*/ 144 h 285"/>
                <a:gd name="T18" fmla="*/ 69 w 448"/>
                <a:gd name="T19" fmla="*/ 177 h 285"/>
                <a:gd name="T20" fmla="*/ 105 w 448"/>
                <a:gd name="T21" fmla="*/ 144 h 285"/>
                <a:gd name="T22" fmla="*/ 440 w 448"/>
                <a:gd name="T23" fmla="*/ 148 h 285"/>
                <a:gd name="T24" fmla="*/ 446 w 448"/>
                <a:gd name="T25" fmla="*/ 148 h 285"/>
                <a:gd name="T26" fmla="*/ 139 w 448"/>
                <a:gd name="T27" fmla="*/ 134 h 285"/>
                <a:gd name="T28" fmla="*/ 97 w 448"/>
                <a:gd name="T29" fmla="*/ 174 h 285"/>
                <a:gd name="T30" fmla="*/ 139 w 448"/>
                <a:gd name="T31" fmla="*/ 134 h 285"/>
                <a:gd name="T32" fmla="*/ 155 w 448"/>
                <a:gd name="T33" fmla="*/ 126 h 285"/>
                <a:gd name="T34" fmla="*/ 143 w 448"/>
                <a:gd name="T35" fmla="*/ 171 h 285"/>
                <a:gd name="T36" fmla="*/ 435 w 448"/>
                <a:gd name="T37" fmla="*/ 113 h 285"/>
                <a:gd name="T38" fmla="*/ 417 w 448"/>
                <a:gd name="T39" fmla="*/ 169 h 285"/>
                <a:gd name="T40" fmla="*/ 435 w 448"/>
                <a:gd name="T41" fmla="*/ 113 h 285"/>
                <a:gd name="T42" fmla="*/ 314 w 448"/>
                <a:gd name="T43" fmla="*/ 264 h 285"/>
                <a:gd name="T44" fmla="*/ 342 w 448"/>
                <a:gd name="T45" fmla="*/ 244 h 285"/>
                <a:gd name="T46" fmla="*/ 333 w 448"/>
                <a:gd name="T47" fmla="*/ 241 h 285"/>
                <a:gd name="T48" fmla="*/ 431 w 448"/>
                <a:gd name="T49" fmla="*/ 103 h 285"/>
                <a:gd name="T50" fmla="*/ 410 w 448"/>
                <a:gd name="T51" fmla="*/ 66 h 285"/>
                <a:gd name="T52" fmla="*/ 305 w 448"/>
                <a:gd name="T53" fmla="*/ 260 h 285"/>
                <a:gd name="T54" fmla="*/ 410 w 448"/>
                <a:gd name="T55" fmla="*/ 66 h 285"/>
                <a:gd name="T56" fmla="*/ 201 w 448"/>
                <a:gd name="T57" fmla="*/ 96 h 285"/>
                <a:gd name="T58" fmla="*/ 172 w 448"/>
                <a:gd name="T59" fmla="*/ 168 h 285"/>
                <a:gd name="T60" fmla="*/ 209 w 448"/>
                <a:gd name="T61" fmla="*/ 127 h 285"/>
                <a:gd name="T62" fmla="*/ 191 w 448"/>
                <a:gd name="T63" fmla="*/ 166 h 285"/>
                <a:gd name="T64" fmla="*/ 191 w 448"/>
                <a:gd name="T65" fmla="*/ 166 h 285"/>
                <a:gd name="T66" fmla="*/ 287 w 448"/>
                <a:gd name="T67" fmla="*/ 28 h 285"/>
                <a:gd name="T68" fmla="*/ 250 w 448"/>
                <a:gd name="T69" fmla="*/ 234 h 285"/>
                <a:gd name="T70" fmla="*/ 340 w 448"/>
                <a:gd name="T71" fmla="*/ 117 h 285"/>
                <a:gd name="T72" fmla="*/ 271 w 448"/>
                <a:gd name="T73" fmla="*/ 244 h 285"/>
                <a:gd name="T74" fmla="*/ 405 w 448"/>
                <a:gd name="T75" fmla="*/ 57 h 285"/>
                <a:gd name="T76" fmla="*/ 365 w 448"/>
                <a:gd name="T77" fmla="*/ 9 h 285"/>
                <a:gd name="T78" fmla="*/ 242 w 448"/>
                <a:gd name="T79" fmla="*/ 230 h 285"/>
                <a:gd name="T80" fmla="*/ 365 w 448"/>
                <a:gd name="T81" fmla="*/ 9 h 285"/>
                <a:gd name="T82" fmla="*/ 305 w 448"/>
                <a:gd name="T83" fmla="*/ 16 h 285"/>
                <a:gd name="T84" fmla="*/ 202 w 448"/>
                <a:gd name="T85" fmla="*/ 202 h 285"/>
                <a:gd name="T86" fmla="*/ 330 w 448"/>
                <a:gd name="T87" fmla="*/ 4 h 285"/>
                <a:gd name="T88" fmla="*/ 343 w 448"/>
                <a:gd name="T89" fmla="*/ 0 h 285"/>
                <a:gd name="T90" fmla="*/ 222 w 448"/>
                <a:gd name="T91" fmla="*/ 218 h 285"/>
                <a:gd name="T92" fmla="*/ 347 w 448"/>
                <a:gd name="T9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285">
                  <a:moveTo>
                    <a:pt x="402" y="192"/>
                  </a:moveTo>
                  <a:cubicBezTo>
                    <a:pt x="366" y="223"/>
                    <a:pt x="366" y="223"/>
                    <a:pt x="366" y="223"/>
                  </a:cubicBezTo>
                  <a:cubicBezTo>
                    <a:pt x="335" y="273"/>
                    <a:pt x="335" y="273"/>
                    <a:pt x="335" y="273"/>
                  </a:cubicBezTo>
                  <a:cubicBezTo>
                    <a:pt x="340" y="275"/>
                    <a:pt x="344" y="277"/>
                    <a:pt x="348" y="278"/>
                  </a:cubicBezTo>
                  <a:cubicBezTo>
                    <a:pt x="402" y="192"/>
                    <a:pt x="402" y="192"/>
                    <a:pt x="402" y="192"/>
                  </a:cubicBezTo>
                  <a:moveTo>
                    <a:pt x="71" y="155"/>
                  </a:moveTo>
                  <a:cubicBezTo>
                    <a:pt x="35" y="168"/>
                    <a:pt x="0" y="180"/>
                    <a:pt x="16" y="180"/>
                  </a:cubicBezTo>
                  <a:cubicBezTo>
                    <a:pt x="17" y="180"/>
                    <a:pt x="17" y="180"/>
                    <a:pt x="18" y="180"/>
                  </a:cubicBezTo>
                  <a:cubicBezTo>
                    <a:pt x="26" y="180"/>
                    <a:pt x="41" y="179"/>
                    <a:pt x="57" y="178"/>
                  </a:cubicBezTo>
                  <a:cubicBezTo>
                    <a:pt x="71" y="155"/>
                    <a:pt x="71" y="155"/>
                    <a:pt x="71" y="155"/>
                  </a:cubicBezTo>
                  <a:moveTo>
                    <a:pt x="447" y="153"/>
                  </a:moveTo>
                  <a:cubicBezTo>
                    <a:pt x="425" y="172"/>
                    <a:pt x="425" y="172"/>
                    <a:pt x="425" y="172"/>
                  </a:cubicBezTo>
                  <a:cubicBezTo>
                    <a:pt x="356" y="282"/>
                    <a:pt x="356" y="282"/>
                    <a:pt x="356" y="282"/>
                  </a:cubicBezTo>
                  <a:cubicBezTo>
                    <a:pt x="361" y="284"/>
                    <a:pt x="363" y="285"/>
                    <a:pt x="363" y="285"/>
                  </a:cubicBezTo>
                  <a:cubicBezTo>
                    <a:pt x="363" y="285"/>
                    <a:pt x="375" y="271"/>
                    <a:pt x="391" y="253"/>
                  </a:cubicBezTo>
                  <a:cubicBezTo>
                    <a:pt x="448" y="162"/>
                    <a:pt x="448" y="162"/>
                    <a:pt x="448" y="162"/>
                  </a:cubicBezTo>
                  <a:cubicBezTo>
                    <a:pt x="448" y="159"/>
                    <a:pt x="448" y="156"/>
                    <a:pt x="447" y="153"/>
                  </a:cubicBezTo>
                  <a:moveTo>
                    <a:pt x="105" y="144"/>
                  </a:moveTo>
                  <a:cubicBezTo>
                    <a:pt x="99" y="146"/>
                    <a:pt x="92" y="149"/>
                    <a:pt x="85" y="151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74" y="176"/>
                    <a:pt x="80" y="176"/>
                    <a:pt x="86" y="175"/>
                  </a:cubicBezTo>
                  <a:cubicBezTo>
                    <a:pt x="105" y="144"/>
                    <a:pt x="105" y="144"/>
                    <a:pt x="105" y="144"/>
                  </a:cubicBezTo>
                  <a:moveTo>
                    <a:pt x="445" y="141"/>
                  </a:moveTo>
                  <a:cubicBezTo>
                    <a:pt x="440" y="148"/>
                    <a:pt x="440" y="148"/>
                    <a:pt x="440" y="148"/>
                  </a:cubicBezTo>
                  <a:cubicBezTo>
                    <a:pt x="444" y="145"/>
                    <a:pt x="444" y="145"/>
                    <a:pt x="444" y="145"/>
                  </a:cubicBezTo>
                  <a:cubicBezTo>
                    <a:pt x="446" y="148"/>
                    <a:pt x="446" y="148"/>
                    <a:pt x="446" y="148"/>
                  </a:cubicBezTo>
                  <a:cubicBezTo>
                    <a:pt x="446" y="146"/>
                    <a:pt x="445" y="143"/>
                    <a:pt x="445" y="141"/>
                  </a:cubicBezTo>
                  <a:moveTo>
                    <a:pt x="139" y="134"/>
                  </a:moveTo>
                  <a:cubicBezTo>
                    <a:pt x="136" y="135"/>
                    <a:pt x="129" y="137"/>
                    <a:pt x="119" y="140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03" y="174"/>
                    <a:pt x="109" y="174"/>
                    <a:pt x="115" y="173"/>
                  </a:cubicBezTo>
                  <a:cubicBezTo>
                    <a:pt x="139" y="134"/>
                    <a:pt x="139" y="134"/>
                    <a:pt x="139" y="134"/>
                  </a:cubicBezTo>
                  <a:moveTo>
                    <a:pt x="178" y="115"/>
                  </a:moveTo>
                  <a:cubicBezTo>
                    <a:pt x="155" y="126"/>
                    <a:pt x="155" y="126"/>
                    <a:pt x="155" y="126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32" y="172"/>
                    <a:pt x="138" y="171"/>
                    <a:pt x="143" y="171"/>
                  </a:cubicBezTo>
                  <a:cubicBezTo>
                    <a:pt x="178" y="115"/>
                    <a:pt x="178" y="115"/>
                    <a:pt x="178" y="115"/>
                  </a:cubicBezTo>
                  <a:moveTo>
                    <a:pt x="435" y="113"/>
                  </a:moveTo>
                  <a:cubicBezTo>
                    <a:pt x="381" y="200"/>
                    <a:pt x="381" y="200"/>
                    <a:pt x="381" y="200"/>
                  </a:cubicBezTo>
                  <a:cubicBezTo>
                    <a:pt x="417" y="169"/>
                    <a:pt x="417" y="169"/>
                    <a:pt x="417" y="169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39" y="124"/>
                    <a:pt x="437" y="119"/>
                    <a:pt x="435" y="113"/>
                  </a:cubicBezTo>
                  <a:moveTo>
                    <a:pt x="423" y="89"/>
                  </a:moveTo>
                  <a:cubicBezTo>
                    <a:pt x="314" y="264"/>
                    <a:pt x="314" y="264"/>
                    <a:pt x="314" y="264"/>
                  </a:cubicBezTo>
                  <a:cubicBezTo>
                    <a:pt x="318" y="266"/>
                    <a:pt x="322" y="268"/>
                    <a:pt x="326" y="269"/>
                  </a:cubicBezTo>
                  <a:cubicBezTo>
                    <a:pt x="342" y="244"/>
                    <a:pt x="342" y="244"/>
                    <a:pt x="342" y="244"/>
                  </a:cubicBezTo>
                  <a:cubicBezTo>
                    <a:pt x="338" y="247"/>
                    <a:pt x="338" y="247"/>
                    <a:pt x="338" y="247"/>
                  </a:cubicBezTo>
                  <a:cubicBezTo>
                    <a:pt x="333" y="241"/>
                    <a:pt x="333" y="241"/>
                    <a:pt x="333" y="241"/>
                  </a:cubicBezTo>
                  <a:cubicBezTo>
                    <a:pt x="357" y="220"/>
                    <a:pt x="357" y="220"/>
                    <a:pt x="357" y="220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28" y="98"/>
                    <a:pt x="426" y="93"/>
                    <a:pt x="423" y="89"/>
                  </a:cubicBezTo>
                  <a:moveTo>
                    <a:pt x="410" y="66"/>
                  </a:moveTo>
                  <a:cubicBezTo>
                    <a:pt x="292" y="254"/>
                    <a:pt x="292" y="254"/>
                    <a:pt x="292" y="254"/>
                  </a:cubicBezTo>
                  <a:cubicBezTo>
                    <a:pt x="297" y="256"/>
                    <a:pt x="301" y="258"/>
                    <a:pt x="305" y="260"/>
                  </a:cubicBezTo>
                  <a:cubicBezTo>
                    <a:pt x="418" y="79"/>
                    <a:pt x="418" y="79"/>
                    <a:pt x="418" y="79"/>
                  </a:cubicBezTo>
                  <a:cubicBezTo>
                    <a:pt x="416" y="75"/>
                    <a:pt x="413" y="70"/>
                    <a:pt x="410" y="66"/>
                  </a:cubicBezTo>
                  <a:moveTo>
                    <a:pt x="287" y="28"/>
                  </a:moveTo>
                  <a:cubicBezTo>
                    <a:pt x="256" y="49"/>
                    <a:pt x="222" y="78"/>
                    <a:pt x="201" y="96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61" y="169"/>
                    <a:pt x="167" y="168"/>
                    <a:pt x="172" y="168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8" y="166"/>
                    <a:pt x="191" y="166"/>
                    <a:pt x="191" y="166"/>
                  </a:cubicBezTo>
                  <a:cubicBezTo>
                    <a:pt x="191" y="166"/>
                    <a:pt x="191" y="166"/>
                    <a:pt x="191" y="166"/>
                  </a:cubicBezTo>
                  <a:cubicBezTo>
                    <a:pt x="191" y="166"/>
                    <a:pt x="191" y="166"/>
                    <a:pt x="191" y="166"/>
                  </a:cubicBezTo>
                  <a:cubicBezTo>
                    <a:pt x="191" y="166"/>
                    <a:pt x="188" y="171"/>
                    <a:pt x="191" y="182"/>
                  </a:cubicBezTo>
                  <a:cubicBezTo>
                    <a:pt x="287" y="28"/>
                    <a:pt x="287" y="28"/>
                    <a:pt x="287" y="28"/>
                  </a:cubicBezTo>
                  <a:moveTo>
                    <a:pt x="381" y="25"/>
                  </a:moveTo>
                  <a:cubicBezTo>
                    <a:pt x="250" y="234"/>
                    <a:pt x="250" y="234"/>
                    <a:pt x="250" y="234"/>
                  </a:cubicBezTo>
                  <a:cubicBezTo>
                    <a:pt x="255" y="236"/>
                    <a:pt x="259" y="238"/>
                    <a:pt x="263" y="240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8" y="122"/>
                    <a:pt x="348" y="122"/>
                    <a:pt x="348" y="122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5" y="246"/>
                    <a:pt x="280" y="248"/>
                    <a:pt x="284" y="250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397" y="45"/>
                    <a:pt x="389" y="34"/>
                    <a:pt x="381" y="25"/>
                  </a:cubicBezTo>
                  <a:moveTo>
                    <a:pt x="365" y="9"/>
                  </a:moveTo>
                  <a:cubicBezTo>
                    <a:pt x="230" y="223"/>
                    <a:pt x="230" y="223"/>
                    <a:pt x="230" y="223"/>
                  </a:cubicBezTo>
                  <a:cubicBezTo>
                    <a:pt x="234" y="225"/>
                    <a:pt x="238" y="228"/>
                    <a:pt x="242" y="230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1" y="15"/>
                    <a:pt x="368" y="12"/>
                    <a:pt x="365" y="9"/>
                  </a:cubicBezTo>
                  <a:moveTo>
                    <a:pt x="330" y="4"/>
                  </a:moveTo>
                  <a:cubicBezTo>
                    <a:pt x="323" y="7"/>
                    <a:pt x="314" y="11"/>
                    <a:pt x="305" y="16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7" y="195"/>
                    <a:pt x="199" y="199"/>
                    <a:pt x="202" y="202"/>
                  </a:cubicBezTo>
                  <a:cubicBezTo>
                    <a:pt x="202" y="203"/>
                    <a:pt x="203" y="204"/>
                    <a:pt x="204" y="205"/>
                  </a:cubicBezTo>
                  <a:cubicBezTo>
                    <a:pt x="330" y="4"/>
                    <a:pt x="330" y="4"/>
                    <a:pt x="330" y="4"/>
                  </a:cubicBezTo>
                  <a:moveTo>
                    <a:pt x="345" y="0"/>
                  </a:moveTo>
                  <a:cubicBezTo>
                    <a:pt x="344" y="0"/>
                    <a:pt x="344" y="0"/>
                    <a:pt x="343" y="0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4" y="213"/>
                    <a:pt x="218" y="216"/>
                    <a:pt x="222" y="218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3" y="2"/>
                    <a:pt x="350" y="0"/>
                    <a:pt x="347" y="0"/>
                  </a:cubicBezTo>
                  <a:cubicBezTo>
                    <a:pt x="346" y="0"/>
                    <a:pt x="346" y="0"/>
                    <a:pt x="345" y="0"/>
                  </a:cubicBezTo>
                </a:path>
              </a:pathLst>
            </a:cu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0" name="Freeform 344"/>
            <p:cNvSpPr>
              <a:spLocks/>
            </p:cNvSpPr>
            <p:nvPr/>
          </p:nvSpPr>
          <p:spPr bwMode="auto">
            <a:xfrm>
              <a:off x="10003894" y="4307402"/>
              <a:ext cx="17492" cy="16763"/>
            </a:xfrm>
            <a:custGeom>
              <a:avLst/>
              <a:gdLst>
                <a:gd name="T0" fmla="*/ 28 w 28"/>
                <a:gd name="T1" fmla="*/ 0 h 27"/>
                <a:gd name="T2" fmla="*/ 14 w 28"/>
                <a:gd name="T3" fmla="*/ 4 h 27"/>
                <a:gd name="T4" fmla="*/ 0 w 28"/>
                <a:gd name="T5" fmla="*/ 27 h 27"/>
                <a:gd name="T6" fmla="*/ 12 w 28"/>
                <a:gd name="T7" fmla="*/ 26 h 27"/>
                <a:gd name="T8" fmla="*/ 28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8" y="0"/>
                  </a:moveTo>
                  <a:cubicBezTo>
                    <a:pt x="23" y="1"/>
                    <a:pt x="19" y="3"/>
                    <a:pt x="14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6"/>
                    <a:pt x="8" y="26"/>
                    <a:pt x="12" y="2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1" name="Freeform 345"/>
            <p:cNvSpPr>
              <a:spLocks/>
            </p:cNvSpPr>
            <p:nvPr/>
          </p:nvSpPr>
          <p:spPr bwMode="auto">
            <a:xfrm>
              <a:off x="10022115" y="4300478"/>
              <a:ext cx="20408" cy="21865"/>
            </a:xfrm>
            <a:custGeom>
              <a:avLst/>
              <a:gdLst>
                <a:gd name="T0" fmla="*/ 33 w 33"/>
                <a:gd name="T1" fmla="*/ 0 h 35"/>
                <a:gd name="T2" fmla="*/ 19 w 33"/>
                <a:gd name="T3" fmla="*/ 4 h 35"/>
                <a:gd name="T4" fmla="*/ 0 w 33"/>
                <a:gd name="T5" fmla="*/ 35 h 35"/>
                <a:gd name="T6" fmla="*/ 11 w 33"/>
                <a:gd name="T7" fmla="*/ 34 h 35"/>
                <a:gd name="T8" fmla="*/ 33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0"/>
                  </a:moveTo>
                  <a:cubicBezTo>
                    <a:pt x="29" y="1"/>
                    <a:pt x="24" y="3"/>
                    <a:pt x="19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5"/>
                    <a:pt x="8" y="35"/>
                    <a:pt x="11" y="3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2" name="Freeform 346"/>
            <p:cNvSpPr>
              <a:spLocks/>
            </p:cNvSpPr>
            <p:nvPr/>
          </p:nvSpPr>
          <p:spPr bwMode="auto">
            <a:xfrm>
              <a:off x="10039972" y="4291731"/>
              <a:ext cx="25145" cy="29154"/>
            </a:xfrm>
            <a:custGeom>
              <a:avLst/>
              <a:gdLst>
                <a:gd name="T0" fmla="*/ 40 w 40"/>
                <a:gd name="T1" fmla="*/ 0 h 47"/>
                <a:gd name="T2" fmla="*/ 26 w 40"/>
                <a:gd name="T3" fmla="*/ 7 h 47"/>
                <a:gd name="T4" fmla="*/ 24 w 40"/>
                <a:gd name="T5" fmla="*/ 8 h 47"/>
                <a:gd name="T6" fmla="*/ 0 w 40"/>
                <a:gd name="T7" fmla="*/ 47 h 47"/>
                <a:gd name="T8" fmla="*/ 11 w 40"/>
                <a:gd name="T9" fmla="*/ 46 h 47"/>
                <a:gd name="T10" fmla="*/ 40 w 4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7"/>
                    <a:pt x="7" y="46"/>
                    <a:pt x="11" y="4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3" name="Freeform 347"/>
            <p:cNvSpPr>
              <a:spLocks/>
            </p:cNvSpPr>
            <p:nvPr/>
          </p:nvSpPr>
          <p:spPr bwMode="auto">
            <a:xfrm>
              <a:off x="10057464" y="4273146"/>
              <a:ext cx="36078" cy="46646"/>
            </a:xfrm>
            <a:custGeom>
              <a:avLst/>
              <a:gdLst>
                <a:gd name="T0" fmla="*/ 58 w 58"/>
                <a:gd name="T1" fmla="*/ 0 h 75"/>
                <a:gd name="T2" fmla="*/ 38 w 58"/>
                <a:gd name="T3" fmla="*/ 17 h 75"/>
                <a:gd name="T4" fmla="*/ 35 w 58"/>
                <a:gd name="T5" fmla="*/ 19 h 75"/>
                <a:gd name="T6" fmla="*/ 0 w 58"/>
                <a:gd name="T7" fmla="*/ 75 h 75"/>
                <a:gd name="T8" fmla="*/ 12 w 58"/>
                <a:gd name="T9" fmla="*/ 73 h 75"/>
                <a:gd name="T10" fmla="*/ 58 w 5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5">
                  <a:moveTo>
                    <a:pt x="58" y="0"/>
                  </a:moveTo>
                  <a:cubicBezTo>
                    <a:pt x="46" y="11"/>
                    <a:pt x="38" y="17"/>
                    <a:pt x="38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" y="74"/>
                    <a:pt x="8" y="74"/>
                    <a:pt x="12" y="73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4" name="Freeform 348"/>
            <p:cNvSpPr>
              <a:spLocks/>
            </p:cNvSpPr>
            <p:nvPr/>
          </p:nvSpPr>
          <p:spPr bwMode="auto">
            <a:xfrm>
              <a:off x="10075685" y="4289544"/>
              <a:ext cx="22959" cy="28425"/>
            </a:xfrm>
            <a:custGeom>
              <a:avLst/>
              <a:gdLst>
                <a:gd name="T0" fmla="*/ 29 w 37"/>
                <a:gd name="T1" fmla="*/ 0 h 46"/>
                <a:gd name="T2" fmla="*/ 0 w 37"/>
                <a:gd name="T3" fmla="*/ 46 h 46"/>
                <a:gd name="T4" fmla="*/ 12 w 37"/>
                <a:gd name="T5" fmla="*/ 45 h 46"/>
                <a:gd name="T6" fmla="*/ 37 w 37"/>
                <a:gd name="T7" fmla="*/ 5 h 46"/>
                <a:gd name="T8" fmla="*/ 29 w 3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29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5" y="45"/>
                    <a:pt x="9" y="45"/>
                    <a:pt x="12" y="4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5" name="Freeform 349"/>
            <p:cNvSpPr>
              <a:spLocks/>
            </p:cNvSpPr>
            <p:nvPr/>
          </p:nvSpPr>
          <p:spPr bwMode="auto">
            <a:xfrm>
              <a:off x="10087347" y="4223585"/>
              <a:ext cx="71062" cy="109327"/>
            </a:xfrm>
            <a:custGeom>
              <a:avLst/>
              <a:gdLst>
                <a:gd name="T0" fmla="*/ 114 w 114"/>
                <a:gd name="T1" fmla="*/ 0 h 176"/>
                <a:gd name="T2" fmla="*/ 96 w 114"/>
                <a:gd name="T3" fmla="*/ 12 h 176"/>
                <a:gd name="T4" fmla="*/ 0 w 114"/>
                <a:gd name="T5" fmla="*/ 166 h 176"/>
                <a:gd name="T6" fmla="*/ 4 w 114"/>
                <a:gd name="T7" fmla="*/ 176 h 176"/>
                <a:gd name="T8" fmla="*/ 114 w 114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76">
                  <a:moveTo>
                    <a:pt x="114" y="0"/>
                  </a:moveTo>
                  <a:cubicBezTo>
                    <a:pt x="109" y="4"/>
                    <a:pt x="102" y="8"/>
                    <a:pt x="96" y="12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" y="169"/>
                    <a:pt x="2" y="172"/>
                    <a:pt x="4" y="176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6" name="Freeform 350"/>
            <p:cNvSpPr>
              <a:spLocks/>
            </p:cNvSpPr>
            <p:nvPr/>
          </p:nvSpPr>
          <p:spPr bwMode="auto">
            <a:xfrm>
              <a:off x="10095364" y="4213745"/>
              <a:ext cx="86732" cy="130828"/>
            </a:xfrm>
            <a:custGeom>
              <a:avLst/>
              <a:gdLst>
                <a:gd name="T0" fmla="*/ 139 w 139"/>
                <a:gd name="T1" fmla="*/ 0 h 211"/>
                <a:gd name="T2" fmla="*/ 126 w 139"/>
                <a:gd name="T3" fmla="*/ 4 h 211"/>
                <a:gd name="T4" fmla="*/ 0 w 139"/>
                <a:gd name="T5" fmla="*/ 205 h 211"/>
                <a:gd name="T6" fmla="*/ 7 w 139"/>
                <a:gd name="T7" fmla="*/ 211 h 211"/>
                <a:gd name="T8" fmla="*/ 139 w 139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1">
                  <a:moveTo>
                    <a:pt x="139" y="0"/>
                  </a:moveTo>
                  <a:cubicBezTo>
                    <a:pt x="135" y="0"/>
                    <a:pt x="131" y="2"/>
                    <a:pt x="126" y="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7"/>
                    <a:pt x="4" y="209"/>
                    <a:pt x="7" y="211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7" name="Freeform 351"/>
            <p:cNvSpPr>
              <a:spLocks/>
            </p:cNvSpPr>
            <p:nvPr/>
          </p:nvSpPr>
          <p:spPr bwMode="auto">
            <a:xfrm>
              <a:off x="10106661" y="4216295"/>
              <a:ext cx="89283" cy="135929"/>
            </a:xfrm>
            <a:custGeom>
              <a:avLst/>
              <a:gdLst>
                <a:gd name="T0" fmla="*/ 135 w 143"/>
                <a:gd name="T1" fmla="*/ 0 h 219"/>
                <a:gd name="T2" fmla="*/ 0 w 143"/>
                <a:gd name="T3" fmla="*/ 214 h 219"/>
                <a:gd name="T4" fmla="*/ 8 w 143"/>
                <a:gd name="T5" fmla="*/ 219 h 219"/>
                <a:gd name="T6" fmla="*/ 143 w 143"/>
                <a:gd name="T7" fmla="*/ 5 h 219"/>
                <a:gd name="T8" fmla="*/ 135 w 143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19">
                  <a:moveTo>
                    <a:pt x="135" y="0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3" y="216"/>
                    <a:pt x="5" y="218"/>
                    <a:pt x="8" y="21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0" y="3"/>
                    <a:pt x="137" y="1"/>
                    <a:pt x="135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8" name="Freeform 352"/>
            <p:cNvSpPr>
              <a:spLocks/>
            </p:cNvSpPr>
            <p:nvPr/>
          </p:nvSpPr>
          <p:spPr bwMode="auto">
            <a:xfrm>
              <a:off x="10119051" y="4224677"/>
              <a:ext cx="86732" cy="134107"/>
            </a:xfrm>
            <a:custGeom>
              <a:avLst/>
              <a:gdLst>
                <a:gd name="T0" fmla="*/ 133 w 139"/>
                <a:gd name="T1" fmla="*/ 0 h 216"/>
                <a:gd name="T2" fmla="*/ 0 w 139"/>
                <a:gd name="T3" fmla="*/ 212 h 216"/>
                <a:gd name="T4" fmla="*/ 8 w 139"/>
                <a:gd name="T5" fmla="*/ 216 h 216"/>
                <a:gd name="T6" fmla="*/ 139 w 139"/>
                <a:gd name="T7" fmla="*/ 7 h 216"/>
                <a:gd name="T8" fmla="*/ 133 w 139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6">
                  <a:moveTo>
                    <a:pt x="133" y="0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3" y="213"/>
                    <a:pt x="6" y="215"/>
                    <a:pt x="8" y="216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5"/>
                    <a:pt x="135" y="3"/>
                    <a:pt x="13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9" name="Freeform 353"/>
            <p:cNvSpPr>
              <a:spLocks/>
            </p:cNvSpPr>
            <p:nvPr/>
          </p:nvSpPr>
          <p:spPr bwMode="auto">
            <a:xfrm>
              <a:off x="10132171" y="4286265"/>
              <a:ext cx="53206" cy="78715"/>
            </a:xfrm>
            <a:custGeom>
              <a:avLst/>
              <a:gdLst>
                <a:gd name="T0" fmla="*/ 77 w 85"/>
                <a:gd name="T1" fmla="*/ 0 h 127"/>
                <a:gd name="T2" fmla="*/ 0 w 85"/>
                <a:gd name="T3" fmla="*/ 123 h 127"/>
                <a:gd name="T4" fmla="*/ 8 w 85"/>
                <a:gd name="T5" fmla="*/ 127 h 127"/>
                <a:gd name="T6" fmla="*/ 85 w 85"/>
                <a:gd name="T7" fmla="*/ 5 h 127"/>
                <a:gd name="T8" fmla="*/ 77 w 8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77" y="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3" y="125"/>
                    <a:pt x="5" y="126"/>
                    <a:pt x="8" y="127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0" name="Freeform 354"/>
            <p:cNvSpPr>
              <a:spLocks/>
            </p:cNvSpPr>
            <p:nvPr/>
          </p:nvSpPr>
          <p:spPr bwMode="auto">
            <a:xfrm>
              <a:off x="10145289" y="4249094"/>
              <a:ext cx="78715" cy="122081"/>
            </a:xfrm>
            <a:custGeom>
              <a:avLst/>
              <a:gdLst>
                <a:gd name="T0" fmla="*/ 121 w 126"/>
                <a:gd name="T1" fmla="*/ 0 h 197"/>
                <a:gd name="T2" fmla="*/ 0 w 126"/>
                <a:gd name="T3" fmla="*/ 193 h 197"/>
                <a:gd name="T4" fmla="*/ 8 w 126"/>
                <a:gd name="T5" fmla="*/ 197 h 197"/>
                <a:gd name="T6" fmla="*/ 126 w 126"/>
                <a:gd name="T7" fmla="*/ 9 h 197"/>
                <a:gd name="T8" fmla="*/ 121 w 126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97">
                  <a:moveTo>
                    <a:pt x="121" y="0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" y="195"/>
                    <a:pt x="6" y="196"/>
                    <a:pt x="8" y="197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6"/>
                    <a:pt x="123" y="3"/>
                    <a:pt x="121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1" name="Freeform 355"/>
            <p:cNvSpPr>
              <a:spLocks/>
            </p:cNvSpPr>
            <p:nvPr/>
          </p:nvSpPr>
          <p:spPr bwMode="auto">
            <a:xfrm>
              <a:off x="10158409" y="4262578"/>
              <a:ext cx="73613" cy="114793"/>
            </a:xfrm>
            <a:custGeom>
              <a:avLst/>
              <a:gdLst>
                <a:gd name="T0" fmla="*/ 113 w 118"/>
                <a:gd name="T1" fmla="*/ 0 h 185"/>
                <a:gd name="T2" fmla="*/ 0 w 118"/>
                <a:gd name="T3" fmla="*/ 181 h 185"/>
                <a:gd name="T4" fmla="*/ 9 w 118"/>
                <a:gd name="T5" fmla="*/ 185 h 185"/>
                <a:gd name="T6" fmla="*/ 118 w 118"/>
                <a:gd name="T7" fmla="*/ 10 h 185"/>
                <a:gd name="T8" fmla="*/ 113 w 118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85">
                  <a:moveTo>
                    <a:pt x="113" y="0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3" y="182"/>
                    <a:pt x="6" y="183"/>
                    <a:pt x="9" y="185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7" y="6"/>
                    <a:pt x="115" y="3"/>
                    <a:pt x="11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2" name="Freeform 356"/>
            <p:cNvSpPr>
              <a:spLocks noEditPoints="1"/>
            </p:cNvSpPr>
            <p:nvPr/>
          </p:nvSpPr>
          <p:spPr bwMode="auto">
            <a:xfrm>
              <a:off x="10171528" y="4277518"/>
              <a:ext cx="68147" cy="105682"/>
            </a:xfrm>
            <a:custGeom>
              <a:avLst/>
              <a:gdLst>
                <a:gd name="T0" fmla="*/ 40 w 109"/>
                <a:gd name="T1" fmla="*/ 120 h 170"/>
                <a:gd name="T2" fmla="*/ 16 w 109"/>
                <a:gd name="T3" fmla="*/ 141 h 170"/>
                <a:gd name="T4" fmla="*/ 0 w 109"/>
                <a:gd name="T5" fmla="*/ 166 h 170"/>
                <a:gd name="T6" fmla="*/ 9 w 109"/>
                <a:gd name="T7" fmla="*/ 170 h 170"/>
                <a:gd name="T8" fmla="*/ 40 w 109"/>
                <a:gd name="T9" fmla="*/ 120 h 170"/>
                <a:gd name="T10" fmla="*/ 105 w 109"/>
                <a:gd name="T11" fmla="*/ 0 h 170"/>
                <a:gd name="T12" fmla="*/ 31 w 109"/>
                <a:gd name="T13" fmla="*/ 117 h 170"/>
                <a:gd name="T14" fmla="*/ 55 w 109"/>
                <a:gd name="T15" fmla="*/ 97 h 170"/>
                <a:gd name="T16" fmla="*/ 109 w 109"/>
                <a:gd name="T17" fmla="*/ 10 h 170"/>
                <a:gd name="T18" fmla="*/ 105 w 109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70">
                  <a:moveTo>
                    <a:pt x="40" y="120"/>
                  </a:moveTo>
                  <a:cubicBezTo>
                    <a:pt x="16" y="141"/>
                    <a:pt x="16" y="141"/>
                    <a:pt x="16" y="14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" y="168"/>
                    <a:pt x="6" y="169"/>
                    <a:pt x="9" y="170"/>
                  </a:cubicBezTo>
                  <a:cubicBezTo>
                    <a:pt x="40" y="120"/>
                    <a:pt x="40" y="120"/>
                    <a:pt x="40" y="120"/>
                  </a:cubicBezTo>
                  <a:moveTo>
                    <a:pt x="105" y="0"/>
                  </a:moveTo>
                  <a:cubicBezTo>
                    <a:pt x="31" y="117"/>
                    <a:pt x="31" y="117"/>
                    <a:pt x="31" y="11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7"/>
                    <a:pt x="106" y="4"/>
                    <a:pt x="105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3" name="Freeform 357"/>
            <p:cNvSpPr>
              <a:spLocks noEditPoints="1"/>
            </p:cNvSpPr>
            <p:nvPr/>
          </p:nvSpPr>
          <p:spPr bwMode="auto">
            <a:xfrm>
              <a:off x="10185377" y="4294282"/>
              <a:ext cx="60493" cy="94385"/>
            </a:xfrm>
            <a:custGeom>
              <a:avLst/>
              <a:gdLst>
                <a:gd name="T0" fmla="*/ 77 w 97"/>
                <a:gd name="T1" fmla="*/ 42 h 152"/>
                <a:gd name="T2" fmla="*/ 54 w 97"/>
                <a:gd name="T3" fmla="*/ 62 h 152"/>
                <a:gd name="T4" fmla="*/ 0 w 97"/>
                <a:gd name="T5" fmla="*/ 148 h 152"/>
                <a:gd name="T6" fmla="*/ 8 w 97"/>
                <a:gd name="T7" fmla="*/ 152 h 152"/>
                <a:gd name="T8" fmla="*/ 77 w 97"/>
                <a:gd name="T9" fmla="*/ 42 h 152"/>
                <a:gd name="T10" fmla="*/ 93 w 97"/>
                <a:gd name="T11" fmla="*/ 0 h 152"/>
                <a:gd name="T12" fmla="*/ 69 w 97"/>
                <a:gd name="T13" fmla="*/ 39 h 152"/>
                <a:gd name="T14" fmla="*/ 92 w 97"/>
                <a:gd name="T15" fmla="*/ 18 h 152"/>
                <a:gd name="T16" fmla="*/ 97 w 97"/>
                <a:gd name="T17" fmla="*/ 11 h 152"/>
                <a:gd name="T18" fmla="*/ 93 w 97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52">
                  <a:moveTo>
                    <a:pt x="77" y="42"/>
                  </a:moveTo>
                  <a:cubicBezTo>
                    <a:pt x="54" y="62"/>
                    <a:pt x="54" y="62"/>
                    <a:pt x="54" y="6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50"/>
                    <a:pt x="6" y="151"/>
                    <a:pt x="8" y="152"/>
                  </a:cubicBezTo>
                  <a:cubicBezTo>
                    <a:pt x="77" y="42"/>
                    <a:pt x="77" y="42"/>
                    <a:pt x="77" y="42"/>
                  </a:cubicBezTo>
                  <a:moveTo>
                    <a:pt x="93" y="0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7"/>
                    <a:pt x="95" y="4"/>
                    <a:pt x="9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4" name="Freeform 358"/>
            <p:cNvSpPr>
              <a:spLocks/>
            </p:cNvSpPr>
            <p:nvPr/>
          </p:nvSpPr>
          <p:spPr bwMode="auto">
            <a:xfrm>
              <a:off x="10211979" y="4314325"/>
              <a:ext cx="36442" cy="56485"/>
            </a:xfrm>
            <a:custGeom>
              <a:avLst/>
              <a:gdLst>
                <a:gd name="T0" fmla="*/ 57 w 58"/>
                <a:gd name="T1" fmla="*/ 0 h 91"/>
                <a:gd name="T2" fmla="*/ 0 w 58"/>
                <a:gd name="T3" fmla="*/ 91 h 91"/>
                <a:gd name="T4" fmla="*/ 54 w 58"/>
                <a:gd name="T5" fmla="*/ 20 h 91"/>
                <a:gd name="T6" fmla="*/ 57 w 58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19" y="69"/>
                    <a:pt x="42" y="40"/>
                    <a:pt x="54" y="20"/>
                  </a:cubicBezTo>
                  <a:cubicBezTo>
                    <a:pt x="57" y="15"/>
                    <a:pt x="58" y="8"/>
                    <a:pt x="57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5" name="Freeform 359"/>
            <p:cNvSpPr>
              <a:spLocks/>
            </p:cNvSpPr>
            <p:nvPr/>
          </p:nvSpPr>
          <p:spPr bwMode="auto">
            <a:xfrm>
              <a:off x="10175902" y="4303757"/>
              <a:ext cx="71062" cy="63045"/>
            </a:xfrm>
            <a:custGeom>
              <a:avLst/>
              <a:gdLst>
                <a:gd name="T0" fmla="*/ 111 w 114"/>
                <a:gd name="T1" fmla="*/ 0 h 102"/>
                <a:gd name="T2" fmla="*/ 107 w 114"/>
                <a:gd name="T3" fmla="*/ 3 h 102"/>
                <a:gd name="T4" fmla="*/ 84 w 114"/>
                <a:gd name="T5" fmla="*/ 24 h 102"/>
                <a:gd name="T6" fmla="*/ 48 w 114"/>
                <a:gd name="T7" fmla="*/ 55 h 102"/>
                <a:gd name="T8" fmla="*/ 24 w 114"/>
                <a:gd name="T9" fmla="*/ 75 h 102"/>
                <a:gd name="T10" fmla="*/ 0 w 114"/>
                <a:gd name="T11" fmla="*/ 96 h 102"/>
                <a:gd name="T12" fmla="*/ 5 w 114"/>
                <a:gd name="T13" fmla="*/ 102 h 102"/>
                <a:gd name="T14" fmla="*/ 9 w 114"/>
                <a:gd name="T15" fmla="*/ 99 h 102"/>
                <a:gd name="T16" fmla="*/ 33 w 114"/>
                <a:gd name="T17" fmla="*/ 78 h 102"/>
                <a:gd name="T18" fmla="*/ 69 w 114"/>
                <a:gd name="T19" fmla="*/ 47 h 102"/>
                <a:gd name="T20" fmla="*/ 92 w 114"/>
                <a:gd name="T21" fmla="*/ 27 h 102"/>
                <a:gd name="T22" fmla="*/ 114 w 114"/>
                <a:gd name="T23" fmla="*/ 8 h 102"/>
                <a:gd name="T24" fmla="*/ 113 w 114"/>
                <a:gd name="T25" fmla="*/ 3 h 102"/>
                <a:gd name="T26" fmla="*/ 111 w 114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02">
                  <a:moveTo>
                    <a:pt x="111" y="0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6"/>
                    <a:pt x="114" y="5"/>
                    <a:pt x="113" y="3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6C6E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6" name="Freeform 360"/>
            <p:cNvSpPr>
              <a:spLocks/>
            </p:cNvSpPr>
            <p:nvPr/>
          </p:nvSpPr>
          <p:spPr bwMode="auto">
            <a:xfrm>
              <a:off x="10093178" y="4213745"/>
              <a:ext cx="143218" cy="101674"/>
            </a:xfrm>
            <a:custGeom>
              <a:avLst/>
              <a:gdLst>
                <a:gd name="T0" fmla="*/ 176 w 230"/>
                <a:gd name="T1" fmla="*/ 0 h 164"/>
                <a:gd name="T2" fmla="*/ 63 w 230"/>
                <a:gd name="T3" fmla="*/ 31 h 164"/>
                <a:gd name="T4" fmla="*/ 33 w 230"/>
                <a:gd name="T5" fmla="*/ 161 h 164"/>
                <a:gd name="T6" fmla="*/ 120 w 230"/>
                <a:gd name="T7" fmla="*/ 81 h 164"/>
                <a:gd name="T8" fmla="*/ 228 w 230"/>
                <a:gd name="T9" fmla="*/ 54 h 164"/>
                <a:gd name="T10" fmla="*/ 176 w 23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164">
                  <a:moveTo>
                    <a:pt x="176" y="0"/>
                  </a:moveTo>
                  <a:cubicBezTo>
                    <a:pt x="172" y="2"/>
                    <a:pt x="63" y="31"/>
                    <a:pt x="63" y="31"/>
                  </a:cubicBezTo>
                  <a:cubicBezTo>
                    <a:pt x="63" y="31"/>
                    <a:pt x="0" y="157"/>
                    <a:pt x="33" y="161"/>
                  </a:cubicBezTo>
                  <a:cubicBezTo>
                    <a:pt x="66" y="164"/>
                    <a:pt x="120" y="81"/>
                    <a:pt x="120" y="81"/>
                  </a:cubicBezTo>
                  <a:cubicBezTo>
                    <a:pt x="120" y="81"/>
                    <a:pt x="230" y="59"/>
                    <a:pt x="228" y="54"/>
                  </a:cubicBezTo>
                  <a:cubicBezTo>
                    <a:pt x="226" y="49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F1D1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7" name="Freeform 361"/>
            <p:cNvSpPr>
              <a:spLocks/>
            </p:cNvSpPr>
            <p:nvPr/>
          </p:nvSpPr>
          <p:spPr bwMode="auto">
            <a:xfrm>
              <a:off x="10046167" y="4185684"/>
              <a:ext cx="377906" cy="259468"/>
            </a:xfrm>
            <a:custGeom>
              <a:avLst/>
              <a:gdLst>
                <a:gd name="T0" fmla="*/ 532 w 606"/>
                <a:gd name="T1" fmla="*/ 214 h 418"/>
                <a:gd name="T2" fmla="*/ 333 w 606"/>
                <a:gd name="T3" fmla="*/ 3 h 418"/>
                <a:gd name="T4" fmla="*/ 115 w 606"/>
                <a:gd name="T5" fmla="*/ 20 h 418"/>
                <a:gd name="T6" fmla="*/ 13 w 606"/>
                <a:gd name="T7" fmla="*/ 133 h 418"/>
                <a:gd name="T8" fmla="*/ 58 w 606"/>
                <a:gd name="T9" fmla="*/ 148 h 418"/>
                <a:gd name="T10" fmla="*/ 173 w 606"/>
                <a:gd name="T11" fmla="*/ 90 h 418"/>
                <a:gd name="T12" fmla="*/ 288 w 606"/>
                <a:gd name="T13" fmla="*/ 168 h 418"/>
                <a:gd name="T14" fmla="*/ 220 w 606"/>
                <a:gd name="T15" fmla="*/ 197 h 418"/>
                <a:gd name="T16" fmla="*/ 228 w 606"/>
                <a:gd name="T17" fmla="*/ 296 h 418"/>
                <a:gd name="T18" fmla="*/ 256 w 606"/>
                <a:gd name="T19" fmla="*/ 316 h 418"/>
                <a:gd name="T20" fmla="*/ 430 w 606"/>
                <a:gd name="T21" fmla="*/ 347 h 418"/>
                <a:gd name="T22" fmla="*/ 562 w 606"/>
                <a:gd name="T23" fmla="*/ 418 h 418"/>
                <a:gd name="T24" fmla="*/ 606 w 606"/>
                <a:gd name="T25" fmla="*/ 242 h 418"/>
                <a:gd name="T26" fmla="*/ 532 w 606"/>
                <a:gd name="T27" fmla="*/ 2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6" h="418">
                  <a:moveTo>
                    <a:pt x="532" y="214"/>
                  </a:moveTo>
                  <a:cubicBezTo>
                    <a:pt x="505" y="195"/>
                    <a:pt x="389" y="0"/>
                    <a:pt x="333" y="3"/>
                  </a:cubicBezTo>
                  <a:cubicBezTo>
                    <a:pt x="245" y="7"/>
                    <a:pt x="136" y="8"/>
                    <a:pt x="115" y="20"/>
                  </a:cubicBezTo>
                  <a:cubicBezTo>
                    <a:pt x="94" y="33"/>
                    <a:pt x="27" y="118"/>
                    <a:pt x="13" y="133"/>
                  </a:cubicBezTo>
                  <a:cubicBezTo>
                    <a:pt x="0" y="148"/>
                    <a:pt x="11" y="155"/>
                    <a:pt x="58" y="148"/>
                  </a:cubicBezTo>
                  <a:cubicBezTo>
                    <a:pt x="105" y="141"/>
                    <a:pt x="141" y="83"/>
                    <a:pt x="173" y="90"/>
                  </a:cubicBezTo>
                  <a:cubicBezTo>
                    <a:pt x="204" y="97"/>
                    <a:pt x="294" y="131"/>
                    <a:pt x="288" y="168"/>
                  </a:cubicBezTo>
                  <a:cubicBezTo>
                    <a:pt x="284" y="189"/>
                    <a:pt x="252" y="196"/>
                    <a:pt x="220" y="197"/>
                  </a:cubicBezTo>
                  <a:cubicBezTo>
                    <a:pt x="228" y="296"/>
                    <a:pt x="228" y="296"/>
                    <a:pt x="228" y="296"/>
                  </a:cubicBezTo>
                  <a:cubicBezTo>
                    <a:pt x="239" y="301"/>
                    <a:pt x="249" y="308"/>
                    <a:pt x="256" y="316"/>
                  </a:cubicBezTo>
                  <a:cubicBezTo>
                    <a:pt x="296" y="358"/>
                    <a:pt x="404" y="344"/>
                    <a:pt x="430" y="347"/>
                  </a:cubicBezTo>
                  <a:cubicBezTo>
                    <a:pt x="441" y="348"/>
                    <a:pt x="500" y="381"/>
                    <a:pt x="562" y="418"/>
                  </a:cubicBezTo>
                  <a:cubicBezTo>
                    <a:pt x="584" y="360"/>
                    <a:pt x="598" y="301"/>
                    <a:pt x="606" y="242"/>
                  </a:cubicBezTo>
                  <a:cubicBezTo>
                    <a:pt x="573" y="231"/>
                    <a:pt x="543" y="221"/>
                    <a:pt x="532" y="214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8" name="Freeform 362"/>
            <p:cNvSpPr>
              <a:spLocks/>
            </p:cNvSpPr>
            <p:nvPr/>
          </p:nvSpPr>
          <p:spPr bwMode="auto">
            <a:xfrm>
              <a:off x="10299440" y="4227957"/>
              <a:ext cx="12390" cy="10568"/>
            </a:xfrm>
            <a:custGeom>
              <a:avLst/>
              <a:gdLst>
                <a:gd name="T0" fmla="*/ 29 w 34"/>
                <a:gd name="T1" fmla="*/ 3 h 29"/>
                <a:gd name="T2" fmla="*/ 34 w 34"/>
                <a:gd name="T3" fmla="*/ 19 h 29"/>
                <a:gd name="T4" fmla="*/ 31 w 34"/>
                <a:gd name="T5" fmla="*/ 24 h 29"/>
                <a:gd name="T6" fmla="*/ 10 w 34"/>
                <a:gd name="T7" fmla="*/ 29 h 29"/>
                <a:gd name="T8" fmla="*/ 3 w 34"/>
                <a:gd name="T9" fmla="*/ 25 h 29"/>
                <a:gd name="T10" fmla="*/ 0 w 34"/>
                <a:gd name="T11" fmla="*/ 10 h 29"/>
                <a:gd name="T12" fmla="*/ 3 w 34"/>
                <a:gd name="T13" fmla="*/ 5 h 29"/>
                <a:gd name="T14" fmla="*/ 24 w 34"/>
                <a:gd name="T15" fmla="*/ 0 h 29"/>
                <a:gd name="T16" fmla="*/ 29 w 34"/>
                <a:gd name="T1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29" y="3"/>
                  </a:moveTo>
                  <a:lnTo>
                    <a:pt x="34" y="19"/>
                  </a:lnTo>
                  <a:lnTo>
                    <a:pt x="31" y="24"/>
                  </a:lnTo>
                  <a:lnTo>
                    <a:pt x="10" y="29"/>
                  </a:lnTo>
                  <a:lnTo>
                    <a:pt x="3" y="2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24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9" name="Freeform 363"/>
            <p:cNvSpPr>
              <a:spLocks/>
            </p:cNvSpPr>
            <p:nvPr/>
          </p:nvSpPr>
          <p:spPr bwMode="auto">
            <a:xfrm>
              <a:off x="9964172" y="4317970"/>
              <a:ext cx="17857" cy="6196"/>
            </a:xfrm>
            <a:custGeom>
              <a:avLst/>
              <a:gdLst>
                <a:gd name="T0" fmla="*/ 15 w 29"/>
                <a:gd name="T1" fmla="*/ 8 h 10"/>
                <a:gd name="T2" fmla="*/ 1 w 29"/>
                <a:gd name="T3" fmla="*/ 9 h 10"/>
                <a:gd name="T4" fmla="*/ 14 w 29"/>
                <a:gd name="T5" fmla="*/ 2 h 10"/>
                <a:gd name="T6" fmla="*/ 28 w 29"/>
                <a:gd name="T7" fmla="*/ 1 h 10"/>
                <a:gd name="T8" fmla="*/ 15 w 29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15" y="8"/>
                  </a:moveTo>
                  <a:cubicBezTo>
                    <a:pt x="8" y="10"/>
                    <a:pt x="1" y="10"/>
                    <a:pt x="1" y="9"/>
                  </a:cubicBezTo>
                  <a:cubicBezTo>
                    <a:pt x="0" y="7"/>
                    <a:pt x="6" y="4"/>
                    <a:pt x="14" y="2"/>
                  </a:cubicBezTo>
                  <a:cubicBezTo>
                    <a:pt x="21" y="0"/>
                    <a:pt x="28" y="0"/>
                    <a:pt x="28" y="1"/>
                  </a:cubicBezTo>
                  <a:cubicBezTo>
                    <a:pt x="29" y="3"/>
                    <a:pt x="23" y="6"/>
                    <a:pt x="15" y="8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0" name="Freeform 364"/>
            <p:cNvSpPr>
              <a:spLocks/>
            </p:cNvSpPr>
            <p:nvPr/>
          </p:nvSpPr>
          <p:spPr bwMode="auto">
            <a:xfrm>
              <a:off x="9995149" y="4223585"/>
              <a:ext cx="311216" cy="101674"/>
            </a:xfrm>
            <a:custGeom>
              <a:avLst/>
              <a:gdLst>
                <a:gd name="T0" fmla="*/ 253 w 499"/>
                <a:gd name="T1" fmla="*/ 113 h 164"/>
                <a:gd name="T2" fmla="*/ 9 w 499"/>
                <a:gd name="T3" fmla="*/ 164 h 164"/>
                <a:gd name="T4" fmla="*/ 0 w 499"/>
                <a:gd name="T5" fmla="*/ 129 h 164"/>
                <a:gd name="T6" fmla="*/ 237 w 499"/>
                <a:gd name="T7" fmla="*/ 52 h 164"/>
                <a:gd name="T8" fmla="*/ 485 w 499"/>
                <a:gd name="T9" fmla="*/ 1 h 164"/>
                <a:gd name="T10" fmla="*/ 495 w 499"/>
                <a:gd name="T11" fmla="*/ 16 h 164"/>
                <a:gd name="T12" fmla="*/ 493 w 499"/>
                <a:gd name="T13" fmla="*/ 34 h 164"/>
                <a:gd name="T14" fmla="*/ 253 w 499"/>
                <a:gd name="T15" fmla="*/ 11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164">
                  <a:moveTo>
                    <a:pt x="253" y="113"/>
                  </a:moveTo>
                  <a:cubicBezTo>
                    <a:pt x="153" y="140"/>
                    <a:pt x="63" y="158"/>
                    <a:pt x="9" y="164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50" y="107"/>
                    <a:pt x="136" y="79"/>
                    <a:pt x="237" y="52"/>
                  </a:cubicBezTo>
                  <a:cubicBezTo>
                    <a:pt x="339" y="25"/>
                    <a:pt x="431" y="7"/>
                    <a:pt x="485" y="1"/>
                  </a:cubicBezTo>
                  <a:cubicBezTo>
                    <a:pt x="485" y="2"/>
                    <a:pt x="491" y="0"/>
                    <a:pt x="495" y="16"/>
                  </a:cubicBezTo>
                  <a:cubicBezTo>
                    <a:pt x="499" y="32"/>
                    <a:pt x="493" y="34"/>
                    <a:pt x="493" y="34"/>
                  </a:cubicBezTo>
                  <a:cubicBezTo>
                    <a:pt x="444" y="56"/>
                    <a:pt x="355" y="86"/>
                    <a:pt x="253" y="113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1" name="Freeform 365"/>
            <p:cNvSpPr>
              <a:spLocks/>
            </p:cNvSpPr>
            <p:nvPr/>
          </p:nvSpPr>
          <p:spPr bwMode="auto">
            <a:xfrm>
              <a:off x="10142740" y="4213016"/>
              <a:ext cx="155973" cy="40451"/>
            </a:xfrm>
            <a:custGeom>
              <a:avLst/>
              <a:gdLst>
                <a:gd name="T0" fmla="*/ 229 w 250"/>
                <a:gd name="T1" fmla="*/ 20 h 65"/>
                <a:gd name="T2" fmla="*/ 229 w 250"/>
                <a:gd name="T3" fmla="*/ 20 h 65"/>
                <a:gd name="T4" fmla="*/ 225 w 250"/>
                <a:gd name="T5" fmla="*/ 11 h 65"/>
                <a:gd name="T6" fmla="*/ 84 w 250"/>
                <a:gd name="T7" fmla="*/ 41 h 65"/>
                <a:gd name="T8" fmla="*/ 0 w 250"/>
                <a:gd name="T9" fmla="*/ 50 h 65"/>
                <a:gd name="T10" fmla="*/ 230 w 250"/>
                <a:gd name="T11" fmla="*/ 0 h 65"/>
                <a:gd name="T12" fmla="*/ 241 w 250"/>
                <a:gd name="T13" fmla="*/ 19 h 65"/>
                <a:gd name="T14" fmla="*/ 250 w 250"/>
                <a:gd name="T15" fmla="*/ 54 h 65"/>
                <a:gd name="T16" fmla="*/ 239 w 250"/>
                <a:gd name="T17" fmla="*/ 59 h 65"/>
                <a:gd name="T18" fmla="*/ 230 w 250"/>
                <a:gd name="T19" fmla="*/ 25 h 65"/>
                <a:gd name="T20" fmla="*/ 229 w 250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65">
                  <a:moveTo>
                    <a:pt x="229" y="20"/>
                  </a:moveTo>
                  <a:cubicBezTo>
                    <a:pt x="229" y="20"/>
                    <a:pt x="229" y="20"/>
                    <a:pt x="229" y="20"/>
                  </a:cubicBezTo>
                  <a:cubicBezTo>
                    <a:pt x="229" y="17"/>
                    <a:pt x="227" y="13"/>
                    <a:pt x="225" y="11"/>
                  </a:cubicBezTo>
                  <a:cubicBezTo>
                    <a:pt x="222" y="9"/>
                    <a:pt x="109" y="33"/>
                    <a:pt x="84" y="41"/>
                  </a:cubicBezTo>
                  <a:cubicBezTo>
                    <a:pt x="45" y="53"/>
                    <a:pt x="41" y="65"/>
                    <a:pt x="0" y="50"/>
                  </a:cubicBezTo>
                  <a:cubicBezTo>
                    <a:pt x="0" y="50"/>
                    <a:pt x="227" y="0"/>
                    <a:pt x="230" y="0"/>
                  </a:cubicBezTo>
                  <a:cubicBezTo>
                    <a:pt x="238" y="2"/>
                    <a:pt x="240" y="11"/>
                    <a:pt x="241" y="19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7" y="55"/>
                    <a:pt x="243" y="57"/>
                    <a:pt x="239" y="59"/>
                  </a:cubicBezTo>
                  <a:cubicBezTo>
                    <a:pt x="230" y="25"/>
                    <a:pt x="230" y="25"/>
                    <a:pt x="230" y="25"/>
                  </a:cubicBezTo>
                  <a:lnTo>
                    <a:pt x="229" y="20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2" name="Freeform 366"/>
            <p:cNvSpPr>
              <a:spLocks/>
            </p:cNvSpPr>
            <p:nvPr/>
          </p:nvSpPr>
          <p:spPr bwMode="auto">
            <a:xfrm>
              <a:off x="10123060" y="4258934"/>
              <a:ext cx="17492" cy="40451"/>
            </a:xfrm>
            <a:custGeom>
              <a:avLst/>
              <a:gdLst>
                <a:gd name="T0" fmla="*/ 28 w 28"/>
                <a:gd name="T1" fmla="*/ 61 h 65"/>
                <a:gd name="T2" fmla="*/ 16 w 28"/>
                <a:gd name="T3" fmla="*/ 65 h 65"/>
                <a:gd name="T4" fmla="*/ 0 w 28"/>
                <a:gd name="T5" fmla="*/ 4 h 65"/>
                <a:gd name="T6" fmla="*/ 12 w 28"/>
                <a:gd name="T7" fmla="*/ 0 h 65"/>
                <a:gd name="T8" fmla="*/ 28 w 28"/>
                <a:gd name="T9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5">
                  <a:moveTo>
                    <a:pt x="28" y="61"/>
                  </a:moveTo>
                  <a:cubicBezTo>
                    <a:pt x="24" y="63"/>
                    <a:pt x="20" y="64"/>
                    <a:pt x="16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2"/>
                    <a:pt x="12" y="0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3" name="Freeform 367"/>
            <p:cNvSpPr>
              <a:spLocks/>
            </p:cNvSpPr>
            <p:nvPr/>
          </p:nvSpPr>
          <p:spPr bwMode="auto">
            <a:xfrm>
              <a:off x="9968909" y="4303757"/>
              <a:ext cx="31705" cy="22959"/>
            </a:xfrm>
            <a:custGeom>
              <a:avLst/>
              <a:gdLst>
                <a:gd name="T0" fmla="*/ 51 w 51"/>
                <a:gd name="T1" fmla="*/ 35 h 37"/>
                <a:gd name="T2" fmla="*/ 3 w 51"/>
                <a:gd name="T3" fmla="*/ 35 h 37"/>
                <a:gd name="T4" fmla="*/ 0 w 51"/>
                <a:gd name="T5" fmla="*/ 24 h 37"/>
                <a:gd name="T6" fmla="*/ 42 w 51"/>
                <a:gd name="T7" fmla="*/ 0 h 37"/>
                <a:gd name="T8" fmla="*/ 51 w 51"/>
                <a:gd name="T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51" y="35"/>
                  </a:moveTo>
                  <a:cubicBezTo>
                    <a:pt x="28" y="37"/>
                    <a:pt x="11" y="37"/>
                    <a:pt x="3" y="3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8"/>
                    <a:pt x="21" y="10"/>
                    <a:pt x="42" y="0"/>
                  </a:cubicBezTo>
                  <a:lnTo>
                    <a:pt x="51" y="35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4" name="Freeform 368"/>
            <p:cNvSpPr>
              <a:spLocks/>
            </p:cNvSpPr>
            <p:nvPr/>
          </p:nvSpPr>
          <p:spPr bwMode="auto">
            <a:xfrm>
              <a:off x="10051270" y="4280069"/>
              <a:ext cx="191322" cy="120259"/>
            </a:xfrm>
            <a:custGeom>
              <a:avLst/>
              <a:gdLst>
                <a:gd name="T0" fmla="*/ 157 w 307"/>
                <a:gd name="T1" fmla="*/ 42 h 194"/>
                <a:gd name="T2" fmla="*/ 97 w 307"/>
                <a:gd name="T3" fmla="*/ 12 h 194"/>
                <a:gd name="T4" fmla="*/ 35 w 307"/>
                <a:gd name="T5" fmla="*/ 48 h 194"/>
                <a:gd name="T6" fmla="*/ 99 w 307"/>
                <a:gd name="T7" fmla="*/ 107 h 194"/>
                <a:gd name="T8" fmla="*/ 288 w 307"/>
                <a:gd name="T9" fmla="*/ 186 h 194"/>
                <a:gd name="T10" fmla="*/ 213 w 307"/>
                <a:gd name="T11" fmla="*/ 46 h 194"/>
                <a:gd name="T12" fmla="*/ 157 w 307"/>
                <a:gd name="T13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4">
                  <a:moveTo>
                    <a:pt x="157" y="42"/>
                  </a:moveTo>
                  <a:cubicBezTo>
                    <a:pt x="138" y="38"/>
                    <a:pt x="137" y="23"/>
                    <a:pt x="97" y="12"/>
                  </a:cubicBezTo>
                  <a:cubicBezTo>
                    <a:pt x="57" y="0"/>
                    <a:pt x="0" y="35"/>
                    <a:pt x="35" y="48"/>
                  </a:cubicBezTo>
                  <a:cubicBezTo>
                    <a:pt x="67" y="74"/>
                    <a:pt x="80" y="98"/>
                    <a:pt x="99" y="107"/>
                  </a:cubicBezTo>
                  <a:cubicBezTo>
                    <a:pt x="157" y="137"/>
                    <a:pt x="273" y="194"/>
                    <a:pt x="288" y="186"/>
                  </a:cubicBezTo>
                  <a:cubicBezTo>
                    <a:pt x="307" y="177"/>
                    <a:pt x="216" y="95"/>
                    <a:pt x="213" y="46"/>
                  </a:cubicBezTo>
                  <a:cubicBezTo>
                    <a:pt x="189" y="47"/>
                    <a:pt x="165" y="44"/>
                    <a:pt x="157" y="42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5" name="Freeform 369"/>
            <p:cNvSpPr>
              <a:spLocks/>
            </p:cNvSpPr>
            <p:nvPr/>
          </p:nvSpPr>
          <p:spPr bwMode="auto">
            <a:xfrm>
              <a:off x="10291787" y="4303028"/>
              <a:ext cx="132285" cy="155244"/>
            </a:xfrm>
            <a:custGeom>
              <a:avLst/>
              <a:gdLst>
                <a:gd name="T0" fmla="*/ 212 w 212"/>
                <a:gd name="T1" fmla="*/ 53 h 250"/>
                <a:gd name="T2" fmla="*/ 116 w 212"/>
                <a:gd name="T3" fmla="*/ 0 h 250"/>
                <a:gd name="T4" fmla="*/ 0 w 212"/>
                <a:gd name="T5" fmla="*/ 191 h 250"/>
                <a:gd name="T6" fmla="*/ 127 w 212"/>
                <a:gd name="T7" fmla="*/ 250 h 250"/>
                <a:gd name="T8" fmla="*/ 212 w 212"/>
                <a:gd name="T9" fmla="*/ 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50">
                  <a:moveTo>
                    <a:pt x="212" y="53"/>
                  </a:moveTo>
                  <a:cubicBezTo>
                    <a:pt x="200" y="49"/>
                    <a:pt x="116" y="0"/>
                    <a:pt x="116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27" y="250"/>
                    <a:pt x="127" y="250"/>
                    <a:pt x="127" y="250"/>
                  </a:cubicBezTo>
                  <a:lnTo>
                    <a:pt x="2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6" name="Freeform 370"/>
            <p:cNvSpPr>
              <a:spLocks/>
            </p:cNvSpPr>
            <p:nvPr/>
          </p:nvSpPr>
          <p:spPr bwMode="auto">
            <a:xfrm>
              <a:off x="9769570" y="4760377"/>
              <a:ext cx="84182" cy="144311"/>
            </a:xfrm>
            <a:custGeom>
              <a:avLst/>
              <a:gdLst>
                <a:gd name="T0" fmla="*/ 0 w 135"/>
                <a:gd name="T1" fmla="*/ 191 h 232"/>
                <a:gd name="T2" fmla="*/ 10 w 135"/>
                <a:gd name="T3" fmla="*/ 80 h 232"/>
                <a:gd name="T4" fmla="*/ 127 w 135"/>
                <a:gd name="T5" fmla="*/ 30 h 232"/>
                <a:gd name="T6" fmla="*/ 66 w 135"/>
                <a:gd name="T7" fmla="*/ 125 h 232"/>
                <a:gd name="T8" fmla="*/ 58 w 135"/>
                <a:gd name="T9" fmla="*/ 231 h 232"/>
                <a:gd name="T10" fmla="*/ 0 w 135"/>
                <a:gd name="T11" fmla="*/ 19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32">
                  <a:moveTo>
                    <a:pt x="0" y="191"/>
                  </a:moveTo>
                  <a:cubicBezTo>
                    <a:pt x="1" y="186"/>
                    <a:pt x="10" y="80"/>
                    <a:pt x="10" y="80"/>
                  </a:cubicBezTo>
                  <a:cubicBezTo>
                    <a:pt x="10" y="80"/>
                    <a:pt x="119" y="0"/>
                    <a:pt x="127" y="30"/>
                  </a:cubicBezTo>
                  <a:cubicBezTo>
                    <a:pt x="135" y="61"/>
                    <a:pt x="66" y="125"/>
                    <a:pt x="66" y="125"/>
                  </a:cubicBezTo>
                  <a:cubicBezTo>
                    <a:pt x="66" y="125"/>
                    <a:pt x="63" y="232"/>
                    <a:pt x="58" y="231"/>
                  </a:cubicBezTo>
                  <a:cubicBezTo>
                    <a:pt x="53" y="229"/>
                    <a:pt x="0" y="191"/>
                    <a:pt x="0" y="191"/>
                  </a:cubicBezTo>
                  <a:close/>
                </a:path>
              </a:pathLst>
            </a:custGeom>
            <a:solidFill>
              <a:srgbClr val="E5BC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7" name="Freeform 371"/>
            <p:cNvSpPr>
              <a:spLocks/>
            </p:cNvSpPr>
            <p:nvPr/>
          </p:nvSpPr>
          <p:spPr bwMode="auto">
            <a:xfrm>
              <a:off x="9733858" y="4730859"/>
              <a:ext cx="237603" cy="457350"/>
            </a:xfrm>
            <a:custGeom>
              <a:avLst/>
              <a:gdLst>
                <a:gd name="T0" fmla="*/ 136 w 381"/>
                <a:gd name="T1" fmla="*/ 457 h 737"/>
                <a:gd name="T2" fmla="*/ 11 w 381"/>
                <a:gd name="T3" fmla="*/ 253 h 737"/>
                <a:gd name="T4" fmla="*/ 59 w 381"/>
                <a:gd name="T5" fmla="*/ 76 h 737"/>
                <a:gd name="T6" fmla="*/ 168 w 381"/>
                <a:gd name="T7" fmla="*/ 9 h 737"/>
                <a:gd name="T8" fmla="*/ 188 w 381"/>
                <a:gd name="T9" fmla="*/ 46 h 737"/>
                <a:gd name="T10" fmla="*/ 108 w 381"/>
                <a:gd name="T11" fmla="*/ 134 h 737"/>
                <a:gd name="T12" fmla="*/ 154 w 381"/>
                <a:gd name="T13" fmla="*/ 241 h 737"/>
                <a:gd name="T14" fmla="*/ 184 w 381"/>
                <a:gd name="T15" fmla="*/ 213 h 737"/>
                <a:gd name="T16" fmla="*/ 235 w 381"/>
                <a:gd name="T17" fmla="*/ 229 h 737"/>
                <a:gd name="T18" fmla="*/ 249 w 381"/>
                <a:gd name="T19" fmla="*/ 256 h 737"/>
                <a:gd name="T20" fmla="*/ 290 w 381"/>
                <a:gd name="T21" fmla="*/ 381 h 737"/>
                <a:gd name="T22" fmla="*/ 381 w 381"/>
                <a:gd name="T23" fmla="*/ 644 h 737"/>
                <a:gd name="T24" fmla="*/ 207 w 381"/>
                <a:gd name="T25" fmla="*/ 737 h 737"/>
                <a:gd name="T26" fmla="*/ 136 w 381"/>
                <a:gd name="T27" fmla="*/ 45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737">
                  <a:moveTo>
                    <a:pt x="136" y="457"/>
                  </a:moveTo>
                  <a:cubicBezTo>
                    <a:pt x="125" y="431"/>
                    <a:pt x="0" y="298"/>
                    <a:pt x="11" y="253"/>
                  </a:cubicBezTo>
                  <a:cubicBezTo>
                    <a:pt x="28" y="181"/>
                    <a:pt x="46" y="91"/>
                    <a:pt x="59" y="76"/>
                  </a:cubicBezTo>
                  <a:cubicBezTo>
                    <a:pt x="73" y="61"/>
                    <a:pt x="154" y="18"/>
                    <a:pt x="168" y="9"/>
                  </a:cubicBezTo>
                  <a:cubicBezTo>
                    <a:pt x="183" y="0"/>
                    <a:pt x="201" y="8"/>
                    <a:pt x="188" y="46"/>
                  </a:cubicBezTo>
                  <a:cubicBezTo>
                    <a:pt x="175" y="83"/>
                    <a:pt x="107" y="107"/>
                    <a:pt x="108" y="134"/>
                  </a:cubicBezTo>
                  <a:cubicBezTo>
                    <a:pt x="109" y="161"/>
                    <a:pt x="123" y="241"/>
                    <a:pt x="154" y="241"/>
                  </a:cubicBezTo>
                  <a:cubicBezTo>
                    <a:pt x="172" y="242"/>
                    <a:pt x="163" y="248"/>
                    <a:pt x="184" y="213"/>
                  </a:cubicBezTo>
                  <a:cubicBezTo>
                    <a:pt x="235" y="229"/>
                    <a:pt x="235" y="229"/>
                    <a:pt x="235" y="229"/>
                  </a:cubicBezTo>
                  <a:cubicBezTo>
                    <a:pt x="238" y="238"/>
                    <a:pt x="244" y="248"/>
                    <a:pt x="249" y="256"/>
                  </a:cubicBezTo>
                  <a:cubicBezTo>
                    <a:pt x="278" y="295"/>
                    <a:pt x="292" y="359"/>
                    <a:pt x="290" y="381"/>
                  </a:cubicBezTo>
                  <a:cubicBezTo>
                    <a:pt x="289" y="394"/>
                    <a:pt x="315" y="491"/>
                    <a:pt x="381" y="644"/>
                  </a:cubicBezTo>
                  <a:cubicBezTo>
                    <a:pt x="207" y="737"/>
                    <a:pt x="207" y="737"/>
                    <a:pt x="207" y="737"/>
                  </a:cubicBezTo>
                  <a:cubicBezTo>
                    <a:pt x="161" y="549"/>
                    <a:pt x="141" y="468"/>
                    <a:pt x="136" y="457"/>
                  </a:cubicBezTo>
                  <a:close/>
                </a:path>
              </a:pathLst>
            </a:custGeom>
            <a:solidFill>
              <a:srgbClr val="F7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8" name="Freeform 372"/>
            <p:cNvSpPr>
              <a:spLocks/>
            </p:cNvSpPr>
            <p:nvPr/>
          </p:nvSpPr>
          <p:spPr bwMode="auto">
            <a:xfrm>
              <a:off x="9652227" y="4338377"/>
              <a:ext cx="587813" cy="621340"/>
            </a:xfrm>
            <a:custGeom>
              <a:avLst/>
              <a:gdLst>
                <a:gd name="T0" fmla="*/ 638 w 1613"/>
                <a:gd name="T1" fmla="*/ 1705 h 1705"/>
                <a:gd name="T2" fmla="*/ 1613 w 1613"/>
                <a:gd name="T3" fmla="*/ 1184 h 1705"/>
                <a:gd name="T4" fmla="*/ 975 w 1613"/>
                <a:gd name="T5" fmla="*/ 0 h 1705"/>
                <a:gd name="T6" fmla="*/ 0 w 1613"/>
                <a:gd name="T7" fmla="*/ 521 h 1705"/>
                <a:gd name="T8" fmla="*/ 638 w 1613"/>
                <a:gd name="T9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705">
                  <a:moveTo>
                    <a:pt x="638" y="1705"/>
                  </a:moveTo>
                  <a:lnTo>
                    <a:pt x="1613" y="1184"/>
                  </a:lnTo>
                  <a:lnTo>
                    <a:pt x="975" y="0"/>
                  </a:lnTo>
                  <a:lnTo>
                    <a:pt x="0" y="521"/>
                  </a:lnTo>
                  <a:lnTo>
                    <a:pt x="638" y="1705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9" name="Freeform 373"/>
            <p:cNvSpPr>
              <a:spLocks/>
            </p:cNvSpPr>
            <p:nvPr/>
          </p:nvSpPr>
          <p:spPr bwMode="auto">
            <a:xfrm>
              <a:off x="9730214" y="4482323"/>
              <a:ext cx="432205" cy="333446"/>
            </a:xfrm>
            <a:custGeom>
              <a:avLst/>
              <a:gdLst>
                <a:gd name="T0" fmla="*/ 973 w 1186"/>
                <a:gd name="T1" fmla="*/ 0 h 915"/>
                <a:gd name="T2" fmla="*/ 1186 w 1186"/>
                <a:gd name="T3" fmla="*/ 394 h 915"/>
                <a:gd name="T4" fmla="*/ 212 w 1186"/>
                <a:gd name="T5" fmla="*/ 915 h 915"/>
                <a:gd name="T6" fmla="*/ 0 w 1186"/>
                <a:gd name="T7" fmla="*/ 522 h 915"/>
                <a:gd name="T8" fmla="*/ 973 w 118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6" h="915">
                  <a:moveTo>
                    <a:pt x="973" y="0"/>
                  </a:moveTo>
                  <a:lnTo>
                    <a:pt x="1186" y="394"/>
                  </a:lnTo>
                  <a:lnTo>
                    <a:pt x="212" y="915"/>
                  </a:lnTo>
                  <a:lnTo>
                    <a:pt x="0" y="52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0" name="Freeform 374"/>
            <p:cNvSpPr>
              <a:spLocks/>
            </p:cNvSpPr>
            <p:nvPr/>
          </p:nvSpPr>
          <p:spPr bwMode="auto">
            <a:xfrm>
              <a:off x="9652227" y="4338377"/>
              <a:ext cx="432569" cy="334175"/>
            </a:xfrm>
            <a:custGeom>
              <a:avLst/>
              <a:gdLst>
                <a:gd name="T0" fmla="*/ 214 w 1187"/>
                <a:gd name="T1" fmla="*/ 917 h 917"/>
                <a:gd name="T2" fmla="*/ 1187 w 1187"/>
                <a:gd name="T3" fmla="*/ 395 h 917"/>
                <a:gd name="T4" fmla="*/ 975 w 1187"/>
                <a:gd name="T5" fmla="*/ 0 h 917"/>
                <a:gd name="T6" fmla="*/ 0 w 1187"/>
                <a:gd name="T7" fmla="*/ 521 h 917"/>
                <a:gd name="T8" fmla="*/ 214 w 1187"/>
                <a:gd name="T9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917">
                  <a:moveTo>
                    <a:pt x="214" y="917"/>
                  </a:moveTo>
                  <a:lnTo>
                    <a:pt x="1187" y="395"/>
                  </a:lnTo>
                  <a:lnTo>
                    <a:pt x="975" y="0"/>
                  </a:lnTo>
                  <a:lnTo>
                    <a:pt x="0" y="521"/>
                  </a:lnTo>
                  <a:lnTo>
                    <a:pt x="214" y="917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1" name="Freeform 375"/>
            <p:cNvSpPr>
              <a:spLocks/>
            </p:cNvSpPr>
            <p:nvPr/>
          </p:nvSpPr>
          <p:spPr bwMode="auto">
            <a:xfrm>
              <a:off x="9773944" y="4430941"/>
              <a:ext cx="157066" cy="87461"/>
            </a:xfrm>
            <a:custGeom>
              <a:avLst/>
              <a:gdLst>
                <a:gd name="T0" fmla="*/ 7 w 431"/>
                <a:gd name="T1" fmla="*/ 240 h 240"/>
                <a:gd name="T2" fmla="*/ 431 w 431"/>
                <a:gd name="T3" fmla="*/ 14 h 240"/>
                <a:gd name="T4" fmla="*/ 422 w 431"/>
                <a:gd name="T5" fmla="*/ 0 h 240"/>
                <a:gd name="T6" fmla="*/ 0 w 431"/>
                <a:gd name="T7" fmla="*/ 226 h 240"/>
                <a:gd name="T8" fmla="*/ 7 w 431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40">
                  <a:moveTo>
                    <a:pt x="7" y="240"/>
                  </a:moveTo>
                  <a:lnTo>
                    <a:pt x="431" y="14"/>
                  </a:lnTo>
                  <a:lnTo>
                    <a:pt x="422" y="0"/>
                  </a:lnTo>
                  <a:lnTo>
                    <a:pt x="0" y="226"/>
                  </a:lnTo>
                  <a:lnTo>
                    <a:pt x="7" y="24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2" name="Freeform 376"/>
            <p:cNvSpPr>
              <a:spLocks/>
            </p:cNvSpPr>
            <p:nvPr/>
          </p:nvSpPr>
          <p:spPr bwMode="auto">
            <a:xfrm>
              <a:off x="9789614" y="4448433"/>
              <a:ext cx="138845" cy="77986"/>
            </a:xfrm>
            <a:custGeom>
              <a:avLst/>
              <a:gdLst>
                <a:gd name="T0" fmla="*/ 8 w 381"/>
                <a:gd name="T1" fmla="*/ 214 h 214"/>
                <a:gd name="T2" fmla="*/ 381 w 381"/>
                <a:gd name="T3" fmla="*/ 13 h 214"/>
                <a:gd name="T4" fmla="*/ 372 w 381"/>
                <a:gd name="T5" fmla="*/ 0 h 214"/>
                <a:gd name="T6" fmla="*/ 0 w 381"/>
                <a:gd name="T7" fmla="*/ 199 h 214"/>
                <a:gd name="T8" fmla="*/ 8 w 381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14">
                  <a:moveTo>
                    <a:pt x="8" y="214"/>
                  </a:moveTo>
                  <a:lnTo>
                    <a:pt x="381" y="13"/>
                  </a:lnTo>
                  <a:lnTo>
                    <a:pt x="372" y="0"/>
                  </a:lnTo>
                  <a:lnTo>
                    <a:pt x="0" y="199"/>
                  </a:lnTo>
                  <a:lnTo>
                    <a:pt x="8" y="214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3" name="Freeform 377"/>
            <p:cNvSpPr>
              <a:spLocks/>
            </p:cNvSpPr>
            <p:nvPr/>
          </p:nvSpPr>
          <p:spPr bwMode="auto">
            <a:xfrm>
              <a:off x="9804919" y="4466290"/>
              <a:ext cx="122446" cy="68876"/>
            </a:xfrm>
            <a:custGeom>
              <a:avLst/>
              <a:gdLst>
                <a:gd name="T0" fmla="*/ 9 w 336"/>
                <a:gd name="T1" fmla="*/ 189 h 189"/>
                <a:gd name="T2" fmla="*/ 336 w 336"/>
                <a:gd name="T3" fmla="*/ 14 h 189"/>
                <a:gd name="T4" fmla="*/ 327 w 336"/>
                <a:gd name="T5" fmla="*/ 0 h 189"/>
                <a:gd name="T6" fmla="*/ 0 w 336"/>
                <a:gd name="T7" fmla="*/ 174 h 189"/>
                <a:gd name="T8" fmla="*/ 9 w 336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89">
                  <a:moveTo>
                    <a:pt x="9" y="189"/>
                  </a:moveTo>
                  <a:lnTo>
                    <a:pt x="336" y="14"/>
                  </a:lnTo>
                  <a:lnTo>
                    <a:pt x="327" y="0"/>
                  </a:lnTo>
                  <a:lnTo>
                    <a:pt x="0" y="174"/>
                  </a:lnTo>
                  <a:lnTo>
                    <a:pt x="9" y="18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4" name="Freeform 378"/>
            <p:cNvSpPr>
              <a:spLocks/>
            </p:cNvSpPr>
            <p:nvPr/>
          </p:nvSpPr>
          <p:spPr bwMode="auto">
            <a:xfrm>
              <a:off x="9703974" y="4513300"/>
              <a:ext cx="60493" cy="60858"/>
            </a:xfrm>
            <a:custGeom>
              <a:avLst/>
              <a:gdLst>
                <a:gd name="T0" fmla="*/ 69 w 97"/>
                <a:gd name="T1" fmla="*/ 86 h 98"/>
                <a:gd name="T2" fmla="*/ 86 w 97"/>
                <a:gd name="T3" fmla="*/ 29 h 98"/>
                <a:gd name="T4" fmla="*/ 29 w 97"/>
                <a:gd name="T5" fmla="*/ 11 h 98"/>
                <a:gd name="T6" fmla="*/ 11 w 97"/>
                <a:gd name="T7" fmla="*/ 69 h 98"/>
                <a:gd name="T8" fmla="*/ 69 w 97"/>
                <a:gd name="T9" fmla="*/ 8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8">
                  <a:moveTo>
                    <a:pt x="69" y="86"/>
                  </a:moveTo>
                  <a:cubicBezTo>
                    <a:pt x="90" y="75"/>
                    <a:pt x="97" y="49"/>
                    <a:pt x="86" y="29"/>
                  </a:cubicBezTo>
                  <a:cubicBezTo>
                    <a:pt x="75" y="8"/>
                    <a:pt x="49" y="0"/>
                    <a:pt x="29" y="11"/>
                  </a:cubicBezTo>
                  <a:cubicBezTo>
                    <a:pt x="8" y="22"/>
                    <a:pt x="0" y="48"/>
                    <a:pt x="11" y="69"/>
                  </a:cubicBezTo>
                  <a:cubicBezTo>
                    <a:pt x="22" y="90"/>
                    <a:pt x="48" y="98"/>
                    <a:pt x="69" y="8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5" name="Freeform 379"/>
            <p:cNvSpPr>
              <a:spLocks/>
            </p:cNvSpPr>
            <p:nvPr/>
          </p:nvSpPr>
          <p:spPr bwMode="auto">
            <a:xfrm>
              <a:off x="9763376" y="4586184"/>
              <a:ext cx="88555" cy="50655"/>
            </a:xfrm>
            <a:custGeom>
              <a:avLst/>
              <a:gdLst>
                <a:gd name="T0" fmla="*/ 8 w 243"/>
                <a:gd name="T1" fmla="*/ 139 h 139"/>
                <a:gd name="T2" fmla="*/ 243 w 243"/>
                <a:gd name="T3" fmla="*/ 13 h 139"/>
                <a:gd name="T4" fmla="*/ 234 w 243"/>
                <a:gd name="T5" fmla="*/ 0 h 139"/>
                <a:gd name="T6" fmla="*/ 0 w 243"/>
                <a:gd name="T7" fmla="*/ 124 h 139"/>
                <a:gd name="T8" fmla="*/ 8 w 24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39">
                  <a:moveTo>
                    <a:pt x="8" y="139"/>
                  </a:moveTo>
                  <a:lnTo>
                    <a:pt x="243" y="13"/>
                  </a:lnTo>
                  <a:lnTo>
                    <a:pt x="234" y="0"/>
                  </a:lnTo>
                  <a:lnTo>
                    <a:pt x="0" y="124"/>
                  </a:lnTo>
                  <a:lnTo>
                    <a:pt x="8" y="1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6" name="Freeform 380"/>
            <p:cNvSpPr>
              <a:spLocks/>
            </p:cNvSpPr>
            <p:nvPr/>
          </p:nvSpPr>
          <p:spPr bwMode="auto">
            <a:xfrm>
              <a:off x="9771393" y="4601125"/>
              <a:ext cx="88555" cy="50655"/>
            </a:xfrm>
            <a:custGeom>
              <a:avLst/>
              <a:gdLst>
                <a:gd name="T0" fmla="*/ 8 w 243"/>
                <a:gd name="T1" fmla="*/ 139 h 139"/>
                <a:gd name="T2" fmla="*/ 243 w 243"/>
                <a:gd name="T3" fmla="*/ 13 h 139"/>
                <a:gd name="T4" fmla="*/ 234 w 243"/>
                <a:gd name="T5" fmla="*/ 0 h 139"/>
                <a:gd name="T6" fmla="*/ 0 w 243"/>
                <a:gd name="T7" fmla="*/ 126 h 139"/>
                <a:gd name="T8" fmla="*/ 8 w 24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39">
                  <a:moveTo>
                    <a:pt x="8" y="139"/>
                  </a:moveTo>
                  <a:lnTo>
                    <a:pt x="243" y="13"/>
                  </a:lnTo>
                  <a:lnTo>
                    <a:pt x="234" y="0"/>
                  </a:lnTo>
                  <a:lnTo>
                    <a:pt x="0" y="126"/>
                  </a:lnTo>
                  <a:lnTo>
                    <a:pt x="8" y="1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7" name="Freeform 381"/>
            <p:cNvSpPr>
              <a:spLocks/>
            </p:cNvSpPr>
            <p:nvPr/>
          </p:nvSpPr>
          <p:spPr bwMode="auto">
            <a:xfrm>
              <a:off x="9779410" y="4616067"/>
              <a:ext cx="88555" cy="50655"/>
            </a:xfrm>
            <a:custGeom>
              <a:avLst/>
              <a:gdLst>
                <a:gd name="T0" fmla="*/ 9 w 243"/>
                <a:gd name="T1" fmla="*/ 139 h 139"/>
                <a:gd name="T2" fmla="*/ 243 w 243"/>
                <a:gd name="T3" fmla="*/ 15 h 139"/>
                <a:gd name="T4" fmla="*/ 235 w 243"/>
                <a:gd name="T5" fmla="*/ 0 h 139"/>
                <a:gd name="T6" fmla="*/ 0 w 243"/>
                <a:gd name="T7" fmla="*/ 126 h 139"/>
                <a:gd name="T8" fmla="*/ 9 w 24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39">
                  <a:moveTo>
                    <a:pt x="9" y="139"/>
                  </a:moveTo>
                  <a:lnTo>
                    <a:pt x="243" y="15"/>
                  </a:lnTo>
                  <a:lnTo>
                    <a:pt x="235" y="0"/>
                  </a:lnTo>
                  <a:lnTo>
                    <a:pt x="0" y="126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8" name="Freeform 382"/>
            <p:cNvSpPr>
              <a:spLocks/>
            </p:cNvSpPr>
            <p:nvPr/>
          </p:nvSpPr>
          <p:spPr bwMode="auto">
            <a:xfrm>
              <a:off x="9795810" y="4543911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5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5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9" name="Freeform 383"/>
            <p:cNvSpPr>
              <a:spLocks/>
            </p:cNvSpPr>
            <p:nvPr/>
          </p:nvSpPr>
          <p:spPr bwMode="auto">
            <a:xfrm>
              <a:off x="9803826" y="4558853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3 h 421"/>
                <a:gd name="T4" fmla="*/ 761 w 768"/>
                <a:gd name="T5" fmla="*/ 0 h 421"/>
                <a:gd name="T6" fmla="*/ 0 w 768"/>
                <a:gd name="T7" fmla="*/ 407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3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0" name="Freeform 384"/>
            <p:cNvSpPr>
              <a:spLocks/>
            </p:cNvSpPr>
            <p:nvPr/>
          </p:nvSpPr>
          <p:spPr bwMode="auto">
            <a:xfrm>
              <a:off x="9811843" y="4573793"/>
              <a:ext cx="279876" cy="153422"/>
            </a:xfrm>
            <a:custGeom>
              <a:avLst/>
              <a:gdLst>
                <a:gd name="T0" fmla="*/ 9 w 768"/>
                <a:gd name="T1" fmla="*/ 421 h 421"/>
                <a:gd name="T2" fmla="*/ 768 w 768"/>
                <a:gd name="T3" fmla="*/ 15 h 421"/>
                <a:gd name="T4" fmla="*/ 761 w 768"/>
                <a:gd name="T5" fmla="*/ 0 h 421"/>
                <a:gd name="T6" fmla="*/ 0 w 768"/>
                <a:gd name="T7" fmla="*/ 407 h 421"/>
                <a:gd name="T8" fmla="*/ 9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9" y="421"/>
                  </a:moveTo>
                  <a:lnTo>
                    <a:pt x="768" y="15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9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1" name="Freeform 385"/>
            <p:cNvSpPr>
              <a:spLocks/>
            </p:cNvSpPr>
            <p:nvPr/>
          </p:nvSpPr>
          <p:spPr bwMode="auto">
            <a:xfrm>
              <a:off x="9819862" y="4670001"/>
              <a:ext cx="128641" cy="71791"/>
            </a:xfrm>
            <a:custGeom>
              <a:avLst/>
              <a:gdLst>
                <a:gd name="T0" fmla="*/ 9 w 353"/>
                <a:gd name="T1" fmla="*/ 197 h 197"/>
                <a:gd name="T2" fmla="*/ 353 w 353"/>
                <a:gd name="T3" fmla="*/ 13 h 197"/>
                <a:gd name="T4" fmla="*/ 346 w 353"/>
                <a:gd name="T5" fmla="*/ 0 h 197"/>
                <a:gd name="T6" fmla="*/ 0 w 353"/>
                <a:gd name="T7" fmla="*/ 184 h 197"/>
                <a:gd name="T8" fmla="*/ 9 w 35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97">
                  <a:moveTo>
                    <a:pt x="9" y="197"/>
                  </a:moveTo>
                  <a:lnTo>
                    <a:pt x="353" y="13"/>
                  </a:lnTo>
                  <a:lnTo>
                    <a:pt x="346" y="0"/>
                  </a:lnTo>
                  <a:lnTo>
                    <a:pt x="0" y="184"/>
                  </a:lnTo>
                  <a:lnTo>
                    <a:pt x="9" y="19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2" name="Freeform 386"/>
            <p:cNvSpPr>
              <a:spLocks/>
            </p:cNvSpPr>
            <p:nvPr/>
          </p:nvSpPr>
          <p:spPr bwMode="auto">
            <a:xfrm>
              <a:off x="9828243" y="4604040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6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6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3" name="Freeform 387"/>
            <p:cNvSpPr>
              <a:spLocks/>
            </p:cNvSpPr>
            <p:nvPr/>
          </p:nvSpPr>
          <p:spPr bwMode="auto">
            <a:xfrm>
              <a:off x="9836260" y="4678748"/>
              <a:ext cx="168727" cy="93656"/>
            </a:xfrm>
            <a:custGeom>
              <a:avLst/>
              <a:gdLst>
                <a:gd name="T0" fmla="*/ 8 w 463"/>
                <a:gd name="T1" fmla="*/ 257 h 257"/>
                <a:gd name="T2" fmla="*/ 463 w 463"/>
                <a:gd name="T3" fmla="*/ 13 h 257"/>
                <a:gd name="T4" fmla="*/ 455 w 463"/>
                <a:gd name="T5" fmla="*/ 0 h 257"/>
                <a:gd name="T6" fmla="*/ 0 w 463"/>
                <a:gd name="T7" fmla="*/ 243 h 257"/>
                <a:gd name="T8" fmla="*/ 8 w 463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257">
                  <a:moveTo>
                    <a:pt x="8" y="257"/>
                  </a:moveTo>
                  <a:lnTo>
                    <a:pt x="463" y="13"/>
                  </a:lnTo>
                  <a:lnTo>
                    <a:pt x="455" y="0"/>
                  </a:lnTo>
                  <a:lnTo>
                    <a:pt x="0" y="243"/>
                  </a:lnTo>
                  <a:lnTo>
                    <a:pt x="8" y="25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4" name="Freeform 388"/>
            <p:cNvSpPr>
              <a:spLocks/>
            </p:cNvSpPr>
            <p:nvPr/>
          </p:nvSpPr>
          <p:spPr bwMode="auto">
            <a:xfrm>
              <a:off x="9844277" y="4633924"/>
              <a:ext cx="279876" cy="153422"/>
            </a:xfrm>
            <a:custGeom>
              <a:avLst/>
              <a:gdLst>
                <a:gd name="T0" fmla="*/ 9 w 768"/>
                <a:gd name="T1" fmla="*/ 421 h 421"/>
                <a:gd name="T2" fmla="*/ 768 w 768"/>
                <a:gd name="T3" fmla="*/ 15 h 421"/>
                <a:gd name="T4" fmla="*/ 761 w 768"/>
                <a:gd name="T5" fmla="*/ 0 h 421"/>
                <a:gd name="T6" fmla="*/ 0 w 768"/>
                <a:gd name="T7" fmla="*/ 407 h 421"/>
                <a:gd name="T8" fmla="*/ 9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9" y="421"/>
                  </a:moveTo>
                  <a:lnTo>
                    <a:pt x="768" y="15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9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5" name="Freeform 389"/>
            <p:cNvSpPr>
              <a:spLocks/>
            </p:cNvSpPr>
            <p:nvPr/>
          </p:nvSpPr>
          <p:spPr bwMode="auto">
            <a:xfrm>
              <a:off x="9860677" y="4664170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6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6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6" name="Freeform 390"/>
            <p:cNvSpPr>
              <a:spLocks/>
            </p:cNvSpPr>
            <p:nvPr/>
          </p:nvSpPr>
          <p:spPr bwMode="auto">
            <a:xfrm>
              <a:off x="9868693" y="4679112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6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6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7" name="Freeform 391"/>
            <p:cNvSpPr>
              <a:spLocks/>
            </p:cNvSpPr>
            <p:nvPr/>
          </p:nvSpPr>
          <p:spPr bwMode="auto">
            <a:xfrm>
              <a:off x="9876711" y="4694054"/>
              <a:ext cx="279876" cy="153422"/>
            </a:xfrm>
            <a:custGeom>
              <a:avLst/>
              <a:gdLst>
                <a:gd name="T0" fmla="*/ 9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7 h 421"/>
                <a:gd name="T8" fmla="*/ 9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9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9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8" name="Freeform 392"/>
            <p:cNvSpPr>
              <a:spLocks/>
            </p:cNvSpPr>
            <p:nvPr/>
          </p:nvSpPr>
          <p:spPr bwMode="auto">
            <a:xfrm>
              <a:off x="9884729" y="4778598"/>
              <a:ext cx="150506" cy="83817"/>
            </a:xfrm>
            <a:custGeom>
              <a:avLst/>
              <a:gdLst>
                <a:gd name="T0" fmla="*/ 9 w 413"/>
                <a:gd name="T1" fmla="*/ 230 h 230"/>
                <a:gd name="T2" fmla="*/ 413 w 413"/>
                <a:gd name="T3" fmla="*/ 15 h 230"/>
                <a:gd name="T4" fmla="*/ 404 w 413"/>
                <a:gd name="T5" fmla="*/ 0 h 230"/>
                <a:gd name="T6" fmla="*/ 0 w 413"/>
                <a:gd name="T7" fmla="*/ 216 h 230"/>
                <a:gd name="T8" fmla="*/ 9 w 413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30">
                  <a:moveTo>
                    <a:pt x="9" y="230"/>
                  </a:moveTo>
                  <a:lnTo>
                    <a:pt x="413" y="15"/>
                  </a:lnTo>
                  <a:lnTo>
                    <a:pt x="404" y="0"/>
                  </a:lnTo>
                  <a:lnTo>
                    <a:pt x="0" y="216"/>
                  </a:lnTo>
                  <a:lnTo>
                    <a:pt x="9" y="23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9" name="Freeform 393"/>
            <p:cNvSpPr>
              <a:spLocks/>
            </p:cNvSpPr>
            <p:nvPr/>
          </p:nvSpPr>
          <p:spPr bwMode="auto">
            <a:xfrm>
              <a:off x="9815124" y="4761107"/>
              <a:ext cx="100216" cy="219382"/>
            </a:xfrm>
            <a:custGeom>
              <a:avLst/>
              <a:gdLst>
                <a:gd name="T0" fmla="*/ 115 w 161"/>
                <a:gd name="T1" fmla="*/ 75 h 353"/>
                <a:gd name="T2" fmla="*/ 139 w 161"/>
                <a:gd name="T3" fmla="*/ 236 h 353"/>
                <a:gd name="T4" fmla="*/ 160 w 161"/>
                <a:gd name="T5" fmla="*/ 332 h 353"/>
                <a:gd name="T6" fmla="*/ 0 w 161"/>
                <a:gd name="T7" fmla="*/ 328 h 353"/>
                <a:gd name="T8" fmla="*/ 54 w 161"/>
                <a:gd name="T9" fmla="*/ 111 h 353"/>
                <a:gd name="T10" fmla="*/ 115 w 161"/>
                <a:gd name="T1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353">
                  <a:moveTo>
                    <a:pt x="115" y="75"/>
                  </a:moveTo>
                  <a:cubicBezTo>
                    <a:pt x="123" y="87"/>
                    <a:pt x="136" y="177"/>
                    <a:pt x="139" y="236"/>
                  </a:cubicBezTo>
                  <a:cubicBezTo>
                    <a:pt x="141" y="261"/>
                    <a:pt x="161" y="331"/>
                    <a:pt x="160" y="332"/>
                  </a:cubicBezTo>
                  <a:cubicBezTo>
                    <a:pt x="153" y="345"/>
                    <a:pt x="19" y="353"/>
                    <a:pt x="0" y="328"/>
                  </a:cubicBezTo>
                  <a:cubicBezTo>
                    <a:pt x="3" y="319"/>
                    <a:pt x="62" y="142"/>
                    <a:pt x="54" y="111"/>
                  </a:cubicBezTo>
                  <a:cubicBezTo>
                    <a:pt x="40" y="56"/>
                    <a:pt x="93" y="0"/>
                    <a:pt x="115" y="75"/>
                  </a:cubicBezTo>
                  <a:close/>
                </a:path>
              </a:pathLst>
            </a:custGeom>
            <a:solidFill>
              <a:srgbClr val="F7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0" name="Freeform 394"/>
            <p:cNvSpPr>
              <a:spLocks/>
            </p:cNvSpPr>
            <p:nvPr/>
          </p:nvSpPr>
          <p:spPr bwMode="auto">
            <a:xfrm>
              <a:off x="9792529" y="4307402"/>
              <a:ext cx="1221178" cy="1303173"/>
            </a:xfrm>
            <a:custGeom>
              <a:avLst/>
              <a:gdLst>
                <a:gd name="T0" fmla="*/ 955 w 1959"/>
                <a:gd name="T1" fmla="*/ 0 h 2099"/>
                <a:gd name="T2" fmla="*/ 838 w 1959"/>
                <a:gd name="T3" fmla="*/ 223 h 2099"/>
                <a:gd name="T4" fmla="*/ 1358 w 1959"/>
                <a:gd name="T5" fmla="*/ 537 h 2099"/>
                <a:gd name="T6" fmla="*/ 1514 w 1959"/>
                <a:gd name="T7" fmla="*/ 780 h 2099"/>
                <a:gd name="T8" fmla="*/ 1355 w 1959"/>
                <a:gd name="T9" fmla="*/ 973 h 2099"/>
                <a:gd name="T10" fmla="*/ 1107 w 1959"/>
                <a:gd name="T11" fmla="*/ 1234 h 2099"/>
                <a:gd name="T12" fmla="*/ 901 w 1959"/>
                <a:gd name="T13" fmla="*/ 1528 h 2099"/>
                <a:gd name="T14" fmla="*/ 851 w 1959"/>
                <a:gd name="T15" fmla="*/ 1638 h 2099"/>
                <a:gd name="T16" fmla="*/ 527 w 1959"/>
                <a:gd name="T17" fmla="*/ 1708 h 2099"/>
                <a:gd name="T18" fmla="*/ 228 w 1959"/>
                <a:gd name="T19" fmla="*/ 1089 h 2099"/>
                <a:gd name="T20" fmla="*/ 0 w 1959"/>
                <a:gd name="T21" fmla="*/ 1181 h 2099"/>
                <a:gd name="T22" fmla="*/ 350 w 1959"/>
                <a:gd name="T23" fmla="*/ 1998 h 2099"/>
                <a:gd name="T24" fmla="*/ 1082 w 1959"/>
                <a:gd name="T25" fmla="*/ 2095 h 2099"/>
                <a:gd name="T26" fmla="*/ 1105 w 1959"/>
                <a:gd name="T27" fmla="*/ 2099 h 2099"/>
                <a:gd name="T28" fmla="*/ 1530 w 1959"/>
                <a:gd name="T29" fmla="*/ 1678 h 2099"/>
                <a:gd name="T30" fmla="*/ 1532 w 1959"/>
                <a:gd name="T31" fmla="*/ 1680 h 2099"/>
                <a:gd name="T32" fmla="*/ 1582 w 1959"/>
                <a:gd name="T33" fmla="*/ 1617 h 2099"/>
                <a:gd name="T34" fmla="*/ 1634 w 1959"/>
                <a:gd name="T35" fmla="*/ 1554 h 2099"/>
                <a:gd name="T36" fmla="*/ 1632 w 1959"/>
                <a:gd name="T37" fmla="*/ 1553 h 2099"/>
                <a:gd name="T38" fmla="*/ 1959 w 1959"/>
                <a:gd name="T39" fmla="*/ 1054 h 2099"/>
                <a:gd name="T40" fmla="*/ 1951 w 1959"/>
                <a:gd name="T41" fmla="*/ 1031 h 2099"/>
                <a:gd name="T42" fmla="*/ 1547 w 1959"/>
                <a:gd name="T43" fmla="*/ 311 h 2099"/>
                <a:gd name="T44" fmla="*/ 955 w 1959"/>
                <a:gd name="T45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9" h="2099">
                  <a:moveTo>
                    <a:pt x="955" y="0"/>
                  </a:moveTo>
                  <a:cubicBezTo>
                    <a:pt x="838" y="223"/>
                    <a:pt x="838" y="223"/>
                    <a:pt x="838" y="223"/>
                  </a:cubicBezTo>
                  <a:cubicBezTo>
                    <a:pt x="838" y="223"/>
                    <a:pt x="1174" y="380"/>
                    <a:pt x="1358" y="537"/>
                  </a:cubicBezTo>
                  <a:cubicBezTo>
                    <a:pt x="1358" y="537"/>
                    <a:pt x="1447" y="652"/>
                    <a:pt x="1514" y="780"/>
                  </a:cubicBezTo>
                  <a:cubicBezTo>
                    <a:pt x="1514" y="866"/>
                    <a:pt x="1431" y="916"/>
                    <a:pt x="1355" y="973"/>
                  </a:cubicBezTo>
                  <a:cubicBezTo>
                    <a:pt x="1262" y="1042"/>
                    <a:pt x="1182" y="1140"/>
                    <a:pt x="1107" y="1234"/>
                  </a:cubicBezTo>
                  <a:cubicBezTo>
                    <a:pt x="1030" y="1326"/>
                    <a:pt x="950" y="1424"/>
                    <a:pt x="901" y="1528"/>
                  </a:cubicBezTo>
                  <a:cubicBezTo>
                    <a:pt x="860" y="1615"/>
                    <a:pt x="873" y="1618"/>
                    <a:pt x="851" y="1638"/>
                  </a:cubicBezTo>
                  <a:cubicBezTo>
                    <a:pt x="806" y="1633"/>
                    <a:pt x="573" y="1722"/>
                    <a:pt x="527" y="1708"/>
                  </a:cubicBezTo>
                  <a:cubicBezTo>
                    <a:pt x="228" y="1089"/>
                    <a:pt x="228" y="1089"/>
                    <a:pt x="228" y="1089"/>
                  </a:cubicBezTo>
                  <a:cubicBezTo>
                    <a:pt x="0" y="1181"/>
                    <a:pt x="0" y="1181"/>
                    <a:pt x="0" y="1181"/>
                  </a:cubicBezTo>
                  <a:cubicBezTo>
                    <a:pt x="0" y="1181"/>
                    <a:pt x="254" y="1842"/>
                    <a:pt x="350" y="1998"/>
                  </a:cubicBezTo>
                  <a:cubicBezTo>
                    <a:pt x="606" y="2062"/>
                    <a:pt x="993" y="2093"/>
                    <a:pt x="1082" y="2095"/>
                  </a:cubicBezTo>
                  <a:cubicBezTo>
                    <a:pt x="1090" y="2097"/>
                    <a:pt x="1097" y="2098"/>
                    <a:pt x="1105" y="2099"/>
                  </a:cubicBezTo>
                  <a:cubicBezTo>
                    <a:pt x="1303" y="1933"/>
                    <a:pt x="1428" y="1798"/>
                    <a:pt x="1530" y="1678"/>
                  </a:cubicBezTo>
                  <a:cubicBezTo>
                    <a:pt x="1532" y="1680"/>
                    <a:pt x="1532" y="1680"/>
                    <a:pt x="1532" y="1680"/>
                  </a:cubicBezTo>
                  <a:cubicBezTo>
                    <a:pt x="1548" y="1659"/>
                    <a:pt x="1565" y="1638"/>
                    <a:pt x="1582" y="1617"/>
                  </a:cubicBezTo>
                  <a:cubicBezTo>
                    <a:pt x="1600" y="1596"/>
                    <a:pt x="1617" y="1575"/>
                    <a:pt x="1634" y="1554"/>
                  </a:cubicBezTo>
                  <a:cubicBezTo>
                    <a:pt x="1632" y="1553"/>
                    <a:pt x="1632" y="1553"/>
                    <a:pt x="1632" y="1553"/>
                  </a:cubicBezTo>
                  <a:cubicBezTo>
                    <a:pt x="1729" y="1429"/>
                    <a:pt x="1836" y="1281"/>
                    <a:pt x="1959" y="1054"/>
                  </a:cubicBezTo>
                  <a:cubicBezTo>
                    <a:pt x="1957" y="1046"/>
                    <a:pt x="1954" y="1039"/>
                    <a:pt x="1951" y="1031"/>
                  </a:cubicBezTo>
                  <a:cubicBezTo>
                    <a:pt x="1929" y="942"/>
                    <a:pt x="1715" y="487"/>
                    <a:pt x="1547" y="311"/>
                  </a:cubicBezTo>
                  <a:cubicBezTo>
                    <a:pt x="1490" y="239"/>
                    <a:pt x="955" y="0"/>
                    <a:pt x="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391" name="Freeform 395"/>
            <p:cNvSpPr>
              <a:spLocks/>
            </p:cNvSpPr>
            <p:nvPr/>
          </p:nvSpPr>
          <p:spPr bwMode="auto">
            <a:xfrm>
              <a:off x="9792529" y="4307402"/>
              <a:ext cx="1221178" cy="1303173"/>
            </a:xfrm>
            <a:custGeom>
              <a:avLst/>
              <a:gdLst>
                <a:gd name="T0" fmla="*/ 955 w 1959"/>
                <a:gd name="T1" fmla="*/ 0 h 2099"/>
                <a:gd name="T2" fmla="*/ 942 w 1959"/>
                <a:gd name="T3" fmla="*/ 25 h 2099"/>
                <a:gd name="T4" fmla="*/ 1494 w 1959"/>
                <a:gd name="T5" fmla="*/ 326 h 2099"/>
                <a:gd name="T6" fmla="*/ 1815 w 1959"/>
                <a:gd name="T7" fmla="*/ 828 h 2099"/>
                <a:gd name="T8" fmla="*/ 1716 w 1959"/>
                <a:gd name="T9" fmla="*/ 1224 h 2099"/>
                <a:gd name="T10" fmla="*/ 1123 w 1959"/>
                <a:gd name="T11" fmla="*/ 1923 h 2099"/>
                <a:gd name="T12" fmla="*/ 624 w 1959"/>
                <a:gd name="T13" fmla="*/ 1993 h 2099"/>
                <a:gd name="T14" fmla="*/ 373 w 1959"/>
                <a:gd name="T15" fmla="*/ 1908 h 2099"/>
                <a:gd name="T16" fmla="*/ 51 w 1959"/>
                <a:gd name="T17" fmla="*/ 1160 h 2099"/>
                <a:gd name="T18" fmla="*/ 0 w 1959"/>
                <a:gd name="T19" fmla="*/ 1181 h 2099"/>
                <a:gd name="T20" fmla="*/ 350 w 1959"/>
                <a:gd name="T21" fmla="*/ 1998 h 2099"/>
                <a:gd name="T22" fmla="*/ 1082 w 1959"/>
                <a:gd name="T23" fmla="*/ 2095 h 2099"/>
                <a:gd name="T24" fmla="*/ 1105 w 1959"/>
                <a:gd name="T25" fmla="*/ 2099 h 2099"/>
                <a:gd name="T26" fmla="*/ 1530 w 1959"/>
                <a:gd name="T27" fmla="*/ 1678 h 2099"/>
                <a:gd name="T28" fmla="*/ 1532 w 1959"/>
                <a:gd name="T29" fmla="*/ 1680 h 2099"/>
                <a:gd name="T30" fmla="*/ 1582 w 1959"/>
                <a:gd name="T31" fmla="*/ 1617 h 2099"/>
                <a:gd name="T32" fmla="*/ 1634 w 1959"/>
                <a:gd name="T33" fmla="*/ 1554 h 2099"/>
                <a:gd name="T34" fmla="*/ 1632 w 1959"/>
                <a:gd name="T35" fmla="*/ 1553 h 2099"/>
                <a:gd name="T36" fmla="*/ 1959 w 1959"/>
                <a:gd name="T37" fmla="*/ 1054 h 2099"/>
                <a:gd name="T38" fmla="*/ 1951 w 1959"/>
                <a:gd name="T39" fmla="*/ 1031 h 2099"/>
                <a:gd name="T40" fmla="*/ 1547 w 1959"/>
                <a:gd name="T41" fmla="*/ 311 h 2099"/>
                <a:gd name="T42" fmla="*/ 955 w 1959"/>
                <a:gd name="T43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9" h="2099">
                  <a:moveTo>
                    <a:pt x="955" y="0"/>
                  </a:moveTo>
                  <a:cubicBezTo>
                    <a:pt x="942" y="25"/>
                    <a:pt x="942" y="25"/>
                    <a:pt x="942" y="25"/>
                  </a:cubicBezTo>
                  <a:cubicBezTo>
                    <a:pt x="1065" y="78"/>
                    <a:pt x="1410" y="232"/>
                    <a:pt x="1494" y="326"/>
                  </a:cubicBezTo>
                  <a:cubicBezTo>
                    <a:pt x="1595" y="441"/>
                    <a:pt x="1794" y="756"/>
                    <a:pt x="1815" y="828"/>
                  </a:cubicBezTo>
                  <a:cubicBezTo>
                    <a:pt x="1835" y="901"/>
                    <a:pt x="1799" y="1035"/>
                    <a:pt x="1716" y="1224"/>
                  </a:cubicBezTo>
                  <a:cubicBezTo>
                    <a:pt x="1632" y="1413"/>
                    <a:pt x="1217" y="1879"/>
                    <a:pt x="1123" y="1923"/>
                  </a:cubicBezTo>
                  <a:cubicBezTo>
                    <a:pt x="1030" y="1967"/>
                    <a:pt x="696" y="1996"/>
                    <a:pt x="624" y="1993"/>
                  </a:cubicBezTo>
                  <a:cubicBezTo>
                    <a:pt x="551" y="1991"/>
                    <a:pt x="414" y="1970"/>
                    <a:pt x="373" y="1908"/>
                  </a:cubicBezTo>
                  <a:cubicBezTo>
                    <a:pt x="336" y="1852"/>
                    <a:pt x="100" y="1279"/>
                    <a:pt x="51" y="1160"/>
                  </a:cubicBezTo>
                  <a:cubicBezTo>
                    <a:pt x="0" y="1181"/>
                    <a:pt x="0" y="1181"/>
                    <a:pt x="0" y="1181"/>
                  </a:cubicBezTo>
                  <a:cubicBezTo>
                    <a:pt x="0" y="1181"/>
                    <a:pt x="254" y="1842"/>
                    <a:pt x="350" y="1998"/>
                  </a:cubicBezTo>
                  <a:cubicBezTo>
                    <a:pt x="606" y="2062"/>
                    <a:pt x="993" y="2093"/>
                    <a:pt x="1082" y="2095"/>
                  </a:cubicBezTo>
                  <a:cubicBezTo>
                    <a:pt x="1090" y="2097"/>
                    <a:pt x="1097" y="2098"/>
                    <a:pt x="1105" y="2099"/>
                  </a:cubicBezTo>
                  <a:cubicBezTo>
                    <a:pt x="1303" y="1933"/>
                    <a:pt x="1428" y="1798"/>
                    <a:pt x="1530" y="1678"/>
                  </a:cubicBezTo>
                  <a:cubicBezTo>
                    <a:pt x="1532" y="1680"/>
                    <a:pt x="1532" y="1680"/>
                    <a:pt x="1532" y="1680"/>
                  </a:cubicBezTo>
                  <a:cubicBezTo>
                    <a:pt x="1548" y="1659"/>
                    <a:pt x="1565" y="1638"/>
                    <a:pt x="1582" y="1617"/>
                  </a:cubicBezTo>
                  <a:cubicBezTo>
                    <a:pt x="1600" y="1596"/>
                    <a:pt x="1617" y="1575"/>
                    <a:pt x="1634" y="1554"/>
                  </a:cubicBezTo>
                  <a:cubicBezTo>
                    <a:pt x="1632" y="1553"/>
                    <a:pt x="1632" y="1553"/>
                    <a:pt x="1632" y="1553"/>
                  </a:cubicBezTo>
                  <a:cubicBezTo>
                    <a:pt x="1729" y="1429"/>
                    <a:pt x="1836" y="1281"/>
                    <a:pt x="1959" y="1054"/>
                  </a:cubicBezTo>
                  <a:cubicBezTo>
                    <a:pt x="1957" y="1046"/>
                    <a:pt x="1954" y="1039"/>
                    <a:pt x="1951" y="1031"/>
                  </a:cubicBezTo>
                  <a:cubicBezTo>
                    <a:pt x="1929" y="942"/>
                    <a:pt x="1715" y="487"/>
                    <a:pt x="1547" y="311"/>
                  </a:cubicBezTo>
                  <a:cubicBezTo>
                    <a:pt x="1490" y="239"/>
                    <a:pt x="955" y="0"/>
                    <a:pt x="95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2" name="Freeform 396"/>
            <p:cNvSpPr>
              <a:spLocks/>
            </p:cNvSpPr>
            <p:nvPr/>
          </p:nvSpPr>
          <p:spPr bwMode="auto">
            <a:xfrm>
              <a:off x="10588791" y="4736326"/>
              <a:ext cx="260926" cy="279512"/>
            </a:xfrm>
            <a:custGeom>
              <a:avLst/>
              <a:gdLst>
                <a:gd name="T0" fmla="*/ 419 w 419"/>
                <a:gd name="T1" fmla="*/ 205 h 450"/>
                <a:gd name="T2" fmla="*/ 114 w 419"/>
                <a:gd name="T3" fmla="*/ 26 h 450"/>
                <a:gd name="T4" fmla="*/ 0 w 419"/>
                <a:gd name="T5" fmla="*/ 101 h 450"/>
                <a:gd name="T6" fmla="*/ 86 w 419"/>
                <a:gd name="T7" fmla="*/ 304 h 450"/>
                <a:gd name="T8" fmla="*/ 228 w 419"/>
                <a:gd name="T9" fmla="*/ 450 h 450"/>
                <a:gd name="T10" fmla="*/ 419 w 419"/>
                <a:gd name="T11" fmla="*/ 20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50">
                  <a:moveTo>
                    <a:pt x="419" y="205"/>
                  </a:moveTo>
                  <a:cubicBezTo>
                    <a:pt x="180" y="202"/>
                    <a:pt x="156" y="0"/>
                    <a:pt x="114" y="26"/>
                  </a:cubicBezTo>
                  <a:cubicBezTo>
                    <a:pt x="73" y="52"/>
                    <a:pt x="0" y="101"/>
                    <a:pt x="0" y="101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228" y="450"/>
                    <a:pt x="228" y="450"/>
                    <a:pt x="228" y="450"/>
                  </a:cubicBezTo>
                  <a:lnTo>
                    <a:pt x="419" y="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3" name="Freeform 397"/>
            <p:cNvSpPr>
              <a:spLocks/>
            </p:cNvSpPr>
            <p:nvPr/>
          </p:nvSpPr>
          <p:spPr bwMode="auto">
            <a:xfrm>
              <a:off x="10175902" y="5167072"/>
              <a:ext cx="272588" cy="221204"/>
            </a:xfrm>
            <a:custGeom>
              <a:avLst/>
              <a:gdLst>
                <a:gd name="T0" fmla="*/ 437 w 437"/>
                <a:gd name="T1" fmla="*/ 192 h 356"/>
                <a:gd name="T2" fmla="*/ 132 w 437"/>
                <a:gd name="T3" fmla="*/ 6 h 356"/>
                <a:gd name="T4" fmla="*/ 46 w 437"/>
                <a:gd name="T5" fmla="*/ 261 h 356"/>
                <a:gd name="T6" fmla="*/ 153 w 437"/>
                <a:gd name="T7" fmla="*/ 330 h 356"/>
                <a:gd name="T8" fmla="*/ 233 w 437"/>
                <a:gd name="T9" fmla="*/ 356 h 356"/>
                <a:gd name="T10" fmla="*/ 437 w 437"/>
                <a:gd name="T11" fmla="*/ 19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56">
                  <a:moveTo>
                    <a:pt x="437" y="192"/>
                  </a:moveTo>
                  <a:cubicBezTo>
                    <a:pt x="417" y="163"/>
                    <a:pt x="145" y="0"/>
                    <a:pt x="132" y="6"/>
                  </a:cubicBezTo>
                  <a:cubicBezTo>
                    <a:pt x="119" y="11"/>
                    <a:pt x="0" y="227"/>
                    <a:pt x="46" y="261"/>
                  </a:cubicBezTo>
                  <a:cubicBezTo>
                    <a:pt x="93" y="294"/>
                    <a:pt x="153" y="330"/>
                    <a:pt x="153" y="330"/>
                  </a:cubicBezTo>
                  <a:cubicBezTo>
                    <a:pt x="233" y="356"/>
                    <a:pt x="233" y="356"/>
                    <a:pt x="233" y="356"/>
                  </a:cubicBezTo>
                  <a:lnTo>
                    <a:pt x="437" y="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4" name="Freeform 398"/>
            <p:cNvSpPr>
              <a:spLocks/>
            </p:cNvSpPr>
            <p:nvPr/>
          </p:nvSpPr>
          <p:spPr bwMode="auto">
            <a:xfrm>
              <a:off x="10375970" y="4827067"/>
              <a:ext cx="753988" cy="902673"/>
            </a:xfrm>
            <a:custGeom>
              <a:avLst/>
              <a:gdLst>
                <a:gd name="T0" fmla="*/ 36 w 1209"/>
                <a:gd name="T1" fmla="*/ 1369 h 1454"/>
                <a:gd name="T2" fmla="*/ 27 w 1209"/>
                <a:gd name="T3" fmla="*/ 1260 h 1454"/>
                <a:gd name="T4" fmla="*/ 635 w 1209"/>
                <a:gd name="T5" fmla="*/ 749 h 1454"/>
                <a:gd name="T6" fmla="*/ 973 w 1209"/>
                <a:gd name="T7" fmla="*/ 45 h 1454"/>
                <a:gd name="T8" fmla="*/ 1081 w 1209"/>
                <a:gd name="T9" fmla="*/ 25 h 1454"/>
                <a:gd name="T10" fmla="*/ 812 w 1209"/>
                <a:gd name="T11" fmla="*/ 882 h 1454"/>
                <a:gd name="T12" fmla="*/ 36 w 1209"/>
                <a:gd name="T13" fmla="*/ 1369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9" h="1454">
                  <a:moveTo>
                    <a:pt x="36" y="1369"/>
                  </a:moveTo>
                  <a:cubicBezTo>
                    <a:pt x="3" y="1344"/>
                    <a:pt x="0" y="1296"/>
                    <a:pt x="27" y="1260"/>
                  </a:cubicBezTo>
                  <a:cubicBezTo>
                    <a:pt x="27" y="1260"/>
                    <a:pt x="347" y="1119"/>
                    <a:pt x="635" y="749"/>
                  </a:cubicBezTo>
                  <a:cubicBezTo>
                    <a:pt x="923" y="380"/>
                    <a:pt x="973" y="45"/>
                    <a:pt x="973" y="45"/>
                  </a:cubicBezTo>
                  <a:cubicBezTo>
                    <a:pt x="1001" y="9"/>
                    <a:pt x="1049" y="0"/>
                    <a:pt x="1081" y="25"/>
                  </a:cubicBezTo>
                  <a:cubicBezTo>
                    <a:pt x="1209" y="123"/>
                    <a:pt x="1004" y="636"/>
                    <a:pt x="812" y="882"/>
                  </a:cubicBezTo>
                  <a:cubicBezTo>
                    <a:pt x="616" y="1133"/>
                    <a:pt x="148" y="1454"/>
                    <a:pt x="36" y="1369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5" name="Freeform 399"/>
            <p:cNvSpPr>
              <a:spLocks/>
            </p:cNvSpPr>
            <p:nvPr/>
          </p:nvSpPr>
          <p:spPr bwMode="auto">
            <a:xfrm>
              <a:off x="10767722" y="4985227"/>
              <a:ext cx="94021" cy="73249"/>
            </a:xfrm>
            <a:custGeom>
              <a:avLst/>
              <a:gdLst>
                <a:gd name="T0" fmla="*/ 103 w 151"/>
                <a:gd name="T1" fmla="*/ 117 h 118"/>
                <a:gd name="T2" fmla="*/ 146 w 151"/>
                <a:gd name="T3" fmla="*/ 87 h 118"/>
                <a:gd name="T4" fmla="*/ 62 w 151"/>
                <a:gd name="T5" fmla="*/ 21 h 118"/>
                <a:gd name="T6" fmla="*/ 7 w 151"/>
                <a:gd name="T7" fmla="*/ 20 h 118"/>
                <a:gd name="T8" fmla="*/ 103 w 151"/>
                <a:gd name="T9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18">
                  <a:moveTo>
                    <a:pt x="103" y="117"/>
                  </a:moveTo>
                  <a:cubicBezTo>
                    <a:pt x="115" y="118"/>
                    <a:pt x="151" y="102"/>
                    <a:pt x="146" y="87"/>
                  </a:cubicBezTo>
                  <a:cubicBezTo>
                    <a:pt x="140" y="71"/>
                    <a:pt x="99" y="35"/>
                    <a:pt x="62" y="21"/>
                  </a:cubicBezTo>
                  <a:cubicBezTo>
                    <a:pt x="24" y="6"/>
                    <a:pt x="0" y="0"/>
                    <a:pt x="7" y="20"/>
                  </a:cubicBezTo>
                  <a:cubicBezTo>
                    <a:pt x="15" y="41"/>
                    <a:pt x="103" y="117"/>
                    <a:pt x="103" y="117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6" name="Freeform 400"/>
            <p:cNvSpPr>
              <a:spLocks/>
            </p:cNvSpPr>
            <p:nvPr/>
          </p:nvSpPr>
          <p:spPr bwMode="auto">
            <a:xfrm>
              <a:off x="10431725" y="5296808"/>
              <a:ext cx="73249" cy="93292"/>
            </a:xfrm>
            <a:custGeom>
              <a:avLst/>
              <a:gdLst>
                <a:gd name="T0" fmla="*/ 117 w 118"/>
                <a:gd name="T1" fmla="*/ 102 h 150"/>
                <a:gd name="T2" fmla="*/ 87 w 118"/>
                <a:gd name="T3" fmla="*/ 145 h 150"/>
                <a:gd name="T4" fmla="*/ 21 w 118"/>
                <a:gd name="T5" fmla="*/ 61 h 150"/>
                <a:gd name="T6" fmla="*/ 21 w 118"/>
                <a:gd name="T7" fmla="*/ 7 h 150"/>
                <a:gd name="T8" fmla="*/ 117 w 118"/>
                <a:gd name="T9" fmla="*/ 10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0">
                  <a:moveTo>
                    <a:pt x="117" y="102"/>
                  </a:moveTo>
                  <a:cubicBezTo>
                    <a:pt x="118" y="114"/>
                    <a:pt x="103" y="150"/>
                    <a:pt x="87" y="145"/>
                  </a:cubicBezTo>
                  <a:cubicBezTo>
                    <a:pt x="72" y="140"/>
                    <a:pt x="36" y="99"/>
                    <a:pt x="21" y="61"/>
                  </a:cubicBezTo>
                  <a:cubicBezTo>
                    <a:pt x="7" y="24"/>
                    <a:pt x="0" y="0"/>
                    <a:pt x="21" y="7"/>
                  </a:cubicBezTo>
                  <a:cubicBezTo>
                    <a:pt x="41" y="14"/>
                    <a:pt x="117" y="102"/>
                    <a:pt x="117" y="102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7" name="Freeform 401"/>
            <p:cNvSpPr>
              <a:spLocks/>
            </p:cNvSpPr>
            <p:nvPr/>
          </p:nvSpPr>
          <p:spPr bwMode="auto">
            <a:xfrm>
              <a:off x="10333696" y="4886104"/>
              <a:ext cx="610407" cy="664706"/>
            </a:xfrm>
            <a:custGeom>
              <a:avLst/>
              <a:gdLst>
                <a:gd name="T0" fmla="*/ 782 w 979"/>
                <a:gd name="T1" fmla="*/ 212 h 1071"/>
                <a:gd name="T2" fmla="*/ 802 w 979"/>
                <a:gd name="T3" fmla="*/ 764 h 1071"/>
                <a:gd name="T4" fmla="*/ 39 w 979"/>
                <a:gd name="T5" fmla="*/ 508 h 1071"/>
                <a:gd name="T6" fmla="*/ 30 w 979"/>
                <a:gd name="T7" fmla="*/ 315 h 1071"/>
                <a:gd name="T8" fmla="*/ 58 w 979"/>
                <a:gd name="T9" fmla="*/ 338 h 1071"/>
                <a:gd name="T10" fmla="*/ 80 w 979"/>
                <a:gd name="T11" fmla="*/ 206 h 1071"/>
                <a:gd name="T12" fmla="*/ 139 w 979"/>
                <a:gd name="T13" fmla="*/ 93 h 1071"/>
                <a:gd name="T14" fmla="*/ 151 w 979"/>
                <a:gd name="T15" fmla="*/ 149 h 1071"/>
                <a:gd name="T16" fmla="*/ 235 w 979"/>
                <a:gd name="T17" fmla="*/ 51 h 1071"/>
                <a:gd name="T18" fmla="*/ 300 w 979"/>
                <a:gd name="T19" fmla="*/ 2 h 1071"/>
                <a:gd name="T20" fmla="*/ 301 w 979"/>
                <a:gd name="T21" fmla="*/ 41 h 1071"/>
                <a:gd name="T22" fmla="*/ 419 w 979"/>
                <a:gd name="T23" fmla="*/ 8 h 1071"/>
                <a:gd name="T24" fmla="*/ 506 w 979"/>
                <a:gd name="T25" fmla="*/ 6 h 1071"/>
                <a:gd name="T26" fmla="*/ 495 w 979"/>
                <a:gd name="T27" fmla="*/ 27 h 1071"/>
                <a:gd name="T28" fmla="*/ 682 w 979"/>
                <a:gd name="T29" fmla="*/ 96 h 1071"/>
                <a:gd name="T30" fmla="*/ 765 w 979"/>
                <a:gd name="T31" fmla="*/ 195 h 1071"/>
                <a:gd name="T32" fmla="*/ 782 w 979"/>
                <a:gd name="T33" fmla="*/ 212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9" h="1071">
                  <a:moveTo>
                    <a:pt x="782" y="212"/>
                  </a:moveTo>
                  <a:cubicBezTo>
                    <a:pt x="979" y="413"/>
                    <a:pt x="934" y="638"/>
                    <a:pt x="802" y="764"/>
                  </a:cubicBezTo>
                  <a:cubicBezTo>
                    <a:pt x="483" y="1071"/>
                    <a:pt x="201" y="817"/>
                    <a:pt x="39" y="508"/>
                  </a:cubicBezTo>
                  <a:cubicBezTo>
                    <a:pt x="0" y="432"/>
                    <a:pt x="24" y="311"/>
                    <a:pt x="30" y="315"/>
                  </a:cubicBezTo>
                  <a:cubicBezTo>
                    <a:pt x="37" y="319"/>
                    <a:pt x="59" y="346"/>
                    <a:pt x="58" y="338"/>
                  </a:cubicBezTo>
                  <a:cubicBezTo>
                    <a:pt x="56" y="330"/>
                    <a:pt x="61" y="270"/>
                    <a:pt x="80" y="206"/>
                  </a:cubicBezTo>
                  <a:cubicBezTo>
                    <a:pt x="98" y="142"/>
                    <a:pt x="138" y="79"/>
                    <a:pt x="139" y="93"/>
                  </a:cubicBezTo>
                  <a:cubicBezTo>
                    <a:pt x="140" y="108"/>
                    <a:pt x="151" y="149"/>
                    <a:pt x="151" y="149"/>
                  </a:cubicBezTo>
                  <a:cubicBezTo>
                    <a:pt x="151" y="149"/>
                    <a:pt x="181" y="90"/>
                    <a:pt x="235" y="51"/>
                  </a:cubicBezTo>
                  <a:cubicBezTo>
                    <a:pt x="289" y="12"/>
                    <a:pt x="300" y="2"/>
                    <a:pt x="300" y="2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1" y="41"/>
                    <a:pt x="354" y="16"/>
                    <a:pt x="419" y="8"/>
                  </a:cubicBezTo>
                  <a:cubicBezTo>
                    <a:pt x="483" y="0"/>
                    <a:pt x="506" y="6"/>
                    <a:pt x="506" y="6"/>
                  </a:cubicBezTo>
                  <a:cubicBezTo>
                    <a:pt x="495" y="27"/>
                    <a:pt x="495" y="27"/>
                    <a:pt x="495" y="27"/>
                  </a:cubicBezTo>
                  <a:cubicBezTo>
                    <a:pt x="495" y="27"/>
                    <a:pt x="618" y="22"/>
                    <a:pt x="682" y="96"/>
                  </a:cubicBezTo>
                  <a:cubicBezTo>
                    <a:pt x="746" y="169"/>
                    <a:pt x="739" y="160"/>
                    <a:pt x="765" y="195"/>
                  </a:cubicBezTo>
                  <a:cubicBezTo>
                    <a:pt x="771" y="200"/>
                    <a:pt x="777" y="206"/>
                    <a:pt x="782" y="212"/>
                  </a:cubicBezTo>
                  <a:close/>
                </a:path>
              </a:pathLst>
            </a:custGeom>
            <a:solidFill>
              <a:srgbClr val="2740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398" name="Freeform 402"/>
            <p:cNvSpPr>
              <a:spLocks/>
            </p:cNvSpPr>
            <p:nvPr/>
          </p:nvSpPr>
          <p:spPr bwMode="auto">
            <a:xfrm>
              <a:off x="10344993" y="5143021"/>
              <a:ext cx="562303" cy="407788"/>
            </a:xfrm>
            <a:custGeom>
              <a:avLst/>
              <a:gdLst>
                <a:gd name="T0" fmla="*/ 897 w 902"/>
                <a:gd name="T1" fmla="*/ 76 h 657"/>
                <a:gd name="T2" fmla="*/ 784 w 902"/>
                <a:gd name="T3" fmla="*/ 350 h 657"/>
                <a:gd name="T4" fmla="*/ 21 w 902"/>
                <a:gd name="T5" fmla="*/ 94 h 657"/>
                <a:gd name="T6" fmla="*/ 0 w 902"/>
                <a:gd name="T7" fmla="*/ 0 h 657"/>
                <a:gd name="T8" fmla="*/ 897 w 902"/>
                <a:gd name="T9" fmla="*/ 7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657">
                  <a:moveTo>
                    <a:pt x="897" y="76"/>
                  </a:moveTo>
                  <a:cubicBezTo>
                    <a:pt x="902" y="184"/>
                    <a:pt x="856" y="281"/>
                    <a:pt x="784" y="350"/>
                  </a:cubicBezTo>
                  <a:cubicBezTo>
                    <a:pt x="465" y="657"/>
                    <a:pt x="183" y="403"/>
                    <a:pt x="21" y="94"/>
                  </a:cubicBezTo>
                  <a:cubicBezTo>
                    <a:pt x="7" y="66"/>
                    <a:pt x="1" y="32"/>
                    <a:pt x="0" y="0"/>
                  </a:cubicBezTo>
                  <a:cubicBezTo>
                    <a:pt x="197" y="238"/>
                    <a:pt x="604" y="462"/>
                    <a:pt x="897" y="76"/>
                  </a:cubicBezTo>
                  <a:close/>
                </a:path>
              </a:pathLst>
            </a:custGeom>
            <a:solidFill>
              <a:srgbClr val="2339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9" name="Freeform 403"/>
            <p:cNvSpPr>
              <a:spLocks/>
            </p:cNvSpPr>
            <p:nvPr/>
          </p:nvSpPr>
          <p:spPr bwMode="auto">
            <a:xfrm>
              <a:off x="9236421" y="2726902"/>
              <a:ext cx="324700" cy="322878"/>
            </a:xfrm>
            <a:custGeom>
              <a:avLst/>
              <a:gdLst>
                <a:gd name="T0" fmla="*/ 446 w 521"/>
                <a:gd name="T1" fmla="*/ 394 h 520"/>
                <a:gd name="T2" fmla="*/ 397 w 521"/>
                <a:gd name="T3" fmla="*/ 74 h 520"/>
                <a:gd name="T4" fmla="*/ 75 w 521"/>
                <a:gd name="T5" fmla="*/ 126 h 520"/>
                <a:gd name="T6" fmla="*/ 124 w 521"/>
                <a:gd name="T7" fmla="*/ 446 h 520"/>
                <a:gd name="T8" fmla="*/ 446 w 521"/>
                <a:gd name="T9" fmla="*/ 3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0">
                  <a:moveTo>
                    <a:pt x="446" y="394"/>
                  </a:moveTo>
                  <a:cubicBezTo>
                    <a:pt x="521" y="291"/>
                    <a:pt x="500" y="148"/>
                    <a:pt x="397" y="74"/>
                  </a:cubicBezTo>
                  <a:cubicBezTo>
                    <a:pt x="295" y="0"/>
                    <a:pt x="151" y="23"/>
                    <a:pt x="75" y="126"/>
                  </a:cubicBezTo>
                  <a:cubicBezTo>
                    <a:pt x="0" y="228"/>
                    <a:pt x="22" y="372"/>
                    <a:pt x="124" y="446"/>
                  </a:cubicBezTo>
                  <a:cubicBezTo>
                    <a:pt x="227" y="520"/>
                    <a:pt x="371" y="496"/>
                    <a:pt x="446" y="394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0" name="Freeform 404"/>
            <p:cNvSpPr>
              <a:spLocks/>
            </p:cNvSpPr>
            <p:nvPr/>
          </p:nvSpPr>
          <p:spPr bwMode="auto">
            <a:xfrm>
              <a:off x="9456532" y="2767718"/>
              <a:ext cx="60493" cy="52841"/>
            </a:xfrm>
            <a:custGeom>
              <a:avLst/>
              <a:gdLst>
                <a:gd name="T0" fmla="*/ 0 w 97"/>
                <a:gd name="T1" fmla="*/ 0 h 85"/>
                <a:gd name="T2" fmla="*/ 29 w 97"/>
                <a:gd name="T3" fmla="*/ 0 h 85"/>
                <a:gd name="T4" fmla="*/ 64 w 97"/>
                <a:gd name="T5" fmla="*/ 36 h 85"/>
                <a:gd name="T6" fmla="*/ 91 w 97"/>
                <a:gd name="T7" fmla="*/ 63 h 85"/>
                <a:gd name="T8" fmla="*/ 71 w 97"/>
                <a:gd name="T9" fmla="*/ 83 h 85"/>
                <a:gd name="T10" fmla="*/ 27 w 97"/>
                <a:gd name="T11" fmla="*/ 73 h 85"/>
                <a:gd name="T12" fmla="*/ 0 w 97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5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61" y="34"/>
                    <a:pt x="64" y="36"/>
                  </a:cubicBezTo>
                  <a:cubicBezTo>
                    <a:pt x="67" y="39"/>
                    <a:pt x="97" y="52"/>
                    <a:pt x="91" y="63"/>
                  </a:cubicBezTo>
                  <a:cubicBezTo>
                    <a:pt x="85" y="74"/>
                    <a:pt x="85" y="80"/>
                    <a:pt x="71" y="83"/>
                  </a:cubicBezTo>
                  <a:cubicBezTo>
                    <a:pt x="56" y="85"/>
                    <a:pt x="27" y="73"/>
                    <a:pt x="27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1" name="Freeform 405"/>
            <p:cNvSpPr>
              <a:spLocks/>
            </p:cNvSpPr>
            <p:nvPr/>
          </p:nvSpPr>
          <p:spPr bwMode="auto">
            <a:xfrm>
              <a:off x="9278695" y="2741845"/>
              <a:ext cx="237603" cy="264935"/>
            </a:xfrm>
            <a:custGeom>
              <a:avLst/>
              <a:gdLst>
                <a:gd name="T0" fmla="*/ 55 w 381"/>
                <a:gd name="T1" fmla="*/ 136 h 427"/>
                <a:gd name="T2" fmla="*/ 279 w 381"/>
                <a:gd name="T3" fmla="*/ 90 h 427"/>
                <a:gd name="T4" fmla="*/ 342 w 381"/>
                <a:gd name="T5" fmla="*/ 4 h 427"/>
                <a:gd name="T6" fmla="*/ 352 w 381"/>
                <a:gd name="T7" fmla="*/ 2 h 427"/>
                <a:gd name="T8" fmla="*/ 375 w 381"/>
                <a:gd name="T9" fmla="*/ 18 h 427"/>
                <a:gd name="T10" fmla="*/ 376 w 381"/>
                <a:gd name="T11" fmla="*/ 28 h 427"/>
                <a:gd name="T12" fmla="*/ 312 w 381"/>
                <a:gd name="T13" fmla="*/ 115 h 427"/>
                <a:gd name="T14" fmla="*/ 331 w 381"/>
                <a:gd name="T15" fmla="*/ 335 h 427"/>
                <a:gd name="T16" fmla="*/ 92 w 381"/>
                <a:gd name="T17" fmla="*/ 372 h 427"/>
                <a:gd name="T18" fmla="*/ 55 w 381"/>
                <a:gd name="T19" fmla="*/ 13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427">
                  <a:moveTo>
                    <a:pt x="55" y="136"/>
                  </a:moveTo>
                  <a:cubicBezTo>
                    <a:pt x="107" y="65"/>
                    <a:pt x="204" y="46"/>
                    <a:pt x="279" y="90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45" y="0"/>
                    <a:pt x="349" y="0"/>
                    <a:pt x="352" y="2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8" y="21"/>
                    <a:pt x="378" y="25"/>
                    <a:pt x="376" y="28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72" y="173"/>
                    <a:pt x="381" y="267"/>
                    <a:pt x="331" y="335"/>
                  </a:cubicBezTo>
                  <a:cubicBezTo>
                    <a:pt x="275" y="411"/>
                    <a:pt x="168" y="427"/>
                    <a:pt x="92" y="372"/>
                  </a:cubicBezTo>
                  <a:cubicBezTo>
                    <a:pt x="16" y="317"/>
                    <a:pt x="0" y="212"/>
                    <a:pt x="55" y="136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2" name="Freeform 407"/>
            <p:cNvSpPr>
              <a:spLocks/>
            </p:cNvSpPr>
            <p:nvPr/>
          </p:nvSpPr>
          <p:spPr bwMode="auto">
            <a:xfrm>
              <a:off x="9290720" y="2780838"/>
              <a:ext cx="216467" cy="214280"/>
            </a:xfrm>
            <a:custGeom>
              <a:avLst/>
              <a:gdLst>
                <a:gd name="T0" fmla="*/ 50 w 347"/>
                <a:gd name="T1" fmla="*/ 83 h 345"/>
                <a:gd name="T2" fmla="*/ 264 w 347"/>
                <a:gd name="T3" fmla="*/ 50 h 345"/>
                <a:gd name="T4" fmla="*/ 297 w 347"/>
                <a:gd name="T5" fmla="*/ 262 h 345"/>
                <a:gd name="T6" fmla="*/ 84 w 347"/>
                <a:gd name="T7" fmla="*/ 295 h 345"/>
                <a:gd name="T8" fmla="*/ 50 w 347"/>
                <a:gd name="T9" fmla="*/ 8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45">
                  <a:moveTo>
                    <a:pt x="50" y="83"/>
                  </a:moveTo>
                  <a:cubicBezTo>
                    <a:pt x="100" y="15"/>
                    <a:pt x="196" y="0"/>
                    <a:pt x="264" y="50"/>
                  </a:cubicBezTo>
                  <a:cubicBezTo>
                    <a:pt x="332" y="99"/>
                    <a:pt x="347" y="194"/>
                    <a:pt x="297" y="262"/>
                  </a:cubicBezTo>
                  <a:cubicBezTo>
                    <a:pt x="248" y="330"/>
                    <a:pt x="152" y="345"/>
                    <a:pt x="84" y="295"/>
                  </a:cubicBezTo>
                  <a:cubicBezTo>
                    <a:pt x="15" y="246"/>
                    <a:pt x="0" y="151"/>
                    <a:pt x="50" y="83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3" name="Freeform 408"/>
            <p:cNvSpPr>
              <a:spLocks/>
            </p:cNvSpPr>
            <p:nvPr/>
          </p:nvSpPr>
          <p:spPr bwMode="auto">
            <a:xfrm>
              <a:off x="9311857" y="2801974"/>
              <a:ext cx="173828" cy="172007"/>
            </a:xfrm>
            <a:custGeom>
              <a:avLst/>
              <a:gdLst>
                <a:gd name="T0" fmla="*/ 40 w 279"/>
                <a:gd name="T1" fmla="*/ 67 h 277"/>
                <a:gd name="T2" fmla="*/ 212 w 279"/>
                <a:gd name="T3" fmla="*/ 40 h 277"/>
                <a:gd name="T4" fmla="*/ 239 w 279"/>
                <a:gd name="T5" fmla="*/ 210 h 277"/>
                <a:gd name="T6" fmla="*/ 67 w 279"/>
                <a:gd name="T7" fmla="*/ 237 h 277"/>
                <a:gd name="T8" fmla="*/ 40 w 279"/>
                <a:gd name="T9" fmla="*/ 6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77">
                  <a:moveTo>
                    <a:pt x="40" y="67"/>
                  </a:moveTo>
                  <a:cubicBezTo>
                    <a:pt x="80" y="12"/>
                    <a:pt x="157" y="0"/>
                    <a:pt x="212" y="40"/>
                  </a:cubicBezTo>
                  <a:cubicBezTo>
                    <a:pt x="267" y="80"/>
                    <a:pt x="279" y="156"/>
                    <a:pt x="239" y="210"/>
                  </a:cubicBezTo>
                  <a:cubicBezTo>
                    <a:pt x="199" y="265"/>
                    <a:pt x="122" y="277"/>
                    <a:pt x="67" y="237"/>
                  </a:cubicBezTo>
                  <a:cubicBezTo>
                    <a:pt x="12" y="198"/>
                    <a:pt x="0" y="121"/>
                    <a:pt x="40" y="67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404" name="Freeform 409"/>
            <p:cNvSpPr>
              <a:spLocks/>
            </p:cNvSpPr>
            <p:nvPr/>
          </p:nvSpPr>
          <p:spPr bwMode="auto">
            <a:xfrm>
              <a:off x="9332994" y="2803066"/>
              <a:ext cx="143947" cy="104225"/>
            </a:xfrm>
            <a:custGeom>
              <a:avLst/>
              <a:gdLst>
                <a:gd name="T0" fmla="*/ 175 w 231"/>
                <a:gd name="T1" fmla="*/ 45 h 168"/>
                <a:gd name="T2" fmla="*/ 218 w 231"/>
                <a:gd name="T3" fmla="*/ 168 h 168"/>
                <a:gd name="T4" fmla="*/ 209 w 231"/>
                <a:gd name="T5" fmla="*/ 144 h 168"/>
                <a:gd name="T6" fmla="*/ 180 w 231"/>
                <a:gd name="T7" fmla="*/ 114 h 168"/>
                <a:gd name="T8" fmla="*/ 145 w 231"/>
                <a:gd name="T9" fmla="*/ 63 h 168"/>
                <a:gd name="T10" fmla="*/ 92 w 231"/>
                <a:gd name="T11" fmla="*/ 65 h 168"/>
                <a:gd name="T12" fmla="*/ 45 w 231"/>
                <a:gd name="T13" fmla="*/ 65 h 168"/>
                <a:gd name="T14" fmla="*/ 0 w 231"/>
                <a:gd name="T15" fmla="*/ 97 h 168"/>
                <a:gd name="T16" fmla="*/ 175 w 231"/>
                <a:gd name="T17" fmla="*/ 4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68">
                  <a:moveTo>
                    <a:pt x="175" y="45"/>
                  </a:moveTo>
                  <a:cubicBezTo>
                    <a:pt x="215" y="74"/>
                    <a:pt x="231" y="123"/>
                    <a:pt x="218" y="168"/>
                  </a:cubicBezTo>
                  <a:cubicBezTo>
                    <a:pt x="219" y="162"/>
                    <a:pt x="218" y="153"/>
                    <a:pt x="209" y="144"/>
                  </a:cubicBezTo>
                  <a:cubicBezTo>
                    <a:pt x="194" y="127"/>
                    <a:pt x="186" y="131"/>
                    <a:pt x="180" y="114"/>
                  </a:cubicBezTo>
                  <a:cubicBezTo>
                    <a:pt x="175" y="96"/>
                    <a:pt x="170" y="70"/>
                    <a:pt x="145" y="63"/>
                  </a:cubicBezTo>
                  <a:cubicBezTo>
                    <a:pt x="120" y="56"/>
                    <a:pt x="118" y="65"/>
                    <a:pt x="92" y="65"/>
                  </a:cubicBezTo>
                  <a:cubicBezTo>
                    <a:pt x="66" y="66"/>
                    <a:pt x="62" y="53"/>
                    <a:pt x="45" y="65"/>
                  </a:cubicBezTo>
                  <a:cubicBezTo>
                    <a:pt x="28" y="77"/>
                    <a:pt x="0" y="97"/>
                    <a:pt x="0" y="97"/>
                  </a:cubicBezTo>
                  <a:cubicBezTo>
                    <a:pt x="27" y="27"/>
                    <a:pt x="113" y="0"/>
                    <a:pt x="175" y="45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405" name="Freeform 410"/>
            <p:cNvSpPr>
              <a:spLocks/>
            </p:cNvSpPr>
            <p:nvPr/>
          </p:nvSpPr>
          <p:spPr bwMode="auto">
            <a:xfrm>
              <a:off x="9424098" y="2536310"/>
              <a:ext cx="243070" cy="284978"/>
            </a:xfrm>
            <a:custGeom>
              <a:avLst/>
              <a:gdLst>
                <a:gd name="T0" fmla="*/ 72 w 390"/>
                <a:gd name="T1" fmla="*/ 327 h 459"/>
                <a:gd name="T2" fmla="*/ 61 w 390"/>
                <a:gd name="T3" fmla="*/ 351 h 459"/>
                <a:gd name="T4" fmla="*/ 81 w 390"/>
                <a:gd name="T5" fmla="*/ 373 h 459"/>
                <a:gd name="T6" fmla="*/ 46 w 390"/>
                <a:gd name="T7" fmla="*/ 421 h 459"/>
                <a:gd name="T8" fmla="*/ 7 w 390"/>
                <a:gd name="T9" fmla="*/ 363 h 459"/>
                <a:gd name="T10" fmla="*/ 42 w 390"/>
                <a:gd name="T11" fmla="*/ 242 h 459"/>
                <a:gd name="T12" fmla="*/ 233 w 390"/>
                <a:gd name="T13" fmla="*/ 70 h 459"/>
                <a:gd name="T14" fmla="*/ 265 w 390"/>
                <a:gd name="T15" fmla="*/ 0 h 459"/>
                <a:gd name="T16" fmla="*/ 390 w 390"/>
                <a:gd name="T17" fmla="*/ 58 h 459"/>
                <a:gd name="T18" fmla="*/ 348 w 390"/>
                <a:gd name="T19" fmla="*/ 129 h 459"/>
                <a:gd name="T20" fmla="*/ 259 w 390"/>
                <a:gd name="T21" fmla="*/ 310 h 459"/>
                <a:gd name="T22" fmla="*/ 170 w 390"/>
                <a:gd name="T23" fmla="*/ 443 h 459"/>
                <a:gd name="T24" fmla="*/ 135 w 390"/>
                <a:gd name="T25" fmla="*/ 403 h 459"/>
                <a:gd name="T26" fmla="*/ 142 w 390"/>
                <a:gd name="T27" fmla="*/ 349 h 459"/>
                <a:gd name="T28" fmla="*/ 116 w 390"/>
                <a:gd name="T29" fmla="*/ 332 h 459"/>
                <a:gd name="T30" fmla="*/ 72 w 390"/>
                <a:gd name="T31" fmla="*/ 32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0" h="459">
                  <a:moveTo>
                    <a:pt x="72" y="327"/>
                  </a:moveTo>
                  <a:cubicBezTo>
                    <a:pt x="61" y="351"/>
                    <a:pt x="61" y="351"/>
                    <a:pt x="61" y="351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46" y="421"/>
                    <a:pt x="46" y="421"/>
                    <a:pt x="46" y="421"/>
                  </a:cubicBezTo>
                  <a:cubicBezTo>
                    <a:pt x="7" y="363"/>
                    <a:pt x="7" y="363"/>
                    <a:pt x="7" y="363"/>
                  </a:cubicBezTo>
                  <a:cubicBezTo>
                    <a:pt x="0" y="337"/>
                    <a:pt x="12" y="317"/>
                    <a:pt x="42" y="242"/>
                  </a:cubicBezTo>
                  <a:cubicBezTo>
                    <a:pt x="42" y="242"/>
                    <a:pt x="132" y="172"/>
                    <a:pt x="233" y="7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81" y="73"/>
                    <a:pt x="362" y="97"/>
                    <a:pt x="348" y="129"/>
                  </a:cubicBezTo>
                  <a:cubicBezTo>
                    <a:pt x="312" y="216"/>
                    <a:pt x="293" y="258"/>
                    <a:pt x="259" y="310"/>
                  </a:cubicBezTo>
                  <a:cubicBezTo>
                    <a:pt x="259" y="310"/>
                    <a:pt x="197" y="426"/>
                    <a:pt x="170" y="443"/>
                  </a:cubicBezTo>
                  <a:cubicBezTo>
                    <a:pt x="143" y="459"/>
                    <a:pt x="120" y="439"/>
                    <a:pt x="135" y="403"/>
                  </a:cubicBezTo>
                  <a:cubicBezTo>
                    <a:pt x="149" y="368"/>
                    <a:pt x="142" y="349"/>
                    <a:pt x="142" y="349"/>
                  </a:cubicBezTo>
                  <a:cubicBezTo>
                    <a:pt x="116" y="332"/>
                    <a:pt x="116" y="332"/>
                    <a:pt x="116" y="332"/>
                  </a:cubicBezTo>
                  <a:cubicBezTo>
                    <a:pt x="115" y="332"/>
                    <a:pt x="76" y="327"/>
                    <a:pt x="72" y="327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6" name="Freeform 411"/>
            <p:cNvSpPr>
              <a:spLocks/>
            </p:cNvSpPr>
            <p:nvPr/>
          </p:nvSpPr>
          <p:spPr bwMode="auto">
            <a:xfrm>
              <a:off x="9525772" y="2520639"/>
              <a:ext cx="167634" cy="148320"/>
            </a:xfrm>
            <a:custGeom>
              <a:avLst/>
              <a:gdLst>
                <a:gd name="T0" fmla="*/ 120 w 460"/>
                <a:gd name="T1" fmla="*/ 0 h 407"/>
                <a:gd name="T2" fmla="*/ 0 w 460"/>
                <a:gd name="T3" fmla="*/ 194 h 407"/>
                <a:gd name="T4" fmla="*/ 327 w 460"/>
                <a:gd name="T5" fmla="*/ 407 h 407"/>
                <a:gd name="T6" fmla="*/ 460 w 460"/>
                <a:gd name="T7" fmla="*/ 211 h 407"/>
                <a:gd name="T8" fmla="*/ 120 w 460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407">
                  <a:moveTo>
                    <a:pt x="120" y="0"/>
                  </a:moveTo>
                  <a:lnTo>
                    <a:pt x="0" y="194"/>
                  </a:lnTo>
                  <a:lnTo>
                    <a:pt x="327" y="407"/>
                  </a:lnTo>
                  <a:lnTo>
                    <a:pt x="460" y="21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7" name="Freeform 412"/>
            <p:cNvSpPr>
              <a:spLocks/>
            </p:cNvSpPr>
            <p:nvPr/>
          </p:nvSpPr>
          <p:spPr bwMode="auto">
            <a:xfrm>
              <a:off x="10225827" y="3020626"/>
              <a:ext cx="160710" cy="123903"/>
            </a:xfrm>
            <a:custGeom>
              <a:avLst/>
              <a:gdLst>
                <a:gd name="T0" fmla="*/ 12 w 441"/>
                <a:gd name="T1" fmla="*/ 340 h 340"/>
                <a:gd name="T2" fmla="*/ 441 w 441"/>
                <a:gd name="T3" fmla="*/ 286 h 340"/>
                <a:gd name="T4" fmla="*/ 368 w 441"/>
                <a:gd name="T5" fmla="*/ 44 h 340"/>
                <a:gd name="T6" fmla="*/ 305 w 441"/>
                <a:gd name="T7" fmla="*/ 0 h 340"/>
                <a:gd name="T8" fmla="*/ 0 w 441"/>
                <a:gd name="T9" fmla="*/ 37 h 340"/>
                <a:gd name="T10" fmla="*/ 12 w 441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>
                  <a:moveTo>
                    <a:pt x="12" y="340"/>
                  </a:moveTo>
                  <a:lnTo>
                    <a:pt x="441" y="286"/>
                  </a:lnTo>
                  <a:lnTo>
                    <a:pt x="368" y="44"/>
                  </a:lnTo>
                  <a:lnTo>
                    <a:pt x="305" y="0"/>
                  </a:lnTo>
                  <a:lnTo>
                    <a:pt x="0" y="37"/>
                  </a:lnTo>
                  <a:lnTo>
                    <a:pt x="12" y="340"/>
                  </a:ln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8" name="Freeform 413"/>
            <p:cNvSpPr>
              <a:spLocks/>
            </p:cNvSpPr>
            <p:nvPr/>
          </p:nvSpPr>
          <p:spPr bwMode="auto">
            <a:xfrm>
              <a:off x="10048718" y="2999490"/>
              <a:ext cx="154151" cy="63045"/>
            </a:xfrm>
            <a:custGeom>
              <a:avLst/>
              <a:gdLst>
                <a:gd name="T0" fmla="*/ 7 w 247"/>
                <a:gd name="T1" fmla="*/ 0 h 102"/>
                <a:gd name="T2" fmla="*/ 246 w 247"/>
                <a:gd name="T3" fmla="*/ 54 h 102"/>
                <a:gd name="T4" fmla="*/ 66 w 247"/>
                <a:gd name="T5" fmla="*/ 57 h 102"/>
                <a:gd name="T6" fmla="*/ 7 w 24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02">
                  <a:moveTo>
                    <a:pt x="7" y="0"/>
                  </a:moveTo>
                  <a:cubicBezTo>
                    <a:pt x="34" y="2"/>
                    <a:pt x="246" y="5"/>
                    <a:pt x="246" y="54"/>
                  </a:cubicBezTo>
                  <a:cubicBezTo>
                    <a:pt x="247" y="102"/>
                    <a:pt x="89" y="62"/>
                    <a:pt x="66" y="57"/>
                  </a:cubicBezTo>
                  <a:cubicBezTo>
                    <a:pt x="6" y="49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0CA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9" name="Freeform 414"/>
            <p:cNvSpPr>
              <a:spLocks/>
            </p:cNvSpPr>
            <p:nvPr/>
          </p:nvSpPr>
          <p:spPr bwMode="auto">
            <a:xfrm>
              <a:off x="9925908" y="3018076"/>
              <a:ext cx="354947" cy="164355"/>
            </a:xfrm>
            <a:custGeom>
              <a:avLst/>
              <a:gdLst>
                <a:gd name="T0" fmla="*/ 59 w 569"/>
                <a:gd name="T1" fmla="*/ 105 h 265"/>
                <a:gd name="T2" fmla="*/ 182 w 569"/>
                <a:gd name="T3" fmla="*/ 94 h 265"/>
                <a:gd name="T4" fmla="*/ 237 w 569"/>
                <a:gd name="T5" fmla="*/ 86 h 265"/>
                <a:gd name="T6" fmla="*/ 238 w 569"/>
                <a:gd name="T7" fmla="*/ 88 h 265"/>
                <a:gd name="T8" fmla="*/ 219 w 569"/>
                <a:gd name="T9" fmla="*/ 90 h 265"/>
                <a:gd name="T10" fmla="*/ 226 w 569"/>
                <a:gd name="T11" fmla="*/ 147 h 265"/>
                <a:gd name="T12" fmla="*/ 260 w 569"/>
                <a:gd name="T13" fmla="*/ 142 h 265"/>
                <a:gd name="T14" fmla="*/ 260 w 569"/>
                <a:gd name="T15" fmla="*/ 144 h 265"/>
                <a:gd name="T16" fmla="*/ 243 w 569"/>
                <a:gd name="T17" fmla="*/ 147 h 265"/>
                <a:gd name="T18" fmla="*/ 249 w 569"/>
                <a:gd name="T19" fmla="*/ 203 h 265"/>
                <a:gd name="T20" fmla="*/ 282 w 569"/>
                <a:gd name="T21" fmla="*/ 199 h 265"/>
                <a:gd name="T22" fmla="*/ 283 w 569"/>
                <a:gd name="T23" fmla="*/ 201 h 265"/>
                <a:gd name="T24" fmla="*/ 269 w 569"/>
                <a:gd name="T25" fmla="*/ 203 h 265"/>
                <a:gd name="T26" fmla="*/ 276 w 569"/>
                <a:gd name="T27" fmla="*/ 259 h 265"/>
                <a:gd name="T28" fmla="*/ 305 w 569"/>
                <a:gd name="T29" fmla="*/ 255 h 265"/>
                <a:gd name="T30" fmla="*/ 515 w 569"/>
                <a:gd name="T31" fmla="*/ 193 h 265"/>
                <a:gd name="T32" fmla="*/ 479 w 569"/>
                <a:gd name="T33" fmla="*/ 27 h 265"/>
                <a:gd name="T34" fmla="*/ 406 w 569"/>
                <a:gd name="T35" fmla="*/ 2 h 265"/>
                <a:gd name="T36" fmla="*/ 51 w 569"/>
                <a:gd name="T37" fmla="*/ 59 h 265"/>
                <a:gd name="T38" fmla="*/ 59 w 569"/>
                <a:gd name="T39" fmla="*/ 10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9" h="265">
                  <a:moveTo>
                    <a:pt x="59" y="105"/>
                  </a:moveTo>
                  <a:cubicBezTo>
                    <a:pt x="182" y="94"/>
                    <a:pt x="182" y="94"/>
                    <a:pt x="182" y="94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168" y="96"/>
                    <a:pt x="184" y="153"/>
                    <a:pt x="226" y="147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4"/>
                    <a:pt x="260" y="144"/>
                    <a:pt x="260" y="144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191" y="153"/>
                    <a:pt x="207" y="209"/>
                    <a:pt x="249" y="203"/>
                  </a:cubicBezTo>
                  <a:cubicBezTo>
                    <a:pt x="282" y="199"/>
                    <a:pt x="282" y="199"/>
                    <a:pt x="282" y="199"/>
                  </a:cubicBezTo>
                  <a:cubicBezTo>
                    <a:pt x="283" y="201"/>
                    <a:pt x="283" y="201"/>
                    <a:pt x="283" y="201"/>
                  </a:cubicBezTo>
                  <a:cubicBezTo>
                    <a:pt x="269" y="203"/>
                    <a:pt x="269" y="203"/>
                    <a:pt x="269" y="203"/>
                  </a:cubicBezTo>
                  <a:cubicBezTo>
                    <a:pt x="218" y="209"/>
                    <a:pt x="234" y="265"/>
                    <a:pt x="276" y="259"/>
                  </a:cubicBezTo>
                  <a:cubicBezTo>
                    <a:pt x="305" y="255"/>
                    <a:pt x="305" y="255"/>
                    <a:pt x="305" y="255"/>
                  </a:cubicBezTo>
                  <a:cubicBezTo>
                    <a:pt x="378" y="250"/>
                    <a:pt x="468" y="234"/>
                    <a:pt x="515" y="193"/>
                  </a:cubicBezTo>
                  <a:cubicBezTo>
                    <a:pt x="569" y="134"/>
                    <a:pt x="518" y="46"/>
                    <a:pt x="479" y="27"/>
                  </a:cubicBezTo>
                  <a:cubicBezTo>
                    <a:pt x="448" y="13"/>
                    <a:pt x="428" y="0"/>
                    <a:pt x="406" y="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0" y="65"/>
                    <a:pt x="17" y="111"/>
                    <a:pt x="59" y="105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0" name="Freeform 415"/>
            <p:cNvSpPr>
              <a:spLocks/>
            </p:cNvSpPr>
            <p:nvPr/>
          </p:nvSpPr>
          <p:spPr bwMode="auto">
            <a:xfrm>
              <a:off x="10205784" y="3015524"/>
              <a:ext cx="112971" cy="149413"/>
            </a:xfrm>
            <a:custGeom>
              <a:avLst/>
              <a:gdLst>
                <a:gd name="T0" fmla="*/ 71 w 181"/>
                <a:gd name="T1" fmla="*/ 0 h 241"/>
                <a:gd name="T2" fmla="*/ 0 w 181"/>
                <a:gd name="T3" fmla="*/ 17 h 241"/>
                <a:gd name="T4" fmla="*/ 45 w 181"/>
                <a:gd name="T5" fmla="*/ 241 h 241"/>
                <a:gd name="T6" fmla="*/ 181 w 181"/>
                <a:gd name="T7" fmla="*/ 215 h 241"/>
                <a:gd name="T8" fmla="*/ 71 w 181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1">
                  <a:moveTo>
                    <a:pt x="71" y="0"/>
                  </a:moveTo>
                  <a:cubicBezTo>
                    <a:pt x="64" y="1"/>
                    <a:pt x="0" y="17"/>
                    <a:pt x="0" y="17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181" y="215"/>
                    <a:pt x="181" y="215"/>
                    <a:pt x="181" y="215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1" name="Freeform 416"/>
            <p:cNvSpPr>
              <a:spLocks/>
            </p:cNvSpPr>
            <p:nvPr/>
          </p:nvSpPr>
          <p:spPr bwMode="auto">
            <a:xfrm>
              <a:off x="9528324" y="1902944"/>
              <a:ext cx="1418331" cy="1273290"/>
            </a:xfrm>
            <a:custGeom>
              <a:avLst/>
              <a:gdLst>
                <a:gd name="T0" fmla="*/ 248 w 2275"/>
                <a:gd name="T1" fmla="*/ 1199 h 2051"/>
                <a:gd name="T2" fmla="*/ 578 w 2275"/>
                <a:gd name="T3" fmla="*/ 681 h 2051"/>
                <a:gd name="T4" fmla="*/ 902 w 2275"/>
                <a:gd name="T5" fmla="*/ 496 h 2051"/>
                <a:gd name="T6" fmla="*/ 935 w 2275"/>
                <a:gd name="T7" fmla="*/ 507 h 2051"/>
                <a:gd name="T8" fmla="*/ 892 w 2275"/>
                <a:gd name="T9" fmla="*/ 805 h 2051"/>
                <a:gd name="T10" fmla="*/ 1524 w 2275"/>
                <a:gd name="T11" fmla="*/ 1315 h 2051"/>
                <a:gd name="T12" fmla="*/ 1837 w 2275"/>
                <a:gd name="T13" fmla="*/ 1158 h 2051"/>
                <a:gd name="T14" fmla="*/ 1820 w 2275"/>
                <a:gd name="T15" fmla="*/ 1526 h 2051"/>
                <a:gd name="T16" fmla="*/ 1102 w 2275"/>
                <a:gd name="T17" fmla="*/ 1788 h 2051"/>
                <a:gd name="T18" fmla="*/ 1212 w 2275"/>
                <a:gd name="T19" fmla="*/ 2051 h 2051"/>
                <a:gd name="T20" fmla="*/ 2027 w 2275"/>
                <a:gd name="T21" fmla="*/ 1726 h 2051"/>
                <a:gd name="T22" fmla="*/ 2082 w 2275"/>
                <a:gd name="T23" fmla="*/ 711 h 2051"/>
                <a:gd name="T24" fmla="*/ 1704 w 2275"/>
                <a:gd name="T25" fmla="*/ 378 h 2051"/>
                <a:gd name="T26" fmla="*/ 1655 w 2275"/>
                <a:gd name="T27" fmla="*/ 341 h 2051"/>
                <a:gd name="T28" fmla="*/ 1653 w 2275"/>
                <a:gd name="T29" fmla="*/ 342 h 2051"/>
                <a:gd name="T30" fmla="*/ 1092 w 2275"/>
                <a:gd name="T31" fmla="*/ 56 h 2051"/>
                <a:gd name="T32" fmla="*/ 406 w 2275"/>
                <a:gd name="T33" fmla="*/ 490 h 2051"/>
                <a:gd name="T34" fmla="*/ 0 w 2275"/>
                <a:gd name="T35" fmla="*/ 1044 h 2051"/>
                <a:gd name="T36" fmla="*/ 248 w 2275"/>
                <a:gd name="T37" fmla="*/ 1199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5" h="2051">
                  <a:moveTo>
                    <a:pt x="248" y="1199"/>
                  </a:moveTo>
                  <a:cubicBezTo>
                    <a:pt x="248" y="1199"/>
                    <a:pt x="509" y="817"/>
                    <a:pt x="578" y="681"/>
                  </a:cubicBezTo>
                  <a:cubicBezTo>
                    <a:pt x="578" y="681"/>
                    <a:pt x="817" y="525"/>
                    <a:pt x="902" y="496"/>
                  </a:cubicBezTo>
                  <a:cubicBezTo>
                    <a:pt x="913" y="498"/>
                    <a:pt x="925" y="502"/>
                    <a:pt x="935" y="507"/>
                  </a:cubicBezTo>
                  <a:cubicBezTo>
                    <a:pt x="921" y="575"/>
                    <a:pt x="903" y="676"/>
                    <a:pt x="892" y="805"/>
                  </a:cubicBezTo>
                  <a:cubicBezTo>
                    <a:pt x="848" y="959"/>
                    <a:pt x="1352" y="1393"/>
                    <a:pt x="1524" y="1315"/>
                  </a:cubicBezTo>
                  <a:cubicBezTo>
                    <a:pt x="1696" y="1252"/>
                    <a:pt x="1790" y="1194"/>
                    <a:pt x="1837" y="1158"/>
                  </a:cubicBezTo>
                  <a:cubicBezTo>
                    <a:pt x="1848" y="1262"/>
                    <a:pt x="1841" y="1442"/>
                    <a:pt x="1820" y="1526"/>
                  </a:cubicBezTo>
                  <a:cubicBezTo>
                    <a:pt x="1813" y="1572"/>
                    <a:pt x="1102" y="1788"/>
                    <a:pt x="1102" y="1788"/>
                  </a:cubicBezTo>
                  <a:cubicBezTo>
                    <a:pt x="1212" y="2051"/>
                    <a:pt x="1212" y="2051"/>
                    <a:pt x="1212" y="2051"/>
                  </a:cubicBezTo>
                  <a:cubicBezTo>
                    <a:pt x="1212" y="2051"/>
                    <a:pt x="1914" y="1903"/>
                    <a:pt x="2027" y="1726"/>
                  </a:cubicBezTo>
                  <a:cubicBezTo>
                    <a:pt x="2155" y="1388"/>
                    <a:pt x="2275" y="940"/>
                    <a:pt x="2082" y="711"/>
                  </a:cubicBezTo>
                  <a:cubicBezTo>
                    <a:pt x="2018" y="597"/>
                    <a:pt x="1879" y="475"/>
                    <a:pt x="1704" y="378"/>
                  </a:cubicBezTo>
                  <a:cubicBezTo>
                    <a:pt x="1688" y="365"/>
                    <a:pt x="1671" y="353"/>
                    <a:pt x="1655" y="341"/>
                  </a:cubicBezTo>
                  <a:cubicBezTo>
                    <a:pt x="1653" y="342"/>
                    <a:pt x="1653" y="342"/>
                    <a:pt x="1653" y="342"/>
                  </a:cubicBezTo>
                  <a:cubicBezTo>
                    <a:pt x="1560" y="277"/>
                    <a:pt x="1179" y="0"/>
                    <a:pt x="1092" y="56"/>
                  </a:cubicBezTo>
                  <a:cubicBezTo>
                    <a:pt x="759" y="195"/>
                    <a:pt x="455" y="432"/>
                    <a:pt x="406" y="490"/>
                  </a:cubicBezTo>
                  <a:cubicBezTo>
                    <a:pt x="237" y="707"/>
                    <a:pt x="0" y="1044"/>
                    <a:pt x="0" y="1044"/>
                  </a:cubicBezTo>
                  <a:lnTo>
                    <a:pt x="248" y="1199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2" name="Freeform 417"/>
            <p:cNvSpPr>
              <a:spLocks/>
            </p:cNvSpPr>
            <p:nvPr/>
          </p:nvSpPr>
          <p:spPr bwMode="auto">
            <a:xfrm>
              <a:off x="9528324" y="1902944"/>
              <a:ext cx="1418331" cy="1273290"/>
            </a:xfrm>
            <a:custGeom>
              <a:avLst/>
              <a:gdLst>
                <a:gd name="T0" fmla="*/ 1197 w 2275"/>
                <a:gd name="T1" fmla="*/ 2014 h 2051"/>
                <a:gd name="T2" fmla="*/ 1212 w 2275"/>
                <a:gd name="T3" fmla="*/ 2051 h 2051"/>
                <a:gd name="T4" fmla="*/ 2027 w 2275"/>
                <a:gd name="T5" fmla="*/ 1726 h 2051"/>
                <a:gd name="T6" fmla="*/ 2082 w 2275"/>
                <a:gd name="T7" fmla="*/ 711 h 2051"/>
                <a:gd name="T8" fmla="*/ 1704 w 2275"/>
                <a:gd name="T9" fmla="*/ 378 h 2051"/>
                <a:gd name="T10" fmla="*/ 1655 w 2275"/>
                <a:gd name="T11" fmla="*/ 341 h 2051"/>
                <a:gd name="T12" fmla="*/ 1653 w 2275"/>
                <a:gd name="T13" fmla="*/ 342 h 2051"/>
                <a:gd name="T14" fmla="*/ 1092 w 2275"/>
                <a:gd name="T15" fmla="*/ 56 h 2051"/>
                <a:gd name="T16" fmla="*/ 406 w 2275"/>
                <a:gd name="T17" fmla="*/ 490 h 2051"/>
                <a:gd name="T18" fmla="*/ 0 w 2275"/>
                <a:gd name="T19" fmla="*/ 1044 h 2051"/>
                <a:gd name="T20" fmla="*/ 59 w 2275"/>
                <a:gd name="T21" fmla="*/ 1081 h 2051"/>
                <a:gd name="T22" fmla="*/ 437 w 2275"/>
                <a:gd name="T23" fmla="*/ 538 h 2051"/>
                <a:gd name="T24" fmla="*/ 1004 w 2275"/>
                <a:gd name="T25" fmla="*/ 197 h 2051"/>
                <a:gd name="T26" fmla="*/ 1289 w 2275"/>
                <a:gd name="T27" fmla="*/ 202 h 2051"/>
                <a:gd name="T28" fmla="*/ 2114 w 2275"/>
                <a:gd name="T29" fmla="*/ 1046 h 2051"/>
                <a:gd name="T30" fmla="*/ 1918 w 2275"/>
                <a:gd name="T31" fmla="*/ 1737 h 2051"/>
                <a:gd name="T32" fmla="*/ 1197 w 2275"/>
                <a:gd name="T33" fmla="*/ 2014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5" h="2051">
                  <a:moveTo>
                    <a:pt x="1197" y="2014"/>
                  </a:moveTo>
                  <a:cubicBezTo>
                    <a:pt x="1212" y="2051"/>
                    <a:pt x="1212" y="2051"/>
                    <a:pt x="1212" y="2051"/>
                  </a:cubicBezTo>
                  <a:cubicBezTo>
                    <a:pt x="1212" y="2051"/>
                    <a:pt x="1914" y="1903"/>
                    <a:pt x="2027" y="1726"/>
                  </a:cubicBezTo>
                  <a:cubicBezTo>
                    <a:pt x="2155" y="1388"/>
                    <a:pt x="2275" y="940"/>
                    <a:pt x="2082" y="711"/>
                  </a:cubicBezTo>
                  <a:cubicBezTo>
                    <a:pt x="2018" y="597"/>
                    <a:pt x="1879" y="475"/>
                    <a:pt x="1704" y="378"/>
                  </a:cubicBezTo>
                  <a:cubicBezTo>
                    <a:pt x="1688" y="365"/>
                    <a:pt x="1671" y="353"/>
                    <a:pt x="1655" y="341"/>
                  </a:cubicBezTo>
                  <a:cubicBezTo>
                    <a:pt x="1653" y="342"/>
                    <a:pt x="1653" y="342"/>
                    <a:pt x="1653" y="342"/>
                  </a:cubicBezTo>
                  <a:cubicBezTo>
                    <a:pt x="1560" y="277"/>
                    <a:pt x="1179" y="0"/>
                    <a:pt x="1092" y="56"/>
                  </a:cubicBezTo>
                  <a:cubicBezTo>
                    <a:pt x="759" y="195"/>
                    <a:pt x="455" y="432"/>
                    <a:pt x="406" y="490"/>
                  </a:cubicBezTo>
                  <a:cubicBezTo>
                    <a:pt x="237" y="707"/>
                    <a:pt x="0" y="1044"/>
                    <a:pt x="0" y="1044"/>
                  </a:cubicBezTo>
                  <a:cubicBezTo>
                    <a:pt x="59" y="1081"/>
                    <a:pt x="59" y="1081"/>
                    <a:pt x="59" y="1081"/>
                  </a:cubicBezTo>
                  <a:cubicBezTo>
                    <a:pt x="150" y="946"/>
                    <a:pt x="406" y="569"/>
                    <a:pt x="437" y="538"/>
                  </a:cubicBezTo>
                  <a:cubicBezTo>
                    <a:pt x="474" y="499"/>
                    <a:pt x="1004" y="197"/>
                    <a:pt x="1004" y="197"/>
                  </a:cubicBezTo>
                  <a:cubicBezTo>
                    <a:pt x="1004" y="197"/>
                    <a:pt x="1154" y="146"/>
                    <a:pt x="1289" y="202"/>
                  </a:cubicBezTo>
                  <a:cubicBezTo>
                    <a:pt x="1423" y="259"/>
                    <a:pt x="2099" y="909"/>
                    <a:pt x="2114" y="1046"/>
                  </a:cubicBezTo>
                  <a:cubicBezTo>
                    <a:pt x="2130" y="1184"/>
                    <a:pt x="1985" y="1675"/>
                    <a:pt x="1918" y="1737"/>
                  </a:cubicBezTo>
                  <a:cubicBezTo>
                    <a:pt x="1861" y="1790"/>
                    <a:pt x="1357" y="1960"/>
                    <a:pt x="1197" y="2014"/>
                  </a:cubicBezTo>
                  <a:close/>
                </a:path>
              </a:pathLst>
            </a:custGeom>
            <a:solidFill>
              <a:srgbClr val="3737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3" name="Freeform 418"/>
            <p:cNvSpPr>
              <a:spLocks/>
            </p:cNvSpPr>
            <p:nvPr/>
          </p:nvSpPr>
          <p:spPr bwMode="auto">
            <a:xfrm>
              <a:off x="10111034" y="2194117"/>
              <a:ext cx="424552" cy="519666"/>
            </a:xfrm>
            <a:custGeom>
              <a:avLst/>
              <a:gdLst>
                <a:gd name="T0" fmla="*/ 0 w 681"/>
                <a:gd name="T1" fmla="*/ 472 h 837"/>
                <a:gd name="T2" fmla="*/ 54 w 681"/>
                <a:gd name="T3" fmla="*/ 543 h 837"/>
                <a:gd name="T4" fmla="*/ 197 w 681"/>
                <a:gd name="T5" fmla="*/ 682 h 837"/>
                <a:gd name="T6" fmla="*/ 452 w 681"/>
                <a:gd name="T7" fmla="*/ 837 h 837"/>
                <a:gd name="T8" fmla="*/ 495 w 681"/>
                <a:gd name="T9" fmla="*/ 641 h 837"/>
                <a:gd name="T10" fmla="*/ 681 w 681"/>
                <a:gd name="T11" fmla="*/ 391 h 837"/>
                <a:gd name="T12" fmla="*/ 372 w 681"/>
                <a:gd name="T13" fmla="*/ 0 h 837"/>
                <a:gd name="T14" fmla="*/ 155 w 681"/>
                <a:gd name="T15" fmla="*/ 333 h 837"/>
                <a:gd name="T16" fmla="*/ 0 w 681"/>
                <a:gd name="T17" fmla="*/ 47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837">
                  <a:moveTo>
                    <a:pt x="0" y="472"/>
                  </a:moveTo>
                  <a:cubicBezTo>
                    <a:pt x="15" y="495"/>
                    <a:pt x="33" y="519"/>
                    <a:pt x="54" y="543"/>
                  </a:cubicBezTo>
                  <a:cubicBezTo>
                    <a:pt x="94" y="581"/>
                    <a:pt x="145" y="631"/>
                    <a:pt x="197" y="682"/>
                  </a:cubicBezTo>
                  <a:cubicBezTo>
                    <a:pt x="280" y="750"/>
                    <a:pt x="373" y="809"/>
                    <a:pt x="452" y="837"/>
                  </a:cubicBezTo>
                  <a:cubicBezTo>
                    <a:pt x="469" y="774"/>
                    <a:pt x="480" y="667"/>
                    <a:pt x="495" y="641"/>
                  </a:cubicBezTo>
                  <a:cubicBezTo>
                    <a:pt x="515" y="603"/>
                    <a:pt x="681" y="391"/>
                    <a:pt x="681" y="391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56" y="22"/>
                    <a:pt x="216" y="239"/>
                    <a:pt x="155" y="333"/>
                  </a:cubicBezTo>
                  <a:cubicBezTo>
                    <a:pt x="113" y="396"/>
                    <a:pt x="37" y="449"/>
                    <a:pt x="0" y="4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4" name="Freeform 419"/>
            <p:cNvSpPr>
              <a:spLocks/>
            </p:cNvSpPr>
            <p:nvPr/>
          </p:nvSpPr>
          <p:spPr bwMode="auto">
            <a:xfrm>
              <a:off x="10152213" y="1791431"/>
              <a:ext cx="893926" cy="766379"/>
            </a:xfrm>
            <a:custGeom>
              <a:avLst/>
              <a:gdLst>
                <a:gd name="T0" fmla="*/ 1345 w 1434"/>
                <a:gd name="T1" fmla="*/ 1201 h 1235"/>
                <a:gd name="T2" fmla="*/ 1235 w 1434"/>
                <a:gd name="T3" fmla="*/ 1206 h 1235"/>
                <a:gd name="T4" fmla="*/ 741 w 1434"/>
                <a:gd name="T5" fmla="*/ 588 h 1235"/>
                <a:gd name="T6" fmla="*/ 42 w 1434"/>
                <a:gd name="T7" fmla="*/ 232 h 1235"/>
                <a:gd name="T8" fmla="*/ 26 w 1434"/>
                <a:gd name="T9" fmla="*/ 124 h 1235"/>
                <a:gd name="T10" fmla="*/ 880 w 1434"/>
                <a:gd name="T11" fmla="*/ 417 h 1235"/>
                <a:gd name="T12" fmla="*/ 1345 w 1434"/>
                <a:gd name="T13" fmla="*/ 1201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4" h="1235">
                  <a:moveTo>
                    <a:pt x="1345" y="1201"/>
                  </a:moveTo>
                  <a:cubicBezTo>
                    <a:pt x="1319" y="1232"/>
                    <a:pt x="1270" y="1235"/>
                    <a:pt x="1235" y="1206"/>
                  </a:cubicBezTo>
                  <a:cubicBezTo>
                    <a:pt x="1235" y="1206"/>
                    <a:pt x="1104" y="884"/>
                    <a:pt x="741" y="588"/>
                  </a:cubicBezTo>
                  <a:cubicBezTo>
                    <a:pt x="378" y="292"/>
                    <a:pt x="42" y="232"/>
                    <a:pt x="42" y="232"/>
                  </a:cubicBezTo>
                  <a:cubicBezTo>
                    <a:pt x="7" y="204"/>
                    <a:pt x="0" y="155"/>
                    <a:pt x="26" y="124"/>
                  </a:cubicBezTo>
                  <a:cubicBezTo>
                    <a:pt x="129" y="0"/>
                    <a:pt x="639" y="219"/>
                    <a:pt x="880" y="417"/>
                  </a:cubicBezTo>
                  <a:cubicBezTo>
                    <a:pt x="1126" y="619"/>
                    <a:pt x="1434" y="1092"/>
                    <a:pt x="1345" y="1201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5" name="Freeform 420"/>
            <p:cNvSpPr>
              <a:spLocks/>
            </p:cNvSpPr>
            <p:nvPr/>
          </p:nvSpPr>
          <p:spPr bwMode="auto">
            <a:xfrm>
              <a:off x="10277574" y="2106656"/>
              <a:ext cx="415077" cy="403415"/>
            </a:xfrm>
            <a:custGeom>
              <a:avLst/>
              <a:gdLst>
                <a:gd name="T0" fmla="*/ 118 w 666"/>
                <a:gd name="T1" fmla="*/ 483 h 650"/>
                <a:gd name="T2" fmla="*/ 117 w 666"/>
                <a:gd name="T3" fmla="*/ 483 h 650"/>
                <a:gd name="T4" fmla="*/ 130 w 666"/>
                <a:gd name="T5" fmla="*/ 598 h 650"/>
                <a:gd name="T6" fmla="*/ 239 w 666"/>
                <a:gd name="T7" fmla="*/ 577 h 650"/>
                <a:gd name="T8" fmla="*/ 242 w 666"/>
                <a:gd name="T9" fmla="*/ 574 h 650"/>
                <a:gd name="T10" fmla="*/ 575 w 666"/>
                <a:gd name="T11" fmla="*/ 488 h 650"/>
                <a:gd name="T12" fmla="*/ 504 w 666"/>
                <a:gd name="T13" fmla="*/ 96 h 650"/>
                <a:gd name="T14" fmla="*/ 105 w 666"/>
                <a:gd name="T15" fmla="*/ 141 h 650"/>
                <a:gd name="T16" fmla="*/ 118 w 666"/>
                <a:gd name="T17" fmla="*/ 48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6" h="650">
                  <a:moveTo>
                    <a:pt x="118" y="483"/>
                  </a:moveTo>
                  <a:cubicBezTo>
                    <a:pt x="117" y="483"/>
                    <a:pt x="117" y="483"/>
                    <a:pt x="117" y="483"/>
                  </a:cubicBezTo>
                  <a:cubicBezTo>
                    <a:pt x="97" y="510"/>
                    <a:pt x="110" y="585"/>
                    <a:pt x="130" y="598"/>
                  </a:cubicBezTo>
                  <a:cubicBezTo>
                    <a:pt x="144" y="613"/>
                    <a:pt x="220" y="604"/>
                    <a:pt x="239" y="577"/>
                  </a:cubicBezTo>
                  <a:cubicBezTo>
                    <a:pt x="240" y="576"/>
                    <a:pt x="241" y="575"/>
                    <a:pt x="242" y="574"/>
                  </a:cubicBezTo>
                  <a:cubicBezTo>
                    <a:pt x="388" y="650"/>
                    <a:pt x="496" y="593"/>
                    <a:pt x="575" y="488"/>
                  </a:cubicBezTo>
                  <a:cubicBezTo>
                    <a:pt x="666" y="367"/>
                    <a:pt x="634" y="192"/>
                    <a:pt x="504" y="96"/>
                  </a:cubicBezTo>
                  <a:cubicBezTo>
                    <a:pt x="374" y="0"/>
                    <a:pt x="195" y="20"/>
                    <a:pt x="105" y="141"/>
                  </a:cubicBezTo>
                  <a:cubicBezTo>
                    <a:pt x="26" y="246"/>
                    <a:pt x="0" y="364"/>
                    <a:pt x="118" y="483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6" name="Freeform 421"/>
            <p:cNvSpPr>
              <a:spLocks/>
            </p:cNvSpPr>
            <p:nvPr/>
          </p:nvSpPr>
          <p:spPr bwMode="auto">
            <a:xfrm>
              <a:off x="10686454" y="2323123"/>
              <a:ext cx="79080" cy="83453"/>
            </a:xfrm>
            <a:custGeom>
              <a:avLst/>
              <a:gdLst>
                <a:gd name="T0" fmla="*/ 64 w 127"/>
                <a:gd name="T1" fmla="*/ 0 h 134"/>
                <a:gd name="T2" fmla="*/ 126 w 127"/>
                <a:gd name="T3" fmla="*/ 42 h 134"/>
                <a:gd name="T4" fmla="*/ 35 w 127"/>
                <a:gd name="T5" fmla="*/ 131 h 134"/>
                <a:gd name="T6" fmla="*/ 15 w 127"/>
                <a:gd name="T7" fmla="*/ 103 h 134"/>
                <a:gd name="T8" fmla="*/ 64 w 12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4">
                  <a:moveTo>
                    <a:pt x="64" y="0"/>
                  </a:moveTo>
                  <a:cubicBezTo>
                    <a:pt x="102" y="4"/>
                    <a:pt x="127" y="24"/>
                    <a:pt x="126" y="42"/>
                  </a:cubicBezTo>
                  <a:cubicBezTo>
                    <a:pt x="125" y="61"/>
                    <a:pt x="59" y="128"/>
                    <a:pt x="35" y="131"/>
                  </a:cubicBezTo>
                  <a:cubicBezTo>
                    <a:pt x="11" y="134"/>
                    <a:pt x="0" y="133"/>
                    <a:pt x="15" y="103"/>
                  </a:cubicBezTo>
                  <a:cubicBezTo>
                    <a:pt x="30" y="73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7" name="Freeform 422"/>
            <p:cNvSpPr>
              <a:spLocks/>
            </p:cNvSpPr>
            <p:nvPr/>
          </p:nvSpPr>
          <p:spPr bwMode="auto">
            <a:xfrm>
              <a:off x="10324220" y="2051264"/>
              <a:ext cx="63045" cy="102038"/>
            </a:xfrm>
            <a:custGeom>
              <a:avLst/>
              <a:gdLst>
                <a:gd name="T0" fmla="*/ 101 w 101"/>
                <a:gd name="T1" fmla="*/ 45 h 164"/>
                <a:gd name="T2" fmla="*/ 65 w 101"/>
                <a:gd name="T3" fmla="*/ 8 h 164"/>
                <a:gd name="T4" fmla="*/ 12 w 101"/>
                <a:gd name="T5" fmla="*/ 100 h 164"/>
                <a:gd name="T6" fmla="*/ 19 w 101"/>
                <a:gd name="T7" fmla="*/ 154 h 164"/>
                <a:gd name="T8" fmla="*/ 101 w 101"/>
                <a:gd name="T9" fmla="*/ 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101" y="45"/>
                  </a:moveTo>
                  <a:cubicBezTo>
                    <a:pt x="101" y="34"/>
                    <a:pt x="80" y="0"/>
                    <a:pt x="65" y="8"/>
                  </a:cubicBezTo>
                  <a:cubicBezTo>
                    <a:pt x="51" y="15"/>
                    <a:pt x="21" y="61"/>
                    <a:pt x="12" y="100"/>
                  </a:cubicBezTo>
                  <a:cubicBezTo>
                    <a:pt x="3" y="139"/>
                    <a:pt x="0" y="164"/>
                    <a:pt x="19" y="154"/>
                  </a:cubicBezTo>
                  <a:cubicBezTo>
                    <a:pt x="38" y="144"/>
                    <a:pt x="101" y="45"/>
                    <a:pt x="101" y="45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8" name="Freeform 423"/>
            <p:cNvSpPr>
              <a:spLocks/>
            </p:cNvSpPr>
            <p:nvPr/>
          </p:nvSpPr>
          <p:spPr bwMode="auto">
            <a:xfrm>
              <a:off x="10291785" y="1844637"/>
              <a:ext cx="589270" cy="650493"/>
            </a:xfrm>
            <a:custGeom>
              <a:avLst/>
              <a:gdLst>
                <a:gd name="T0" fmla="*/ 21 w 945"/>
                <a:gd name="T1" fmla="*/ 618 h 1048"/>
                <a:gd name="T2" fmla="*/ 655 w 945"/>
                <a:gd name="T3" fmla="*/ 229 h 1048"/>
                <a:gd name="T4" fmla="*/ 727 w 945"/>
                <a:gd name="T5" fmla="*/ 819 h 1048"/>
                <a:gd name="T6" fmla="*/ 491 w 945"/>
                <a:gd name="T7" fmla="*/ 1013 h 1048"/>
                <a:gd name="T8" fmla="*/ 407 w 945"/>
                <a:gd name="T9" fmla="*/ 1040 h 1048"/>
                <a:gd name="T10" fmla="*/ 313 w 945"/>
                <a:gd name="T11" fmla="*/ 1019 h 1048"/>
                <a:gd name="T12" fmla="*/ 335 w 945"/>
                <a:gd name="T13" fmla="*/ 1042 h 1048"/>
                <a:gd name="T14" fmla="*/ 269 w 945"/>
                <a:gd name="T15" fmla="*/ 1018 h 1048"/>
                <a:gd name="T16" fmla="*/ 159 w 945"/>
                <a:gd name="T17" fmla="*/ 933 h 1048"/>
                <a:gd name="T18" fmla="*/ 166 w 945"/>
                <a:gd name="T19" fmla="*/ 960 h 1048"/>
                <a:gd name="T20" fmla="*/ 110 w 945"/>
                <a:gd name="T21" fmla="*/ 899 h 1048"/>
                <a:gd name="T22" fmla="*/ 49 w 945"/>
                <a:gd name="T23" fmla="*/ 782 h 1048"/>
                <a:gd name="T24" fmla="*/ 28 w 945"/>
                <a:gd name="T25" fmla="*/ 833 h 1048"/>
                <a:gd name="T26" fmla="*/ 4 w 945"/>
                <a:gd name="T27" fmla="*/ 690 h 1048"/>
                <a:gd name="T28" fmla="*/ 21 w 945"/>
                <a:gd name="T29" fmla="*/ 618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5" h="1048">
                  <a:moveTo>
                    <a:pt x="21" y="618"/>
                  </a:moveTo>
                  <a:cubicBezTo>
                    <a:pt x="14" y="428"/>
                    <a:pt x="345" y="0"/>
                    <a:pt x="655" y="229"/>
                  </a:cubicBezTo>
                  <a:cubicBezTo>
                    <a:pt x="945" y="443"/>
                    <a:pt x="825" y="694"/>
                    <a:pt x="727" y="819"/>
                  </a:cubicBezTo>
                  <a:cubicBezTo>
                    <a:pt x="674" y="887"/>
                    <a:pt x="586" y="1002"/>
                    <a:pt x="491" y="1013"/>
                  </a:cubicBezTo>
                  <a:cubicBezTo>
                    <a:pt x="477" y="1030"/>
                    <a:pt x="448" y="1038"/>
                    <a:pt x="407" y="1040"/>
                  </a:cubicBezTo>
                  <a:cubicBezTo>
                    <a:pt x="366" y="1041"/>
                    <a:pt x="313" y="1019"/>
                    <a:pt x="313" y="1019"/>
                  </a:cubicBezTo>
                  <a:cubicBezTo>
                    <a:pt x="313" y="1019"/>
                    <a:pt x="327" y="1036"/>
                    <a:pt x="335" y="1042"/>
                  </a:cubicBezTo>
                  <a:cubicBezTo>
                    <a:pt x="343" y="1048"/>
                    <a:pt x="312" y="1039"/>
                    <a:pt x="269" y="1018"/>
                  </a:cubicBezTo>
                  <a:cubicBezTo>
                    <a:pt x="226" y="996"/>
                    <a:pt x="159" y="933"/>
                    <a:pt x="159" y="933"/>
                  </a:cubicBezTo>
                  <a:cubicBezTo>
                    <a:pt x="166" y="960"/>
                    <a:pt x="166" y="960"/>
                    <a:pt x="166" y="960"/>
                  </a:cubicBezTo>
                  <a:cubicBezTo>
                    <a:pt x="166" y="960"/>
                    <a:pt x="142" y="945"/>
                    <a:pt x="110" y="899"/>
                  </a:cubicBezTo>
                  <a:cubicBezTo>
                    <a:pt x="79" y="853"/>
                    <a:pt x="51" y="779"/>
                    <a:pt x="49" y="782"/>
                  </a:cubicBezTo>
                  <a:cubicBezTo>
                    <a:pt x="46" y="786"/>
                    <a:pt x="28" y="828"/>
                    <a:pt x="28" y="833"/>
                  </a:cubicBezTo>
                  <a:cubicBezTo>
                    <a:pt x="28" y="838"/>
                    <a:pt x="0" y="764"/>
                    <a:pt x="4" y="690"/>
                  </a:cubicBezTo>
                  <a:cubicBezTo>
                    <a:pt x="5" y="666"/>
                    <a:pt x="12" y="641"/>
                    <a:pt x="21" y="61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9" name="Freeform 424"/>
            <p:cNvSpPr>
              <a:spLocks/>
            </p:cNvSpPr>
            <p:nvPr/>
          </p:nvSpPr>
          <p:spPr bwMode="auto">
            <a:xfrm>
              <a:off x="8356341" y="2243314"/>
              <a:ext cx="338913" cy="689486"/>
            </a:xfrm>
            <a:custGeom>
              <a:avLst/>
              <a:gdLst>
                <a:gd name="T0" fmla="*/ 416 w 544"/>
                <a:gd name="T1" fmla="*/ 804 h 1111"/>
                <a:gd name="T2" fmla="*/ 439 w 544"/>
                <a:gd name="T3" fmla="*/ 833 h 1111"/>
                <a:gd name="T4" fmla="*/ 507 w 544"/>
                <a:gd name="T5" fmla="*/ 922 h 1111"/>
                <a:gd name="T6" fmla="*/ 510 w 544"/>
                <a:gd name="T7" fmla="*/ 947 h 1111"/>
                <a:gd name="T8" fmla="*/ 525 w 544"/>
                <a:gd name="T9" fmla="*/ 1004 h 1111"/>
                <a:gd name="T10" fmla="*/ 532 w 544"/>
                <a:gd name="T11" fmla="*/ 1027 h 1111"/>
                <a:gd name="T12" fmla="*/ 531 w 544"/>
                <a:gd name="T13" fmla="*/ 1066 h 1111"/>
                <a:gd name="T14" fmla="*/ 544 w 544"/>
                <a:gd name="T15" fmla="*/ 1101 h 1111"/>
                <a:gd name="T16" fmla="*/ 527 w 544"/>
                <a:gd name="T17" fmla="*/ 1110 h 1111"/>
                <a:gd name="T18" fmla="*/ 479 w 544"/>
                <a:gd name="T19" fmla="*/ 1029 h 1111"/>
                <a:gd name="T20" fmla="*/ 465 w 544"/>
                <a:gd name="T21" fmla="*/ 982 h 1111"/>
                <a:gd name="T22" fmla="*/ 460 w 544"/>
                <a:gd name="T23" fmla="*/ 975 h 1111"/>
                <a:gd name="T24" fmla="*/ 237 w 544"/>
                <a:gd name="T25" fmla="*/ 994 h 1111"/>
                <a:gd name="T26" fmla="*/ 241 w 544"/>
                <a:gd name="T27" fmla="*/ 890 h 1111"/>
                <a:gd name="T28" fmla="*/ 255 w 544"/>
                <a:gd name="T29" fmla="*/ 831 h 1111"/>
                <a:gd name="T30" fmla="*/ 264 w 544"/>
                <a:gd name="T31" fmla="*/ 790 h 1111"/>
                <a:gd name="T32" fmla="*/ 12 w 544"/>
                <a:gd name="T33" fmla="*/ 222 h 1111"/>
                <a:gd name="T34" fmla="*/ 169 w 544"/>
                <a:gd name="T35" fmla="*/ 86 h 1111"/>
                <a:gd name="T36" fmla="*/ 226 w 544"/>
                <a:gd name="T37" fmla="*/ 90 h 1111"/>
                <a:gd name="T38" fmla="*/ 416 w 544"/>
                <a:gd name="T39" fmla="*/ 804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4" h="1111">
                  <a:moveTo>
                    <a:pt x="416" y="804"/>
                  </a:moveTo>
                  <a:cubicBezTo>
                    <a:pt x="416" y="804"/>
                    <a:pt x="424" y="819"/>
                    <a:pt x="439" y="833"/>
                  </a:cubicBezTo>
                  <a:cubicBezTo>
                    <a:pt x="454" y="847"/>
                    <a:pt x="503" y="912"/>
                    <a:pt x="507" y="922"/>
                  </a:cubicBezTo>
                  <a:cubicBezTo>
                    <a:pt x="511" y="932"/>
                    <a:pt x="509" y="940"/>
                    <a:pt x="510" y="947"/>
                  </a:cubicBezTo>
                  <a:cubicBezTo>
                    <a:pt x="512" y="954"/>
                    <a:pt x="523" y="995"/>
                    <a:pt x="525" y="1004"/>
                  </a:cubicBezTo>
                  <a:cubicBezTo>
                    <a:pt x="527" y="1012"/>
                    <a:pt x="532" y="1014"/>
                    <a:pt x="532" y="1027"/>
                  </a:cubicBezTo>
                  <a:cubicBezTo>
                    <a:pt x="532" y="1040"/>
                    <a:pt x="530" y="1059"/>
                    <a:pt x="531" y="1066"/>
                  </a:cubicBezTo>
                  <a:cubicBezTo>
                    <a:pt x="532" y="1072"/>
                    <a:pt x="543" y="1093"/>
                    <a:pt x="544" y="1101"/>
                  </a:cubicBezTo>
                  <a:cubicBezTo>
                    <a:pt x="544" y="1108"/>
                    <a:pt x="529" y="1111"/>
                    <a:pt x="527" y="1110"/>
                  </a:cubicBezTo>
                  <a:cubicBezTo>
                    <a:pt x="525" y="1109"/>
                    <a:pt x="489" y="1106"/>
                    <a:pt x="479" y="1029"/>
                  </a:cubicBezTo>
                  <a:cubicBezTo>
                    <a:pt x="475" y="1016"/>
                    <a:pt x="470" y="1007"/>
                    <a:pt x="465" y="982"/>
                  </a:cubicBezTo>
                  <a:cubicBezTo>
                    <a:pt x="465" y="982"/>
                    <a:pt x="460" y="978"/>
                    <a:pt x="460" y="975"/>
                  </a:cubicBezTo>
                  <a:cubicBezTo>
                    <a:pt x="380" y="979"/>
                    <a:pt x="316" y="991"/>
                    <a:pt x="237" y="994"/>
                  </a:cubicBezTo>
                  <a:cubicBezTo>
                    <a:pt x="237" y="979"/>
                    <a:pt x="236" y="909"/>
                    <a:pt x="241" y="890"/>
                  </a:cubicBezTo>
                  <a:cubicBezTo>
                    <a:pt x="250" y="860"/>
                    <a:pt x="254" y="841"/>
                    <a:pt x="255" y="831"/>
                  </a:cubicBezTo>
                  <a:cubicBezTo>
                    <a:pt x="255" y="821"/>
                    <a:pt x="259" y="805"/>
                    <a:pt x="264" y="790"/>
                  </a:cubicBezTo>
                  <a:cubicBezTo>
                    <a:pt x="226" y="691"/>
                    <a:pt x="55" y="298"/>
                    <a:pt x="12" y="222"/>
                  </a:cubicBezTo>
                  <a:cubicBezTo>
                    <a:pt x="0" y="202"/>
                    <a:pt x="169" y="86"/>
                    <a:pt x="169" y="86"/>
                  </a:cubicBezTo>
                  <a:cubicBezTo>
                    <a:pt x="169" y="86"/>
                    <a:pt x="173" y="0"/>
                    <a:pt x="226" y="90"/>
                  </a:cubicBezTo>
                  <a:cubicBezTo>
                    <a:pt x="235" y="104"/>
                    <a:pt x="416" y="800"/>
                    <a:pt x="416" y="80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0" name="Freeform 425"/>
            <p:cNvSpPr>
              <a:spLocks/>
            </p:cNvSpPr>
            <p:nvPr/>
          </p:nvSpPr>
          <p:spPr bwMode="auto">
            <a:xfrm>
              <a:off x="8155909" y="2938997"/>
              <a:ext cx="90011" cy="44824"/>
            </a:xfrm>
            <a:custGeom>
              <a:avLst/>
              <a:gdLst>
                <a:gd name="T0" fmla="*/ 0 w 144"/>
                <a:gd name="T1" fmla="*/ 21 h 72"/>
                <a:gd name="T2" fmla="*/ 33 w 144"/>
                <a:gd name="T3" fmla="*/ 30 h 72"/>
                <a:gd name="T4" fmla="*/ 64 w 144"/>
                <a:gd name="T5" fmla="*/ 46 h 72"/>
                <a:gd name="T6" fmla="*/ 56 w 144"/>
                <a:gd name="T7" fmla="*/ 72 h 72"/>
                <a:gd name="T8" fmla="*/ 144 w 144"/>
                <a:gd name="T9" fmla="*/ 54 h 72"/>
                <a:gd name="T10" fmla="*/ 143 w 144"/>
                <a:gd name="T11" fmla="*/ 0 h 72"/>
                <a:gd name="T12" fmla="*/ 4 w 144"/>
                <a:gd name="T13" fmla="*/ 16 h 72"/>
                <a:gd name="T14" fmla="*/ 0 w 144"/>
                <a:gd name="T15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72">
                  <a:moveTo>
                    <a:pt x="0" y="21"/>
                  </a:moveTo>
                  <a:cubicBezTo>
                    <a:pt x="3" y="29"/>
                    <a:pt x="19" y="33"/>
                    <a:pt x="33" y="30"/>
                  </a:cubicBezTo>
                  <a:cubicBezTo>
                    <a:pt x="40" y="37"/>
                    <a:pt x="54" y="43"/>
                    <a:pt x="64" y="46"/>
                  </a:cubicBezTo>
                  <a:cubicBezTo>
                    <a:pt x="55" y="54"/>
                    <a:pt x="56" y="72"/>
                    <a:pt x="56" y="72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5" y="16"/>
                    <a:pt x="4" y="16"/>
                  </a:cubicBezTo>
                  <a:cubicBezTo>
                    <a:pt x="3" y="15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AA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1" name="Freeform 426"/>
            <p:cNvSpPr>
              <a:spLocks/>
            </p:cNvSpPr>
            <p:nvPr/>
          </p:nvSpPr>
          <p:spPr bwMode="auto">
            <a:xfrm>
              <a:off x="8166841" y="2898182"/>
              <a:ext cx="49561" cy="49561"/>
            </a:xfrm>
            <a:custGeom>
              <a:avLst/>
              <a:gdLst>
                <a:gd name="T0" fmla="*/ 40 w 80"/>
                <a:gd name="T1" fmla="*/ 17 h 80"/>
                <a:gd name="T2" fmla="*/ 4 w 80"/>
                <a:gd name="T3" fmla="*/ 0 h 80"/>
                <a:gd name="T4" fmla="*/ 5 w 80"/>
                <a:gd name="T5" fmla="*/ 11 h 80"/>
                <a:gd name="T6" fmla="*/ 1 w 80"/>
                <a:gd name="T7" fmla="*/ 21 h 80"/>
                <a:gd name="T8" fmla="*/ 23 w 80"/>
                <a:gd name="T9" fmla="*/ 80 h 80"/>
                <a:gd name="T10" fmla="*/ 40 w 80"/>
                <a:gd name="T11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0">
                  <a:moveTo>
                    <a:pt x="40" y="17"/>
                  </a:moveTo>
                  <a:cubicBezTo>
                    <a:pt x="40" y="17"/>
                    <a:pt x="17" y="3"/>
                    <a:pt x="4" y="0"/>
                  </a:cubicBezTo>
                  <a:cubicBezTo>
                    <a:pt x="0" y="6"/>
                    <a:pt x="4" y="9"/>
                    <a:pt x="5" y="11"/>
                  </a:cubicBezTo>
                  <a:cubicBezTo>
                    <a:pt x="5" y="13"/>
                    <a:pt x="2" y="16"/>
                    <a:pt x="1" y="21"/>
                  </a:cubicBezTo>
                  <a:cubicBezTo>
                    <a:pt x="3" y="23"/>
                    <a:pt x="18" y="80"/>
                    <a:pt x="23" y="80"/>
                  </a:cubicBezTo>
                  <a:cubicBezTo>
                    <a:pt x="34" y="79"/>
                    <a:pt x="80" y="72"/>
                    <a:pt x="40" y="17"/>
                  </a:cubicBezTo>
                  <a:close/>
                </a:path>
              </a:pathLst>
            </a:custGeom>
            <a:solidFill>
              <a:srgbClr val="EAA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2" name="Freeform 427"/>
            <p:cNvSpPr>
              <a:spLocks/>
            </p:cNvSpPr>
            <p:nvPr/>
          </p:nvSpPr>
          <p:spPr bwMode="auto">
            <a:xfrm>
              <a:off x="7526916" y="2906927"/>
              <a:ext cx="733945" cy="247443"/>
            </a:xfrm>
            <a:custGeom>
              <a:avLst/>
              <a:gdLst>
                <a:gd name="T0" fmla="*/ 784 w 1177"/>
                <a:gd name="T1" fmla="*/ 90 h 399"/>
                <a:gd name="T2" fmla="*/ 870 w 1177"/>
                <a:gd name="T3" fmla="*/ 44 h 399"/>
                <a:gd name="T4" fmla="*/ 1026 w 1177"/>
                <a:gd name="T5" fmla="*/ 8 h 399"/>
                <a:gd name="T6" fmla="*/ 1063 w 1177"/>
                <a:gd name="T7" fmla="*/ 3 h 399"/>
                <a:gd name="T8" fmla="*/ 1086 w 1177"/>
                <a:gd name="T9" fmla="*/ 0 h 399"/>
                <a:gd name="T10" fmla="*/ 1134 w 1177"/>
                <a:gd name="T11" fmla="*/ 5 h 399"/>
                <a:gd name="T12" fmla="*/ 1158 w 1177"/>
                <a:gd name="T13" fmla="*/ 7 h 399"/>
                <a:gd name="T14" fmla="*/ 1172 w 1177"/>
                <a:gd name="T15" fmla="*/ 21 h 399"/>
                <a:gd name="T16" fmla="*/ 1158 w 1177"/>
                <a:gd name="T17" fmla="*/ 54 h 399"/>
                <a:gd name="T18" fmla="*/ 1125 w 1177"/>
                <a:gd name="T19" fmla="*/ 64 h 399"/>
                <a:gd name="T20" fmla="*/ 1093 w 1177"/>
                <a:gd name="T21" fmla="*/ 63 h 399"/>
                <a:gd name="T22" fmla="*/ 1065 w 1177"/>
                <a:gd name="T23" fmla="*/ 63 h 399"/>
                <a:gd name="T24" fmla="*/ 1017 w 1177"/>
                <a:gd name="T25" fmla="*/ 71 h 399"/>
                <a:gd name="T26" fmla="*/ 1004 w 1177"/>
                <a:gd name="T27" fmla="*/ 78 h 399"/>
                <a:gd name="T28" fmla="*/ 1003 w 1177"/>
                <a:gd name="T29" fmla="*/ 102 h 399"/>
                <a:gd name="T30" fmla="*/ 1008 w 1177"/>
                <a:gd name="T31" fmla="*/ 114 h 399"/>
                <a:gd name="T32" fmla="*/ 1022 w 1177"/>
                <a:gd name="T33" fmla="*/ 123 h 399"/>
                <a:gd name="T34" fmla="*/ 1051 w 1177"/>
                <a:gd name="T35" fmla="*/ 123 h 399"/>
                <a:gd name="T36" fmla="*/ 1082 w 1177"/>
                <a:gd name="T37" fmla="*/ 118 h 399"/>
                <a:gd name="T38" fmla="*/ 1104 w 1177"/>
                <a:gd name="T39" fmla="*/ 113 h 399"/>
                <a:gd name="T40" fmla="*/ 1095 w 1177"/>
                <a:gd name="T41" fmla="*/ 180 h 399"/>
                <a:gd name="T42" fmla="*/ 1093 w 1177"/>
                <a:gd name="T43" fmla="*/ 206 h 399"/>
                <a:gd name="T44" fmla="*/ 1064 w 1177"/>
                <a:gd name="T45" fmla="*/ 236 h 399"/>
                <a:gd name="T46" fmla="*/ 1030 w 1177"/>
                <a:gd name="T47" fmla="*/ 240 h 399"/>
                <a:gd name="T48" fmla="*/ 905 w 1177"/>
                <a:gd name="T49" fmla="*/ 221 h 399"/>
                <a:gd name="T50" fmla="*/ 782 w 1177"/>
                <a:gd name="T51" fmla="*/ 217 h 399"/>
                <a:gd name="T52" fmla="*/ 62 w 1177"/>
                <a:gd name="T53" fmla="*/ 364 h 399"/>
                <a:gd name="T54" fmla="*/ 0 w 1177"/>
                <a:gd name="T55" fmla="*/ 176 h 399"/>
                <a:gd name="T56" fmla="*/ 784 w 1177"/>
                <a:gd name="T57" fmla="*/ 9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7" h="399">
                  <a:moveTo>
                    <a:pt x="784" y="90"/>
                  </a:moveTo>
                  <a:cubicBezTo>
                    <a:pt x="803" y="81"/>
                    <a:pt x="852" y="53"/>
                    <a:pt x="870" y="44"/>
                  </a:cubicBezTo>
                  <a:cubicBezTo>
                    <a:pt x="936" y="13"/>
                    <a:pt x="961" y="17"/>
                    <a:pt x="1026" y="8"/>
                  </a:cubicBezTo>
                  <a:cubicBezTo>
                    <a:pt x="1039" y="6"/>
                    <a:pt x="1051" y="5"/>
                    <a:pt x="1063" y="3"/>
                  </a:cubicBezTo>
                  <a:cubicBezTo>
                    <a:pt x="1076" y="1"/>
                    <a:pt x="1079" y="0"/>
                    <a:pt x="1086" y="0"/>
                  </a:cubicBezTo>
                  <a:cubicBezTo>
                    <a:pt x="1092" y="0"/>
                    <a:pt x="1123" y="3"/>
                    <a:pt x="1134" y="5"/>
                  </a:cubicBezTo>
                  <a:cubicBezTo>
                    <a:pt x="1146" y="7"/>
                    <a:pt x="1151" y="7"/>
                    <a:pt x="1158" y="7"/>
                  </a:cubicBezTo>
                  <a:cubicBezTo>
                    <a:pt x="1166" y="8"/>
                    <a:pt x="1172" y="18"/>
                    <a:pt x="1172" y="21"/>
                  </a:cubicBezTo>
                  <a:cubicBezTo>
                    <a:pt x="1173" y="25"/>
                    <a:pt x="1177" y="41"/>
                    <a:pt x="1158" y="54"/>
                  </a:cubicBezTo>
                  <a:cubicBezTo>
                    <a:pt x="1139" y="66"/>
                    <a:pt x="1129" y="61"/>
                    <a:pt x="1125" y="64"/>
                  </a:cubicBezTo>
                  <a:cubicBezTo>
                    <a:pt x="1121" y="66"/>
                    <a:pt x="1099" y="62"/>
                    <a:pt x="1093" y="63"/>
                  </a:cubicBezTo>
                  <a:cubicBezTo>
                    <a:pt x="1086" y="64"/>
                    <a:pt x="1069" y="62"/>
                    <a:pt x="1065" y="63"/>
                  </a:cubicBezTo>
                  <a:cubicBezTo>
                    <a:pt x="1061" y="63"/>
                    <a:pt x="1033" y="69"/>
                    <a:pt x="1017" y="71"/>
                  </a:cubicBezTo>
                  <a:cubicBezTo>
                    <a:pt x="1001" y="73"/>
                    <a:pt x="1004" y="78"/>
                    <a:pt x="1004" y="78"/>
                  </a:cubicBezTo>
                  <a:cubicBezTo>
                    <a:pt x="1004" y="78"/>
                    <a:pt x="1009" y="89"/>
                    <a:pt x="1003" y="102"/>
                  </a:cubicBezTo>
                  <a:cubicBezTo>
                    <a:pt x="1005" y="108"/>
                    <a:pt x="1008" y="114"/>
                    <a:pt x="1008" y="114"/>
                  </a:cubicBezTo>
                  <a:cubicBezTo>
                    <a:pt x="1008" y="114"/>
                    <a:pt x="1017" y="116"/>
                    <a:pt x="1022" y="123"/>
                  </a:cubicBezTo>
                  <a:cubicBezTo>
                    <a:pt x="1028" y="121"/>
                    <a:pt x="1040" y="120"/>
                    <a:pt x="1051" y="123"/>
                  </a:cubicBezTo>
                  <a:cubicBezTo>
                    <a:pt x="1051" y="123"/>
                    <a:pt x="1066" y="119"/>
                    <a:pt x="1082" y="118"/>
                  </a:cubicBezTo>
                  <a:cubicBezTo>
                    <a:pt x="1097" y="118"/>
                    <a:pt x="1104" y="113"/>
                    <a:pt x="1104" y="113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3" y="206"/>
                    <a:pt x="1093" y="206"/>
                    <a:pt x="1093" y="206"/>
                  </a:cubicBezTo>
                  <a:cubicBezTo>
                    <a:pt x="1093" y="206"/>
                    <a:pt x="1078" y="217"/>
                    <a:pt x="1064" y="236"/>
                  </a:cubicBezTo>
                  <a:cubicBezTo>
                    <a:pt x="1056" y="248"/>
                    <a:pt x="1032" y="241"/>
                    <a:pt x="1030" y="240"/>
                  </a:cubicBezTo>
                  <a:cubicBezTo>
                    <a:pt x="1030" y="240"/>
                    <a:pt x="943" y="222"/>
                    <a:pt x="905" y="221"/>
                  </a:cubicBezTo>
                  <a:cubicBezTo>
                    <a:pt x="868" y="219"/>
                    <a:pt x="806" y="214"/>
                    <a:pt x="782" y="217"/>
                  </a:cubicBezTo>
                  <a:cubicBezTo>
                    <a:pt x="614" y="245"/>
                    <a:pt x="185" y="399"/>
                    <a:pt x="62" y="36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16" y="122"/>
                    <a:pt x="621" y="169"/>
                    <a:pt x="784" y="90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3" name="Freeform 428"/>
            <p:cNvSpPr>
              <a:spLocks/>
            </p:cNvSpPr>
            <p:nvPr/>
          </p:nvSpPr>
          <p:spPr bwMode="auto">
            <a:xfrm>
              <a:off x="8229157" y="2894536"/>
              <a:ext cx="47739" cy="127183"/>
            </a:xfrm>
            <a:custGeom>
              <a:avLst/>
              <a:gdLst>
                <a:gd name="T0" fmla="*/ 0 w 77"/>
                <a:gd name="T1" fmla="*/ 205 h 205"/>
                <a:gd name="T2" fmla="*/ 63 w 77"/>
                <a:gd name="T3" fmla="*/ 173 h 205"/>
                <a:gd name="T4" fmla="*/ 77 w 77"/>
                <a:gd name="T5" fmla="*/ 153 h 205"/>
                <a:gd name="T6" fmla="*/ 74 w 77"/>
                <a:gd name="T7" fmla="*/ 142 h 205"/>
                <a:gd name="T8" fmla="*/ 68 w 77"/>
                <a:gd name="T9" fmla="*/ 74 h 205"/>
                <a:gd name="T10" fmla="*/ 57 w 77"/>
                <a:gd name="T11" fmla="*/ 38 h 205"/>
                <a:gd name="T12" fmla="*/ 49 w 77"/>
                <a:gd name="T13" fmla="*/ 3 h 205"/>
                <a:gd name="T14" fmla="*/ 46 w 77"/>
                <a:gd name="T15" fmla="*/ 5 h 205"/>
                <a:gd name="T16" fmla="*/ 23 w 77"/>
                <a:gd name="T17" fmla="*/ 26 h 205"/>
                <a:gd name="T18" fmla="*/ 24 w 77"/>
                <a:gd name="T19" fmla="*/ 79 h 205"/>
                <a:gd name="T20" fmla="*/ 21 w 77"/>
                <a:gd name="T21" fmla="*/ 123 h 205"/>
                <a:gd name="T22" fmla="*/ 10 w 77"/>
                <a:gd name="T23" fmla="*/ 125 h 205"/>
                <a:gd name="T24" fmla="*/ 0 w 77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205">
                  <a:moveTo>
                    <a:pt x="0" y="205"/>
                  </a:moveTo>
                  <a:cubicBezTo>
                    <a:pt x="0" y="205"/>
                    <a:pt x="53" y="178"/>
                    <a:pt x="63" y="173"/>
                  </a:cubicBezTo>
                  <a:cubicBezTo>
                    <a:pt x="74" y="168"/>
                    <a:pt x="77" y="153"/>
                    <a:pt x="77" y="153"/>
                  </a:cubicBezTo>
                  <a:cubicBezTo>
                    <a:pt x="77" y="153"/>
                    <a:pt x="77" y="151"/>
                    <a:pt x="74" y="142"/>
                  </a:cubicBezTo>
                  <a:cubicBezTo>
                    <a:pt x="70" y="132"/>
                    <a:pt x="73" y="90"/>
                    <a:pt x="68" y="74"/>
                  </a:cubicBezTo>
                  <a:cubicBezTo>
                    <a:pt x="64" y="57"/>
                    <a:pt x="59" y="43"/>
                    <a:pt x="57" y="38"/>
                  </a:cubicBezTo>
                  <a:cubicBezTo>
                    <a:pt x="55" y="33"/>
                    <a:pt x="56" y="15"/>
                    <a:pt x="49" y="3"/>
                  </a:cubicBezTo>
                  <a:cubicBezTo>
                    <a:pt x="45" y="0"/>
                    <a:pt x="46" y="5"/>
                    <a:pt x="46" y="5"/>
                  </a:cubicBezTo>
                  <a:cubicBezTo>
                    <a:pt x="46" y="5"/>
                    <a:pt x="26" y="7"/>
                    <a:pt x="23" y="26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12" y="99"/>
                    <a:pt x="21" y="123"/>
                  </a:cubicBezTo>
                  <a:cubicBezTo>
                    <a:pt x="17" y="123"/>
                    <a:pt x="17" y="124"/>
                    <a:pt x="10" y="12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4" name="Freeform 429"/>
            <p:cNvSpPr>
              <a:spLocks/>
            </p:cNvSpPr>
            <p:nvPr/>
          </p:nvSpPr>
          <p:spPr bwMode="auto">
            <a:xfrm>
              <a:off x="8210936" y="3070553"/>
              <a:ext cx="6924" cy="8382"/>
            </a:xfrm>
            <a:custGeom>
              <a:avLst/>
              <a:gdLst>
                <a:gd name="T0" fmla="*/ 14 w 19"/>
                <a:gd name="T1" fmla="*/ 23 h 23"/>
                <a:gd name="T2" fmla="*/ 3 w 19"/>
                <a:gd name="T3" fmla="*/ 21 h 23"/>
                <a:gd name="T4" fmla="*/ 0 w 19"/>
                <a:gd name="T5" fmla="*/ 18 h 23"/>
                <a:gd name="T6" fmla="*/ 2 w 19"/>
                <a:gd name="T7" fmla="*/ 4 h 23"/>
                <a:gd name="T8" fmla="*/ 5 w 19"/>
                <a:gd name="T9" fmla="*/ 0 h 23"/>
                <a:gd name="T10" fmla="*/ 15 w 19"/>
                <a:gd name="T11" fmla="*/ 2 h 23"/>
                <a:gd name="T12" fmla="*/ 19 w 19"/>
                <a:gd name="T13" fmla="*/ 6 h 23"/>
                <a:gd name="T14" fmla="*/ 17 w 19"/>
                <a:gd name="T15" fmla="*/ 19 h 23"/>
                <a:gd name="T16" fmla="*/ 14 w 1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3" y="21"/>
                  </a:lnTo>
                  <a:lnTo>
                    <a:pt x="0" y="18"/>
                  </a:lnTo>
                  <a:lnTo>
                    <a:pt x="2" y="4"/>
                  </a:lnTo>
                  <a:lnTo>
                    <a:pt x="5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7" y="1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5" name="Freeform 430"/>
            <p:cNvSpPr>
              <a:spLocks/>
            </p:cNvSpPr>
            <p:nvPr/>
          </p:nvSpPr>
          <p:spPr bwMode="auto">
            <a:xfrm>
              <a:off x="8240090" y="2834042"/>
              <a:ext cx="3280" cy="12755"/>
            </a:xfrm>
            <a:custGeom>
              <a:avLst/>
              <a:gdLst>
                <a:gd name="T0" fmla="*/ 1 w 5"/>
                <a:gd name="T1" fmla="*/ 10 h 20"/>
                <a:gd name="T2" fmla="*/ 4 w 5"/>
                <a:gd name="T3" fmla="*/ 1 h 20"/>
                <a:gd name="T4" fmla="*/ 5 w 5"/>
                <a:gd name="T5" fmla="*/ 10 h 20"/>
                <a:gd name="T6" fmla="*/ 2 w 5"/>
                <a:gd name="T7" fmla="*/ 20 h 20"/>
                <a:gd name="T8" fmla="*/ 1 w 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1" y="10"/>
                  </a:moveTo>
                  <a:cubicBezTo>
                    <a:pt x="1" y="5"/>
                    <a:pt x="3" y="0"/>
                    <a:pt x="4" y="1"/>
                  </a:cubicBezTo>
                  <a:cubicBezTo>
                    <a:pt x="5" y="1"/>
                    <a:pt x="5" y="5"/>
                    <a:pt x="5" y="10"/>
                  </a:cubicBezTo>
                  <a:cubicBezTo>
                    <a:pt x="4" y="16"/>
                    <a:pt x="3" y="20"/>
                    <a:pt x="2" y="20"/>
                  </a:cubicBezTo>
                  <a:cubicBezTo>
                    <a:pt x="1" y="20"/>
                    <a:pt x="0" y="15"/>
                    <a:pt x="1" y="1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6" name="Freeform 431"/>
            <p:cNvSpPr>
              <a:spLocks/>
            </p:cNvSpPr>
            <p:nvPr/>
          </p:nvSpPr>
          <p:spPr bwMode="auto">
            <a:xfrm>
              <a:off x="8206562" y="2857001"/>
              <a:ext cx="41909" cy="217560"/>
            </a:xfrm>
            <a:custGeom>
              <a:avLst/>
              <a:gdLst>
                <a:gd name="T0" fmla="*/ 12 w 67"/>
                <a:gd name="T1" fmla="*/ 169 h 350"/>
                <a:gd name="T2" fmla="*/ 41 w 67"/>
                <a:gd name="T3" fmla="*/ 0 h 350"/>
                <a:gd name="T4" fmla="*/ 66 w 67"/>
                <a:gd name="T5" fmla="*/ 3 h 350"/>
                <a:gd name="T6" fmla="*/ 55 w 67"/>
                <a:gd name="T7" fmla="*/ 174 h 350"/>
                <a:gd name="T8" fmla="*/ 25 w 67"/>
                <a:gd name="T9" fmla="*/ 346 h 350"/>
                <a:gd name="T10" fmla="*/ 13 w 67"/>
                <a:gd name="T11" fmla="*/ 349 h 350"/>
                <a:gd name="T12" fmla="*/ 2 w 67"/>
                <a:gd name="T13" fmla="*/ 343 h 350"/>
                <a:gd name="T14" fmla="*/ 12 w 67"/>
                <a:gd name="T15" fmla="*/ 1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50">
                  <a:moveTo>
                    <a:pt x="12" y="169"/>
                  </a:moveTo>
                  <a:cubicBezTo>
                    <a:pt x="20" y="98"/>
                    <a:pt x="31" y="36"/>
                    <a:pt x="41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40"/>
                    <a:pt x="64" y="103"/>
                    <a:pt x="55" y="174"/>
                  </a:cubicBezTo>
                  <a:cubicBezTo>
                    <a:pt x="47" y="247"/>
                    <a:pt x="35" y="310"/>
                    <a:pt x="25" y="346"/>
                  </a:cubicBezTo>
                  <a:cubicBezTo>
                    <a:pt x="25" y="346"/>
                    <a:pt x="24" y="350"/>
                    <a:pt x="13" y="349"/>
                  </a:cubicBezTo>
                  <a:cubicBezTo>
                    <a:pt x="2" y="347"/>
                    <a:pt x="2" y="343"/>
                    <a:pt x="2" y="343"/>
                  </a:cubicBezTo>
                  <a:cubicBezTo>
                    <a:pt x="0" y="306"/>
                    <a:pt x="3" y="242"/>
                    <a:pt x="12" y="169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7" name="Freeform 432"/>
            <p:cNvSpPr>
              <a:spLocks/>
            </p:cNvSpPr>
            <p:nvPr/>
          </p:nvSpPr>
          <p:spPr bwMode="auto">
            <a:xfrm>
              <a:off x="8207292" y="2968150"/>
              <a:ext cx="41180" cy="102403"/>
            </a:xfrm>
            <a:custGeom>
              <a:avLst/>
              <a:gdLst>
                <a:gd name="T0" fmla="*/ 27 w 66"/>
                <a:gd name="T1" fmla="*/ 154 h 165"/>
                <a:gd name="T2" fmla="*/ 27 w 66"/>
                <a:gd name="T3" fmla="*/ 154 h 165"/>
                <a:gd name="T4" fmla="*/ 34 w 66"/>
                <a:gd name="T5" fmla="*/ 154 h 165"/>
                <a:gd name="T6" fmla="*/ 51 w 66"/>
                <a:gd name="T7" fmla="*/ 56 h 165"/>
                <a:gd name="T8" fmla="*/ 66 w 66"/>
                <a:gd name="T9" fmla="*/ 0 h 165"/>
                <a:gd name="T10" fmla="*/ 40 w 66"/>
                <a:gd name="T11" fmla="*/ 160 h 165"/>
                <a:gd name="T12" fmla="*/ 25 w 66"/>
                <a:gd name="T13" fmla="*/ 162 h 165"/>
                <a:gd name="T14" fmla="*/ 0 w 66"/>
                <a:gd name="T15" fmla="*/ 160 h 165"/>
                <a:gd name="T16" fmla="*/ 0 w 66"/>
                <a:gd name="T17" fmla="*/ 151 h 165"/>
                <a:gd name="T18" fmla="*/ 24 w 66"/>
                <a:gd name="T19" fmla="*/ 154 h 165"/>
                <a:gd name="T20" fmla="*/ 27 w 66"/>
                <a:gd name="T21" fmla="*/ 1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65">
                  <a:moveTo>
                    <a:pt x="27" y="154"/>
                  </a:moveTo>
                  <a:cubicBezTo>
                    <a:pt x="27" y="154"/>
                    <a:pt x="27" y="154"/>
                    <a:pt x="27" y="154"/>
                  </a:cubicBezTo>
                  <a:cubicBezTo>
                    <a:pt x="30" y="155"/>
                    <a:pt x="33" y="155"/>
                    <a:pt x="34" y="154"/>
                  </a:cubicBezTo>
                  <a:cubicBezTo>
                    <a:pt x="37" y="152"/>
                    <a:pt x="50" y="74"/>
                    <a:pt x="51" y="56"/>
                  </a:cubicBezTo>
                  <a:cubicBezTo>
                    <a:pt x="54" y="28"/>
                    <a:pt x="47" y="23"/>
                    <a:pt x="66" y="0"/>
                  </a:cubicBezTo>
                  <a:cubicBezTo>
                    <a:pt x="66" y="0"/>
                    <a:pt x="41" y="158"/>
                    <a:pt x="40" y="160"/>
                  </a:cubicBezTo>
                  <a:cubicBezTo>
                    <a:pt x="37" y="165"/>
                    <a:pt x="31" y="163"/>
                    <a:pt x="25" y="16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57"/>
                    <a:pt x="0" y="154"/>
                    <a:pt x="0" y="151"/>
                  </a:cubicBezTo>
                  <a:cubicBezTo>
                    <a:pt x="24" y="154"/>
                    <a:pt x="24" y="154"/>
                    <a:pt x="24" y="154"/>
                  </a:cubicBezTo>
                  <a:lnTo>
                    <a:pt x="27" y="154"/>
                  </a:lnTo>
                  <a:close/>
                </a:path>
              </a:pathLst>
            </a:custGeom>
            <a:solidFill>
              <a:srgbClr val="8386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8" name="Freeform 433"/>
            <p:cNvSpPr>
              <a:spLocks/>
            </p:cNvSpPr>
            <p:nvPr/>
          </p:nvSpPr>
          <p:spPr bwMode="auto">
            <a:xfrm>
              <a:off x="8215309" y="2947743"/>
              <a:ext cx="27332" cy="8746"/>
            </a:xfrm>
            <a:custGeom>
              <a:avLst/>
              <a:gdLst>
                <a:gd name="T0" fmla="*/ 0 w 44"/>
                <a:gd name="T1" fmla="*/ 9 h 14"/>
                <a:gd name="T2" fmla="*/ 1 w 44"/>
                <a:gd name="T3" fmla="*/ 0 h 14"/>
                <a:gd name="T4" fmla="*/ 44 w 44"/>
                <a:gd name="T5" fmla="*/ 6 h 14"/>
                <a:gd name="T6" fmla="*/ 43 w 44"/>
                <a:gd name="T7" fmla="*/ 14 h 14"/>
                <a:gd name="T8" fmla="*/ 0 w 4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">
                  <a:moveTo>
                    <a:pt x="0" y="9"/>
                  </a:moveTo>
                  <a:cubicBezTo>
                    <a:pt x="0" y="6"/>
                    <a:pt x="0" y="3"/>
                    <a:pt x="1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8"/>
                    <a:pt x="43" y="11"/>
                    <a:pt x="43" y="1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9" name="Freeform 434"/>
            <p:cNvSpPr>
              <a:spLocks/>
            </p:cNvSpPr>
            <p:nvPr/>
          </p:nvSpPr>
          <p:spPr bwMode="auto">
            <a:xfrm>
              <a:off x="8232073" y="2838052"/>
              <a:ext cx="15670" cy="21136"/>
            </a:xfrm>
            <a:custGeom>
              <a:avLst/>
              <a:gdLst>
                <a:gd name="T0" fmla="*/ 0 w 25"/>
                <a:gd name="T1" fmla="*/ 31 h 34"/>
                <a:gd name="T2" fmla="*/ 12 w 25"/>
                <a:gd name="T3" fmla="*/ 0 h 34"/>
                <a:gd name="T4" fmla="*/ 20 w 25"/>
                <a:gd name="T5" fmla="*/ 1 h 34"/>
                <a:gd name="T6" fmla="*/ 25 w 25"/>
                <a:gd name="T7" fmla="*/ 34 h 34"/>
                <a:gd name="T8" fmla="*/ 0 w 25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1"/>
                  </a:moveTo>
                  <a:cubicBezTo>
                    <a:pt x="5" y="16"/>
                    <a:pt x="9" y="5"/>
                    <a:pt x="12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7"/>
                    <a:pt x="24" y="18"/>
                    <a:pt x="25" y="3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0" name="Freeform 435"/>
            <p:cNvSpPr>
              <a:spLocks/>
            </p:cNvSpPr>
            <p:nvPr/>
          </p:nvSpPr>
          <p:spPr bwMode="auto">
            <a:xfrm>
              <a:off x="7350172" y="2005347"/>
              <a:ext cx="1157039" cy="1127522"/>
            </a:xfrm>
            <a:custGeom>
              <a:avLst/>
              <a:gdLst>
                <a:gd name="T0" fmla="*/ 496 w 1856"/>
                <a:gd name="T1" fmla="*/ 1600 h 1816"/>
                <a:gd name="T2" fmla="*/ 420 w 1856"/>
                <a:gd name="T3" fmla="*/ 1367 h 1816"/>
                <a:gd name="T4" fmla="*/ 365 w 1856"/>
                <a:gd name="T5" fmla="*/ 1043 h 1816"/>
                <a:gd name="T6" fmla="*/ 628 w 1856"/>
                <a:gd name="T7" fmla="*/ 1099 h 1816"/>
                <a:gd name="T8" fmla="*/ 894 w 1856"/>
                <a:gd name="T9" fmla="*/ 818 h 1816"/>
                <a:gd name="T10" fmla="*/ 1255 w 1856"/>
                <a:gd name="T11" fmla="*/ 689 h 1816"/>
                <a:gd name="T12" fmla="*/ 1344 w 1856"/>
                <a:gd name="T13" fmla="*/ 441 h 1816"/>
                <a:gd name="T14" fmla="*/ 1517 w 1856"/>
                <a:gd name="T15" fmla="*/ 497 h 1816"/>
                <a:gd name="T16" fmla="*/ 1577 w 1856"/>
                <a:gd name="T17" fmla="*/ 571 h 1816"/>
                <a:gd name="T18" fmla="*/ 1589 w 1856"/>
                <a:gd name="T19" fmla="*/ 621 h 1816"/>
                <a:gd name="T20" fmla="*/ 1633 w 1856"/>
                <a:gd name="T21" fmla="*/ 652 h 1816"/>
                <a:gd name="T22" fmla="*/ 1745 w 1856"/>
                <a:gd name="T23" fmla="*/ 616 h 1816"/>
                <a:gd name="T24" fmla="*/ 1838 w 1856"/>
                <a:gd name="T25" fmla="*/ 525 h 1816"/>
                <a:gd name="T26" fmla="*/ 1837 w 1856"/>
                <a:gd name="T27" fmla="*/ 455 h 1816"/>
                <a:gd name="T28" fmla="*/ 1738 w 1856"/>
                <a:gd name="T29" fmla="*/ 354 h 1816"/>
                <a:gd name="T30" fmla="*/ 1327 w 1856"/>
                <a:gd name="T31" fmla="*/ 78 h 1816"/>
                <a:gd name="T32" fmla="*/ 888 w 1856"/>
                <a:gd name="T33" fmla="*/ 113 h 1816"/>
                <a:gd name="T34" fmla="*/ 619 w 1856"/>
                <a:gd name="T35" fmla="*/ 275 h 1816"/>
                <a:gd name="T36" fmla="*/ 618 w 1856"/>
                <a:gd name="T37" fmla="*/ 273 h 1816"/>
                <a:gd name="T38" fmla="*/ 553 w 1856"/>
                <a:gd name="T39" fmla="*/ 317 h 1816"/>
                <a:gd name="T40" fmla="*/ 486 w 1856"/>
                <a:gd name="T41" fmla="*/ 360 h 1816"/>
                <a:gd name="T42" fmla="*/ 488 w 1856"/>
                <a:gd name="T43" fmla="*/ 362 h 1816"/>
                <a:gd name="T44" fmla="*/ 226 w 1856"/>
                <a:gd name="T45" fmla="*/ 564 h 1816"/>
                <a:gd name="T46" fmla="*/ 60 w 1856"/>
                <a:gd name="T47" fmla="*/ 871 h 1816"/>
                <a:gd name="T48" fmla="*/ 346 w 1856"/>
                <a:gd name="T49" fmla="*/ 1816 h 1816"/>
                <a:gd name="T50" fmla="*/ 408 w 1856"/>
                <a:gd name="T51" fmla="*/ 1717 h 1816"/>
                <a:gd name="T52" fmla="*/ 496 w 1856"/>
                <a:gd name="T53" fmla="*/ 160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6" h="1816">
                  <a:moveTo>
                    <a:pt x="496" y="1600"/>
                  </a:moveTo>
                  <a:cubicBezTo>
                    <a:pt x="503" y="1585"/>
                    <a:pt x="455" y="1504"/>
                    <a:pt x="420" y="1367"/>
                  </a:cubicBezTo>
                  <a:cubicBezTo>
                    <a:pt x="400" y="1287"/>
                    <a:pt x="365" y="1128"/>
                    <a:pt x="365" y="1043"/>
                  </a:cubicBezTo>
                  <a:cubicBezTo>
                    <a:pt x="400" y="983"/>
                    <a:pt x="545" y="1105"/>
                    <a:pt x="628" y="1099"/>
                  </a:cubicBezTo>
                  <a:cubicBezTo>
                    <a:pt x="870" y="1083"/>
                    <a:pt x="799" y="887"/>
                    <a:pt x="894" y="818"/>
                  </a:cubicBezTo>
                  <a:cubicBezTo>
                    <a:pt x="974" y="759"/>
                    <a:pt x="1134" y="904"/>
                    <a:pt x="1255" y="689"/>
                  </a:cubicBezTo>
                  <a:cubicBezTo>
                    <a:pt x="1300" y="608"/>
                    <a:pt x="1259" y="432"/>
                    <a:pt x="1344" y="441"/>
                  </a:cubicBezTo>
                  <a:cubicBezTo>
                    <a:pt x="1386" y="440"/>
                    <a:pt x="1477" y="471"/>
                    <a:pt x="1517" y="497"/>
                  </a:cubicBezTo>
                  <a:cubicBezTo>
                    <a:pt x="1526" y="503"/>
                    <a:pt x="1570" y="538"/>
                    <a:pt x="1577" y="571"/>
                  </a:cubicBezTo>
                  <a:cubicBezTo>
                    <a:pt x="1579" y="583"/>
                    <a:pt x="1577" y="602"/>
                    <a:pt x="1589" y="621"/>
                  </a:cubicBezTo>
                  <a:cubicBezTo>
                    <a:pt x="1604" y="648"/>
                    <a:pt x="1629" y="654"/>
                    <a:pt x="1633" y="652"/>
                  </a:cubicBezTo>
                  <a:cubicBezTo>
                    <a:pt x="1633" y="652"/>
                    <a:pt x="1675" y="661"/>
                    <a:pt x="1745" y="616"/>
                  </a:cubicBezTo>
                  <a:cubicBezTo>
                    <a:pt x="1816" y="572"/>
                    <a:pt x="1838" y="525"/>
                    <a:pt x="1838" y="525"/>
                  </a:cubicBezTo>
                  <a:cubicBezTo>
                    <a:pt x="1849" y="502"/>
                    <a:pt x="1856" y="485"/>
                    <a:pt x="1837" y="455"/>
                  </a:cubicBezTo>
                  <a:cubicBezTo>
                    <a:pt x="1834" y="451"/>
                    <a:pt x="1755" y="374"/>
                    <a:pt x="1738" y="354"/>
                  </a:cubicBezTo>
                  <a:cubicBezTo>
                    <a:pt x="1636" y="239"/>
                    <a:pt x="1467" y="142"/>
                    <a:pt x="1327" y="78"/>
                  </a:cubicBezTo>
                  <a:cubicBezTo>
                    <a:pt x="1158" y="0"/>
                    <a:pt x="943" y="87"/>
                    <a:pt x="888" y="113"/>
                  </a:cubicBezTo>
                  <a:cubicBezTo>
                    <a:pt x="750" y="180"/>
                    <a:pt x="712" y="216"/>
                    <a:pt x="619" y="275"/>
                  </a:cubicBezTo>
                  <a:cubicBezTo>
                    <a:pt x="618" y="273"/>
                    <a:pt x="618" y="273"/>
                    <a:pt x="618" y="273"/>
                  </a:cubicBezTo>
                  <a:cubicBezTo>
                    <a:pt x="597" y="287"/>
                    <a:pt x="575" y="302"/>
                    <a:pt x="553" y="317"/>
                  </a:cubicBezTo>
                  <a:cubicBezTo>
                    <a:pt x="530" y="332"/>
                    <a:pt x="508" y="346"/>
                    <a:pt x="486" y="360"/>
                  </a:cubicBezTo>
                  <a:cubicBezTo>
                    <a:pt x="488" y="362"/>
                    <a:pt x="488" y="362"/>
                    <a:pt x="488" y="362"/>
                  </a:cubicBezTo>
                  <a:cubicBezTo>
                    <a:pt x="402" y="422"/>
                    <a:pt x="335" y="470"/>
                    <a:pt x="226" y="564"/>
                  </a:cubicBezTo>
                  <a:cubicBezTo>
                    <a:pt x="176" y="608"/>
                    <a:pt x="130" y="673"/>
                    <a:pt x="60" y="871"/>
                  </a:cubicBezTo>
                  <a:cubicBezTo>
                    <a:pt x="0" y="1010"/>
                    <a:pt x="176" y="1748"/>
                    <a:pt x="346" y="1816"/>
                  </a:cubicBezTo>
                  <a:cubicBezTo>
                    <a:pt x="376" y="1801"/>
                    <a:pt x="386" y="1744"/>
                    <a:pt x="408" y="1717"/>
                  </a:cubicBezTo>
                  <a:cubicBezTo>
                    <a:pt x="445" y="1673"/>
                    <a:pt x="488" y="1652"/>
                    <a:pt x="496" y="16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431" name="Freeform 436"/>
            <p:cNvSpPr>
              <a:spLocks/>
            </p:cNvSpPr>
            <p:nvPr/>
          </p:nvSpPr>
          <p:spPr bwMode="auto">
            <a:xfrm>
              <a:off x="7353088" y="2005347"/>
              <a:ext cx="1143921" cy="1112580"/>
            </a:xfrm>
            <a:custGeom>
              <a:avLst/>
              <a:gdLst>
                <a:gd name="T0" fmla="*/ 1835 w 1835"/>
                <a:gd name="T1" fmla="*/ 461 h 1792"/>
                <a:gd name="T2" fmla="*/ 1832 w 1835"/>
                <a:gd name="T3" fmla="*/ 455 h 1792"/>
                <a:gd name="T4" fmla="*/ 1733 w 1835"/>
                <a:gd name="T5" fmla="*/ 354 h 1792"/>
                <a:gd name="T6" fmla="*/ 1322 w 1835"/>
                <a:gd name="T7" fmla="*/ 78 h 1792"/>
                <a:gd name="T8" fmla="*/ 883 w 1835"/>
                <a:gd name="T9" fmla="*/ 113 h 1792"/>
                <a:gd name="T10" fmla="*/ 614 w 1835"/>
                <a:gd name="T11" fmla="*/ 275 h 1792"/>
                <a:gd name="T12" fmla="*/ 613 w 1835"/>
                <a:gd name="T13" fmla="*/ 273 h 1792"/>
                <a:gd name="T14" fmla="*/ 548 w 1835"/>
                <a:gd name="T15" fmla="*/ 317 h 1792"/>
                <a:gd name="T16" fmla="*/ 481 w 1835"/>
                <a:gd name="T17" fmla="*/ 360 h 1792"/>
                <a:gd name="T18" fmla="*/ 483 w 1835"/>
                <a:gd name="T19" fmla="*/ 362 h 1792"/>
                <a:gd name="T20" fmla="*/ 221 w 1835"/>
                <a:gd name="T21" fmla="*/ 564 h 1792"/>
                <a:gd name="T22" fmla="*/ 55 w 1835"/>
                <a:gd name="T23" fmla="*/ 871 h 1792"/>
                <a:gd name="T24" fmla="*/ 305 w 1835"/>
                <a:gd name="T25" fmla="*/ 1792 h 1792"/>
                <a:gd name="T26" fmla="*/ 332 w 1835"/>
                <a:gd name="T27" fmla="*/ 1787 h 1792"/>
                <a:gd name="T28" fmla="*/ 219 w 1835"/>
                <a:gd name="T29" fmla="*/ 1472 h 1792"/>
                <a:gd name="T30" fmla="*/ 134 w 1835"/>
                <a:gd name="T31" fmla="*/ 925 h 1792"/>
                <a:gd name="T32" fmla="*/ 295 w 1835"/>
                <a:gd name="T33" fmla="*/ 637 h 1792"/>
                <a:gd name="T34" fmla="*/ 899 w 1835"/>
                <a:gd name="T35" fmla="*/ 183 h 1792"/>
                <a:gd name="T36" fmla="*/ 1424 w 1835"/>
                <a:gd name="T37" fmla="*/ 209 h 1792"/>
                <a:gd name="T38" fmla="*/ 1770 w 1835"/>
                <a:gd name="T39" fmla="*/ 532 h 1792"/>
                <a:gd name="T40" fmla="*/ 1835 w 1835"/>
                <a:gd name="T41" fmla="*/ 461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5" h="1792">
                  <a:moveTo>
                    <a:pt x="1835" y="461"/>
                  </a:moveTo>
                  <a:cubicBezTo>
                    <a:pt x="1834" y="459"/>
                    <a:pt x="1833" y="457"/>
                    <a:pt x="1832" y="455"/>
                  </a:cubicBezTo>
                  <a:cubicBezTo>
                    <a:pt x="1829" y="451"/>
                    <a:pt x="1750" y="374"/>
                    <a:pt x="1733" y="354"/>
                  </a:cubicBezTo>
                  <a:cubicBezTo>
                    <a:pt x="1631" y="239"/>
                    <a:pt x="1462" y="142"/>
                    <a:pt x="1322" y="78"/>
                  </a:cubicBezTo>
                  <a:cubicBezTo>
                    <a:pt x="1153" y="0"/>
                    <a:pt x="938" y="87"/>
                    <a:pt x="883" y="113"/>
                  </a:cubicBezTo>
                  <a:cubicBezTo>
                    <a:pt x="745" y="180"/>
                    <a:pt x="707" y="216"/>
                    <a:pt x="614" y="275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592" y="287"/>
                    <a:pt x="570" y="302"/>
                    <a:pt x="548" y="317"/>
                  </a:cubicBezTo>
                  <a:cubicBezTo>
                    <a:pt x="525" y="332"/>
                    <a:pt x="503" y="346"/>
                    <a:pt x="481" y="360"/>
                  </a:cubicBezTo>
                  <a:cubicBezTo>
                    <a:pt x="483" y="362"/>
                    <a:pt x="483" y="362"/>
                    <a:pt x="483" y="362"/>
                  </a:cubicBezTo>
                  <a:cubicBezTo>
                    <a:pt x="397" y="422"/>
                    <a:pt x="330" y="470"/>
                    <a:pt x="221" y="564"/>
                  </a:cubicBezTo>
                  <a:cubicBezTo>
                    <a:pt x="171" y="608"/>
                    <a:pt x="125" y="673"/>
                    <a:pt x="55" y="871"/>
                  </a:cubicBezTo>
                  <a:cubicBezTo>
                    <a:pt x="0" y="1001"/>
                    <a:pt x="147" y="1647"/>
                    <a:pt x="305" y="1792"/>
                  </a:cubicBezTo>
                  <a:cubicBezTo>
                    <a:pt x="323" y="1792"/>
                    <a:pt x="333" y="1791"/>
                    <a:pt x="332" y="1787"/>
                  </a:cubicBezTo>
                  <a:cubicBezTo>
                    <a:pt x="325" y="1768"/>
                    <a:pt x="257" y="1620"/>
                    <a:pt x="219" y="1472"/>
                  </a:cubicBezTo>
                  <a:cubicBezTo>
                    <a:pt x="181" y="1323"/>
                    <a:pt x="81" y="1111"/>
                    <a:pt x="134" y="925"/>
                  </a:cubicBezTo>
                  <a:cubicBezTo>
                    <a:pt x="187" y="738"/>
                    <a:pt x="272" y="654"/>
                    <a:pt x="295" y="637"/>
                  </a:cubicBezTo>
                  <a:cubicBezTo>
                    <a:pt x="319" y="619"/>
                    <a:pt x="583" y="267"/>
                    <a:pt x="899" y="183"/>
                  </a:cubicBezTo>
                  <a:cubicBezTo>
                    <a:pt x="1215" y="99"/>
                    <a:pt x="1299" y="125"/>
                    <a:pt x="1424" y="209"/>
                  </a:cubicBezTo>
                  <a:cubicBezTo>
                    <a:pt x="1549" y="293"/>
                    <a:pt x="1745" y="555"/>
                    <a:pt x="1770" y="532"/>
                  </a:cubicBezTo>
                  <a:cubicBezTo>
                    <a:pt x="1794" y="509"/>
                    <a:pt x="1809" y="495"/>
                    <a:pt x="1835" y="46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2" name="Freeform 437"/>
            <p:cNvSpPr>
              <a:spLocks/>
            </p:cNvSpPr>
            <p:nvPr/>
          </p:nvSpPr>
          <p:spPr bwMode="auto">
            <a:xfrm>
              <a:off x="7218615" y="1875248"/>
              <a:ext cx="889554" cy="771481"/>
            </a:xfrm>
            <a:custGeom>
              <a:avLst/>
              <a:gdLst>
                <a:gd name="T0" fmla="*/ 1401 w 1427"/>
                <a:gd name="T1" fmla="*/ 106 h 1243"/>
                <a:gd name="T2" fmla="*/ 1386 w 1427"/>
                <a:gd name="T3" fmla="*/ 215 h 1243"/>
                <a:gd name="T4" fmla="*/ 688 w 1427"/>
                <a:gd name="T5" fmla="*/ 592 h 1243"/>
                <a:gd name="T6" fmla="*/ 215 w 1427"/>
                <a:gd name="T7" fmla="*/ 1214 h 1243"/>
                <a:gd name="T8" fmla="*/ 105 w 1427"/>
                <a:gd name="T9" fmla="*/ 1211 h 1243"/>
                <a:gd name="T10" fmla="*/ 542 w 1427"/>
                <a:gd name="T11" fmla="*/ 427 h 1243"/>
                <a:gd name="T12" fmla="*/ 1401 w 1427"/>
                <a:gd name="T13" fmla="*/ 10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1243">
                  <a:moveTo>
                    <a:pt x="1401" y="106"/>
                  </a:moveTo>
                  <a:cubicBezTo>
                    <a:pt x="1427" y="137"/>
                    <a:pt x="1421" y="185"/>
                    <a:pt x="1386" y="215"/>
                  </a:cubicBezTo>
                  <a:cubicBezTo>
                    <a:pt x="1386" y="215"/>
                    <a:pt x="1045" y="288"/>
                    <a:pt x="688" y="592"/>
                  </a:cubicBezTo>
                  <a:cubicBezTo>
                    <a:pt x="332" y="896"/>
                    <a:pt x="215" y="1214"/>
                    <a:pt x="215" y="1214"/>
                  </a:cubicBezTo>
                  <a:cubicBezTo>
                    <a:pt x="181" y="1243"/>
                    <a:pt x="131" y="1242"/>
                    <a:pt x="105" y="1211"/>
                  </a:cubicBezTo>
                  <a:cubicBezTo>
                    <a:pt x="0" y="1089"/>
                    <a:pt x="304" y="628"/>
                    <a:pt x="542" y="427"/>
                  </a:cubicBezTo>
                  <a:cubicBezTo>
                    <a:pt x="785" y="220"/>
                    <a:pt x="1308" y="0"/>
                    <a:pt x="1401" y="106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3" name="Freeform 438"/>
            <p:cNvSpPr>
              <a:spLocks/>
            </p:cNvSpPr>
            <p:nvPr/>
          </p:nvSpPr>
          <p:spPr bwMode="auto">
            <a:xfrm>
              <a:off x="7574292" y="2178813"/>
              <a:ext cx="548090" cy="466825"/>
            </a:xfrm>
            <a:custGeom>
              <a:avLst/>
              <a:gdLst>
                <a:gd name="T0" fmla="*/ 0 w 879"/>
                <a:gd name="T1" fmla="*/ 423 h 752"/>
                <a:gd name="T2" fmla="*/ 343 w 879"/>
                <a:gd name="T3" fmla="*/ 709 h 752"/>
                <a:gd name="T4" fmla="*/ 793 w 879"/>
                <a:gd name="T5" fmla="*/ 412 h 752"/>
                <a:gd name="T6" fmla="*/ 617 w 879"/>
                <a:gd name="T7" fmla="*/ 0 h 752"/>
                <a:gd name="T8" fmla="*/ 0 w 879"/>
                <a:gd name="T9" fmla="*/ 423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752">
                  <a:moveTo>
                    <a:pt x="0" y="423"/>
                  </a:moveTo>
                  <a:cubicBezTo>
                    <a:pt x="0" y="423"/>
                    <a:pt x="125" y="752"/>
                    <a:pt x="343" y="709"/>
                  </a:cubicBezTo>
                  <a:cubicBezTo>
                    <a:pt x="486" y="681"/>
                    <a:pt x="733" y="521"/>
                    <a:pt x="793" y="412"/>
                  </a:cubicBezTo>
                  <a:cubicBezTo>
                    <a:pt x="879" y="255"/>
                    <a:pt x="617" y="0"/>
                    <a:pt x="617" y="0"/>
                  </a:cubicBezTo>
                  <a:lnTo>
                    <a:pt x="0" y="423"/>
                  </a:ln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4" name="Freeform 439"/>
            <p:cNvSpPr>
              <a:spLocks/>
            </p:cNvSpPr>
            <p:nvPr/>
          </p:nvSpPr>
          <p:spPr bwMode="auto">
            <a:xfrm>
              <a:off x="7964223" y="2144556"/>
              <a:ext cx="50290" cy="87461"/>
            </a:xfrm>
            <a:custGeom>
              <a:avLst/>
              <a:gdLst>
                <a:gd name="T0" fmla="*/ 1 w 81"/>
                <a:gd name="T1" fmla="*/ 98 h 141"/>
                <a:gd name="T2" fmla="*/ 26 w 81"/>
                <a:gd name="T3" fmla="*/ 10 h 141"/>
                <a:gd name="T4" fmla="*/ 72 w 81"/>
                <a:gd name="T5" fmla="*/ 70 h 141"/>
                <a:gd name="T6" fmla="*/ 57 w 81"/>
                <a:gd name="T7" fmla="*/ 132 h 141"/>
                <a:gd name="T8" fmla="*/ 1 w 81"/>
                <a:gd name="T9" fmla="*/ 9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41">
                  <a:moveTo>
                    <a:pt x="1" y="98"/>
                  </a:moveTo>
                  <a:cubicBezTo>
                    <a:pt x="0" y="89"/>
                    <a:pt x="5" y="21"/>
                    <a:pt x="26" y="10"/>
                  </a:cubicBezTo>
                  <a:cubicBezTo>
                    <a:pt x="46" y="0"/>
                    <a:pt x="63" y="28"/>
                    <a:pt x="72" y="70"/>
                  </a:cubicBezTo>
                  <a:cubicBezTo>
                    <a:pt x="81" y="111"/>
                    <a:pt x="79" y="141"/>
                    <a:pt x="57" y="132"/>
                  </a:cubicBezTo>
                  <a:cubicBezTo>
                    <a:pt x="34" y="123"/>
                    <a:pt x="1" y="98"/>
                    <a:pt x="1" y="98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5" name="Freeform 440"/>
            <p:cNvSpPr>
              <a:spLocks/>
            </p:cNvSpPr>
            <p:nvPr/>
          </p:nvSpPr>
          <p:spPr bwMode="auto">
            <a:xfrm>
              <a:off x="7443463" y="1952506"/>
              <a:ext cx="647213" cy="710987"/>
            </a:xfrm>
            <a:custGeom>
              <a:avLst/>
              <a:gdLst>
                <a:gd name="T0" fmla="*/ 152 w 1038"/>
                <a:gd name="T1" fmla="*/ 803 h 1145"/>
                <a:gd name="T2" fmla="*/ 835 w 1038"/>
                <a:gd name="T3" fmla="*/ 1005 h 1145"/>
                <a:gd name="T4" fmla="*/ 835 w 1038"/>
                <a:gd name="T5" fmla="*/ 1005 h 1145"/>
                <a:gd name="T6" fmla="*/ 841 w 1038"/>
                <a:gd name="T7" fmla="*/ 1000 h 1145"/>
                <a:gd name="T8" fmla="*/ 847 w 1038"/>
                <a:gd name="T9" fmla="*/ 996 h 1145"/>
                <a:gd name="T10" fmla="*/ 847 w 1038"/>
                <a:gd name="T11" fmla="*/ 996 h 1145"/>
                <a:gd name="T12" fmla="*/ 834 w 1038"/>
                <a:gd name="T13" fmla="*/ 288 h 1145"/>
                <a:gd name="T14" fmla="*/ 393 w 1038"/>
                <a:gd name="T15" fmla="*/ 175 h 1145"/>
                <a:gd name="T16" fmla="*/ 82 w 1038"/>
                <a:gd name="T17" fmla="*/ 113 h 1145"/>
                <a:gd name="T18" fmla="*/ 165 w 1038"/>
                <a:gd name="T19" fmla="*/ 345 h 1145"/>
                <a:gd name="T20" fmla="*/ 152 w 1038"/>
                <a:gd name="T21" fmla="*/ 80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8" h="1145">
                  <a:moveTo>
                    <a:pt x="152" y="803"/>
                  </a:moveTo>
                  <a:cubicBezTo>
                    <a:pt x="328" y="1034"/>
                    <a:pt x="631" y="1145"/>
                    <a:pt x="835" y="1005"/>
                  </a:cubicBezTo>
                  <a:cubicBezTo>
                    <a:pt x="835" y="1005"/>
                    <a:pt x="835" y="1005"/>
                    <a:pt x="835" y="1005"/>
                  </a:cubicBezTo>
                  <a:cubicBezTo>
                    <a:pt x="837" y="1003"/>
                    <a:pt x="839" y="1002"/>
                    <a:pt x="841" y="1000"/>
                  </a:cubicBezTo>
                  <a:cubicBezTo>
                    <a:pt x="843" y="999"/>
                    <a:pt x="845" y="997"/>
                    <a:pt x="847" y="996"/>
                  </a:cubicBezTo>
                  <a:cubicBezTo>
                    <a:pt x="847" y="996"/>
                    <a:pt x="847" y="996"/>
                    <a:pt x="847" y="996"/>
                  </a:cubicBezTo>
                  <a:cubicBezTo>
                    <a:pt x="1038" y="838"/>
                    <a:pt x="1011" y="518"/>
                    <a:pt x="834" y="288"/>
                  </a:cubicBezTo>
                  <a:cubicBezTo>
                    <a:pt x="685" y="94"/>
                    <a:pt x="525" y="109"/>
                    <a:pt x="393" y="175"/>
                  </a:cubicBezTo>
                  <a:cubicBezTo>
                    <a:pt x="375" y="37"/>
                    <a:pt x="140" y="0"/>
                    <a:pt x="82" y="113"/>
                  </a:cubicBezTo>
                  <a:cubicBezTo>
                    <a:pt x="54" y="167"/>
                    <a:pt x="21" y="288"/>
                    <a:pt x="165" y="345"/>
                  </a:cubicBezTo>
                  <a:cubicBezTo>
                    <a:pt x="62" y="455"/>
                    <a:pt x="0" y="605"/>
                    <a:pt x="152" y="803"/>
                  </a:cubicBezTo>
                  <a:close/>
                </a:path>
              </a:pathLst>
            </a:custGeom>
            <a:solidFill>
              <a:srgbClr val="B970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436" name="Freeform 441"/>
            <p:cNvSpPr>
              <a:spLocks/>
            </p:cNvSpPr>
            <p:nvPr/>
          </p:nvSpPr>
          <p:spPr bwMode="auto">
            <a:xfrm>
              <a:off x="7510882" y="2427712"/>
              <a:ext cx="71062" cy="64503"/>
            </a:xfrm>
            <a:custGeom>
              <a:avLst/>
              <a:gdLst>
                <a:gd name="T0" fmla="*/ 102 w 114"/>
                <a:gd name="T1" fmla="*/ 22 h 104"/>
                <a:gd name="T2" fmla="*/ 16 w 114"/>
                <a:gd name="T3" fmla="*/ 15 h 104"/>
                <a:gd name="T4" fmla="*/ 53 w 114"/>
                <a:gd name="T5" fmla="*/ 74 h 104"/>
                <a:gd name="T6" fmla="*/ 113 w 114"/>
                <a:gd name="T7" fmla="*/ 82 h 104"/>
                <a:gd name="T8" fmla="*/ 102 w 114"/>
                <a:gd name="T9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4">
                  <a:moveTo>
                    <a:pt x="102" y="22"/>
                  </a:moveTo>
                  <a:cubicBezTo>
                    <a:pt x="94" y="18"/>
                    <a:pt x="32" y="0"/>
                    <a:pt x="16" y="15"/>
                  </a:cubicBezTo>
                  <a:cubicBezTo>
                    <a:pt x="0" y="29"/>
                    <a:pt x="20" y="53"/>
                    <a:pt x="53" y="74"/>
                  </a:cubicBezTo>
                  <a:cubicBezTo>
                    <a:pt x="87" y="95"/>
                    <a:pt x="114" y="104"/>
                    <a:pt x="113" y="82"/>
                  </a:cubicBezTo>
                  <a:cubicBezTo>
                    <a:pt x="113" y="59"/>
                    <a:pt x="102" y="22"/>
                    <a:pt x="102" y="22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7" name="Freeform 442"/>
            <p:cNvSpPr>
              <a:spLocks/>
            </p:cNvSpPr>
            <p:nvPr/>
          </p:nvSpPr>
          <p:spPr bwMode="auto">
            <a:xfrm>
              <a:off x="7673414" y="2061468"/>
              <a:ext cx="17128" cy="7288"/>
            </a:xfrm>
            <a:custGeom>
              <a:avLst/>
              <a:gdLst>
                <a:gd name="T0" fmla="*/ 24 w 27"/>
                <a:gd name="T1" fmla="*/ 0 h 12"/>
                <a:gd name="T2" fmla="*/ 0 w 27"/>
                <a:gd name="T3" fmla="*/ 12 h 12"/>
                <a:gd name="T4" fmla="*/ 24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24" y="0"/>
                  </a:moveTo>
                  <a:cubicBezTo>
                    <a:pt x="21" y="1"/>
                    <a:pt x="12" y="5"/>
                    <a:pt x="0" y="12"/>
                  </a:cubicBezTo>
                  <a:cubicBezTo>
                    <a:pt x="17" y="5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9753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8" name="Freeform 443"/>
            <p:cNvSpPr>
              <a:spLocks/>
            </p:cNvSpPr>
            <p:nvPr/>
          </p:nvSpPr>
          <p:spPr bwMode="auto">
            <a:xfrm>
              <a:off x="7443464" y="1983117"/>
              <a:ext cx="598381" cy="680376"/>
            </a:xfrm>
            <a:custGeom>
              <a:avLst/>
              <a:gdLst>
                <a:gd name="T0" fmla="*/ 161 w 960"/>
                <a:gd name="T1" fmla="*/ 99 h 1096"/>
                <a:gd name="T2" fmla="*/ 178 w 960"/>
                <a:gd name="T3" fmla="*/ 0 h 1096"/>
                <a:gd name="T4" fmla="*/ 82 w 960"/>
                <a:gd name="T5" fmla="*/ 64 h 1096"/>
                <a:gd name="T6" fmla="*/ 165 w 960"/>
                <a:gd name="T7" fmla="*/ 296 h 1096"/>
                <a:gd name="T8" fmla="*/ 152 w 960"/>
                <a:gd name="T9" fmla="*/ 754 h 1096"/>
                <a:gd name="T10" fmla="*/ 835 w 960"/>
                <a:gd name="T11" fmla="*/ 956 h 1096"/>
                <a:gd name="T12" fmla="*/ 835 w 960"/>
                <a:gd name="T13" fmla="*/ 956 h 1096"/>
                <a:gd name="T14" fmla="*/ 841 w 960"/>
                <a:gd name="T15" fmla="*/ 951 h 1096"/>
                <a:gd name="T16" fmla="*/ 847 w 960"/>
                <a:gd name="T17" fmla="*/ 947 h 1096"/>
                <a:gd name="T18" fmla="*/ 847 w 960"/>
                <a:gd name="T19" fmla="*/ 947 h 1096"/>
                <a:gd name="T20" fmla="*/ 960 w 960"/>
                <a:gd name="T21" fmla="*/ 776 h 1096"/>
                <a:gd name="T22" fmla="*/ 615 w 960"/>
                <a:gd name="T23" fmla="*/ 919 h 1096"/>
                <a:gd name="T24" fmla="*/ 207 w 960"/>
                <a:gd name="T25" fmla="*/ 400 h 1096"/>
                <a:gd name="T26" fmla="*/ 369 w 960"/>
                <a:gd name="T27" fmla="*/ 138 h 1096"/>
                <a:gd name="T28" fmla="*/ 161 w 960"/>
                <a:gd name="T29" fmla="*/ 99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0" h="1096">
                  <a:moveTo>
                    <a:pt x="161" y="99"/>
                  </a:moveTo>
                  <a:cubicBezTo>
                    <a:pt x="161" y="58"/>
                    <a:pt x="168" y="26"/>
                    <a:pt x="178" y="0"/>
                  </a:cubicBezTo>
                  <a:cubicBezTo>
                    <a:pt x="136" y="8"/>
                    <a:pt x="100" y="28"/>
                    <a:pt x="82" y="64"/>
                  </a:cubicBezTo>
                  <a:cubicBezTo>
                    <a:pt x="54" y="118"/>
                    <a:pt x="21" y="239"/>
                    <a:pt x="165" y="296"/>
                  </a:cubicBezTo>
                  <a:cubicBezTo>
                    <a:pt x="62" y="406"/>
                    <a:pt x="0" y="556"/>
                    <a:pt x="152" y="754"/>
                  </a:cubicBezTo>
                  <a:cubicBezTo>
                    <a:pt x="328" y="985"/>
                    <a:pt x="631" y="1096"/>
                    <a:pt x="835" y="956"/>
                  </a:cubicBezTo>
                  <a:cubicBezTo>
                    <a:pt x="835" y="956"/>
                    <a:pt x="835" y="956"/>
                    <a:pt x="835" y="956"/>
                  </a:cubicBezTo>
                  <a:cubicBezTo>
                    <a:pt x="837" y="954"/>
                    <a:pt x="839" y="953"/>
                    <a:pt x="841" y="951"/>
                  </a:cubicBezTo>
                  <a:cubicBezTo>
                    <a:pt x="843" y="950"/>
                    <a:pt x="845" y="948"/>
                    <a:pt x="847" y="947"/>
                  </a:cubicBezTo>
                  <a:cubicBezTo>
                    <a:pt x="847" y="947"/>
                    <a:pt x="847" y="947"/>
                    <a:pt x="847" y="947"/>
                  </a:cubicBezTo>
                  <a:cubicBezTo>
                    <a:pt x="902" y="901"/>
                    <a:pt x="939" y="842"/>
                    <a:pt x="960" y="776"/>
                  </a:cubicBezTo>
                  <a:cubicBezTo>
                    <a:pt x="896" y="830"/>
                    <a:pt x="759" y="934"/>
                    <a:pt x="615" y="919"/>
                  </a:cubicBezTo>
                  <a:cubicBezTo>
                    <a:pt x="415" y="899"/>
                    <a:pt x="179" y="591"/>
                    <a:pt x="207" y="400"/>
                  </a:cubicBezTo>
                  <a:cubicBezTo>
                    <a:pt x="230" y="249"/>
                    <a:pt x="324" y="167"/>
                    <a:pt x="369" y="138"/>
                  </a:cubicBezTo>
                  <a:cubicBezTo>
                    <a:pt x="310" y="162"/>
                    <a:pt x="161" y="205"/>
                    <a:pt x="161" y="99"/>
                  </a:cubicBezTo>
                  <a:close/>
                </a:path>
              </a:pathLst>
            </a:custGeom>
            <a:solidFill>
              <a:srgbClr val="A4642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439" name="Freeform 444"/>
            <p:cNvSpPr>
              <a:spLocks/>
            </p:cNvSpPr>
            <p:nvPr/>
          </p:nvSpPr>
          <p:spPr bwMode="auto">
            <a:xfrm>
              <a:off x="7484644" y="2957581"/>
              <a:ext cx="194601" cy="201890"/>
            </a:xfrm>
            <a:custGeom>
              <a:avLst/>
              <a:gdLst>
                <a:gd name="T0" fmla="*/ 312 w 312"/>
                <a:gd name="T1" fmla="*/ 81 h 325"/>
                <a:gd name="T2" fmla="*/ 262 w 312"/>
                <a:gd name="T3" fmla="*/ 5 h 325"/>
                <a:gd name="T4" fmla="*/ 0 w 312"/>
                <a:gd name="T5" fmla="*/ 210 h 325"/>
                <a:gd name="T6" fmla="*/ 135 w 312"/>
                <a:gd name="T7" fmla="*/ 305 h 325"/>
                <a:gd name="T8" fmla="*/ 312 w 312"/>
                <a:gd name="T9" fmla="*/ 8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25">
                  <a:moveTo>
                    <a:pt x="312" y="81"/>
                  </a:moveTo>
                  <a:cubicBezTo>
                    <a:pt x="311" y="64"/>
                    <a:pt x="288" y="0"/>
                    <a:pt x="262" y="5"/>
                  </a:cubicBezTo>
                  <a:cubicBezTo>
                    <a:pt x="236" y="11"/>
                    <a:pt x="0" y="210"/>
                    <a:pt x="0" y="210"/>
                  </a:cubicBezTo>
                  <a:cubicBezTo>
                    <a:pt x="0" y="210"/>
                    <a:pt x="130" y="325"/>
                    <a:pt x="135" y="305"/>
                  </a:cubicBezTo>
                  <a:cubicBezTo>
                    <a:pt x="139" y="284"/>
                    <a:pt x="312" y="81"/>
                    <a:pt x="312" y="81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0" name="Freeform 445"/>
            <p:cNvSpPr>
              <a:spLocks/>
            </p:cNvSpPr>
            <p:nvPr/>
          </p:nvSpPr>
          <p:spPr bwMode="auto">
            <a:xfrm>
              <a:off x="8162469" y="2906928"/>
              <a:ext cx="95843" cy="42637"/>
            </a:xfrm>
            <a:custGeom>
              <a:avLst/>
              <a:gdLst>
                <a:gd name="T0" fmla="*/ 0 w 154"/>
                <a:gd name="T1" fmla="*/ 24 h 69"/>
                <a:gd name="T2" fmla="*/ 14 w 154"/>
                <a:gd name="T3" fmla="*/ 69 h 69"/>
                <a:gd name="T4" fmla="*/ 46 w 154"/>
                <a:gd name="T5" fmla="*/ 63 h 69"/>
                <a:gd name="T6" fmla="*/ 106 w 154"/>
                <a:gd name="T7" fmla="*/ 64 h 69"/>
                <a:gd name="T8" fmla="*/ 152 w 154"/>
                <a:gd name="T9" fmla="*/ 40 h 69"/>
                <a:gd name="T10" fmla="*/ 127 w 154"/>
                <a:gd name="T11" fmla="*/ 7 h 69"/>
                <a:gd name="T12" fmla="*/ 67 w 154"/>
                <a:gd name="T13" fmla="*/ 0 h 69"/>
                <a:gd name="T14" fmla="*/ 0 w 154"/>
                <a:gd name="T1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69">
                  <a:moveTo>
                    <a:pt x="0" y="24"/>
                  </a:moveTo>
                  <a:cubicBezTo>
                    <a:pt x="0" y="28"/>
                    <a:pt x="14" y="69"/>
                    <a:pt x="14" y="69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79" y="64"/>
                    <a:pt x="106" y="64"/>
                  </a:cubicBezTo>
                  <a:cubicBezTo>
                    <a:pt x="133" y="64"/>
                    <a:pt x="149" y="55"/>
                    <a:pt x="152" y="40"/>
                  </a:cubicBezTo>
                  <a:cubicBezTo>
                    <a:pt x="154" y="25"/>
                    <a:pt x="134" y="8"/>
                    <a:pt x="127" y="7"/>
                  </a:cubicBezTo>
                  <a:cubicBezTo>
                    <a:pt x="120" y="6"/>
                    <a:pt x="71" y="0"/>
                    <a:pt x="67" y="0"/>
                  </a:cubicBezTo>
                  <a:cubicBezTo>
                    <a:pt x="63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1" name="Freeform 446"/>
            <p:cNvSpPr>
              <a:spLocks/>
            </p:cNvSpPr>
            <p:nvPr/>
          </p:nvSpPr>
          <p:spPr bwMode="auto">
            <a:xfrm>
              <a:off x="8288195" y="2777557"/>
              <a:ext cx="574693" cy="580524"/>
            </a:xfrm>
            <a:custGeom>
              <a:avLst/>
              <a:gdLst>
                <a:gd name="T0" fmla="*/ 922 w 922"/>
                <a:gd name="T1" fmla="*/ 565 h 935"/>
                <a:gd name="T2" fmla="*/ 685 w 922"/>
                <a:gd name="T3" fmla="*/ 750 h 935"/>
                <a:gd name="T4" fmla="*/ 447 w 922"/>
                <a:gd name="T5" fmla="*/ 935 h 935"/>
                <a:gd name="T6" fmla="*/ 224 w 922"/>
                <a:gd name="T7" fmla="*/ 652 h 935"/>
                <a:gd name="T8" fmla="*/ 0 w 922"/>
                <a:gd name="T9" fmla="*/ 370 h 935"/>
                <a:gd name="T10" fmla="*/ 238 w 922"/>
                <a:gd name="T11" fmla="*/ 185 h 935"/>
                <a:gd name="T12" fmla="*/ 475 w 922"/>
                <a:gd name="T13" fmla="*/ 0 h 935"/>
                <a:gd name="T14" fmla="*/ 699 w 922"/>
                <a:gd name="T15" fmla="*/ 282 h 935"/>
                <a:gd name="T16" fmla="*/ 922 w 922"/>
                <a:gd name="T17" fmla="*/ 56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935">
                  <a:moveTo>
                    <a:pt x="922" y="565"/>
                  </a:moveTo>
                  <a:cubicBezTo>
                    <a:pt x="843" y="627"/>
                    <a:pt x="764" y="688"/>
                    <a:pt x="685" y="750"/>
                  </a:cubicBezTo>
                  <a:cubicBezTo>
                    <a:pt x="606" y="811"/>
                    <a:pt x="527" y="873"/>
                    <a:pt x="447" y="935"/>
                  </a:cubicBezTo>
                  <a:cubicBezTo>
                    <a:pt x="373" y="841"/>
                    <a:pt x="298" y="746"/>
                    <a:pt x="224" y="652"/>
                  </a:cubicBezTo>
                  <a:cubicBezTo>
                    <a:pt x="149" y="558"/>
                    <a:pt x="75" y="464"/>
                    <a:pt x="0" y="370"/>
                  </a:cubicBezTo>
                  <a:cubicBezTo>
                    <a:pt x="79" y="308"/>
                    <a:pt x="159" y="246"/>
                    <a:pt x="238" y="185"/>
                  </a:cubicBezTo>
                  <a:cubicBezTo>
                    <a:pt x="317" y="123"/>
                    <a:pt x="396" y="61"/>
                    <a:pt x="475" y="0"/>
                  </a:cubicBezTo>
                  <a:cubicBezTo>
                    <a:pt x="550" y="94"/>
                    <a:pt x="624" y="188"/>
                    <a:pt x="699" y="282"/>
                  </a:cubicBezTo>
                  <a:cubicBezTo>
                    <a:pt x="773" y="376"/>
                    <a:pt x="848" y="471"/>
                    <a:pt x="922" y="565"/>
                  </a:cubicBezTo>
                  <a:close/>
                </a:path>
              </a:pathLst>
            </a:custGeom>
            <a:solidFill>
              <a:srgbClr val="E7E9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2" name="Freeform 447"/>
            <p:cNvSpPr>
              <a:spLocks/>
            </p:cNvSpPr>
            <p:nvPr/>
          </p:nvSpPr>
          <p:spPr bwMode="auto">
            <a:xfrm>
              <a:off x="8353791" y="2800516"/>
              <a:ext cx="499987" cy="576151"/>
            </a:xfrm>
            <a:custGeom>
              <a:avLst/>
              <a:gdLst>
                <a:gd name="T0" fmla="*/ 802 w 802"/>
                <a:gd name="T1" fmla="*/ 588 h 928"/>
                <a:gd name="T2" fmla="*/ 597 w 802"/>
                <a:gd name="T3" fmla="*/ 294 h 928"/>
                <a:gd name="T4" fmla="*/ 391 w 802"/>
                <a:gd name="T5" fmla="*/ 0 h 928"/>
                <a:gd name="T6" fmla="*/ 206 w 802"/>
                <a:gd name="T7" fmla="*/ 128 h 928"/>
                <a:gd name="T8" fmla="*/ 21 w 802"/>
                <a:gd name="T9" fmla="*/ 255 h 928"/>
                <a:gd name="T10" fmla="*/ 0 w 802"/>
                <a:gd name="T11" fmla="*/ 487 h 928"/>
                <a:gd name="T12" fmla="*/ 154 w 802"/>
                <a:gd name="T13" fmla="*/ 708 h 928"/>
                <a:gd name="T14" fmla="*/ 309 w 802"/>
                <a:gd name="T15" fmla="*/ 928 h 928"/>
                <a:gd name="T16" fmla="*/ 555 w 802"/>
                <a:gd name="T17" fmla="*/ 758 h 928"/>
                <a:gd name="T18" fmla="*/ 802 w 802"/>
                <a:gd name="T19" fmla="*/ 58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928">
                  <a:moveTo>
                    <a:pt x="802" y="588"/>
                  </a:moveTo>
                  <a:cubicBezTo>
                    <a:pt x="734" y="490"/>
                    <a:pt x="665" y="392"/>
                    <a:pt x="597" y="294"/>
                  </a:cubicBezTo>
                  <a:cubicBezTo>
                    <a:pt x="528" y="196"/>
                    <a:pt x="460" y="98"/>
                    <a:pt x="391" y="0"/>
                  </a:cubicBezTo>
                  <a:cubicBezTo>
                    <a:pt x="329" y="43"/>
                    <a:pt x="268" y="85"/>
                    <a:pt x="206" y="128"/>
                  </a:cubicBezTo>
                  <a:cubicBezTo>
                    <a:pt x="144" y="170"/>
                    <a:pt x="82" y="213"/>
                    <a:pt x="21" y="255"/>
                  </a:cubicBezTo>
                  <a:cubicBezTo>
                    <a:pt x="14" y="333"/>
                    <a:pt x="7" y="410"/>
                    <a:pt x="0" y="487"/>
                  </a:cubicBezTo>
                  <a:cubicBezTo>
                    <a:pt x="51" y="561"/>
                    <a:pt x="103" y="634"/>
                    <a:pt x="154" y="708"/>
                  </a:cubicBezTo>
                  <a:cubicBezTo>
                    <a:pt x="206" y="781"/>
                    <a:pt x="257" y="855"/>
                    <a:pt x="309" y="928"/>
                  </a:cubicBezTo>
                  <a:cubicBezTo>
                    <a:pt x="391" y="872"/>
                    <a:pt x="473" y="815"/>
                    <a:pt x="555" y="758"/>
                  </a:cubicBezTo>
                  <a:cubicBezTo>
                    <a:pt x="638" y="702"/>
                    <a:pt x="720" y="645"/>
                    <a:pt x="802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3" name="Freeform 448"/>
            <p:cNvSpPr>
              <a:spLocks/>
            </p:cNvSpPr>
            <p:nvPr/>
          </p:nvSpPr>
          <p:spPr bwMode="auto">
            <a:xfrm>
              <a:off x="8572079" y="2871579"/>
              <a:ext cx="76529" cy="89283"/>
            </a:xfrm>
            <a:custGeom>
              <a:avLst/>
              <a:gdLst>
                <a:gd name="T0" fmla="*/ 123 w 123"/>
                <a:gd name="T1" fmla="*/ 114 h 144"/>
                <a:gd name="T2" fmla="*/ 79 w 123"/>
                <a:gd name="T3" fmla="*/ 144 h 144"/>
                <a:gd name="T4" fmla="*/ 0 w 123"/>
                <a:gd name="T5" fmla="*/ 31 h 144"/>
                <a:gd name="T6" fmla="*/ 44 w 123"/>
                <a:gd name="T7" fmla="*/ 0 h 144"/>
                <a:gd name="T8" fmla="*/ 123 w 123"/>
                <a:gd name="T9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44">
                  <a:moveTo>
                    <a:pt x="123" y="114"/>
                  </a:moveTo>
                  <a:cubicBezTo>
                    <a:pt x="109" y="124"/>
                    <a:pt x="94" y="134"/>
                    <a:pt x="79" y="144"/>
                  </a:cubicBezTo>
                  <a:cubicBezTo>
                    <a:pt x="53" y="106"/>
                    <a:pt x="26" y="69"/>
                    <a:pt x="0" y="31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70" y="38"/>
                    <a:pt x="97" y="76"/>
                    <a:pt x="123" y="1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4" name="Freeform 449"/>
            <p:cNvSpPr>
              <a:spLocks/>
            </p:cNvSpPr>
            <p:nvPr/>
          </p:nvSpPr>
          <p:spPr bwMode="auto">
            <a:xfrm>
              <a:off x="8542560" y="2891985"/>
              <a:ext cx="96572" cy="117344"/>
            </a:xfrm>
            <a:custGeom>
              <a:avLst/>
              <a:gdLst>
                <a:gd name="T0" fmla="*/ 155 w 155"/>
                <a:gd name="T1" fmla="*/ 158 h 189"/>
                <a:gd name="T2" fmla="*/ 110 w 155"/>
                <a:gd name="T3" fmla="*/ 189 h 189"/>
                <a:gd name="T4" fmla="*/ 0 w 155"/>
                <a:gd name="T5" fmla="*/ 30 h 189"/>
                <a:gd name="T6" fmla="*/ 44 w 155"/>
                <a:gd name="T7" fmla="*/ 0 h 189"/>
                <a:gd name="T8" fmla="*/ 155 w 155"/>
                <a:gd name="T9" fmla="*/ 15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89">
                  <a:moveTo>
                    <a:pt x="155" y="158"/>
                  </a:moveTo>
                  <a:cubicBezTo>
                    <a:pt x="140" y="168"/>
                    <a:pt x="125" y="178"/>
                    <a:pt x="110" y="189"/>
                  </a:cubicBezTo>
                  <a:cubicBezTo>
                    <a:pt x="73" y="136"/>
                    <a:pt x="37" y="83"/>
                    <a:pt x="0" y="30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81" y="52"/>
                    <a:pt x="118" y="105"/>
                    <a:pt x="155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5" name="Freeform 450"/>
            <p:cNvSpPr>
              <a:spLocks/>
            </p:cNvSpPr>
            <p:nvPr/>
          </p:nvSpPr>
          <p:spPr bwMode="auto">
            <a:xfrm>
              <a:off x="8513408" y="2911665"/>
              <a:ext cx="84546" cy="100580"/>
            </a:xfrm>
            <a:custGeom>
              <a:avLst/>
              <a:gdLst>
                <a:gd name="T0" fmla="*/ 136 w 136"/>
                <a:gd name="T1" fmla="*/ 131 h 162"/>
                <a:gd name="T2" fmla="*/ 92 w 136"/>
                <a:gd name="T3" fmla="*/ 162 h 162"/>
                <a:gd name="T4" fmla="*/ 0 w 136"/>
                <a:gd name="T5" fmla="*/ 30 h 162"/>
                <a:gd name="T6" fmla="*/ 44 w 136"/>
                <a:gd name="T7" fmla="*/ 0 h 162"/>
                <a:gd name="T8" fmla="*/ 136 w 136"/>
                <a:gd name="T9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62">
                  <a:moveTo>
                    <a:pt x="136" y="131"/>
                  </a:moveTo>
                  <a:cubicBezTo>
                    <a:pt x="121" y="142"/>
                    <a:pt x="106" y="152"/>
                    <a:pt x="92" y="162"/>
                  </a:cubicBezTo>
                  <a:cubicBezTo>
                    <a:pt x="61" y="118"/>
                    <a:pt x="30" y="74"/>
                    <a:pt x="0" y="30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75" y="44"/>
                    <a:pt x="105" y="88"/>
                    <a:pt x="136" y="1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6" name="Freeform 451"/>
            <p:cNvSpPr>
              <a:spLocks/>
            </p:cNvSpPr>
            <p:nvPr/>
          </p:nvSpPr>
          <p:spPr bwMode="auto">
            <a:xfrm>
              <a:off x="8483889" y="2931708"/>
              <a:ext cx="91106" cy="109691"/>
            </a:xfrm>
            <a:custGeom>
              <a:avLst/>
              <a:gdLst>
                <a:gd name="T0" fmla="*/ 146 w 146"/>
                <a:gd name="T1" fmla="*/ 147 h 177"/>
                <a:gd name="T2" fmla="*/ 102 w 146"/>
                <a:gd name="T3" fmla="*/ 177 h 177"/>
                <a:gd name="T4" fmla="*/ 0 w 146"/>
                <a:gd name="T5" fmla="*/ 31 h 177"/>
                <a:gd name="T6" fmla="*/ 44 w 146"/>
                <a:gd name="T7" fmla="*/ 0 h 177"/>
                <a:gd name="T8" fmla="*/ 146 w 146"/>
                <a:gd name="T9" fmla="*/ 1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7">
                  <a:moveTo>
                    <a:pt x="146" y="147"/>
                  </a:moveTo>
                  <a:cubicBezTo>
                    <a:pt x="131" y="157"/>
                    <a:pt x="117" y="167"/>
                    <a:pt x="102" y="177"/>
                  </a:cubicBezTo>
                  <a:cubicBezTo>
                    <a:pt x="68" y="128"/>
                    <a:pt x="34" y="80"/>
                    <a:pt x="0" y="31"/>
                  </a:cubicBezTo>
                  <a:cubicBezTo>
                    <a:pt x="14" y="21"/>
                    <a:pt x="29" y="10"/>
                    <a:pt x="44" y="0"/>
                  </a:cubicBezTo>
                  <a:cubicBezTo>
                    <a:pt x="78" y="49"/>
                    <a:pt x="112" y="98"/>
                    <a:pt x="146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7" name="Freeform 452"/>
            <p:cNvSpPr>
              <a:spLocks/>
            </p:cNvSpPr>
            <p:nvPr/>
          </p:nvSpPr>
          <p:spPr bwMode="auto">
            <a:xfrm>
              <a:off x="8454736" y="2952115"/>
              <a:ext cx="108598" cy="134107"/>
            </a:xfrm>
            <a:custGeom>
              <a:avLst/>
              <a:gdLst>
                <a:gd name="T0" fmla="*/ 174 w 174"/>
                <a:gd name="T1" fmla="*/ 185 h 216"/>
                <a:gd name="T2" fmla="*/ 129 w 174"/>
                <a:gd name="T3" fmla="*/ 216 h 216"/>
                <a:gd name="T4" fmla="*/ 65 w 174"/>
                <a:gd name="T5" fmla="*/ 123 h 216"/>
                <a:gd name="T6" fmla="*/ 0 w 174"/>
                <a:gd name="T7" fmla="*/ 30 h 216"/>
                <a:gd name="T8" fmla="*/ 44 w 174"/>
                <a:gd name="T9" fmla="*/ 0 h 216"/>
                <a:gd name="T10" fmla="*/ 109 w 174"/>
                <a:gd name="T11" fmla="*/ 92 h 216"/>
                <a:gd name="T12" fmla="*/ 174 w 174"/>
                <a:gd name="T13" fmla="*/ 18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16">
                  <a:moveTo>
                    <a:pt x="174" y="185"/>
                  </a:moveTo>
                  <a:cubicBezTo>
                    <a:pt x="159" y="195"/>
                    <a:pt x="144" y="206"/>
                    <a:pt x="129" y="216"/>
                  </a:cubicBezTo>
                  <a:cubicBezTo>
                    <a:pt x="108" y="185"/>
                    <a:pt x="86" y="154"/>
                    <a:pt x="65" y="123"/>
                  </a:cubicBezTo>
                  <a:cubicBezTo>
                    <a:pt x="43" y="92"/>
                    <a:pt x="21" y="61"/>
                    <a:pt x="0" y="30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65" y="31"/>
                    <a:pt x="87" y="61"/>
                    <a:pt x="109" y="92"/>
                  </a:cubicBezTo>
                  <a:cubicBezTo>
                    <a:pt x="130" y="123"/>
                    <a:pt x="152" y="154"/>
                    <a:pt x="174" y="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8" name="Freeform 453"/>
            <p:cNvSpPr>
              <a:spLocks/>
            </p:cNvSpPr>
            <p:nvPr/>
          </p:nvSpPr>
          <p:spPr bwMode="auto">
            <a:xfrm>
              <a:off x="8465304" y="3127402"/>
              <a:ext cx="100945" cy="99852"/>
            </a:xfrm>
            <a:custGeom>
              <a:avLst/>
              <a:gdLst>
                <a:gd name="T0" fmla="*/ 112 w 162"/>
                <a:gd name="T1" fmla="*/ 144 h 161"/>
                <a:gd name="T2" fmla="*/ 17 w 162"/>
                <a:gd name="T3" fmla="*/ 111 h 161"/>
                <a:gd name="T4" fmla="*/ 50 w 162"/>
                <a:gd name="T5" fmla="*/ 17 h 161"/>
                <a:gd name="T6" fmla="*/ 145 w 162"/>
                <a:gd name="T7" fmla="*/ 50 h 161"/>
                <a:gd name="T8" fmla="*/ 112 w 162"/>
                <a:gd name="T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1">
                  <a:moveTo>
                    <a:pt x="112" y="144"/>
                  </a:moveTo>
                  <a:cubicBezTo>
                    <a:pt x="77" y="161"/>
                    <a:pt x="34" y="146"/>
                    <a:pt x="17" y="111"/>
                  </a:cubicBezTo>
                  <a:cubicBezTo>
                    <a:pt x="0" y="76"/>
                    <a:pt x="14" y="34"/>
                    <a:pt x="50" y="17"/>
                  </a:cubicBezTo>
                  <a:cubicBezTo>
                    <a:pt x="85" y="0"/>
                    <a:pt x="128" y="14"/>
                    <a:pt x="145" y="50"/>
                  </a:cubicBezTo>
                  <a:cubicBezTo>
                    <a:pt x="162" y="85"/>
                    <a:pt x="148" y="127"/>
                    <a:pt x="112" y="1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9" name="Freeform 454"/>
            <p:cNvSpPr>
              <a:spLocks/>
            </p:cNvSpPr>
            <p:nvPr/>
          </p:nvSpPr>
          <p:spPr bwMode="auto">
            <a:xfrm>
              <a:off x="8450362" y="2862104"/>
              <a:ext cx="234323" cy="122810"/>
            </a:xfrm>
            <a:custGeom>
              <a:avLst/>
              <a:gdLst>
                <a:gd name="T0" fmla="*/ 239 w 376"/>
                <a:gd name="T1" fmla="*/ 0 h 198"/>
                <a:gd name="T2" fmla="*/ 241 w 376"/>
                <a:gd name="T3" fmla="*/ 3 h 198"/>
                <a:gd name="T4" fmla="*/ 308 w 376"/>
                <a:gd name="T5" fmla="*/ 99 h 198"/>
                <a:gd name="T6" fmla="*/ 376 w 376"/>
                <a:gd name="T7" fmla="*/ 196 h 198"/>
                <a:gd name="T8" fmla="*/ 373 w 376"/>
                <a:gd name="T9" fmla="*/ 198 h 198"/>
                <a:gd name="T10" fmla="*/ 305 w 376"/>
                <a:gd name="T11" fmla="*/ 102 h 198"/>
                <a:gd name="T12" fmla="*/ 238 w 376"/>
                <a:gd name="T13" fmla="*/ 5 h 198"/>
                <a:gd name="T14" fmla="*/ 120 w 376"/>
                <a:gd name="T15" fmla="*/ 87 h 198"/>
                <a:gd name="T16" fmla="*/ 2 w 376"/>
                <a:gd name="T17" fmla="*/ 168 h 198"/>
                <a:gd name="T18" fmla="*/ 0 w 376"/>
                <a:gd name="T19" fmla="*/ 165 h 198"/>
                <a:gd name="T20" fmla="*/ 119 w 376"/>
                <a:gd name="T21" fmla="*/ 82 h 198"/>
                <a:gd name="T22" fmla="*/ 239 w 37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198">
                  <a:moveTo>
                    <a:pt x="239" y="0"/>
                  </a:moveTo>
                  <a:cubicBezTo>
                    <a:pt x="240" y="1"/>
                    <a:pt x="240" y="2"/>
                    <a:pt x="241" y="3"/>
                  </a:cubicBezTo>
                  <a:cubicBezTo>
                    <a:pt x="263" y="35"/>
                    <a:pt x="286" y="67"/>
                    <a:pt x="308" y="99"/>
                  </a:cubicBezTo>
                  <a:cubicBezTo>
                    <a:pt x="331" y="132"/>
                    <a:pt x="353" y="164"/>
                    <a:pt x="376" y="196"/>
                  </a:cubicBezTo>
                  <a:cubicBezTo>
                    <a:pt x="375" y="197"/>
                    <a:pt x="374" y="197"/>
                    <a:pt x="373" y="198"/>
                  </a:cubicBezTo>
                  <a:cubicBezTo>
                    <a:pt x="350" y="166"/>
                    <a:pt x="328" y="134"/>
                    <a:pt x="305" y="102"/>
                  </a:cubicBezTo>
                  <a:cubicBezTo>
                    <a:pt x="283" y="69"/>
                    <a:pt x="260" y="37"/>
                    <a:pt x="238" y="5"/>
                  </a:cubicBezTo>
                  <a:cubicBezTo>
                    <a:pt x="199" y="32"/>
                    <a:pt x="159" y="59"/>
                    <a:pt x="120" y="87"/>
                  </a:cubicBezTo>
                  <a:cubicBezTo>
                    <a:pt x="80" y="114"/>
                    <a:pt x="41" y="141"/>
                    <a:pt x="2" y="168"/>
                  </a:cubicBezTo>
                  <a:cubicBezTo>
                    <a:pt x="1" y="167"/>
                    <a:pt x="0" y="166"/>
                    <a:pt x="0" y="165"/>
                  </a:cubicBezTo>
                  <a:cubicBezTo>
                    <a:pt x="39" y="137"/>
                    <a:pt x="79" y="110"/>
                    <a:pt x="119" y="82"/>
                  </a:cubicBezTo>
                  <a:cubicBezTo>
                    <a:pt x="159" y="55"/>
                    <a:pt x="199" y="27"/>
                    <a:pt x="239" y="0"/>
                  </a:cubicBezTo>
                  <a:close/>
                </a:path>
              </a:pathLst>
            </a:custGeom>
            <a:solidFill>
              <a:srgbClr val="667A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0" name="Freeform 455"/>
            <p:cNvSpPr>
              <a:spLocks/>
            </p:cNvSpPr>
            <p:nvPr/>
          </p:nvSpPr>
          <p:spPr bwMode="auto">
            <a:xfrm>
              <a:off x="8542560" y="3140886"/>
              <a:ext cx="251816" cy="173829"/>
            </a:xfrm>
            <a:custGeom>
              <a:avLst/>
              <a:gdLst>
                <a:gd name="T0" fmla="*/ 404 w 404"/>
                <a:gd name="T1" fmla="*/ 5 h 280"/>
                <a:gd name="T2" fmla="*/ 204 w 404"/>
                <a:gd name="T3" fmla="*/ 143 h 280"/>
                <a:gd name="T4" fmla="*/ 5 w 404"/>
                <a:gd name="T5" fmla="*/ 280 h 280"/>
                <a:gd name="T6" fmla="*/ 0 w 404"/>
                <a:gd name="T7" fmla="*/ 274 h 280"/>
                <a:gd name="T8" fmla="*/ 200 w 404"/>
                <a:gd name="T9" fmla="*/ 137 h 280"/>
                <a:gd name="T10" fmla="*/ 400 w 404"/>
                <a:gd name="T11" fmla="*/ 0 h 280"/>
                <a:gd name="T12" fmla="*/ 404 w 404"/>
                <a:gd name="T13" fmla="*/ 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0">
                  <a:moveTo>
                    <a:pt x="404" y="5"/>
                  </a:moveTo>
                  <a:cubicBezTo>
                    <a:pt x="337" y="51"/>
                    <a:pt x="271" y="97"/>
                    <a:pt x="204" y="143"/>
                  </a:cubicBezTo>
                  <a:cubicBezTo>
                    <a:pt x="138" y="189"/>
                    <a:pt x="71" y="234"/>
                    <a:pt x="5" y="280"/>
                  </a:cubicBezTo>
                  <a:cubicBezTo>
                    <a:pt x="3" y="278"/>
                    <a:pt x="2" y="276"/>
                    <a:pt x="0" y="274"/>
                  </a:cubicBezTo>
                  <a:cubicBezTo>
                    <a:pt x="67" y="229"/>
                    <a:pt x="134" y="183"/>
                    <a:pt x="200" y="137"/>
                  </a:cubicBezTo>
                  <a:cubicBezTo>
                    <a:pt x="267" y="91"/>
                    <a:pt x="333" y="45"/>
                    <a:pt x="400" y="0"/>
                  </a:cubicBezTo>
                  <a:cubicBezTo>
                    <a:pt x="401" y="1"/>
                    <a:pt x="402" y="3"/>
                    <a:pt x="404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1" name="Freeform 456"/>
            <p:cNvSpPr>
              <a:spLocks/>
            </p:cNvSpPr>
            <p:nvPr/>
          </p:nvSpPr>
          <p:spPr bwMode="auto">
            <a:xfrm>
              <a:off x="8538916" y="3135420"/>
              <a:ext cx="251087" cy="173829"/>
            </a:xfrm>
            <a:custGeom>
              <a:avLst/>
              <a:gdLst>
                <a:gd name="T0" fmla="*/ 403 w 403"/>
                <a:gd name="T1" fmla="*/ 5 h 280"/>
                <a:gd name="T2" fmla="*/ 204 w 403"/>
                <a:gd name="T3" fmla="*/ 143 h 280"/>
                <a:gd name="T4" fmla="*/ 4 w 403"/>
                <a:gd name="T5" fmla="*/ 280 h 280"/>
                <a:gd name="T6" fmla="*/ 0 w 403"/>
                <a:gd name="T7" fmla="*/ 274 h 280"/>
                <a:gd name="T8" fmla="*/ 200 w 403"/>
                <a:gd name="T9" fmla="*/ 137 h 280"/>
                <a:gd name="T10" fmla="*/ 399 w 403"/>
                <a:gd name="T11" fmla="*/ 0 h 280"/>
                <a:gd name="T12" fmla="*/ 403 w 403"/>
                <a:gd name="T13" fmla="*/ 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0">
                  <a:moveTo>
                    <a:pt x="403" y="5"/>
                  </a:moveTo>
                  <a:cubicBezTo>
                    <a:pt x="337" y="51"/>
                    <a:pt x="270" y="97"/>
                    <a:pt x="204" y="143"/>
                  </a:cubicBezTo>
                  <a:cubicBezTo>
                    <a:pt x="137" y="188"/>
                    <a:pt x="71" y="234"/>
                    <a:pt x="4" y="280"/>
                  </a:cubicBezTo>
                  <a:cubicBezTo>
                    <a:pt x="3" y="278"/>
                    <a:pt x="2" y="276"/>
                    <a:pt x="0" y="274"/>
                  </a:cubicBezTo>
                  <a:cubicBezTo>
                    <a:pt x="67" y="228"/>
                    <a:pt x="133" y="183"/>
                    <a:pt x="200" y="137"/>
                  </a:cubicBezTo>
                  <a:cubicBezTo>
                    <a:pt x="266" y="91"/>
                    <a:pt x="333" y="45"/>
                    <a:pt x="399" y="0"/>
                  </a:cubicBezTo>
                  <a:cubicBezTo>
                    <a:pt x="401" y="2"/>
                    <a:pt x="402" y="3"/>
                    <a:pt x="403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2" name="Freeform 457"/>
            <p:cNvSpPr>
              <a:spLocks/>
            </p:cNvSpPr>
            <p:nvPr/>
          </p:nvSpPr>
          <p:spPr bwMode="auto">
            <a:xfrm>
              <a:off x="8535272" y="3129224"/>
              <a:ext cx="251087" cy="174194"/>
            </a:xfrm>
            <a:custGeom>
              <a:avLst/>
              <a:gdLst>
                <a:gd name="T0" fmla="*/ 403 w 403"/>
                <a:gd name="T1" fmla="*/ 6 h 281"/>
                <a:gd name="T2" fmla="*/ 204 w 403"/>
                <a:gd name="T3" fmla="*/ 144 h 281"/>
                <a:gd name="T4" fmla="*/ 4 w 403"/>
                <a:gd name="T5" fmla="*/ 281 h 281"/>
                <a:gd name="T6" fmla="*/ 0 w 403"/>
                <a:gd name="T7" fmla="*/ 275 h 281"/>
                <a:gd name="T8" fmla="*/ 199 w 403"/>
                <a:gd name="T9" fmla="*/ 138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7" y="52"/>
                    <a:pt x="270" y="98"/>
                    <a:pt x="204" y="144"/>
                  </a:cubicBezTo>
                  <a:cubicBezTo>
                    <a:pt x="137" y="189"/>
                    <a:pt x="70" y="235"/>
                    <a:pt x="4" y="281"/>
                  </a:cubicBezTo>
                  <a:cubicBezTo>
                    <a:pt x="3" y="279"/>
                    <a:pt x="1" y="277"/>
                    <a:pt x="0" y="275"/>
                  </a:cubicBezTo>
                  <a:cubicBezTo>
                    <a:pt x="66" y="229"/>
                    <a:pt x="133" y="184"/>
                    <a:pt x="199" y="138"/>
                  </a:cubicBezTo>
                  <a:cubicBezTo>
                    <a:pt x="266" y="92"/>
                    <a:pt x="332" y="46"/>
                    <a:pt x="399" y="0"/>
                  </a:cubicBezTo>
                  <a:cubicBezTo>
                    <a:pt x="400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3" name="Freeform 458"/>
            <p:cNvSpPr>
              <a:spLocks/>
            </p:cNvSpPr>
            <p:nvPr/>
          </p:nvSpPr>
          <p:spPr bwMode="auto">
            <a:xfrm>
              <a:off x="8530900" y="3123393"/>
              <a:ext cx="251816" cy="174558"/>
            </a:xfrm>
            <a:custGeom>
              <a:avLst/>
              <a:gdLst>
                <a:gd name="T0" fmla="*/ 404 w 404"/>
                <a:gd name="T1" fmla="*/ 6 h 281"/>
                <a:gd name="T2" fmla="*/ 204 w 404"/>
                <a:gd name="T3" fmla="*/ 144 h 281"/>
                <a:gd name="T4" fmla="*/ 5 w 404"/>
                <a:gd name="T5" fmla="*/ 281 h 281"/>
                <a:gd name="T6" fmla="*/ 0 w 404"/>
                <a:gd name="T7" fmla="*/ 275 h 281"/>
                <a:gd name="T8" fmla="*/ 200 w 404"/>
                <a:gd name="T9" fmla="*/ 138 h 281"/>
                <a:gd name="T10" fmla="*/ 400 w 404"/>
                <a:gd name="T11" fmla="*/ 0 h 281"/>
                <a:gd name="T12" fmla="*/ 404 w 404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1">
                  <a:moveTo>
                    <a:pt x="404" y="6"/>
                  </a:moveTo>
                  <a:cubicBezTo>
                    <a:pt x="337" y="52"/>
                    <a:pt x="271" y="98"/>
                    <a:pt x="204" y="144"/>
                  </a:cubicBezTo>
                  <a:cubicBezTo>
                    <a:pt x="138" y="189"/>
                    <a:pt x="71" y="235"/>
                    <a:pt x="5" y="281"/>
                  </a:cubicBezTo>
                  <a:cubicBezTo>
                    <a:pt x="3" y="279"/>
                    <a:pt x="2" y="277"/>
                    <a:pt x="0" y="275"/>
                  </a:cubicBezTo>
                  <a:cubicBezTo>
                    <a:pt x="67" y="229"/>
                    <a:pt x="134" y="183"/>
                    <a:pt x="200" y="138"/>
                  </a:cubicBezTo>
                  <a:cubicBezTo>
                    <a:pt x="267" y="92"/>
                    <a:pt x="333" y="46"/>
                    <a:pt x="400" y="0"/>
                  </a:cubicBezTo>
                  <a:cubicBezTo>
                    <a:pt x="401" y="2"/>
                    <a:pt x="402" y="4"/>
                    <a:pt x="404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4" name="Freeform 459"/>
            <p:cNvSpPr>
              <a:spLocks/>
            </p:cNvSpPr>
            <p:nvPr/>
          </p:nvSpPr>
          <p:spPr bwMode="auto">
            <a:xfrm>
              <a:off x="8526891" y="3117927"/>
              <a:ext cx="251451" cy="174558"/>
            </a:xfrm>
            <a:custGeom>
              <a:avLst/>
              <a:gdLst>
                <a:gd name="T0" fmla="*/ 403 w 403"/>
                <a:gd name="T1" fmla="*/ 6 h 281"/>
                <a:gd name="T2" fmla="*/ 204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200 w 403"/>
                <a:gd name="T9" fmla="*/ 138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7" y="52"/>
                    <a:pt x="270" y="98"/>
                    <a:pt x="204" y="143"/>
                  </a:cubicBezTo>
                  <a:cubicBezTo>
                    <a:pt x="137" y="189"/>
                    <a:pt x="71" y="235"/>
                    <a:pt x="4" y="281"/>
                  </a:cubicBezTo>
                  <a:cubicBezTo>
                    <a:pt x="3" y="279"/>
                    <a:pt x="1" y="277"/>
                    <a:pt x="0" y="275"/>
                  </a:cubicBezTo>
                  <a:cubicBezTo>
                    <a:pt x="67" y="229"/>
                    <a:pt x="133" y="183"/>
                    <a:pt x="200" y="138"/>
                  </a:cubicBezTo>
                  <a:cubicBezTo>
                    <a:pt x="266" y="92"/>
                    <a:pt x="333" y="46"/>
                    <a:pt x="399" y="0"/>
                  </a:cubicBezTo>
                  <a:cubicBezTo>
                    <a:pt x="401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5" name="Freeform 460"/>
            <p:cNvSpPr>
              <a:spLocks/>
            </p:cNvSpPr>
            <p:nvPr/>
          </p:nvSpPr>
          <p:spPr bwMode="auto">
            <a:xfrm>
              <a:off x="8523247" y="3112462"/>
              <a:ext cx="251451" cy="174194"/>
            </a:xfrm>
            <a:custGeom>
              <a:avLst/>
              <a:gdLst>
                <a:gd name="T0" fmla="*/ 403 w 403"/>
                <a:gd name="T1" fmla="*/ 6 h 281"/>
                <a:gd name="T2" fmla="*/ 203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199 w 403"/>
                <a:gd name="T9" fmla="*/ 138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6" y="52"/>
                    <a:pt x="270" y="98"/>
                    <a:pt x="203" y="143"/>
                  </a:cubicBezTo>
                  <a:cubicBezTo>
                    <a:pt x="137" y="189"/>
                    <a:pt x="70" y="235"/>
                    <a:pt x="4" y="281"/>
                  </a:cubicBezTo>
                  <a:cubicBezTo>
                    <a:pt x="2" y="279"/>
                    <a:pt x="1" y="277"/>
                    <a:pt x="0" y="275"/>
                  </a:cubicBezTo>
                  <a:cubicBezTo>
                    <a:pt x="66" y="229"/>
                    <a:pt x="133" y="183"/>
                    <a:pt x="199" y="138"/>
                  </a:cubicBezTo>
                  <a:cubicBezTo>
                    <a:pt x="266" y="92"/>
                    <a:pt x="332" y="46"/>
                    <a:pt x="399" y="0"/>
                  </a:cubicBezTo>
                  <a:cubicBezTo>
                    <a:pt x="400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6" name="Freeform 461"/>
            <p:cNvSpPr>
              <a:spLocks/>
            </p:cNvSpPr>
            <p:nvPr/>
          </p:nvSpPr>
          <p:spPr bwMode="auto">
            <a:xfrm>
              <a:off x="8518873" y="3106630"/>
              <a:ext cx="251816" cy="174558"/>
            </a:xfrm>
            <a:custGeom>
              <a:avLst/>
              <a:gdLst>
                <a:gd name="T0" fmla="*/ 404 w 404"/>
                <a:gd name="T1" fmla="*/ 6 h 281"/>
                <a:gd name="T2" fmla="*/ 204 w 404"/>
                <a:gd name="T3" fmla="*/ 143 h 281"/>
                <a:gd name="T4" fmla="*/ 4 w 404"/>
                <a:gd name="T5" fmla="*/ 281 h 281"/>
                <a:gd name="T6" fmla="*/ 0 w 404"/>
                <a:gd name="T7" fmla="*/ 275 h 281"/>
                <a:gd name="T8" fmla="*/ 200 w 404"/>
                <a:gd name="T9" fmla="*/ 137 h 281"/>
                <a:gd name="T10" fmla="*/ 400 w 404"/>
                <a:gd name="T11" fmla="*/ 0 h 281"/>
                <a:gd name="T12" fmla="*/ 404 w 404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1">
                  <a:moveTo>
                    <a:pt x="404" y="6"/>
                  </a:moveTo>
                  <a:cubicBezTo>
                    <a:pt x="337" y="52"/>
                    <a:pt x="271" y="98"/>
                    <a:pt x="204" y="143"/>
                  </a:cubicBezTo>
                  <a:cubicBezTo>
                    <a:pt x="138" y="189"/>
                    <a:pt x="71" y="235"/>
                    <a:pt x="4" y="281"/>
                  </a:cubicBezTo>
                  <a:cubicBezTo>
                    <a:pt x="3" y="279"/>
                    <a:pt x="2" y="277"/>
                    <a:pt x="0" y="275"/>
                  </a:cubicBezTo>
                  <a:cubicBezTo>
                    <a:pt x="67" y="229"/>
                    <a:pt x="134" y="183"/>
                    <a:pt x="200" y="137"/>
                  </a:cubicBezTo>
                  <a:cubicBezTo>
                    <a:pt x="267" y="92"/>
                    <a:pt x="333" y="46"/>
                    <a:pt x="400" y="0"/>
                  </a:cubicBezTo>
                  <a:cubicBezTo>
                    <a:pt x="401" y="2"/>
                    <a:pt x="402" y="4"/>
                    <a:pt x="404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7" name="Freeform 462"/>
            <p:cNvSpPr>
              <a:spLocks/>
            </p:cNvSpPr>
            <p:nvPr/>
          </p:nvSpPr>
          <p:spPr bwMode="auto">
            <a:xfrm>
              <a:off x="8515229" y="3101165"/>
              <a:ext cx="251087" cy="174558"/>
            </a:xfrm>
            <a:custGeom>
              <a:avLst/>
              <a:gdLst>
                <a:gd name="T0" fmla="*/ 403 w 403"/>
                <a:gd name="T1" fmla="*/ 6 h 281"/>
                <a:gd name="T2" fmla="*/ 204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200 w 403"/>
                <a:gd name="T9" fmla="*/ 137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7" y="52"/>
                    <a:pt x="270" y="97"/>
                    <a:pt x="204" y="143"/>
                  </a:cubicBezTo>
                  <a:cubicBezTo>
                    <a:pt x="137" y="189"/>
                    <a:pt x="71" y="235"/>
                    <a:pt x="4" y="281"/>
                  </a:cubicBezTo>
                  <a:cubicBezTo>
                    <a:pt x="3" y="279"/>
                    <a:pt x="1" y="277"/>
                    <a:pt x="0" y="275"/>
                  </a:cubicBezTo>
                  <a:cubicBezTo>
                    <a:pt x="67" y="229"/>
                    <a:pt x="133" y="183"/>
                    <a:pt x="200" y="137"/>
                  </a:cubicBezTo>
                  <a:cubicBezTo>
                    <a:pt x="266" y="92"/>
                    <a:pt x="333" y="46"/>
                    <a:pt x="399" y="0"/>
                  </a:cubicBezTo>
                  <a:cubicBezTo>
                    <a:pt x="401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8" name="Freeform 463"/>
            <p:cNvSpPr>
              <a:spLocks/>
            </p:cNvSpPr>
            <p:nvPr/>
          </p:nvSpPr>
          <p:spPr bwMode="auto">
            <a:xfrm>
              <a:off x="8511586" y="3095697"/>
              <a:ext cx="251087" cy="174194"/>
            </a:xfrm>
            <a:custGeom>
              <a:avLst/>
              <a:gdLst>
                <a:gd name="T0" fmla="*/ 403 w 403"/>
                <a:gd name="T1" fmla="*/ 6 h 281"/>
                <a:gd name="T2" fmla="*/ 203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199 w 403"/>
                <a:gd name="T9" fmla="*/ 137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6" y="51"/>
                    <a:pt x="270" y="97"/>
                    <a:pt x="203" y="143"/>
                  </a:cubicBezTo>
                  <a:cubicBezTo>
                    <a:pt x="137" y="189"/>
                    <a:pt x="70" y="235"/>
                    <a:pt x="4" y="281"/>
                  </a:cubicBezTo>
                  <a:cubicBezTo>
                    <a:pt x="2" y="279"/>
                    <a:pt x="1" y="277"/>
                    <a:pt x="0" y="275"/>
                  </a:cubicBezTo>
                  <a:cubicBezTo>
                    <a:pt x="66" y="229"/>
                    <a:pt x="133" y="183"/>
                    <a:pt x="199" y="137"/>
                  </a:cubicBezTo>
                  <a:cubicBezTo>
                    <a:pt x="266" y="91"/>
                    <a:pt x="332" y="46"/>
                    <a:pt x="399" y="0"/>
                  </a:cubicBezTo>
                  <a:cubicBezTo>
                    <a:pt x="400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9" name="Freeform 464"/>
            <p:cNvSpPr>
              <a:spLocks/>
            </p:cNvSpPr>
            <p:nvPr/>
          </p:nvSpPr>
          <p:spPr bwMode="auto">
            <a:xfrm>
              <a:off x="8507212" y="3089868"/>
              <a:ext cx="251816" cy="173829"/>
            </a:xfrm>
            <a:custGeom>
              <a:avLst/>
              <a:gdLst>
                <a:gd name="T0" fmla="*/ 404 w 404"/>
                <a:gd name="T1" fmla="*/ 6 h 280"/>
                <a:gd name="T2" fmla="*/ 204 w 404"/>
                <a:gd name="T3" fmla="*/ 143 h 280"/>
                <a:gd name="T4" fmla="*/ 4 w 404"/>
                <a:gd name="T5" fmla="*/ 280 h 280"/>
                <a:gd name="T6" fmla="*/ 0 w 404"/>
                <a:gd name="T7" fmla="*/ 275 h 280"/>
                <a:gd name="T8" fmla="*/ 200 w 404"/>
                <a:gd name="T9" fmla="*/ 137 h 280"/>
                <a:gd name="T10" fmla="*/ 400 w 404"/>
                <a:gd name="T11" fmla="*/ 0 h 280"/>
                <a:gd name="T12" fmla="*/ 404 w 404"/>
                <a:gd name="T13" fmla="*/ 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0">
                  <a:moveTo>
                    <a:pt x="404" y="6"/>
                  </a:moveTo>
                  <a:cubicBezTo>
                    <a:pt x="337" y="51"/>
                    <a:pt x="271" y="97"/>
                    <a:pt x="204" y="143"/>
                  </a:cubicBezTo>
                  <a:cubicBezTo>
                    <a:pt x="138" y="189"/>
                    <a:pt x="71" y="235"/>
                    <a:pt x="4" y="280"/>
                  </a:cubicBezTo>
                  <a:cubicBezTo>
                    <a:pt x="3" y="278"/>
                    <a:pt x="2" y="276"/>
                    <a:pt x="0" y="275"/>
                  </a:cubicBezTo>
                  <a:cubicBezTo>
                    <a:pt x="67" y="229"/>
                    <a:pt x="133" y="183"/>
                    <a:pt x="200" y="137"/>
                  </a:cubicBezTo>
                  <a:cubicBezTo>
                    <a:pt x="266" y="91"/>
                    <a:pt x="333" y="45"/>
                    <a:pt x="400" y="0"/>
                  </a:cubicBezTo>
                  <a:cubicBezTo>
                    <a:pt x="401" y="2"/>
                    <a:pt x="402" y="4"/>
                    <a:pt x="404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0" name="Freeform 465"/>
            <p:cNvSpPr>
              <a:spLocks/>
            </p:cNvSpPr>
            <p:nvPr/>
          </p:nvSpPr>
          <p:spPr bwMode="auto">
            <a:xfrm>
              <a:off x="8503204" y="3084400"/>
              <a:ext cx="251451" cy="173829"/>
            </a:xfrm>
            <a:custGeom>
              <a:avLst/>
              <a:gdLst>
                <a:gd name="T0" fmla="*/ 403 w 403"/>
                <a:gd name="T1" fmla="*/ 5 h 280"/>
                <a:gd name="T2" fmla="*/ 204 w 403"/>
                <a:gd name="T3" fmla="*/ 143 h 280"/>
                <a:gd name="T4" fmla="*/ 4 w 403"/>
                <a:gd name="T5" fmla="*/ 280 h 280"/>
                <a:gd name="T6" fmla="*/ 0 w 403"/>
                <a:gd name="T7" fmla="*/ 275 h 280"/>
                <a:gd name="T8" fmla="*/ 200 w 403"/>
                <a:gd name="T9" fmla="*/ 137 h 280"/>
                <a:gd name="T10" fmla="*/ 399 w 403"/>
                <a:gd name="T11" fmla="*/ 0 h 280"/>
                <a:gd name="T12" fmla="*/ 403 w 403"/>
                <a:gd name="T13" fmla="*/ 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0">
                  <a:moveTo>
                    <a:pt x="403" y="5"/>
                  </a:moveTo>
                  <a:cubicBezTo>
                    <a:pt x="337" y="51"/>
                    <a:pt x="270" y="97"/>
                    <a:pt x="204" y="143"/>
                  </a:cubicBezTo>
                  <a:cubicBezTo>
                    <a:pt x="137" y="189"/>
                    <a:pt x="71" y="235"/>
                    <a:pt x="4" y="280"/>
                  </a:cubicBezTo>
                  <a:cubicBezTo>
                    <a:pt x="3" y="278"/>
                    <a:pt x="1" y="277"/>
                    <a:pt x="0" y="275"/>
                  </a:cubicBezTo>
                  <a:cubicBezTo>
                    <a:pt x="67" y="229"/>
                    <a:pt x="133" y="183"/>
                    <a:pt x="200" y="137"/>
                  </a:cubicBezTo>
                  <a:cubicBezTo>
                    <a:pt x="266" y="91"/>
                    <a:pt x="333" y="45"/>
                    <a:pt x="399" y="0"/>
                  </a:cubicBezTo>
                  <a:cubicBezTo>
                    <a:pt x="401" y="2"/>
                    <a:pt x="402" y="4"/>
                    <a:pt x="403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1" name="Freeform 466"/>
            <p:cNvSpPr>
              <a:spLocks/>
            </p:cNvSpPr>
            <p:nvPr/>
          </p:nvSpPr>
          <p:spPr bwMode="auto">
            <a:xfrm>
              <a:off x="8450362" y="3098613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7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7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2" name="Freeform 467"/>
            <p:cNvSpPr>
              <a:spLocks/>
            </p:cNvSpPr>
            <p:nvPr/>
          </p:nvSpPr>
          <p:spPr bwMode="auto">
            <a:xfrm>
              <a:off x="8446718" y="3093146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7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7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3" name="Freeform 468"/>
            <p:cNvSpPr>
              <a:spLocks/>
            </p:cNvSpPr>
            <p:nvPr/>
          </p:nvSpPr>
          <p:spPr bwMode="auto">
            <a:xfrm>
              <a:off x="8442345" y="3087316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4" name="Freeform 469"/>
            <p:cNvSpPr>
              <a:spLocks/>
            </p:cNvSpPr>
            <p:nvPr/>
          </p:nvSpPr>
          <p:spPr bwMode="auto">
            <a:xfrm>
              <a:off x="8438337" y="3081849"/>
              <a:ext cx="62681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5" name="Freeform 470"/>
            <p:cNvSpPr>
              <a:spLocks/>
            </p:cNvSpPr>
            <p:nvPr/>
          </p:nvSpPr>
          <p:spPr bwMode="auto">
            <a:xfrm>
              <a:off x="8434692" y="3076384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5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3" y="22"/>
                    <a:pt x="95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6" name="Freeform 471"/>
            <p:cNvSpPr>
              <a:spLocks/>
            </p:cNvSpPr>
            <p:nvPr/>
          </p:nvSpPr>
          <p:spPr bwMode="auto">
            <a:xfrm>
              <a:off x="8430318" y="3070553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7" name="Freeform 472"/>
            <p:cNvSpPr>
              <a:spLocks/>
            </p:cNvSpPr>
            <p:nvPr/>
          </p:nvSpPr>
          <p:spPr bwMode="auto">
            <a:xfrm>
              <a:off x="8426674" y="3065087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8" name="Freeform 473"/>
            <p:cNvSpPr>
              <a:spLocks/>
            </p:cNvSpPr>
            <p:nvPr/>
          </p:nvSpPr>
          <p:spPr bwMode="auto">
            <a:xfrm>
              <a:off x="8422302" y="3059620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5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7" y="50"/>
                    <a:pt x="5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9" name="Freeform 474"/>
            <p:cNvSpPr>
              <a:spLocks/>
            </p:cNvSpPr>
            <p:nvPr/>
          </p:nvSpPr>
          <p:spPr bwMode="auto">
            <a:xfrm>
              <a:off x="8418658" y="3054153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0" name="Freeform 475"/>
            <p:cNvSpPr>
              <a:spLocks/>
            </p:cNvSpPr>
            <p:nvPr/>
          </p:nvSpPr>
          <p:spPr bwMode="auto">
            <a:xfrm>
              <a:off x="8414649" y="3048322"/>
              <a:ext cx="62316" cy="44824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7"/>
                    <a:pt x="36" y="49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1" name="Freeform 476"/>
            <p:cNvSpPr>
              <a:spLocks/>
            </p:cNvSpPr>
            <p:nvPr/>
          </p:nvSpPr>
          <p:spPr bwMode="auto">
            <a:xfrm>
              <a:off x="8410275" y="3042857"/>
              <a:ext cx="62681" cy="44459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7"/>
                    <a:pt x="36" y="49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3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2" name="Freeform 477"/>
            <p:cNvSpPr>
              <a:spLocks/>
            </p:cNvSpPr>
            <p:nvPr/>
          </p:nvSpPr>
          <p:spPr bwMode="auto">
            <a:xfrm>
              <a:off x="8406631" y="3036661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7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9"/>
                    <a:pt x="0" y="67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3" name="Freeform 478"/>
            <p:cNvSpPr>
              <a:spLocks/>
            </p:cNvSpPr>
            <p:nvPr/>
          </p:nvSpPr>
          <p:spPr bwMode="auto">
            <a:xfrm>
              <a:off x="8402988" y="3030831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4" name="Freeform 479"/>
            <p:cNvSpPr>
              <a:spLocks/>
            </p:cNvSpPr>
            <p:nvPr/>
          </p:nvSpPr>
          <p:spPr bwMode="auto">
            <a:xfrm>
              <a:off x="8398615" y="3025364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5" name="Freeform 480"/>
            <p:cNvSpPr>
              <a:spLocks/>
            </p:cNvSpPr>
            <p:nvPr/>
          </p:nvSpPr>
          <p:spPr bwMode="auto">
            <a:xfrm>
              <a:off x="8394969" y="3019898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6" name="Freeform 481"/>
            <p:cNvSpPr>
              <a:spLocks/>
            </p:cNvSpPr>
            <p:nvPr/>
          </p:nvSpPr>
          <p:spPr bwMode="auto">
            <a:xfrm>
              <a:off x="8390597" y="3014067"/>
              <a:ext cx="62681" cy="44824"/>
            </a:xfrm>
            <a:custGeom>
              <a:avLst/>
              <a:gdLst>
                <a:gd name="T0" fmla="*/ 101 w 101"/>
                <a:gd name="T1" fmla="*/ 6 h 72"/>
                <a:gd name="T2" fmla="*/ 5 w 101"/>
                <a:gd name="T3" fmla="*/ 72 h 72"/>
                <a:gd name="T4" fmla="*/ 0 w 101"/>
                <a:gd name="T5" fmla="*/ 66 h 72"/>
                <a:gd name="T6" fmla="*/ 97 w 101"/>
                <a:gd name="T7" fmla="*/ 0 h 72"/>
                <a:gd name="T8" fmla="*/ 101 w 101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2">
                  <a:moveTo>
                    <a:pt x="101" y="6"/>
                  </a:moveTo>
                  <a:cubicBezTo>
                    <a:pt x="69" y="28"/>
                    <a:pt x="37" y="50"/>
                    <a:pt x="5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7" y="0"/>
                  </a:cubicBezTo>
                  <a:cubicBezTo>
                    <a:pt x="98" y="2"/>
                    <a:pt x="99" y="4"/>
                    <a:pt x="101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7" name="Freeform 482"/>
            <p:cNvSpPr>
              <a:spLocks/>
            </p:cNvSpPr>
            <p:nvPr/>
          </p:nvSpPr>
          <p:spPr bwMode="auto">
            <a:xfrm>
              <a:off x="8386588" y="3008601"/>
              <a:ext cx="62681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8" name="Freeform 483"/>
            <p:cNvSpPr>
              <a:spLocks/>
            </p:cNvSpPr>
            <p:nvPr/>
          </p:nvSpPr>
          <p:spPr bwMode="auto">
            <a:xfrm>
              <a:off x="8382945" y="3003135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9" name="Freeform 484"/>
            <p:cNvSpPr>
              <a:spLocks/>
            </p:cNvSpPr>
            <p:nvPr/>
          </p:nvSpPr>
          <p:spPr bwMode="auto">
            <a:xfrm>
              <a:off x="8378571" y="2997304"/>
              <a:ext cx="63045" cy="44824"/>
            </a:xfrm>
            <a:custGeom>
              <a:avLst/>
              <a:gdLst>
                <a:gd name="T0" fmla="*/ 101 w 101"/>
                <a:gd name="T1" fmla="*/ 6 h 72"/>
                <a:gd name="T2" fmla="*/ 5 w 101"/>
                <a:gd name="T3" fmla="*/ 72 h 72"/>
                <a:gd name="T4" fmla="*/ 0 w 101"/>
                <a:gd name="T5" fmla="*/ 66 h 72"/>
                <a:gd name="T6" fmla="*/ 96 w 101"/>
                <a:gd name="T7" fmla="*/ 0 h 72"/>
                <a:gd name="T8" fmla="*/ 101 w 101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2">
                  <a:moveTo>
                    <a:pt x="101" y="6"/>
                  </a:moveTo>
                  <a:cubicBezTo>
                    <a:pt x="68" y="28"/>
                    <a:pt x="37" y="50"/>
                    <a:pt x="5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1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0" name="Freeform 485"/>
            <p:cNvSpPr>
              <a:spLocks/>
            </p:cNvSpPr>
            <p:nvPr/>
          </p:nvSpPr>
          <p:spPr bwMode="auto">
            <a:xfrm>
              <a:off x="8374926" y="2991837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1" name="Freeform 486"/>
            <p:cNvSpPr>
              <a:spLocks/>
            </p:cNvSpPr>
            <p:nvPr/>
          </p:nvSpPr>
          <p:spPr bwMode="auto">
            <a:xfrm>
              <a:off x="8371282" y="2986371"/>
              <a:ext cx="62316" cy="44459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2" name="Freeform 487"/>
            <p:cNvSpPr>
              <a:spLocks/>
            </p:cNvSpPr>
            <p:nvPr/>
          </p:nvSpPr>
          <p:spPr bwMode="auto">
            <a:xfrm>
              <a:off x="8366910" y="2980540"/>
              <a:ext cx="62316" cy="44824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7"/>
                    <a:pt x="36" y="49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1"/>
                    <a:pt x="99" y="3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3" name="Freeform 488"/>
            <p:cNvSpPr>
              <a:spLocks/>
            </p:cNvSpPr>
            <p:nvPr/>
          </p:nvSpPr>
          <p:spPr bwMode="auto">
            <a:xfrm>
              <a:off x="8353791" y="2959040"/>
              <a:ext cx="77257" cy="143947"/>
            </a:xfrm>
            <a:custGeom>
              <a:avLst/>
              <a:gdLst>
                <a:gd name="T0" fmla="*/ 124 w 124"/>
                <a:gd name="T1" fmla="*/ 147 h 232"/>
                <a:gd name="T2" fmla="*/ 21 w 124"/>
                <a:gd name="T3" fmla="*/ 0 h 232"/>
                <a:gd name="T4" fmla="*/ 0 w 124"/>
                <a:gd name="T5" fmla="*/ 232 h 232"/>
                <a:gd name="T6" fmla="*/ 124 w 124"/>
                <a:gd name="T7" fmla="*/ 14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232">
                  <a:moveTo>
                    <a:pt x="124" y="147"/>
                  </a:moveTo>
                  <a:cubicBezTo>
                    <a:pt x="60" y="82"/>
                    <a:pt x="34" y="46"/>
                    <a:pt x="21" y="0"/>
                  </a:cubicBezTo>
                  <a:cubicBezTo>
                    <a:pt x="14" y="78"/>
                    <a:pt x="7" y="155"/>
                    <a:pt x="0" y="232"/>
                  </a:cubicBezTo>
                  <a:cubicBezTo>
                    <a:pt x="21" y="196"/>
                    <a:pt x="52" y="175"/>
                    <a:pt x="124" y="147"/>
                  </a:cubicBezTo>
                  <a:close/>
                </a:path>
              </a:pathLst>
            </a:custGeom>
            <a:solidFill>
              <a:srgbClr val="BFC1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4" name="Freeform 489"/>
            <p:cNvSpPr>
              <a:spLocks/>
            </p:cNvSpPr>
            <p:nvPr/>
          </p:nvSpPr>
          <p:spPr bwMode="auto">
            <a:xfrm>
              <a:off x="8608157" y="3191176"/>
              <a:ext cx="147591" cy="110055"/>
            </a:xfrm>
            <a:custGeom>
              <a:avLst/>
              <a:gdLst>
                <a:gd name="T0" fmla="*/ 237 w 237"/>
                <a:gd name="T1" fmla="*/ 27 h 177"/>
                <a:gd name="T2" fmla="*/ 128 w 237"/>
                <a:gd name="T3" fmla="*/ 102 h 177"/>
                <a:gd name="T4" fmla="*/ 19 w 237"/>
                <a:gd name="T5" fmla="*/ 177 h 177"/>
                <a:gd name="T6" fmla="*/ 0 w 237"/>
                <a:gd name="T7" fmla="*/ 150 h 177"/>
                <a:gd name="T8" fmla="*/ 109 w 237"/>
                <a:gd name="T9" fmla="*/ 75 h 177"/>
                <a:gd name="T10" fmla="*/ 219 w 237"/>
                <a:gd name="T11" fmla="*/ 0 h 177"/>
                <a:gd name="T12" fmla="*/ 237 w 237"/>
                <a:gd name="T13" fmla="*/ 2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77">
                  <a:moveTo>
                    <a:pt x="237" y="27"/>
                  </a:moveTo>
                  <a:cubicBezTo>
                    <a:pt x="201" y="52"/>
                    <a:pt x="164" y="77"/>
                    <a:pt x="128" y="102"/>
                  </a:cubicBezTo>
                  <a:cubicBezTo>
                    <a:pt x="92" y="127"/>
                    <a:pt x="55" y="152"/>
                    <a:pt x="19" y="177"/>
                  </a:cubicBezTo>
                  <a:cubicBezTo>
                    <a:pt x="13" y="168"/>
                    <a:pt x="6" y="159"/>
                    <a:pt x="0" y="150"/>
                  </a:cubicBezTo>
                  <a:cubicBezTo>
                    <a:pt x="37" y="125"/>
                    <a:pt x="73" y="100"/>
                    <a:pt x="109" y="75"/>
                  </a:cubicBezTo>
                  <a:cubicBezTo>
                    <a:pt x="146" y="50"/>
                    <a:pt x="182" y="25"/>
                    <a:pt x="219" y="0"/>
                  </a:cubicBezTo>
                  <a:cubicBezTo>
                    <a:pt x="225" y="9"/>
                    <a:pt x="231" y="18"/>
                    <a:pt x="237" y="27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5" name="Freeform 490"/>
            <p:cNvSpPr>
              <a:spLocks/>
            </p:cNvSpPr>
            <p:nvPr/>
          </p:nvSpPr>
          <p:spPr bwMode="auto">
            <a:xfrm>
              <a:off x="8515958" y="3176963"/>
              <a:ext cx="44095" cy="36442"/>
            </a:xfrm>
            <a:custGeom>
              <a:avLst/>
              <a:gdLst>
                <a:gd name="T0" fmla="*/ 0 w 71"/>
                <a:gd name="T1" fmla="*/ 0 h 59"/>
                <a:gd name="T2" fmla="*/ 41 w 71"/>
                <a:gd name="T3" fmla="*/ 59 h 59"/>
                <a:gd name="T4" fmla="*/ 71 w 71"/>
                <a:gd name="T5" fmla="*/ 3 h 59"/>
                <a:gd name="T6" fmla="*/ 0 w 7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9">
                  <a:moveTo>
                    <a:pt x="0" y="0"/>
                  </a:moveTo>
                  <a:cubicBezTo>
                    <a:pt x="14" y="20"/>
                    <a:pt x="27" y="39"/>
                    <a:pt x="41" y="59"/>
                  </a:cubicBezTo>
                  <a:cubicBezTo>
                    <a:pt x="60" y="46"/>
                    <a:pt x="70" y="25"/>
                    <a:pt x="71" y="3"/>
                  </a:cubicBezTo>
                  <a:cubicBezTo>
                    <a:pt x="48" y="2"/>
                    <a:pt x="24" y="1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6" name="Freeform 491"/>
            <p:cNvSpPr>
              <a:spLocks/>
            </p:cNvSpPr>
            <p:nvPr/>
          </p:nvSpPr>
          <p:spPr bwMode="auto">
            <a:xfrm>
              <a:off x="8470405" y="3170769"/>
              <a:ext cx="71062" cy="53934"/>
            </a:xfrm>
            <a:custGeom>
              <a:avLst/>
              <a:gdLst>
                <a:gd name="T0" fmla="*/ 114 w 114"/>
                <a:gd name="T1" fmla="*/ 69 h 87"/>
                <a:gd name="T2" fmla="*/ 73 w 114"/>
                <a:gd name="T3" fmla="*/ 10 h 87"/>
                <a:gd name="T4" fmla="*/ 2 w 114"/>
                <a:gd name="T5" fmla="*/ 0 h 87"/>
                <a:gd name="T6" fmla="*/ 9 w 114"/>
                <a:gd name="T7" fmla="*/ 41 h 87"/>
                <a:gd name="T8" fmla="*/ 24 w 114"/>
                <a:gd name="T9" fmla="*/ 62 h 87"/>
                <a:gd name="T10" fmla="*/ 104 w 114"/>
                <a:gd name="T11" fmla="*/ 74 h 87"/>
                <a:gd name="T12" fmla="*/ 114 w 114"/>
                <a:gd name="T13" fmla="*/ 6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7">
                  <a:moveTo>
                    <a:pt x="114" y="69"/>
                  </a:moveTo>
                  <a:cubicBezTo>
                    <a:pt x="100" y="49"/>
                    <a:pt x="87" y="30"/>
                    <a:pt x="73" y="10"/>
                  </a:cubicBezTo>
                  <a:cubicBezTo>
                    <a:pt x="50" y="7"/>
                    <a:pt x="26" y="3"/>
                    <a:pt x="2" y="0"/>
                  </a:cubicBezTo>
                  <a:cubicBezTo>
                    <a:pt x="0" y="14"/>
                    <a:pt x="2" y="28"/>
                    <a:pt x="9" y="41"/>
                  </a:cubicBezTo>
                  <a:cubicBezTo>
                    <a:pt x="13" y="49"/>
                    <a:pt x="18" y="56"/>
                    <a:pt x="24" y="62"/>
                  </a:cubicBezTo>
                  <a:cubicBezTo>
                    <a:pt x="45" y="81"/>
                    <a:pt x="77" y="87"/>
                    <a:pt x="104" y="74"/>
                  </a:cubicBezTo>
                  <a:cubicBezTo>
                    <a:pt x="108" y="73"/>
                    <a:pt x="111" y="71"/>
                    <a:pt x="114" y="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7" name="Freeform 492"/>
            <p:cNvSpPr>
              <a:spLocks/>
            </p:cNvSpPr>
            <p:nvPr/>
          </p:nvSpPr>
          <p:spPr bwMode="auto">
            <a:xfrm>
              <a:off x="8585562" y="3065087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1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3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7"/>
                    <a:pt x="205" y="28"/>
                    <a:pt x="246" y="0"/>
                  </a:cubicBezTo>
                  <a:cubicBezTo>
                    <a:pt x="247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8" name="Freeform 493"/>
            <p:cNvSpPr>
              <a:spLocks/>
            </p:cNvSpPr>
            <p:nvPr/>
          </p:nvSpPr>
          <p:spPr bwMode="auto">
            <a:xfrm>
              <a:off x="8581918" y="3059620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1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3"/>
                    <a:pt x="1" y="171"/>
                    <a:pt x="0" y="169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7"/>
                    <a:pt x="205" y="28"/>
                    <a:pt x="246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9" name="Freeform 494"/>
            <p:cNvSpPr>
              <a:spLocks/>
            </p:cNvSpPr>
            <p:nvPr/>
          </p:nvSpPr>
          <p:spPr bwMode="auto">
            <a:xfrm>
              <a:off x="8578275" y="3054153"/>
              <a:ext cx="155244" cy="108598"/>
            </a:xfrm>
            <a:custGeom>
              <a:avLst/>
              <a:gdLst>
                <a:gd name="T0" fmla="*/ 249 w 249"/>
                <a:gd name="T1" fmla="*/ 6 h 175"/>
                <a:gd name="T2" fmla="*/ 127 w 249"/>
                <a:gd name="T3" fmla="*/ 91 h 175"/>
                <a:gd name="T4" fmla="*/ 4 w 249"/>
                <a:gd name="T5" fmla="*/ 175 h 175"/>
                <a:gd name="T6" fmla="*/ 0 w 249"/>
                <a:gd name="T7" fmla="*/ 169 h 175"/>
                <a:gd name="T8" fmla="*/ 122 w 249"/>
                <a:gd name="T9" fmla="*/ 85 h 175"/>
                <a:gd name="T10" fmla="*/ 245 w 249"/>
                <a:gd name="T11" fmla="*/ 0 h 175"/>
                <a:gd name="T12" fmla="*/ 249 w 249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75">
                  <a:moveTo>
                    <a:pt x="249" y="6"/>
                  </a:moveTo>
                  <a:cubicBezTo>
                    <a:pt x="208" y="34"/>
                    <a:pt x="167" y="62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2" y="173"/>
                    <a:pt x="1" y="171"/>
                    <a:pt x="0" y="169"/>
                  </a:cubicBezTo>
                  <a:cubicBezTo>
                    <a:pt x="41" y="141"/>
                    <a:pt x="82" y="113"/>
                    <a:pt x="122" y="85"/>
                  </a:cubicBezTo>
                  <a:cubicBezTo>
                    <a:pt x="163" y="57"/>
                    <a:pt x="204" y="28"/>
                    <a:pt x="245" y="0"/>
                  </a:cubicBezTo>
                  <a:cubicBezTo>
                    <a:pt x="247" y="2"/>
                    <a:pt x="248" y="4"/>
                    <a:pt x="249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0" name="Freeform 495"/>
            <p:cNvSpPr>
              <a:spLocks/>
            </p:cNvSpPr>
            <p:nvPr/>
          </p:nvSpPr>
          <p:spPr bwMode="auto">
            <a:xfrm>
              <a:off x="8573902" y="3048322"/>
              <a:ext cx="155608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1" name="Freeform 496"/>
            <p:cNvSpPr>
              <a:spLocks/>
            </p:cNvSpPr>
            <p:nvPr/>
          </p:nvSpPr>
          <p:spPr bwMode="auto">
            <a:xfrm>
              <a:off x="8569893" y="3042857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7"/>
                    <a:pt x="4" y="175"/>
                  </a:cubicBezTo>
                  <a:cubicBezTo>
                    <a:pt x="3" y="173"/>
                    <a:pt x="1" y="171"/>
                    <a:pt x="0" y="169"/>
                  </a:cubicBezTo>
                  <a:cubicBezTo>
                    <a:pt x="41" y="141"/>
                    <a:pt x="82" y="113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2" name="Freeform 497"/>
            <p:cNvSpPr>
              <a:spLocks/>
            </p:cNvSpPr>
            <p:nvPr/>
          </p:nvSpPr>
          <p:spPr bwMode="auto">
            <a:xfrm>
              <a:off x="8565519" y="3037391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5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7" y="118"/>
                    <a:pt x="46" y="147"/>
                    <a:pt x="5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8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3" name="Freeform 498"/>
            <p:cNvSpPr>
              <a:spLocks/>
            </p:cNvSpPr>
            <p:nvPr/>
          </p:nvSpPr>
          <p:spPr bwMode="auto">
            <a:xfrm>
              <a:off x="8561875" y="3031560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7"/>
                    <a:pt x="4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4" name="Freeform 499"/>
            <p:cNvSpPr>
              <a:spLocks/>
            </p:cNvSpPr>
            <p:nvPr/>
          </p:nvSpPr>
          <p:spPr bwMode="auto">
            <a:xfrm>
              <a:off x="8558232" y="3026094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5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6"/>
                    <a:pt x="4" y="175"/>
                  </a:cubicBezTo>
                  <a:cubicBezTo>
                    <a:pt x="2" y="173"/>
                    <a:pt x="1" y="171"/>
                    <a:pt x="0" y="169"/>
                  </a:cubicBezTo>
                  <a:cubicBezTo>
                    <a:pt x="41" y="141"/>
                    <a:pt x="82" y="112"/>
                    <a:pt x="123" y="84"/>
                  </a:cubicBezTo>
                  <a:cubicBezTo>
                    <a:pt x="164" y="56"/>
                    <a:pt x="205" y="28"/>
                    <a:pt x="245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5" name="Freeform 500"/>
            <p:cNvSpPr>
              <a:spLocks/>
            </p:cNvSpPr>
            <p:nvPr/>
          </p:nvSpPr>
          <p:spPr bwMode="auto">
            <a:xfrm>
              <a:off x="8553858" y="3020626"/>
              <a:ext cx="155973" cy="108598"/>
            </a:xfrm>
            <a:custGeom>
              <a:avLst/>
              <a:gdLst>
                <a:gd name="T0" fmla="*/ 250 w 250"/>
                <a:gd name="T1" fmla="*/ 5 h 175"/>
                <a:gd name="T2" fmla="*/ 127 w 250"/>
                <a:gd name="T3" fmla="*/ 90 h 175"/>
                <a:gd name="T4" fmla="*/ 5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5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6"/>
                    <a:pt x="5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0"/>
                    <a:pt x="82" y="112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9" y="3"/>
                    <a:pt x="25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6" name="Freeform 501"/>
            <p:cNvSpPr>
              <a:spLocks/>
            </p:cNvSpPr>
            <p:nvPr/>
          </p:nvSpPr>
          <p:spPr bwMode="auto">
            <a:xfrm>
              <a:off x="8550213" y="3014067"/>
              <a:ext cx="155608" cy="108962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1 h 175"/>
                <a:gd name="T4" fmla="*/ 4 w 250"/>
                <a:gd name="T5" fmla="*/ 175 h 175"/>
                <a:gd name="T6" fmla="*/ 0 w 250"/>
                <a:gd name="T7" fmla="*/ 170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5"/>
                    <a:pt x="168" y="63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4"/>
                    <a:pt x="1" y="172"/>
                    <a:pt x="0" y="170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7"/>
                    <a:pt x="205" y="29"/>
                    <a:pt x="246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7" name="Freeform 502"/>
            <p:cNvSpPr>
              <a:spLocks/>
            </p:cNvSpPr>
            <p:nvPr/>
          </p:nvSpPr>
          <p:spPr bwMode="auto">
            <a:xfrm>
              <a:off x="8546206" y="3008601"/>
              <a:ext cx="155244" cy="108598"/>
            </a:xfrm>
            <a:custGeom>
              <a:avLst/>
              <a:gdLst>
                <a:gd name="T0" fmla="*/ 249 w 249"/>
                <a:gd name="T1" fmla="*/ 6 h 175"/>
                <a:gd name="T2" fmla="*/ 127 w 249"/>
                <a:gd name="T3" fmla="*/ 91 h 175"/>
                <a:gd name="T4" fmla="*/ 4 w 249"/>
                <a:gd name="T5" fmla="*/ 175 h 175"/>
                <a:gd name="T6" fmla="*/ 0 w 249"/>
                <a:gd name="T7" fmla="*/ 170 h 175"/>
                <a:gd name="T8" fmla="*/ 123 w 249"/>
                <a:gd name="T9" fmla="*/ 85 h 175"/>
                <a:gd name="T10" fmla="*/ 245 w 249"/>
                <a:gd name="T11" fmla="*/ 0 h 175"/>
                <a:gd name="T12" fmla="*/ 249 w 249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75">
                  <a:moveTo>
                    <a:pt x="249" y="6"/>
                  </a:moveTo>
                  <a:cubicBezTo>
                    <a:pt x="209" y="34"/>
                    <a:pt x="168" y="63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2" y="173"/>
                    <a:pt x="1" y="172"/>
                    <a:pt x="0" y="170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3" y="57"/>
                    <a:pt x="204" y="29"/>
                    <a:pt x="245" y="0"/>
                  </a:cubicBezTo>
                  <a:cubicBezTo>
                    <a:pt x="247" y="2"/>
                    <a:pt x="248" y="4"/>
                    <a:pt x="249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8" name="Freeform 503"/>
            <p:cNvSpPr>
              <a:spLocks/>
            </p:cNvSpPr>
            <p:nvPr/>
          </p:nvSpPr>
          <p:spPr bwMode="auto">
            <a:xfrm>
              <a:off x="8574994" y="2748403"/>
              <a:ext cx="124267" cy="184033"/>
            </a:xfrm>
            <a:custGeom>
              <a:avLst/>
              <a:gdLst>
                <a:gd name="T0" fmla="*/ 66 w 199"/>
                <a:gd name="T1" fmla="*/ 0 h 296"/>
                <a:gd name="T2" fmla="*/ 85 w 199"/>
                <a:gd name="T3" fmla="*/ 21 h 296"/>
                <a:gd name="T4" fmla="*/ 156 w 199"/>
                <a:gd name="T5" fmla="*/ 108 h 296"/>
                <a:gd name="T6" fmla="*/ 160 w 199"/>
                <a:gd name="T7" fmla="*/ 133 h 296"/>
                <a:gd name="T8" fmla="*/ 177 w 199"/>
                <a:gd name="T9" fmla="*/ 189 h 296"/>
                <a:gd name="T10" fmla="*/ 184 w 199"/>
                <a:gd name="T11" fmla="*/ 212 h 296"/>
                <a:gd name="T12" fmla="*/ 185 w 199"/>
                <a:gd name="T13" fmla="*/ 251 h 296"/>
                <a:gd name="T14" fmla="*/ 199 w 199"/>
                <a:gd name="T15" fmla="*/ 285 h 296"/>
                <a:gd name="T16" fmla="*/ 182 w 199"/>
                <a:gd name="T17" fmla="*/ 295 h 296"/>
                <a:gd name="T18" fmla="*/ 131 w 199"/>
                <a:gd name="T19" fmla="*/ 216 h 296"/>
                <a:gd name="T20" fmla="*/ 115 w 199"/>
                <a:gd name="T21" fmla="*/ 169 h 296"/>
                <a:gd name="T22" fmla="*/ 110 w 199"/>
                <a:gd name="T23" fmla="*/ 162 h 296"/>
                <a:gd name="T24" fmla="*/ 0 w 199"/>
                <a:gd name="T25" fmla="*/ 39 h 296"/>
                <a:gd name="T26" fmla="*/ 66 w 199"/>
                <a:gd name="T2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" h="296">
                  <a:moveTo>
                    <a:pt x="66" y="0"/>
                  </a:moveTo>
                  <a:cubicBezTo>
                    <a:pt x="70" y="6"/>
                    <a:pt x="77" y="14"/>
                    <a:pt x="85" y="21"/>
                  </a:cubicBezTo>
                  <a:cubicBezTo>
                    <a:pt x="101" y="35"/>
                    <a:pt x="152" y="98"/>
                    <a:pt x="156" y="108"/>
                  </a:cubicBezTo>
                  <a:cubicBezTo>
                    <a:pt x="160" y="117"/>
                    <a:pt x="158" y="126"/>
                    <a:pt x="160" y="133"/>
                  </a:cubicBezTo>
                  <a:cubicBezTo>
                    <a:pt x="162" y="139"/>
                    <a:pt x="174" y="181"/>
                    <a:pt x="177" y="189"/>
                  </a:cubicBezTo>
                  <a:cubicBezTo>
                    <a:pt x="179" y="198"/>
                    <a:pt x="183" y="199"/>
                    <a:pt x="184" y="212"/>
                  </a:cubicBezTo>
                  <a:cubicBezTo>
                    <a:pt x="185" y="225"/>
                    <a:pt x="183" y="245"/>
                    <a:pt x="185" y="251"/>
                  </a:cubicBezTo>
                  <a:cubicBezTo>
                    <a:pt x="186" y="257"/>
                    <a:pt x="198" y="278"/>
                    <a:pt x="199" y="285"/>
                  </a:cubicBezTo>
                  <a:cubicBezTo>
                    <a:pt x="199" y="293"/>
                    <a:pt x="184" y="296"/>
                    <a:pt x="182" y="295"/>
                  </a:cubicBezTo>
                  <a:cubicBezTo>
                    <a:pt x="180" y="294"/>
                    <a:pt x="144" y="292"/>
                    <a:pt x="131" y="216"/>
                  </a:cubicBezTo>
                  <a:cubicBezTo>
                    <a:pt x="127" y="203"/>
                    <a:pt x="122" y="194"/>
                    <a:pt x="115" y="169"/>
                  </a:cubicBezTo>
                  <a:cubicBezTo>
                    <a:pt x="115" y="169"/>
                    <a:pt x="110" y="166"/>
                    <a:pt x="110" y="162"/>
                  </a:cubicBezTo>
                  <a:cubicBezTo>
                    <a:pt x="99" y="149"/>
                    <a:pt x="33" y="106"/>
                    <a:pt x="0" y="39"/>
                  </a:cubicBezTo>
                  <a:cubicBezTo>
                    <a:pt x="0" y="39"/>
                    <a:pt x="23" y="28"/>
                    <a:pt x="66" y="0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9" name="Freeform 504"/>
            <p:cNvSpPr>
              <a:spLocks/>
            </p:cNvSpPr>
            <p:nvPr/>
          </p:nvSpPr>
          <p:spPr bwMode="auto">
            <a:xfrm>
              <a:off x="8322086" y="2233111"/>
              <a:ext cx="219382" cy="202619"/>
            </a:xfrm>
            <a:custGeom>
              <a:avLst/>
              <a:gdLst>
                <a:gd name="T0" fmla="*/ 214 w 352"/>
                <a:gd name="T1" fmla="*/ 24 h 326"/>
                <a:gd name="T2" fmla="*/ 79 w 352"/>
                <a:gd name="T3" fmla="*/ 169 h 326"/>
                <a:gd name="T4" fmla="*/ 0 w 352"/>
                <a:gd name="T5" fmla="*/ 207 h 326"/>
                <a:gd name="T6" fmla="*/ 80 w 352"/>
                <a:gd name="T7" fmla="*/ 322 h 326"/>
                <a:gd name="T8" fmla="*/ 310 w 352"/>
                <a:gd name="T9" fmla="*/ 188 h 326"/>
                <a:gd name="T10" fmla="*/ 341 w 352"/>
                <a:gd name="T11" fmla="*/ 66 h 326"/>
                <a:gd name="T12" fmla="*/ 214 w 352"/>
                <a:gd name="T13" fmla="*/ 2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326">
                  <a:moveTo>
                    <a:pt x="214" y="24"/>
                  </a:moveTo>
                  <a:cubicBezTo>
                    <a:pt x="200" y="34"/>
                    <a:pt x="139" y="134"/>
                    <a:pt x="79" y="169"/>
                  </a:cubicBezTo>
                  <a:cubicBezTo>
                    <a:pt x="18" y="204"/>
                    <a:pt x="0" y="207"/>
                    <a:pt x="0" y="207"/>
                  </a:cubicBezTo>
                  <a:cubicBezTo>
                    <a:pt x="0" y="207"/>
                    <a:pt x="47" y="326"/>
                    <a:pt x="80" y="322"/>
                  </a:cubicBezTo>
                  <a:cubicBezTo>
                    <a:pt x="112" y="318"/>
                    <a:pt x="267" y="239"/>
                    <a:pt x="310" y="188"/>
                  </a:cubicBezTo>
                  <a:cubicBezTo>
                    <a:pt x="352" y="137"/>
                    <a:pt x="341" y="66"/>
                    <a:pt x="341" y="66"/>
                  </a:cubicBezTo>
                  <a:cubicBezTo>
                    <a:pt x="315" y="42"/>
                    <a:pt x="249" y="0"/>
                    <a:pt x="214" y="24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0" name="Freeform 505"/>
            <p:cNvSpPr>
              <a:spLocks/>
            </p:cNvSpPr>
            <p:nvPr/>
          </p:nvSpPr>
          <p:spPr bwMode="auto">
            <a:xfrm>
              <a:off x="10294335" y="2038509"/>
              <a:ext cx="522581" cy="454434"/>
            </a:xfrm>
            <a:custGeom>
              <a:avLst/>
              <a:gdLst>
                <a:gd name="T0" fmla="*/ 583 w 838"/>
                <a:gd name="T1" fmla="*/ 348 h 732"/>
                <a:gd name="T2" fmla="*/ 216 w 838"/>
                <a:gd name="T3" fmla="*/ 426 h 732"/>
                <a:gd name="T4" fmla="*/ 12 w 838"/>
                <a:gd name="T5" fmla="*/ 398 h 732"/>
                <a:gd name="T6" fmla="*/ 0 w 838"/>
                <a:gd name="T7" fmla="*/ 395 h 732"/>
                <a:gd name="T8" fmla="*/ 2 w 838"/>
                <a:gd name="T9" fmla="*/ 434 h 732"/>
                <a:gd name="T10" fmla="*/ 24 w 838"/>
                <a:gd name="T11" fmla="*/ 521 h 732"/>
                <a:gd name="T12" fmla="*/ 29 w 838"/>
                <a:gd name="T13" fmla="*/ 506 h 732"/>
                <a:gd name="T14" fmla="*/ 45 w 838"/>
                <a:gd name="T15" fmla="*/ 470 h 732"/>
                <a:gd name="T16" fmla="*/ 106 w 838"/>
                <a:gd name="T17" fmla="*/ 587 h 732"/>
                <a:gd name="T18" fmla="*/ 162 w 838"/>
                <a:gd name="T19" fmla="*/ 648 h 732"/>
                <a:gd name="T20" fmla="*/ 155 w 838"/>
                <a:gd name="T21" fmla="*/ 621 h 732"/>
                <a:gd name="T22" fmla="*/ 265 w 838"/>
                <a:gd name="T23" fmla="*/ 706 h 732"/>
                <a:gd name="T24" fmla="*/ 320 w 838"/>
                <a:gd name="T25" fmla="*/ 729 h 732"/>
                <a:gd name="T26" fmla="*/ 331 w 838"/>
                <a:gd name="T27" fmla="*/ 730 h 732"/>
                <a:gd name="T28" fmla="*/ 324 w 838"/>
                <a:gd name="T29" fmla="*/ 723 h 732"/>
                <a:gd name="T30" fmla="*/ 319 w 838"/>
                <a:gd name="T31" fmla="*/ 718 h 732"/>
                <a:gd name="T32" fmla="*/ 309 w 838"/>
                <a:gd name="T33" fmla="*/ 707 h 732"/>
                <a:gd name="T34" fmla="*/ 331 w 838"/>
                <a:gd name="T35" fmla="*/ 714 h 732"/>
                <a:gd name="T36" fmla="*/ 346 w 838"/>
                <a:gd name="T37" fmla="*/ 719 h 732"/>
                <a:gd name="T38" fmla="*/ 403 w 838"/>
                <a:gd name="T39" fmla="*/ 728 h 732"/>
                <a:gd name="T40" fmla="*/ 487 w 838"/>
                <a:gd name="T41" fmla="*/ 701 h 732"/>
                <a:gd name="T42" fmla="*/ 654 w 838"/>
                <a:gd name="T43" fmla="*/ 591 h 732"/>
                <a:gd name="T44" fmla="*/ 723 w 838"/>
                <a:gd name="T45" fmla="*/ 507 h 732"/>
                <a:gd name="T46" fmla="*/ 744 w 838"/>
                <a:gd name="T47" fmla="*/ 479 h 732"/>
                <a:gd name="T48" fmla="*/ 768 w 838"/>
                <a:gd name="T49" fmla="*/ 441 h 732"/>
                <a:gd name="T50" fmla="*/ 789 w 838"/>
                <a:gd name="T51" fmla="*/ 403 h 732"/>
                <a:gd name="T52" fmla="*/ 832 w 838"/>
                <a:gd name="T53" fmla="*/ 200 h 732"/>
                <a:gd name="T54" fmla="*/ 742 w 838"/>
                <a:gd name="T55" fmla="*/ 0 h 732"/>
                <a:gd name="T56" fmla="*/ 737 w 838"/>
                <a:gd name="T57" fmla="*/ 97 h 732"/>
                <a:gd name="T58" fmla="*/ 657 w 838"/>
                <a:gd name="T59" fmla="*/ 276 h 732"/>
                <a:gd name="T60" fmla="*/ 655 w 838"/>
                <a:gd name="T61" fmla="*/ 278 h 732"/>
                <a:gd name="T62" fmla="*/ 637 w 838"/>
                <a:gd name="T63" fmla="*/ 301 h 732"/>
                <a:gd name="T64" fmla="*/ 583 w 838"/>
                <a:gd name="T65" fmla="*/ 34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8" h="732">
                  <a:moveTo>
                    <a:pt x="583" y="348"/>
                  </a:moveTo>
                  <a:cubicBezTo>
                    <a:pt x="480" y="420"/>
                    <a:pt x="336" y="432"/>
                    <a:pt x="216" y="426"/>
                  </a:cubicBezTo>
                  <a:cubicBezTo>
                    <a:pt x="121" y="421"/>
                    <a:pt x="41" y="405"/>
                    <a:pt x="12" y="398"/>
                  </a:cubicBezTo>
                  <a:cubicBezTo>
                    <a:pt x="4" y="396"/>
                    <a:pt x="0" y="395"/>
                    <a:pt x="0" y="395"/>
                  </a:cubicBezTo>
                  <a:cubicBezTo>
                    <a:pt x="0" y="408"/>
                    <a:pt x="1" y="421"/>
                    <a:pt x="2" y="434"/>
                  </a:cubicBezTo>
                  <a:cubicBezTo>
                    <a:pt x="9" y="485"/>
                    <a:pt x="24" y="525"/>
                    <a:pt x="24" y="521"/>
                  </a:cubicBezTo>
                  <a:cubicBezTo>
                    <a:pt x="24" y="519"/>
                    <a:pt x="26" y="514"/>
                    <a:pt x="29" y="506"/>
                  </a:cubicBezTo>
                  <a:cubicBezTo>
                    <a:pt x="34" y="492"/>
                    <a:pt x="43" y="472"/>
                    <a:pt x="45" y="470"/>
                  </a:cubicBezTo>
                  <a:cubicBezTo>
                    <a:pt x="47" y="467"/>
                    <a:pt x="75" y="541"/>
                    <a:pt x="106" y="587"/>
                  </a:cubicBezTo>
                  <a:cubicBezTo>
                    <a:pt x="138" y="633"/>
                    <a:pt x="162" y="648"/>
                    <a:pt x="162" y="648"/>
                  </a:cubicBezTo>
                  <a:cubicBezTo>
                    <a:pt x="155" y="621"/>
                    <a:pt x="155" y="621"/>
                    <a:pt x="155" y="621"/>
                  </a:cubicBezTo>
                  <a:cubicBezTo>
                    <a:pt x="155" y="621"/>
                    <a:pt x="222" y="684"/>
                    <a:pt x="265" y="706"/>
                  </a:cubicBezTo>
                  <a:cubicBezTo>
                    <a:pt x="288" y="717"/>
                    <a:pt x="308" y="725"/>
                    <a:pt x="320" y="729"/>
                  </a:cubicBezTo>
                  <a:cubicBezTo>
                    <a:pt x="330" y="732"/>
                    <a:pt x="335" y="732"/>
                    <a:pt x="331" y="730"/>
                  </a:cubicBezTo>
                  <a:cubicBezTo>
                    <a:pt x="329" y="728"/>
                    <a:pt x="327" y="726"/>
                    <a:pt x="324" y="723"/>
                  </a:cubicBezTo>
                  <a:cubicBezTo>
                    <a:pt x="322" y="721"/>
                    <a:pt x="320" y="719"/>
                    <a:pt x="319" y="718"/>
                  </a:cubicBezTo>
                  <a:cubicBezTo>
                    <a:pt x="314" y="712"/>
                    <a:pt x="309" y="707"/>
                    <a:pt x="309" y="707"/>
                  </a:cubicBezTo>
                  <a:cubicBezTo>
                    <a:pt x="309" y="707"/>
                    <a:pt x="318" y="710"/>
                    <a:pt x="331" y="714"/>
                  </a:cubicBezTo>
                  <a:cubicBezTo>
                    <a:pt x="335" y="716"/>
                    <a:pt x="341" y="717"/>
                    <a:pt x="346" y="719"/>
                  </a:cubicBezTo>
                  <a:cubicBezTo>
                    <a:pt x="363" y="724"/>
                    <a:pt x="385" y="728"/>
                    <a:pt x="403" y="728"/>
                  </a:cubicBezTo>
                  <a:cubicBezTo>
                    <a:pt x="444" y="726"/>
                    <a:pt x="473" y="718"/>
                    <a:pt x="487" y="701"/>
                  </a:cubicBezTo>
                  <a:cubicBezTo>
                    <a:pt x="548" y="694"/>
                    <a:pt x="606" y="644"/>
                    <a:pt x="654" y="591"/>
                  </a:cubicBezTo>
                  <a:cubicBezTo>
                    <a:pt x="681" y="562"/>
                    <a:pt x="704" y="531"/>
                    <a:pt x="723" y="507"/>
                  </a:cubicBezTo>
                  <a:cubicBezTo>
                    <a:pt x="730" y="498"/>
                    <a:pt x="737" y="489"/>
                    <a:pt x="744" y="479"/>
                  </a:cubicBezTo>
                  <a:cubicBezTo>
                    <a:pt x="752" y="467"/>
                    <a:pt x="761" y="454"/>
                    <a:pt x="768" y="441"/>
                  </a:cubicBezTo>
                  <a:cubicBezTo>
                    <a:pt x="776" y="429"/>
                    <a:pt x="782" y="416"/>
                    <a:pt x="789" y="403"/>
                  </a:cubicBezTo>
                  <a:cubicBezTo>
                    <a:pt x="818" y="344"/>
                    <a:pt x="838" y="274"/>
                    <a:pt x="832" y="200"/>
                  </a:cubicBezTo>
                  <a:cubicBezTo>
                    <a:pt x="827" y="135"/>
                    <a:pt x="801" y="67"/>
                    <a:pt x="742" y="0"/>
                  </a:cubicBezTo>
                  <a:cubicBezTo>
                    <a:pt x="745" y="29"/>
                    <a:pt x="744" y="61"/>
                    <a:pt x="737" y="97"/>
                  </a:cubicBezTo>
                  <a:cubicBezTo>
                    <a:pt x="727" y="150"/>
                    <a:pt x="703" y="210"/>
                    <a:pt x="657" y="276"/>
                  </a:cubicBezTo>
                  <a:cubicBezTo>
                    <a:pt x="656" y="277"/>
                    <a:pt x="656" y="277"/>
                    <a:pt x="655" y="278"/>
                  </a:cubicBezTo>
                  <a:cubicBezTo>
                    <a:pt x="649" y="286"/>
                    <a:pt x="643" y="293"/>
                    <a:pt x="637" y="301"/>
                  </a:cubicBezTo>
                  <a:cubicBezTo>
                    <a:pt x="621" y="319"/>
                    <a:pt x="603" y="334"/>
                    <a:pt x="583" y="348"/>
                  </a:cubicBezTo>
                  <a:close/>
                </a:path>
              </a:pathLst>
            </a:custGeom>
            <a:solidFill>
              <a:srgbClr val="3F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1" name="Freeform 506"/>
            <p:cNvSpPr>
              <a:spLocks/>
            </p:cNvSpPr>
            <p:nvPr/>
          </p:nvSpPr>
          <p:spPr bwMode="auto">
            <a:xfrm>
              <a:off x="8583739" y="4962997"/>
              <a:ext cx="307937" cy="304292"/>
            </a:xfrm>
            <a:custGeom>
              <a:avLst/>
              <a:gdLst>
                <a:gd name="T0" fmla="*/ 193 w 494"/>
                <a:gd name="T1" fmla="*/ 30 h 490"/>
                <a:gd name="T2" fmla="*/ 29 w 494"/>
                <a:gd name="T3" fmla="*/ 299 h 490"/>
                <a:gd name="T4" fmla="*/ 300 w 494"/>
                <a:gd name="T5" fmla="*/ 460 h 490"/>
                <a:gd name="T6" fmla="*/ 464 w 494"/>
                <a:gd name="T7" fmla="*/ 191 h 490"/>
                <a:gd name="T8" fmla="*/ 193 w 494"/>
                <a:gd name="T9" fmla="*/ 3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490">
                  <a:moveTo>
                    <a:pt x="193" y="30"/>
                  </a:moveTo>
                  <a:cubicBezTo>
                    <a:pt x="73" y="59"/>
                    <a:pt x="0" y="180"/>
                    <a:pt x="29" y="299"/>
                  </a:cubicBezTo>
                  <a:cubicBezTo>
                    <a:pt x="58" y="418"/>
                    <a:pt x="180" y="490"/>
                    <a:pt x="300" y="460"/>
                  </a:cubicBezTo>
                  <a:cubicBezTo>
                    <a:pt x="420" y="430"/>
                    <a:pt x="494" y="310"/>
                    <a:pt x="464" y="191"/>
                  </a:cubicBezTo>
                  <a:cubicBezTo>
                    <a:pt x="435" y="72"/>
                    <a:pt x="314" y="0"/>
                    <a:pt x="193" y="30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2" name="Freeform 507"/>
            <p:cNvSpPr>
              <a:spLocks/>
            </p:cNvSpPr>
            <p:nvPr/>
          </p:nvSpPr>
          <p:spPr bwMode="auto">
            <a:xfrm>
              <a:off x="8568070" y="5001990"/>
              <a:ext cx="283156" cy="225577"/>
            </a:xfrm>
            <a:custGeom>
              <a:avLst/>
              <a:gdLst>
                <a:gd name="T0" fmla="*/ 311 w 454"/>
                <a:gd name="T1" fmla="*/ 342 h 363"/>
                <a:gd name="T2" fmla="*/ 116 w 454"/>
                <a:gd name="T3" fmla="*/ 237 h 363"/>
                <a:gd name="T4" fmla="*/ 15 w 454"/>
                <a:gd name="T5" fmla="*/ 262 h 363"/>
                <a:gd name="T6" fmla="*/ 7 w 454"/>
                <a:gd name="T7" fmla="*/ 257 h 363"/>
                <a:gd name="T8" fmla="*/ 1 w 454"/>
                <a:gd name="T9" fmla="*/ 231 h 363"/>
                <a:gd name="T10" fmla="*/ 6 w 454"/>
                <a:gd name="T11" fmla="*/ 223 h 363"/>
                <a:gd name="T12" fmla="*/ 107 w 454"/>
                <a:gd name="T13" fmla="*/ 198 h 363"/>
                <a:gd name="T14" fmla="*/ 232 w 454"/>
                <a:gd name="T15" fmla="*/ 22 h 363"/>
                <a:gd name="T16" fmla="*/ 432 w 454"/>
                <a:gd name="T17" fmla="*/ 142 h 363"/>
                <a:gd name="T18" fmla="*/ 311 w 454"/>
                <a:gd name="T19" fmla="*/ 3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363">
                  <a:moveTo>
                    <a:pt x="311" y="342"/>
                  </a:moveTo>
                  <a:cubicBezTo>
                    <a:pt x="228" y="363"/>
                    <a:pt x="144" y="316"/>
                    <a:pt x="116" y="237"/>
                  </a:cubicBezTo>
                  <a:cubicBezTo>
                    <a:pt x="15" y="262"/>
                    <a:pt x="15" y="262"/>
                    <a:pt x="15" y="262"/>
                  </a:cubicBezTo>
                  <a:cubicBezTo>
                    <a:pt x="12" y="263"/>
                    <a:pt x="8" y="261"/>
                    <a:pt x="7" y="257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0" y="227"/>
                    <a:pt x="2" y="224"/>
                    <a:pt x="6" y="223"/>
                  </a:cubicBezTo>
                  <a:cubicBezTo>
                    <a:pt x="107" y="198"/>
                    <a:pt x="107" y="198"/>
                    <a:pt x="107" y="198"/>
                  </a:cubicBezTo>
                  <a:cubicBezTo>
                    <a:pt x="100" y="117"/>
                    <a:pt x="152" y="42"/>
                    <a:pt x="232" y="22"/>
                  </a:cubicBezTo>
                  <a:cubicBezTo>
                    <a:pt x="320" y="0"/>
                    <a:pt x="410" y="54"/>
                    <a:pt x="432" y="142"/>
                  </a:cubicBezTo>
                  <a:cubicBezTo>
                    <a:pt x="454" y="231"/>
                    <a:pt x="400" y="320"/>
                    <a:pt x="311" y="342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3" name="Freeform 508"/>
            <p:cNvSpPr>
              <a:spLocks/>
            </p:cNvSpPr>
            <p:nvPr/>
          </p:nvSpPr>
          <p:spPr bwMode="auto">
            <a:xfrm>
              <a:off x="8635488" y="5014016"/>
              <a:ext cx="203712" cy="202254"/>
            </a:xfrm>
            <a:custGeom>
              <a:avLst/>
              <a:gdLst>
                <a:gd name="T0" fmla="*/ 199 w 327"/>
                <a:gd name="T1" fmla="*/ 307 h 326"/>
                <a:gd name="T2" fmla="*/ 20 w 327"/>
                <a:gd name="T3" fmla="*/ 199 h 326"/>
                <a:gd name="T4" fmla="*/ 128 w 327"/>
                <a:gd name="T5" fmla="*/ 19 h 326"/>
                <a:gd name="T6" fmla="*/ 307 w 327"/>
                <a:gd name="T7" fmla="*/ 127 h 326"/>
                <a:gd name="T8" fmla="*/ 199 w 327"/>
                <a:gd name="T9" fmla="*/ 307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6">
                  <a:moveTo>
                    <a:pt x="199" y="307"/>
                  </a:moveTo>
                  <a:cubicBezTo>
                    <a:pt x="120" y="326"/>
                    <a:pt x="40" y="278"/>
                    <a:pt x="20" y="199"/>
                  </a:cubicBezTo>
                  <a:cubicBezTo>
                    <a:pt x="0" y="119"/>
                    <a:pt x="49" y="39"/>
                    <a:pt x="128" y="19"/>
                  </a:cubicBezTo>
                  <a:cubicBezTo>
                    <a:pt x="207" y="0"/>
                    <a:pt x="288" y="48"/>
                    <a:pt x="307" y="127"/>
                  </a:cubicBezTo>
                  <a:cubicBezTo>
                    <a:pt x="327" y="207"/>
                    <a:pt x="279" y="287"/>
                    <a:pt x="199" y="307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4" name="Freeform 509"/>
            <p:cNvSpPr>
              <a:spLocks/>
            </p:cNvSpPr>
            <p:nvPr/>
          </p:nvSpPr>
          <p:spPr bwMode="auto">
            <a:xfrm>
              <a:off x="8655531" y="5033695"/>
              <a:ext cx="163990" cy="162532"/>
            </a:xfrm>
            <a:custGeom>
              <a:avLst/>
              <a:gdLst>
                <a:gd name="T0" fmla="*/ 160 w 263"/>
                <a:gd name="T1" fmla="*/ 246 h 262"/>
                <a:gd name="T2" fmla="*/ 16 w 263"/>
                <a:gd name="T3" fmla="*/ 160 h 262"/>
                <a:gd name="T4" fmla="*/ 103 w 263"/>
                <a:gd name="T5" fmla="*/ 15 h 262"/>
                <a:gd name="T6" fmla="*/ 247 w 263"/>
                <a:gd name="T7" fmla="*/ 102 h 262"/>
                <a:gd name="T8" fmla="*/ 160 w 263"/>
                <a:gd name="T9" fmla="*/ 24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2">
                  <a:moveTo>
                    <a:pt x="160" y="246"/>
                  </a:moveTo>
                  <a:cubicBezTo>
                    <a:pt x="97" y="262"/>
                    <a:pt x="32" y="223"/>
                    <a:pt x="16" y="160"/>
                  </a:cubicBezTo>
                  <a:cubicBezTo>
                    <a:pt x="0" y="96"/>
                    <a:pt x="39" y="31"/>
                    <a:pt x="103" y="15"/>
                  </a:cubicBezTo>
                  <a:cubicBezTo>
                    <a:pt x="167" y="0"/>
                    <a:pt x="231" y="39"/>
                    <a:pt x="247" y="102"/>
                  </a:cubicBezTo>
                  <a:cubicBezTo>
                    <a:pt x="263" y="166"/>
                    <a:pt x="224" y="231"/>
                    <a:pt x="160" y="246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505" name="Freeform 510"/>
            <p:cNvSpPr>
              <a:spLocks/>
            </p:cNvSpPr>
            <p:nvPr/>
          </p:nvSpPr>
          <p:spPr bwMode="auto">
            <a:xfrm>
              <a:off x="8662454" y="5057382"/>
              <a:ext cx="108233" cy="138845"/>
            </a:xfrm>
            <a:custGeom>
              <a:avLst/>
              <a:gdLst>
                <a:gd name="T0" fmla="*/ 12 w 174"/>
                <a:gd name="T1" fmla="*/ 118 h 224"/>
                <a:gd name="T2" fmla="*/ 57 w 174"/>
                <a:gd name="T3" fmla="*/ 0 h 224"/>
                <a:gd name="T4" fmla="*/ 49 w 174"/>
                <a:gd name="T5" fmla="*/ 23 h 224"/>
                <a:gd name="T6" fmla="*/ 51 w 174"/>
                <a:gd name="T7" fmla="*/ 64 h 224"/>
                <a:gd name="T8" fmla="*/ 45 w 174"/>
                <a:gd name="T9" fmla="*/ 123 h 224"/>
                <a:gd name="T10" fmla="*/ 86 w 174"/>
                <a:gd name="T11" fmla="*/ 155 h 224"/>
                <a:gd name="T12" fmla="*/ 121 w 174"/>
                <a:gd name="T13" fmla="*/ 184 h 224"/>
                <a:gd name="T14" fmla="*/ 174 w 174"/>
                <a:gd name="T15" fmla="*/ 189 h 224"/>
                <a:gd name="T16" fmla="*/ 12 w 174"/>
                <a:gd name="T17" fmla="*/ 11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24">
                  <a:moveTo>
                    <a:pt x="12" y="118"/>
                  </a:moveTo>
                  <a:cubicBezTo>
                    <a:pt x="0" y="72"/>
                    <a:pt x="20" y="25"/>
                    <a:pt x="57" y="0"/>
                  </a:cubicBezTo>
                  <a:cubicBezTo>
                    <a:pt x="53" y="4"/>
                    <a:pt x="48" y="11"/>
                    <a:pt x="49" y="23"/>
                  </a:cubicBezTo>
                  <a:cubicBezTo>
                    <a:pt x="49" y="46"/>
                    <a:pt x="58" y="47"/>
                    <a:pt x="51" y="64"/>
                  </a:cubicBezTo>
                  <a:cubicBezTo>
                    <a:pt x="44" y="80"/>
                    <a:pt x="31" y="103"/>
                    <a:pt x="45" y="123"/>
                  </a:cubicBezTo>
                  <a:cubicBezTo>
                    <a:pt x="60" y="144"/>
                    <a:pt x="67" y="139"/>
                    <a:pt x="86" y="155"/>
                  </a:cubicBezTo>
                  <a:cubicBezTo>
                    <a:pt x="106" y="171"/>
                    <a:pt x="101" y="182"/>
                    <a:pt x="121" y="184"/>
                  </a:cubicBezTo>
                  <a:cubicBezTo>
                    <a:pt x="141" y="186"/>
                    <a:pt x="174" y="189"/>
                    <a:pt x="174" y="189"/>
                  </a:cubicBezTo>
                  <a:cubicBezTo>
                    <a:pt x="110" y="224"/>
                    <a:pt x="30" y="190"/>
                    <a:pt x="12" y="118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506" name="Freeform 511"/>
            <p:cNvSpPr>
              <a:spLocks/>
            </p:cNvSpPr>
            <p:nvPr/>
          </p:nvSpPr>
          <p:spPr bwMode="auto">
            <a:xfrm>
              <a:off x="10437191" y="3914919"/>
              <a:ext cx="286071" cy="287529"/>
            </a:xfrm>
            <a:custGeom>
              <a:avLst/>
              <a:gdLst>
                <a:gd name="T0" fmla="*/ 8 w 459"/>
                <a:gd name="T1" fmla="*/ 217 h 463"/>
                <a:gd name="T2" fmla="*/ 215 w 459"/>
                <a:gd name="T3" fmla="*/ 455 h 463"/>
                <a:gd name="T4" fmla="*/ 451 w 459"/>
                <a:gd name="T5" fmla="*/ 246 h 463"/>
                <a:gd name="T6" fmla="*/ 244 w 459"/>
                <a:gd name="T7" fmla="*/ 8 h 463"/>
                <a:gd name="T8" fmla="*/ 8 w 459"/>
                <a:gd name="T9" fmla="*/ 2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63">
                  <a:moveTo>
                    <a:pt x="8" y="217"/>
                  </a:moveTo>
                  <a:cubicBezTo>
                    <a:pt x="0" y="341"/>
                    <a:pt x="93" y="447"/>
                    <a:pt x="215" y="455"/>
                  </a:cubicBezTo>
                  <a:cubicBezTo>
                    <a:pt x="337" y="463"/>
                    <a:pt x="443" y="370"/>
                    <a:pt x="451" y="246"/>
                  </a:cubicBezTo>
                  <a:cubicBezTo>
                    <a:pt x="459" y="122"/>
                    <a:pt x="367" y="16"/>
                    <a:pt x="244" y="8"/>
                  </a:cubicBezTo>
                  <a:cubicBezTo>
                    <a:pt x="122" y="0"/>
                    <a:pt x="16" y="93"/>
                    <a:pt x="8" y="217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7" name="Freeform 512"/>
            <p:cNvSpPr>
              <a:spLocks/>
            </p:cNvSpPr>
            <p:nvPr/>
          </p:nvSpPr>
          <p:spPr bwMode="auto">
            <a:xfrm>
              <a:off x="10474725" y="3952819"/>
              <a:ext cx="211729" cy="276961"/>
            </a:xfrm>
            <a:custGeom>
              <a:avLst/>
              <a:gdLst>
                <a:gd name="T0" fmla="*/ 334 w 340"/>
                <a:gd name="T1" fmla="*/ 181 h 446"/>
                <a:gd name="T2" fmla="*/ 175 w 340"/>
                <a:gd name="T3" fmla="*/ 335 h 446"/>
                <a:gd name="T4" fmla="*/ 168 w 340"/>
                <a:gd name="T5" fmla="*/ 439 h 446"/>
                <a:gd name="T6" fmla="*/ 161 w 340"/>
                <a:gd name="T7" fmla="*/ 446 h 446"/>
                <a:gd name="T8" fmla="*/ 134 w 340"/>
                <a:gd name="T9" fmla="*/ 444 h 446"/>
                <a:gd name="T10" fmla="*/ 128 w 340"/>
                <a:gd name="T11" fmla="*/ 436 h 446"/>
                <a:gd name="T12" fmla="*/ 135 w 340"/>
                <a:gd name="T13" fmla="*/ 332 h 446"/>
                <a:gd name="T14" fmla="*/ 5 w 340"/>
                <a:gd name="T15" fmla="*/ 160 h 446"/>
                <a:gd name="T16" fmla="*/ 180 w 340"/>
                <a:gd name="T17" fmla="*/ 6 h 446"/>
                <a:gd name="T18" fmla="*/ 334 w 340"/>
                <a:gd name="T19" fmla="*/ 18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46">
                  <a:moveTo>
                    <a:pt x="334" y="181"/>
                  </a:moveTo>
                  <a:cubicBezTo>
                    <a:pt x="329" y="267"/>
                    <a:pt x="259" y="333"/>
                    <a:pt x="175" y="335"/>
                  </a:cubicBezTo>
                  <a:cubicBezTo>
                    <a:pt x="168" y="439"/>
                    <a:pt x="168" y="439"/>
                    <a:pt x="168" y="439"/>
                  </a:cubicBezTo>
                  <a:cubicBezTo>
                    <a:pt x="168" y="443"/>
                    <a:pt x="165" y="446"/>
                    <a:pt x="161" y="446"/>
                  </a:cubicBezTo>
                  <a:cubicBezTo>
                    <a:pt x="134" y="444"/>
                    <a:pt x="134" y="444"/>
                    <a:pt x="134" y="444"/>
                  </a:cubicBezTo>
                  <a:cubicBezTo>
                    <a:pt x="130" y="444"/>
                    <a:pt x="128" y="440"/>
                    <a:pt x="128" y="436"/>
                  </a:cubicBezTo>
                  <a:cubicBezTo>
                    <a:pt x="135" y="332"/>
                    <a:pt x="135" y="332"/>
                    <a:pt x="135" y="332"/>
                  </a:cubicBezTo>
                  <a:cubicBezTo>
                    <a:pt x="56" y="315"/>
                    <a:pt x="0" y="242"/>
                    <a:pt x="5" y="160"/>
                  </a:cubicBezTo>
                  <a:cubicBezTo>
                    <a:pt x="11" y="69"/>
                    <a:pt x="90" y="0"/>
                    <a:pt x="180" y="6"/>
                  </a:cubicBezTo>
                  <a:cubicBezTo>
                    <a:pt x="271" y="12"/>
                    <a:pt x="340" y="90"/>
                    <a:pt x="334" y="181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8" name="Freeform 513"/>
            <p:cNvSpPr>
              <a:spLocks/>
            </p:cNvSpPr>
            <p:nvPr/>
          </p:nvSpPr>
          <p:spPr bwMode="auto">
            <a:xfrm>
              <a:off x="10485295" y="3963387"/>
              <a:ext cx="190593" cy="190593"/>
            </a:xfrm>
            <a:custGeom>
              <a:avLst/>
              <a:gdLst>
                <a:gd name="T0" fmla="*/ 300 w 306"/>
                <a:gd name="T1" fmla="*/ 163 h 307"/>
                <a:gd name="T2" fmla="*/ 143 w 306"/>
                <a:gd name="T3" fmla="*/ 301 h 307"/>
                <a:gd name="T4" fmla="*/ 5 w 306"/>
                <a:gd name="T5" fmla="*/ 144 h 307"/>
                <a:gd name="T6" fmla="*/ 162 w 306"/>
                <a:gd name="T7" fmla="*/ 6 h 307"/>
                <a:gd name="T8" fmla="*/ 300 w 306"/>
                <a:gd name="T9" fmla="*/ 1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7">
                  <a:moveTo>
                    <a:pt x="300" y="163"/>
                  </a:moveTo>
                  <a:cubicBezTo>
                    <a:pt x="295" y="245"/>
                    <a:pt x="225" y="307"/>
                    <a:pt x="143" y="301"/>
                  </a:cubicBezTo>
                  <a:cubicBezTo>
                    <a:pt x="61" y="296"/>
                    <a:pt x="0" y="225"/>
                    <a:pt x="5" y="144"/>
                  </a:cubicBezTo>
                  <a:cubicBezTo>
                    <a:pt x="10" y="62"/>
                    <a:pt x="81" y="0"/>
                    <a:pt x="162" y="6"/>
                  </a:cubicBezTo>
                  <a:cubicBezTo>
                    <a:pt x="244" y="11"/>
                    <a:pt x="306" y="82"/>
                    <a:pt x="300" y="163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9" name="Freeform 514"/>
            <p:cNvSpPr>
              <a:spLocks/>
            </p:cNvSpPr>
            <p:nvPr/>
          </p:nvSpPr>
          <p:spPr bwMode="auto">
            <a:xfrm>
              <a:off x="10503883" y="3982701"/>
              <a:ext cx="153422" cy="152693"/>
            </a:xfrm>
            <a:custGeom>
              <a:avLst/>
              <a:gdLst>
                <a:gd name="T0" fmla="*/ 241 w 246"/>
                <a:gd name="T1" fmla="*/ 130 h 246"/>
                <a:gd name="T2" fmla="*/ 115 w 246"/>
                <a:gd name="T3" fmla="*/ 241 h 246"/>
                <a:gd name="T4" fmla="*/ 4 w 246"/>
                <a:gd name="T5" fmla="*/ 115 h 246"/>
                <a:gd name="T6" fmla="*/ 130 w 246"/>
                <a:gd name="T7" fmla="*/ 4 h 246"/>
                <a:gd name="T8" fmla="*/ 241 w 246"/>
                <a:gd name="T9" fmla="*/ 1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46">
                  <a:moveTo>
                    <a:pt x="241" y="130"/>
                  </a:moveTo>
                  <a:cubicBezTo>
                    <a:pt x="237" y="196"/>
                    <a:pt x="180" y="246"/>
                    <a:pt x="115" y="241"/>
                  </a:cubicBezTo>
                  <a:cubicBezTo>
                    <a:pt x="49" y="237"/>
                    <a:pt x="0" y="180"/>
                    <a:pt x="4" y="115"/>
                  </a:cubicBezTo>
                  <a:cubicBezTo>
                    <a:pt x="8" y="49"/>
                    <a:pt x="65" y="0"/>
                    <a:pt x="130" y="4"/>
                  </a:cubicBezTo>
                  <a:cubicBezTo>
                    <a:pt x="196" y="8"/>
                    <a:pt x="246" y="65"/>
                    <a:pt x="241" y="130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510" name="Freeform 515"/>
            <p:cNvSpPr>
              <a:spLocks/>
            </p:cNvSpPr>
            <p:nvPr/>
          </p:nvSpPr>
          <p:spPr bwMode="auto">
            <a:xfrm>
              <a:off x="10513359" y="4045382"/>
              <a:ext cx="142489" cy="85639"/>
            </a:xfrm>
            <a:custGeom>
              <a:avLst/>
              <a:gdLst>
                <a:gd name="T0" fmla="*/ 99 w 229"/>
                <a:gd name="T1" fmla="*/ 133 h 138"/>
                <a:gd name="T2" fmla="*/ 0 w 229"/>
                <a:gd name="T3" fmla="*/ 54 h 138"/>
                <a:gd name="T4" fmla="*/ 19 w 229"/>
                <a:gd name="T5" fmla="*/ 69 h 138"/>
                <a:gd name="T6" fmla="*/ 59 w 229"/>
                <a:gd name="T7" fmla="*/ 79 h 138"/>
                <a:gd name="T8" fmla="*/ 114 w 229"/>
                <a:gd name="T9" fmla="*/ 103 h 138"/>
                <a:gd name="T10" fmla="*/ 156 w 229"/>
                <a:gd name="T11" fmla="*/ 73 h 138"/>
                <a:gd name="T12" fmla="*/ 194 w 229"/>
                <a:gd name="T13" fmla="*/ 49 h 138"/>
                <a:gd name="T14" fmla="*/ 215 w 229"/>
                <a:gd name="T15" fmla="*/ 0 h 138"/>
                <a:gd name="T16" fmla="*/ 99 w 229"/>
                <a:gd name="T17" fmla="*/ 1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38">
                  <a:moveTo>
                    <a:pt x="99" y="133"/>
                  </a:moveTo>
                  <a:cubicBezTo>
                    <a:pt x="51" y="130"/>
                    <a:pt x="12" y="97"/>
                    <a:pt x="0" y="54"/>
                  </a:cubicBezTo>
                  <a:cubicBezTo>
                    <a:pt x="2" y="59"/>
                    <a:pt x="7" y="66"/>
                    <a:pt x="19" y="69"/>
                  </a:cubicBezTo>
                  <a:cubicBezTo>
                    <a:pt x="41" y="75"/>
                    <a:pt x="45" y="67"/>
                    <a:pt x="59" y="79"/>
                  </a:cubicBezTo>
                  <a:cubicBezTo>
                    <a:pt x="72" y="90"/>
                    <a:pt x="90" y="110"/>
                    <a:pt x="114" y="103"/>
                  </a:cubicBezTo>
                  <a:cubicBezTo>
                    <a:pt x="137" y="95"/>
                    <a:pt x="135" y="87"/>
                    <a:pt x="156" y="73"/>
                  </a:cubicBezTo>
                  <a:cubicBezTo>
                    <a:pt x="177" y="59"/>
                    <a:pt x="187" y="68"/>
                    <a:pt x="194" y="49"/>
                  </a:cubicBezTo>
                  <a:cubicBezTo>
                    <a:pt x="202" y="31"/>
                    <a:pt x="215" y="0"/>
                    <a:pt x="215" y="0"/>
                  </a:cubicBezTo>
                  <a:cubicBezTo>
                    <a:pt x="229" y="71"/>
                    <a:pt x="172" y="138"/>
                    <a:pt x="99" y="133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511" name="Freeform 516"/>
            <p:cNvSpPr>
              <a:spLocks/>
            </p:cNvSpPr>
            <p:nvPr/>
          </p:nvSpPr>
          <p:spPr bwMode="auto">
            <a:xfrm>
              <a:off x="7823924" y="3277908"/>
              <a:ext cx="315225" cy="316318"/>
            </a:xfrm>
            <a:custGeom>
              <a:avLst/>
              <a:gdLst>
                <a:gd name="T0" fmla="*/ 437 w 506"/>
                <a:gd name="T1" fmla="*/ 131 h 509"/>
                <a:gd name="T2" fmla="*/ 128 w 506"/>
                <a:gd name="T3" fmla="*/ 69 h 509"/>
                <a:gd name="T4" fmla="*/ 69 w 506"/>
                <a:gd name="T5" fmla="*/ 379 h 509"/>
                <a:gd name="T6" fmla="*/ 378 w 506"/>
                <a:gd name="T7" fmla="*/ 441 h 509"/>
                <a:gd name="T8" fmla="*/ 437 w 506"/>
                <a:gd name="T9" fmla="*/ 13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9">
                  <a:moveTo>
                    <a:pt x="437" y="131"/>
                  </a:moveTo>
                  <a:cubicBezTo>
                    <a:pt x="368" y="28"/>
                    <a:pt x="229" y="0"/>
                    <a:pt x="128" y="69"/>
                  </a:cubicBezTo>
                  <a:cubicBezTo>
                    <a:pt x="26" y="137"/>
                    <a:pt x="0" y="276"/>
                    <a:pt x="69" y="379"/>
                  </a:cubicBezTo>
                  <a:cubicBezTo>
                    <a:pt x="138" y="482"/>
                    <a:pt x="277" y="509"/>
                    <a:pt x="378" y="441"/>
                  </a:cubicBezTo>
                  <a:cubicBezTo>
                    <a:pt x="480" y="373"/>
                    <a:pt x="506" y="234"/>
                    <a:pt x="437" y="131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2" name="Freeform 517"/>
            <p:cNvSpPr>
              <a:spLocks/>
            </p:cNvSpPr>
            <p:nvPr/>
          </p:nvSpPr>
          <p:spPr bwMode="auto">
            <a:xfrm>
              <a:off x="7866197" y="3287383"/>
              <a:ext cx="232501" cy="265664"/>
            </a:xfrm>
            <a:custGeom>
              <a:avLst/>
              <a:gdLst>
                <a:gd name="T0" fmla="*/ 48 w 373"/>
                <a:gd name="T1" fmla="*/ 332 h 428"/>
                <a:gd name="T2" fmla="*/ 80 w 373"/>
                <a:gd name="T3" fmla="*/ 113 h 428"/>
                <a:gd name="T4" fmla="*/ 22 w 373"/>
                <a:gd name="T5" fmla="*/ 27 h 428"/>
                <a:gd name="T6" fmla="*/ 24 w 373"/>
                <a:gd name="T7" fmla="*/ 17 h 428"/>
                <a:gd name="T8" fmla="*/ 46 w 373"/>
                <a:gd name="T9" fmla="*/ 2 h 428"/>
                <a:gd name="T10" fmla="*/ 55 w 373"/>
                <a:gd name="T11" fmla="*/ 4 h 428"/>
                <a:gd name="T12" fmla="*/ 114 w 373"/>
                <a:gd name="T13" fmla="*/ 91 h 428"/>
                <a:gd name="T14" fmla="*/ 322 w 373"/>
                <a:gd name="T15" fmla="*/ 148 h 428"/>
                <a:gd name="T16" fmla="*/ 277 w 373"/>
                <a:gd name="T17" fmla="*/ 377 h 428"/>
                <a:gd name="T18" fmla="*/ 48 w 373"/>
                <a:gd name="T19" fmla="*/ 33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428">
                  <a:moveTo>
                    <a:pt x="48" y="332"/>
                  </a:moveTo>
                  <a:cubicBezTo>
                    <a:pt x="0" y="261"/>
                    <a:pt x="15" y="166"/>
                    <a:pt x="80" y="11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4"/>
                    <a:pt x="20" y="19"/>
                    <a:pt x="24" y="17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3" y="1"/>
                    <a:pt x="55" y="4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87" y="56"/>
                    <a:pt x="275" y="79"/>
                    <a:pt x="322" y="148"/>
                  </a:cubicBezTo>
                  <a:cubicBezTo>
                    <a:pt x="373" y="223"/>
                    <a:pt x="353" y="326"/>
                    <a:pt x="277" y="377"/>
                  </a:cubicBezTo>
                  <a:cubicBezTo>
                    <a:pt x="201" y="428"/>
                    <a:pt x="99" y="408"/>
                    <a:pt x="48" y="332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3" name="Freeform 518"/>
            <p:cNvSpPr>
              <a:spLocks/>
            </p:cNvSpPr>
            <p:nvPr/>
          </p:nvSpPr>
          <p:spPr bwMode="auto">
            <a:xfrm>
              <a:off x="7876036" y="3331478"/>
              <a:ext cx="210272" cy="209178"/>
            </a:xfrm>
            <a:custGeom>
              <a:avLst/>
              <a:gdLst>
                <a:gd name="T0" fmla="*/ 46 w 337"/>
                <a:gd name="T1" fmla="*/ 252 h 337"/>
                <a:gd name="T2" fmla="*/ 86 w 337"/>
                <a:gd name="T3" fmla="*/ 46 h 337"/>
                <a:gd name="T4" fmla="*/ 292 w 337"/>
                <a:gd name="T5" fmla="*/ 86 h 337"/>
                <a:gd name="T6" fmla="*/ 252 w 337"/>
                <a:gd name="T7" fmla="*/ 292 h 337"/>
                <a:gd name="T8" fmla="*/ 46 w 337"/>
                <a:gd name="T9" fmla="*/ 25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46" y="252"/>
                  </a:moveTo>
                  <a:cubicBezTo>
                    <a:pt x="0" y="184"/>
                    <a:pt x="18" y="92"/>
                    <a:pt x="86" y="46"/>
                  </a:cubicBezTo>
                  <a:cubicBezTo>
                    <a:pt x="154" y="0"/>
                    <a:pt x="246" y="18"/>
                    <a:pt x="292" y="86"/>
                  </a:cubicBezTo>
                  <a:cubicBezTo>
                    <a:pt x="337" y="154"/>
                    <a:pt x="319" y="246"/>
                    <a:pt x="252" y="292"/>
                  </a:cubicBezTo>
                  <a:cubicBezTo>
                    <a:pt x="184" y="337"/>
                    <a:pt x="92" y="319"/>
                    <a:pt x="46" y="252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4" name="Freeform 519"/>
            <p:cNvSpPr>
              <a:spLocks/>
            </p:cNvSpPr>
            <p:nvPr/>
          </p:nvSpPr>
          <p:spPr bwMode="auto">
            <a:xfrm>
              <a:off x="7897537" y="3352616"/>
              <a:ext cx="167999" cy="167634"/>
            </a:xfrm>
            <a:custGeom>
              <a:avLst/>
              <a:gdLst>
                <a:gd name="T0" fmla="*/ 36 w 270"/>
                <a:gd name="T1" fmla="*/ 201 h 270"/>
                <a:gd name="T2" fmla="*/ 68 w 270"/>
                <a:gd name="T3" fmla="*/ 36 h 270"/>
                <a:gd name="T4" fmla="*/ 234 w 270"/>
                <a:gd name="T5" fmla="*/ 68 h 270"/>
                <a:gd name="T6" fmla="*/ 201 w 270"/>
                <a:gd name="T7" fmla="*/ 234 h 270"/>
                <a:gd name="T8" fmla="*/ 36 w 270"/>
                <a:gd name="T9" fmla="*/ 2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70">
                  <a:moveTo>
                    <a:pt x="36" y="201"/>
                  </a:moveTo>
                  <a:cubicBezTo>
                    <a:pt x="0" y="147"/>
                    <a:pt x="14" y="73"/>
                    <a:pt x="68" y="36"/>
                  </a:cubicBezTo>
                  <a:cubicBezTo>
                    <a:pt x="123" y="0"/>
                    <a:pt x="197" y="14"/>
                    <a:pt x="234" y="68"/>
                  </a:cubicBezTo>
                  <a:cubicBezTo>
                    <a:pt x="270" y="123"/>
                    <a:pt x="256" y="197"/>
                    <a:pt x="201" y="234"/>
                  </a:cubicBezTo>
                  <a:cubicBezTo>
                    <a:pt x="147" y="270"/>
                    <a:pt x="73" y="256"/>
                    <a:pt x="36" y="201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515" name="Freeform 520"/>
            <p:cNvSpPr>
              <a:spLocks/>
            </p:cNvSpPr>
            <p:nvPr/>
          </p:nvSpPr>
          <p:spPr bwMode="auto">
            <a:xfrm>
              <a:off x="7902275" y="3361725"/>
              <a:ext cx="120259" cy="126090"/>
            </a:xfrm>
            <a:custGeom>
              <a:avLst/>
              <a:gdLst>
                <a:gd name="T0" fmla="*/ 66 w 193"/>
                <a:gd name="T1" fmla="*/ 26 h 203"/>
                <a:gd name="T2" fmla="*/ 193 w 193"/>
                <a:gd name="T3" fmla="*/ 28 h 203"/>
                <a:gd name="T4" fmla="*/ 168 w 193"/>
                <a:gd name="T5" fmla="*/ 28 h 203"/>
                <a:gd name="T6" fmla="*/ 131 w 193"/>
                <a:gd name="T7" fmla="*/ 45 h 203"/>
                <a:gd name="T8" fmla="*/ 72 w 193"/>
                <a:gd name="T9" fmla="*/ 60 h 203"/>
                <a:gd name="T10" fmla="*/ 57 w 193"/>
                <a:gd name="T11" fmla="*/ 109 h 203"/>
                <a:gd name="T12" fmla="*/ 41 w 193"/>
                <a:gd name="T13" fmla="*/ 151 h 203"/>
                <a:gd name="T14" fmla="*/ 55 w 193"/>
                <a:gd name="T15" fmla="*/ 203 h 203"/>
                <a:gd name="T16" fmla="*/ 66 w 193"/>
                <a:gd name="T17" fmla="*/ 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3">
                  <a:moveTo>
                    <a:pt x="66" y="26"/>
                  </a:moveTo>
                  <a:cubicBezTo>
                    <a:pt x="105" y="0"/>
                    <a:pt x="156" y="2"/>
                    <a:pt x="193" y="28"/>
                  </a:cubicBezTo>
                  <a:cubicBezTo>
                    <a:pt x="188" y="26"/>
                    <a:pt x="179" y="24"/>
                    <a:pt x="168" y="28"/>
                  </a:cubicBezTo>
                  <a:cubicBezTo>
                    <a:pt x="147" y="37"/>
                    <a:pt x="148" y="45"/>
                    <a:pt x="131" y="45"/>
                  </a:cubicBezTo>
                  <a:cubicBezTo>
                    <a:pt x="113" y="44"/>
                    <a:pt x="87" y="39"/>
                    <a:pt x="72" y="60"/>
                  </a:cubicBezTo>
                  <a:cubicBezTo>
                    <a:pt x="58" y="80"/>
                    <a:pt x="65" y="85"/>
                    <a:pt x="57" y="109"/>
                  </a:cubicBezTo>
                  <a:cubicBezTo>
                    <a:pt x="49" y="133"/>
                    <a:pt x="36" y="132"/>
                    <a:pt x="41" y="151"/>
                  </a:cubicBezTo>
                  <a:cubicBezTo>
                    <a:pt x="47" y="170"/>
                    <a:pt x="55" y="203"/>
                    <a:pt x="55" y="203"/>
                  </a:cubicBezTo>
                  <a:cubicBezTo>
                    <a:pt x="0" y="155"/>
                    <a:pt x="5" y="68"/>
                    <a:pt x="66" y="26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516" name="Freeform 555"/>
            <p:cNvSpPr>
              <a:spLocks/>
            </p:cNvSpPr>
            <p:nvPr/>
          </p:nvSpPr>
          <p:spPr bwMode="auto">
            <a:xfrm>
              <a:off x="9707622" y="4814676"/>
              <a:ext cx="15670" cy="28425"/>
            </a:xfrm>
            <a:custGeom>
              <a:avLst/>
              <a:gdLst>
                <a:gd name="T0" fmla="*/ 20 w 25"/>
                <a:gd name="T1" fmla="*/ 31 h 46"/>
                <a:gd name="T2" fmla="*/ 0 w 25"/>
                <a:gd name="T3" fmla="*/ 31 h 46"/>
                <a:gd name="T4" fmla="*/ 22 w 25"/>
                <a:gd name="T5" fmla="*/ 4 h 46"/>
                <a:gd name="T6" fmla="*/ 25 w 25"/>
                <a:gd name="T7" fmla="*/ 0 h 46"/>
                <a:gd name="T8" fmla="*/ 20 w 25"/>
                <a:gd name="T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0" y="31"/>
                  </a:moveTo>
                  <a:cubicBezTo>
                    <a:pt x="15" y="44"/>
                    <a:pt x="1" y="46"/>
                    <a:pt x="0" y="31"/>
                  </a:cubicBezTo>
                  <a:cubicBezTo>
                    <a:pt x="10" y="25"/>
                    <a:pt x="16" y="15"/>
                    <a:pt x="22" y="4"/>
                  </a:cubicBezTo>
                  <a:cubicBezTo>
                    <a:pt x="23" y="2"/>
                    <a:pt x="24" y="1"/>
                    <a:pt x="25" y="0"/>
                  </a:cubicBezTo>
                  <a:cubicBezTo>
                    <a:pt x="25" y="12"/>
                    <a:pt x="22" y="24"/>
                    <a:pt x="20" y="31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" name="Freeform 556"/>
            <p:cNvSpPr>
              <a:spLocks/>
            </p:cNvSpPr>
            <p:nvPr/>
          </p:nvSpPr>
          <p:spPr bwMode="auto">
            <a:xfrm>
              <a:off x="9507554" y="4706444"/>
              <a:ext cx="215738" cy="127548"/>
            </a:xfrm>
            <a:custGeom>
              <a:avLst/>
              <a:gdLst>
                <a:gd name="T0" fmla="*/ 346 w 346"/>
                <a:gd name="T1" fmla="*/ 174 h 205"/>
                <a:gd name="T2" fmla="*/ 344 w 346"/>
                <a:gd name="T3" fmla="*/ 179 h 205"/>
                <a:gd name="T4" fmla="*/ 321 w 346"/>
                <a:gd name="T5" fmla="*/ 205 h 205"/>
                <a:gd name="T6" fmla="*/ 323 w 346"/>
                <a:gd name="T7" fmla="*/ 192 h 205"/>
                <a:gd name="T8" fmla="*/ 323 w 346"/>
                <a:gd name="T9" fmla="*/ 191 h 205"/>
                <a:gd name="T10" fmla="*/ 316 w 346"/>
                <a:gd name="T11" fmla="*/ 139 h 205"/>
                <a:gd name="T12" fmla="*/ 216 w 346"/>
                <a:gd name="T13" fmla="*/ 101 h 205"/>
                <a:gd name="T14" fmla="*/ 160 w 346"/>
                <a:gd name="T15" fmla="*/ 80 h 205"/>
                <a:gd name="T16" fmla="*/ 31 w 346"/>
                <a:gd name="T17" fmla="*/ 31 h 205"/>
                <a:gd name="T18" fmla="*/ 18 w 346"/>
                <a:gd name="T19" fmla="*/ 26 h 205"/>
                <a:gd name="T20" fmla="*/ 22 w 346"/>
                <a:gd name="T21" fmla="*/ 5 h 205"/>
                <a:gd name="T22" fmla="*/ 67 w 346"/>
                <a:gd name="T23" fmla="*/ 20 h 205"/>
                <a:gd name="T24" fmla="*/ 138 w 346"/>
                <a:gd name="T25" fmla="*/ 47 h 205"/>
                <a:gd name="T26" fmla="*/ 233 w 346"/>
                <a:gd name="T27" fmla="*/ 86 h 205"/>
                <a:gd name="T28" fmla="*/ 325 w 346"/>
                <a:gd name="T29" fmla="*/ 128 h 205"/>
                <a:gd name="T30" fmla="*/ 345 w 346"/>
                <a:gd name="T31" fmla="*/ 157 h 205"/>
                <a:gd name="T32" fmla="*/ 346 w 346"/>
                <a:gd name="T33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05">
                  <a:moveTo>
                    <a:pt x="346" y="174"/>
                  </a:moveTo>
                  <a:cubicBezTo>
                    <a:pt x="345" y="175"/>
                    <a:pt x="345" y="177"/>
                    <a:pt x="344" y="179"/>
                  </a:cubicBezTo>
                  <a:cubicBezTo>
                    <a:pt x="338" y="190"/>
                    <a:pt x="331" y="199"/>
                    <a:pt x="321" y="205"/>
                  </a:cubicBezTo>
                  <a:cubicBezTo>
                    <a:pt x="321" y="201"/>
                    <a:pt x="322" y="197"/>
                    <a:pt x="323" y="192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32" y="163"/>
                    <a:pt x="335" y="147"/>
                    <a:pt x="316" y="139"/>
                  </a:cubicBezTo>
                  <a:cubicBezTo>
                    <a:pt x="308" y="136"/>
                    <a:pt x="266" y="120"/>
                    <a:pt x="216" y="101"/>
                  </a:cubicBezTo>
                  <a:cubicBezTo>
                    <a:pt x="198" y="94"/>
                    <a:pt x="179" y="87"/>
                    <a:pt x="160" y="80"/>
                  </a:cubicBezTo>
                  <a:cubicBezTo>
                    <a:pt x="107" y="59"/>
                    <a:pt x="56" y="40"/>
                    <a:pt x="31" y="31"/>
                  </a:cubicBezTo>
                  <a:cubicBezTo>
                    <a:pt x="25" y="28"/>
                    <a:pt x="20" y="27"/>
                    <a:pt x="18" y="26"/>
                  </a:cubicBezTo>
                  <a:cubicBezTo>
                    <a:pt x="0" y="20"/>
                    <a:pt x="10" y="0"/>
                    <a:pt x="22" y="5"/>
                  </a:cubicBezTo>
                  <a:cubicBezTo>
                    <a:pt x="33" y="8"/>
                    <a:pt x="49" y="13"/>
                    <a:pt x="67" y="20"/>
                  </a:cubicBezTo>
                  <a:cubicBezTo>
                    <a:pt x="88" y="28"/>
                    <a:pt x="113" y="37"/>
                    <a:pt x="138" y="47"/>
                  </a:cubicBezTo>
                  <a:cubicBezTo>
                    <a:pt x="170" y="60"/>
                    <a:pt x="203" y="74"/>
                    <a:pt x="233" y="86"/>
                  </a:cubicBezTo>
                  <a:cubicBezTo>
                    <a:pt x="277" y="105"/>
                    <a:pt x="313" y="121"/>
                    <a:pt x="325" y="128"/>
                  </a:cubicBezTo>
                  <a:cubicBezTo>
                    <a:pt x="336" y="135"/>
                    <a:pt x="342" y="145"/>
                    <a:pt x="345" y="157"/>
                  </a:cubicBezTo>
                  <a:cubicBezTo>
                    <a:pt x="346" y="162"/>
                    <a:pt x="346" y="168"/>
                    <a:pt x="346" y="174"/>
                  </a:cubicBezTo>
                  <a:close/>
                </a:path>
              </a:pathLst>
            </a:custGeom>
            <a:solidFill>
              <a:srgbClr val="5150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8" name="Freeform 557"/>
            <p:cNvSpPr>
              <a:spLocks/>
            </p:cNvSpPr>
            <p:nvPr/>
          </p:nvSpPr>
          <p:spPr bwMode="auto">
            <a:xfrm>
              <a:off x="9518851" y="4731952"/>
              <a:ext cx="229586" cy="62681"/>
            </a:xfrm>
            <a:custGeom>
              <a:avLst/>
              <a:gdLst>
                <a:gd name="T0" fmla="*/ 347 w 368"/>
                <a:gd name="T1" fmla="*/ 96 h 101"/>
                <a:gd name="T2" fmla="*/ 333 w 368"/>
                <a:gd name="T3" fmla="*/ 92 h 101"/>
                <a:gd name="T4" fmla="*/ 200 w 368"/>
                <a:gd name="T5" fmla="*/ 57 h 101"/>
                <a:gd name="T6" fmla="*/ 142 w 368"/>
                <a:gd name="T7" fmla="*/ 42 h 101"/>
                <a:gd name="T8" fmla="*/ 38 w 368"/>
                <a:gd name="T9" fmla="*/ 16 h 101"/>
                <a:gd name="T10" fmla="*/ 2 w 368"/>
                <a:gd name="T11" fmla="*/ 54 h 101"/>
                <a:gd name="T12" fmla="*/ 2 w 368"/>
                <a:gd name="T13" fmla="*/ 54 h 101"/>
                <a:gd name="T14" fmla="*/ 4 w 368"/>
                <a:gd name="T15" fmla="*/ 14 h 101"/>
                <a:gd name="T16" fmla="*/ 38 w 368"/>
                <a:gd name="T17" fmla="*/ 1 h 101"/>
                <a:gd name="T18" fmla="*/ 136 w 368"/>
                <a:gd name="T19" fmla="*/ 20 h 101"/>
                <a:gd name="T20" fmla="*/ 236 w 368"/>
                <a:gd name="T21" fmla="*/ 44 h 101"/>
                <a:gd name="T22" fmla="*/ 310 w 368"/>
                <a:gd name="T23" fmla="*/ 62 h 101"/>
                <a:gd name="T24" fmla="*/ 356 w 368"/>
                <a:gd name="T25" fmla="*/ 76 h 101"/>
                <a:gd name="T26" fmla="*/ 347 w 368"/>
                <a:gd name="T27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101">
                  <a:moveTo>
                    <a:pt x="347" y="96"/>
                  </a:moveTo>
                  <a:cubicBezTo>
                    <a:pt x="345" y="95"/>
                    <a:pt x="340" y="94"/>
                    <a:pt x="333" y="92"/>
                  </a:cubicBezTo>
                  <a:cubicBezTo>
                    <a:pt x="308" y="85"/>
                    <a:pt x="254" y="71"/>
                    <a:pt x="200" y="57"/>
                  </a:cubicBezTo>
                  <a:cubicBezTo>
                    <a:pt x="180" y="52"/>
                    <a:pt x="160" y="47"/>
                    <a:pt x="142" y="42"/>
                  </a:cubicBezTo>
                  <a:cubicBezTo>
                    <a:pt x="90" y="28"/>
                    <a:pt x="46" y="17"/>
                    <a:pt x="38" y="16"/>
                  </a:cubicBezTo>
                  <a:cubicBezTo>
                    <a:pt x="18" y="11"/>
                    <a:pt x="11" y="25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2"/>
                    <a:pt x="0" y="27"/>
                    <a:pt x="4" y="14"/>
                  </a:cubicBezTo>
                  <a:cubicBezTo>
                    <a:pt x="12" y="6"/>
                    <a:pt x="24" y="0"/>
                    <a:pt x="38" y="1"/>
                  </a:cubicBezTo>
                  <a:cubicBezTo>
                    <a:pt x="51" y="2"/>
                    <a:pt x="89" y="10"/>
                    <a:pt x="136" y="20"/>
                  </a:cubicBezTo>
                  <a:cubicBezTo>
                    <a:pt x="168" y="27"/>
                    <a:pt x="203" y="35"/>
                    <a:pt x="236" y="44"/>
                  </a:cubicBezTo>
                  <a:cubicBezTo>
                    <a:pt x="263" y="50"/>
                    <a:pt x="288" y="57"/>
                    <a:pt x="310" y="62"/>
                  </a:cubicBezTo>
                  <a:cubicBezTo>
                    <a:pt x="329" y="68"/>
                    <a:pt x="345" y="72"/>
                    <a:pt x="356" y="76"/>
                  </a:cubicBezTo>
                  <a:cubicBezTo>
                    <a:pt x="368" y="79"/>
                    <a:pt x="365" y="101"/>
                    <a:pt x="347" y="96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" name="Freeform 558"/>
            <p:cNvSpPr>
              <a:spLocks noEditPoints="1"/>
            </p:cNvSpPr>
            <p:nvPr/>
          </p:nvSpPr>
          <p:spPr bwMode="auto">
            <a:xfrm>
              <a:off x="9510833" y="4707171"/>
              <a:ext cx="235417" cy="133014"/>
            </a:xfrm>
            <a:custGeom>
              <a:avLst/>
              <a:gdLst>
                <a:gd name="T0" fmla="*/ 370 w 378"/>
                <a:gd name="T1" fmla="*/ 113 h 214"/>
                <a:gd name="T2" fmla="*/ 289 w 378"/>
                <a:gd name="T3" fmla="*/ 82 h 214"/>
                <a:gd name="T4" fmla="*/ 283 w 378"/>
                <a:gd name="T5" fmla="*/ 81 h 214"/>
                <a:gd name="T6" fmla="*/ 190 w 378"/>
                <a:gd name="T7" fmla="*/ 67 h 214"/>
                <a:gd name="T8" fmla="*/ 107 w 378"/>
                <a:gd name="T9" fmla="*/ 24 h 214"/>
                <a:gd name="T10" fmla="*/ 100 w 378"/>
                <a:gd name="T11" fmla="*/ 22 h 214"/>
                <a:gd name="T12" fmla="*/ 18 w 378"/>
                <a:gd name="T13" fmla="*/ 0 h 214"/>
                <a:gd name="T14" fmla="*/ 4 w 378"/>
                <a:gd name="T15" fmla="*/ 8 h 214"/>
                <a:gd name="T16" fmla="*/ 6 w 378"/>
                <a:gd name="T17" fmla="*/ 26 h 214"/>
                <a:gd name="T18" fmla="*/ 6 w 378"/>
                <a:gd name="T19" fmla="*/ 71 h 214"/>
                <a:gd name="T20" fmla="*/ 55 w 378"/>
                <a:gd name="T21" fmla="*/ 143 h 214"/>
                <a:gd name="T22" fmla="*/ 62 w 378"/>
                <a:gd name="T23" fmla="*/ 145 h 214"/>
                <a:gd name="T24" fmla="*/ 137 w 378"/>
                <a:gd name="T25" fmla="*/ 127 h 214"/>
                <a:gd name="T26" fmla="*/ 182 w 378"/>
                <a:gd name="T27" fmla="*/ 95 h 214"/>
                <a:gd name="T28" fmla="*/ 200 w 378"/>
                <a:gd name="T29" fmla="*/ 147 h 214"/>
                <a:gd name="T30" fmla="*/ 252 w 378"/>
                <a:gd name="T31" fmla="*/ 206 h 214"/>
                <a:gd name="T32" fmla="*/ 257 w 378"/>
                <a:gd name="T33" fmla="*/ 207 h 214"/>
                <a:gd name="T34" fmla="*/ 316 w 378"/>
                <a:gd name="T35" fmla="*/ 204 h 214"/>
                <a:gd name="T36" fmla="*/ 339 w 378"/>
                <a:gd name="T37" fmla="*/ 178 h 214"/>
                <a:gd name="T38" fmla="*/ 341 w 378"/>
                <a:gd name="T39" fmla="*/ 173 h 214"/>
                <a:gd name="T40" fmla="*/ 365 w 378"/>
                <a:gd name="T41" fmla="*/ 141 h 214"/>
                <a:gd name="T42" fmla="*/ 376 w 378"/>
                <a:gd name="T43" fmla="*/ 127 h 214"/>
                <a:gd name="T44" fmla="*/ 370 w 378"/>
                <a:gd name="T45" fmla="*/ 113 h 214"/>
                <a:gd name="T46" fmla="*/ 94 w 378"/>
                <a:gd name="T47" fmla="*/ 141 h 214"/>
                <a:gd name="T48" fmla="*/ 94 w 378"/>
                <a:gd name="T49" fmla="*/ 141 h 214"/>
                <a:gd name="T50" fmla="*/ 65 w 378"/>
                <a:gd name="T51" fmla="*/ 138 h 214"/>
                <a:gd name="T52" fmla="*/ 15 w 378"/>
                <a:gd name="T53" fmla="*/ 96 h 214"/>
                <a:gd name="T54" fmla="*/ 26 w 378"/>
                <a:gd name="T55" fmla="*/ 30 h 214"/>
                <a:gd name="T56" fmla="*/ 41 w 378"/>
                <a:gd name="T57" fmla="*/ 18 h 214"/>
                <a:gd name="T58" fmla="*/ 62 w 378"/>
                <a:gd name="T59" fmla="*/ 19 h 214"/>
                <a:gd name="T60" fmla="*/ 98 w 378"/>
                <a:gd name="T61" fmla="*/ 29 h 214"/>
                <a:gd name="T62" fmla="*/ 133 w 378"/>
                <a:gd name="T63" fmla="*/ 46 h 214"/>
                <a:gd name="T64" fmla="*/ 154 w 378"/>
                <a:gd name="T65" fmla="*/ 69 h 214"/>
                <a:gd name="T66" fmla="*/ 155 w 378"/>
                <a:gd name="T67" fmla="*/ 79 h 214"/>
                <a:gd name="T68" fmla="*/ 94 w 378"/>
                <a:gd name="T69" fmla="*/ 141 h 214"/>
                <a:gd name="T70" fmla="*/ 318 w 378"/>
                <a:gd name="T71" fmla="*/ 191 h 214"/>
                <a:gd name="T72" fmla="*/ 318 w 378"/>
                <a:gd name="T73" fmla="*/ 191 h 214"/>
                <a:gd name="T74" fmla="*/ 317 w 378"/>
                <a:gd name="T75" fmla="*/ 192 h 214"/>
                <a:gd name="T76" fmla="*/ 254 w 378"/>
                <a:gd name="T77" fmla="*/ 198 h 214"/>
                <a:gd name="T78" fmla="*/ 226 w 378"/>
                <a:gd name="T79" fmla="*/ 184 h 214"/>
                <a:gd name="T80" fmla="*/ 211 w 378"/>
                <a:gd name="T81" fmla="*/ 100 h 214"/>
                <a:gd name="T82" fmla="*/ 219 w 378"/>
                <a:gd name="T83" fmla="*/ 90 h 214"/>
                <a:gd name="T84" fmla="*/ 228 w 378"/>
                <a:gd name="T85" fmla="*/ 85 h 214"/>
                <a:gd name="T86" fmla="*/ 287 w 378"/>
                <a:gd name="T87" fmla="*/ 90 h 214"/>
                <a:gd name="T88" fmla="*/ 341 w 378"/>
                <a:gd name="T89" fmla="*/ 114 h 214"/>
                <a:gd name="T90" fmla="*/ 340 w 378"/>
                <a:gd name="T91" fmla="*/ 156 h 214"/>
                <a:gd name="T92" fmla="*/ 318 w 378"/>
                <a:gd name="T93" fmla="*/ 19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8" h="214">
                  <a:moveTo>
                    <a:pt x="370" y="113"/>
                  </a:moveTo>
                  <a:cubicBezTo>
                    <a:pt x="363" y="108"/>
                    <a:pt x="321" y="90"/>
                    <a:pt x="289" y="82"/>
                  </a:cubicBezTo>
                  <a:cubicBezTo>
                    <a:pt x="287" y="82"/>
                    <a:pt x="285" y="81"/>
                    <a:pt x="283" y="81"/>
                  </a:cubicBezTo>
                  <a:cubicBezTo>
                    <a:pt x="254" y="74"/>
                    <a:pt x="216" y="74"/>
                    <a:pt x="190" y="67"/>
                  </a:cubicBezTo>
                  <a:cubicBezTo>
                    <a:pt x="179" y="64"/>
                    <a:pt x="138" y="37"/>
                    <a:pt x="107" y="24"/>
                  </a:cubicBezTo>
                  <a:cubicBezTo>
                    <a:pt x="105" y="23"/>
                    <a:pt x="102" y="22"/>
                    <a:pt x="100" y="22"/>
                  </a:cubicBezTo>
                  <a:cubicBezTo>
                    <a:pt x="69" y="10"/>
                    <a:pt x="27" y="0"/>
                    <a:pt x="18" y="0"/>
                  </a:cubicBezTo>
                  <a:cubicBezTo>
                    <a:pt x="7" y="0"/>
                    <a:pt x="7" y="1"/>
                    <a:pt x="4" y="8"/>
                  </a:cubicBezTo>
                  <a:cubicBezTo>
                    <a:pt x="1" y="16"/>
                    <a:pt x="0" y="22"/>
                    <a:pt x="6" y="26"/>
                  </a:cubicBezTo>
                  <a:cubicBezTo>
                    <a:pt x="13" y="31"/>
                    <a:pt x="10" y="41"/>
                    <a:pt x="6" y="71"/>
                  </a:cubicBezTo>
                  <a:cubicBezTo>
                    <a:pt x="2" y="99"/>
                    <a:pt x="7" y="123"/>
                    <a:pt x="55" y="143"/>
                  </a:cubicBezTo>
                  <a:cubicBezTo>
                    <a:pt x="58" y="144"/>
                    <a:pt x="60" y="145"/>
                    <a:pt x="62" y="145"/>
                  </a:cubicBezTo>
                  <a:cubicBezTo>
                    <a:pt x="105" y="159"/>
                    <a:pt x="129" y="135"/>
                    <a:pt x="137" y="127"/>
                  </a:cubicBezTo>
                  <a:cubicBezTo>
                    <a:pt x="152" y="112"/>
                    <a:pt x="157" y="87"/>
                    <a:pt x="182" y="95"/>
                  </a:cubicBezTo>
                  <a:cubicBezTo>
                    <a:pt x="206" y="102"/>
                    <a:pt x="196" y="126"/>
                    <a:pt x="200" y="147"/>
                  </a:cubicBezTo>
                  <a:cubicBezTo>
                    <a:pt x="202" y="158"/>
                    <a:pt x="207" y="193"/>
                    <a:pt x="252" y="206"/>
                  </a:cubicBezTo>
                  <a:cubicBezTo>
                    <a:pt x="253" y="206"/>
                    <a:pt x="255" y="207"/>
                    <a:pt x="257" y="207"/>
                  </a:cubicBezTo>
                  <a:cubicBezTo>
                    <a:pt x="285" y="214"/>
                    <a:pt x="303" y="212"/>
                    <a:pt x="316" y="204"/>
                  </a:cubicBezTo>
                  <a:cubicBezTo>
                    <a:pt x="326" y="198"/>
                    <a:pt x="333" y="189"/>
                    <a:pt x="339" y="178"/>
                  </a:cubicBezTo>
                  <a:cubicBezTo>
                    <a:pt x="340" y="176"/>
                    <a:pt x="340" y="174"/>
                    <a:pt x="341" y="173"/>
                  </a:cubicBezTo>
                  <a:cubicBezTo>
                    <a:pt x="353" y="150"/>
                    <a:pt x="357" y="141"/>
                    <a:pt x="365" y="141"/>
                  </a:cubicBezTo>
                  <a:cubicBezTo>
                    <a:pt x="371" y="141"/>
                    <a:pt x="375" y="135"/>
                    <a:pt x="376" y="127"/>
                  </a:cubicBezTo>
                  <a:cubicBezTo>
                    <a:pt x="378" y="120"/>
                    <a:pt x="378" y="119"/>
                    <a:pt x="370" y="113"/>
                  </a:cubicBezTo>
                  <a:close/>
                  <a:moveTo>
                    <a:pt x="94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85" y="143"/>
                    <a:pt x="75" y="141"/>
                    <a:pt x="65" y="138"/>
                  </a:cubicBezTo>
                  <a:cubicBezTo>
                    <a:pt x="42" y="131"/>
                    <a:pt x="19" y="115"/>
                    <a:pt x="15" y="96"/>
                  </a:cubicBezTo>
                  <a:cubicBezTo>
                    <a:pt x="11" y="76"/>
                    <a:pt x="16" y="47"/>
                    <a:pt x="26" y="30"/>
                  </a:cubicBezTo>
                  <a:cubicBezTo>
                    <a:pt x="30" y="23"/>
                    <a:pt x="35" y="19"/>
                    <a:pt x="41" y="18"/>
                  </a:cubicBezTo>
                  <a:cubicBezTo>
                    <a:pt x="45" y="17"/>
                    <a:pt x="52" y="17"/>
                    <a:pt x="62" y="19"/>
                  </a:cubicBezTo>
                  <a:cubicBezTo>
                    <a:pt x="73" y="21"/>
                    <a:pt x="85" y="25"/>
                    <a:pt x="98" y="29"/>
                  </a:cubicBezTo>
                  <a:cubicBezTo>
                    <a:pt x="110" y="34"/>
                    <a:pt x="123" y="40"/>
                    <a:pt x="133" y="46"/>
                  </a:cubicBezTo>
                  <a:cubicBezTo>
                    <a:pt x="143" y="53"/>
                    <a:pt x="151" y="61"/>
                    <a:pt x="154" y="69"/>
                  </a:cubicBezTo>
                  <a:cubicBezTo>
                    <a:pt x="155" y="72"/>
                    <a:pt x="155" y="75"/>
                    <a:pt x="155" y="79"/>
                  </a:cubicBezTo>
                  <a:cubicBezTo>
                    <a:pt x="153" y="104"/>
                    <a:pt x="118" y="138"/>
                    <a:pt x="94" y="141"/>
                  </a:cubicBezTo>
                  <a:close/>
                  <a:moveTo>
                    <a:pt x="318" y="191"/>
                  </a:moveTo>
                  <a:cubicBezTo>
                    <a:pt x="318" y="191"/>
                    <a:pt x="318" y="191"/>
                    <a:pt x="318" y="191"/>
                  </a:cubicBezTo>
                  <a:cubicBezTo>
                    <a:pt x="317" y="192"/>
                    <a:pt x="317" y="192"/>
                    <a:pt x="317" y="192"/>
                  </a:cubicBezTo>
                  <a:cubicBezTo>
                    <a:pt x="303" y="205"/>
                    <a:pt x="276" y="205"/>
                    <a:pt x="254" y="198"/>
                  </a:cubicBezTo>
                  <a:cubicBezTo>
                    <a:pt x="243" y="195"/>
                    <a:pt x="233" y="190"/>
                    <a:pt x="226" y="184"/>
                  </a:cubicBezTo>
                  <a:cubicBezTo>
                    <a:pt x="209" y="168"/>
                    <a:pt x="200" y="123"/>
                    <a:pt x="211" y="100"/>
                  </a:cubicBezTo>
                  <a:cubicBezTo>
                    <a:pt x="213" y="96"/>
                    <a:pt x="216" y="92"/>
                    <a:pt x="219" y="90"/>
                  </a:cubicBezTo>
                  <a:cubicBezTo>
                    <a:pt x="222" y="88"/>
                    <a:pt x="225" y="86"/>
                    <a:pt x="228" y="85"/>
                  </a:cubicBezTo>
                  <a:cubicBezTo>
                    <a:pt x="243" y="81"/>
                    <a:pt x="266" y="84"/>
                    <a:pt x="287" y="90"/>
                  </a:cubicBezTo>
                  <a:cubicBezTo>
                    <a:pt x="312" y="97"/>
                    <a:pt x="336" y="107"/>
                    <a:pt x="341" y="114"/>
                  </a:cubicBezTo>
                  <a:cubicBezTo>
                    <a:pt x="348" y="122"/>
                    <a:pt x="346" y="139"/>
                    <a:pt x="340" y="156"/>
                  </a:cubicBezTo>
                  <a:cubicBezTo>
                    <a:pt x="335" y="169"/>
                    <a:pt x="327" y="182"/>
                    <a:pt x="318" y="191"/>
                  </a:cubicBezTo>
                  <a:close/>
                </a:path>
              </a:pathLst>
            </a:custGeom>
            <a:solidFill>
              <a:srgbClr val="2F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0" name="Freeform 559"/>
            <p:cNvSpPr>
              <a:spLocks/>
            </p:cNvSpPr>
            <p:nvPr/>
          </p:nvSpPr>
          <p:spPr bwMode="auto">
            <a:xfrm>
              <a:off x="8733886" y="2315834"/>
              <a:ext cx="516386" cy="587448"/>
            </a:xfrm>
            <a:custGeom>
              <a:avLst/>
              <a:gdLst>
                <a:gd name="T0" fmla="*/ 1417 w 1417"/>
                <a:gd name="T1" fmla="*/ 1484 h 1612"/>
                <a:gd name="T2" fmla="*/ 151 w 1417"/>
                <a:gd name="T3" fmla="*/ 1612 h 1612"/>
                <a:gd name="T4" fmla="*/ 0 w 1417"/>
                <a:gd name="T5" fmla="*/ 128 h 1612"/>
                <a:gd name="T6" fmla="*/ 1266 w 1417"/>
                <a:gd name="T7" fmla="*/ 0 h 1612"/>
                <a:gd name="T8" fmla="*/ 1417 w 1417"/>
                <a:gd name="T9" fmla="*/ 1484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1612">
                  <a:moveTo>
                    <a:pt x="1417" y="1484"/>
                  </a:moveTo>
                  <a:lnTo>
                    <a:pt x="151" y="1612"/>
                  </a:lnTo>
                  <a:lnTo>
                    <a:pt x="0" y="128"/>
                  </a:lnTo>
                  <a:lnTo>
                    <a:pt x="1266" y="0"/>
                  </a:lnTo>
                  <a:lnTo>
                    <a:pt x="1417" y="1484"/>
                  </a:lnTo>
                  <a:close/>
                </a:path>
              </a:pathLst>
            </a:custGeom>
            <a:solidFill>
              <a:srgbClr val="8B62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1" name="Freeform 560"/>
            <p:cNvSpPr>
              <a:spLocks/>
            </p:cNvSpPr>
            <p:nvPr/>
          </p:nvSpPr>
          <p:spPr bwMode="auto">
            <a:xfrm>
              <a:off x="8774701" y="2392364"/>
              <a:ext cx="442408" cy="489054"/>
            </a:xfrm>
            <a:custGeom>
              <a:avLst/>
              <a:gdLst>
                <a:gd name="T0" fmla="*/ 0 w 1214"/>
                <a:gd name="T1" fmla="*/ 73 h 1342"/>
                <a:gd name="T2" fmla="*/ 1134 w 1214"/>
                <a:gd name="T3" fmla="*/ 0 h 1342"/>
                <a:gd name="T4" fmla="*/ 1214 w 1214"/>
                <a:gd name="T5" fmla="*/ 1269 h 1342"/>
                <a:gd name="T6" fmla="*/ 80 w 1214"/>
                <a:gd name="T7" fmla="*/ 1342 h 1342"/>
                <a:gd name="T8" fmla="*/ 0 w 1214"/>
                <a:gd name="T9" fmla="*/ 7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4" h="1342">
                  <a:moveTo>
                    <a:pt x="0" y="73"/>
                  </a:moveTo>
                  <a:lnTo>
                    <a:pt x="1134" y="0"/>
                  </a:lnTo>
                  <a:lnTo>
                    <a:pt x="1214" y="1269"/>
                  </a:lnTo>
                  <a:lnTo>
                    <a:pt x="80" y="134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" name="Freeform 561"/>
            <p:cNvSpPr>
              <a:spLocks/>
            </p:cNvSpPr>
            <p:nvPr/>
          </p:nvSpPr>
          <p:spPr bwMode="auto">
            <a:xfrm>
              <a:off x="8774701" y="2412042"/>
              <a:ext cx="442408" cy="469376"/>
            </a:xfrm>
            <a:custGeom>
              <a:avLst/>
              <a:gdLst>
                <a:gd name="T0" fmla="*/ 656 w 710"/>
                <a:gd name="T1" fmla="*/ 115 h 756"/>
                <a:gd name="T2" fmla="*/ 674 w 710"/>
                <a:gd name="T3" fmla="*/ 151 h 756"/>
                <a:gd name="T4" fmla="*/ 710 w 710"/>
                <a:gd name="T5" fmla="*/ 713 h 756"/>
                <a:gd name="T6" fmla="*/ 47 w 710"/>
                <a:gd name="T7" fmla="*/ 756 h 756"/>
                <a:gd name="T8" fmla="*/ 0 w 710"/>
                <a:gd name="T9" fmla="*/ 11 h 756"/>
                <a:gd name="T10" fmla="*/ 255 w 710"/>
                <a:gd name="T11" fmla="*/ 1 h 756"/>
                <a:gd name="T12" fmla="*/ 293 w 710"/>
                <a:gd name="T13" fmla="*/ 7 h 756"/>
                <a:gd name="T14" fmla="*/ 656 w 710"/>
                <a:gd name="T15" fmla="*/ 11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56">
                  <a:moveTo>
                    <a:pt x="656" y="115"/>
                  </a:moveTo>
                  <a:cubicBezTo>
                    <a:pt x="666" y="118"/>
                    <a:pt x="673" y="129"/>
                    <a:pt x="674" y="151"/>
                  </a:cubicBezTo>
                  <a:cubicBezTo>
                    <a:pt x="686" y="329"/>
                    <a:pt x="710" y="713"/>
                    <a:pt x="710" y="713"/>
                  </a:cubicBezTo>
                  <a:cubicBezTo>
                    <a:pt x="47" y="756"/>
                    <a:pt x="47" y="756"/>
                    <a:pt x="47" y="7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39" y="2"/>
                    <a:pt x="255" y="1"/>
                  </a:cubicBezTo>
                  <a:cubicBezTo>
                    <a:pt x="266" y="0"/>
                    <a:pt x="279" y="3"/>
                    <a:pt x="293" y="7"/>
                  </a:cubicBezTo>
                  <a:lnTo>
                    <a:pt x="656" y="115"/>
                  </a:lnTo>
                  <a:close/>
                </a:path>
              </a:pathLst>
            </a:custGeom>
            <a:solidFill>
              <a:srgbClr val="E8E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3" name="Freeform 562"/>
            <p:cNvSpPr>
              <a:spLocks/>
            </p:cNvSpPr>
            <p:nvPr/>
          </p:nvSpPr>
          <p:spPr bwMode="auto">
            <a:xfrm>
              <a:off x="8957277" y="2416416"/>
              <a:ext cx="226671" cy="125361"/>
            </a:xfrm>
            <a:custGeom>
              <a:avLst/>
              <a:gdLst>
                <a:gd name="T0" fmla="*/ 364 w 364"/>
                <a:gd name="T1" fmla="*/ 108 h 202"/>
                <a:gd name="T2" fmla="*/ 0 w 364"/>
                <a:gd name="T3" fmla="*/ 0 h 202"/>
                <a:gd name="T4" fmla="*/ 0 w 364"/>
                <a:gd name="T5" fmla="*/ 0 h 202"/>
                <a:gd name="T6" fmla="*/ 287 w 364"/>
                <a:gd name="T7" fmla="*/ 202 h 202"/>
                <a:gd name="T8" fmla="*/ 352 w 364"/>
                <a:gd name="T9" fmla="*/ 109 h 202"/>
                <a:gd name="T10" fmla="*/ 363 w 364"/>
                <a:gd name="T11" fmla="*/ 108 h 202"/>
                <a:gd name="T12" fmla="*/ 364 w 364"/>
                <a:gd name="T13" fmla="*/ 10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202">
                  <a:moveTo>
                    <a:pt x="364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2" y="36"/>
                    <a:pt x="287" y="202"/>
                    <a:pt x="287" y="202"/>
                  </a:cubicBezTo>
                  <a:cubicBezTo>
                    <a:pt x="287" y="202"/>
                    <a:pt x="324" y="118"/>
                    <a:pt x="352" y="109"/>
                  </a:cubicBezTo>
                  <a:cubicBezTo>
                    <a:pt x="356" y="107"/>
                    <a:pt x="360" y="107"/>
                    <a:pt x="363" y="108"/>
                  </a:cubicBezTo>
                  <a:lnTo>
                    <a:pt x="364" y="108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" name="Freeform 563"/>
            <p:cNvSpPr>
              <a:spLocks noEditPoints="1"/>
            </p:cNvSpPr>
            <p:nvPr/>
          </p:nvSpPr>
          <p:spPr bwMode="auto">
            <a:xfrm>
              <a:off x="8925208" y="2841695"/>
              <a:ext cx="197881" cy="73249"/>
            </a:xfrm>
            <a:custGeom>
              <a:avLst/>
              <a:gdLst>
                <a:gd name="T0" fmla="*/ 249 w 317"/>
                <a:gd name="T1" fmla="*/ 76 h 118"/>
                <a:gd name="T2" fmla="*/ 223 w 317"/>
                <a:gd name="T3" fmla="*/ 79 h 118"/>
                <a:gd name="T4" fmla="*/ 196 w 317"/>
                <a:gd name="T5" fmla="*/ 111 h 118"/>
                <a:gd name="T6" fmla="*/ 139 w 317"/>
                <a:gd name="T7" fmla="*/ 117 h 118"/>
                <a:gd name="T8" fmla="*/ 106 w 317"/>
                <a:gd name="T9" fmla="*/ 91 h 118"/>
                <a:gd name="T10" fmla="*/ 80 w 317"/>
                <a:gd name="T11" fmla="*/ 94 h 118"/>
                <a:gd name="T12" fmla="*/ 0 w 317"/>
                <a:gd name="T13" fmla="*/ 32 h 118"/>
                <a:gd name="T14" fmla="*/ 316 w 317"/>
                <a:gd name="T15" fmla="*/ 0 h 118"/>
                <a:gd name="T16" fmla="*/ 249 w 317"/>
                <a:gd name="T17" fmla="*/ 76 h 118"/>
                <a:gd name="T18" fmla="*/ 167 w 317"/>
                <a:gd name="T19" fmla="*/ 106 h 118"/>
                <a:gd name="T20" fmla="*/ 167 w 317"/>
                <a:gd name="T21" fmla="*/ 106 h 118"/>
                <a:gd name="T22" fmla="*/ 175 w 317"/>
                <a:gd name="T23" fmla="*/ 96 h 118"/>
                <a:gd name="T24" fmla="*/ 165 w 317"/>
                <a:gd name="T25" fmla="*/ 88 h 118"/>
                <a:gd name="T26" fmla="*/ 157 w 317"/>
                <a:gd name="T27" fmla="*/ 98 h 118"/>
                <a:gd name="T28" fmla="*/ 167 w 317"/>
                <a:gd name="T29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118">
                  <a:moveTo>
                    <a:pt x="249" y="76"/>
                  </a:moveTo>
                  <a:cubicBezTo>
                    <a:pt x="223" y="79"/>
                    <a:pt x="223" y="79"/>
                    <a:pt x="223" y="79"/>
                  </a:cubicBezTo>
                  <a:cubicBezTo>
                    <a:pt x="224" y="95"/>
                    <a:pt x="212" y="109"/>
                    <a:pt x="196" y="111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23" y="118"/>
                    <a:pt x="108" y="107"/>
                    <a:pt x="106" y="91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41" y="97"/>
                    <a:pt x="6" y="70"/>
                    <a:pt x="0" y="32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7" y="39"/>
                    <a:pt x="288" y="72"/>
                    <a:pt x="249" y="76"/>
                  </a:cubicBezTo>
                  <a:close/>
                  <a:moveTo>
                    <a:pt x="167" y="106"/>
                  </a:moveTo>
                  <a:cubicBezTo>
                    <a:pt x="167" y="106"/>
                    <a:pt x="167" y="106"/>
                    <a:pt x="167" y="106"/>
                  </a:cubicBezTo>
                  <a:cubicBezTo>
                    <a:pt x="172" y="106"/>
                    <a:pt x="176" y="101"/>
                    <a:pt x="175" y="96"/>
                  </a:cubicBezTo>
                  <a:cubicBezTo>
                    <a:pt x="175" y="91"/>
                    <a:pt x="170" y="87"/>
                    <a:pt x="165" y="88"/>
                  </a:cubicBezTo>
                  <a:cubicBezTo>
                    <a:pt x="160" y="88"/>
                    <a:pt x="156" y="93"/>
                    <a:pt x="157" y="98"/>
                  </a:cubicBezTo>
                  <a:cubicBezTo>
                    <a:pt x="157" y="103"/>
                    <a:pt x="162" y="107"/>
                    <a:pt x="167" y="106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" name="Freeform 564"/>
            <p:cNvSpPr>
              <a:spLocks/>
            </p:cNvSpPr>
            <p:nvPr/>
          </p:nvSpPr>
          <p:spPr bwMode="auto">
            <a:xfrm>
              <a:off x="8925208" y="2841695"/>
              <a:ext cx="197152" cy="24781"/>
            </a:xfrm>
            <a:custGeom>
              <a:avLst/>
              <a:gdLst>
                <a:gd name="T0" fmla="*/ 1 w 316"/>
                <a:gd name="T1" fmla="*/ 40 h 40"/>
                <a:gd name="T2" fmla="*/ 0 w 316"/>
                <a:gd name="T3" fmla="*/ 32 h 40"/>
                <a:gd name="T4" fmla="*/ 315 w 316"/>
                <a:gd name="T5" fmla="*/ 0 h 40"/>
                <a:gd name="T6" fmla="*/ 316 w 316"/>
                <a:gd name="T7" fmla="*/ 9 h 40"/>
                <a:gd name="T8" fmla="*/ 316 w 316"/>
                <a:gd name="T9" fmla="*/ 9 h 40"/>
                <a:gd name="T10" fmla="*/ 1 w 316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40">
                  <a:moveTo>
                    <a:pt x="1" y="40"/>
                  </a:moveTo>
                  <a:cubicBezTo>
                    <a:pt x="1" y="38"/>
                    <a:pt x="0" y="35"/>
                    <a:pt x="0" y="32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6" name="Freeform 565"/>
            <p:cNvSpPr>
              <a:spLocks/>
            </p:cNvSpPr>
            <p:nvPr/>
          </p:nvSpPr>
          <p:spPr bwMode="auto">
            <a:xfrm>
              <a:off x="8536369" y="2277935"/>
              <a:ext cx="318505" cy="419814"/>
            </a:xfrm>
            <a:custGeom>
              <a:avLst/>
              <a:gdLst>
                <a:gd name="T0" fmla="*/ 400 w 874"/>
                <a:gd name="T1" fmla="*/ 1152 h 1152"/>
                <a:gd name="T2" fmla="*/ 0 w 874"/>
                <a:gd name="T3" fmla="*/ 196 h 1152"/>
                <a:gd name="T4" fmla="*/ 472 w 874"/>
                <a:gd name="T5" fmla="*/ 0 h 1152"/>
                <a:gd name="T6" fmla="*/ 874 w 874"/>
                <a:gd name="T7" fmla="*/ 954 h 1152"/>
                <a:gd name="T8" fmla="*/ 400 w 874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152">
                  <a:moveTo>
                    <a:pt x="400" y="1152"/>
                  </a:moveTo>
                  <a:lnTo>
                    <a:pt x="0" y="196"/>
                  </a:lnTo>
                  <a:lnTo>
                    <a:pt x="472" y="0"/>
                  </a:lnTo>
                  <a:lnTo>
                    <a:pt x="874" y="954"/>
                  </a:lnTo>
                  <a:lnTo>
                    <a:pt x="400" y="1152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7" name="Freeform 566"/>
            <p:cNvSpPr>
              <a:spLocks/>
            </p:cNvSpPr>
            <p:nvPr/>
          </p:nvSpPr>
          <p:spPr bwMode="auto">
            <a:xfrm>
              <a:off x="8536369" y="2349362"/>
              <a:ext cx="175651" cy="348387"/>
            </a:xfrm>
            <a:custGeom>
              <a:avLst/>
              <a:gdLst>
                <a:gd name="T0" fmla="*/ 482 w 482"/>
                <a:gd name="T1" fmla="*/ 361 h 956"/>
                <a:gd name="T2" fmla="*/ 0 w 482"/>
                <a:gd name="T3" fmla="*/ 0 h 956"/>
                <a:gd name="T4" fmla="*/ 400 w 482"/>
                <a:gd name="T5" fmla="*/ 956 h 956"/>
                <a:gd name="T6" fmla="*/ 482 w 482"/>
                <a:gd name="T7" fmla="*/ 36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956">
                  <a:moveTo>
                    <a:pt x="482" y="361"/>
                  </a:moveTo>
                  <a:lnTo>
                    <a:pt x="0" y="0"/>
                  </a:lnTo>
                  <a:lnTo>
                    <a:pt x="400" y="956"/>
                  </a:lnTo>
                  <a:lnTo>
                    <a:pt x="482" y="36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8" name="Freeform 567"/>
            <p:cNvSpPr>
              <a:spLocks/>
            </p:cNvSpPr>
            <p:nvPr/>
          </p:nvSpPr>
          <p:spPr bwMode="auto">
            <a:xfrm>
              <a:off x="8646060" y="2425161"/>
              <a:ext cx="264206" cy="215373"/>
            </a:xfrm>
            <a:custGeom>
              <a:avLst/>
              <a:gdLst>
                <a:gd name="T0" fmla="*/ 683 w 725"/>
                <a:gd name="T1" fmla="*/ 591 h 591"/>
                <a:gd name="T2" fmla="*/ 0 w 725"/>
                <a:gd name="T3" fmla="*/ 53 h 591"/>
                <a:gd name="T4" fmla="*/ 41 w 725"/>
                <a:gd name="T5" fmla="*/ 0 h 591"/>
                <a:gd name="T6" fmla="*/ 725 w 725"/>
                <a:gd name="T7" fmla="*/ 540 h 591"/>
                <a:gd name="T8" fmla="*/ 717 w 725"/>
                <a:gd name="T9" fmla="*/ 576 h 591"/>
                <a:gd name="T10" fmla="*/ 683 w 725"/>
                <a:gd name="T11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591">
                  <a:moveTo>
                    <a:pt x="683" y="591"/>
                  </a:moveTo>
                  <a:lnTo>
                    <a:pt x="0" y="53"/>
                  </a:lnTo>
                  <a:lnTo>
                    <a:pt x="41" y="0"/>
                  </a:lnTo>
                  <a:lnTo>
                    <a:pt x="725" y="540"/>
                  </a:lnTo>
                  <a:lnTo>
                    <a:pt x="717" y="576"/>
                  </a:lnTo>
                  <a:lnTo>
                    <a:pt x="683" y="591"/>
                  </a:lnTo>
                  <a:close/>
                </a:path>
              </a:pathLst>
            </a:custGeom>
            <a:solidFill>
              <a:srgbClr val="4454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9" name="Freeform 568"/>
            <p:cNvSpPr>
              <a:spLocks/>
            </p:cNvSpPr>
            <p:nvPr/>
          </p:nvSpPr>
          <p:spPr bwMode="auto">
            <a:xfrm>
              <a:off x="8646060" y="2434272"/>
              <a:ext cx="263842" cy="206262"/>
            </a:xfrm>
            <a:custGeom>
              <a:avLst/>
              <a:gdLst>
                <a:gd name="T0" fmla="*/ 683 w 724"/>
                <a:gd name="T1" fmla="*/ 566 h 566"/>
                <a:gd name="T2" fmla="*/ 0 w 724"/>
                <a:gd name="T3" fmla="*/ 28 h 566"/>
                <a:gd name="T4" fmla="*/ 21 w 724"/>
                <a:gd name="T5" fmla="*/ 0 h 566"/>
                <a:gd name="T6" fmla="*/ 724 w 724"/>
                <a:gd name="T7" fmla="*/ 557 h 566"/>
                <a:gd name="T8" fmla="*/ 683 w 724"/>
                <a:gd name="T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566">
                  <a:moveTo>
                    <a:pt x="683" y="566"/>
                  </a:moveTo>
                  <a:lnTo>
                    <a:pt x="0" y="28"/>
                  </a:lnTo>
                  <a:lnTo>
                    <a:pt x="21" y="0"/>
                  </a:lnTo>
                  <a:lnTo>
                    <a:pt x="724" y="557"/>
                  </a:lnTo>
                  <a:lnTo>
                    <a:pt x="683" y="566"/>
                  </a:lnTo>
                  <a:close/>
                </a:path>
              </a:pathLst>
            </a:custGeom>
            <a:solidFill>
              <a:srgbClr val="3946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0" name="Freeform 569"/>
            <p:cNvSpPr>
              <a:spLocks/>
            </p:cNvSpPr>
            <p:nvPr/>
          </p:nvSpPr>
          <p:spPr bwMode="auto">
            <a:xfrm>
              <a:off x="8893503" y="2620491"/>
              <a:ext cx="57579" cy="48468"/>
            </a:xfrm>
            <a:custGeom>
              <a:avLst/>
              <a:gdLst>
                <a:gd name="T0" fmla="*/ 29 w 92"/>
                <a:gd name="T1" fmla="*/ 4 h 78"/>
                <a:gd name="T2" fmla="*/ 92 w 92"/>
                <a:gd name="T3" fmla="*/ 78 h 78"/>
                <a:gd name="T4" fmla="*/ 5 w 92"/>
                <a:gd name="T5" fmla="*/ 35 h 78"/>
                <a:gd name="T6" fmla="*/ 2 w 92"/>
                <a:gd name="T7" fmla="*/ 23 h 78"/>
                <a:gd name="T8" fmla="*/ 21 w 92"/>
                <a:gd name="T9" fmla="*/ 23 h 78"/>
                <a:gd name="T10" fmla="*/ 17 w 92"/>
                <a:gd name="T11" fmla="*/ 4 h 78"/>
                <a:gd name="T12" fmla="*/ 29 w 92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8">
                  <a:moveTo>
                    <a:pt x="29" y="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1"/>
                    <a:pt x="0" y="26"/>
                    <a:pt x="2" y="23"/>
                  </a:cubicBezTo>
                  <a:cubicBezTo>
                    <a:pt x="6" y="18"/>
                    <a:pt x="16" y="30"/>
                    <a:pt x="21" y="23"/>
                  </a:cubicBezTo>
                  <a:cubicBezTo>
                    <a:pt x="26" y="16"/>
                    <a:pt x="13" y="9"/>
                    <a:pt x="17" y="4"/>
                  </a:cubicBezTo>
                  <a:cubicBezTo>
                    <a:pt x="20" y="0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1" name="Freeform 570"/>
            <p:cNvSpPr>
              <a:spLocks/>
            </p:cNvSpPr>
            <p:nvPr/>
          </p:nvSpPr>
          <p:spPr bwMode="auto">
            <a:xfrm>
              <a:off x="8893503" y="2631789"/>
              <a:ext cx="57579" cy="37171"/>
            </a:xfrm>
            <a:custGeom>
              <a:avLst/>
              <a:gdLst>
                <a:gd name="T0" fmla="*/ 92 w 92"/>
                <a:gd name="T1" fmla="*/ 60 h 60"/>
                <a:gd name="T2" fmla="*/ 5 w 92"/>
                <a:gd name="T3" fmla="*/ 17 h 60"/>
                <a:gd name="T4" fmla="*/ 2 w 92"/>
                <a:gd name="T5" fmla="*/ 5 h 60"/>
                <a:gd name="T6" fmla="*/ 21 w 92"/>
                <a:gd name="T7" fmla="*/ 5 h 60"/>
                <a:gd name="T8" fmla="*/ 21 w 92"/>
                <a:gd name="T9" fmla="*/ 4 h 60"/>
                <a:gd name="T10" fmla="*/ 92 w 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0">
                  <a:moveTo>
                    <a:pt x="92" y="60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3"/>
                    <a:pt x="0" y="8"/>
                    <a:pt x="2" y="5"/>
                  </a:cubicBezTo>
                  <a:cubicBezTo>
                    <a:pt x="6" y="0"/>
                    <a:pt x="16" y="12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rgbClr val="DBB4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2" name="Freeform 571"/>
            <p:cNvSpPr>
              <a:spLocks/>
            </p:cNvSpPr>
            <p:nvPr/>
          </p:nvSpPr>
          <p:spPr bwMode="auto">
            <a:xfrm>
              <a:off x="8933954" y="2655477"/>
              <a:ext cx="17128" cy="13484"/>
            </a:xfrm>
            <a:custGeom>
              <a:avLst/>
              <a:gdLst>
                <a:gd name="T0" fmla="*/ 14 w 47"/>
                <a:gd name="T1" fmla="*/ 0 h 37"/>
                <a:gd name="T2" fmla="*/ 47 w 47"/>
                <a:gd name="T3" fmla="*/ 37 h 37"/>
                <a:gd name="T4" fmla="*/ 0 w 47"/>
                <a:gd name="T5" fmla="*/ 15 h 37"/>
                <a:gd name="T6" fmla="*/ 14 w 4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7">
                  <a:moveTo>
                    <a:pt x="14" y="0"/>
                  </a:moveTo>
                  <a:lnTo>
                    <a:pt x="47" y="37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3" name="Freeform 572"/>
            <p:cNvSpPr>
              <a:spLocks/>
            </p:cNvSpPr>
            <p:nvPr/>
          </p:nvSpPr>
          <p:spPr bwMode="auto">
            <a:xfrm>
              <a:off x="8638772" y="2418968"/>
              <a:ext cx="27332" cy="29154"/>
            </a:xfrm>
            <a:custGeom>
              <a:avLst/>
              <a:gdLst>
                <a:gd name="T0" fmla="*/ 20 w 44"/>
                <a:gd name="T1" fmla="*/ 47 h 47"/>
                <a:gd name="T2" fmla="*/ 2 w 44"/>
                <a:gd name="T3" fmla="*/ 33 h 47"/>
                <a:gd name="T4" fmla="*/ 2 w 44"/>
                <a:gd name="T5" fmla="*/ 25 h 47"/>
                <a:gd name="T6" fmla="*/ 19 w 44"/>
                <a:gd name="T7" fmla="*/ 3 h 47"/>
                <a:gd name="T8" fmla="*/ 27 w 44"/>
                <a:gd name="T9" fmla="*/ 2 h 47"/>
                <a:gd name="T10" fmla="*/ 44 w 44"/>
                <a:gd name="T11" fmla="*/ 16 h 47"/>
                <a:gd name="T12" fmla="*/ 20 w 44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7">
                  <a:moveTo>
                    <a:pt x="20" y="47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1"/>
                    <a:pt x="0" y="28"/>
                    <a:pt x="2" y="2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1"/>
                    <a:pt x="24" y="0"/>
                    <a:pt x="27" y="2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20" y="47"/>
                  </a:lnTo>
                  <a:close/>
                </a:path>
              </a:pathLst>
            </a:custGeom>
            <a:solidFill>
              <a:srgbClr val="B37E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4" name="Freeform 573"/>
            <p:cNvSpPr>
              <a:spLocks/>
            </p:cNvSpPr>
            <p:nvPr/>
          </p:nvSpPr>
          <p:spPr bwMode="auto">
            <a:xfrm>
              <a:off x="8650433" y="2428077"/>
              <a:ext cx="18221" cy="21865"/>
            </a:xfrm>
            <a:custGeom>
              <a:avLst/>
              <a:gdLst>
                <a:gd name="T0" fmla="*/ 50 w 50"/>
                <a:gd name="T1" fmla="*/ 7 h 60"/>
                <a:gd name="T2" fmla="*/ 9 w 50"/>
                <a:gd name="T3" fmla="*/ 60 h 60"/>
                <a:gd name="T4" fmla="*/ 0 w 50"/>
                <a:gd name="T5" fmla="*/ 53 h 60"/>
                <a:gd name="T6" fmla="*/ 41 w 50"/>
                <a:gd name="T7" fmla="*/ 0 h 60"/>
                <a:gd name="T8" fmla="*/ 50 w 50"/>
                <a:gd name="T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0">
                  <a:moveTo>
                    <a:pt x="50" y="7"/>
                  </a:moveTo>
                  <a:lnTo>
                    <a:pt x="9" y="60"/>
                  </a:lnTo>
                  <a:lnTo>
                    <a:pt x="0" y="53"/>
                  </a:lnTo>
                  <a:lnTo>
                    <a:pt x="41" y="0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6F5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5" name="Freeform 574"/>
            <p:cNvSpPr>
              <a:spLocks/>
            </p:cNvSpPr>
            <p:nvPr/>
          </p:nvSpPr>
          <p:spPr bwMode="auto">
            <a:xfrm>
              <a:off x="7466063" y="3578558"/>
              <a:ext cx="745608" cy="647942"/>
            </a:xfrm>
            <a:custGeom>
              <a:avLst/>
              <a:gdLst>
                <a:gd name="T0" fmla="*/ 443 w 2046"/>
                <a:gd name="T1" fmla="*/ 1778 h 1778"/>
                <a:gd name="T2" fmla="*/ 0 w 2046"/>
                <a:gd name="T3" fmla="*/ 595 h 1778"/>
                <a:gd name="T4" fmla="*/ 1601 w 2046"/>
                <a:gd name="T5" fmla="*/ 0 h 1778"/>
                <a:gd name="T6" fmla="*/ 2046 w 2046"/>
                <a:gd name="T7" fmla="*/ 1184 h 1778"/>
                <a:gd name="T8" fmla="*/ 443 w 2046"/>
                <a:gd name="T9" fmla="*/ 1778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6" h="1778">
                  <a:moveTo>
                    <a:pt x="443" y="1778"/>
                  </a:moveTo>
                  <a:lnTo>
                    <a:pt x="0" y="595"/>
                  </a:lnTo>
                  <a:lnTo>
                    <a:pt x="1601" y="0"/>
                  </a:lnTo>
                  <a:lnTo>
                    <a:pt x="2046" y="1184"/>
                  </a:lnTo>
                  <a:lnTo>
                    <a:pt x="443" y="17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6" name="Freeform 575"/>
            <p:cNvSpPr>
              <a:spLocks/>
            </p:cNvSpPr>
            <p:nvPr/>
          </p:nvSpPr>
          <p:spPr bwMode="auto">
            <a:xfrm>
              <a:off x="7481003" y="3586575"/>
              <a:ext cx="745608" cy="648307"/>
            </a:xfrm>
            <a:custGeom>
              <a:avLst/>
              <a:gdLst>
                <a:gd name="T0" fmla="*/ 443 w 2046"/>
                <a:gd name="T1" fmla="*/ 1779 h 1779"/>
                <a:gd name="T2" fmla="*/ 0 w 2046"/>
                <a:gd name="T3" fmla="*/ 595 h 1779"/>
                <a:gd name="T4" fmla="*/ 1603 w 2046"/>
                <a:gd name="T5" fmla="*/ 0 h 1779"/>
                <a:gd name="T6" fmla="*/ 2046 w 2046"/>
                <a:gd name="T7" fmla="*/ 1184 h 1779"/>
                <a:gd name="T8" fmla="*/ 443 w 2046"/>
                <a:gd name="T9" fmla="*/ 1779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6" h="1779">
                  <a:moveTo>
                    <a:pt x="443" y="1779"/>
                  </a:moveTo>
                  <a:lnTo>
                    <a:pt x="0" y="595"/>
                  </a:lnTo>
                  <a:lnTo>
                    <a:pt x="1603" y="0"/>
                  </a:lnTo>
                  <a:lnTo>
                    <a:pt x="2046" y="1184"/>
                  </a:lnTo>
                  <a:lnTo>
                    <a:pt x="443" y="177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7" name="Freeform 576"/>
            <p:cNvSpPr>
              <a:spLocks/>
            </p:cNvSpPr>
            <p:nvPr/>
          </p:nvSpPr>
          <p:spPr bwMode="auto">
            <a:xfrm>
              <a:off x="7510887" y="3591678"/>
              <a:ext cx="752532" cy="661790"/>
            </a:xfrm>
            <a:custGeom>
              <a:avLst/>
              <a:gdLst>
                <a:gd name="T0" fmla="*/ 482 w 2065"/>
                <a:gd name="T1" fmla="*/ 1816 h 1816"/>
                <a:gd name="T2" fmla="*/ 0 w 2065"/>
                <a:gd name="T3" fmla="*/ 647 h 1816"/>
                <a:gd name="T4" fmla="*/ 1582 w 2065"/>
                <a:gd name="T5" fmla="*/ 0 h 1816"/>
                <a:gd name="T6" fmla="*/ 2065 w 2065"/>
                <a:gd name="T7" fmla="*/ 1168 h 1816"/>
                <a:gd name="T8" fmla="*/ 482 w 2065"/>
                <a:gd name="T9" fmla="*/ 1816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5" h="1816">
                  <a:moveTo>
                    <a:pt x="482" y="1816"/>
                  </a:moveTo>
                  <a:lnTo>
                    <a:pt x="0" y="647"/>
                  </a:lnTo>
                  <a:lnTo>
                    <a:pt x="1582" y="0"/>
                  </a:lnTo>
                  <a:lnTo>
                    <a:pt x="2065" y="1168"/>
                  </a:lnTo>
                  <a:lnTo>
                    <a:pt x="482" y="18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8" name="Freeform 577"/>
            <p:cNvSpPr>
              <a:spLocks/>
            </p:cNvSpPr>
            <p:nvPr/>
          </p:nvSpPr>
          <p:spPr bwMode="auto">
            <a:xfrm>
              <a:off x="8125667" y="3748015"/>
              <a:ext cx="34620" cy="88190"/>
            </a:xfrm>
            <a:custGeom>
              <a:avLst/>
              <a:gdLst>
                <a:gd name="T0" fmla="*/ 52 w 56"/>
                <a:gd name="T1" fmla="*/ 141 h 142"/>
                <a:gd name="T2" fmla="*/ 45 w 56"/>
                <a:gd name="T3" fmla="*/ 136 h 142"/>
                <a:gd name="T4" fmla="*/ 2 w 56"/>
                <a:gd name="T5" fmla="*/ 8 h 142"/>
                <a:gd name="T6" fmla="*/ 4 w 56"/>
                <a:gd name="T7" fmla="*/ 0 h 142"/>
                <a:gd name="T8" fmla="*/ 11 w 56"/>
                <a:gd name="T9" fmla="*/ 5 h 142"/>
                <a:gd name="T10" fmla="*/ 55 w 56"/>
                <a:gd name="T11" fmla="*/ 133 h 142"/>
                <a:gd name="T12" fmla="*/ 52 w 56"/>
                <a:gd name="T13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42">
                  <a:moveTo>
                    <a:pt x="52" y="141"/>
                  </a:moveTo>
                  <a:cubicBezTo>
                    <a:pt x="50" y="142"/>
                    <a:pt x="47" y="140"/>
                    <a:pt x="45" y="13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5"/>
                    <a:pt x="1" y="1"/>
                    <a:pt x="4" y="0"/>
                  </a:cubicBezTo>
                  <a:cubicBezTo>
                    <a:pt x="7" y="0"/>
                    <a:pt x="10" y="2"/>
                    <a:pt x="11" y="5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6" y="136"/>
                    <a:pt x="55" y="140"/>
                    <a:pt x="52" y="14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9" name="Freeform 578"/>
            <p:cNvSpPr>
              <a:spLocks/>
            </p:cNvSpPr>
            <p:nvPr/>
          </p:nvSpPr>
          <p:spPr bwMode="auto">
            <a:xfrm>
              <a:off x="8132226" y="3726878"/>
              <a:ext cx="75435" cy="103131"/>
            </a:xfrm>
            <a:custGeom>
              <a:avLst/>
              <a:gdLst>
                <a:gd name="T0" fmla="*/ 44 w 121"/>
                <a:gd name="T1" fmla="*/ 166 h 166"/>
                <a:gd name="T2" fmla="*/ 0 w 121"/>
                <a:gd name="T3" fmla="*/ 39 h 166"/>
                <a:gd name="T4" fmla="*/ 55 w 121"/>
                <a:gd name="T5" fmla="*/ 3 h 166"/>
                <a:gd name="T6" fmla="*/ 66 w 121"/>
                <a:gd name="T7" fmla="*/ 2 h 166"/>
                <a:gd name="T8" fmla="*/ 73 w 121"/>
                <a:gd name="T9" fmla="*/ 9 h 166"/>
                <a:gd name="T10" fmla="*/ 119 w 121"/>
                <a:gd name="T11" fmla="*/ 144 h 166"/>
                <a:gd name="T12" fmla="*/ 118 w 121"/>
                <a:gd name="T13" fmla="*/ 154 h 166"/>
                <a:gd name="T14" fmla="*/ 109 w 121"/>
                <a:gd name="T15" fmla="*/ 160 h 166"/>
                <a:gd name="T16" fmla="*/ 44 w 121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6">
                  <a:moveTo>
                    <a:pt x="44" y="166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1"/>
                    <a:pt x="62" y="0"/>
                    <a:pt x="66" y="2"/>
                  </a:cubicBezTo>
                  <a:cubicBezTo>
                    <a:pt x="69" y="3"/>
                    <a:pt x="72" y="6"/>
                    <a:pt x="73" y="9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21" y="147"/>
                    <a:pt x="120" y="151"/>
                    <a:pt x="118" y="154"/>
                  </a:cubicBezTo>
                  <a:cubicBezTo>
                    <a:pt x="116" y="158"/>
                    <a:pt x="113" y="159"/>
                    <a:pt x="109" y="160"/>
                  </a:cubicBezTo>
                  <a:lnTo>
                    <a:pt x="44" y="166"/>
                  </a:lnTo>
                  <a:close/>
                </a:path>
              </a:pathLst>
            </a:custGeom>
            <a:solidFill>
              <a:srgbClr val="413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0" name="Freeform 579"/>
            <p:cNvSpPr>
              <a:spLocks/>
            </p:cNvSpPr>
            <p:nvPr/>
          </p:nvSpPr>
          <p:spPr bwMode="auto">
            <a:xfrm>
              <a:off x="8132226" y="3745099"/>
              <a:ext cx="83088" cy="83817"/>
            </a:xfrm>
            <a:custGeom>
              <a:avLst/>
              <a:gdLst>
                <a:gd name="T0" fmla="*/ 43 w 133"/>
                <a:gd name="T1" fmla="*/ 134 h 135"/>
                <a:gd name="T2" fmla="*/ 31 w 133"/>
                <a:gd name="T3" fmla="*/ 98 h 135"/>
                <a:gd name="T4" fmla="*/ 109 w 133"/>
                <a:gd name="T5" fmla="*/ 71 h 135"/>
                <a:gd name="T6" fmla="*/ 111 w 133"/>
                <a:gd name="T7" fmla="*/ 76 h 135"/>
                <a:gd name="T8" fmla="*/ 116 w 133"/>
                <a:gd name="T9" fmla="*/ 83 h 135"/>
                <a:gd name="T10" fmla="*/ 116 w 133"/>
                <a:gd name="T11" fmla="*/ 83 h 135"/>
                <a:gd name="T12" fmla="*/ 121 w 133"/>
                <a:gd name="T13" fmla="*/ 85 h 135"/>
                <a:gd name="T14" fmla="*/ 124 w 133"/>
                <a:gd name="T15" fmla="*/ 84 h 135"/>
                <a:gd name="T16" fmla="*/ 128 w 133"/>
                <a:gd name="T17" fmla="*/ 83 h 135"/>
                <a:gd name="T18" fmla="*/ 133 w 133"/>
                <a:gd name="T19" fmla="*/ 77 h 135"/>
                <a:gd name="T20" fmla="*/ 133 w 133"/>
                <a:gd name="T21" fmla="*/ 74 h 135"/>
                <a:gd name="T22" fmla="*/ 132 w 133"/>
                <a:gd name="T23" fmla="*/ 69 h 135"/>
                <a:gd name="T24" fmla="*/ 112 w 133"/>
                <a:gd name="T25" fmla="*/ 9 h 135"/>
                <a:gd name="T26" fmla="*/ 112 w 133"/>
                <a:gd name="T27" fmla="*/ 9 h 135"/>
                <a:gd name="T28" fmla="*/ 106 w 133"/>
                <a:gd name="T29" fmla="*/ 2 h 135"/>
                <a:gd name="T30" fmla="*/ 101 w 133"/>
                <a:gd name="T31" fmla="*/ 0 h 135"/>
                <a:gd name="T32" fmla="*/ 99 w 133"/>
                <a:gd name="T33" fmla="*/ 0 h 135"/>
                <a:gd name="T34" fmla="*/ 95 w 133"/>
                <a:gd name="T35" fmla="*/ 2 h 135"/>
                <a:gd name="T36" fmla="*/ 95 w 133"/>
                <a:gd name="T37" fmla="*/ 2 h 135"/>
                <a:gd name="T38" fmla="*/ 90 w 133"/>
                <a:gd name="T39" fmla="*/ 7 h 135"/>
                <a:gd name="T40" fmla="*/ 90 w 133"/>
                <a:gd name="T41" fmla="*/ 7 h 135"/>
                <a:gd name="T42" fmla="*/ 90 w 133"/>
                <a:gd name="T43" fmla="*/ 11 h 135"/>
                <a:gd name="T44" fmla="*/ 90 w 133"/>
                <a:gd name="T45" fmla="*/ 16 h 135"/>
                <a:gd name="T46" fmla="*/ 92 w 133"/>
                <a:gd name="T47" fmla="*/ 21 h 135"/>
                <a:gd name="T48" fmla="*/ 13 w 133"/>
                <a:gd name="T49" fmla="*/ 48 h 135"/>
                <a:gd name="T50" fmla="*/ 1 w 133"/>
                <a:gd name="T51" fmla="*/ 12 h 135"/>
                <a:gd name="T52" fmla="*/ 1 w 133"/>
                <a:gd name="T53" fmla="*/ 12 h 135"/>
                <a:gd name="T54" fmla="*/ 0 w 133"/>
                <a:gd name="T55" fmla="*/ 12 h 135"/>
                <a:gd name="T56" fmla="*/ 13 w 133"/>
                <a:gd name="T57" fmla="*/ 49 h 135"/>
                <a:gd name="T58" fmla="*/ 93 w 133"/>
                <a:gd name="T59" fmla="*/ 22 h 135"/>
                <a:gd name="T60" fmla="*/ 91 w 133"/>
                <a:gd name="T61" fmla="*/ 16 h 135"/>
                <a:gd name="T62" fmla="*/ 90 w 133"/>
                <a:gd name="T63" fmla="*/ 11 h 135"/>
                <a:gd name="T64" fmla="*/ 91 w 133"/>
                <a:gd name="T65" fmla="*/ 7 h 135"/>
                <a:gd name="T66" fmla="*/ 90 w 133"/>
                <a:gd name="T67" fmla="*/ 7 h 135"/>
                <a:gd name="T68" fmla="*/ 91 w 133"/>
                <a:gd name="T69" fmla="*/ 7 h 135"/>
                <a:gd name="T70" fmla="*/ 95 w 133"/>
                <a:gd name="T71" fmla="*/ 2 h 135"/>
                <a:gd name="T72" fmla="*/ 95 w 133"/>
                <a:gd name="T73" fmla="*/ 2 h 135"/>
                <a:gd name="T74" fmla="*/ 95 w 133"/>
                <a:gd name="T75" fmla="*/ 2 h 135"/>
                <a:gd name="T76" fmla="*/ 99 w 133"/>
                <a:gd name="T77" fmla="*/ 1 h 135"/>
                <a:gd name="T78" fmla="*/ 101 w 133"/>
                <a:gd name="T79" fmla="*/ 0 h 135"/>
                <a:gd name="T80" fmla="*/ 106 w 133"/>
                <a:gd name="T81" fmla="*/ 2 h 135"/>
                <a:gd name="T82" fmla="*/ 111 w 133"/>
                <a:gd name="T83" fmla="*/ 9 h 135"/>
                <a:gd name="T84" fmla="*/ 111 w 133"/>
                <a:gd name="T85" fmla="*/ 9 h 135"/>
                <a:gd name="T86" fmla="*/ 111 w 133"/>
                <a:gd name="T87" fmla="*/ 9 h 135"/>
                <a:gd name="T88" fmla="*/ 132 w 133"/>
                <a:gd name="T89" fmla="*/ 69 h 135"/>
                <a:gd name="T90" fmla="*/ 133 w 133"/>
                <a:gd name="T91" fmla="*/ 74 h 135"/>
                <a:gd name="T92" fmla="*/ 132 w 133"/>
                <a:gd name="T93" fmla="*/ 77 h 135"/>
                <a:gd name="T94" fmla="*/ 128 w 133"/>
                <a:gd name="T95" fmla="*/ 82 h 135"/>
                <a:gd name="T96" fmla="*/ 123 w 133"/>
                <a:gd name="T97" fmla="*/ 84 h 135"/>
                <a:gd name="T98" fmla="*/ 121 w 133"/>
                <a:gd name="T99" fmla="*/ 84 h 135"/>
                <a:gd name="T100" fmla="*/ 117 w 133"/>
                <a:gd name="T101" fmla="*/ 83 h 135"/>
                <a:gd name="T102" fmla="*/ 116 w 133"/>
                <a:gd name="T103" fmla="*/ 83 h 135"/>
                <a:gd name="T104" fmla="*/ 117 w 133"/>
                <a:gd name="T105" fmla="*/ 83 h 135"/>
                <a:gd name="T106" fmla="*/ 112 w 133"/>
                <a:gd name="T107" fmla="*/ 76 h 135"/>
                <a:gd name="T108" fmla="*/ 110 w 133"/>
                <a:gd name="T109" fmla="*/ 70 h 135"/>
                <a:gd name="T110" fmla="*/ 30 w 133"/>
                <a:gd name="T111" fmla="*/ 98 h 135"/>
                <a:gd name="T112" fmla="*/ 43 w 133"/>
                <a:gd name="T113" fmla="*/ 135 h 135"/>
                <a:gd name="T114" fmla="*/ 43 w 133"/>
                <a:gd name="T115" fmla="*/ 135 h 135"/>
                <a:gd name="T116" fmla="*/ 43 w 133"/>
                <a:gd name="T11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35">
                  <a:moveTo>
                    <a:pt x="43" y="134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2" y="79"/>
                    <a:pt x="114" y="81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8" y="84"/>
                    <a:pt x="120" y="85"/>
                    <a:pt x="121" y="85"/>
                  </a:cubicBezTo>
                  <a:cubicBezTo>
                    <a:pt x="122" y="85"/>
                    <a:pt x="123" y="85"/>
                    <a:pt x="124" y="8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0" y="82"/>
                    <a:pt x="132" y="80"/>
                    <a:pt x="133" y="77"/>
                  </a:cubicBezTo>
                  <a:cubicBezTo>
                    <a:pt x="133" y="76"/>
                    <a:pt x="133" y="75"/>
                    <a:pt x="133" y="74"/>
                  </a:cubicBezTo>
                  <a:cubicBezTo>
                    <a:pt x="133" y="72"/>
                    <a:pt x="133" y="70"/>
                    <a:pt x="132" y="6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6"/>
                    <a:pt x="109" y="3"/>
                    <a:pt x="106" y="2"/>
                  </a:cubicBezTo>
                  <a:cubicBezTo>
                    <a:pt x="105" y="0"/>
                    <a:pt x="103" y="0"/>
                    <a:pt x="101" y="0"/>
                  </a:cubicBezTo>
                  <a:cubicBezTo>
                    <a:pt x="101" y="0"/>
                    <a:pt x="100" y="0"/>
                    <a:pt x="99" y="0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2"/>
                    <a:pt x="91" y="4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10"/>
                    <a:pt x="90" y="11"/>
                  </a:cubicBezTo>
                  <a:cubicBezTo>
                    <a:pt x="90" y="13"/>
                    <a:pt x="90" y="14"/>
                    <a:pt x="90" y="16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0" y="14"/>
                    <a:pt x="90" y="13"/>
                    <a:pt x="90" y="11"/>
                  </a:cubicBezTo>
                  <a:cubicBezTo>
                    <a:pt x="90" y="10"/>
                    <a:pt x="90" y="9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2" y="5"/>
                    <a:pt x="93" y="3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1" y="0"/>
                    <a:pt x="101" y="0"/>
                  </a:cubicBezTo>
                  <a:cubicBezTo>
                    <a:pt x="103" y="0"/>
                    <a:pt x="105" y="1"/>
                    <a:pt x="106" y="2"/>
                  </a:cubicBezTo>
                  <a:cubicBezTo>
                    <a:pt x="108" y="4"/>
                    <a:pt x="110" y="6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2" y="70"/>
                    <a:pt x="133" y="72"/>
                    <a:pt x="133" y="74"/>
                  </a:cubicBezTo>
                  <a:cubicBezTo>
                    <a:pt x="133" y="75"/>
                    <a:pt x="132" y="76"/>
                    <a:pt x="132" y="77"/>
                  </a:cubicBezTo>
                  <a:cubicBezTo>
                    <a:pt x="131" y="80"/>
                    <a:pt x="130" y="82"/>
                    <a:pt x="128" y="8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4"/>
                    <a:pt x="122" y="84"/>
                    <a:pt x="121" y="84"/>
                  </a:cubicBezTo>
                  <a:cubicBezTo>
                    <a:pt x="120" y="84"/>
                    <a:pt x="118" y="84"/>
                    <a:pt x="117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4" y="81"/>
                    <a:pt x="113" y="79"/>
                    <a:pt x="112" y="7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1" name="Freeform 580"/>
            <p:cNvSpPr>
              <a:spLocks/>
            </p:cNvSpPr>
            <p:nvPr/>
          </p:nvSpPr>
          <p:spPr bwMode="auto">
            <a:xfrm>
              <a:off x="7982084" y="3688978"/>
              <a:ext cx="3644" cy="6196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9 h 10"/>
                <a:gd name="T4" fmla="*/ 5 w 6"/>
                <a:gd name="T5" fmla="*/ 9 h 10"/>
                <a:gd name="T6" fmla="*/ 2 w 6"/>
                <a:gd name="T7" fmla="*/ 1 h 10"/>
                <a:gd name="T8" fmla="*/ 0 w 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0"/>
                    <a:pt x="6" y="10"/>
                    <a:pt x="5" y="9"/>
                  </a:cubicBezTo>
                  <a:cubicBezTo>
                    <a:pt x="4" y="6"/>
                    <a:pt x="3" y="4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2" name="Freeform 581"/>
            <p:cNvSpPr>
              <a:spLocks/>
            </p:cNvSpPr>
            <p:nvPr/>
          </p:nvSpPr>
          <p:spPr bwMode="auto">
            <a:xfrm>
              <a:off x="7987915" y="3703191"/>
              <a:ext cx="125726" cy="314132"/>
            </a:xfrm>
            <a:custGeom>
              <a:avLst/>
              <a:gdLst>
                <a:gd name="T0" fmla="*/ 0 w 202"/>
                <a:gd name="T1" fmla="*/ 1 h 506"/>
                <a:gd name="T2" fmla="*/ 175 w 202"/>
                <a:gd name="T3" fmla="*/ 442 h 506"/>
                <a:gd name="T4" fmla="*/ 199 w 202"/>
                <a:gd name="T5" fmla="*/ 505 h 506"/>
                <a:gd name="T6" fmla="*/ 201 w 202"/>
                <a:gd name="T7" fmla="*/ 504 h 506"/>
                <a:gd name="T8" fmla="*/ 27 w 202"/>
                <a:gd name="T9" fmla="*/ 64 h 506"/>
                <a:gd name="T10" fmla="*/ 2 w 202"/>
                <a:gd name="T11" fmla="*/ 1 h 506"/>
                <a:gd name="T12" fmla="*/ 0 w 202"/>
                <a:gd name="T13" fmla="*/ 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6">
                  <a:moveTo>
                    <a:pt x="0" y="1"/>
                  </a:moveTo>
                  <a:cubicBezTo>
                    <a:pt x="58" y="148"/>
                    <a:pt x="116" y="295"/>
                    <a:pt x="175" y="442"/>
                  </a:cubicBezTo>
                  <a:cubicBezTo>
                    <a:pt x="183" y="463"/>
                    <a:pt x="191" y="484"/>
                    <a:pt x="199" y="505"/>
                  </a:cubicBezTo>
                  <a:cubicBezTo>
                    <a:pt x="200" y="506"/>
                    <a:pt x="202" y="506"/>
                    <a:pt x="201" y="504"/>
                  </a:cubicBezTo>
                  <a:cubicBezTo>
                    <a:pt x="143" y="357"/>
                    <a:pt x="85" y="210"/>
                    <a:pt x="27" y="64"/>
                  </a:cubicBezTo>
                  <a:cubicBezTo>
                    <a:pt x="19" y="43"/>
                    <a:pt x="10" y="2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3" name="Freeform 582"/>
            <p:cNvSpPr>
              <a:spLocks/>
            </p:cNvSpPr>
            <p:nvPr/>
          </p:nvSpPr>
          <p:spPr bwMode="auto">
            <a:xfrm>
              <a:off x="8113641" y="4020602"/>
              <a:ext cx="3644" cy="6196"/>
            </a:xfrm>
            <a:custGeom>
              <a:avLst/>
              <a:gdLst>
                <a:gd name="T0" fmla="*/ 0 w 6"/>
                <a:gd name="T1" fmla="*/ 1 h 10"/>
                <a:gd name="T2" fmla="*/ 3 w 6"/>
                <a:gd name="T3" fmla="*/ 9 h 10"/>
                <a:gd name="T4" fmla="*/ 5 w 6"/>
                <a:gd name="T5" fmla="*/ 9 h 10"/>
                <a:gd name="T6" fmla="*/ 2 w 6"/>
                <a:gd name="T7" fmla="*/ 1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0"/>
                    <a:pt x="6" y="10"/>
                    <a:pt x="5" y="9"/>
                  </a:cubicBezTo>
                  <a:cubicBezTo>
                    <a:pt x="4" y="6"/>
                    <a:pt x="3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4" name="Freeform 583"/>
            <p:cNvSpPr>
              <a:spLocks/>
            </p:cNvSpPr>
            <p:nvPr/>
          </p:nvSpPr>
          <p:spPr bwMode="auto">
            <a:xfrm>
              <a:off x="7932887" y="3710844"/>
              <a:ext cx="3644" cy="6196"/>
            </a:xfrm>
            <a:custGeom>
              <a:avLst/>
              <a:gdLst>
                <a:gd name="T0" fmla="*/ 1 w 6"/>
                <a:gd name="T1" fmla="*/ 1 h 10"/>
                <a:gd name="T2" fmla="*/ 4 w 6"/>
                <a:gd name="T3" fmla="*/ 9 h 10"/>
                <a:gd name="T4" fmla="*/ 6 w 6"/>
                <a:gd name="T5" fmla="*/ 9 h 10"/>
                <a:gd name="T6" fmla="*/ 3 w 6"/>
                <a:gd name="T7" fmla="*/ 1 h 10"/>
                <a:gd name="T8" fmla="*/ 1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4"/>
                    <a:pt x="3" y="6"/>
                    <a:pt x="4" y="9"/>
                  </a:cubicBezTo>
                  <a:cubicBezTo>
                    <a:pt x="4" y="10"/>
                    <a:pt x="6" y="10"/>
                    <a:pt x="6" y="9"/>
                  </a:cubicBezTo>
                  <a:cubicBezTo>
                    <a:pt x="5" y="6"/>
                    <a:pt x="4" y="3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5" name="Freeform 584"/>
            <p:cNvSpPr>
              <a:spLocks/>
            </p:cNvSpPr>
            <p:nvPr/>
          </p:nvSpPr>
          <p:spPr bwMode="auto">
            <a:xfrm>
              <a:off x="7938354" y="3724327"/>
              <a:ext cx="126090" cy="314861"/>
            </a:xfrm>
            <a:custGeom>
              <a:avLst/>
              <a:gdLst>
                <a:gd name="T0" fmla="*/ 1 w 202"/>
                <a:gd name="T1" fmla="*/ 2 h 507"/>
                <a:gd name="T2" fmla="*/ 175 w 202"/>
                <a:gd name="T3" fmla="*/ 443 h 507"/>
                <a:gd name="T4" fmla="*/ 200 w 202"/>
                <a:gd name="T5" fmla="*/ 506 h 507"/>
                <a:gd name="T6" fmla="*/ 202 w 202"/>
                <a:gd name="T7" fmla="*/ 505 h 507"/>
                <a:gd name="T8" fmla="*/ 28 w 202"/>
                <a:gd name="T9" fmla="*/ 64 h 507"/>
                <a:gd name="T10" fmla="*/ 3 w 202"/>
                <a:gd name="T11" fmla="*/ 2 h 507"/>
                <a:gd name="T12" fmla="*/ 1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1" y="2"/>
                  </a:moveTo>
                  <a:cubicBezTo>
                    <a:pt x="59" y="149"/>
                    <a:pt x="117" y="296"/>
                    <a:pt x="175" y="443"/>
                  </a:cubicBezTo>
                  <a:cubicBezTo>
                    <a:pt x="184" y="464"/>
                    <a:pt x="192" y="485"/>
                    <a:pt x="200" y="506"/>
                  </a:cubicBezTo>
                  <a:cubicBezTo>
                    <a:pt x="201" y="507"/>
                    <a:pt x="202" y="506"/>
                    <a:pt x="202" y="505"/>
                  </a:cubicBezTo>
                  <a:cubicBezTo>
                    <a:pt x="144" y="358"/>
                    <a:pt x="86" y="211"/>
                    <a:pt x="28" y="64"/>
                  </a:cubicBezTo>
                  <a:cubicBezTo>
                    <a:pt x="19" y="43"/>
                    <a:pt x="11" y="22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6" name="Freeform 585"/>
            <p:cNvSpPr>
              <a:spLocks/>
            </p:cNvSpPr>
            <p:nvPr/>
          </p:nvSpPr>
          <p:spPr bwMode="auto">
            <a:xfrm>
              <a:off x="8065172" y="4041739"/>
              <a:ext cx="2915" cy="6924"/>
            </a:xfrm>
            <a:custGeom>
              <a:avLst/>
              <a:gdLst>
                <a:gd name="T0" fmla="*/ 0 w 5"/>
                <a:gd name="T1" fmla="*/ 2 h 11"/>
                <a:gd name="T2" fmla="*/ 3 w 5"/>
                <a:gd name="T3" fmla="*/ 10 h 11"/>
                <a:gd name="T4" fmla="*/ 5 w 5"/>
                <a:gd name="T5" fmla="*/ 9 h 11"/>
                <a:gd name="T6" fmla="*/ 2 w 5"/>
                <a:gd name="T7" fmla="*/ 2 h 11"/>
                <a:gd name="T8" fmla="*/ 0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5" y="10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7" name="Freeform 586"/>
            <p:cNvSpPr>
              <a:spLocks/>
            </p:cNvSpPr>
            <p:nvPr/>
          </p:nvSpPr>
          <p:spPr bwMode="auto">
            <a:xfrm>
              <a:off x="7887334" y="3728336"/>
              <a:ext cx="3644" cy="6560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9 h 11"/>
                <a:gd name="T4" fmla="*/ 5 w 6"/>
                <a:gd name="T5" fmla="*/ 9 h 11"/>
                <a:gd name="T6" fmla="*/ 2 w 6"/>
                <a:gd name="T7" fmla="*/ 1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6"/>
                    <a:pt x="3" y="4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8" name="Freeform 587"/>
            <p:cNvSpPr>
              <a:spLocks/>
            </p:cNvSpPr>
            <p:nvPr/>
          </p:nvSpPr>
          <p:spPr bwMode="auto">
            <a:xfrm>
              <a:off x="7893164" y="3742548"/>
              <a:ext cx="125726" cy="314132"/>
            </a:xfrm>
            <a:custGeom>
              <a:avLst/>
              <a:gdLst>
                <a:gd name="T0" fmla="*/ 0 w 202"/>
                <a:gd name="T1" fmla="*/ 1 h 506"/>
                <a:gd name="T2" fmla="*/ 175 w 202"/>
                <a:gd name="T3" fmla="*/ 442 h 506"/>
                <a:gd name="T4" fmla="*/ 199 w 202"/>
                <a:gd name="T5" fmla="*/ 505 h 506"/>
                <a:gd name="T6" fmla="*/ 201 w 202"/>
                <a:gd name="T7" fmla="*/ 505 h 506"/>
                <a:gd name="T8" fmla="*/ 27 w 202"/>
                <a:gd name="T9" fmla="*/ 64 h 506"/>
                <a:gd name="T10" fmla="*/ 2 w 202"/>
                <a:gd name="T11" fmla="*/ 1 h 506"/>
                <a:gd name="T12" fmla="*/ 0 w 202"/>
                <a:gd name="T13" fmla="*/ 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6">
                  <a:moveTo>
                    <a:pt x="0" y="1"/>
                  </a:moveTo>
                  <a:cubicBezTo>
                    <a:pt x="58" y="148"/>
                    <a:pt x="116" y="295"/>
                    <a:pt x="175" y="442"/>
                  </a:cubicBezTo>
                  <a:cubicBezTo>
                    <a:pt x="183" y="463"/>
                    <a:pt x="191" y="484"/>
                    <a:pt x="199" y="505"/>
                  </a:cubicBezTo>
                  <a:cubicBezTo>
                    <a:pt x="200" y="506"/>
                    <a:pt x="202" y="506"/>
                    <a:pt x="201" y="505"/>
                  </a:cubicBezTo>
                  <a:cubicBezTo>
                    <a:pt x="143" y="358"/>
                    <a:pt x="85" y="211"/>
                    <a:pt x="27" y="64"/>
                  </a:cubicBezTo>
                  <a:cubicBezTo>
                    <a:pt x="19" y="43"/>
                    <a:pt x="10" y="2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9" name="Freeform 588"/>
            <p:cNvSpPr>
              <a:spLocks/>
            </p:cNvSpPr>
            <p:nvPr/>
          </p:nvSpPr>
          <p:spPr bwMode="auto">
            <a:xfrm>
              <a:off x="8018890" y="4059596"/>
              <a:ext cx="3644" cy="6196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9 h 10"/>
                <a:gd name="T4" fmla="*/ 5 w 6"/>
                <a:gd name="T5" fmla="*/ 9 h 10"/>
                <a:gd name="T6" fmla="*/ 2 w 6"/>
                <a:gd name="T7" fmla="*/ 1 h 10"/>
                <a:gd name="T8" fmla="*/ 0 w 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0"/>
                    <a:pt x="6" y="10"/>
                    <a:pt x="5" y="9"/>
                  </a:cubicBezTo>
                  <a:cubicBezTo>
                    <a:pt x="4" y="6"/>
                    <a:pt x="3" y="4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0" name="Freeform 589"/>
            <p:cNvSpPr>
              <a:spLocks/>
            </p:cNvSpPr>
            <p:nvPr/>
          </p:nvSpPr>
          <p:spPr bwMode="auto">
            <a:xfrm>
              <a:off x="7837044" y="3739269"/>
              <a:ext cx="3644" cy="6924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0 h 11"/>
                <a:gd name="T4" fmla="*/ 5 w 6"/>
                <a:gd name="T5" fmla="*/ 9 h 11"/>
                <a:gd name="T6" fmla="*/ 2 w 6"/>
                <a:gd name="T7" fmla="*/ 2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1" name="Freeform 590"/>
            <p:cNvSpPr>
              <a:spLocks/>
            </p:cNvSpPr>
            <p:nvPr/>
          </p:nvSpPr>
          <p:spPr bwMode="auto">
            <a:xfrm>
              <a:off x="7842511" y="3753480"/>
              <a:ext cx="126090" cy="314861"/>
            </a:xfrm>
            <a:custGeom>
              <a:avLst/>
              <a:gdLst>
                <a:gd name="T0" fmla="*/ 0 w 202"/>
                <a:gd name="T1" fmla="*/ 2 h 507"/>
                <a:gd name="T2" fmla="*/ 175 w 202"/>
                <a:gd name="T3" fmla="*/ 443 h 507"/>
                <a:gd name="T4" fmla="*/ 199 w 202"/>
                <a:gd name="T5" fmla="*/ 505 h 507"/>
                <a:gd name="T6" fmla="*/ 201 w 202"/>
                <a:gd name="T7" fmla="*/ 505 h 507"/>
                <a:gd name="T8" fmla="*/ 27 w 202"/>
                <a:gd name="T9" fmla="*/ 64 h 507"/>
                <a:gd name="T10" fmla="*/ 2 w 202"/>
                <a:gd name="T11" fmla="*/ 1 h 507"/>
                <a:gd name="T12" fmla="*/ 0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0" y="2"/>
                  </a:moveTo>
                  <a:cubicBezTo>
                    <a:pt x="58" y="149"/>
                    <a:pt x="117" y="296"/>
                    <a:pt x="175" y="443"/>
                  </a:cubicBezTo>
                  <a:cubicBezTo>
                    <a:pt x="183" y="464"/>
                    <a:pt x="191" y="485"/>
                    <a:pt x="199" y="505"/>
                  </a:cubicBezTo>
                  <a:cubicBezTo>
                    <a:pt x="200" y="507"/>
                    <a:pt x="202" y="506"/>
                    <a:pt x="201" y="505"/>
                  </a:cubicBezTo>
                  <a:cubicBezTo>
                    <a:pt x="143" y="358"/>
                    <a:pt x="85" y="211"/>
                    <a:pt x="27" y="64"/>
                  </a:cubicBezTo>
                  <a:cubicBezTo>
                    <a:pt x="19" y="43"/>
                    <a:pt x="11" y="22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2" name="Freeform 591"/>
            <p:cNvSpPr>
              <a:spLocks/>
            </p:cNvSpPr>
            <p:nvPr/>
          </p:nvSpPr>
          <p:spPr bwMode="auto">
            <a:xfrm>
              <a:off x="7968601" y="4070893"/>
              <a:ext cx="3644" cy="6924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0 h 11"/>
                <a:gd name="T4" fmla="*/ 5 w 6"/>
                <a:gd name="T5" fmla="*/ 9 h 11"/>
                <a:gd name="T6" fmla="*/ 2 w 6"/>
                <a:gd name="T7" fmla="*/ 1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4"/>
                    <a:pt x="2" y="7"/>
                    <a:pt x="3" y="10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7"/>
                    <a:pt x="3" y="4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3" name="Freeform 592"/>
            <p:cNvSpPr>
              <a:spLocks/>
            </p:cNvSpPr>
            <p:nvPr/>
          </p:nvSpPr>
          <p:spPr bwMode="auto">
            <a:xfrm>
              <a:off x="7788212" y="3764777"/>
              <a:ext cx="3644" cy="6196"/>
            </a:xfrm>
            <a:custGeom>
              <a:avLst/>
              <a:gdLst>
                <a:gd name="T0" fmla="*/ 1 w 6"/>
                <a:gd name="T1" fmla="*/ 1 h 10"/>
                <a:gd name="T2" fmla="*/ 4 w 6"/>
                <a:gd name="T3" fmla="*/ 9 h 10"/>
                <a:gd name="T4" fmla="*/ 6 w 6"/>
                <a:gd name="T5" fmla="*/ 8 h 10"/>
                <a:gd name="T6" fmla="*/ 3 w 6"/>
                <a:gd name="T7" fmla="*/ 1 h 10"/>
                <a:gd name="T8" fmla="*/ 1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4"/>
                    <a:pt x="3" y="6"/>
                    <a:pt x="4" y="9"/>
                  </a:cubicBezTo>
                  <a:cubicBezTo>
                    <a:pt x="4" y="10"/>
                    <a:pt x="6" y="10"/>
                    <a:pt x="6" y="8"/>
                  </a:cubicBezTo>
                  <a:cubicBezTo>
                    <a:pt x="5" y="6"/>
                    <a:pt x="4" y="3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4" name="Freeform 593"/>
            <p:cNvSpPr>
              <a:spLocks/>
            </p:cNvSpPr>
            <p:nvPr/>
          </p:nvSpPr>
          <p:spPr bwMode="auto">
            <a:xfrm>
              <a:off x="7794041" y="3778626"/>
              <a:ext cx="125726" cy="314496"/>
            </a:xfrm>
            <a:custGeom>
              <a:avLst/>
              <a:gdLst>
                <a:gd name="T0" fmla="*/ 1 w 202"/>
                <a:gd name="T1" fmla="*/ 2 h 507"/>
                <a:gd name="T2" fmla="*/ 175 w 202"/>
                <a:gd name="T3" fmla="*/ 443 h 507"/>
                <a:gd name="T4" fmla="*/ 200 w 202"/>
                <a:gd name="T5" fmla="*/ 506 h 507"/>
                <a:gd name="T6" fmla="*/ 202 w 202"/>
                <a:gd name="T7" fmla="*/ 505 h 507"/>
                <a:gd name="T8" fmla="*/ 28 w 202"/>
                <a:gd name="T9" fmla="*/ 64 h 507"/>
                <a:gd name="T10" fmla="*/ 3 w 202"/>
                <a:gd name="T11" fmla="*/ 1 h 507"/>
                <a:gd name="T12" fmla="*/ 1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1" y="2"/>
                  </a:moveTo>
                  <a:cubicBezTo>
                    <a:pt x="59" y="149"/>
                    <a:pt x="117" y="296"/>
                    <a:pt x="175" y="443"/>
                  </a:cubicBezTo>
                  <a:cubicBezTo>
                    <a:pt x="184" y="464"/>
                    <a:pt x="192" y="485"/>
                    <a:pt x="200" y="506"/>
                  </a:cubicBezTo>
                  <a:cubicBezTo>
                    <a:pt x="201" y="507"/>
                    <a:pt x="202" y="506"/>
                    <a:pt x="202" y="505"/>
                  </a:cubicBezTo>
                  <a:cubicBezTo>
                    <a:pt x="144" y="358"/>
                    <a:pt x="86" y="211"/>
                    <a:pt x="28" y="64"/>
                  </a:cubicBezTo>
                  <a:cubicBezTo>
                    <a:pt x="19" y="43"/>
                    <a:pt x="11" y="22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5" name="Freeform 594"/>
            <p:cNvSpPr>
              <a:spLocks/>
            </p:cNvSpPr>
            <p:nvPr/>
          </p:nvSpPr>
          <p:spPr bwMode="auto">
            <a:xfrm>
              <a:off x="7920497" y="4095673"/>
              <a:ext cx="2915" cy="6924"/>
            </a:xfrm>
            <a:custGeom>
              <a:avLst/>
              <a:gdLst>
                <a:gd name="T0" fmla="*/ 0 w 5"/>
                <a:gd name="T1" fmla="*/ 2 h 11"/>
                <a:gd name="T2" fmla="*/ 3 w 5"/>
                <a:gd name="T3" fmla="*/ 10 h 11"/>
                <a:gd name="T4" fmla="*/ 5 w 5"/>
                <a:gd name="T5" fmla="*/ 9 h 11"/>
                <a:gd name="T6" fmla="*/ 2 w 5"/>
                <a:gd name="T7" fmla="*/ 2 h 11"/>
                <a:gd name="T8" fmla="*/ 0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5" y="10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6" name="Freeform 595"/>
            <p:cNvSpPr>
              <a:spLocks/>
            </p:cNvSpPr>
            <p:nvPr/>
          </p:nvSpPr>
          <p:spPr bwMode="auto">
            <a:xfrm>
              <a:off x="7739015" y="3782635"/>
              <a:ext cx="3644" cy="6196"/>
            </a:xfrm>
            <a:custGeom>
              <a:avLst/>
              <a:gdLst>
                <a:gd name="T0" fmla="*/ 1 w 6"/>
                <a:gd name="T1" fmla="*/ 2 h 10"/>
                <a:gd name="T2" fmla="*/ 4 w 6"/>
                <a:gd name="T3" fmla="*/ 9 h 10"/>
                <a:gd name="T4" fmla="*/ 6 w 6"/>
                <a:gd name="T5" fmla="*/ 9 h 10"/>
                <a:gd name="T6" fmla="*/ 3 w 6"/>
                <a:gd name="T7" fmla="*/ 1 h 10"/>
                <a:gd name="T8" fmla="*/ 1 w 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2"/>
                  </a:moveTo>
                  <a:cubicBezTo>
                    <a:pt x="2" y="4"/>
                    <a:pt x="3" y="7"/>
                    <a:pt x="4" y="9"/>
                  </a:cubicBezTo>
                  <a:cubicBezTo>
                    <a:pt x="4" y="10"/>
                    <a:pt x="6" y="10"/>
                    <a:pt x="6" y="9"/>
                  </a:cubicBezTo>
                  <a:cubicBezTo>
                    <a:pt x="5" y="6"/>
                    <a:pt x="4" y="4"/>
                    <a:pt x="3" y="1"/>
                  </a:cubicBezTo>
                  <a:cubicBezTo>
                    <a:pt x="2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7" name="Freeform 596"/>
            <p:cNvSpPr>
              <a:spLocks/>
            </p:cNvSpPr>
            <p:nvPr/>
          </p:nvSpPr>
          <p:spPr bwMode="auto">
            <a:xfrm>
              <a:off x="7744481" y="3797211"/>
              <a:ext cx="126090" cy="314132"/>
            </a:xfrm>
            <a:custGeom>
              <a:avLst/>
              <a:gdLst>
                <a:gd name="T0" fmla="*/ 1 w 202"/>
                <a:gd name="T1" fmla="*/ 1 h 506"/>
                <a:gd name="T2" fmla="*/ 175 w 202"/>
                <a:gd name="T3" fmla="*/ 442 h 506"/>
                <a:gd name="T4" fmla="*/ 200 w 202"/>
                <a:gd name="T5" fmla="*/ 505 h 506"/>
                <a:gd name="T6" fmla="*/ 202 w 202"/>
                <a:gd name="T7" fmla="*/ 504 h 506"/>
                <a:gd name="T8" fmla="*/ 28 w 202"/>
                <a:gd name="T9" fmla="*/ 64 h 506"/>
                <a:gd name="T10" fmla="*/ 3 w 202"/>
                <a:gd name="T11" fmla="*/ 1 h 506"/>
                <a:gd name="T12" fmla="*/ 1 w 202"/>
                <a:gd name="T13" fmla="*/ 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6">
                  <a:moveTo>
                    <a:pt x="1" y="1"/>
                  </a:moveTo>
                  <a:cubicBezTo>
                    <a:pt x="59" y="148"/>
                    <a:pt x="117" y="295"/>
                    <a:pt x="175" y="442"/>
                  </a:cubicBezTo>
                  <a:cubicBezTo>
                    <a:pt x="183" y="463"/>
                    <a:pt x="192" y="484"/>
                    <a:pt x="200" y="505"/>
                  </a:cubicBezTo>
                  <a:cubicBezTo>
                    <a:pt x="200" y="506"/>
                    <a:pt x="202" y="506"/>
                    <a:pt x="202" y="504"/>
                  </a:cubicBezTo>
                  <a:cubicBezTo>
                    <a:pt x="144" y="357"/>
                    <a:pt x="86" y="210"/>
                    <a:pt x="28" y="64"/>
                  </a:cubicBezTo>
                  <a:cubicBezTo>
                    <a:pt x="19" y="43"/>
                    <a:pt x="11" y="22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8" name="Freeform 597"/>
            <p:cNvSpPr>
              <a:spLocks/>
            </p:cNvSpPr>
            <p:nvPr/>
          </p:nvSpPr>
          <p:spPr bwMode="auto">
            <a:xfrm>
              <a:off x="7870571" y="4114259"/>
              <a:ext cx="3644" cy="6196"/>
            </a:xfrm>
            <a:custGeom>
              <a:avLst/>
              <a:gdLst>
                <a:gd name="T0" fmla="*/ 1 w 6"/>
                <a:gd name="T1" fmla="*/ 1 h 10"/>
                <a:gd name="T2" fmla="*/ 4 w 6"/>
                <a:gd name="T3" fmla="*/ 9 h 10"/>
                <a:gd name="T4" fmla="*/ 6 w 6"/>
                <a:gd name="T5" fmla="*/ 9 h 10"/>
                <a:gd name="T6" fmla="*/ 3 w 6"/>
                <a:gd name="T7" fmla="*/ 1 h 10"/>
                <a:gd name="T8" fmla="*/ 1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4"/>
                    <a:pt x="3" y="7"/>
                    <a:pt x="4" y="9"/>
                  </a:cubicBezTo>
                  <a:cubicBezTo>
                    <a:pt x="4" y="10"/>
                    <a:pt x="6" y="10"/>
                    <a:pt x="6" y="9"/>
                  </a:cubicBezTo>
                  <a:cubicBezTo>
                    <a:pt x="5" y="6"/>
                    <a:pt x="4" y="3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9" name="Freeform 598"/>
            <p:cNvSpPr>
              <a:spLocks/>
            </p:cNvSpPr>
            <p:nvPr/>
          </p:nvSpPr>
          <p:spPr bwMode="auto">
            <a:xfrm>
              <a:off x="7687267" y="3804500"/>
              <a:ext cx="3280" cy="6924"/>
            </a:xfrm>
            <a:custGeom>
              <a:avLst/>
              <a:gdLst>
                <a:gd name="T0" fmla="*/ 0 w 5"/>
                <a:gd name="T1" fmla="*/ 2 h 11"/>
                <a:gd name="T2" fmla="*/ 3 w 5"/>
                <a:gd name="T3" fmla="*/ 10 h 11"/>
                <a:gd name="T4" fmla="*/ 5 w 5"/>
                <a:gd name="T5" fmla="*/ 9 h 11"/>
                <a:gd name="T6" fmla="*/ 2 w 5"/>
                <a:gd name="T7" fmla="*/ 2 h 11"/>
                <a:gd name="T8" fmla="*/ 0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5" y="11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0" name="Freeform 599"/>
            <p:cNvSpPr>
              <a:spLocks/>
            </p:cNvSpPr>
            <p:nvPr/>
          </p:nvSpPr>
          <p:spPr bwMode="auto">
            <a:xfrm>
              <a:off x="7692733" y="3818713"/>
              <a:ext cx="126090" cy="314861"/>
            </a:xfrm>
            <a:custGeom>
              <a:avLst/>
              <a:gdLst>
                <a:gd name="T0" fmla="*/ 0 w 202"/>
                <a:gd name="T1" fmla="*/ 2 h 507"/>
                <a:gd name="T2" fmla="*/ 174 w 202"/>
                <a:gd name="T3" fmla="*/ 443 h 507"/>
                <a:gd name="T4" fmla="*/ 199 w 202"/>
                <a:gd name="T5" fmla="*/ 505 h 507"/>
                <a:gd name="T6" fmla="*/ 201 w 202"/>
                <a:gd name="T7" fmla="*/ 505 h 507"/>
                <a:gd name="T8" fmla="*/ 27 w 202"/>
                <a:gd name="T9" fmla="*/ 64 h 507"/>
                <a:gd name="T10" fmla="*/ 2 w 202"/>
                <a:gd name="T11" fmla="*/ 1 h 507"/>
                <a:gd name="T12" fmla="*/ 0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0" y="2"/>
                  </a:moveTo>
                  <a:cubicBezTo>
                    <a:pt x="58" y="149"/>
                    <a:pt x="116" y="296"/>
                    <a:pt x="174" y="443"/>
                  </a:cubicBezTo>
                  <a:cubicBezTo>
                    <a:pt x="183" y="464"/>
                    <a:pt x="191" y="485"/>
                    <a:pt x="199" y="505"/>
                  </a:cubicBezTo>
                  <a:cubicBezTo>
                    <a:pt x="200" y="507"/>
                    <a:pt x="202" y="506"/>
                    <a:pt x="201" y="505"/>
                  </a:cubicBezTo>
                  <a:cubicBezTo>
                    <a:pt x="143" y="358"/>
                    <a:pt x="85" y="211"/>
                    <a:pt x="27" y="64"/>
                  </a:cubicBezTo>
                  <a:cubicBezTo>
                    <a:pt x="18" y="43"/>
                    <a:pt x="10" y="22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1" name="Freeform 600"/>
            <p:cNvSpPr>
              <a:spLocks/>
            </p:cNvSpPr>
            <p:nvPr/>
          </p:nvSpPr>
          <p:spPr bwMode="auto">
            <a:xfrm>
              <a:off x="7818822" y="4136124"/>
              <a:ext cx="3644" cy="6560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0 h 11"/>
                <a:gd name="T4" fmla="*/ 5 w 6"/>
                <a:gd name="T5" fmla="*/ 9 h 11"/>
                <a:gd name="T6" fmla="*/ 2 w 6"/>
                <a:gd name="T7" fmla="*/ 1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7"/>
                    <a:pt x="3" y="4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2" name="Freeform 601"/>
            <p:cNvSpPr>
              <a:spLocks/>
            </p:cNvSpPr>
            <p:nvPr/>
          </p:nvSpPr>
          <p:spPr bwMode="auto">
            <a:xfrm>
              <a:off x="8142430" y="4064697"/>
              <a:ext cx="60858" cy="63409"/>
            </a:xfrm>
            <a:custGeom>
              <a:avLst/>
              <a:gdLst>
                <a:gd name="T0" fmla="*/ 59 w 98"/>
                <a:gd name="T1" fmla="*/ 4 h 102"/>
                <a:gd name="T2" fmla="*/ 91 w 98"/>
                <a:gd name="T3" fmla="*/ 27 h 102"/>
                <a:gd name="T4" fmla="*/ 93 w 98"/>
                <a:gd name="T5" fmla="*/ 46 h 102"/>
                <a:gd name="T6" fmla="*/ 57 w 98"/>
                <a:gd name="T7" fmla="*/ 95 h 102"/>
                <a:gd name="T8" fmla="*/ 39 w 98"/>
                <a:gd name="T9" fmla="*/ 97 h 102"/>
                <a:gd name="T10" fmla="*/ 7 w 98"/>
                <a:gd name="T11" fmla="*/ 74 h 102"/>
                <a:gd name="T12" fmla="*/ 5 w 98"/>
                <a:gd name="T13" fmla="*/ 56 h 102"/>
                <a:gd name="T14" fmla="*/ 41 w 98"/>
                <a:gd name="T15" fmla="*/ 7 h 102"/>
                <a:gd name="T16" fmla="*/ 59 w 98"/>
                <a:gd name="T1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2">
                  <a:moveTo>
                    <a:pt x="59" y="4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32"/>
                    <a:pt x="98" y="40"/>
                    <a:pt x="93" y="46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3" y="100"/>
                    <a:pt x="45" y="102"/>
                    <a:pt x="39" y="97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2" y="70"/>
                    <a:pt x="0" y="62"/>
                    <a:pt x="5" y="5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"/>
                    <a:pt x="53" y="0"/>
                    <a:pt x="59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3" name="Freeform 602"/>
            <p:cNvSpPr>
              <a:spLocks/>
            </p:cNvSpPr>
            <p:nvPr/>
          </p:nvSpPr>
          <p:spPr bwMode="auto">
            <a:xfrm>
              <a:off x="8108539" y="4110614"/>
              <a:ext cx="60493" cy="62681"/>
            </a:xfrm>
            <a:custGeom>
              <a:avLst/>
              <a:gdLst>
                <a:gd name="T0" fmla="*/ 59 w 97"/>
                <a:gd name="T1" fmla="*/ 4 h 101"/>
                <a:gd name="T2" fmla="*/ 90 w 97"/>
                <a:gd name="T3" fmla="*/ 27 h 101"/>
                <a:gd name="T4" fmla="*/ 93 w 97"/>
                <a:gd name="T5" fmla="*/ 45 h 101"/>
                <a:gd name="T6" fmla="*/ 57 w 97"/>
                <a:gd name="T7" fmla="*/ 94 h 101"/>
                <a:gd name="T8" fmla="*/ 38 w 97"/>
                <a:gd name="T9" fmla="*/ 97 h 101"/>
                <a:gd name="T10" fmla="*/ 7 w 97"/>
                <a:gd name="T11" fmla="*/ 74 h 101"/>
                <a:gd name="T12" fmla="*/ 4 w 97"/>
                <a:gd name="T13" fmla="*/ 55 h 101"/>
                <a:gd name="T14" fmla="*/ 40 w 97"/>
                <a:gd name="T15" fmla="*/ 7 h 101"/>
                <a:gd name="T16" fmla="*/ 59 w 97"/>
                <a:gd name="T1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1">
                  <a:moveTo>
                    <a:pt x="59" y="4"/>
                  </a:moveTo>
                  <a:cubicBezTo>
                    <a:pt x="90" y="27"/>
                    <a:pt x="90" y="27"/>
                    <a:pt x="90" y="27"/>
                  </a:cubicBezTo>
                  <a:cubicBezTo>
                    <a:pt x="96" y="31"/>
                    <a:pt x="97" y="40"/>
                    <a:pt x="93" y="45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3" y="100"/>
                    <a:pt x="44" y="101"/>
                    <a:pt x="38" y="97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" y="69"/>
                    <a:pt x="0" y="61"/>
                    <a:pt x="4" y="5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1"/>
                    <a:pt x="53" y="0"/>
                    <a:pt x="59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4" name="Freeform 603"/>
            <p:cNvSpPr>
              <a:spLocks/>
            </p:cNvSpPr>
            <p:nvPr/>
          </p:nvSpPr>
          <p:spPr bwMode="auto">
            <a:xfrm>
              <a:off x="8074283" y="4155803"/>
              <a:ext cx="61223" cy="63409"/>
            </a:xfrm>
            <a:custGeom>
              <a:avLst/>
              <a:gdLst>
                <a:gd name="T0" fmla="*/ 59 w 98"/>
                <a:gd name="T1" fmla="*/ 5 h 102"/>
                <a:gd name="T2" fmla="*/ 91 w 98"/>
                <a:gd name="T3" fmla="*/ 28 h 102"/>
                <a:gd name="T4" fmla="*/ 93 w 98"/>
                <a:gd name="T5" fmla="*/ 46 h 102"/>
                <a:gd name="T6" fmla="*/ 57 w 98"/>
                <a:gd name="T7" fmla="*/ 95 h 102"/>
                <a:gd name="T8" fmla="*/ 39 w 98"/>
                <a:gd name="T9" fmla="*/ 98 h 102"/>
                <a:gd name="T10" fmla="*/ 7 w 98"/>
                <a:gd name="T11" fmla="*/ 74 h 102"/>
                <a:gd name="T12" fmla="*/ 5 w 98"/>
                <a:gd name="T13" fmla="*/ 56 h 102"/>
                <a:gd name="T14" fmla="*/ 41 w 98"/>
                <a:gd name="T15" fmla="*/ 7 h 102"/>
                <a:gd name="T16" fmla="*/ 59 w 98"/>
                <a:gd name="T17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2">
                  <a:moveTo>
                    <a:pt x="59" y="5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32"/>
                    <a:pt x="98" y="40"/>
                    <a:pt x="93" y="46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3" y="101"/>
                    <a:pt x="45" y="102"/>
                    <a:pt x="39" y="98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2" y="70"/>
                    <a:pt x="0" y="62"/>
                    <a:pt x="5" y="5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2"/>
                    <a:pt x="53" y="0"/>
                    <a:pt x="59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5" name="Freeform 604"/>
            <p:cNvSpPr>
              <a:spLocks/>
            </p:cNvSpPr>
            <p:nvPr/>
          </p:nvSpPr>
          <p:spPr bwMode="auto">
            <a:xfrm>
              <a:off x="8040756" y="4201720"/>
              <a:ext cx="60493" cy="63409"/>
            </a:xfrm>
            <a:custGeom>
              <a:avLst/>
              <a:gdLst>
                <a:gd name="T0" fmla="*/ 59 w 97"/>
                <a:gd name="T1" fmla="*/ 4 h 102"/>
                <a:gd name="T2" fmla="*/ 90 w 97"/>
                <a:gd name="T3" fmla="*/ 28 h 102"/>
                <a:gd name="T4" fmla="*/ 93 w 97"/>
                <a:gd name="T5" fmla="*/ 46 h 102"/>
                <a:gd name="T6" fmla="*/ 57 w 97"/>
                <a:gd name="T7" fmla="*/ 95 h 102"/>
                <a:gd name="T8" fmla="*/ 39 w 97"/>
                <a:gd name="T9" fmla="*/ 97 h 102"/>
                <a:gd name="T10" fmla="*/ 7 w 97"/>
                <a:gd name="T11" fmla="*/ 74 h 102"/>
                <a:gd name="T12" fmla="*/ 4 w 97"/>
                <a:gd name="T13" fmla="*/ 56 h 102"/>
                <a:gd name="T14" fmla="*/ 40 w 97"/>
                <a:gd name="T15" fmla="*/ 7 h 102"/>
                <a:gd name="T16" fmla="*/ 59 w 97"/>
                <a:gd name="T1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2">
                  <a:moveTo>
                    <a:pt x="59" y="4"/>
                  </a:moveTo>
                  <a:cubicBezTo>
                    <a:pt x="90" y="28"/>
                    <a:pt x="90" y="28"/>
                    <a:pt x="90" y="28"/>
                  </a:cubicBezTo>
                  <a:cubicBezTo>
                    <a:pt x="96" y="32"/>
                    <a:pt x="97" y="40"/>
                    <a:pt x="93" y="46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3" y="100"/>
                    <a:pt x="44" y="102"/>
                    <a:pt x="39" y="97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" y="70"/>
                    <a:pt x="0" y="62"/>
                    <a:pt x="4" y="56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1"/>
                    <a:pt x="53" y="0"/>
                    <a:pt x="59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6" name="Freeform 605"/>
            <p:cNvSpPr>
              <a:spLocks/>
            </p:cNvSpPr>
            <p:nvPr/>
          </p:nvSpPr>
          <p:spPr bwMode="auto">
            <a:xfrm>
              <a:off x="7637341" y="3851875"/>
              <a:ext cx="556836" cy="573600"/>
            </a:xfrm>
            <a:custGeom>
              <a:avLst/>
              <a:gdLst>
                <a:gd name="T0" fmla="*/ 736 w 1528"/>
                <a:gd name="T1" fmla="*/ 0 h 1574"/>
                <a:gd name="T2" fmla="*/ 1528 w 1528"/>
                <a:gd name="T3" fmla="*/ 582 h 1574"/>
                <a:gd name="T4" fmla="*/ 792 w 1528"/>
                <a:gd name="T5" fmla="*/ 1574 h 1574"/>
                <a:gd name="T6" fmla="*/ 0 w 1528"/>
                <a:gd name="T7" fmla="*/ 991 h 1574"/>
                <a:gd name="T8" fmla="*/ 736 w 1528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8" h="1574">
                  <a:moveTo>
                    <a:pt x="736" y="0"/>
                  </a:moveTo>
                  <a:lnTo>
                    <a:pt x="1528" y="582"/>
                  </a:lnTo>
                  <a:lnTo>
                    <a:pt x="792" y="1574"/>
                  </a:lnTo>
                  <a:lnTo>
                    <a:pt x="0" y="99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7" name="Freeform 606"/>
            <p:cNvSpPr>
              <a:spLocks/>
            </p:cNvSpPr>
            <p:nvPr/>
          </p:nvSpPr>
          <p:spPr bwMode="auto">
            <a:xfrm>
              <a:off x="7919768" y="4059230"/>
              <a:ext cx="274410" cy="366244"/>
            </a:xfrm>
            <a:custGeom>
              <a:avLst/>
              <a:gdLst>
                <a:gd name="T0" fmla="*/ 736 w 753"/>
                <a:gd name="T1" fmla="*/ 0 h 1005"/>
                <a:gd name="T2" fmla="*/ 753 w 753"/>
                <a:gd name="T3" fmla="*/ 13 h 1005"/>
                <a:gd name="T4" fmla="*/ 17 w 753"/>
                <a:gd name="T5" fmla="*/ 1005 h 1005"/>
                <a:gd name="T6" fmla="*/ 0 w 753"/>
                <a:gd name="T7" fmla="*/ 991 h 1005"/>
                <a:gd name="T8" fmla="*/ 736 w 753"/>
                <a:gd name="T9" fmla="*/ 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1005">
                  <a:moveTo>
                    <a:pt x="736" y="0"/>
                  </a:moveTo>
                  <a:lnTo>
                    <a:pt x="753" y="13"/>
                  </a:lnTo>
                  <a:lnTo>
                    <a:pt x="17" y="1005"/>
                  </a:lnTo>
                  <a:lnTo>
                    <a:pt x="0" y="99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8" name="Freeform 608"/>
            <p:cNvSpPr>
              <a:spLocks/>
            </p:cNvSpPr>
            <p:nvPr/>
          </p:nvSpPr>
          <p:spPr bwMode="auto">
            <a:xfrm>
              <a:off x="7637341" y="3851875"/>
              <a:ext cx="300648" cy="384830"/>
            </a:xfrm>
            <a:custGeom>
              <a:avLst/>
              <a:gdLst>
                <a:gd name="T0" fmla="*/ 736 w 825"/>
                <a:gd name="T1" fmla="*/ 0 h 1056"/>
                <a:gd name="T2" fmla="*/ 825 w 825"/>
                <a:gd name="T3" fmla="*/ 64 h 1056"/>
                <a:gd name="T4" fmla="*/ 87 w 825"/>
                <a:gd name="T5" fmla="*/ 1056 h 1056"/>
                <a:gd name="T6" fmla="*/ 0 w 825"/>
                <a:gd name="T7" fmla="*/ 991 h 1056"/>
                <a:gd name="T8" fmla="*/ 736 w 825"/>
                <a:gd name="T9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1056">
                  <a:moveTo>
                    <a:pt x="736" y="0"/>
                  </a:moveTo>
                  <a:lnTo>
                    <a:pt x="825" y="64"/>
                  </a:lnTo>
                  <a:lnTo>
                    <a:pt x="87" y="1056"/>
                  </a:lnTo>
                  <a:lnTo>
                    <a:pt x="0" y="99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9" name="Freeform 609"/>
            <p:cNvSpPr>
              <a:spLocks/>
            </p:cNvSpPr>
            <p:nvPr/>
          </p:nvSpPr>
          <p:spPr bwMode="auto">
            <a:xfrm>
              <a:off x="7898631" y="3873375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7 h 23"/>
                <a:gd name="T4" fmla="*/ 6 w 24"/>
                <a:gd name="T5" fmla="*/ 20 h 23"/>
                <a:gd name="T6" fmla="*/ 4 w 24"/>
                <a:gd name="T7" fmla="*/ 5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6"/>
                    <a:pt x="24" y="13"/>
                    <a:pt x="20" y="17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0" name="Freeform 610"/>
            <p:cNvSpPr>
              <a:spLocks/>
            </p:cNvSpPr>
            <p:nvPr/>
          </p:nvSpPr>
          <p:spPr bwMode="auto">
            <a:xfrm>
              <a:off x="7899724" y="3875197"/>
              <a:ext cx="12755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2" y="0"/>
                    <a:pt x="16" y="4"/>
                  </a:cubicBezTo>
                  <a:cubicBezTo>
                    <a:pt x="18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1" name="Freeform 611"/>
            <p:cNvSpPr>
              <a:spLocks/>
            </p:cNvSpPr>
            <p:nvPr/>
          </p:nvSpPr>
          <p:spPr bwMode="auto">
            <a:xfrm>
              <a:off x="7883691" y="3862807"/>
              <a:ext cx="25510" cy="21136"/>
            </a:xfrm>
            <a:custGeom>
              <a:avLst/>
              <a:gdLst>
                <a:gd name="T0" fmla="*/ 10 w 41"/>
                <a:gd name="T1" fmla="*/ 2 h 34"/>
                <a:gd name="T2" fmla="*/ 38 w 41"/>
                <a:gd name="T3" fmla="*/ 23 h 34"/>
                <a:gd name="T4" fmla="*/ 40 w 41"/>
                <a:gd name="T5" fmla="*/ 31 h 34"/>
                <a:gd name="T6" fmla="*/ 40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10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10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9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2" name="Freeform 612"/>
            <p:cNvSpPr>
              <a:spLocks/>
            </p:cNvSpPr>
            <p:nvPr/>
          </p:nvSpPr>
          <p:spPr bwMode="auto">
            <a:xfrm>
              <a:off x="7883691" y="3864630"/>
              <a:ext cx="24781" cy="19314"/>
            </a:xfrm>
            <a:custGeom>
              <a:avLst/>
              <a:gdLst>
                <a:gd name="T0" fmla="*/ 28 w 40"/>
                <a:gd name="T1" fmla="*/ 19 h 31"/>
                <a:gd name="T2" fmla="*/ 13 w 40"/>
                <a:gd name="T3" fmla="*/ 9 h 31"/>
                <a:gd name="T4" fmla="*/ 2 w 40"/>
                <a:gd name="T5" fmla="*/ 0 h 31"/>
                <a:gd name="T6" fmla="*/ 3 w 40"/>
                <a:gd name="T7" fmla="*/ 8 h 31"/>
                <a:gd name="T8" fmla="*/ 10 w 40"/>
                <a:gd name="T9" fmla="*/ 13 h 31"/>
                <a:gd name="T10" fmla="*/ 26 w 40"/>
                <a:gd name="T11" fmla="*/ 25 h 31"/>
                <a:gd name="T12" fmla="*/ 32 w 40"/>
                <a:gd name="T13" fmla="*/ 29 h 31"/>
                <a:gd name="T14" fmla="*/ 40 w 40"/>
                <a:gd name="T15" fmla="*/ 28 h 31"/>
                <a:gd name="T16" fmla="*/ 28 w 40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28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8" y="30"/>
                    <a:pt x="40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3" name="Freeform 613"/>
            <p:cNvSpPr>
              <a:spLocks/>
            </p:cNvSpPr>
            <p:nvPr/>
          </p:nvSpPr>
          <p:spPr bwMode="auto">
            <a:xfrm>
              <a:off x="7878588" y="3899978"/>
              <a:ext cx="14577" cy="14577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7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4" name="Freeform 614"/>
            <p:cNvSpPr>
              <a:spLocks/>
            </p:cNvSpPr>
            <p:nvPr/>
          </p:nvSpPr>
          <p:spPr bwMode="auto">
            <a:xfrm>
              <a:off x="7880046" y="3902530"/>
              <a:ext cx="12390" cy="12026"/>
            </a:xfrm>
            <a:custGeom>
              <a:avLst/>
              <a:gdLst>
                <a:gd name="T0" fmla="*/ 20 w 20"/>
                <a:gd name="T1" fmla="*/ 9 h 19"/>
                <a:gd name="T2" fmla="*/ 18 w 20"/>
                <a:gd name="T3" fmla="*/ 14 h 19"/>
                <a:gd name="T4" fmla="*/ 4 w 20"/>
                <a:gd name="T5" fmla="*/ 16 h 19"/>
                <a:gd name="T6" fmla="*/ 0 w 20"/>
                <a:gd name="T7" fmla="*/ 10 h 19"/>
                <a:gd name="T8" fmla="*/ 2 w 20"/>
                <a:gd name="T9" fmla="*/ 5 h 19"/>
                <a:gd name="T10" fmla="*/ 16 w 20"/>
                <a:gd name="T11" fmla="*/ 3 h 19"/>
                <a:gd name="T12" fmla="*/ 20 w 20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1"/>
                    <a:pt x="19" y="12"/>
                    <a:pt x="18" y="14"/>
                  </a:cubicBezTo>
                  <a:cubicBezTo>
                    <a:pt x="15" y="19"/>
                    <a:pt x="8" y="19"/>
                    <a:pt x="4" y="16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5" y="1"/>
                    <a:pt x="12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5" name="Freeform 615"/>
            <p:cNvSpPr>
              <a:spLocks/>
            </p:cNvSpPr>
            <p:nvPr/>
          </p:nvSpPr>
          <p:spPr bwMode="auto">
            <a:xfrm>
              <a:off x="7863647" y="3890140"/>
              <a:ext cx="25510" cy="20408"/>
            </a:xfrm>
            <a:custGeom>
              <a:avLst/>
              <a:gdLst>
                <a:gd name="T0" fmla="*/ 9 w 41"/>
                <a:gd name="T1" fmla="*/ 2 h 33"/>
                <a:gd name="T2" fmla="*/ 38 w 41"/>
                <a:gd name="T3" fmla="*/ 23 h 33"/>
                <a:gd name="T4" fmla="*/ 39 w 41"/>
                <a:gd name="T5" fmla="*/ 30 h 33"/>
                <a:gd name="T6" fmla="*/ 39 w 41"/>
                <a:gd name="T7" fmla="*/ 30 h 33"/>
                <a:gd name="T8" fmla="*/ 32 w 41"/>
                <a:gd name="T9" fmla="*/ 32 h 33"/>
                <a:gd name="T10" fmla="*/ 3 w 41"/>
                <a:gd name="T11" fmla="*/ 10 h 33"/>
                <a:gd name="T12" fmla="*/ 2 w 41"/>
                <a:gd name="T13" fmla="*/ 3 h 33"/>
                <a:gd name="T14" fmla="*/ 9 w 4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3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8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3"/>
                    <a:pt x="34" y="33"/>
                    <a:pt x="32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6" name="Freeform 616"/>
            <p:cNvSpPr>
              <a:spLocks/>
            </p:cNvSpPr>
            <p:nvPr/>
          </p:nvSpPr>
          <p:spPr bwMode="auto">
            <a:xfrm>
              <a:off x="7863647" y="3891962"/>
              <a:ext cx="24416" cy="18587"/>
            </a:xfrm>
            <a:custGeom>
              <a:avLst/>
              <a:gdLst>
                <a:gd name="T0" fmla="*/ 28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3 h 30"/>
                <a:gd name="T10" fmla="*/ 26 w 39"/>
                <a:gd name="T11" fmla="*/ 24 h 30"/>
                <a:gd name="T12" fmla="*/ 32 w 39"/>
                <a:gd name="T13" fmla="*/ 29 h 30"/>
                <a:gd name="T14" fmla="*/ 39 w 39"/>
                <a:gd name="T15" fmla="*/ 27 h 30"/>
                <a:gd name="T16" fmla="*/ 28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0"/>
                    <a:pt x="38" y="30"/>
                    <a:pt x="39" y="27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7" name="Freeform 617"/>
            <p:cNvSpPr>
              <a:spLocks/>
            </p:cNvSpPr>
            <p:nvPr/>
          </p:nvSpPr>
          <p:spPr bwMode="auto">
            <a:xfrm>
              <a:off x="7858545" y="3927311"/>
              <a:ext cx="14577" cy="14577"/>
            </a:xfrm>
            <a:custGeom>
              <a:avLst/>
              <a:gdLst>
                <a:gd name="T0" fmla="*/ 18 w 23"/>
                <a:gd name="T1" fmla="*/ 3 h 23"/>
                <a:gd name="T2" fmla="*/ 20 w 23"/>
                <a:gd name="T3" fmla="*/ 18 h 23"/>
                <a:gd name="T4" fmla="*/ 6 w 23"/>
                <a:gd name="T5" fmla="*/ 20 h 23"/>
                <a:gd name="T6" fmla="*/ 3 w 23"/>
                <a:gd name="T7" fmla="*/ 5 h 23"/>
                <a:gd name="T8" fmla="*/ 18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3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8" name="Freeform 618"/>
            <p:cNvSpPr>
              <a:spLocks/>
            </p:cNvSpPr>
            <p:nvPr/>
          </p:nvSpPr>
          <p:spPr bwMode="auto">
            <a:xfrm>
              <a:off x="7860002" y="3929133"/>
              <a:ext cx="12390" cy="12755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5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1" y="0"/>
                    <a:pt x="16" y="4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9" name="Freeform 619"/>
            <p:cNvSpPr>
              <a:spLocks/>
            </p:cNvSpPr>
            <p:nvPr/>
          </p:nvSpPr>
          <p:spPr bwMode="auto">
            <a:xfrm>
              <a:off x="7843603" y="3916742"/>
              <a:ext cx="25874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9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9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0" name="Freeform 620"/>
            <p:cNvSpPr>
              <a:spLocks/>
            </p:cNvSpPr>
            <p:nvPr/>
          </p:nvSpPr>
          <p:spPr bwMode="auto">
            <a:xfrm>
              <a:off x="7843603" y="3918929"/>
              <a:ext cx="24416" cy="18950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9 h 31"/>
                <a:gd name="T4" fmla="*/ 2 w 39"/>
                <a:gd name="T5" fmla="*/ 0 h 31"/>
                <a:gd name="T6" fmla="*/ 3 w 39"/>
                <a:gd name="T7" fmla="*/ 8 h 31"/>
                <a:gd name="T8" fmla="*/ 10 w 39"/>
                <a:gd name="T9" fmla="*/ 13 h 31"/>
                <a:gd name="T10" fmla="*/ 25 w 39"/>
                <a:gd name="T11" fmla="*/ 25 h 31"/>
                <a:gd name="T12" fmla="*/ 32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1" name="Freeform 621"/>
            <p:cNvSpPr>
              <a:spLocks/>
            </p:cNvSpPr>
            <p:nvPr/>
          </p:nvSpPr>
          <p:spPr bwMode="auto">
            <a:xfrm>
              <a:off x="7838866" y="3954277"/>
              <a:ext cx="14212" cy="14941"/>
            </a:xfrm>
            <a:custGeom>
              <a:avLst/>
              <a:gdLst>
                <a:gd name="T0" fmla="*/ 18 w 23"/>
                <a:gd name="T1" fmla="*/ 4 h 24"/>
                <a:gd name="T2" fmla="*/ 20 w 23"/>
                <a:gd name="T3" fmla="*/ 18 h 24"/>
                <a:gd name="T4" fmla="*/ 5 w 23"/>
                <a:gd name="T5" fmla="*/ 20 h 24"/>
                <a:gd name="T6" fmla="*/ 3 w 23"/>
                <a:gd name="T7" fmla="*/ 6 h 24"/>
                <a:gd name="T8" fmla="*/ 18 w 23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4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2" name="Freeform 622"/>
            <p:cNvSpPr>
              <a:spLocks/>
            </p:cNvSpPr>
            <p:nvPr/>
          </p:nvSpPr>
          <p:spPr bwMode="auto">
            <a:xfrm>
              <a:off x="7839959" y="3956463"/>
              <a:ext cx="12390" cy="12755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3 w 20"/>
                <a:gd name="T5" fmla="*/ 16 h 20"/>
                <a:gd name="T6" fmla="*/ 0 w 20"/>
                <a:gd name="T7" fmla="*/ 10 h 20"/>
                <a:gd name="T8" fmla="*/ 1 w 20"/>
                <a:gd name="T9" fmla="*/ 5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19" y="11"/>
                    <a:pt x="19" y="13"/>
                    <a:pt x="18" y="14"/>
                  </a:cubicBezTo>
                  <a:cubicBezTo>
                    <a:pt x="14" y="19"/>
                    <a:pt x="8" y="20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5" y="1"/>
                    <a:pt x="11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3" name="Freeform 623"/>
            <p:cNvSpPr>
              <a:spLocks/>
            </p:cNvSpPr>
            <p:nvPr/>
          </p:nvSpPr>
          <p:spPr bwMode="auto">
            <a:xfrm>
              <a:off x="7823925" y="3944073"/>
              <a:ext cx="25510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1 w 41"/>
                <a:gd name="T9" fmla="*/ 32 h 34"/>
                <a:gd name="T10" fmla="*/ 3 w 41"/>
                <a:gd name="T11" fmla="*/ 10 h 34"/>
                <a:gd name="T12" fmla="*/ 1 w 41"/>
                <a:gd name="T13" fmla="*/ 3 h 34"/>
                <a:gd name="T14" fmla="*/ 1 w 41"/>
                <a:gd name="T15" fmla="*/ 3 h 34"/>
                <a:gd name="T16" fmla="*/ 9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3"/>
                    <a:pt x="34" y="34"/>
                    <a:pt x="31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9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4" name="Freeform 624"/>
            <p:cNvSpPr>
              <a:spLocks/>
            </p:cNvSpPr>
            <p:nvPr/>
          </p:nvSpPr>
          <p:spPr bwMode="auto">
            <a:xfrm>
              <a:off x="7823925" y="3945895"/>
              <a:ext cx="24052" cy="19314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8 h 31"/>
                <a:gd name="T4" fmla="*/ 1 w 39"/>
                <a:gd name="T5" fmla="*/ 0 h 31"/>
                <a:gd name="T6" fmla="*/ 3 w 39"/>
                <a:gd name="T7" fmla="*/ 7 h 31"/>
                <a:gd name="T8" fmla="*/ 10 w 39"/>
                <a:gd name="T9" fmla="*/ 13 h 31"/>
                <a:gd name="T10" fmla="*/ 25 w 39"/>
                <a:gd name="T11" fmla="*/ 24 h 31"/>
                <a:gd name="T12" fmla="*/ 31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5" name="Freeform 625"/>
            <p:cNvSpPr>
              <a:spLocks/>
            </p:cNvSpPr>
            <p:nvPr/>
          </p:nvSpPr>
          <p:spPr bwMode="auto">
            <a:xfrm>
              <a:off x="7818823" y="3981609"/>
              <a:ext cx="14212" cy="14212"/>
            </a:xfrm>
            <a:custGeom>
              <a:avLst/>
              <a:gdLst>
                <a:gd name="T0" fmla="*/ 17 w 23"/>
                <a:gd name="T1" fmla="*/ 3 h 23"/>
                <a:gd name="T2" fmla="*/ 20 w 23"/>
                <a:gd name="T3" fmla="*/ 18 h 23"/>
                <a:gd name="T4" fmla="*/ 5 w 23"/>
                <a:gd name="T5" fmla="*/ 20 h 23"/>
                <a:gd name="T6" fmla="*/ 3 w 23"/>
                <a:gd name="T7" fmla="*/ 5 h 23"/>
                <a:gd name="T8" fmla="*/ 1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3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6" y="1"/>
                    <a:pt x="13" y="0"/>
                    <a:pt x="17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6" name="Freeform 626"/>
            <p:cNvSpPr>
              <a:spLocks/>
            </p:cNvSpPr>
            <p:nvPr/>
          </p:nvSpPr>
          <p:spPr bwMode="auto">
            <a:xfrm>
              <a:off x="7819552" y="3983432"/>
              <a:ext cx="12390" cy="12390"/>
            </a:xfrm>
            <a:custGeom>
              <a:avLst/>
              <a:gdLst>
                <a:gd name="T0" fmla="*/ 20 w 20"/>
                <a:gd name="T1" fmla="*/ 10 h 20"/>
                <a:gd name="T2" fmla="*/ 19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7 w 20"/>
                <a:gd name="T11" fmla="*/ 4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1"/>
                    <a:pt x="20" y="13"/>
                    <a:pt x="19" y="15"/>
                  </a:cubicBezTo>
                  <a:cubicBezTo>
                    <a:pt x="15" y="19"/>
                    <a:pt x="9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6" y="1"/>
                    <a:pt x="12" y="0"/>
                    <a:pt x="17" y="4"/>
                  </a:cubicBezTo>
                  <a:cubicBezTo>
                    <a:pt x="19" y="5"/>
                    <a:pt x="20" y="7"/>
                    <a:pt x="20" y="10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7" name="Freeform 627"/>
            <p:cNvSpPr>
              <a:spLocks/>
            </p:cNvSpPr>
            <p:nvPr/>
          </p:nvSpPr>
          <p:spPr bwMode="auto">
            <a:xfrm>
              <a:off x="7803153" y="3971041"/>
              <a:ext cx="26238" cy="21136"/>
            </a:xfrm>
            <a:custGeom>
              <a:avLst/>
              <a:gdLst>
                <a:gd name="T0" fmla="*/ 10 w 42"/>
                <a:gd name="T1" fmla="*/ 2 h 34"/>
                <a:gd name="T2" fmla="*/ 39 w 42"/>
                <a:gd name="T3" fmla="*/ 24 h 34"/>
                <a:gd name="T4" fmla="*/ 40 w 42"/>
                <a:gd name="T5" fmla="*/ 31 h 34"/>
                <a:gd name="T6" fmla="*/ 32 w 42"/>
                <a:gd name="T7" fmla="*/ 32 h 34"/>
                <a:gd name="T8" fmla="*/ 3 w 42"/>
                <a:gd name="T9" fmla="*/ 11 h 34"/>
                <a:gd name="T10" fmla="*/ 2 w 42"/>
                <a:gd name="T11" fmla="*/ 3 h 34"/>
                <a:gd name="T12" fmla="*/ 2 w 42"/>
                <a:gd name="T13" fmla="*/ 3 h 34"/>
                <a:gd name="T14" fmla="*/ 10 w 42"/>
                <a:gd name="T1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0" y="2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41" y="25"/>
                    <a:pt x="42" y="29"/>
                    <a:pt x="40" y="31"/>
                  </a:cubicBezTo>
                  <a:cubicBezTo>
                    <a:pt x="38" y="34"/>
                    <a:pt x="35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8" name="Freeform 628"/>
            <p:cNvSpPr>
              <a:spLocks/>
            </p:cNvSpPr>
            <p:nvPr/>
          </p:nvSpPr>
          <p:spPr bwMode="auto">
            <a:xfrm>
              <a:off x="7803153" y="3972863"/>
              <a:ext cx="25145" cy="19314"/>
            </a:xfrm>
            <a:custGeom>
              <a:avLst/>
              <a:gdLst>
                <a:gd name="T0" fmla="*/ 28 w 40"/>
                <a:gd name="T1" fmla="*/ 19 h 31"/>
                <a:gd name="T2" fmla="*/ 14 w 40"/>
                <a:gd name="T3" fmla="*/ 9 h 31"/>
                <a:gd name="T4" fmla="*/ 2 w 40"/>
                <a:gd name="T5" fmla="*/ 0 h 31"/>
                <a:gd name="T6" fmla="*/ 3 w 40"/>
                <a:gd name="T7" fmla="*/ 8 h 31"/>
                <a:gd name="T8" fmla="*/ 10 w 40"/>
                <a:gd name="T9" fmla="*/ 13 h 31"/>
                <a:gd name="T10" fmla="*/ 26 w 40"/>
                <a:gd name="T11" fmla="*/ 25 h 31"/>
                <a:gd name="T12" fmla="*/ 32 w 40"/>
                <a:gd name="T13" fmla="*/ 29 h 31"/>
                <a:gd name="T14" fmla="*/ 40 w 40"/>
                <a:gd name="T15" fmla="*/ 28 h 31"/>
                <a:gd name="T16" fmla="*/ 28 w 40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28" y="1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5" y="31"/>
                    <a:pt x="38" y="31"/>
                    <a:pt x="40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9" name="Freeform 629"/>
            <p:cNvSpPr>
              <a:spLocks/>
            </p:cNvSpPr>
            <p:nvPr/>
          </p:nvSpPr>
          <p:spPr bwMode="auto">
            <a:xfrm>
              <a:off x="7798415" y="4008941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7 h 23"/>
                <a:gd name="T4" fmla="*/ 6 w 24"/>
                <a:gd name="T5" fmla="*/ 19 h 23"/>
                <a:gd name="T6" fmla="*/ 4 w 24"/>
                <a:gd name="T7" fmla="*/ 5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6"/>
                    <a:pt x="24" y="13"/>
                    <a:pt x="20" y="17"/>
                  </a:cubicBezTo>
                  <a:cubicBezTo>
                    <a:pt x="17" y="22"/>
                    <a:pt x="11" y="23"/>
                    <a:pt x="6" y="19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0"/>
                    <a:pt x="14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0" name="Freeform 630"/>
            <p:cNvSpPr>
              <a:spLocks/>
            </p:cNvSpPr>
            <p:nvPr/>
          </p:nvSpPr>
          <p:spPr bwMode="auto">
            <a:xfrm>
              <a:off x="7799508" y="4010762"/>
              <a:ext cx="12390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6 h 20"/>
                <a:gd name="T6" fmla="*/ 0 w 20"/>
                <a:gd name="T7" fmla="*/ 11 h 20"/>
                <a:gd name="T8" fmla="*/ 2 w 20"/>
                <a:gd name="T9" fmla="*/ 5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9" y="20"/>
                    <a:pt x="4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5" y="1"/>
                    <a:pt x="12" y="0"/>
                    <a:pt x="16" y="3"/>
                  </a:cubicBezTo>
                  <a:cubicBezTo>
                    <a:pt x="18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1" name="Freeform 631"/>
            <p:cNvSpPr>
              <a:spLocks/>
            </p:cNvSpPr>
            <p:nvPr/>
          </p:nvSpPr>
          <p:spPr bwMode="auto">
            <a:xfrm>
              <a:off x="7783109" y="3998372"/>
              <a:ext cx="25874" cy="20772"/>
            </a:xfrm>
            <a:custGeom>
              <a:avLst/>
              <a:gdLst>
                <a:gd name="T0" fmla="*/ 10 w 41"/>
                <a:gd name="T1" fmla="*/ 2 h 34"/>
                <a:gd name="T2" fmla="*/ 38 w 41"/>
                <a:gd name="T3" fmla="*/ 23 h 34"/>
                <a:gd name="T4" fmla="*/ 40 w 41"/>
                <a:gd name="T5" fmla="*/ 31 h 34"/>
                <a:gd name="T6" fmla="*/ 40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10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10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8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2" name="Freeform 632"/>
            <p:cNvSpPr>
              <a:spLocks/>
            </p:cNvSpPr>
            <p:nvPr/>
          </p:nvSpPr>
          <p:spPr bwMode="auto">
            <a:xfrm>
              <a:off x="7783109" y="4000194"/>
              <a:ext cx="25145" cy="18950"/>
            </a:xfrm>
            <a:custGeom>
              <a:avLst/>
              <a:gdLst>
                <a:gd name="T0" fmla="*/ 28 w 40"/>
                <a:gd name="T1" fmla="*/ 19 h 31"/>
                <a:gd name="T2" fmla="*/ 13 w 40"/>
                <a:gd name="T3" fmla="*/ 8 h 31"/>
                <a:gd name="T4" fmla="*/ 2 w 40"/>
                <a:gd name="T5" fmla="*/ 0 h 31"/>
                <a:gd name="T6" fmla="*/ 3 w 40"/>
                <a:gd name="T7" fmla="*/ 8 h 31"/>
                <a:gd name="T8" fmla="*/ 10 w 40"/>
                <a:gd name="T9" fmla="*/ 13 h 31"/>
                <a:gd name="T10" fmla="*/ 26 w 40"/>
                <a:gd name="T11" fmla="*/ 24 h 31"/>
                <a:gd name="T12" fmla="*/ 32 w 40"/>
                <a:gd name="T13" fmla="*/ 29 h 31"/>
                <a:gd name="T14" fmla="*/ 40 w 40"/>
                <a:gd name="T15" fmla="*/ 28 h 31"/>
                <a:gd name="T16" fmla="*/ 28 w 40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8" y="30"/>
                    <a:pt x="40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3" name="Freeform 633"/>
            <p:cNvSpPr>
              <a:spLocks/>
            </p:cNvSpPr>
            <p:nvPr/>
          </p:nvSpPr>
          <p:spPr bwMode="auto">
            <a:xfrm>
              <a:off x="7778372" y="4035543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8 h 23"/>
                <a:gd name="T4" fmla="*/ 6 w 24"/>
                <a:gd name="T5" fmla="*/ 20 h 23"/>
                <a:gd name="T6" fmla="*/ 4 w 24"/>
                <a:gd name="T7" fmla="*/ 6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7"/>
                    <a:pt x="24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4" name="Freeform 634"/>
            <p:cNvSpPr>
              <a:spLocks/>
            </p:cNvSpPr>
            <p:nvPr/>
          </p:nvSpPr>
          <p:spPr bwMode="auto">
            <a:xfrm>
              <a:off x="7779465" y="4037365"/>
              <a:ext cx="12390" cy="12390"/>
            </a:xfrm>
            <a:custGeom>
              <a:avLst/>
              <a:gdLst>
                <a:gd name="T0" fmla="*/ 20 w 20"/>
                <a:gd name="T1" fmla="*/ 10 h 20"/>
                <a:gd name="T2" fmla="*/ 18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1"/>
                    <a:pt x="19" y="13"/>
                    <a:pt x="18" y="15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5" y="1"/>
                    <a:pt x="12" y="0"/>
                    <a:pt x="16" y="4"/>
                  </a:cubicBezTo>
                  <a:cubicBezTo>
                    <a:pt x="18" y="5"/>
                    <a:pt x="20" y="7"/>
                    <a:pt x="20" y="10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5" name="Freeform 635"/>
            <p:cNvSpPr>
              <a:spLocks/>
            </p:cNvSpPr>
            <p:nvPr/>
          </p:nvSpPr>
          <p:spPr bwMode="auto">
            <a:xfrm>
              <a:off x="7763431" y="4025704"/>
              <a:ext cx="25510" cy="20408"/>
            </a:xfrm>
            <a:custGeom>
              <a:avLst/>
              <a:gdLst>
                <a:gd name="T0" fmla="*/ 10 w 41"/>
                <a:gd name="T1" fmla="*/ 1 h 33"/>
                <a:gd name="T2" fmla="*/ 38 w 41"/>
                <a:gd name="T3" fmla="*/ 23 h 33"/>
                <a:gd name="T4" fmla="*/ 39 w 41"/>
                <a:gd name="T5" fmla="*/ 30 h 33"/>
                <a:gd name="T6" fmla="*/ 39 w 41"/>
                <a:gd name="T7" fmla="*/ 30 h 33"/>
                <a:gd name="T8" fmla="*/ 32 w 41"/>
                <a:gd name="T9" fmla="*/ 31 h 33"/>
                <a:gd name="T10" fmla="*/ 3 w 41"/>
                <a:gd name="T11" fmla="*/ 10 h 33"/>
                <a:gd name="T12" fmla="*/ 2 w 41"/>
                <a:gd name="T13" fmla="*/ 3 h 33"/>
                <a:gd name="T14" fmla="*/ 2 w 41"/>
                <a:gd name="T15" fmla="*/ 3 h 33"/>
                <a:gd name="T16" fmla="*/ 10 w 41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3">
                  <a:moveTo>
                    <a:pt x="10" y="1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4"/>
                    <a:pt x="41" y="28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3"/>
                    <a:pt x="34" y="33"/>
                    <a:pt x="32" y="3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0"/>
                    <a:pt x="7" y="0"/>
                    <a:pt x="10" y="1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6" name="Freeform 636"/>
            <p:cNvSpPr>
              <a:spLocks/>
            </p:cNvSpPr>
            <p:nvPr/>
          </p:nvSpPr>
          <p:spPr bwMode="auto">
            <a:xfrm>
              <a:off x="7763431" y="4027527"/>
              <a:ext cx="24052" cy="18587"/>
            </a:xfrm>
            <a:custGeom>
              <a:avLst/>
              <a:gdLst>
                <a:gd name="T0" fmla="*/ 28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2 h 30"/>
                <a:gd name="T10" fmla="*/ 26 w 39"/>
                <a:gd name="T11" fmla="*/ 24 h 30"/>
                <a:gd name="T12" fmla="*/ 32 w 39"/>
                <a:gd name="T13" fmla="*/ 28 h 30"/>
                <a:gd name="T14" fmla="*/ 39 w 39"/>
                <a:gd name="T15" fmla="*/ 27 h 30"/>
                <a:gd name="T16" fmla="*/ 28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30"/>
                    <a:pt x="38" y="30"/>
                    <a:pt x="39" y="27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7" name="Freeform 637"/>
            <p:cNvSpPr>
              <a:spLocks/>
            </p:cNvSpPr>
            <p:nvPr/>
          </p:nvSpPr>
          <p:spPr bwMode="auto">
            <a:xfrm>
              <a:off x="7758329" y="4062875"/>
              <a:ext cx="14212" cy="14212"/>
            </a:xfrm>
            <a:custGeom>
              <a:avLst/>
              <a:gdLst>
                <a:gd name="T0" fmla="*/ 18 w 23"/>
                <a:gd name="T1" fmla="*/ 3 h 23"/>
                <a:gd name="T2" fmla="*/ 20 w 23"/>
                <a:gd name="T3" fmla="*/ 17 h 23"/>
                <a:gd name="T4" fmla="*/ 6 w 23"/>
                <a:gd name="T5" fmla="*/ 19 h 23"/>
                <a:gd name="T6" fmla="*/ 3 w 23"/>
                <a:gd name="T7" fmla="*/ 5 h 23"/>
                <a:gd name="T8" fmla="*/ 18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3"/>
                  </a:moveTo>
                  <a:cubicBezTo>
                    <a:pt x="22" y="6"/>
                    <a:pt x="23" y="13"/>
                    <a:pt x="20" y="17"/>
                  </a:cubicBezTo>
                  <a:cubicBezTo>
                    <a:pt x="17" y="22"/>
                    <a:pt x="10" y="23"/>
                    <a:pt x="6" y="19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8" name="Freeform 638"/>
            <p:cNvSpPr>
              <a:spLocks/>
            </p:cNvSpPr>
            <p:nvPr/>
          </p:nvSpPr>
          <p:spPr bwMode="auto">
            <a:xfrm>
              <a:off x="7759422" y="4064698"/>
              <a:ext cx="12755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6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8" y="20"/>
                    <a:pt x="4" y="16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1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9" name="Freeform 639"/>
            <p:cNvSpPr>
              <a:spLocks/>
            </p:cNvSpPr>
            <p:nvPr/>
          </p:nvSpPr>
          <p:spPr bwMode="auto">
            <a:xfrm>
              <a:off x="7743387" y="4052307"/>
              <a:ext cx="25510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9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0" name="Freeform 640"/>
            <p:cNvSpPr>
              <a:spLocks/>
            </p:cNvSpPr>
            <p:nvPr/>
          </p:nvSpPr>
          <p:spPr bwMode="auto">
            <a:xfrm>
              <a:off x="7743387" y="4054129"/>
              <a:ext cx="24416" cy="19314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9 h 31"/>
                <a:gd name="T4" fmla="*/ 2 w 39"/>
                <a:gd name="T5" fmla="*/ 0 h 31"/>
                <a:gd name="T6" fmla="*/ 3 w 39"/>
                <a:gd name="T7" fmla="*/ 8 h 31"/>
                <a:gd name="T8" fmla="*/ 10 w 39"/>
                <a:gd name="T9" fmla="*/ 13 h 31"/>
                <a:gd name="T10" fmla="*/ 26 w 39"/>
                <a:gd name="T11" fmla="*/ 24 h 31"/>
                <a:gd name="T12" fmla="*/ 32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1" name="Freeform 641"/>
            <p:cNvSpPr>
              <a:spLocks/>
            </p:cNvSpPr>
            <p:nvPr/>
          </p:nvSpPr>
          <p:spPr bwMode="auto">
            <a:xfrm>
              <a:off x="7738286" y="4089478"/>
              <a:ext cx="14577" cy="14212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3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2" name="Freeform 642"/>
            <p:cNvSpPr>
              <a:spLocks/>
            </p:cNvSpPr>
            <p:nvPr/>
          </p:nvSpPr>
          <p:spPr bwMode="auto">
            <a:xfrm>
              <a:off x="7739743" y="4092029"/>
              <a:ext cx="12390" cy="11662"/>
            </a:xfrm>
            <a:custGeom>
              <a:avLst/>
              <a:gdLst>
                <a:gd name="T0" fmla="*/ 20 w 20"/>
                <a:gd name="T1" fmla="*/ 9 h 19"/>
                <a:gd name="T2" fmla="*/ 18 w 20"/>
                <a:gd name="T3" fmla="*/ 14 h 19"/>
                <a:gd name="T4" fmla="*/ 3 w 20"/>
                <a:gd name="T5" fmla="*/ 16 h 19"/>
                <a:gd name="T6" fmla="*/ 0 w 20"/>
                <a:gd name="T7" fmla="*/ 10 h 19"/>
                <a:gd name="T8" fmla="*/ 2 w 20"/>
                <a:gd name="T9" fmla="*/ 5 h 19"/>
                <a:gd name="T10" fmla="*/ 16 w 20"/>
                <a:gd name="T11" fmla="*/ 3 h 19"/>
                <a:gd name="T12" fmla="*/ 20 w 20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1"/>
                    <a:pt x="19" y="12"/>
                    <a:pt x="18" y="14"/>
                  </a:cubicBezTo>
                  <a:cubicBezTo>
                    <a:pt x="14" y="18"/>
                    <a:pt x="8" y="19"/>
                    <a:pt x="3" y="16"/>
                  </a:cubicBezTo>
                  <a:cubicBezTo>
                    <a:pt x="1" y="15"/>
                    <a:pt x="0" y="12"/>
                    <a:pt x="0" y="10"/>
                  </a:cubicBezTo>
                  <a:cubicBezTo>
                    <a:pt x="0" y="8"/>
                    <a:pt x="0" y="7"/>
                    <a:pt x="2" y="5"/>
                  </a:cubicBezTo>
                  <a:cubicBezTo>
                    <a:pt x="5" y="1"/>
                    <a:pt x="11" y="0"/>
                    <a:pt x="16" y="3"/>
                  </a:cubicBezTo>
                  <a:cubicBezTo>
                    <a:pt x="18" y="4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3" name="Freeform 643"/>
            <p:cNvSpPr>
              <a:spLocks/>
            </p:cNvSpPr>
            <p:nvPr/>
          </p:nvSpPr>
          <p:spPr bwMode="auto">
            <a:xfrm>
              <a:off x="7723344" y="4079639"/>
              <a:ext cx="25510" cy="20408"/>
            </a:xfrm>
            <a:custGeom>
              <a:avLst/>
              <a:gdLst>
                <a:gd name="T0" fmla="*/ 9 w 41"/>
                <a:gd name="T1" fmla="*/ 1 h 33"/>
                <a:gd name="T2" fmla="*/ 38 w 41"/>
                <a:gd name="T3" fmla="*/ 23 h 33"/>
                <a:gd name="T4" fmla="*/ 39 w 41"/>
                <a:gd name="T5" fmla="*/ 30 h 33"/>
                <a:gd name="T6" fmla="*/ 31 w 41"/>
                <a:gd name="T7" fmla="*/ 32 h 33"/>
                <a:gd name="T8" fmla="*/ 3 w 41"/>
                <a:gd name="T9" fmla="*/ 10 h 33"/>
                <a:gd name="T10" fmla="*/ 2 w 41"/>
                <a:gd name="T11" fmla="*/ 3 h 33"/>
                <a:gd name="T12" fmla="*/ 2 w 41"/>
                <a:gd name="T13" fmla="*/ 3 h 33"/>
                <a:gd name="T14" fmla="*/ 9 w 41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3">
                  <a:moveTo>
                    <a:pt x="9" y="1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0"/>
                  </a:cubicBezTo>
                  <a:cubicBezTo>
                    <a:pt x="37" y="33"/>
                    <a:pt x="34" y="33"/>
                    <a:pt x="31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4" name="Freeform 644"/>
            <p:cNvSpPr>
              <a:spLocks/>
            </p:cNvSpPr>
            <p:nvPr/>
          </p:nvSpPr>
          <p:spPr bwMode="auto">
            <a:xfrm>
              <a:off x="7723344" y="4081461"/>
              <a:ext cx="24416" cy="18587"/>
            </a:xfrm>
            <a:custGeom>
              <a:avLst/>
              <a:gdLst>
                <a:gd name="T0" fmla="*/ 27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2 h 30"/>
                <a:gd name="T10" fmla="*/ 25 w 39"/>
                <a:gd name="T11" fmla="*/ 24 h 30"/>
                <a:gd name="T12" fmla="*/ 31 w 39"/>
                <a:gd name="T13" fmla="*/ 29 h 30"/>
                <a:gd name="T14" fmla="*/ 39 w 39"/>
                <a:gd name="T15" fmla="*/ 27 h 30"/>
                <a:gd name="T16" fmla="*/ 27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7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5"/>
                    <a:pt x="3" y="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0"/>
                    <a:pt x="37" y="30"/>
                    <a:pt x="39" y="27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5" name="Freeform 645"/>
            <p:cNvSpPr>
              <a:spLocks/>
            </p:cNvSpPr>
            <p:nvPr/>
          </p:nvSpPr>
          <p:spPr bwMode="auto">
            <a:xfrm>
              <a:off x="7718607" y="4116810"/>
              <a:ext cx="14212" cy="14212"/>
            </a:xfrm>
            <a:custGeom>
              <a:avLst/>
              <a:gdLst>
                <a:gd name="T0" fmla="*/ 17 w 23"/>
                <a:gd name="T1" fmla="*/ 3 h 23"/>
                <a:gd name="T2" fmla="*/ 20 w 23"/>
                <a:gd name="T3" fmla="*/ 17 h 23"/>
                <a:gd name="T4" fmla="*/ 5 w 23"/>
                <a:gd name="T5" fmla="*/ 20 h 23"/>
                <a:gd name="T6" fmla="*/ 3 w 23"/>
                <a:gd name="T7" fmla="*/ 5 h 23"/>
                <a:gd name="T8" fmla="*/ 1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3"/>
                  </a:moveTo>
                  <a:cubicBezTo>
                    <a:pt x="22" y="6"/>
                    <a:pt x="23" y="13"/>
                    <a:pt x="20" y="17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6" y="1"/>
                    <a:pt x="13" y="0"/>
                    <a:pt x="17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6" name="Freeform 646"/>
            <p:cNvSpPr>
              <a:spLocks/>
            </p:cNvSpPr>
            <p:nvPr/>
          </p:nvSpPr>
          <p:spPr bwMode="auto">
            <a:xfrm>
              <a:off x="7718971" y="4118632"/>
              <a:ext cx="13119" cy="12390"/>
            </a:xfrm>
            <a:custGeom>
              <a:avLst/>
              <a:gdLst>
                <a:gd name="T0" fmla="*/ 21 w 21"/>
                <a:gd name="T1" fmla="*/ 9 h 20"/>
                <a:gd name="T2" fmla="*/ 19 w 21"/>
                <a:gd name="T3" fmla="*/ 14 h 20"/>
                <a:gd name="T4" fmla="*/ 4 w 21"/>
                <a:gd name="T5" fmla="*/ 17 h 20"/>
                <a:gd name="T6" fmla="*/ 0 w 21"/>
                <a:gd name="T7" fmla="*/ 11 h 20"/>
                <a:gd name="T8" fmla="*/ 2 w 21"/>
                <a:gd name="T9" fmla="*/ 6 h 20"/>
                <a:gd name="T10" fmla="*/ 17 w 21"/>
                <a:gd name="T11" fmla="*/ 4 h 20"/>
                <a:gd name="T12" fmla="*/ 21 w 2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9"/>
                  </a:moveTo>
                  <a:cubicBezTo>
                    <a:pt x="20" y="11"/>
                    <a:pt x="20" y="13"/>
                    <a:pt x="19" y="14"/>
                  </a:cubicBezTo>
                  <a:cubicBezTo>
                    <a:pt x="15" y="19"/>
                    <a:pt x="9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6" y="1"/>
                    <a:pt x="12" y="0"/>
                    <a:pt x="17" y="4"/>
                  </a:cubicBezTo>
                  <a:cubicBezTo>
                    <a:pt x="19" y="5"/>
                    <a:pt x="20" y="7"/>
                    <a:pt x="21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7" name="Freeform 647"/>
            <p:cNvSpPr>
              <a:spLocks/>
            </p:cNvSpPr>
            <p:nvPr/>
          </p:nvSpPr>
          <p:spPr bwMode="auto">
            <a:xfrm>
              <a:off x="7703666" y="4106242"/>
              <a:ext cx="25510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1 w 41"/>
                <a:gd name="T7" fmla="*/ 32 h 34"/>
                <a:gd name="T8" fmla="*/ 2 w 41"/>
                <a:gd name="T9" fmla="*/ 11 h 34"/>
                <a:gd name="T10" fmla="*/ 1 w 41"/>
                <a:gd name="T11" fmla="*/ 3 h 34"/>
                <a:gd name="T12" fmla="*/ 1 w 41"/>
                <a:gd name="T13" fmla="*/ 3 h 34"/>
                <a:gd name="T14" fmla="*/ 9 w 41"/>
                <a:gd name="T1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1"/>
                  </a:cubicBezTo>
                  <a:cubicBezTo>
                    <a:pt x="37" y="33"/>
                    <a:pt x="34" y="34"/>
                    <a:pt x="31" y="3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6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8" name="Freeform 648"/>
            <p:cNvSpPr>
              <a:spLocks/>
            </p:cNvSpPr>
            <p:nvPr/>
          </p:nvSpPr>
          <p:spPr bwMode="auto">
            <a:xfrm>
              <a:off x="7703666" y="4108064"/>
              <a:ext cx="24052" cy="19314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9 h 31"/>
                <a:gd name="T4" fmla="*/ 1 w 39"/>
                <a:gd name="T5" fmla="*/ 0 h 31"/>
                <a:gd name="T6" fmla="*/ 2 w 39"/>
                <a:gd name="T7" fmla="*/ 8 h 31"/>
                <a:gd name="T8" fmla="*/ 10 w 39"/>
                <a:gd name="T9" fmla="*/ 13 h 31"/>
                <a:gd name="T10" fmla="*/ 25 w 39"/>
                <a:gd name="T11" fmla="*/ 25 h 31"/>
                <a:gd name="T12" fmla="*/ 31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9" name="Freeform 649"/>
            <p:cNvSpPr>
              <a:spLocks/>
            </p:cNvSpPr>
            <p:nvPr/>
          </p:nvSpPr>
          <p:spPr bwMode="auto">
            <a:xfrm>
              <a:off x="7698563" y="4143413"/>
              <a:ext cx="14212" cy="14212"/>
            </a:xfrm>
            <a:custGeom>
              <a:avLst/>
              <a:gdLst>
                <a:gd name="T0" fmla="*/ 17 w 23"/>
                <a:gd name="T1" fmla="*/ 4 h 23"/>
                <a:gd name="T2" fmla="*/ 19 w 23"/>
                <a:gd name="T3" fmla="*/ 18 h 23"/>
                <a:gd name="T4" fmla="*/ 5 w 23"/>
                <a:gd name="T5" fmla="*/ 20 h 23"/>
                <a:gd name="T6" fmla="*/ 3 w 23"/>
                <a:gd name="T7" fmla="*/ 6 h 23"/>
                <a:gd name="T8" fmla="*/ 17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4"/>
                  </a:moveTo>
                  <a:cubicBezTo>
                    <a:pt x="22" y="7"/>
                    <a:pt x="23" y="13"/>
                    <a:pt x="19" y="18"/>
                  </a:cubicBez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6" y="1"/>
                    <a:pt x="13" y="0"/>
                    <a:pt x="17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0" name="Freeform 650"/>
            <p:cNvSpPr>
              <a:spLocks/>
            </p:cNvSpPr>
            <p:nvPr/>
          </p:nvSpPr>
          <p:spPr bwMode="auto">
            <a:xfrm>
              <a:off x="7699292" y="4145963"/>
              <a:ext cx="12390" cy="11662"/>
            </a:xfrm>
            <a:custGeom>
              <a:avLst/>
              <a:gdLst>
                <a:gd name="T0" fmla="*/ 20 w 20"/>
                <a:gd name="T1" fmla="*/ 9 h 19"/>
                <a:gd name="T2" fmla="*/ 18 w 20"/>
                <a:gd name="T3" fmla="*/ 14 h 19"/>
                <a:gd name="T4" fmla="*/ 4 w 20"/>
                <a:gd name="T5" fmla="*/ 16 h 19"/>
                <a:gd name="T6" fmla="*/ 0 w 20"/>
                <a:gd name="T7" fmla="*/ 10 h 19"/>
                <a:gd name="T8" fmla="*/ 2 w 20"/>
                <a:gd name="T9" fmla="*/ 5 h 19"/>
                <a:gd name="T10" fmla="*/ 16 w 20"/>
                <a:gd name="T11" fmla="*/ 3 h 19"/>
                <a:gd name="T12" fmla="*/ 20 w 20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1"/>
                    <a:pt x="20" y="12"/>
                    <a:pt x="18" y="14"/>
                  </a:cubicBezTo>
                  <a:cubicBezTo>
                    <a:pt x="15" y="19"/>
                    <a:pt x="9" y="19"/>
                    <a:pt x="4" y="16"/>
                  </a:cubicBezTo>
                  <a:cubicBezTo>
                    <a:pt x="2" y="15"/>
                    <a:pt x="1" y="13"/>
                    <a:pt x="0" y="10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6" y="1"/>
                    <a:pt x="12" y="0"/>
                    <a:pt x="16" y="3"/>
                  </a:cubicBezTo>
                  <a:cubicBezTo>
                    <a:pt x="19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1" name="Freeform 651"/>
            <p:cNvSpPr>
              <a:spLocks/>
            </p:cNvSpPr>
            <p:nvPr/>
          </p:nvSpPr>
          <p:spPr bwMode="auto">
            <a:xfrm>
              <a:off x="7682893" y="4133572"/>
              <a:ext cx="25510" cy="20408"/>
            </a:xfrm>
            <a:custGeom>
              <a:avLst/>
              <a:gdLst>
                <a:gd name="T0" fmla="*/ 10 w 41"/>
                <a:gd name="T1" fmla="*/ 2 h 33"/>
                <a:gd name="T2" fmla="*/ 39 w 41"/>
                <a:gd name="T3" fmla="*/ 23 h 33"/>
                <a:gd name="T4" fmla="*/ 40 w 41"/>
                <a:gd name="T5" fmla="*/ 30 h 33"/>
                <a:gd name="T6" fmla="*/ 32 w 41"/>
                <a:gd name="T7" fmla="*/ 32 h 33"/>
                <a:gd name="T8" fmla="*/ 3 w 41"/>
                <a:gd name="T9" fmla="*/ 10 h 33"/>
                <a:gd name="T10" fmla="*/ 2 w 41"/>
                <a:gd name="T11" fmla="*/ 3 h 33"/>
                <a:gd name="T12" fmla="*/ 10 w 41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10" y="2"/>
                  </a:moveTo>
                  <a:cubicBezTo>
                    <a:pt x="39" y="23"/>
                    <a:pt x="39" y="23"/>
                    <a:pt x="39" y="23"/>
                  </a:cubicBezTo>
                  <a:cubicBezTo>
                    <a:pt x="41" y="25"/>
                    <a:pt x="41" y="28"/>
                    <a:pt x="40" y="30"/>
                  </a:cubicBezTo>
                  <a:cubicBezTo>
                    <a:pt x="38" y="33"/>
                    <a:pt x="34" y="33"/>
                    <a:pt x="32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2" name="Freeform 652"/>
            <p:cNvSpPr>
              <a:spLocks/>
            </p:cNvSpPr>
            <p:nvPr/>
          </p:nvSpPr>
          <p:spPr bwMode="auto">
            <a:xfrm>
              <a:off x="7682893" y="4135395"/>
              <a:ext cx="24781" cy="18587"/>
            </a:xfrm>
            <a:custGeom>
              <a:avLst/>
              <a:gdLst>
                <a:gd name="T0" fmla="*/ 28 w 40"/>
                <a:gd name="T1" fmla="*/ 19 h 30"/>
                <a:gd name="T2" fmla="*/ 14 w 40"/>
                <a:gd name="T3" fmla="*/ 8 h 30"/>
                <a:gd name="T4" fmla="*/ 2 w 40"/>
                <a:gd name="T5" fmla="*/ 0 h 30"/>
                <a:gd name="T6" fmla="*/ 3 w 40"/>
                <a:gd name="T7" fmla="*/ 7 h 30"/>
                <a:gd name="T8" fmla="*/ 10 w 40"/>
                <a:gd name="T9" fmla="*/ 13 h 30"/>
                <a:gd name="T10" fmla="*/ 26 w 40"/>
                <a:gd name="T11" fmla="*/ 24 h 30"/>
                <a:gd name="T12" fmla="*/ 32 w 40"/>
                <a:gd name="T13" fmla="*/ 29 h 30"/>
                <a:gd name="T14" fmla="*/ 40 w 40"/>
                <a:gd name="T15" fmla="*/ 27 h 30"/>
                <a:gd name="T16" fmla="*/ 28 w 40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0">
                  <a:moveTo>
                    <a:pt x="28" y="1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0"/>
                    <a:pt x="38" y="30"/>
                    <a:pt x="40" y="27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3" name="Freeform 653"/>
            <p:cNvSpPr>
              <a:spLocks/>
            </p:cNvSpPr>
            <p:nvPr/>
          </p:nvSpPr>
          <p:spPr bwMode="auto">
            <a:xfrm>
              <a:off x="7677791" y="4170743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8 h 23"/>
                <a:gd name="T4" fmla="*/ 6 w 24"/>
                <a:gd name="T5" fmla="*/ 20 h 23"/>
                <a:gd name="T6" fmla="*/ 4 w 24"/>
                <a:gd name="T7" fmla="*/ 5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7"/>
                    <a:pt x="24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4" name="Freeform 654"/>
            <p:cNvSpPr>
              <a:spLocks/>
            </p:cNvSpPr>
            <p:nvPr/>
          </p:nvSpPr>
          <p:spPr bwMode="auto">
            <a:xfrm>
              <a:off x="7679249" y="4172566"/>
              <a:ext cx="12390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5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2" y="0"/>
                    <a:pt x="16" y="4"/>
                  </a:cubicBezTo>
                  <a:cubicBezTo>
                    <a:pt x="18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5" name="Freeform 655"/>
            <p:cNvSpPr>
              <a:spLocks/>
            </p:cNvSpPr>
            <p:nvPr/>
          </p:nvSpPr>
          <p:spPr bwMode="auto">
            <a:xfrm>
              <a:off x="7662850" y="4160175"/>
              <a:ext cx="25510" cy="21136"/>
            </a:xfrm>
            <a:custGeom>
              <a:avLst/>
              <a:gdLst>
                <a:gd name="T0" fmla="*/ 10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10 w 41"/>
                <a:gd name="T1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10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9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6" name="Freeform 656"/>
            <p:cNvSpPr>
              <a:spLocks/>
            </p:cNvSpPr>
            <p:nvPr/>
          </p:nvSpPr>
          <p:spPr bwMode="auto">
            <a:xfrm>
              <a:off x="7662850" y="4161997"/>
              <a:ext cx="24416" cy="19314"/>
            </a:xfrm>
            <a:custGeom>
              <a:avLst/>
              <a:gdLst>
                <a:gd name="T0" fmla="*/ 28 w 39"/>
                <a:gd name="T1" fmla="*/ 19 h 31"/>
                <a:gd name="T2" fmla="*/ 13 w 39"/>
                <a:gd name="T3" fmla="*/ 9 h 31"/>
                <a:gd name="T4" fmla="*/ 2 w 39"/>
                <a:gd name="T5" fmla="*/ 0 h 31"/>
                <a:gd name="T6" fmla="*/ 3 w 39"/>
                <a:gd name="T7" fmla="*/ 8 h 31"/>
                <a:gd name="T8" fmla="*/ 10 w 39"/>
                <a:gd name="T9" fmla="*/ 13 h 31"/>
                <a:gd name="T10" fmla="*/ 26 w 39"/>
                <a:gd name="T11" fmla="*/ 25 h 31"/>
                <a:gd name="T12" fmla="*/ 32 w 39"/>
                <a:gd name="T13" fmla="*/ 29 h 31"/>
                <a:gd name="T14" fmla="*/ 39 w 39"/>
                <a:gd name="T15" fmla="*/ 28 h 31"/>
                <a:gd name="T16" fmla="*/ 28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8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8" y="30"/>
                    <a:pt x="39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7" name="Freeform 657"/>
            <p:cNvSpPr>
              <a:spLocks/>
            </p:cNvSpPr>
            <p:nvPr/>
          </p:nvSpPr>
          <p:spPr bwMode="auto">
            <a:xfrm>
              <a:off x="7658113" y="4197346"/>
              <a:ext cx="14212" cy="14941"/>
            </a:xfrm>
            <a:custGeom>
              <a:avLst/>
              <a:gdLst>
                <a:gd name="T0" fmla="*/ 18 w 23"/>
                <a:gd name="T1" fmla="*/ 4 h 24"/>
                <a:gd name="T2" fmla="*/ 20 w 23"/>
                <a:gd name="T3" fmla="*/ 18 h 24"/>
                <a:gd name="T4" fmla="*/ 6 w 23"/>
                <a:gd name="T5" fmla="*/ 20 h 24"/>
                <a:gd name="T6" fmla="*/ 4 w 23"/>
                <a:gd name="T7" fmla="*/ 6 h 24"/>
                <a:gd name="T8" fmla="*/ 18 w 23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7" y="23"/>
                    <a:pt x="10" y="24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8" name="Freeform 658"/>
            <p:cNvSpPr>
              <a:spLocks/>
            </p:cNvSpPr>
            <p:nvPr/>
          </p:nvSpPr>
          <p:spPr bwMode="auto">
            <a:xfrm>
              <a:off x="7659206" y="4199898"/>
              <a:ext cx="12390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6 h 20"/>
                <a:gd name="T6" fmla="*/ 0 w 20"/>
                <a:gd name="T7" fmla="*/ 10 h 20"/>
                <a:gd name="T8" fmla="*/ 2 w 20"/>
                <a:gd name="T9" fmla="*/ 5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8" y="20"/>
                    <a:pt x="4" y="16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5" y="1"/>
                    <a:pt x="12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9" name="Freeform 659"/>
            <p:cNvSpPr>
              <a:spLocks/>
            </p:cNvSpPr>
            <p:nvPr/>
          </p:nvSpPr>
          <p:spPr bwMode="auto">
            <a:xfrm>
              <a:off x="7643171" y="4187508"/>
              <a:ext cx="25510" cy="20408"/>
            </a:xfrm>
            <a:custGeom>
              <a:avLst/>
              <a:gdLst>
                <a:gd name="T0" fmla="*/ 9 w 41"/>
                <a:gd name="T1" fmla="*/ 2 h 33"/>
                <a:gd name="T2" fmla="*/ 38 w 41"/>
                <a:gd name="T3" fmla="*/ 23 h 33"/>
                <a:gd name="T4" fmla="*/ 39 w 41"/>
                <a:gd name="T5" fmla="*/ 31 h 33"/>
                <a:gd name="T6" fmla="*/ 39 w 41"/>
                <a:gd name="T7" fmla="*/ 31 h 33"/>
                <a:gd name="T8" fmla="*/ 32 w 41"/>
                <a:gd name="T9" fmla="*/ 32 h 33"/>
                <a:gd name="T10" fmla="*/ 3 w 41"/>
                <a:gd name="T11" fmla="*/ 10 h 33"/>
                <a:gd name="T12" fmla="*/ 2 w 41"/>
                <a:gd name="T13" fmla="*/ 3 h 33"/>
                <a:gd name="T14" fmla="*/ 2 w 41"/>
                <a:gd name="T15" fmla="*/ 3 h 33"/>
                <a:gd name="T16" fmla="*/ 9 w 41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3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8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3"/>
                    <a:pt x="34" y="33"/>
                    <a:pt x="32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0" name="Freeform 660"/>
            <p:cNvSpPr>
              <a:spLocks/>
            </p:cNvSpPr>
            <p:nvPr/>
          </p:nvSpPr>
          <p:spPr bwMode="auto">
            <a:xfrm>
              <a:off x="7643171" y="4189330"/>
              <a:ext cx="24052" cy="18587"/>
            </a:xfrm>
            <a:custGeom>
              <a:avLst/>
              <a:gdLst>
                <a:gd name="T0" fmla="*/ 28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3 h 30"/>
                <a:gd name="T10" fmla="*/ 26 w 39"/>
                <a:gd name="T11" fmla="*/ 24 h 30"/>
                <a:gd name="T12" fmla="*/ 32 w 39"/>
                <a:gd name="T13" fmla="*/ 29 h 30"/>
                <a:gd name="T14" fmla="*/ 39 w 39"/>
                <a:gd name="T15" fmla="*/ 28 h 30"/>
                <a:gd name="T16" fmla="*/ 28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0"/>
                    <a:pt x="38" y="30"/>
                    <a:pt x="39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1" name="Freeform 661"/>
            <p:cNvSpPr>
              <a:spLocks/>
            </p:cNvSpPr>
            <p:nvPr/>
          </p:nvSpPr>
          <p:spPr bwMode="auto">
            <a:xfrm>
              <a:off x="7935438" y="3994363"/>
              <a:ext cx="149049" cy="113700"/>
            </a:xfrm>
            <a:custGeom>
              <a:avLst/>
              <a:gdLst>
                <a:gd name="T0" fmla="*/ 19 w 409"/>
                <a:gd name="T1" fmla="*/ 0 h 312"/>
                <a:gd name="T2" fmla="*/ 409 w 409"/>
                <a:gd name="T3" fmla="*/ 288 h 312"/>
                <a:gd name="T4" fmla="*/ 390 w 409"/>
                <a:gd name="T5" fmla="*/ 312 h 312"/>
                <a:gd name="T6" fmla="*/ 0 w 409"/>
                <a:gd name="T7" fmla="*/ 24 h 312"/>
                <a:gd name="T8" fmla="*/ 19 w 409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312">
                  <a:moveTo>
                    <a:pt x="19" y="0"/>
                  </a:moveTo>
                  <a:lnTo>
                    <a:pt x="409" y="288"/>
                  </a:lnTo>
                  <a:lnTo>
                    <a:pt x="390" y="312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2" name="Freeform 662"/>
            <p:cNvSpPr>
              <a:spLocks/>
            </p:cNvSpPr>
            <p:nvPr/>
          </p:nvSpPr>
          <p:spPr bwMode="auto">
            <a:xfrm>
              <a:off x="7921590" y="4012584"/>
              <a:ext cx="149049" cy="114064"/>
            </a:xfrm>
            <a:custGeom>
              <a:avLst/>
              <a:gdLst>
                <a:gd name="T0" fmla="*/ 19 w 409"/>
                <a:gd name="T1" fmla="*/ 0 h 313"/>
                <a:gd name="T2" fmla="*/ 409 w 409"/>
                <a:gd name="T3" fmla="*/ 288 h 313"/>
                <a:gd name="T4" fmla="*/ 392 w 409"/>
                <a:gd name="T5" fmla="*/ 313 h 313"/>
                <a:gd name="T6" fmla="*/ 0 w 409"/>
                <a:gd name="T7" fmla="*/ 25 h 313"/>
                <a:gd name="T8" fmla="*/ 19 w 409"/>
                <a:gd name="T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313">
                  <a:moveTo>
                    <a:pt x="19" y="0"/>
                  </a:moveTo>
                  <a:lnTo>
                    <a:pt x="409" y="288"/>
                  </a:lnTo>
                  <a:lnTo>
                    <a:pt x="392" y="313"/>
                  </a:lnTo>
                  <a:lnTo>
                    <a:pt x="0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3" name="Freeform 663"/>
            <p:cNvSpPr>
              <a:spLocks/>
            </p:cNvSpPr>
            <p:nvPr/>
          </p:nvSpPr>
          <p:spPr bwMode="auto">
            <a:xfrm>
              <a:off x="7908107" y="4031171"/>
              <a:ext cx="149413" cy="113700"/>
            </a:xfrm>
            <a:custGeom>
              <a:avLst/>
              <a:gdLst>
                <a:gd name="T0" fmla="*/ 18 w 410"/>
                <a:gd name="T1" fmla="*/ 0 h 312"/>
                <a:gd name="T2" fmla="*/ 410 w 410"/>
                <a:gd name="T3" fmla="*/ 288 h 312"/>
                <a:gd name="T4" fmla="*/ 391 w 410"/>
                <a:gd name="T5" fmla="*/ 312 h 312"/>
                <a:gd name="T6" fmla="*/ 0 w 410"/>
                <a:gd name="T7" fmla="*/ 24 h 312"/>
                <a:gd name="T8" fmla="*/ 18 w 410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312">
                  <a:moveTo>
                    <a:pt x="18" y="0"/>
                  </a:moveTo>
                  <a:lnTo>
                    <a:pt x="410" y="288"/>
                  </a:lnTo>
                  <a:lnTo>
                    <a:pt x="391" y="312"/>
                  </a:lnTo>
                  <a:lnTo>
                    <a:pt x="0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4" name="Freeform 664"/>
            <p:cNvSpPr>
              <a:spLocks/>
            </p:cNvSpPr>
            <p:nvPr/>
          </p:nvSpPr>
          <p:spPr bwMode="auto">
            <a:xfrm>
              <a:off x="8901525" y="4473578"/>
              <a:ext cx="663614" cy="722650"/>
            </a:xfrm>
            <a:custGeom>
              <a:avLst/>
              <a:gdLst>
                <a:gd name="T0" fmla="*/ 1821 w 1821"/>
                <a:gd name="T1" fmla="*/ 1418 h 1983"/>
                <a:gd name="T2" fmla="*/ 767 w 1821"/>
                <a:gd name="T3" fmla="*/ 1983 h 1983"/>
                <a:gd name="T4" fmla="*/ 0 w 1821"/>
                <a:gd name="T5" fmla="*/ 566 h 1983"/>
                <a:gd name="T6" fmla="*/ 1054 w 1821"/>
                <a:gd name="T7" fmla="*/ 0 h 1983"/>
                <a:gd name="T8" fmla="*/ 1821 w 1821"/>
                <a:gd name="T9" fmla="*/ 1418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1" h="1983">
                  <a:moveTo>
                    <a:pt x="1821" y="1418"/>
                  </a:moveTo>
                  <a:lnTo>
                    <a:pt x="767" y="1983"/>
                  </a:lnTo>
                  <a:lnTo>
                    <a:pt x="0" y="566"/>
                  </a:lnTo>
                  <a:lnTo>
                    <a:pt x="1054" y="0"/>
                  </a:lnTo>
                  <a:lnTo>
                    <a:pt x="1821" y="1418"/>
                  </a:lnTo>
                  <a:close/>
                </a:path>
              </a:pathLst>
            </a:custGeom>
            <a:solidFill>
              <a:srgbClr val="BD8E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5" name="Freeform 665"/>
            <p:cNvSpPr>
              <a:spLocks/>
            </p:cNvSpPr>
            <p:nvPr/>
          </p:nvSpPr>
          <p:spPr bwMode="auto">
            <a:xfrm>
              <a:off x="8927763" y="4459366"/>
              <a:ext cx="663614" cy="722650"/>
            </a:xfrm>
            <a:custGeom>
              <a:avLst/>
              <a:gdLst>
                <a:gd name="T0" fmla="*/ 1821 w 1821"/>
                <a:gd name="T1" fmla="*/ 1418 h 1983"/>
                <a:gd name="T2" fmla="*/ 767 w 1821"/>
                <a:gd name="T3" fmla="*/ 1983 h 1983"/>
                <a:gd name="T4" fmla="*/ 0 w 1821"/>
                <a:gd name="T5" fmla="*/ 566 h 1983"/>
                <a:gd name="T6" fmla="*/ 1054 w 1821"/>
                <a:gd name="T7" fmla="*/ 0 h 1983"/>
                <a:gd name="T8" fmla="*/ 1821 w 1821"/>
                <a:gd name="T9" fmla="*/ 1418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1" h="1983">
                  <a:moveTo>
                    <a:pt x="1821" y="1418"/>
                  </a:moveTo>
                  <a:lnTo>
                    <a:pt x="767" y="1983"/>
                  </a:lnTo>
                  <a:lnTo>
                    <a:pt x="0" y="566"/>
                  </a:lnTo>
                  <a:lnTo>
                    <a:pt x="1054" y="0"/>
                  </a:lnTo>
                  <a:lnTo>
                    <a:pt x="1821" y="1418"/>
                  </a:lnTo>
                  <a:close/>
                </a:path>
              </a:pathLst>
            </a:custGeom>
            <a:solidFill>
              <a:srgbClr val="EAB1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626" name="Freeform 666"/>
            <p:cNvSpPr>
              <a:spLocks/>
            </p:cNvSpPr>
            <p:nvPr/>
          </p:nvSpPr>
          <p:spPr bwMode="auto">
            <a:xfrm>
              <a:off x="8968579" y="4499818"/>
              <a:ext cx="582712" cy="641747"/>
            </a:xfrm>
            <a:custGeom>
              <a:avLst/>
              <a:gdLst>
                <a:gd name="T0" fmla="*/ 689 w 1599"/>
                <a:gd name="T1" fmla="*/ 1760 h 1761"/>
                <a:gd name="T2" fmla="*/ 689 w 1599"/>
                <a:gd name="T3" fmla="*/ 1760 h 1761"/>
                <a:gd name="T4" fmla="*/ 1 w 1599"/>
                <a:gd name="T5" fmla="*/ 487 h 1761"/>
                <a:gd name="T6" fmla="*/ 910 w 1599"/>
                <a:gd name="T7" fmla="*/ 2 h 1761"/>
                <a:gd name="T8" fmla="*/ 1597 w 1599"/>
                <a:gd name="T9" fmla="*/ 1273 h 1761"/>
                <a:gd name="T10" fmla="*/ 689 w 1599"/>
                <a:gd name="T11" fmla="*/ 1760 h 1761"/>
                <a:gd name="T12" fmla="*/ 689 w 1599"/>
                <a:gd name="T13" fmla="*/ 1760 h 1761"/>
                <a:gd name="T14" fmla="*/ 689 w 1599"/>
                <a:gd name="T15" fmla="*/ 1760 h 1761"/>
                <a:gd name="T16" fmla="*/ 689 w 1599"/>
                <a:gd name="T17" fmla="*/ 1760 h 1761"/>
                <a:gd name="T18" fmla="*/ 689 w 1599"/>
                <a:gd name="T19" fmla="*/ 1761 h 1761"/>
                <a:gd name="T20" fmla="*/ 1599 w 1599"/>
                <a:gd name="T21" fmla="*/ 1273 h 1761"/>
                <a:gd name="T22" fmla="*/ 910 w 1599"/>
                <a:gd name="T23" fmla="*/ 0 h 1761"/>
                <a:gd name="T24" fmla="*/ 0 w 1599"/>
                <a:gd name="T25" fmla="*/ 487 h 1761"/>
                <a:gd name="T26" fmla="*/ 689 w 1599"/>
                <a:gd name="T27" fmla="*/ 1761 h 1761"/>
                <a:gd name="T28" fmla="*/ 689 w 1599"/>
                <a:gd name="T29" fmla="*/ 1761 h 1761"/>
                <a:gd name="T30" fmla="*/ 689 w 1599"/>
                <a:gd name="T31" fmla="*/ 176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9" h="1761">
                  <a:moveTo>
                    <a:pt x="689" y="1760"/>
                  </a:moveTo>
                  <a:lnTo>
                    <a:pt x="689" y="1760"/>
                  </a:lnTo>
                  <a:lnTo>
                    <a:pt x="1" y="487"/>
                  </a:lnTo>
                  <a:lnTo>
                    <a:pt x="910" y="2"/>
                  </a:lnTo>
                  <a:lnTo>
                    <a:pt x="1597" y="1273"/>
                  </a:lnTo>
                  <a:lnTo>
                    <a:pt x="689" y="1760"/>
                  </a:lnTo>
                  <a:lnTo>
                    <a:pt x="689" y="1760"/>
                  </a:lnTo>
                  <a:lnTo>
                    <a:pt x="689" y="1760"/>
                  </a:lnTo>
                  <a:lnTo>
                    <a:pt x="689" y="1760"/>
                  </a:lnTo>
                  <a:lnTo>
                    <a:pt x="689" y="1761"/>
                  </a:lnTo>
                  <a:lnTo>
                    <a:pt x="1599" y="1273"/>
                  </a:lnTo>
                  <a:lnTo>
                    <a:pt x="910" y="0"/>
                  </a:lnTo>
                  <a:lnTo>
                    <a:pt x="0" y="487"/>
                  </a:lnTo>
                  <a:lnTo>
                    <a:pt x="689" y="1761"/>
                  </a:lnTo>
                  <a:lnTo>
                    <a:pt x="689" y="1761"/>
                  </a:lnTo>
                  <a:lnTo>
                    <a:pt x="689" y="1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7" name="Freeform 667"/>
            <p:cNvSpPr>
              <a:spLocks/>
            </p:cNvSpPr>
            <p:nvPr/>
          </p:nvSpPr>
          <p:spPr bwMode="auto">
            <a:xfrm>
              <a:off x="9052393" y="4602949"/>
              <a:ext cx="262748" cy="154515"/>
            </a:xfrm>
            <a:custGeom>
              <a:avLst/>
              <a:gdLst>
                <a:gd name="T0" fmla="*/ 721 w 721"/>
                <a:gd name="T1" fmla="*/ 53 h 424"/>
                <a:gd name="T2" fmla="*/ 30 w 721"/>
                <a:gd name="T3" fmla="*/ 424 h 424"/>
                <a:gd name="T4" fmla="*/ 0 w 721"/>
                <a:gd name="T5" fmla="*/ 369 h 424"/>
                <a:gd name="T6" fmla="*/ 690 w 721"/>
                <a:gd name="T7" fmla="*/ 0 h 424"/>
                <a:gd name="T8" fmla="*/ 721 w 721"/>
                <a:gd name="T9" fmla="*/ 5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24">
                  <a:moveTo>
                    <a:pt x="721" y="53"/>
                  </a:moveTo>
                  <a:lnTo>
                    <a:pt x="30" y="424"/>
                  </a:lnTo>
                  <a:lnTo>
                    <a:pt x="0" y="369"/>
                  </a:lnTo>
                  <a:lnTo>
                    <a:pt x="690" y="0"/>
                  </a:lnTo>
                  <a:lnTo>
                    <a:pt x="72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8" name="Freeform 668"/>
            <p:cNvSpPr>
              <a:spLocks/>
            </p:cNvSpPr>
            <p:nvPr/>
          </p:nvSpPr>
          <p:spPr bwMode="auto">
            <a:xfrm>
              <a:off x="9130017" y="4670367"/>
              <a:ext cx="143218" cy="84546"/>
            </a:xfrm>
            <a:custGeom>
              <a:avLst/>
              <a:gdLst>
                <a:gd name="T0" fmla="*/ 393 w 393"/>
                <a:gd name="T1" fmla="*/ 31 h 232"/>
                <a:gd name="T2" fmla="*/ 15 w 393"/>
                <a:gd name="T3" fmla="*/ 232 h 232"/>
                <a:gd name="T4" fmla="*/ 0 w 393"/>
                <a:gd name="T5" fmla="*/ 203 h 232"/>
                <a:gd name="T6" fmla="*/ 376 w 393"/>
                <a:gd name="T7" fmla="*/ 0 h 232"/>
                <a:gd name="T8" fmla="*/ 393 w 393"/>
                <a:gd name="T9" fmla="*/ 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32">
                  <a:moveTo>
                    <a:pt x="393" y="31"/>
                  </a:moveTo>
                  <a:lnTo>
                    <a:pt x="15" y="232"/>
                  </a:lnTo>
                  <a:lnTo>
                    <a:pt x="0" y="203"/>
                  </a:lnTo>
                  <a:lnTo>
                    <a:pt x="376" y="0"/>
                  </a:lnTo>
                  <a:lnTo>
                    <a:pt x="39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9" name="Freeform 669"/>
            <p:cNvSpPr>
              <a:spLocks/>
            </p:cNvSpPr>
            <p:nvPr/>
          </p:nvSpPr>
          <p:spPr bwMode="auto">
            <a:xfrm>
              <a:off x="9315143" y="4979033"/>
              <a:ext cx="88919" cy="52841"/>
            </a:xfrm>
            <a:custGeom>
              <a:avLst/>
              <a:gdLst>
                <a:gd name="T0" fmla="*/ 244 w 244"/>
                <a:gd name="T1" fmla="*/ 17 h 145"/>
                <a:gd name="T2" fmla="*/ 8 w 244"/>
                <a:gd name="T3" fmla="*/ 145 h 145"/>
                <a:gd name="T4" fmla="*/ 0 w 244"/>
                <a:gd name="T5" fmla="*/ 126 h 145"/>
                <a:gd name="T6" fmla="*/ 234 w 244"/>
                <a:gd name="T7" fmla="*/ 0 h 145"/>
                <a:gd name="T8" fmla="*/ 244 w 244"/>
                <a:gd name="T9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45">
                  <a:moveTo>
                    <a:pt x="244" y="17"/>
                  </a:moveTo>
                  <a:lnTo>
                    <a:pt x="8" y="145"/>
                  </a:lnTo>
                  <a:lnTo>
                    <a:pt x="0" y="126"/>
                  </a:lnTo>
                  <a:lnTo>
                    <a:pt x="234" y="0"/>
                  </a:lnTo>
                  <a:lnTo>
                    <a:pt x="24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0" name="Freeform 670"/>
            <p:cNvSpPr>
              <a:spLocks/>
            </p:cNvSpPr>
            <p:nvPr/>
          </p:nvSpPr>
          <p:spPr bwMode="auto">
            <a:xfrm>
              <a:off x="10253891" y="3554507"/>
              <a:ext cx="395762" cy="344379"/>
            </a:xfrm>
            <a:custGeom>
              <a:avLst/>
              <a:gdLst>
                <a:gd name="T0" fmla="*/ 0 w 1086"/>
                <a:gd name="T1" fmla="*/ 543 h 945"/>
                <a:gd name="T2" fmla="*/ 816 w 1086"/>
                <a:gd name="T3" fmla="*/ 0 h 945"/>
                <a:gd name="T4" fmla="*/ 1086 w 1086"/>
                <a:gd name="T5" fmla="*/ 400 h 945"/>
                <a:gd name="T6" fmla="*/ 269 w 1086"/>
                <a:gd name="T7" fmla="*/ 945 h 945"/>
                <a:gd name="T8" fmla="*/ 0 w 1086"/>
                <a:gd name="T9" fmla="*/ 543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6" h="945">
                  <a:moveTo>
                    <a:pt x="0" y="543"/>
                  </a:moveTo>
                  <a:lnTo>
                    <a:pt x="816" y="0"/>
                  </a:lnTo>
                  <a:lnTo>
                    <a:pt x="1086" y="400"/>
                  </a:lnTo>
                  <a:lnTo>
                    <a:pt x="269" y="945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1" name="Freeform 671"/>
            <p:cNvSpPr>
              <a:spLocks/>
            </p:cNvSpPr>
            <p:nvPr/>
          </p:nvSpPr>
          <p:spPr bwMode="auto">
            <a:xfrm>
              <a:off x="10253890" y="3554507"/>
              <a:ext cx="297368" cy="197881"/>
            </a:xfrm>
            <a:custGeom>
              <a:avLst/>
              <a:gdLst>
                <a:gd name="T0" fmla="*/ 570 w 816"/>
                <a:gd name="T1" fmla="*/ 511 h 543"/>
                <a:gd name="T2" fmla="*/ 816 w 816"/>
                <a:gd name="T3" fmla="*/ 0 h 543"/>
                <a:gd name="T4" fmla="*/ 0 w 816"/>
                <a:gd name="T5" fmla="*/ 543 h 543"/>
                <a:gd name="T6" fmla="*/ 570 w 816"/>
                <a:gd name="T7" fmla="*/ 51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543">
                  <a:moveTo>
                    <a:pt x="570" y="511"/>
                  </a:moveTo>
                  <a:lnTo>
                    <a:pt x="816" y="0"/>
                  </a:lnTo>
                  <a:lnTo>
                    <a:pt x="0" y="543"/>
                  </a:lnTo>
                  <a:lnTo>
                    <a:pt x="570" y="5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2" name="Freeform 672"/>
            <p:cNvSpPr>
              <a:spLocks/>
            </p:cNvSpPr>
            <p:nvPr/>
          </p:nvSpPr>
          <p:spPr bwMode="auto">
            <a:xfrm>
              <a:off x="9147869" y="4844195"/>
              <a:ext cx="735039" cy="628264"/>
            </a:xfrm>
            <a:custGeom>
              <a:avLst/>
              <a:gdLst>
                <a:gd name="T0" fmla="*/ 452 w 2017"/>
                <a:gd name="T1" fmla="*/ 1724 h 1724"/>
                <a:gd name="T2" fmla="*/ 2017 w 2017"/>
                <a:gd name="T3" fmla="*/ 1067 h 1724"/>
                <a:gd name="T4" fmla="*/ 1566 w 2017"/>
                <a:gd name="T5" fmla="*/ 0 h 1724"/>
                <a:gd name="T6" fmla="*/ 0 w 2017"/>
                <a:gd name="T7" fmla="*/ 658 h 1724"/>
                <a:gd name="T8" fmla="*/ 452 w 2017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1724">
                  <a:moveTo>
                    <a:pt x="452" y="1724"/>
                  </a:moveTo>
                  <a:lnTo>
                    <a:pt x="2017" y="1067"/>
                  </a:lnTo>
                  <a:lnTo>
                    <a:pt x="1566" y="0"/>
                  </a:lnTo>
                  <a:lnTo>
                    <a:pt x="0" y="658"/>
                  </a:lnTo>
                  <a:lnTo>
                    <a:pt x="452" y="1724"/>
                  </a:lnTo>
                  <a:close/>
                </a:path>
              </a:pathLst>
            </a:custGeom>
            <a:solidFill>
              <a:srgbClr val="D2AA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3" name="Freeform 673"/>
            <p:cNvSpPr>
              <a:spLocks/>
            </p:cNvSpPr>
            <p:nvPr/>
          </p:nvSpPr>
          <p:spPr bwMode="auto">
            <a:xfrm>
              <a:off x="9160262" y="4966642"/>
              <a:ext cx="435849" cy="494156"/>
            </a:xfrm>
            <a:custGeom>
              <a:avLst/>
              <a:gdLst>
                <a:gd name="T0" fmla="*/ 438 w 1196"/>
                <a:gd name="T1" fmla="*/ 1356 h 1356"/>
                <a:gd name="T2" fmla="*/ 1196 w 1196"/>
                <a:gd name="T3" fmla="*/ 1038 h 1356"/>
                <a:gd name="T4" fmla="*/ 758 w 1196"/>
                <a:gd name="T5" fmla="*/ 0 h 1356"/>
                <a:gd name="T6" fmla="*/ 0 w 1196"/>
                <a:gd name="T7" fmla="*/ 319 h 1356"/>
                <a:gd name="T8" fmla="*/ 438 w 1196"/>
                <a:gd name="T9" fmla="*/ 1356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1356">
                  <a:moveTo>
                    <a:pt x="438" y="1356"/>
                  </a:moveTo>
                  <a:lnTo>
                    <a:pt x="1196" y="1038"/>
                  </a:lnTo>
                  <a:lnTo>
                    <a:pt x="758" y="0"/>
                  </a:lnTo>
                  <a:lnTo>
                    <a:pt x="0" y="319"/>
                  </a:lnTo>
                  <a:lnTo>
                    <a:pt x="438" y="1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4" name="Freeform 674"/>
            <p:cNvSpPr>
              <a:spLocks noEditPoints="1"/>
            </p:cNvSpPr>
            <p:nvPr/>
          </p:nvSpPr>
          <p:spPr bwMode="auto">
            <a:xfrm>
              <a:off x="9475852" y="5092002"/>
              <a:ext cx="4373" cy="14212"/>
            </a:xfrm>
            <a:custGeom>
              <a:avLst/>
              <a:gdLst>
                <a:gd name="T0" fmla="*/ 1 w 7"/>
                <a:gd name="T1" fmla="*/ 23 h 23"/>
                <a:gd name="T2" fmla="*/ 1 w 7"/>
                <a:gd name="T3" fmla="*/ 23 h 23"/>
                <a:gd name="T4" fmla="*/ 1 w 7"/>
                <a:gd name="T5" fmla="*/ 23 h 23"/>
                <a:gd name="T6" fmla="*/ 1 w 7"/>
                <a:gd name="T7" fmla="*/ 23 h 23"/>
                <a:gd name="T8" fmla="*/ 1 w 7"/>
                <a:gd name="T9" fmla="*/ 23 h 23"/>
                <a:gd name="T10" fmla="*/ 1 w 7"/>
                <a:gd name="T11" fmla="*/ 23 h 23"/>
                <a:gd name="T12" fmla="*/ 0 w 7"/>
                <a:gd name="T13" fmla="*/ 23 h 23"/>
                <a:gd name="T14" fmla="*/ 0 w 7"/>
                <a:gd name="T15" fmla="*/ 23 h 23"/>
                <a:gd name="T16" fmla="*/ 7 w 7"/>
                <a:gd name="T17" fmla="*/ 7 h 23"/>
                <a:gd name="T18" fmla="*/ 7 w 7"/>
                <a:gd name="T19" fmla="*/ 7 h 23"/>
                <a:gd name="T20" fmla="*/ 7 w 7"/>
                <a:gd name="T21" fmla="*/ 6 h 23"/>
                <a:gd name="T22" fmla="*/ 7 w 7"/>
                <a:gd name="T23" fmla="*/ 6 h 23"/>
                <a:gd name="T24" fmla="*/ 3 w 7"/>
                <a:gd name="T25" fmla="*/ 1 h 23"/>
                <a:gd name="T26" fmla="*/ 3 w 7"/>
                <a:gd name="T27" fmla="*/ 1 h 23"/>
                <a:gd name="T28" fmla="*/ 3 w 7"/>
                <a:gd name="T29" fmla="*/ 1 h 23"/>
                <a:gd name="T30" fmla="*/ 1 w 7"/>
                <a:gd name="T31" fmla="*/ 0 h 23"/>
                <a:gd name="T32" fmla="*/ 1 w 7"/>
                <a:gd name="T33" fmla="*/ 0 h 23"/>
                <a:gd name="T34" fmla="*/ 3 w 7"/>
                <a:gd name="T3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lose/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lose/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5" name="Freeform 675"/>
            <p:cNvSpPr>
              <a:spLocks noEditPoints="1"/>
            </p:cNvSpPr>
            <p:nvPr/>
          </p:nvSpPr>
          <p:spPr bwMode="auto">
            <a:xfrm>
              <a:off x="9464191" y="5064306"/>
              <a:ext cx="4373" cy="14212"/>
            </a:xfrm>
            <a:custGeom>
              <a:avLst/>
              <a:gdLst>
                <a:gd name="T0" fmla="*/ 1 w 12"/>
                <a:gd name="T1" fmla="*/ 37 h 39"/>
                <a:gd name="T2" fmla="*/ 1 w 12"/>
                <a:gd name="T3" fmla="*/ 37 h 39"/>
                <a:gd name="T4" fmla="*/ 1 w 12"/>
                <a:gd name="T5" fmla="*/ 37 h 39"/>
                <a:gd name="T6" fmla="*/ 1 w 12"/>
                <a:gd name="T7" fmla="*/ 37 h 39"/>
                <a:gd name="T8" fmla="*/ 1 w 12"/>
                <a:gd name="T9" fmla="*/ 37 h 39"/>
                <a:gd name="T10" fmla="*/ 1 w 12"/>
                <a:gd name="T11" fmla="*/ 37 h 39"/>
                <a:gd name="T12" fmla="*/ 0 w 12"/>
                <a:gd name="T13" fmla="*/ 37 h 39"/>
                <a:gd name="T14" fmla="*/ 0 w 12"/>
                <a:gd name="T15" fmla="*/ 37 h 39"/>
                <a:gd name="T16" fmla="*/ 0 w 12"/>
                <a:gd name="T17" fmla="*/ 37 h 39"/>
                <a:gd name="T18" fmla="*/ 0 w 12"/>
                <a:gd name="T19" fmla="*/ 37 h 39"/>
                <a:gd name="T20" fmla="*/ 0 w 12"/>
                <a:gd name="T21" fmla="*/ 39 h 39"/>
                <a:gd name="T22" fmla="*/ 0 w 12"/>
                <a:gd name="T23" fmla="*/ 37 h 39"/>
                <a:gd name="T24" fmla="*/ 0 w 12"/>
                <a:gd name="T25" fmla="*/ 39 h 39"/>
                <a:gd name="T26" fmla="*/ 0 w 12"/>
                <a:gd name="T27" fmla="*/ 39 h 39"/>
                <a:gd name="T28" fmla="*/ 0 w 12"/>
                <a:gd name="T29" fmla="*/ 39 h 39"/>
                <a:gd name="T30" fmla="*/ 12 w 12"/>
                <a:gd name="T31" fmla="*/ 10 h 39"/>
                <a:gd name="T32" fmla="*/ 12 w 12"/>
                <a:gd name="T33" fmla="*/ 10 h 39"/>
                <a:gd name="T34" fmla="*/ 12 w 12"/>
                <a:gd name="T35" fmla="*/ 10 h 39"/>
                <a:gd name="T36" fmla="*/ 12 w 12"/>
                <a:gd name="T37" fmla="*/ 10 h 39"/>
                <a:gd name="T38" fmla="*/ 12 w 12"/>
                <a:gd name="T39" fmla="*/ 10 h 39"/>
                <a:gd name="T40" fmla="*/ 12 w 12"/>
                <a:gd name="T41" fmla="*/ 10 h 39"/>
                <a:gd name="T42" fmla="*/ 12 w 12"/>
                <a:gd name="T43" fmla="*/ 10 h 39"/>
                <a:gd name="T44" fmla="*/ 12 w 12"/>
                <a:gd name="T45" fmla="*/ 10 h 39"/>
                <a:gd name="T46" fmla="*/ 12 w 12"/>
                <a:gd name="T47" fmla="*/ 10 h 39"/>
                <a:gd name="T48" fmla="*/ 1 w 12"/>
                <a:gd name="T49" fmla="*/ 0 h 39"/>
                <a:gd name="T50" fmla="*/ 1 w 12"/>
                <a:gd name="T51" fmla="*/ 0 h 39"/>
                <a:gd name="T52" fmla="*/ 1 w 12"/>
                <a:gd name="T5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39">
                  <a:moveTo>
                    <a:pt x="1" y="37"/>
                  </a:moveTo>
                  <a:lnTo>
                    <a:pt x="1" y="37"/>
                  </a:ln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lnTo>
                    <a:pt x="1" y="37"/>
                  </a:lnTo>
                  <a:close/>
                  <a:moveTo>
                    <a:pt x="0" y="37"/>
                  </a:moveTo>
                  <a:lnTo>
                    <a:pt x="0" y="37"/>
                  </a:lnTo>
                  <a:lnTo>
                    <a:pt x="0" y="37"/>
                  </a:lnTo>
                  <a:close/>
                  <a:moveTo>
                    <a:pt x="0" y="37"/>
                  </a:moveTo>
                  <a:lnTo>
                    <a:pt x="0" y="39"/>
                  </a:lnTo>
                  <a:lnTo>
                    <a:pt x="0" y="37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6" name="Freeform 676"/>
            <p:cNvSpPr>
              <a:spLocks noEditPoints="1"/>
            </p:cNvSpPr>
            <p:nvPr/>
          </p:nvSpPr>
          <p:spPr bwMode="auto">
            <a:xfrm>
              <a:off x="9452164" y="5039891"/>
              <a:ext cx="4373" cy="9839"/>
            </a:xfrm>
            <a:custGeom>
              <a:avLst/>
              <a:gdLst>
                <a:gd name="T0" fmla="*/ 2 w 12"/>
                <a:gd name="T1" fmla="*/ 27 h 27"/>
                <a:gd name="T2" fmla="*/ 2 w 12"/>
                <a:gd name="T3" fmla="*/ 27 h 27"/>
                <a:gd name="T4" fmla="*/ 2 w 12"/>
                <a:gd name="T5" fmla="*/ 27 h 27"/>
                <a:gd name="T6" fmla="*/ 0 w 12"/>
                <a:gd name="T7" fmla="*/ 27 h 27"/>
                <a:gd name="T8" fmla="*/ 0 w 12"/>
                <a:gd name="T9" fmla="*/ 27 h 27"/>
                <a:gd name="T10" fmla="*/ 0 w 12"/>
                <a:gd name="T11" fmla="*/ 27 h 27"/>
                <a:gd name="T12" fmla="*/ 0 w 12"/>
                <a:gd name="T13" fmla="*/ 27 h 27"/>
                <a:gd name="T14" fmla="*/ 0 w 12"/>
                <a:gd name="T15" fmla="*/ 27 h 27"/>
                <a:gd name="T16" fmla="*/ 0 w 12"/>
                <a:gd name="T17" fmla="*/ 27 h 27"/>
                <a:gd name="T18" fmla="*/ 0 w 12"/>
                <a:gd name="T19" fmla="*/ 27 h 27"/>
                <a:gd name="T20" fmla="*/ 0 w 12"/>
                <a:gd name="T21" fmla="*/ 27 h 27"/>
                <a:gd name="T22" fmla="*/ 0 w 12"/>
                <a:gd name="T23" fmla="*/ 27 h 27"/>
                <a:gd name="T24" fmla="*/ 0 w 12"/>
                <a:gd name="T25" fmla="*/ 27 h 27"/>
                <a:gd name="T26" fmla="*/ 0 w 12"/>
                <a:gd name="T27" fmla="*/ 27 h 27"/>
                <a:gd name="T28" fmla="*/ 0 w 12"/>
                <a:gd name="T29" fmla="*/ 27 h 27"/>
                <a:gd name="T30" fmla="*/ 0 w 12"/>
                <a:gd name="T31" fmla="*/ 27 h 27"/>
                <a:gd name="T32" fmla="*/ 0 w 12"/>
                <a:gd name="T33" fmla="*/ 27 h 27"/>
                <a:gd name="T34" fmla="*/ 0 w 12"/>
                <a:gd name="T35" fmla="*/ 27 h 27"/>
                <a:gd name="T36" fmla="*/ 0 w 12"/>
                <a:gd name="T37" fmla="*/ 27 h 27"/>
                <a:gd name="T38" fmla="*/ 0 w 12"/>
                <a:gd name="T39" fmla="*/ 27 h 27"/>
                <a:gd name="T40" fmla="*/ 0 w 12"/>
                <a:gd name="T41" fmla="*/ 27 h 27"/>
                <a:gd name="T42" fmla="*/ 0 w 12"/>
                <a:gd name="T43" fmla="*/ 27 h 27"/>
                <a:gd name="T44" fmla="*/ 0 w 12"/>
                <a:gd name="T45" fmla="*/ 27 h 27"/>
                <a:gd name="T46" fmla="*/ 0 w 12"/>
                <a:gd name="T47" fmla="*/ 27 h 27"/>
                <a:gd name="T48" fmla="*/ 0 w 12"/>
                <a:gd name="T49" fmla="*/ 27 h 27"/>
                <a:gd name="T50" fmla="*/ 0 w 12"/>
                <a:gd name="T51" fmla="*/ 27 h 27"/>
                <a:gd name="T52" fmla="*/ 0 w 12"/>
                <a:gd name="T53" fmla="*/ 27 h 27"/>
                <a:gd name="T54" fmla="*/ 0 w 12"/>
                <a:gd name="T55" fmla="*/ 27 h 27"/>
                <a:gd name="T56" fmla="*/ 0 w 12"/>
                <a:gd name="T57" fmla="*/ 27 h 27"/>
                <a:gd name="T58" fmla="*/ 12 w 12"/>
                <a:gd name="T59" fmla="*/ 0 h 27"/>
                <a:gd name="T60" fmla="*/ 12 w 12"/>
                <a:gd name="T61" fmla="*/ 0 h 27"/>
                <a:gd name="T62" fmla="*/ 12 w 12"/>
                <a:gd name="T6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27">
                  <a:moveTo>
                    <a:pt x="2" y="27"/>
                  </a:moveTo>
                  <a:lnTo>
                    <a:pt x="2" y="27"/>
                  </a:lnTo>
                  <a:lnTo>
                    <a:pt x="2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7" name="Freeform 677"/>
            <p:cNvSpPr>
              <a:spLocks noEditPoints="1"/>
            </p:cNvSpPr>
            <p:nvPr/>
          </p:nvSpPr>
          <p:spPr bwMode="auto">
            <a:xfrm>
              <a:off x="9452164" y="5039891"/>
              <a:ext cx="4373" cy="9839"/>
            </a:xfrm>
            <a:custGeom>
              <a:avLst/>
              <a:gdLst>
                <a:gd name="T0" fmla="*/ 2 w 12"/>
                <a:gd name="T1" fmla="*/ 27 h 27"/>
                <a:gd name="T2" fmla="*/ 2 w 12"/>
                <a:gd name="T3" fmla="*/ 27 h 27"/>
                <a:gd name="T4" fmla="*/ 2 w 12"/>
                <a:gd name="T5" fmla="*/ 27 h 27"/>
                <a:gd name="T6" fmla="*/ 0 w 12"/>
                <a:gd name="T7" fmla="*/ 27 h 27"/>
                <a:gd name="T8" fmla="*/ 0 w 12"/>
                <a:gd name="T9" fmla="*/ 27 h 27"/>
                <a:gd name="T10" fmla="*/ 0 w 12"/>
                <a:gd name="T11" fmla="*/ 27 h 27"/>
                <a:gd name="T12" fmla="*/ 0 w 12"/>
                <a:gd name="T13" fmla="*/ 27 h 27"/>
                <a:gd name="T14" fmla="*/ 0 w 12"/>
                <a:gd name="T15" fmla="*/ 27 h 27"/>
                <a:gd name="T16" fmla="*/ 0 w 12"/>
                <a:gd name="T17" fmla="*/ 27 h 27"/>
                <a:gd name="T18" fmla="*/ 0 w 12"/>
                <a:gd name="T19" fmla="*/ 27 h 27"/>
                <a:gd name="T20" fmla="*/ 0 w 12"/>
                <a:gd name="T21" fmla="*/ 27 h 27"/>
                <a:gd name="T22" fmla="*/ 0 w 12"/>
                <a:gd name="T23" fmla="*/ 27 h 27"/>
                <a:gd name="T24" fmla="*/ 0 w 12"/>
                <a:gd name="T25" fmla="*/ 27 h 27"/>
                <a:gd name="T26" fmla="*/ 0 w 12"/>
                <a:gd name="T27" fmla="*/ 27 h 27"/>
                <a:gd name="T28" fmla="*/ 0 w 12"/>
                <a:gd name="T29" fmla="*/ 27 h 27"/>
                <a:gd name="T30" fmla="*/ 0 w 12"/>
                <a:gd name="T31" fmla="*/ 27 h 27"/>
                <a:gd name="T32" fmla="*/ 0 w 12"/>
                <a:gd name="T33" fmla="*/ 27 h 27"/>
                <a:gd name="T34" fmla="*/ 0 w 12"/>
                <a:gd name="T35" fmla="*/ 27 h 27"/>
                <a:gd name="T36" fmla="*/ 0 w 12"/>
                <a:gd name="T37" fmla="*/ 27 h 27"/>
                <a:gd name="T38" fmla="*/ 0 w 12"/>
                <a:gd name="T39" fmla="*/ 27 h 27"/>
                <a:gd name="T40" fmla="*/ 0 w 12"/>
                <a:gd name="T41" fmla="*/ 27 h 27"/>
                <a:gd name="T42" fmla="*/ 0 w 12"/>
                <a:gd name="T43" fmla="*/ 27 h 27"/>
                <a:gd name="T44" fmla="*/ 0 w 12"/>
                <a:gd name="T45" fmla="*/ 27 h 27"/>
                <a:gd name="T46" fmla="*/ 0 w 12"/>
                <a:gd name="T47" fmla="*/ 27 h 27"/>
                <a:gd name="T48" fmla="*/ 0 w 12"/>
                <a:gd name="T49" fmla="*/ 27 h 27"/>
                <a:gd name="T50" fmla="*/ 0 w 12"/>
                <a:gd name="T51" fmla="*/ 27 h 27"/>
                <a:gd name="T52" fmla="*/ 0 w 12"/>
                <a:gd name="T53" fmla="*/ 27 h 27"/>
                <a:gd name="T54" fmla="*/ 0 w 12"/>
                <a:gd name="T55" fmla="*/ 27 h 27"/>
                <a:gd name="T56" fmla="*/ 0 w 12"/>
                <a:gd name="T57" fmla="*/ 27 h 27"/>
                <a:gd name="T58" fmla="*/ 12 w 12"/>
                <a:gd name="T59" fmla="*/ 0 h 27"/>
                <a:gd name="T60" fmla="*/ 12 w 12"/>
                <a:gd name="T61" fmla="*/ 0 h 27"/>
                <a:gd name="T62" fmla="*/ 12 w 12"/>
                <a:gd name="T6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27">
                  <a:moveTo>
                    <a:pt x="2" y="27"/>
                  </a:moveTo>
                  <a:lnTo>
                    <a:pt x="2" y="27"/>
                  </a:lnTo>
                  <a:lnTo>
                    <a:pt x="2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8" name="Freeform 678"/>
            <p:cNvSpPr>
              <a:spLocks noEditPoints="1"/>
            </p:cNvSpPr>
            <p:nvPr/>
          </p:nvSpPr>
          <p:spPr bwMode="auto">
            <a:xfrm>
              <a:off x="9440503" y="5007822"/>
              <a:ext cx="4373" cy="14212"/>
            </a:xfrm>
            <a:custGeom>
              <a:avLst/>
              <a:gdLst>
                <a:gd name="T0" fmla="*/ 0 w 12"/>
                <a:gd name="T1" fmla="*/ 39 h 39"/>
                <a:gd name="T2" fmla="*/ 0 w 12"/>
                <a:gd name="T3" fmla="*/ 39 h 39"/>
                <a:gd name="T4" fmla="*/ 0 w 12"/>
                <a:gd name="T5" fmla="*/ 39 h 39"/>
                <a:gd name="T6" fmla="*/ 0 w 12"/>
                <a:gd name="T7" fmla="*/ 39 h 39"/>
                <a:gd name="T8" fmla="*/ 0 w 12"/>
                <a:gd name="T9" fmla="*/ 39 h 39"/>
                <a:gd name="T10" fmla="*/ 0 w 12"/>
                <a:gd name="T11" fmla="*/ 39 h 39"/>
                <a:gd name="T12" fmla="*/ 0 w 12"/>
                <a:gd name="T13" fmla="*/ 39 h 39"/>
                <a:gd name="T14" fmla="*/ 0 w 12"/>
                <a:gd name="T15" fmla="*/ 39 h 39"/>
                <a:gd name="T16" fmla="*/ 0 w 12"/>
                <a:gd name="T17" fmla="*/ 39 h 39"/>
                <a:gd name="T18" fmla="*/ 0 w 12"/>
                <a:gd name="T19" fmla="*/ 39 h 39"/>
                <a:gd name="T20" fmla="*/ 0 w 12"/>
                <a:gd name="T21" fmla="*/ 39 h 39"/>
                <a:gd name="T22" fmla="*/ 0 w 12"/>
                <a:gd name="T23" fmla="*/ 39 h 39"/>
                <a:gd name="T24" fmla="*/ 12 w 12"/>
                <a:gd name="T25" fmla="*/ 11 h 39"/>
                <a:gd name="T26" fmla="*/ 12 w 12"/>
                <a:gd name="T27" fmla="*/ 10 h 39"/>
                <a:gd name="T28" fmla="*/ 12 w 12"/>
                <a:gd name="T29" fmla="*/ 11 h 39"/>
                <a:gd name="T30" fmla="*/ 1 w 12"/>
                <a:gd name="T31" fmla="*/ 0 h 39"/>
                <a:gd name="T32" fmla="*/ 0 w 12"/>
                <a:gd name="T33" fmla="*/ 0 h 39"/>
                <a:gd name="T34" fmla="*/ 0 w 12"/>
                <a:gd name="T35" fmla="*/ 0 h 39"/>
                <a:gd name="T36" fmla="*/ 1 w 12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39"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12" y="11"/>
                  </a:moveTo>
                  <a:lnTo>
                    <a:pt x="12" y="10"/>
                  </a:lnTo>
                  <a:lnTo>
                    <a:pt x="12" y="11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9" name="Freeform 679"/>
            <p:cNvSpPr>
              <a:spLocks/>
            </p:cNvSpPr>
            <p:nvPr/>
          </p:nvSpPr>
          <p:spPr bwMode="auto">
            <a:xfrm>
              <a:off x="9436493" y="4852942"/>
              <a:ext cx="431476" cy="491970"/>
            </a:xfrm>
            <a:custGeom>
              <a:avLst/>
              <a:gdLst>
                <a:gd name="T0" fmla="*/ 438 w 1184"/>
                <a:gd name="T1" fmla="*/ 1350 h 1350"/>
                <a:gd name="T2" fmla="*/ 1184 w 1184"/>
                <a:gd name="T3" fmla="*/ 1036 h 1350"/>
                <a:gd name="T4" fmla="*/ 746 w 1184"/>
                <a:gd name="T5" fmla="*/ 0 h 1350"/>
                <a:gd name="T6" fmla="*/ 0 w 1184"/>
                <a:gd name="T7" fmla="*/ 312 h 1350"/>
                <a:gd name="T8" fmla="*/ 438 w 1184"/>
                <a:gd name="T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350">
                  <a:moveTo>
                    <a:pt x="438" y="1350"/>
                  </a:moveTo>
                  <a:lnTo>
                    <a:pt x="1184" y="1036"/>
                  </a:lnTo>
                  <a:lnTo>
                    <a:pt x="746" y="0"/>
                  </a:lnTo>
                  <a:lnTo>
                    <a:pt x="0" y="312"/>
                  </a:lnTo>
                  <a:lnTo>
                    <a:pt x="438" y="1350"/>
                  </a:lnTo>
                  <a:close/>
                </a:path>
              </a:pathLst>
            </a:custGeom>
            <a:solidFill>
              <a:srgbClr val="B2B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0" name="Freeform 680"/>
            <p:cNvSpPr>
              <a:spLocks/>
            </p:cNvSpPr>
            <p:nvPr/>
          </p:nvSpPr>
          <p:spPr bwMode="auto">
            <a:xfrm>
              <a:off x="9436493" y="4852942"/>
              <a:ext cx="412161" cy="491970"/>
            </a:xfrm>
            <a:custGeom>
              <a:avLst/>
              <a:gdLst>
                <a:gd name="T0" fmla="*/ 746 w 1131"/>
                <a:gd name="T1" fmla="*/ 0 h 1350"/>
                <a:gd name="T2" fmla="*/ 0 w 1131"/>
                <a:gd name="T3" fmla="*/ 312 h 1350"/>
                <a:gd name="T4" fmla="*/ 438 w 1131"/>
                <a:gd name="T5" fmla="*/ 1350 h 1350"/>
                <a:gd name="T6" fmla="*/ 989 w 1131"/>
                <a:gd name="T7" fmla="*/ 1118 h 1350"/>
                <a:gd name="T8" fmla="*/ 1131 w 1131"/>
                <a:gd name="T9" fmla="*/ 912 h 1350"/>
                <a:gd name="T10" fmla="*/ 746 w 1131"/>
                <a:gd name="T11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350">
                  <a:moveTo>
                    <a:pt x="746" y="0"/>
                  </a:moveTo>
                  <a:lnTo>
                    <a:pt x="0" y="312"/>
                  </a:lnTo>
                  <a:lnTo>
                    <a:pt x="438" y="1350"/>
                  </a:lnTo>
                  <a:lnTo>
                    <a:pt x="989" y="1118"/>
                  </a:lnTo>
                  <a:lnTo>
                    <a:pt x="1131" y="912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1" name="Freeform 681"/>
            <p:cNvSpPr>
              <a:spLocks/>
            </p:cNvSpPr>
            <p:nvPr/>
          </p:nvSpPr>
          <p:spPr bwMode="auto">
            <a:xfrm>
              <a:off x="9792534" y="5185294"/>
              <a:ext cx="56121" cy="75071"/>
            </a:xfrm>
            <a:custGeom>
              <a:avLst/>
              <a:gdLst>
                <a:gd name="T0" fmla="*/ 7 w 90"/>
                <a:gd name="T1" fmla="*/ 121 h 121"/>
                <a:gd name="T2" fmla="*/ 0 w 90"/>
                <a:gd name="T3" fmla="*/ 35 h 121"/>
                <a:gd name="T4" fmla="*/ 90 w 90"/>
                <a:gd name="T5" fmla="*/ 0 h 121"/>
                <a:gd name="T6" fmla="*/ 7 w 90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1">
                  <a:moveTo>
                    <a:pt x="7" y="121"/>
                  </a:moveTo>
                  <a:cubicBezTo>
                    <a:pt x="7" y="121"/>
                    <a:pt x="25" y="76"/>
                    <a:pt x="0" y="35"/>
                  </a:cubicBezTo>
                  <a:cubicBezTo>
                    <a:pt x="0" y="35"/>
                    <a:pt x="57" y="29"/>
                    <a:pt x="90" y="0"/>
                  </a:cubicBezTo>
                  <a:lnTo>
                    <a:pt x="7" y="121"/>
                  </a:lnTo>
                  <a:close/>
                </a:path>
              </a:pathLst>
            </a:custGeom>
            <a:solidFill>
              <a:srgbClr val="BFC1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2" name="Freeform 682"/>
            <p:cNvSpPr>
              <a:spLocks noEditPoints="1"/>
            </p:cNvSpPr>
            <p:nvPr/>
          </p:nvSpPr>
          <p:spPr bwMode="auto">
            <a:xfrm>
              <a:off x="9494072" y="5084715"/>
              <a:ext cx="10568" cy="9839"/>
            </a:xfrm>
            <a:custGeom>
              <a:avLst/>
              <a:gdLst>
                <a:gd name="T0" fmla="*/ 17 w 17"/>
                <a:gd name="T1" fmla="*/ 16 h 16"/>
                <a:gd name="T2" fmla="*/ 17 w 17"/>
                <a:gd name="T3" fmla="*/ 16 h 16"/>
                <a:gd name="T4" fmla="*/ 17 w 17"/>
                <a:gd name="T5" fmla="*/ 16 h 16"/>
                <a:gd name="T6" fmla="*/ 17 w 17"/>
                <a:gd name="T7" fmla="*/ 16 h 16"/>
                <a:gd name="T8" fmla="*/ 17 w 17"/>
                <a:gd name="T9" fmla="*/ 16 h 16"/>
                <a:gd name="T10" fmla="*/ 17 w 17"/>
                <a:gd name="T11" fmla="*/ 16 h 16"/>
                <a:gd name="T12" fmla="*/ 17 w 17"/>
                <a:gd name="T13" fmla="*/ 16 h 16"/>
                <a:gd name="T14" fmla="*/ 17 w 17"/>
                <a:gd name="T15" fmla="*/ 16 h 16"/>
                <a:gd name="T16" fmla="*/ 17 w 17"/>
                <a:gd name="T17" fmla="*/ 16 h 16"/>
                <a:gd name="T18" fmla="*/ 17 w 17"/>
                <a:gd name="T19" fmla="*/ 16 h 16"/>
                <a:gd name="T20" fmla="*/ 17 w 17"/>
                <a:gd name="T21" fmla="*/ 16 h 16"/>
                <a:gd name="T22" fmla="*/ 17 w 17"/>
                <a:gd name="T23" fmla="*/ 16 h 16"/>
                <a:gd name="T24" fmla="*/ 17 w 17"/>
                <a:gd name="T25" fmla="*/ 16 h 16"/>
                <a:gd name="T26" fmla="*/ 17 w 17"/>
                <a:gd name="T27" fmla="*/ 16 h 16"/>
                <a:gd name="T28" fmla="*/ 17 w 17"/>
                <a:gd name="T29" fmla="*/ 16 h 16"/>
                <a:gd name="T30" fmla="*/ 17 w 17"/>
                <a:gd name="T31" fmla="*/ 16 h 16"/>
                <a:gd name="T32" fmla="*/ 0 w 17"/>
                <a:gd name="T33" fmla="*/ 2 h 16"/>
                <a:gd name="T34" fmla="*/ 0 w 17"/>
                <a:gd name="T35" fmla="*/ 0 h 16"/>
                <a:gd name="T36" fmla="*/ 0 w 17"/>
                <a:gd name="T37" fmla="*/ 0 h 16"/>
                <a:gd name="T38" fmla="*/ 0 w 17"/>
                <a:gd name="T3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3" name="Freeform 683"/>
            <p:cNvSpPr>
              <a:spLocks noEditPoints="1"/>
            </p:cNvSpPr>
            <p:nvPr/>
          </p:nvSpPr>
          <p:spPr bwMode="auto">
            <a:xfrm>
              <a:off x="9482046" y="5056653"/>
              <a:ext cx="12026" cy="9839"/>
            </a:xfrm>
            <a:custGeom>
              <a:avLst/>
              <a:gdLst>
                <a:gd name="T0" fmla="*/ 28 w 33"/>
                <a:gd name="T1" fmla="*/ 27 h 27"/>
                <a:gd name="T2" fmla="*/ 29 w 33"/>
                <a:gd name="T3" fmla="*/ 26 h 27"/>
                <a:gd name="T4" fmla="*/ 29 w 33"/>
                <a:gd name="T5" fmla="*/ 26 h 27"/>
                <a:gd name="T6" fmla="*/ 29 w 33"/>
                <a:gd name="T7" fmla="*/ 26 h 27"/>
                <a:gd name="T8" fmla="*/ 29 w 33"/>
                <a:gd name="T9" fmla="*/ 26 h 27"/>
                <a:gd name="T10" fmla="*/ 29 w 33"/>
                <a:gd name="T11" fmla="*/ 26 h 27"/>
                <a:gd name="T12" fmla="*/ 29 w 33"/>
                <a:gd name="T13" fmla="*/ 26 h 27"/>
                <a:gd name="T14" fmla="*/ 29 w 33"/>
                <a:gd name="T15" fmla="*/ 26 h 27"/>
                <a:gd name="T16" fmla="*/ 29 w 33"/>
                <a:gd name="T17" fmla="*/ 26 h 27"/>
                <a:gd name="T18" fmla="*/ 29 w 33"/>
                <a:gd name="T19" fmla="*/ 26 h 27"/>
                <a:gd name="T20" fmla="*/ 29 w 33"/>
                <a:gd name="T21" fmla="*/ 26 h 27"/>
                <a:gd name="T22" fmla="*/ 29 w 33"/>
                <a:gd name="T23" fmla="*/ 26 h 27"/>
                <a:gd name="T24" fmla="*/ 29 w 33"/>
                <a:gd name="T25" fmla="*/ 26 h 27"/>
                <a:gd name="T26" fmla="*/ 29 w 33"/>
                <a:gd name="T27" fmla="*/ 26 h 27"/>
                <a:gd name="T28" fmla="*/ 29 w 33"/>
                <a:gd name="T29" fmla="*/ 26 h 27"/>
                <a:gd name="T30" fmla="*/ 29 w 33"/>
                <a:gd name="T31" fmla="*/ 26 h 27"/>
                <a:gd name="T32" fmla="*/ 29 w 33"/>
                <a:gd name="T33" fmla="*/ 26 h 27"/>
                <a:gd name="T34" fmla="*/ 29 w 33"/>
                <a:gd name="T35" fmla="*/ 26 h 27"/>
                <a:gd name="T36" fmla="*/ 31 w 33"/>
                <a:gd name="T37" fmla="*/ 26 h 27"/>
                <a:gd name="T38" fmla="*/ 31 w 33"/>
                <a:gd name="T39" fmla="*/ 26 h 27"/>
                <a:gd name="T40" fmla="*/ 31 w 33"/>
                <a:gd name="T41" fmla="*/ 26 h 27"/>
                <a:gd name="T42" fmla="*/ 31 w 33"/>
                <a:gd name="T43" fmla="*/ 26 h 27"/>
                <a:gd name="T44" fmla="*/ 31 w 33"/>
                <a:gd name="T45" fmla="*/ 26 h 27"/>
                <a:gd name="T46" fmla="*/ 31 w 33"/>
                <a:gd name="T47" fmla="*/ 26 h 27"/>
                <a:gd name="T48" fmla="*/ 31 w 33"/>
                <a:gd name="T49" fmla="*/ 26 h 27"/>
                <a:gd name="T50" fmla="*/ 31 w 33"/>
                <a:gd name="T51" fmla="*/ 26 h 27"/>
                <a:gd name="T52" fmla="*/ 31 w 33"/>
                <a:gd name="T53" fmla="*/ 26 h 27"/>
                <a:gd name="T54" fmla="*/ 31 w 33"/>
                <a:gd name="T55" fmla="*/ 26 h 27"/>
                <a:gd name="T56" fmla="*/ 31 w 33"/>
                <a:gd name="T57" fmla="*/ 26 h 27"/>
                <a:gd name="T58" fmla="*/ 31 w 33"/>
                <a:gd name="T59" fmla="*/ 26 h 27"/>
                <a:gd name="T60" fmla="*/ 31 w 33"/>
                <a:gd name="T61" fmla="*/ 24 h 27"/>
                <a:gd name="T62" fmla="*/ 31 w 33"/>
                <a:gd name="T63" fmla="*/ 24 h 27"/>
                <a:gd name="T64" fmla="*/ 31 w 33"/>
                <a:gd name="T65" fmla="*/ 24 h 27"/>
                <a:gd name="T66" fmla="*/ 33 w 33"/>
                <a:gd name="T67" fmla="*/ 24 h 27"/>
                <a:gd name="T68" fmla="*/ 33 w 33"/>
                <a:gd name="T69" fmla="*/ 24 h 27"/>
                <a:gd name="T70" fmla="*/ 33 w 33"/>
                <a:gd name="T71" fmla="*/ 24 h 27"/>
                <a:gd name="T72" fmla="*/ 33 w 33"/>
                <a:gd name="T73" fmla="*/ 24 h 27"/>
                <a:gd name="T74" fmla="*/ 0 w 33"/>
                <a:gd name="T75" fmla="*/ 2 h 27"/>
                <a:gd name="T76" fmla="*/ 0 w 33"/>
                <a:gd name="T7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27">
                  <a:moveTo>
                    <a:pt x="28" y="27"/>
                  </a:move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31" y="26"/>
                  </a:lnTo>
                  <a:lnTo>
                    <a:pt x="29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4"/>
                  </a:moveTo>
                  <a:lnTo>
                    <a:pt x="31" y="24"/>
                  </a:lnTo>
                  <a:lnTo>
                    <a:pt x="31" y="24"/>
                  </a:lnTo>
                  <a:close/>
                  <a:moveTo>
                    <a:pt x="31" y="24"/>
                  </a:moveTo>
                  <a:lnTo>
                    <a:pt x="31" y="24"/>
                  </a:lnTo>
                  <a:lnTo>
                    <a:pt x="31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4" name="Freeform 684"/>
            <p:cNvSpPr>
              <a:spLocks noEditPoints="1"/>
            </p:cNvSpPr>
            <p:nvPr/>
          </p:nvSpPr>
          <p:spPr bwMode="auto">
            <a:xfrm>
              <a:off x="9480224" y="5035518"/>
              <a:ext cx="3644" cy="2551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0 w 6"/>
                <a:gd name="T5" fmla="*/ 4 h 4"/>
                <a:gd name="T6" fmla="*/ 0 w 6"/>
                <a:gd name="T7" fmla="*/ 4 h 4"/>
                <a:gd name="T8" fmla="*/ 1 w 6"/>
                <a:gd name="T9" fmla="*/ 4 h 4"/>
                <a:gd name="T10" fmla="*/ 1 w 6"/>
                <a:gd name="T11" fmla="*/ 4 h 4"/>
                <a:gd name="T12" fmla="*/ 1 w 6"/>
                <a:gd name="T13" fmla="*/ 4 h 4"/>
                <a:gd name="T14" fmla="*/ 1 w 6"/>
                <a:gd name="T15" fmla="*/ 4 h 4"/>
                <a:gd name="T16" fmla="*/ 1 w 6"/>
                <a:gd name="T17" fmla="*/ 4 h 4"/>
                <a:gd name="T18" fmla="*/ 1 w 6"/>
                <a:gd name="T19" fmla="*/ 4 h 4"/>
                <a:gd name="T20" fmla="*/ 1 w 6"/>
                <a:gd name="T21" fmla="*/ 4 h 4"/>
                <a:gd name="T22" fmla="*/ 1 w 6"/>
                <a:gd name="T23" fmla="*/ 4 h 4"/>
                <a:gd name="T24" fmla="*/ 1 w 6"/>
                <a:gd name="T25" fmla="*/ 4 h 4"/>
                <a:gd name="T26" fmla="*/ 1 w 6"/>
                <a:gd name="T27" fmla="*/ 4 h 4"/>
                <a:gd name="T28" fmla="*/ 1 w 6"/>
                <a:gd name="T29" fmla="*/ 4 h 4"/>
                <a:gd name="T30" fmla="*/ 6 w 6"/>
                <a:gd name="T31" fmla="*/ 0 h 4"/>
                <a:gd name="T32" fmla="*/ 1 w 6"/>
                <a:gd name="T33" fmla="*/ 4 h 4"/>
                <a:gd name="T34" fmla="*/ 6 w 6"/>
                <a:gd name="T35" fmla="*/ 0 h 4"/>
                <a:gd name="T36" fmla="*/ 6 w 6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3" y="3"/>
                    <a:pt x="4" y="1"/>
                    <a:pt x="6" y="0"/>
                  </a:cubicBezTo>
                  <a:cubicBezTo>
                    <a:pt x="4" y="1"/>
                    <a:pt x="3" y="3"/>
                    <a:pt x="1" y="4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5" name="Freeform 685"/>
            <p:cNvSpPr>
              <a:spLocks noEditPoints="1"/>
            </p:cNvSpPr>
            <p:nvPr/>
          </p:nvSpPr>
          <p:spPr bwMode="auto">
            <a:xfrm>
              <a:off x="9458359" y="5000169"/>
              <a:ext cx="10568" cy="9839"/>
            </a:xfrm>
            <a:custGeom>
              <a:avLst/>
              <a:gdLst>
                <a:gd name="T0" fmla="*/ 16 w 17"/>
                <a:gd name="T1" fmla="*/ 16 h 16"/>
                <a:gd name="T2" fmla="*/ 16 w 17"/>
                <a:gd name="T3" fmla="*/ 16 h 16"/>
                <a:gd name="T4" fmla="*/ 16 w 17"/>
                <a:gd name="T5" fmla="*/ 16 h 16"/>
                <a:gd name="T6" fmla="*/ 16 w 17"/>
                <a:gd name="T7" fmla="*/ 16 h 16"/>
                <a:gd name="T8" fmla="*/ 16 w 17"/>
                <a:gd name="T9" fmla="*/ 16 h 16"/>
                <a:gd name="T10" fmla="*/ 16 w 17"/>
                <a:gd name="T11" fmla="*/ 16 h 16"/>
                <a:gd name="T12" fmla="*/ 17 w 17"/>
                <a:gd name="T13" fmla="*/ 16 h 16"/>
                <a:gd name="T14" fmla="*/ 17 w 17"/>
                <a:gd name="T15" fmla="*/ 16 h 16"/>
                <a:gd name="T16" fmla="*/ 17 w 17"/>
                <a:gd name="T17" fmla="*/ 16 h 16"/>
                <a:gd name="T18" fmla="*/ 17 w 17"/>
                <a:gd name="T19" fmla="*/ 16 h 16"/>
                <a:gd name="T20" fmla="*/ 17 w 17"/>
                <a:gd name="T21" fmla="*/ 16 h 16"/>
                <a:gd name="T22" fmla="*/ 17 w 17"/>
                <a:gd name="T23" fmla="*/ 16 h 16"/>
                <a:gd name="T24" fmla="*/ 17 w 17"/>
                <a:gd name="T25" fmla="*/ 15 h 16"/>
                <a:gd name="T26" fmla="*/ 17 w 17"/>
                <a:gd name="T27" fmla="*/ 15 h 16"/>
                <a:gd name="T28" fmla="*/ 17 w 17"/>
                <a:gd name="T29" fmla="*/ 15 h 16"/>
                <a:gd name="T30" fmla="*/ 17 w 17"/>
                <a:gd name="T31" fmla="*/ 15 h 16"/>
                <a:gd name="T32" fmla="*/ 0 w 17"/>
                <a:gd name="T33" fmla="*/ 1 h 16"/>
                <a:gd name="T34" fmla="*/ 0 w 17"/>
                <a:gd name="T35" fmla="*/ 0 h 16"/>
                <a:gd name="T36" fmla="*/ 0 w 17"/>
                <a:gd name="T37" fmla="*/ 0 h 16"/>
                <a:gd name="T38" fmla="*/ 0 w 17"/>
                <a:gd name="T3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6"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6" name="Freeform 686"/>
            <p:cNvSpPr>
              <a:spLocks/>
            </p:cNvSpPr>
            <p:nvPr/>
          </p:nvSpPr>
          <p:spPr bwMode="auto">
            <a:xfrm>
              <a:off x="9319878" y="5015110"/>
              <a:ext cx="120624" cy="55757"/>
            </a:xfrm>
            <a:custGeom>
              <a:avLst/>
              <a:gdLst>
                <a:gd name="T0" fmla="*/ 0 w 331"/>
                <a:gd name="T1" fmla="*/ 136 h 153"/>
                <a:gd name="T2" fmla="*/ 324 w 331"/>
                <a:gd name="T3" fmla="*/ 0 h 153"/>
                <a:gd name="T4" fmla="*/ 331 w 331"/>
                <a:gd name="T5" fmla="*/ 19 h 153"/>
                <a:gd name="T6" fmla="*/ 7 w 331"/>
                <a:gd name="T7" fmla="*/ 153 h 153"/>
                <a:gd name="T8" fmla="*/ 0 w 331"/>
                <a:gd name="T9" fmla="*/ 1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53">
                  <a:moveTo>
                    <a:pt x="0" y="136"/>
                  </a:moveTo>
                  <a:lnTo>
                    <a:pt x="324" y="0"/>
                  </a:lnTo>
                  <a:lnTo>
                    <a:pt x="331" y="19"/>
                  </a:lnTo>
                  <a:lnTo>
                    <a:pt x="7" y="1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7" name="Freeform 687"/>
            <p:cNvSpPr>
              <a:spLocks/>
            </p:cNvSpPr>
            <p:nvPr/>
          </p:nvSpPr>
          <p:spPr bwMode="auto">
            <a:xfrm>
              <a:off x="9202898" y="5068316"/>
              <a:ext cx="146862" cy="137387"/>
            </a:xfrm>
            <a:custGeom>
              <a:avLst/>
              <a:gdLst>
                <a:gd name="T0" fmla="*/ 0 w 403"/>
                <a:gd name="T1" fmla="*/ 125 h 377"/>
                <a:gd name="T2" fmla="*/ 297 w 403"/>
                <a:gd name="T3" fmla="*/ 0 h 377"/>
                <a:gd name="T4" fmla="*/ 403 w 403"/>
                <a:gd name="T5" fmla="*/ 253 h 377"/>
                <a:gd name="T6" fmla="*/ 108 w 403"/>
                <a:gd name="T7" fmla="*/ 377 h 377"/>
                <a:gd name="T8" fmla="*/ 0 w 403"/>
                <a:gd name="T9" fmla="*/ 12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77">
                  <a:moveTo>
                    <a:pt x="0" y="125"/>
                  </a:moveTo>
                  <a:lnTo>
                    <a:pt x="297" y="0"/>
                  </a:lnTo>
                  <a:lnTo>
                    <a:pt x="403" y="253"/>
                  </a:lnTo>
                  <a:lnTo>
                    <a:pt x="108" y="37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8" name="Freeform 688"/>
            <p:cNvSpPr>
              <a:spLocks/>
            </p:cNvSpPr>
            <p:nvPr/>
          </p:nvSpPr>
          <p:spPr bwMode="auto">
            <a:xfrm>
              <a:off x="9513386" y="5058477"/>
              <a:ext cx="154515" cy="156337"/>
            </a:xfrm>
            <a:custGeom>
              <a:avLst/>
              <a:gdLst>
                <a:gd name="T0" fmla="*/ 0 w 424"/>
                <a:gd name="T1" fmla="*/ 125 h 429"/>
                <a:gd name="T2" fmla="*/ 296 w 424"/>
                <a:gd name="T3" fmla="*/ 0 h 429"/>
                <a:gd name="T4" fmla="*/ 424 w 424"/>
                <a:gd name="T5" fmla="*/ 305 h 429"/>
                <a:gd name="T6" fmla="*/ 128 w 424"/>
                <a:gd name="T7" fmla="*/ 429 h 429"/>
                <a:gd name="T8" fmla="*/ 0 w 424"/>
                <a:gd name="T9" fmla="*/ 12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29">
                  <a:moveTo>
                    <a:pt x="0" y="125"/>
                  </a:moveTo>
                  <a:lnTo>
                    <a:pt x="296" y="0"/>
                  </a:lnTo>
                  <a:lnTo>
                    <a:pt x="424" y="305"/>
                  </a:lnTo>
                  <a:lnTo>
                    <a:pt x="128" y="42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9" name="Freeform 689"/>
            <p:cNvSpPr>
              <a:spLocks/>
            </p:cNvSpPr>
            <p:nvPr/>
          </p:nvSpPr>
          <p:spPr bwMode="auto">
            <a:xfrm>
              <a:off x="9636196" y="5005270"/>
              <a:ext cx="155244" cy="156337"/>
            </a:xfrm>
            <a:custGeom>
              <a:avLst/>
              <a:gdLst>
                <a:gd name="T0" fmla="*/ 0 w 426"/>
                <a:gd name="T1" fmla="*/ 124 h 429"/>
                <a:gd name="T2" fmla="*/ 296 w 426"/>
                <a:gd name="T3" fmla="*/ 0 h 429"/>
                <a:gd name="T4" fmla="*/ 426 w 426"/>
                <a:gd name="T5" fmla="*/ 305 h 429"/>
                <a:gd name="T6" fmla="*/ 130 w 426"/>
                <a:gd name="T7" fmla="*/ 429 h 429"/>
                <a:gd name="T8" fmla="*/ 0 w 426"/>
                <a:gd name="T9" fmla="*/ 12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9">
                  <a:moveTo>
                    <a:pt x="0" y="124"/>
                  </a:moveTo>
                  <a:lnTo>
                    <a:pt x="296" y="0"/>
                  </a:lnTo>
                  <a:lnTo>
                    <a:pt x="426" y="305"/>
                  </a:lnTo>
                  <a:lnTo>
                    <a:pt x="130" y="42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0" name="Freeform 690"/>
            <p:cNvSpPr>
              <a:spLocks/>
            </p:cNvSpPr>
            <p:nvPr/>
          </p:nvSpPr>
          <p:spPr bwMode="auto">
            <a:xfrm>
              <a:off x="9326074" y="5029323"/>
              <a:ext cx="120624" cy="55757"/>
            </a:xfrm>
            <a:custGeom>
              <a:avLst/>
              <a:gdLst>
                <a:gd name="T0" fmla="*/ 0 w 331"/>
                <a:gd name="T1" fmla="*/ 136 h 153"/>
                <a:gd name="T2" fmla="*/ 322 w 331"/>
                <a:gd name="T3" fmla="*/ 0 h 153"/>
                <a:gd name="T4" fmla="*/ 331 w 331"/>
                <a:gd name="T5" fmla="*/ 19 h 153"/>
                <a:gd name="T6" fmla="*/ 7 w 331"/>
                <a:gd name="T7" fmla="*/ 153 h 153"/>
                <a:gd name="T8" fmla="*/ 0 w 331"/>
                <a:gd name="T9" fmla="*/ 1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53">
                  <a:moveTo>
                    <a:pt x="0" y="136"/>
                  </a:moveTo>
                  <a:lnTo>
                    <a:pt x="322" y="0"/>
                  </a:lnTo>
                  <a:lnTo>
                    <a:pt x="331" y="19"/>
                  </a:lnTo>
                  <a:lnTo>
                    <a:pt x="7" y="1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1" name="Freeform 691"/>
            <p:cNvSpPr>
              <a:spLocks/>
            </p:cNvSpPr>
            <p:nvPr/>
          </p:nvSpPr>
          <p:spPr bwMode="auto">
            <a:xfrm>
              <a:off x="9331904" y="5043535"/>
              <a:ext cx="120988" cy="56485"/>
            </a:xfrm>
            <a:custGeom>
              <a:avLst/>
              <a:gdLst>
                <a:gd name="T0" fmla="*/ 0 w 332"/>
                <a:gd name="T1" fmla="*/ 137 h 155"/>
                <a:gd name="T2" fmla="*/ 323 w 332"/>
                <a:gd name="T3" fmla="*/ 0 h 155"/>
                <a:gd name="T4" fmla="*/ 332 w 332"/>
                <a:gd name="T5" fmla="*/ 19 h 155"/>
                <a:gd name="T6" fmla="*/ 8 w 332"/>
                <a:gd name="T7" fmla="*/ 155 h 155"/>
                <a:gd name="T8" fmla="*/ 0 w 332"/>
                <a:gd name="T9" fmla="*/ 13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55">
                  <a:moveTo>
                    <a:pt x="0" y="137"/>
                  </a:moveTo>
                  <a:lnTo>
                    <a:pt x="323" y="0"/>
                  </a:lnTo>
                  <a:lnTo>
                    <a:pt x="332" y="19"/>
                  </a:lnTo>
                  <a:lnTo>
                    <a:pt x="8" y="15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2" name="Freeform 692"/>
            <p:cNvSpPr>
              <a:spLocks/>
            </p:cNvSpPr>
            <p:nvPr/>
          </p:nvSpPr>
          <p:spPr bwMode="auto">
            <a:xfrm>
              <a:off x="9338099" y="5058477"/>
              <a:ext cx="120259" cy="56121"/>
            </a:xfrm>
            <a:custGeom>
              <a:avLst/>
              <a:gdLst>
                <a:gd name="T0" fmla="*/ 0 w 330"/>
                <a:gd name="T1" fmla="*/ 135 h 154"/>
                <a:gd name="T2" fmla="*/ 323 w 330"/>
                <a:gd name="T3" fmla="*/ 0 h 154"/>
                <a:gd name="T4" fmla="*/ 330 w 330"/>
                <a:gd name="T5" fmla="*/ 17 h 154"/>
                <a:gd name="T6" fmla="*/ 9 w 330"/>
                <a:gd name="T7" fmla="*/ 154 h 154"/>
                <a:gd name="T8" fmla="*/ 0 w 330"/>
                <a:gd name="T9" fmla="*/ 1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4">
                  <a:moveTo>
                    <a:pt x="0" y="135"/>
                  </a:moveTo>
                  <a:lnTo>
                    <a:pt x="323" y="0"/>
                  </a:lnTo>
                  <a:lnTo>
                    <a:pt x="330" y="17"/>
                  </a:lnTo>
                  <a:lnTo>
                    <a:pt x="9" y="15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3" name="Freeform 693"/>
            <p:cNvSpPr>
              <a:spLocks/>
            </p:cNvSpPr>
            <p:nvPr/>
          </p:nvSpPr>
          <p:spPr bwMode="auto">
            <a:xfrm>
              <a:off x="9344295" y="5072689"/>
              <a:ext cx="120259" cy="56121"/>
            </a:xfrm>
            <a:custGeom>
              <a:avLst/>
              <a:gdLst>
                <a:gd name="T0" fmla="*/ 0 w 330"/>
                <a:gd name="T1" fmla="*/ 135 h 154"/>
                <a:gd name="T2" fmla="*/ 323 w 330"/>
                <a:gd name="T3" fmla="*/ 0 h 154"/>
                <a:gd name="T4" fmla="*/ 330 w 330"/>
                <a:gd name="T5" fmla="*/ 17 h 154"/>
                <a:gd name="T6" fmla="*/ 7 w 330"/>
                <a:gd name="T7" fmla="*/ 154 h 154"/>
                <a:gd name="T8" fmla="*/ 0 w 330"/>
                <a:gd name="T9" fmla="*/ 1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4">
                  <a:moveTo>
                    <a:pt x="0" y="135"/>
                  </a:moveTo>
                  <a:lnTo>
                    <a:pt x="323" y="0"/>
                  </a:lnTo>
                  <a:lnTo>
                    <a:pt x="330" y="17"/>
                  </a:lnTo>
                  <a:lnTo>
                    <a:pt x="7" y="15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4" name="Freeform 694"/>
            <p:cNvSpPr>
              <a:spLocks/>
            </p:cNvSpPr>
            <p:nvPr/>
          </p:nvSpPr>
          <p:spPr bwMode="auto">
            <a:xfrm>
              <a:off x="9350489" y="5087265"/>
              <a:ext cx="120259" cy="55757"/>
            </a:xfrm>
            <a:custGeom>
              <a:avLst/>
              <a:gdLst>
                <a:gd name="T0" fmla="*/ 0 w 330"/>
                <a:gd name="T1" fmla="*/ 134 h 153"/>
                <a:gd name="T2" fmla="*/ 322 w 330"/>
                <a:gd name="T3" fmla="*/ 0 h 153"/>
                <a:gd name="T4" fmla="*/ 330 w 330"/>
                <a:gd name="T5" fmla="*/ 17 h 153"/>
                <a:gd name="T6" fmla="*/ 7 w 330"/>
                <a:gd name="T7" fmla="*/ 153 h 153"/>
                <a:gd name="T8" fmla="*/ 0 w 330"/>
                <a:gd name="T9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3">
                  <a:moveTo>
                    <a:pt x="0" y="134"/>
                  </a:moveTo>
                  <a:lnTo>
                    <a:pt x="322" y="0"/>
                  </a:lnTo>
                  <a:lnTo>
                    <a:pt x="330" y="17"/>
                  </a:lnTo>
                  <a:lnTo>
                    <a:pt x="7" y="153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5" name="Freeform 695"/>
            <p:cNvSpPr>
              <a:spLocks/>
            </p:cNvSpPr>
            <p:nvPr/>
          </p:nvSpPr>
          <p:spPr bwMode="auto">
            <a:xfrm>
              <a:off x="9356320" y="5101477"/>
              <a:ext cx="120624" cy="55757"/>
            </a:xfrm>
            <a:custGeom>
              <a:avLst/>
              <a:gdLst>
                <a:gd name="T0" fmla="*/ 0 w 331"/>
                <a:gd name="T1" fmla="*/ 136 h 153"/>
                <a:gd name="T2" fmla="*/ 323 w 331"/>
                <a:gd name="T3" fmla="*/ 0 h 153"/>
                <a:gd name="T4" fmla="*/ 331 w 331"/>
                <a:gd name="T5" fmla="*/ 18 h 153"/>
                <a:gd name="T6" fmla="*/ 8 w 331"/>
                <a:gd name="T7" fmla="*/ 153 h 153"/>
                <a:gd name="T8" fmla="*/ 0 w 331"/>
                <a:gd name="T9" fmla="*/ 1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53">
                  <a:moveTo>
                    <a:pt x="0" y="136"/>
                  </a:moveTo>
                  <a:lnTo>
                    <a:pt x="323" y="0"/>
                  </a:lnTo>
                  <a:lnTo>
                    <a:pt x="331" y="18"/>
                  </a:lnTo>
                  <a:lnTo>
                    <a:pt x="8" y="1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6" name="Freeform 696"/>
            <p:cNvSpPr>
              <a:spLocks/>
            </p:cNvSpPr>
            <p:nvPr/>
          </p:nvSpPr>
          <p:spPr bwMode="auto">
            <a:xfrm>
              <a:off x="9245903" y="5115690"/>
              <a:ext cx="236874" cy="104954"/>
            </a:xfrm>
            <a:custGeom>
              <a:avLst/>
              <a:gdLst>
                <a:gd name="T0" fmla="*/ 0 w 650"/>
                <a:gd name="T1" fmla="*/ 271 h 288"/>
                <a:gd name="T2" fmla="*/ 643 w 650"/>
                <a:gd name="T3" fmla="*/ 0 h 288"/>
                <a:gd name="T4" fmla="*/ 650 w 650"/>
                <a:gd name="T5" fmla="*/ 19 h 288"/>
                <a:gd name="T6" fmla="*/ 7 w 650"/>
                <a:gd name="T7" fmla="*/ 288 h 288"/>
                <a:gd name="T8" fmla="*/ 0 w 650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88">
                  <a:moveTo>
                    <a:pt x="0" y="271"/>
                  </a:moveTo>
                  <a:lnTo>
                    <a:pt x="643" y="0"/>
                  </a:lnTo>
                  <a:lnTo>
                    <a:pt x="650" y="19"/>
                  </a:lnTo>
                  <a:lnTo>
                    <a:pt x="7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7" name="Freeform 697"/>
            <p:cNvSpPr>
              <a:spLocks/>
            </p:cNvSpPr>
            <p:nvPr/>
          </p:nvSpPr>
          <p:spPr bwMode="auto">
            <a:xfrm>
              <a:off x="9251373" y="5129903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3 w 652"/>
                <a:gd name="T3" fmla="*/ 0 h 288"/>
                <a:gd name="T4" fmla="*/ 652 w 652"/>
                <a:gd name="T5" fmla="*/ 17 h 288"/>
                <a:gd name="T6" fmla="*/ 9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3" y="0"/>
                  </a:lnTo>
                  <a:lnTo>
                    <a:pt x="652" y="17"/>
                  </a:lnTo>
                  <a:lnTo>
                    <a:pt x="9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8" name="Freeform 698"/>
            <p:cNvSpPr>
              <a:spLocks/>
            </p:cNvSpPr>
            <p:nvPr/>
          </p:nvSpPr>
          <p:spPr bwMode="auto">
            <a:xfrm>
              <a:off x="9257567" y="5144116"/>
              <a:ext cx="236875" cy="104954"/>
            </a:xfrm>
            <a:custGeom>
              <a:avLst/>
              <a:gdLst>
                <a:gd name="T0" fmla="*/ 0 w 650"/>
                <a:gd name="T1" fmla="*/ 269 h 288"/>
                <a:gd name="T2" fmla="*/ 644 w 650"/>
                <a:gd name="T3" fmla="*/ 0 h 288"/>
                <a:gd name="T4" fmla="*/ 650 w 650"/>
                <a:gd name="T5" fmla="*/ 17 h 288"/>
                <a:gd name="T6" fmla="*/ 7 w 650"/>
                <a:gd name="T7" fmla="*/ 288 h 288"/>
                <a:gd name="T8" fmla="*/ 0 w 650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88">
                  <a:moveTo>
                    <a:pt x="0" y="269"/>
                  </a:moveTo>
                  <a:lnTo>
                    <a:pt x="644" y="0"/>
                  </a:lnTo>
                  <a:lnTo>
                    <a:pt x="650" y="17"/>
                  </a:lnTo>
                  <a:lnTo>
                    <a:pt x="7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9" name="Freeform 699"/>
            <p:cNvSpPr>
              <a:spLocks/>
            </p:cNvSpPr>
            <p:nvPr/>
          </p:nvSpPr>
          <p:spPr bwMode="auto">
            <a:xfrm>
              <a:off x="9263394" y="5157964"/>
              <a:ext cx="237239" cy="104954"/>
            </a:xfrm>
            <a:custGeom>
              <a:avLst/>
              <a:gdLst>
                <a:gd name="T0" fmla="*/ 0 w 651"/>
                <a:gd name="T1" fmla="*/ 271 h 288"/>
                <a:gd name="T2" fmla="*/ 645 w 651"/>
                <a:gd name="T3" fmla="*/ 0 h 288"/>
                <a:gd name="T4" fmla="*/ 651 w 651"/>
                <a:gd name="T5" fmla="*/ 18 h 288"/>
                <a:gd name="T6" fmla="*/ 8 w 651"/>
                <a:gd name="T7" fmla="*/ 288 h 288"/>
                <a:gd name="T8" fmla="*/ 0 w 651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88">
                  <a:moveTo>
                    <a:pt x="0" y="271"/>
                  </a:moveTo>
                  <a:lnTo>
                    <a:pt x="645" y="0"/>
                  </a:lnTo>
                  <a:lnTo>
                    <a:pt x="651" y="18"/>
                  </a:lnTo>
                  <a:lnTo>
                    <a:pt x="8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0" name="Freeform 700"/>
            <p:cNvSpPr>
              <a:spLocks/>
            </p:cNvSpPr>
            <p:nvPr/>
          </p:nvSpPr>
          <p:spPr bwMode="auto">
            <a:xfrm>
              <a:off x="9269591" y="5172176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3 w 652"/>
                <a:gd name="T3" fmla="*/ 0 h 288"/>
                <a:gd name="T4" fmla="*/ 652 w 652"/>
                <a:gd name="T5" fmla="*/ 19 h 288"/>
                <a:gd name="T6" fmla="*/ 7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3" y="0"/>
                  </a:lnTo>
                  <a:lnTo>
                    <a:pt x="652" y="19"/>
                  </a:lnTo>
                  <a:lnTo>
                    <a:pt x="7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1" name="Freeform 701"/>
            <p:cNvSpPr>
              <a:spLocks/>
            </p:cNvSpPr>
            <p:nvPr/>
          </p:nvSpPr>
          <p:spPr bwMode="auto">
            <a:xfrm>
              <a:off x="9275054" y="5186388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5 w 652"/>
                <a:gd name="T3" fmla="*/ 0 h 288"/>
                <a:gd name="T4" fmla="*/ 652 w 652"/>
                <a:gd name="T5" fmla="*/ 17 h 288"/>
                <a:gd name="T6" fmla="*/ 9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5" y="0"/>
                  </a:lnTo>
                  <a:lnTo>
                    <a:pt x="652" y="17"/>
                  </a:lnTo>
                  <a:lnTo>
                    <a:pt x="9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2" name="Freeform 702"/>
            <p:cNvSpPr>
              <a:spLocks/>
            </p:cNvSpPr>
            <p:nvPr/>
          </p:nvSpPr>
          <p:spPr bwMode="auto">
            <a:xfrm>
              <a:off x="9281253" y="5257087"/>
              <a:ext cx="100945" cy="47739"/>
            </a:xfrm>
            <a:custGeom>
              <a:avLst/>
              <a:gdLst>
                <a:gd name="T0" fmla="*/ 0 w 277"/>
                <a:gd name="T1" fmla="*/ 114 h 131"/>
                <a:gd name="T2" fmla="*/ 271 w 277"/>
                <a:gd name="T3" fmla="*/ 0 h 131"/>
                <a:gd name="T4" fmla="*/ 277 w 277"/>
                <a:gd name="T5" fmla="*/ 19 h 131"/>
                <a:gd name="T6" fmla="*/ 7 w 277"/>
                <a:gd name="T7" fmla="*/ 131 h 131"/>
                <a:gd name="T8" fmla="*/ 0 w 277"/>
                <a:gd name="T9" fmla="*/ 1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1">
                  <a:moveTo>
                    <a:pt x="0" y="114"/>
                  </a:moveTo>
                  <a:lnTo>
                    <a:pt x="271" y="0"/>
                  </a:lnTo>
                  <a:lnTo>
                    <a:pt x="277" y="19"/>
                  </a:lnTo>
                  <a:lnTo>
                    <a:pt x="7" y="13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3" name="Freeform 703"/>
            <p:cNvSpPr>
              <a:spLocks/>
            </p:cNvSpPr>
            <p:nvPr/>
          </p:nvSpPr>
          <p:spPr bwMode="auto">
            <a:xfrm>
              <a:off x="9287447" y="5214449"/>
              <a:ext cx="236874" cy="104954"/>
            </a:xfrm>
            <a:custGeom>
              <a:avLst/>
              <a:gdLst>
                <a:gd name="T0" fmla="*/ 0 w 650"/>
                <a:gd name="T1" fmla="*/ 271 h 288"/>
                <a:gd name="T2" fmla="*/ 644 w 650"/>
                <a:gd name="T3" fmla="*/ 0 h 288"/>
                <a:gd name="T4" fmla="*/ 650 w 650"/>
                <a:gd name="T5" fmla="*/ 19 h 288"/>
                <a:gd name="T6" fmla="*/ 7 w 650"/>
                <a:gd name="T7" fmla="*/ 288 h 288"/>
                <a:gd name="T8" fmla="*/ 0 w 650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88">
                  <a:moveTo>
                    <a:pt x="0" y="271"/>
                  </a:moveTo>
                  <a:lnTo>
                    <a:pt x="644" y="0"/>
                  </a:lnTo>
                  <a:lnTo>
                    <a:pt x="650" y="19"/>
                  </a:lnTo>
                  <a:lnTo>
                    <a:pt x="7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4" name="Freeform 704"/>
            <p:cNvSpPr>
              <a:spLocks/>
            </p:cNvSpPr>
            <p:nvPr/>
          </p:nvSpPr>
          <p:spPr bwMode="auto">
            <a:xfrm>
              <a:off x="9293274" y="5228662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3 w 652"/>
                <a:gd name="T3" fmla="*/ 0 h 288"/>
                <a:gd name="T4" fmla="*/ 652 w 652"/>
                <a:gd name="T5" fmla="*/ 17 h 288"/>
                <a:gd name="T6" fmla="*/ 8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3" y="0"/>
                  </a:lnTo>
                  <a:lnTo>
                    <a:pt x="652" y="17"/>
                  </a:lnTo>
                  <a:lnTo>
                    <a:pt x="8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5" name="Freeform 705"/>
            <p:cNvSpPr>
              <a:spLocks/>
            </p:cNvSpPr>
            <p:nvPr/>
          </p:nvSpPr>
          <p:spPr bwMode="auto">
            <a:xfrm>
              <a:off x="9299473" y="5242145"/>
              <a:ext cx="236874" cy="105682"/>
            </a:xfrm>
            <a:custGeom>
              <a:avLst/>
              <a:gdLst>
                <a:gd name="T0" fmla="*/ 0 w 650"/>
                <a:gd name="T1" fmla="*/ 271 h 290"/>
                <a:gd name="T2" fmla="*/ 643 w 650"/>
                <a:gd name="T3" fmla="*/ 0 h 290"/>
                <a:gd name="T4" fmla="*/ 650 w 650"/>
                <a:gd name="T5" fmla="*/ 19 h 290"/>
                <a:gd name="T6" fmla="*/ 7 w 650"/>
                <a:gd name="T7" fmla="*/ 290 h 290"/>
                <a:gd name="T8" fmla="*/ 0 w 650"/>
                <a:gd name="T9" fmla="*/ 27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90">
                  <a:moveTo>
                    <a:pt x="0" y="271"/>
                  </a:moveTo>
                  <a:lnTo>
                    <a:pt x="643" y="0"/>
                  </a:lnTo>
                  <a:lnTo>
                    <a:pt x="650" y="19"/>
                  </a:lnTo>
                  <a:lnTo>
                    <a:pt x="7" y="290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6" name="Freeform 706"/>
            <p:cNvSpPr>
              <a:spLocks/>
            </p:cNvSpPr>
            <p:nvPr/>
          </p:nvSpPr>
          <p:spPr bwMode="auto">
            <a:xfrm>
              <a:off x="9304942" y="5256721"/>
              <a:ext cx="237603" cy="104954"/>
            </a:xfrm>
            <a:custGeom>
              <a:avLst/>
              <a:gdLst>
                <a:gd name="T0" fmla="*/ 0 w 652"/>
                <a:gd name="T1" fmla="*/ 270 h 288"/>
                <a:gd name="T2" fmla="*/ 645 w 652"/>
                <a:gd name="T3" fmla="*/ 0 h 288"/>
                <a:gd name="T4" fmla="*/ 652 w 652"/>
                <a:gd name="T5" fmla="*/ 18 h 288"/>
                <a:gd name="T6" fmla="*/ 9 w 652"/>
                <a:gd name="T7" fmla="*/ 288 h 288"/>
                <a:gd name="T8" fmla="*/ 0 w 652"/>
                <a:gd name="T9" fmla="*/ 2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0"/>
                  </a:moveTo>
                  <a:lnTo>
                    <a:pt x="645" y="0"/>
                  </a:lnTo>
                  <a:lnTo>
                    <a:pt x="652" y="18"/>
                  </a:lnTo>
                  <a:lnTo>
                    <a:pt x="9" y="28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7" name="Freeform 707"/>
            <p:cNvSpPr>
              <a:spLocks/>
            </p:cNvSpPr>
            <p:nvPr/>
          </p:nvSpPr>
          <p:spPr bwMode="auto">
            <a:xfrm>
              <a:off x="9311135" y="5270935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4 w 652"/>
                <a:gd name="T3" fmla="*/ 0 h 288"/>
                <a:gd name="T4" fmla="*/ 652 w 652"/>
                <a:gd name="T5" fmla="*/ 17 h 288"/>
                <a:gd name="T6" fmla="*/ 7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4" y="0"/>
                  </a:lnTo>
                  <a:lnTo>
                    <a:pt x="652" y="17"/>
                  </a:lnTo>
                  <a:lnTo>
                    <a:pt x="7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8" name="Freeform 708"/>
            <p:cNvSpPr>
              <a:spLocks/>
            </p:cNvSpPr>
            <p:nvPr/>
          </p:nvSpPr>
          <p:spPr bwMode="auto">
            <a:xfrm>
              <a:off x="9316962" y="5285147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5 w 652"/>
                <a:gd name="T3" fmla="*/ 0 h 288"/>
                <a:gd name="T4" fmla="*/ 652 w 652"/>
                <a:gd name="T5" fmla="*/ 17 h 288"/>
                <a:gd name="T6" fmla="*/ 8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5" y="0"/>
                  </a:lnTo>
                  <a:lnTo>
                    <a:pt x="652" y="17"/>
                  </a:lnTo>
                  <a:lnTo>
                    <a:pt x="8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9" name="Freeform 709"/>
            <p:cNvSpPr>
              <a:spLocks/>
            </p:cNvSpPr>
            <p:nvPr/>
          </p:nvSpPr>
          <p:spPr bwMode="auto">
            <a:xfrm>
              <a:off x="9323160" y="5298630"/>
              <a:ext cx="237603" cy="104954"/>
            </a:xfrm>
            <a:custGeom>
              <a:avLst/>
              <a:gdLst>
                <a:gd name="T0" fmla="*/ 0 w 652"/>
                <a:gd name="T1" fmla="*/ 271 h 288"/>
                <a:gd name="T2" fmla="*/ 643 w 652"/>
                <a:gd name="T3" fmla="*/ 0 h 288"/>
                <a:gd name="T4" fmla="*/ 652 w 652"/>
                <a:gd name="T5" fmla="*/ 19 h 288"/>
                <a:gd name="T6" fmla="*/ 7 w 652"/>
                <a:gd name="T7" fmla="*/ 288 h 288"/>
                <a:gd name="T8" fmla="*/ 0 w 652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1"/>
                  </a:moveTo>
                  <a:lnTo>
                    <a:pt x="643" y="0"/>
                  </a:lnTo>
                  <a:lnTo>
                    <a:pt x="652" y="19"/>
                  </a:lnTo>
                  <a:lnTo>
                    <a:pt x="7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0" name="Freeform 710"/>
            <p:cNvSpPr>
              <a:spLocks/>
            </p:cNvSpPr>
            <p:nvPr/>
          </p:nvSpPr>
          <p:spPr bwMode="auto">
            <a:xfrm>
              <a:off x="9328628" y="5370786"/>
              <a:ext cx="100581" cy="47375"/>
            </a:xfrm>
            <a:custGeom>
              <a:avLst/>
              <a:gdLst>
                <a:gd name="T0" fmla="*/ 0 w 276"/>
                <a:gd name="T1" fmla="*/ 111 h 130"/>
                <a:gd name="T2" fmla="*/ 267 w 276"/>
                <a:gd name="T3" fmla="*/ 0 h 130"/>
                <a:gd name="T4" fmla="*/ 276 w 276"/>
                <a:gd name="T5" fmla="*/ 17 h 130"/>
                <a:gd name="T6" fmla="*/ 9 w 276"/>
                <a:gd name="T7" fmla="*/ 130 h 130"/>
                <a:gd name="T8" fmla="*/ 0 w 276"/>
                <a:gd name="T9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0">
                  <a:moveTo>
                    <a:pt x="0" y="111"/>
                  </a:moveTo>
                  <a:lnTo>
                    <a:pt x="267" y="0"/>
                  </a:lnTo>
                  <a:lnTo>
                    <a:pt x="276" y="17"/>
                  </a:lnTo>
                  <a:lnTo>
                    <a:pt x="9" y="13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1" name="Freeform 711"/>
            <p:cNvSpPr>
              <a:spLocks/>
            </p:cNvSpPr>
            <p:nvPr/>
          </p:nvSpPr>
          <p:spPr bwMode="auto">
            <a:xfrm>
              <a:off x="9469664" y="4904690"/>
              <a:ext cx="234323" cy="103496"/>
            </a:xfrm>
            <a:custGeom>
              <a:avLst/>
              <a:gdLst>
                <a:gd name="T0" fmla="*/ 0 w 643"/>
                <a:gd name="T1" fmla="*/ 265 h 284"/>
                <a:gd name="T2" fmla="*/ 636 w 643"/>
                <a:gd name="T3" fmla="*/ 0 h 284"/>
                <a:gd name="T4" fmla="*/ 643 w 643"/>
                <a:gd name="T5" fmla="*/ 17 h 284"/>
                <a:gd name="T6" fmla="*/ 8 w 643"/>
                <a:gd name="T7" fmla="*/ 284 h 284"/>
                <a:gd name="T8" fmla="*/ 0 w 643"/>
                <a:gd name="T9" fmla="*/ 26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4">
                  <a:moveTo>
                    <a:pt x="0" y="265"/>
                  </a:moveTo>
                  <a:lnTo>
                    <a:pt x="636" y="0"/>
                  </a:lnTo>
                  <a:lnTo>
                    <a:pt x="643" y="17"/>
                  </a:lnTo>
                  <a:lnTo>
                    <a:pt x="8" y="284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2" name="Freeform 712"/>
            <p:cNvSpPr>
              <a:spLocks/>
            </p:cNvSpPr>
            <p:nvPr/>
          </p:nvSpPr>
          <p:spPr bwMode="auto">
            <a:xfrm>
              <a:off x="9475854" y="4918903"/>
              <a:ext cx="234323" cy="103496"/>
            </a:xfrm>
            <a:custGeom>
              <a:avLst/>
              <a:gdLst>
                <a:gd name="T0" fmla="*/ 0 w 643"/>
                <a:gd name="T1" fmla="*/ 267 h 284"/>
                <a:gd name="T2" fmla="*/ 636 w 643"/>
                <a:gd name="T3" fmla="*/ 0 h 284"/>
                <a:gd name="T4" fmla="*/ 643 w 643"/>
                <a:gd name="T5" fmla="*/ 19 h 284"/>
                <a:gd name="T6" fmla="*/ 9 w 643"/>
                <a:gd name="T7" fmla="*/ 284 h 284"/>
                <a:gd name="T8" fmla="*/ 0 w 643"/>
                <a:gd name="T9" fmla="*/ 26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4">
                  <a:moveTo>
                    <a:pt x="0" y="267"/>
                  </a:moveTo>
                  <a:lnTo>
                    <a:pt x="636" y="0"/>
                  </a:lnTo>
                  <a:lnTo>
                    <a:pt x="643" y="19"/>
                  </a:lnTo>
                  <a:lnTo>
                    <a:pt x="9" y="28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3" name="Freeform 713"/>
            <p:cNvSpPr>
              <a:spLocks/>
            </p:cNvSpPr>
            <p:nvPr/>
          </p:nvSpPr>
          <p:spPr bwMode="auto">
            <a:xfrm>
              <a:off x="9482054" y="4933115"/>
              <a:ext cx="234323" cy="103860"/>
            </a:xfrm>
            <a:custGeom>
              <a:avLst/>
              <a:gdLst>
                <a:gd name="T0" fmla="*/ 0 w 643"/>
                <a:gd name="T1" fmla="*/ 268 h 285"/>
                <a:gd name="T2" fmla="*/ 635 w 643"/>
                <a:gd name="T3" fmla="*/ 0 h 285"/>
                <a:gd name="T4" fmla="*/ 643 w 643"/>
                <a:gd name="T5" fmla="*/ 19 h 285"/>
                <a:gd name="T6" fmla="*/ 7 w 643"/>
                <a:gd name="T7" fmla="*/ 285 h 285"/>
                <a:gd name="T8" fmla="*/ 0 w 643"/>
                <a:gd name="T9" fmla="*/ 26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5">
                  <a:moveTo>
                    <a:pt x="0" y="268"/>
                  </a:moveTo>
                  <a:lnTo>
                    <a:pt x="635" y="0"/>
                  </a:lnTo>
                  <a:lnTo>
                    <a:pt x="643" y="19"/>
                  </a:lnTo>
                  <a:lnTo>
                    <a:pt x="7" y="285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4" name="Freeform 714"/>
            <p:cNvSpPr>
              <a:spLocks/>
            </p:cNvSpPr>
            <p:nvPr/>
          </p:nvSpPr>
          <p:spPr bwMode="auto">
            <a:xfrm>
              <a:off x="9488247" y="4947328"/>
              <a:ext cx="234323" cy="103860"/>
            </a:xfrm>
            <a:custGeom>
              <a:avLst/>
              <a:gdLst>
                <a:gd name="T0" fmla="*/ 0 w 643"/>
                <a:gd name="T1" fmla="*/ 268 h 285"/>
                <a:gd name="T2" fmla="*/ 635 w 643"/>
                <a:gd name="T3" fmla="*/ 0 h 285"/>
                <a:gd name="T4" fmla="*/ 643 w 643"/>
                <a:gd name="T5" fmla="*/ 19 h 285"/>
                <a:gd name="T6" fmla="*/ 7 w 643"/>
                <a:gd name="T7" fmla="*/ 285 h 285"/>
                <a:gd name="T8" fmla="*/ 0 w 643"/>
                <a:gd name="T9" fmla="*/ 26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5">
                  <a:moveTo>
                    <a:pt x="0" y="268"/>
                  </a:moveTo>
                  <a:lnTo>
                    <a:pt x="635" y="0"/>
                  </a:lnTo>
                  <a:lnTo>
                    <a:pt x="643" y="19"/>
                  </a:lnTo>
                  <a:lnTo>
                    <a:pt x="7" y="285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5" name="Freeform 715"/>
            <p:cNvSpPr>
              <a:spLocks/>
            </p:cNvSpPr>
            <p:nvPr/>
          </p:nvSpPr>
          <p:spPr bwMode="auto">
            <a:xfrm>
              <a:off x="9494073" y="4961539"/>
              <a:ext cx="234323" cy="104589"/>
            </a:xfrm>
            <a:custGeom>
              <a:avLst/>
              <a:gdLst>
                <a:gd name="T0" fmla="*/ 0 w 643"/>
                <a:gd name="T1" fmla="*/ 268 h 287"/>
                <a:gd name="T2" fmla="*/ 636 w 643"/>
                <a:gd name="T3" fmla="*/ 0 h 287"/>
                <a:gd name="T4" fmla="*/ 643 w 643"/>
                <a:gd name="T5" fmla="*/ 19 h 287"/>
                <a:gd name="T6" fmla="*/ 8 w 643"/>
                <a:gd name="T7" fmla="*/ 287 h 287"/>
                <a:gd name="T8" fmla="*/ 0 w 643"/>
                <a:gd name="T9" fmla="*/ 26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7">
                  <a:moveTo>
                    <a:pt x="0" y="268"/>
                  </a:moveTo>
                  <a:lnTo>
                    <a:pt x="636" y="0"/>
                  </a:lnTo>
                  <a:lnTo>
                    <a:pt x="643" y="19"/>
                  </a:lnTo>
                  <a:lnTo>
                    <a:pt x="8" y="287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6" name="Freeform 716"/>
            <p:cNvSpPr>
              <a:spLocks/>
            </p:cNvSpPr>
            <p:nvPr/>
          </p:nvSpPr>
          <p:spPr bwMode="auto">
            <a:xfrm>
              <a:off x="9500273" y="4976482"/>
              <a:ext cx="234323" cy="103860"/>
            </a:xfrm>
            <a:custGeom>
              <a:avLst/>
              <a:gdLst>
                <a:gd name="T0" fmla="*/ 0 w 643"/>
                <a:gd name="T1" fmla="*/ 266 h 285"/>
                <a:gd name="T2" fmla="*/ 636 w 643"/>
                <a:gd name="T3" fmla="*/ 0 h 285"/>
                <a:gd name="T4" fmla="*/ 643 w 643"/>
                <a:gd name="T5" fmla="*/ 17 h 285"/>
                <a:gd name="T6" fmla="*/ 8 w 643"/>
                <a:gd name="T7" fmla="*/ 285 h 285"/>
                <a:gd name="T8" fmla="*/ 0 w 643"/>
                <a:gd name="T9" fmla="*/ 2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5">
                  <a:moveTo>
                    <a:pt x="0" y="266"/>
                  </a:moveTo>
                  <a:lnTo>
                    <a:pt x="636" y="0"/>
                  </a:lnTo>
                  <a:lnTo>
                    <a:pt x="643" y="17"/>
                  </a:lnTo>
                  <a:lnTo>
                    <a:pt x="8" y="28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7" name="Freeform 717"/>
            <p:cNvSpPr>
              <a:spLocks/>
            </p:cNvSpPr>
            <p:nvPr/>
          </p:nvSpPr>
          <p:spPr bwMode="auto">
            <a:xfrm>
              <a:off x="9506464" y="4991057"/>
              <a:ext cx="234323" cy="103496"/>
            </a:xfrm>
            <a:custGeom>
              <a:avLst/>
              <a:gdLst>
                <a:gd name="T0" fmla="*/ 0 w 643"/>
                <a:gd name="T1" fmla="*/ 265 h 284"/>
                <a:gd name="T2" fmla="*/ 635 w 643"/>
                <a:gd name="T3" fmla="*/ 0 h 284"/>
                <a:gd name="T4" fmla="*/ 643 w 643"/>
                <a:gd name="T5" fmla="*/ 17 h 284"/>
                <a:gd name="T6" fmla="*/ 7 w 643"/>
                <a:gd name="T7" fmla="*/ 284 h 284"/>
                <a:gd name="T8" fmla="*/ 0 w 643"/>
                <a:gd name="T9" fmla="*/ 26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4">
                  <a:moveTo>
                    <a:pt x="0" y="265"/>
                  </a:moveTo>
                  <a:lnTo>
                    <a:pt x="635" y="0"/>
                  </a:lnTo>
                  <a:lnTo>
                    <a:pt x="643" y="17"/>
                  </a:lnTo>
                  <a:lnTo>
                    <a:pt x="7" y="284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8" name="Freeform 718"/>
            <p:cNvSpPr>
              <a:spLocks/>
            </p:cNvSpPr>
            <p:nvPr/>
          </p:nvSpPr>
          <p:spPr bwMode="auto">
            <a:xfrm>
              <a:off x="9571697" y="5128081"/>
              <a:ext cx="237603" cy="104954"/>
            </a:xfrm>
            <a:custGeom>
              <a:avLst/>
              <a:gdLst>
                <a:gd name="T0" fmla="*/ 0 w 652"/>
                <a:gd name="T1" fmla="*/ 271 h 288"/>
                <a:gd name="T2" fmla="*/ 645 w 652"/>
                <a:gd name="T3" fmla="*/ 0 h 288"/>
                <a:gd name="T4" fmla="*/ 652 w 652"/>
                <a:gd name="T5" fmla="*/ 19 h 288"/>
                <a:gd name="T6" fmla="*/ 9 w 652"/>
                <a:gd name="T7" fmla="*/ 288 h 288"/>
                <a:gd name="T8" fmla="*/ 0 w 652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1"/>
                  </a:moveTo>
                  <a:lnTo>
                    <a:pt x="645" y="0"/>
                  </a:lnTo>
                  <a:lnTo>
                    <a:pt x="652" y="19"/>
                  </a:lnTo>
                  <a:lnTo>
                    <a:pt x="9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9" name="Freeform 719"/>
            <p:cNvSpPr>
              <a:spLocks/>
            </p:cNvSpPr>
            <p:nvPr/>
          </p:nvSpPr>
          <p:spPr bwMode="auto">
            <a:xfrm>
              <a:off x="9578259" y="5142294"/>
              <a:ext cx="237239" cy="104954"/>
            </a:xfrm>
            <a:custGeom>
              <a:avLst/>
              <a:gdLst>
                <a:gd name="T0" fmla="*/ 0 w 651"/>
                <a:gd name="T1" fmla="*/ 269 h 288"/>
                <a:gd name="T2" fmla="*/ 643 w 651"/>
                <a:gd name="T3" fmla="*/ 0 h 288"/>
                <a:gd name="T4" fmla="*/ 651 w 651"/>
                <a:gd name="T5" fmla="*/ 17 h 288"/>
                <a:gd name="T6" fmla="*/ 6 w 651"/>
                <a:gd name="T7" fmla="*/ 288 h 288"/>
                <a:gd name="T8" fmla="*/ 0 w 651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88">
                  <a:moveTo>
                    <a:pt x="0" y="269"/>
                  </a:moveTo>
                  <a:lnTo>
                    <a:pt x="643" y="0"/>
                  </a:lnTo>
                  <a:lnTo>
                    <a:pt x="651" y="17"/>
                  </a:lnTo>
                  <a:lnTo>
                    <a:pt x="6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0" name="Freeform 720"/>
            <p:cNvSpPr>
              <a:spLocks/>
            </p:cNvSpPr>
            <p:nvPr/>
          </p:nvSpPr>
          <p:spPr bwMode="auto">
            <a:xfrm>
              <a:off x="9583720" y="5156506"/>
              <a:ext cx="237603" cy="104954"/>
            </a:xfrm>
            <a:custGeom>
              <a:avLst/>
              <a:gdLst>
                <a:gd name="T0" fmla="*/ 0 w 652"/>
                <a:gd name="T1" fmla="*/ 270 h 288"/>
                <a:gd name="T2" fmla="*/ 645 w 652"/>
                <a:gd name="T3" fmla="*/ 0 h 288"/>
                <a:gd name="T4" fmla="*/ 652 w 652"/>
                <a:gd name="T5" fmla="*/ 17 h 288"/>
                <a:gd name="T6" fmla="*/ 9 w 652"/>
                <a:gd name="T7" fmla="*/ 288 h 288"/>
                <a:gd name="T8" fmla="*/ 0 w 652"/>
                <a:gd name="T9" fmla="*/ 2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0"/>
                  </a:moveTo>
                  <a:lnTo>
                    <a:pt x="645" y="0"/>
                  </a:lnTo>
                  <a:lnTo>
                    <a:pt x="652" y="17"/>
                  </a:lnTo>
                  <a:lnTo>
                    <a:pt x="9" y="28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1" name="Freeform 721"/>
            <p:cNvSpPr>
              <a:spLocks/>
            </p:cNvSpPr>
            <p:nvPr/>
          </p:nvSpPr>
          <p:spPr bwMode="auto">
            <a:xfrm>
              <a:off x="9589919" y="5219187"/>
              <a:ext cx="120259" cy="56121"/>
            </a:xfrm>
            <a:custGeom>
              <a:avLst/>
              <a:gdLst>
                <a:gd name="T0" fmla="*/ 0 w 330"/>
                <a:gd name="T1" fmla="*/ 137 h 154"/>
                <a:gd name="T2" fmla="*/ 322 w 330"/>
                <a:gd name="T3" fmla="*/ 0 h 154"/>
                <a:gd name="T4" fmla="*/ 330 w 330"/>
                <a:gd name="T5" fmla="*/ 19 h 154"/>
                <a:gd name="T6" fmla="*/ 7 w 330"/>
                <a:gd name="T7" fmla="*/ 154 h 154"/>
                <a:gd name="T8" fmla="*/ 0 w 330"/>
                <a:gd name="T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4">
                  <a:moveTo>
                    <a:pt x="0" y="137"/>
                  </a:moveTo>
                  <a:lnTo>
                    <a:pt x="322" y="0"/>
                  </a:lnTo>
                  <a:lnTo>
                    <a:pt x="330" y="19"/>
                  </a:lnTo>
                  <a:lnTo>
                    <a:pt x="7" y="15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2" name="Freeform 722"/>
            <p:cNvSpPr>
              <a:spLocks noEditPoints="1"/>
            </p:cNvSpPr>
            <p:nvPr/>
          </p:nvSpPr>
          <p:spPr bwMode="auto">
            <a:xfrm>
              <a:off x="9967102" y="3450646"/>
              <a:ext cx="414712" cy="370617"/>
            </a:xfrm>
            <a:custGeom>
              <a:avLst/>
              <a:gdLst>
                <a:gd name="T0" fmla="*/ 659 w 665"/>
                <a:gd name="T1" fmla="*/ 244 h 597"/>
                <a:gd name="T2" fmla="*/ 663 w 665"/>
                <a:gd name="T3" fmla="*/ 254 h 597"/>
                <a:gd name="T4" fmla="*/ 663 w 665"/>
                <a:gd name="T5" fmla="*/ 254 h 597"/>
                <a:gd name="T6" fmla="*/ 663 w 665"/>
                <a:gd name="T7" fmla="*/ 254 h 597"/>
                <a:gd name="T8" fmla="*/ 663 w 665"/>
                <a:gd name="T9" fmla="*/ 255 h 597"/>
                <a:gd name="T10" fmla="*/ 663 w 665"/>
                <a:gd name="T11" fmla="*/ 256 h 597"/>
                <a:gd name="T12" fmla="*/ 664 w 665"/>
                <a:gd name="T13" fmla="*/ 256 h 597"/>
                <a:gd name="T14" fmla="*/ 664 w 665"/>
                <a:gd name="T15" fmla="*/ 257 h 597"/>
                <a:gd name="T16" fmla="*/ 664 w 665"/>
                <a:gd name="T17" fmla="*/ 257 h 597"/>
                <a:gd name="T18" fmla="*/ 664 w 665"/>
                <a:gd name="T19" fmla="*/ 272 h 597"/>
                <a:gd name="T20" fmla="*/ 664 w 665"/>
                <a:gd name="T21" fmla="*/ 273 h 597"/>
                <a:gd name="T22" fmla="*/ 664 w 665"/>
                <a:gd name="T23" fmla="*/ 273 h 597"/>
                <a:gd name="T24" fmla="*/ 664 w 665"/>
                <a:gd name="T25" fmla="*/ 274 h 597"/>
                <a:gd name="T26" fmla="*/ 664 w 665"/>
                <a:gd name="T27" fmla="*/ 275 h 597"/>
                <a:gd name="T28" fmla="*/ 664 w 665"/>
                <a:gd name="T29" fmla="*/ 275 h 597"/>
                <a:gd name="T30" fmla="*/ 663 w 665"/>
                <a:gd name="T31" fmla="*/ 276 h 597"/>
                <a:gd name="T32" fmla="*/ 648 w 665"/>
                <a:gd name="T33" fmla="*/ 301 h 597"/>
                <a:gd name="T34" fmla="*/ 647 w 665"/>
                <a:gd name="T35" fmla="*/ 301 h 597"/>
                <a:gd name="T36" fmla="*/ 647 w 665"/>
                <a:gd name="T37" fmla="*/ 302 h 597"/>
                <a:gd name="T38" fmla="*/ 646 w 665"/>
                <a:gd name="T39" fmla="*/ 302 h 597"/>
                <a:gd name="T40" fmla="*/ 646 w 665"/>
                <a:gd name="T41" fmla="*/ 303 h 597"/>
                <a:gd name="T42" fmla="*/ 645 w 665"/>
                <a:gd name="T43" fmla="*/ 303 h 597"/>
                <a:gd name="T44" fmla="*/ 219 w 665"/>
                <a:gd name="T45" fmla="*/ 588 h 597"/>
                <a:gd name="T46" fmla="*/ 184 w 665"/>
                <a:gd name="T47" fmla="*/ 595 h 597"/>
                <a:gd name="T48" fmla="*/ 183 w 665"/>
                <a:gd name="T49" fmla="*/ 594 h 597"/>
                <a:gd name="T50" fmla="*/ 182 w 665"/>
                <a:gd name="T51" fmla="*/ 594 h 597"/>
                <a:gd name="T52" fmla="*/ 181 w 665"/>
                <a:gd name="T53" fmla="*/ 594 h 597"/>
                <a:gd name="T54" fmla="*/ 180 w 665"/>
                <a:gd name="T55" fmla="*/ 594 h 597"/>
                <a:gd name="T56" fmla="*/ 177 w 665"/>
                <a:gd name="T57" fmla="*/ 592 h 597"/>
                <a:gd name="T58" fmla="*/ 176 w 665"/>
                <a:gd name="T59" fmla="*/ 592 h 597"/>
                <a:gd name="T60" fmla="*/ 175 w 665"/>
                <a:gd name="T61" fmla="*/ 592 h 597"/>
                <a:gd name="T62" fmla="*/ 175 w 665"/>
                <a:gd name="T63" fmla="*/ 591 h 597"/>
                <a:gd name="T64" fmla="*/ 174 w 665"/>
                <a:gd name="T65" fmla="*/ 591 h 597"/>
                <a:gd name="T66" fmla="*/ 173 w 665"/>
                <a:gd name="T67" fmla="*/ 591 h 597"/>
                <a:gd name="T68" fmla="*/ 173 w 665"/>
                <a:gd name="T69" fmla="*/ 590 h 597"/>
                <a:gd name="T70" fmla="*/ 172 w 665"/>
                <a:gd name="T71" fmla="*/ 590 h 597"/>
                <a:gd name="T72" fmla="*/ 171 w 665"/>
                <a:gd name="T73" fmla="*/ 589 h 597"/>
                <a:gd name="T74" fmla="*/ 171 w 665"/>
                <a:gd name="T75" fmla="*/ 589 h 597"/>
                <a:gd name="T76" fmla="*/ 169 w 665"/>
                <a:gd name="T77" fmla="*/ 588 h 597"/>
                <a:gd name="T78" fmla="*/ 167 w 665"/>
                <a:gd name="T79" fmla="*/ 586 h 597"/>
                <a:gd name="T80" fmla="*/ 158 w 665"/>
                <a:gd name="T81" fmla="*/ 578 h 597"/>
                <a:gd name="T82" fmla="*/ 13 w 665"/>
                <a:gd name="T83" fmla="*/ 361 h 597"/>
                <a:gd name="T84" fmla="*/ 13 w 665"/>
                <a:gd name="T85" fmla="*/ 360 h 597"/>
                <a:gd name="T86" fmla="*/ 12 w 665"/>
                <a:gd name="T87" fmla="*/ 360 h 597"/>
                <a:gd name="T88" fmla="*/ 12 w 665"/>
                <a:gd name="T89" fmla="*/ 360 h 597"/>
                <a:gd name="T90" fmla="*/ 12 w 665"/>
                <a:gd name="T91" fmla="*/ 359 h 597"/>
                <a:gd name="T92" fmla="*/ 11 w 665"/>
                <a:gd name="T93" fmla="*/ 359 h 597"/>
                <a:gd name="T94" fmla="*/ 25 w 665"/>
                <a:gd name="T95" fmla="*/ 298 h 597"/>
                <a:gd name="T96" fmla="*/ 513 w 665"/>
                <a:gd name="T97" fmla="*/ 26 h 597"/>
                <a:gd name="T98" fmla="*/ 642 w 665"/>
                <a:gd name="T99" fmla="*/ 218 h 597"/>
                <a:gd name="T100" fmla="*/ 657 w 665"/>
                <a:gd name="T101" fmla="*/ 241 h 597"/>
                <a:gd name="T102" fmla="*/ 658 w 665"/>
                <a:gd name="T103" fmla="*/ 242 h 597"/>
                <a:gd name="T104" fmla="*/ 658 w 665"/>
                <a:gd name="T105" fmla="*/ 242 h 597"/>
                <a:gd name="T106" fmla="*/ 658 w 665"/>
                <a:gd name="T107" fmla="*/ 242 h 597"/>
                <a:gd name="T108" fmla="*/ 180 w 665"/>
                <a:gd name="T109" fmla="*/ 594 h 597"/>
                <a:gd name="T110" fmla="*/ 178 w 665"/>
                <a:gd name="T111" fmla="*/ 593 h 597"/>
                <a:gd name="T112" fmla="*/ 180 w 665"/>
                <a:gd name="T113" fmla="*/ 59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5" h="597">
                  <a:moveTo>
                    <a:pt x="658" y="243"/>
                  </a:moveTo>
                  <a:cubicBezTo>
                    <a:pt x="658" y="243"/>
                    <a:pt x="659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7"/>
                    <a:pt x="662" y="250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5"/>
                    <a:pt x="663" y="255"/>
                    <a:pt x="663" y="255"/>
                  </a:cubicBezTo>
                  <a:cubicBezTo>
                    <a:pt x="663" y="255"/>
                    <a:pt x="663" y="255"/>
                    <a:pt x="663" y="255"/>
                  </a:cubicBezTo>
                  <a:cubicBezTo>
                    <a:pt x="663" y="255"/>
                    <a:pt x="663" y="255"/>
                    <a:pt x="663" y="255"/>
                  </a:cubicBezTo>
                  <a:cubicBezTo>
                    <a:pt x="663" y="256"/>
                    <a:pt x="663" y="256"/>
                    <a:pt x="663" y="256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57"/>
                    <a:pt x="664" y="257"/>
                    <a:pt x="664" y="257"/>
                  </a:cubicBezTo>
                  <a:cubicBezTo>
                    <a:pt x="664" y="257"/>
                    <a:pt x="664" y="257"/>
                    <a:pt x="664" y="257"/>
                  </a:cubicBezTo>
                  <a:cubicBezTo>
                    <a:pt x="664" y="257"/>
                    <a:pt x="664" y="257"/>
                    <a:pt x="664" y="257"/>
                  </a:cubicBezTo>
                  <a:cubicBezTo>
                    <a:pt x="665" y="262"/>
                    <a:pt x="665" y="267"/>
                    <a:pt x="664" y="272"/>
                  </a:cubicBezTo>
                  <a:cubicBezTo>
                    <a:pt x="664" y="272"/>
                    <a:pt x="664" y="272"/>
                    <a:pt x="664" y="272"/>
                  </a:cubicBezTo>
                  <a:cubicBezTo>
                    <a:pt x="664" y="272"/>
                    <a:pt x="664" y="272"/>
                    <a:pt x="664" y="272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4" y="274"/>
                    <a:pt x="664" y="274"/>
                    <a:pt x="664" y="274"/>
                  </a:cubicBezTo>
                  <a:cubicBezTo>
                    <a:pt x="664" y="274"/>
                    <a:pt x="664" y="274"/>
                    <a:pt x="664" y="274"/>
                  </a:cubicBezTo>
                  <a:cubicBezTo>
                    <a:pt x="664" y="274"/>
                    <a:pt x="664" y="274"/>
                    <a:pt x="664" y="274"/>
                  </a:cubicBezTo>
                  <a:cubicBezTo>
                    <a:pt x="664" y="275"/>
                    <a:pt x="664" y="275"/>
                    <a:pt x="664" y="275"/>
                  </a:cubicBezTo>
                  <a:cubicBezTo>
                    <a:pt x="664" y="275"/>
                    <a:pt x="664" y="275"/>
                    <a:pt x="664" y="275"/>
                  </a:cubicBezTo>
                  <a:cubicBezTo>
                    <a:pt x="664" y="275"/>
                    <a:pt x="664" y="275"/>
                    <a:pt x="664" y="275"/>
                  </a:cubicBezTo>
                  <a:cubicBezTo>
                    <a:pt x="663" y="276"/>
                    <a:pt x="663" y="276"/>
                    <a:pt x="663" y="276"/>
                  </a:cubicBezTo>
                  <a:cubicBezTo>
                    <a:pt x="663" y="276"/>
                    <a:pt x="663" y="276"/>
                    <a:pt x="663" y="276"/>
                  </a:cubicBezTo>
                  <a:cubicBezTo>
                    <a:pt x="663" y="276"/>
                    <a:pt x="663" y="276"/>
                    <a:pt x="663" y="276"/>
                  </a:cubicBezTo>
                  <a:cubicBezTo>
                    <a:pt x="661" y="286"/>
                    <a:pt x="656" y="294"/>
                    <a:pt x="648" y="301"/>
                  </a:cubicBezTo>
                  <a:cubicBezTo>
                    <a:pt x="648" y="301"/>
                    <a:pt x="648" y="301"/>
                    <a:pt x="648" y="301"/>
                  </a:cubicBezTo>
                  <a:cubicBezTo>
                    <a:pt x="647" y="301"/>
                    <a:pt x="647" y="301"/>
                    <a:pt x="647" y="301"/>
                  </a:cubicBezTo>
                  <a:cubicBezTo>
                    <a:pt x="647" y="301"/>
                    <a:pt x="647" y="301"/>
                    <a:pt x="647" y="301"/>
                  </a:cubicBezTo>
                  <a:cubicBezTo>
                    <a:pt x="647" y="302"/>
                    <a:pt x="647" y="302"/>
                    <a:pt x="647" y="302"/>
                  </a:cubicBezTo>
                  <a:cubicBezTo>
                    <a:pt x="647" y="302"/>
                    <a:pt x="647" y="302"/>
                    <a:pt x="647" y="302"/>
                  </a:cubicBezTo>
                  <a:cubicBezTo>
                    <a:pt x="646" y="302"/>
                    <a:pt x="646" y="302"/>
                    <a:pt x="646" y="302"/>
                  </a:cubicBezTo>
                  <a:cubicBezTo>
                    <a:pt x="646" y="302"/>
                    <a:pt x="646" y="302"/>
                    <a:pt x="646" y="302"/>
                  </a:cubicBezTo>
                  <a:cubicBezTo>
                    <a:pt x="646" y="303"/>
                    <a:pt x="646" y="303"/>
                    <a:pt x="646" y="303"/>
                  </a:cubicBezTo>
                  <a:cubicBezTo>
                    <a:pt x="645" y="303"/>
                    <a:pt x="645" y="303"/>
                    <a:pt x="645" y="303"/>
                  </a:cubicBezTo>
                  <a:cubicBezTo>
                    <a:pt x="645" y="303"/>
                    <a:pt x="645" y="303"/>
                    <a:pt x="645" y="303"/>
                  </a:cubicBezTo>
                  <a:cubicBezTo>
                    <a:pt x="645" y="303"/>
                    <a:pt x="645" y="303"/>
                    <a:pt x="645" y="303"/>
                  </a:cubicBezTo>
                  <a:cubicBezTo>
                    <a:pt x="219" y="588"/>
                    <a:pt x="219" y="588"/>
                    <a:pt x="219" y="588"/>
                  </a:cubicBezTo>
                  <a:cubicBezTo>
                    <a:pt x="209" y="595"/>
                    <a:pt x="196" y="597"/>
                    <a:pt x="184" y="595"/>
                  </a:cubicBezTo>
                  <a:cubicBezTo>
                    <a:pt x="184" y="595"/>
                    <a:pt x="184" y="595"/>
                    <a:pt x="184" y="595"/>
                  </a:cubicBezTo>
                  <a:cubicBezTo>
                    <a:pt x="183" y="594"/>
                    <a:pt x="183" y="594"/>
                    <a:pt x="183" y="594"/>
                  </a:cubicBezTo>
                  <a:cubicBezTo>
                    <a:pt x="183" y="594"/>
                    <a:pt x="183" y="594"/>
                    <a:pt x="183" y="594"/>
                  </a:cubicBezTo>
                  <a:cubicBezTo>
                    <a:pt x="183" y="594"/>
                    <a:pt x="183" y="594"/>
                    <a:pt x="183" y="594"/>
                  </a:cubicBezTo>
                  <a:cubicBezTo>
                    <a:pt x="182" y="594"/>
                    <a:pt x="182" y="594"/>
                    <a:pt x="182" y="594"/>
                  </a:cubicBezTo>
                  <a:cubicBezTo>
                    <a:pt x="181" y="594"/>
                    <a:pt x="181" y="594"/>
                    <a:pt x="181" y="594"/>
                  </a:cubicBezTo>
                  <a:cubicBezTo>
                    <a:pt x="181" y="594"/>
                    <a:pt x="181" y="594"/>
                    <a:pt x="181" y="594"/>
                  </a:cubicBezTo>
                  <a:cubicBezTo>
                    <a:pt x="181" y="594"/>
                    <a:pt x="181" y="594"/>
                    <a:pt x="181" y="594"/>
                  </a:cubicBezTo>
                  <a:cubicBezTo>
                    <a:pt x="180" y="594"/>
                    <a:pt x="180" y="594"/>
                    <a:pt x="180" y="594"/>
                  </a:cubicBezTo>
                  <a:cubicBezTo>
                    <a:pt x="180" y="593"/>
                    <a:pt x="179" y="593"/>
                    <a:pt x="178" y="593"/>
                  </a:cubicBezTo>
                  <a:cubicBezTo>
                    <a:pt x="177" y="592"/>
                    <a:pt x="177" y="592"/>
                    <a:pt x="177" y="592"/>
                  </a:cubicBezTo>
                  <a:cubicBezTo>
                    <a:pt x="176" y="592"/>
                    <a:pt x="176" y="592"/>
                    <a:pt x="176" y="592"/>
                  </a:cubicBezTo>
                  <a:cubicBezTo>
                    <a:pt x="176" y="592"/>
                    <a:pt x="176" y="592"/>
                    <a:pt x="176" y="592"/>
                  </a:cubicBezTo>
                  <a:cubicBezTo>
                    <a:pt x="175" y="592"/>
                    <a:pt x="175" y="592"/>
                    <a:pt x="175" y="592"/>
                  </a:cubicBezTo>
                  <a:cubicBezTo>
                    <a:pt x="175" y="592"/>
                    <a:pt x="175" y="592"/>
                    <a:pt x="175" y="592"/>
                  </a:cubicBezTo>
                  <a:cubicBezTo>
                    <a:pt x="175" y="591"/>
                    <a:pt x="175" y="591"/>
                    <a:pt x="175" y="591"/>
                  </a:cubicBezTo>
                  <a:cubicBezTo>
                    <a:pt x="175" y="591"/>
                    <a:pt x="175" y="591"/>
                    <a:pt x="175" y="591"/>
                  </a:cubicBezTo>
                  <a:cubicBezTo>
                    <a:pt x="174" y="591"/>
                    <a:pt x="174" y="591"/>
                    <a:pt x="174" y="591"/>
                  </a:cubicBezTo>
                  <a:cubicBezTo>
                    <a:pt x="174" y="591"/>
                    <a:pt x="174" y="591"/>
                    <a:pt x="174" y="591"/>
                  </a:cubicBezTo>
                  <a:cubicBezTo>
                    <a:pt x="174" y="591"/>
                    <a:pt x="174" y="591"/>
                    <a:pt x="174" y="591"/>
                  </a:cubicBezTo>
                  <a:cubicBezTo>
                    <a:pt x="173" y="591"/>
                    <a:pt x="173" y="591"/>
                    <a:pt x="173" y="591"/>
                  </a:cubicBezTo>
                  <a:cubicBezTo>
                    <a:pt x="173" y="590"/>
                    <a:pt x="173" y="590"/>
                    <a:pt x="173" y="590"/>
                  </a:cubicBezTo>
                  <a:cubicBezTo>
                    <a:pt x="173" y="590"/>
                    <a:pt x="173" y="590"/>
                    <a:pt x="173" y="590"/>
                  </a:cubicBezTo>
                  <a:cubicBezTo>
                    <a:pt x="172" y="590"/>
                    <a:pt x="172" y="590"/>
                    <a:pt x="172" y="590"/>
                  </a:cubicBezTo>
                  <a:cubicBezTo>
                    <a:pt x="172" y="590"/>
                    <a:pt x="172" y="590"/>
                    <a:pt x="172" y="590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69" y="588"/>
                    <a:pt x="169" y="588"/>
                    <a:pt x="169" y="588"/>
                  </a:cubicBezTo>
                  <a:cubicBezTo>
                    <a:pt x="169" y="588"/>
                    <a:pt x="169" y="588"/>
                    <a:pt x="169" y="588"/>
                  </a:cubicBezTo>
                  <a:cubicBezTo>
                    <a:pt x="168" y="587"/>
                    <a:pt x="168" y="587"/>
                    <a:pt x="167" y="587"/>
                  </a:cubicBezTo>
                  <a:cubicBezTo>
                    <a:pt x="167" y="586"/>
                    <a:pt x="167" y="586"/>
                    <a:pt x="167" y="586"/>
                  </a:cubicBezTo>
                  <a:cubicBezTo>
                    <a:pt x="164" y="584"/>
                    <a:pt x="161" y="581"/>
                    <a:pt x="158" y="578"/>
                  </a:cubicBezTo>
                  <a:cubicBezTo>
                    <a:pt x="158" y="578"/>
                    <a:pt x="158" y="578"/>
                    <a:pt x="158" y="578"/>
                  </a:cubicBezTo>
                  <a:cubicBezTo>
                    <a:pt x="158" y="577"/>
                    <a:pt x="157" y="577"/>
                    <a:pt x="157" y="576"/>
                  </a:cubicBezTo>
                  <a:cubicBezTo>
                    <a:pt x="13" y="361"/>
                    <a:pt x="13" y="361"/>
                    <a:pt x="13" y="361"/>
                  </a:cubicBezTo>
                  <a:cubicBezTo>
                    <a:pt x="13" y="361"/>
                    <a:pt x="13" y="361"/>
                    <a:pt x="13" y="361"/>
                  </a:cubicBezTo>
                  <a:cubicBezTo>
                    <a:pt x="13" y="360"/>
                    <a:pt x="13" y="360"/>
                    <a:pt x="13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1" y="359"/>
                    <a:pt x="11" y="359"/>
                    <a:pt x="11" y="359"/>
                  </a:cubicBezTo>
                  <a:cubicBezTo>
                    <a:pt x="11" y="358"/>
                    <a:pt x="11" y="358"/>
                    <a:pt x="11" y="358"/>
                  </a:cubicBezTo>
                  <a:cubicBezTo>
                    <a:pt x="0" y="338"/>
                    <a:pt x="5" y="312"/>
                    <a:pt x="25" y="298"/>
                  </a:cubicBezTo>
                  <a:cubicBezTo>
                    <a:pt x="450" y="13"/>
                    <a:pt x="450" y="13"/>
                    <a:pt x="450" y="13"/>
                  </a:cubicBezTo>
                  <a:cubicBezTo>
                    <a:pt x="471" y="0"/>
                    <a:pt x="499" y="5"/>
                    <a:pt x="513" y="26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57" y="241"/>
                    <a:pt x="657" y="241"/>
                    <a:pt x="657" y="241"/>
                  </a:cubicBezTo>
                  <a:cubicBezTo>
                    <a:pt x="657" y="241"/>
                    <a:pt x="657" y="241"/>
                    <a:pt x="657" y="241"/>
                  </a:cubicBezTo>
                  <a:cubicBezTo>
                    <a:pt x="657" y="242"/>
                    <a:pt x="657" y="242"/>
                    <a:pt x="657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lnTo>
                    <a:pt x="658" y="243"/>
                  </a:lnTo>
                  <a:close/>
                  <a:moveTo>
                    <a:pt x="180" y="594"/>
                  </a:moveTo>
                  <a:cubicBezTo>
                    <a:pt x="180" y="594"/>
                    <a:pt x="180" y="594"/>
                    <a:pt x="180" y="594"/>
                  </a:cubicBezTo>
                  <a:cubicBezTo>
                    <a:pt x="178" y="593"/>
                    <a:pt x="178" y="593"/>
                    <a:pt x="178" y="593"/>
                  </a:cubicBezTo>
                  <a:cubicBezTo>
                    <a:pt x="180" y="593"/>
                    <a:pt x="180" y="593"/>
                    <a:pt x="180" y="593"/>
                  </a:cubicBezTo>
                  <a:cubicBezTo>
                    <a:pt x="180" y="593"/>
                    <a:pt x="180" y="593"/>
                    <a:pt x="180" y="593"/>
                  </a:cubicBezTo>
                  <a:lnTo>
                    <a:pt x="180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3" name="Freeform 723"/>
            <p:cNvSpPr>
              <a:spLocks noEditPoints="1"/>
            </p:cNvSpPr>
            <p:nvPr/>
          </p:nvSpPr>
          <p:spPr bwMode="auto">
            <a:xfrm>
              <a:off x="10307473" y="3538836"/>
              <a:ext cx="14941" cy="14212"/>
            </a:xfrm>
            <a:custGeom>
              <a:avLst/>
              <a:gdLst>
                <a:gd name="T0" fmla="*/ 4 w 24"/>
                <a:gd name="T1" fmla="*/ 18 h 23"/>
                <a:gd name="T2" fmla="*/ 4 w 24"/>
                <a:gd name="T3" fmla="*/ 18 h 23"/>
                <a:gd name="T4" fmla="*/ 4 w 24"/>
                <a:gd name="T5" fmla="*/ 18 h 23"/>
                <a:gd name="T6" fmla="*/ 5 w 24"/>
                <a:gd name="T7" fmla="*/ 13 h 23"/>
                <a:gd name="T8" fmla="*/ 3 w 24"/>
                <a:gd name="T9" fmla="*/ 14 h 23"/>
                <a:gd name="T10" fmla="*/ 3 w 24"/>
                <a:gd name="T11" fmla="*/ 14 h 23"/>
                <a:gd name="T12" fmla="*/ 2 w 24"/>
                <a:gd name="T13" fmla="*/ 12 h 23"/>
                <a:gd name="T14" fmla="*/ 2 w 24"/>
                <a:gd name="T15" fmla="*/ 12 h 23"/>
                <a:gd name="T16" fmla="*/ 4 w 24"/>
                <a:gd name="T17" fmla="*/ 10 h 23"/>
                <a:gd name="T18" fmla="*/ 5 w 24"/>
                <a:gd name="T19" fmla="*/ 9 h 23"/>
                <a:gd name="T20" fmla="*/ 5 w 24"/>
                <a:gd name="T21" fmla="*/ 9 h 23"/>
                <a:gd name="T22" fmla="*/ 5 w 24"/>
                <a:gd name="T23" fmla="*/ 9 h 23"/>
                <a:gd name="T24" fmla="*/ 6 w 24"/>
                <a:gd name="T25" fmla="*/ 4 h 23"/>
                <a:gd name="T26" fmla="*/ 7 w 24"/>
                <a:gd name="T27" fmla="*/ 4 h 23"/>
                <a:gd name="T28" fmla="*/ 8 w 24"/>
                <a:gd name="T29" fmla="*/ 5 h 23"/>
                <a:gd name="T30" fmla="*/ 14 w 24"/>
                <a:gd name="T31" fmla="*/ 2 h 23"/>
                <a:gd name="T32" fmla="*/ 14 w 24"/>
                <a:gd name="T33" fmla="*/ 2 h 23"/>
                <a:gd name="T34" fmla="*/ 23 w 24"/>
                <a:gd name="T35" fmla="*/ 15 h 23"/>
                <a:gd name="T36" fmla="*/ 23 w 24"/>
                <a:gd name="T37" fmla="*/ 15 h 23"/>
                <a:gd name="T38" fmla="*/ 17 w 24"/>
                <a:gd name="T39" fmla="*/ 19 h 23"/>
                <a:gd name="T40" fmla="*/ 18 w 24"/>
                <a:gd name="T41" fmla="*/ 21 h 23"/>
                <a:gd name="T42" fmla="*/ 18 w 24"/>
                <a:gd name="T43" fmla="*/ 21 h 23"/>
                <a:gd name="T44" fmla="*/ 4 w 24"/>
                <a:gd name="T45" fmla="*/ 18 h 23"/>
                <a:gd name="T46" fmla="*/ 2 w 24"/>
                <a:gd name="T47" fmla="*/ 19 h 23"/>
                <a:gd name="T48" fmla="*/ 2 w 24"/>
                <a:gd name="T49" fmla="*/ 19 h 23"/>
                <a:gd name="T50" fmla="*/ 2 w 24"/>
                <a:gd name="T51" fmla="*/ 19 h 23"/>
                <a:gd name="T52" fmla="*/ 4 w 24"/>
                <a:gd name="T53" fmla="*/ 20 h 23"/>
                <a:gd name="T54" fmla="*/ 11 w 24"/>
                <a:gd name="T55" fmla="*/ 22 h 23"/>
                <a:gd name="T56" fmla="*/ 18 w 24"/>
                <a:gd name="T57" fmla="*/ 23 h 23"/>
                <a:gd name="T58" fmla="*/ 20 w 24"/>
                <a:gd name="T59" fmla="*/ 22 h 23"/>
                <a:gd name="T60" fmla="*/ 20 w 24"/>
                <a:gd name="T61" fmla="*/ 20 h 23"/>
                <a:gd name="T62" fmla="*/ 20 w 24"/>
                <a:gd name="T63" fmla="*/ 19 h 23"/>
                <a:gd name="T64" fmla="*/ 24 w 24"/>
                <a:gd name="T65" fmla="*/ 17 h 23"/>
                <a:gd name="T66" fmla="*/ 24 w 24"/>
                <a:gd name="T67" fmla="*/ 14 h 23"/>
                <a:gd name="T68" fmla="*/ 21 w 24"/>
                <a:gd name="T69" fmla="*/ 9 h 23"/>
                <a:gd name="T70" fmla="*/ 19 w 24"/>
                <a:gd name="T71" fmla="*/ 6 h 23"/>
                <a:gd name="T72" fmla="*/ 16 w 24"/>
                <a:gd name="T73" fmla="*/ 1 h 23"/>
                <a:gd name="T74" fmla="*/ 13 w 24"/>
                <a:gd name="T75" fmla="*/ 0 h 23"/>
                <a:gd name="T76" fmla="*/ 9 w 24"/>
                <a:gd name="T77" fmla="*/ 3 h 23"/>
                <a:gd name="T78" fmla="*/ 9 w 24"/>
                <a:gd name="T79" fmla="*/ 3 h 23"/>
                <a:gd name="T80" fmla="*/ 6 w 24"/>
                <a:gd name="T81" fmla="*/ 2 h 23"/>
                <a:gd name="T82" fmla="*/ 5 w 24"/>
                <a:gd name="T83" fmla="*/ 3 h 23"/>
                <a:gd name="T84" fmla="*/ 4 w 24"/>
                <a:gd name="T85" fmla="*/ 8 h 23"/>
                <a:gd name="T86" fmla="*/ 3 w 24"/>
                <a:gd name="T87" fmla="*/ 9 h 23"/>
                <a:gd name="T88" fmla="*/ 1 w 24"/>
                <a:gd name="T89" fmla="*/ 10 h 23"/>
                <a:gd name="T90" fmla="*/ 0 w 24"/>
                <a:gd name="T91" fmla="*/ 13 h 23"/>
                <a:gd name="T92" fmla="*/ 1 w 24"/>
                <a:gd name="T93" fmla="*/ 15 h 23"/>
                <a:gd name="T94" fmla="*/ 2 w 24"/>
                <a:gd name="T95" fmla="*/ 15 h 23"/>
                <a:gd name="T96" fmla="*/ 2 w 24"/>
                <a:gd name="T97" fmla="*/ 18 h 23"/>
                <a:gd name="T98" fmla="*/ 2 w 24"/>
                <a:gd name="T99" fmla="*/ 19 h 23"/>
                <a:gd name="T100" fmla="*/ 2 w 24"/>
                <a:gd name="T101" fmla="*/ 19 h 23"/>
                <a:gd name="T102" fmla="*/ 2 w 24"/>
                <a:gd name="T10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3"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3" y="20"/>
                    <a:pt x="9" y="19"/>
                    <a:pt x="4" y="18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4" name="Freeform 724"/>
            <p:cNvSpPr>
              <a:spLocks noEditPoints="1"/>
            </p:cNvSpPr>
            <p:nvPr/>
          </p:nvSpPr>
          <p:spPr bwMode="auto">
            <a:xfrm>
              <a:off x="10285243" y="3505309"/>
              <a:ext cx="9839" cy="14941"/>
            </a:xfrm>
            <a:custGeom>
              <a:avLst/>
              <a:gdLst>
                <a:gd name="T0" fmla="*/ 4 w 16"/>
                <a:gd name="T1" fmla="*/ 10 h 24"/>
                <a:gd name="T2" fmla="*/ 14 w 16"/>
                <a:gd name="T3" fmla="*/ 11 h 24"/>
                <a:gd name="T4" fmla="*/ 12 w 16"/>
                <a:gd name="T5" fmla="*/ 21 h 24"/>
                <a:gd name="T6" fmla="*/ 2 w 16"/>
                <a:gd name="T7" fmla="*/ 19 h 24"/>
                <a:gd name="T8" fmla="*/ 4 w 16"/>
                <a:gd name="T9" fmla="*/ 10 h 24"/>
                <a:gd name="T10" fmla="*/ 12 w 16"/>
                <a:gd name="T11" fmla="*/ 13 h 24"/>
                <a:gd name="T12" fmla="*/ 12 w 16"/>
                <a:gd name="T13" fmla="*/ 13 h 24"/>
                <a:gd name="T14" fmla="*/ 6 w 16"/>
                <a:gd name="T15" fmla="*/ 12 h 24"/>
                <a:gd name="T16" fmla="*/ 4 w 16"/>
                <a:gd name="T17" fmla="*/ 18 h 24"/>
                <a:gd name="T18" fmla="*/ 11 w 16"/>
                <a:gd name="T19" fmla="*/ 20 h 24"/>
                <a:gd name="T20" fmla="*/ 12 w 16"/>
                <a:gd name="T21" fmla="*/ 13 h 24"/>
                <a:gd name="T22" fmla="*/ 9 w 16"/>
                <a:gd name="T23" fmla="*/ 1 h 24"/>
                <a:gd name="T24" fmla="*/ 9 w 16"/>
                <a:gd name="T25" fmla="*/ 1 h 24"/>
                <a:gd name="T26" fmla="*/ 8 w 16"/>
                <a:gd name="T27" fmla="*/ 7 h 24"/>
                <a:gd name="T28" fmla="*/ 9 w 16"/>
                <a:gd name="T29" fmla="*/ 7 h 24"/>
                <a:gd name="T30" fmla="*/ 10 w 16"/>
                <a:gd name="T31" fmla="*/ 7 h 24"/>
                <a:gd name="T32" fmla="*/ 12 w 16"/>
                <a:gd name="T33" fmla="*/ 8 h 24"/>
                <a:gd name="T34" fmla="*/ 13 w 16"/>
                <a:gd name="T35" fmla="*/ 2 h 24"/>
                <a:gd name="T36" fmla="*/ 12 w 16"/>
                <a:gd name="T37" fmla="*/ 0 h 24"/>
                <a:gd name="T38" fmla="*/ 11 w 16"/>
                <a:gd name="T39" fmla="*/ 0 h 24"/>
                <a:gd name="T40" fmla="*/ 9 w 16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4">
                  <a:moveTo>
                    <a:pt x="4" y="10"/>
                  </a:moveTo>
                  <a:cubicBezTo>
                    <a:pt x="8" y="7"/>
                    <a:pt x="12" y="8"/>
                    <a:pt x="14" y="11"/>
                  </a:cubicBezTo>
                  <a:cubicBezTo>
                    <a:pt x="16" y="15"/>
                    <a:pt x="16" y="19"/>
                    <a:pt x="12" y="21"/>
                  </a:cubicBezTo>
                  <a:cubicBezTo>
                    <a:pt x="9" y="24"/>
                    <a:pt x="5" y="23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3"/>
                  </a:ln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5" name="Freeform 725"/>
            <p:cNvSpPr>
              <a:spLocks/>
            </p:cNvSpPr>
            <p:nvPr/>
          </p:nvSpPr>
          <p:spPr bwMode="auto">
            <a:xfrm>
              <a:off x="10331161" y="3575278"/>
              <a:ext cx="13119" cy="13119"/>
            </a:xfrm>
            <a:custGeom>
              <a:avLst/>
              <a:gdLst>
                <a:gd name="T0" fmla="*/ 1 w 21"/>
                <a:gd name="T1" fmla="*/ 12 h 21"/>
                <a:gd name="T2" fmla="*/ 1 w 21"/>
                <a:gd name="T3" fmla="*/ 12 h 21"/>
                <a:gd name="T4" fmla="*/ 2 w 21"/>
                <a:gd name="T5" fmla="*/ 15 h 21"/>
                <a:gd name="T6" fmla="*/ 2 w 21"/>
                <a:gd name="T7" fmla="*/ 15 h 21"/>
                <a:gd name="T8" fmla="*/ 2 w 21"/>
                <a:gd name="T9" fmla="*/ 16 h 21"/>
                <a:gd name="T10" fmla="*/ 3 w 21"/>
                <a:gd name="T11" fmla="*/ 16 h 21"/>
                <a:gd name="T12" fmla="*/ 3 w 21"/>
                <a:gd name="T13" fmla="*/ 16 h 21"/>
                <a:gd name="T14" fmla="*/ 7 w 21"/>
                <a:gd name="T15" fmla="*/ 19 h 21"/>
                <a:gd name="T16" fmla="*/ 6 w 21"/>
                <a:gd name="T17" fmla="*/ 20 h 21"/>
                <a:gd name="T18" fmla="*/ 6 w 21"/>
                <a:gd name="T19" fmla="*/ 21 h 21"/>
                <a:gd name="T20" fmla="*/ 6 w 21"/>
                <a:gd name="T21" fmla="*/ 21 h 21"/>
                <a:gd name="T22" fmla="*/ 9 w 21"/>
                <a:gd name="T23" fmla="*/ 19 h 21"/>
                <a:gd name="T24" fmla="*/ 11 w 21"/>
                <a:gd name="T25" fmla="*/ 19 h 21"/>
                <a:gd name="T26" fmla="*/ 11 w 21"/>
                <a:gd name="T27" fmla="*/ 18 h 21"/>
                <a:gd name="T28" fmla="*/ 11 w 21"/>
                <a:gd name="T29" fmla="*/ 18 h 21"/>
                <a:gd name="T30" fmla="*/ 11 w 21"/>
                <a:gd name="T31" fmla="*/ 18 h 21"/>
                <a:gd name="T32" fmla="*/ 10 w 21"/>
                <a:gd name="T33" fmla="*/ 16 h 21"/>
                <a:gd name="T34" fmla="*/ 8 w 21"/>
                <a:gd name="T35" fmla="*/ 14 h 21"/>
                <a:gd name="T36" fmla="*/ 8 w 21"/>
                <a:gd name="T37" fmla="*/ 14 h 21"/>
                <a:gd name="T38" fmla="*/ 8 w 21"/>
                <a:gd name="T39" fmla="*/ 14 h 21"/>
                <a:gd name="T40" fmla="*/ 8 w 21"/>
                <a:gd name="T41" fmla="*/ 16 h 21"/>
                <a:gd name="T42" fmla="*/ 5 w 21"/>
                <a:gd name="T43" fmla="*/ 14 h 21"/>
                <a:gd name="T44" fmla="*/ 5 w 21"/>
                <a:gd name="T45" fmla="*/ 14 h 21"/>
                <a:gd name="T46" fmla="*/ 5 w 21"/>
                <a:gd name="T47" fmla="*/ 14 h 21"/>
                <a:gd name="T48" fmla="*/ 7 w 21"/>
                <a:gd name="T49" fmla="*/ 5 h 21"/>
                <a:gd name="T50" fmla="*/ 15 w 21"/>
                <a:gd name="T51" fmla="*/ 7 h 21"/>
                <a:gd name="T52" fmla="*/ 13 w 21"/>
                <a:gd name="T53" fmla="*/ 15 h 21"/>
                <a:gd name="T54" fmla="*/ 13 w 21"/>
                <a:gd name="T55" fmla="*/ 16 h 21"/>
                <a:gd name="T56" fmla="*/ 13 w 21"/>
                <a:gd name="T57" fmla="*/ 19 h 21"/>
                <a:gd name="T58" fmla="*/ 15 w 21"/>
                <a:gd name="T59" fmla="*/ 18 h 21"/>
                <a:gd name="T60" fmla="*/ 18 w 21"/>
                <a:gd name="T61" fmla="*/ 5 h 21"/>
                <a:gd name="T62" fmla="*/ 5 w 21"/>
                <a:gd name="T63" fmla="*/ 3 h 21"/>
                <a:gd name="T64" fmla="*/ 1 w 21"/>
                <a:gd name="T6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1"/>
                    <a:pt x="4" y="7"/>
                    <a:pt x="7" y="5"/>
                  </a:cubicBezTo>
                  <a:cubicBezTo>
                    <a:pt x="9" y="3"/>
                    <a:pt x="13" y="4"/>
                    <a:pt x="15" y="7"/>
                  </a:cubicBezTo>
                  <a:cubicBezTo>
                    <a:pt x="17" y="10"/>
                    <a:pt x="16" y="13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9" y="15"/>
                    <a:pt x="21" y="9"/>
                    <a:pt x="18" y="5"/>
                  </a:cubicBezTo>
                  <a:cubicBezTo>
                    <a:pt x="15" y="1"/>
                    <a:pt x="9" y="0"/>
                    <a:pt x="5" y="3"/>
                  </a:cubicBezTo>
                  <a:cubicBezTo>
                    <a:pt x="2" y="5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6" name="Freeform 726"/>
            <p:cNvSpPr>
              <a:spLocks/>
            </p:cNvSpPr>
            <p:nvPr/>
          </p:nvSpPr>
          <p:spPr bwMode="auto">
            <a:xfrm>
              <a:off x="10023952" y="3698817"/>
              <a:ext cx="37171" cy="54663"/>
            </a:xfrm>
            <a:custGeom>
              <a:avLst/>
              <a:gdLst>
                <a:gd name="T0" fmla="*/ 0 w 102"/>
                <a:gd name="T1" fmla="*/ 0 h 150"/>
                <a:gd name="T2" fmla="*/ 8 w 102"/>
                <a:gd name="T3" fmla="*/ 2 h 150"/>
                <a:gd name="T4" fmla="*/ 102 w 102"/>
                <a:gd name="T5" fmla="*/ 144 h 150"/>
                <a:gd name="T6" fmla="*/ 102 w 102"/>
                <a:gd name="T7" fmla="*/ 150 h 150"/>
                <a:gd name="T8" fmla="*/ 94 w 102"/>
                <a:gd name="T9" fmla="*/ 149 h 150"/>
                <a:gd name="T10" fmla="*/ 0 w 102"/>
                <a:gd name="T11" fmla="*/ 7 h 150"/>
                <a:gd name="T12" fmla="*/ 0 w 102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50">
                  <a:moveTo>
                    <a:pt x="0" y="0"/>
                  </a:moveTo>
                  <a:lnTo>
                    <a:pt x="8" y="2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94" y="14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7" name="Freeform 727"/>
            <p:cNvSpPr>
              <a:spLocks/>
            </p:cNvSpPr>
            <p:nvPr/>
          </p:nvSpPr>
          <p:spPr bwMode="auto">
            <a:xfrm>
              <a:off x="10011562" y="3682782"/>
              <a:ext cx="10568" cy="9839"/>
            </a:xfrm>
            <a:custGeom>
              <a:avLst/>
              <a:gdLst>
                <a:gd name="T0" fmla="*/ 5 w 17"/>
                <a:gd name="T1" fmla="*/ 2 h 16"/>
                <a:gd name="T2" fmla="*/ 15 w 17"/>
                <a:gd name="T3" fmla="*/ 4 h 16"/>
                <a:gd name="T4" fmla="*/ 13 w 17"/>
                <a:gd name="T5" fmla="*/ 14 h 16"/>
                <a:gd name="T6" fmla="*/ 3 w 17"/>
                <a:gd name="T7" fmla="*/ 12 h 16"/>
                <a:gd name="T8" fmla="*/ 5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5" y="2"/>
                  </a:moveTo>
                  <a:cubicBezTo>
                    <a:pt x="8" y="0"/>
                    <a:pt x="13" y="1"/>
                    <a:pt x="15" y="4"/>
                  </a:cubicBezTo>
                  <a:cubicBezTo>
                    <a:pt x="17" y="7"/>
                    <a:pt x="16" y="12"/>
                    <a:pt x="13" y="14"/>
                  </a:cubicBezTo>
                  <a:cubicBezTo>
                    <a:pt x="10" y="16"/>
                    <a:pt x="5" y="15"/>
                    <a:pt x="3" y="12"/>
                  </a:cubicBezTo>
                  <a:cubicBezTo>
                    <a:pt x="0" y="9"/>
                    <a:pt x="1" y="4"/>
                    <a:pt x="5" y="2"/>
                  </a:cubicBez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8" name="Freeform 728"/>
            <p:cNvSpPr>
              <a:spLocks/>
            </p:cNvSpPr>
            <p:nvPr/>
          </p:nvSpPr>
          <p:spPr bwMode="auto">
            <a:xfrm>
              <a:off x="10367238" y="3585845"/>
              <a:ext cx="13119" cy="22594"/>
            </a:xfrm>
            <a:custGeom>
              <a:avLst/>
              <a:gdLst>
                <a:gd name="T0" fmla="*/ 0 w 21"/>
                <a:gd name="T1" fmla="*/ 0 h 36"/>
                <a:gd name="T2" fmla="*/ 15 w 21"/>
                <a:gd name="T3" fmla="*/ 23 h 36"/>
                <a:gd name="T4" fmla="*/ 21 w 21"/>
                <a:gd name="T5" fmla="*/ 36 h 36"/>
                <a:gd name="T6" fmla="*/ 15 w 21"/>
                <a:gd name="T7" fmla="*/ 23 h 36"/>
                <a:gd name="T8" fmla="*/ 0 w 2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0" y="0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8" y="27"/>
                    <a:pt x="20" y="31"/>
                    <a:pt x="21" y="36"/>
                  </a:cubicBezTo>
                  <a:cubicBezTo>
                    <a:pt x="20" y="31"/>
                    <a:pt x="18" y="27"/>
                    <a:pt x="15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B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9" name="Freeform 729"/>
            <p:cNvSpPr>
              <a:spLocks/>
            </p:cNvSpPr>
            <p:nvPr/>
          </p:nvSpPr>
          <p:spPr bwMode="auto">
            <a:xfrm>
              <a:off x="10079344" y="3815796"/>
              <a:ext cx="24416" cy="6195"/>
            </a:xfrm>
            <a:custGeom>
              <a:avLst/>
              <a:gdLst>
                <a:gd name="T0" fmla="*/ 0 w 39"/>
                <a:gd name="T1" fmla="*/ 5 h 10"/>
                <a:gd name="T2" fmla="*/ 39 w 39"/>
                <a:gd name="T3" fmla="*/ 0 h 10"/>
                <a:gd name="T4" fmla="*/ 0 w 39"/>
                <a:gd name="T5" fmla="*/ 5 h 10"/>
                <a:gd name="T6" fmla="*/ 39 w 39"/>
                <a:gd name="T7" fmla="*/ 0 h 10"/>
                <a:gd name="T8" fmla="*/ 0 w 3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">
                  <a:moveTo>
                    <a:pt x="0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7" y="8"/>
                    <a:pt x="13" y="10"/>
                    <a:pt x="0" y="5"/>
                  </a:cubicBezTo>
                  <a:cubicBezTo>
                    <a:pt x="13" y="10"/>
                    <a:pt x="27" y="8"/>
                    <a:pt x="39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DC0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0" name="Freeform 730"/>
            <p:cNvSpPr>
              <a:spLocks/>
            </p:cNvSpPr>
            <p:nvPr/>
          </p:nvSpPr>
          <p:spPr bwMode="auto">
            <a:xfrm>
              <a:off x="10005005" y="3480526"/>
              <a:ext cx="341099" cy="314132"/>
            </a:xfrm>
            <a:custGeom>
              <a:avLst/>
              <a:gdLst>
                <a:gd name="T0" fmla="*/ 936 w 936"/>
                <a:gd name="T1" fmla="*/ 431 h 862"/>
                <a:gd name="T2" fmla="*/ 291 w 936"/>
                <a:gd name="T3" fmla="*/ 862 h 862"/>
                <a:gd name="T4" fmla="*/ 0 w 936"/>
                <a:gd name="T5" fmla="*/ 431 h 862"/>
                <a:gd name="T6" fmla="*/ 645 w 936"/>
                <a:gd name="T7" fmla="*/ 0 h 862"/>
                <a:gd name="T8" fmla="*/ 936 w 936"/>
                <a:gd name="T9" fmla="*/ 43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862">
                  <a:moveTo>
                    <a:pt x="936" y="431"/>
                  </a:moveTo>
                  <a:lnTo>
                    <a:pt x="291" y="862"/>
                  </a:lnTo>
                  <a:lnTo>
                    <a:pt x="0" y="431"/>
                  </a:lnTo>
                  <a:lnTo>
                    <a:pt x="645" y="0"/>
                  </a:lnTo>
                  <a:lnTo>
                    <a:pt x="936" y="431"/>
                  </a:lnTo>
                  <a:close/>
                </a:path>
              </a:pathLst>
            </a:custGeom>
            <a:solidFill>
              <a:srgbClr val="504E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1" name="Freeform 731"/>
            <p:cNvSpPr>
              <a:spLocks/>
            </p:cNvSpPr>
            <p:nvPr/>
          </p:nvSpPr>
          <p:spPr bwMode="auto">
            <a:xfrm>
              <a:off x="10023955" y="3698815"/>
              <a:ext cx="37171" cy="55392"/>
            </a:xfrm>
            <a:custGeom>
              <a:avLst/>
              <a:gdLst>
                <a:gd name="T0" fmla="*/ 5 w 102"/>
                <a:gd name="T1" fmla="*/ 0 h 152"/>
                <a:gd name="T2" fmla="*/ 8 w 102"/>
                <a:gd name="T3" fmla="*/ 2 h 152"/>
                <a:gd name="T4" fmla="*/ 102 w 102"/>
                <a:gd name="T5" fmla="*/ 144 h 152"/>
                <a:gd name="T6" fmla="*/ 102 w 102"/>
                <a:gd name="T7" fmla="*/ 150 h 152"/>
                <a:gd name="T8" fmla="*/ 97 w 102"/>
                <a:gd name="T9" fmla="*/ 152 h 152"/>
                <a:gd name="T10" fmla="*/ 94 w 102"/>
                <a:gd name="T11" fmla="*/ 149 h 152"/>
                <a:gd name="T12" fmla="*/ 0 w 102"/>
                <a:gd name="T13" fmla="*/ 7 h 152"/>
                <a:gd name="T14" fmla="*/ 0 w 102"/>
                <a:gd name="T15" fmla="*/ 0 h 152"/>
                <a:gd name="T16" fmla="*/ 5 w 102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52">
                  <a:moveTo>
                    <a:pt x="5" y="0"/>
                  </a:moveTo>
                  <a:lnTo>
                    <a:pt x="8" y="2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97" y="152"/>
                  </a:lnTo>
                  <a:lnTo>
                    <a:pt x="94" y="149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04E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2" name="Freeform 732"/>
            <p:cNvSpPr>
              <a:spLocks/>
            </p:cNvSpPr>
            <p:nvPr/>
          </p:nvSpPr>
          <p:spPr bwMode="auto">
            <a:xfrm>
              <a:off x="10011564" y="3682781"/>
              <a:ext cx="10568" cy="9839"/>
            </a:xfrm>
            <a:custGeom>
              <a:avLst/>
              <a:gdLst>
                <a:gd name="T0" fmla="*/ 11 w 17"/>
                <a:gd name="T1" fmla="*/ 1 h 16"/>
                <a:gd name="T2" fmla="*/ 15 w 17"/>
                <a:gd name="T3" fmla="*/ 4 h 16"/>
                <a:gd name="T4" fmla="*/ 13 w 17"/>
                <a:gd name="T5" fmla="*/ 14 h 16"/>
                <a:gd name="T6" fmla="*/ 7 w 17"/>
                <a:gd name="T7" fmla="*/ 15 h 16"/>
                <a:gd name="T8" fmla="*/ 3 w 17"/>
                <a:gd name="T9" fmla="*/ 12 h 16"/>
                <a:gd name="T10" fmla="*/ 5 w 17"/>
                <a:gd name="T11" fmla="*/ 2 h 16"/>
                <a:gd name="T12" fmla="*/ 11 w 17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1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7" y="7"/>
                    <a:pt x="16" y="12"/>
                    <a:pt x="13" y="14"/>
                  </a:cubicBezTo>
                  <a:cubicBezTo>
                    <a:pt x="11" y="15"/>
                    <a:pt x="9" y="16"/>
                    <a:pt x="7" y="1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7" y="1"/>
                    <a:pt x="9" y="0"/>
                    <a:pt x="11" y="1"/>
                  </a:cubicBezTo>
                  <a:close/>
                </a:path>
              </a:pathLst>
            </a:custGeom>
            <a:solidFill>
              <a:srgbClr val="504E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693" name="Group 4"/>
            <p:cNvGrpSpPr>
              <a:grpSpLocks noChangeAspect="1"/>
            </p:cNvGrpSpPr>
            <p:nvPr/>
          </p:nvGrpSpPr>
          <p:grpSpPr bwMode="auto">
            <a:xfrm>
              <a:off x="10241993" y="4503222"/>
              <a:ext cx="215674" cy="271974"/>
              <a:chOff x="827" y="-1641"/>
              <a:chExt cx="6026" cy="7599"/>
            </a:xfrm>
          </p:grpSpPr>
          <p:sp>
            <p:nvSpPr>
              <p:cNvPr id="694" name="Freeform 5"/>
              <p:cNvSpPr>
                <a:spLocks/>
              </p:cNvSpPr>
              <p:nvPr/>
            </p:nvSpPr>
            <p:spPr bwMode="auto">
              <a:xfrm>
                <a:off x="827" y="-1641"/>
                <a:ext cx="6026" cy="7599"/>
              </a:xfrm>
              <a:custGeom>
                <a:avLst/>
                <a:gdLst>
                  <a:gd name="T0" fmla="*/ 148 w 3521"/>
                  <a:gd name="T1" fmla="*/ 739 h 4459"/>
                  <a:gd name="T2" fmla="*/ 1919 w 3521"/>
                  <a:gd name="T3" fmla="*/ 39 h 4459"/>
                  <a:gd name="T4" fmla="*/ 2170 w 3521"/>
                  <a:gd name="T5" fmla="*/ 148 h 4459"/>
                  <a:gd name="T6" fmla="*/ 3482 w 3521"/>
                  <a:gd name="T7" fmla="*/ 3469 h 4459"/>
                  <a:gd name="T8" fmla="*/ 3374 w 3521"/>
                  <a:gd name="T9" fmla="*/ 3720 h 4459"/>
                  <a:gd name="T10" fmla="*/ 1603 w 3521"/>
                  <a:gd name="T11" fmla="*/ 4420 h 4459"/>
                  <a:gd name="T12" fmla="*/ 1352 w 3521"/>
                  <a:gd name="T13" fmla="*/ 4311 h 4459"/>
                  <a:gd name="T14" fmla="*/ 39 w 3521"/>
                  <a:gd name="T15" fmla="*/ 990 h 4459"/>
                  <a:gd name="T16" fmla="*/ 148 w 3521"/>
                  <a:gd name="T17" fmla="*/ 739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21" h="4459">
                    <a:moveTo>
                      <a:pt x="148" y="739"/>
                    </a:moveTo>
                    <a:cubicBezTo>
                      <a:pt x="1919" y="39"/>
                      <a:pt x="1919" y="39"/>
                      <a:pt x="1919" y="39"/>
                    </a:cubicBezTo>
                    <a:cubicBezTo>
                      <a:pt x="2018" y="0"/>
                      <a:pt x="2131" y="49"/>
                      <a:pt x="2170" y="148"/>
                    </a:cubicBezTo>
                    <a:cubicBezTo>
                      <a:pt x="3482" y="3469"/>
                      <a:pt x="3482" y="3469"/>
                      <a:pt x="3482" y="3469"/>
                    </a:cubicBezTo>
                    <a:cubicBezTo>
                      <a:pt x="3521" y="3568"/>
                      <a:pt x="3472" y="3681"/>
                      <a:pt x="3374" y="3720"/>
                    </a:cubicBezTo>
                    <a:cubicBezTo>
                      <a:pt x="1603" y="4420"/>
                      <a:pt x="1603" y="4420"/>
                      <a:pt x="1603" y="4420"/>
                    </a:cubicBezTo>
                    <a:cubicBezTo>
                      <a:pt x="1504" y="4459"/>
                      <a:pt x="1391" y="4410"/>
                      <a:pt x="1352" y="4311"/>
                    </a:cubicBezTo>
                    <a:cubicBezTo>
                      <a:pt x="39" y="990"/>
                      <a:pt x="39" y="990"/>
                      <a:pt x="39" y="990"/>
                    </a:cubicBezTo>
                    <a:cubicBezTo>
                      <a:pt x="0" y="891"/>
                      <a:pt x="49" y="779"/>
                      <a:pt x="148" y="739"/>
                    </a:cubicBezTo>
                    <a:close/>
                  </a:path>
                </a:pathLst>
              </a:custGeom>
              <a:solidFill>
                <a:srgbClr val="4342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5" name="Freeform 6"/>
              <p:cNvSpPr>
                <a:spLocks/>
              </p:cNvSpPr>
              <p:nvPr/>
            </p:nvSpPr>
            <p:spPr bwMode="auto">
              <a:xfrm>
                <a:off x="1291" y="-566"/>
                <a:ext cx="5081" cy="5402"/>
              </a:xfrm>
              <a:custGeom>
                <a:avLst/>
                <a:gdLst>
                  <a:gd name="T0" fmla="*/ 1600 w 5081"/>
                  <a:gd name="T1" fmla="*/ 5402 h 5402"/>
                  <a:gd name="T2" fmla="*/ 5081 w 5081"/>
                  <a:gd name="T3" fmla="*/ 4032 h 5402"/>
                  <a:gd name="T4" fmla="*/ 3481 w 5081"/>
                  <a:gd name="T5" fmla="*/ 0 h 5402"/>
                  <a:gd name="T6" fmla="*/ 0 w 5081"/>
                  <a:gd name="T7" fmla="*/ 1370 h 5402"/>
                  <a:gd name="T8" fmla="*/ 1600 w 5081"/>
                  <a:gd name="T9" fmla="*/ 5402 h 5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1" h="5402">
                    <a:moveTo>
                      <a:pt x="1600" y="5402"/>
                    </a:moveTo>
                    <a:lnTo>
                      <a:pt x="5081" y="4032"/>
                    </a:lnTo>
                    <a:lnTo>
                      <a:pt x="3481" y="0"/>
                    </a:lnTo>
                    <a:lnTo>
                      <a:pt x="0" y="1370"/>
                    </a:lnTo>
                    <a:lnTo>
                      <a:pt x="1600" y="5402"/>
                    </a:lnTo>
                    <a:close/>
                  </a:path>
                </a:pathLst>
              </a:custGeom>
              <a:solidFill>
                <a:srgbClr val="2320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6" name="Freeform 7"/>
              <p:cNvSpPr>
                <a:spLocks/>
              </p:cNvSpPr>
              <p:nvPr/>
            </p:nvSpPr>
            <p:spPr bwMode="auto">
              <a:xfrm>
                <a:off x="2691" y="-603"/>
                <a:ext cx="174" cy="172"/>
              </a:xfrm>
              <a:custGeom>
                <a:avLst/>
                <a:gdLst>
                  <a:gd name="T0" fmla="*/ 67 w 102"/>
                  <a:gd name="T1" fmla="*/ 92 h 101"/>
                  <a:gd name="T2" fmla="*/ 92 w 102"/>
                  <a:gd name="T3" fmla="*/ 34 h 101"/>
                  <a:gd name="T4" fmla="*/ 35 w 102"/>
                  <a:gd name="T5" fmla="*/ 9 h 101"/>
                  <a:gd name="T6" fmla="*/ 10 w 102"/>
                  <a:gd name="T7" fmla="*/ 66 h 101"/>
                  <a:gd name="T8" fmla="*/ 67 w 10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1">
                    <a:moveTo>
                      <a:pt x="67" y="92"/>
                    </a:moveTo>
                    <a:cubicBezTo>
                      <a:pt x="90" y="83"/>
                      <a:pt x="102" y="57"/>
                      <a:pt x="92" y="34"/>
                    </a:cubicBezTo>
                    <a:cubicBezTo>
                      <a:pt x="83" y="11"/>
                      <a:pt x="57" y="0"/>
                      <a:pt x="35" y="9"/>
                    </a:cubicBezTo>
                    <a:cubicBezTo>
                      <a:pt x="12" y="18"/>
                      <a:pt x="0" y="44"/>
                      <a:pt x="10" y="66"/>
                    </a:cubicBezTo>
                    <a:cubicBezTo>
                      <a:pt x="19" y="89"/>
                      <a:pt x="45" y="101"/>
                      <a:pt x="67" y="92"/>
                    </a:cubicBezTo>
                    <a:close/>
                  </a:path>
                </a:pathLst>
              </a:custGeom>
              <a:solidFill>
                <a:srgbClr val="2320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7" name="Freeform 8"/>
              <p:cNvSpPr>
                <a:spLocks/>
              </p:cNvSpPr>
              <p:nvPr/>
            </p:nvSpPr>
            <p:spPr bwMode="auto">
              <a:xfrm>
                <a:off x="2347" y="-509"/>
                <a:ext cx="1059" cy="480"/>
              </a:xfrm>
              <a:custGeom>
                <a:avLst/>
                <a:gdLst>
                  <a:gd name="T0" fmla="*/ 20 w 619"/>
                  <a:gd name="T1" fmla="*/ 227 h 282"/>
                  <a:gd name="T2" fmla="*/ 579 w 619"/>
                  <a:gd name="T3" fmla="*/ 6 h 282"/>
                  <a:gd name="T4" fmla="*/ 614 w 619"/>
                  <a:gd name="T5" fmla="*/ 21 h 282"/>
                  <a:gd name="T6" fmla="*/ 614 w 619"/>
                  <a:gd name="T7" fmla="*/ 21 h 282"/>
                  <a:gd name="T8" fmla="*/ 599 w 619"/>
                  <a:gd name="T9" fmla="*/ 55 h 282"/>
                  <a:gd name="T10" fmla="*/ 40 w 619"/>
                  <a:gd name="T11" fmla="*/ 276 h 282"/>
                  <a:gd name="T12" fmla="*/ 5 w 619"/>
                  <a:gd name="T13" fmla="*/ 261 h 282"/>
                  <a:gd name="T14" fmla="*/ 5 w 619"/>
                  <a:gd name="T15" fmla="*/ 261 h 282"/>
                  <a:gd name="T16" fmla="*/ 20 w 619"/>
                  <a:gd name="T17" fmla="*/ 22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282">
                    <a:moveTo>
                      <a:pt x="20" y="227"/>
                    </a:moveTo>
                    <a:cubicBezTo>
                      <a:pt x="579" y="6"/>
                      <a:pt x="579" y="6"/>
                      <a:pt x="579" y="6"/>
                    </a:cubicBezTo>
                    <a:cubicBezTo>
                      <a:pt x="593" y="0"/>
                      <a:pt x="609" y="7"/>
                      <a:pt x="614" y="21"/>
                    </a:cubicBezTo>
                    <a:cubicBezTo>
                      <a:pt x="614" y="21"/>
                      <a:pt x="614" y="21"/>
                      <a:pt x="614" y="21"/>
                    </a:cubicBezTo>
                    <a:cubicBezTo>
                      <a:pt x="619" y="34"/>
                      <a:pt x="613" y="50"/>
                      <a:pt x="599" y="55"/>
                    </a:cubicBezTo>
                    <a:cubicBezTo>
                      <a:pt x="40" y="276"/>
                      <a:pt x="40" y="276"/>
                      <a:pt x="40" y="276"/>
                    </a:cubicBezTo>
                    <a:cubicBezTo>
                      <a:pt x="26" y="282"/>
                      <a:pt x="11" y="275"/>
                      <a:pt x="5" y="261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0" y="248"/>
                      <a:pt x="7" y="232"/>
                      <a:pt x="20" y="227"/>
                    </a:cubicBezTo>
                    <a:close/>
                  </a:path>
                </a:pathLst>
              </a:custGeom>
              <a:solidFill>
                <a:srgbClr val="2320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8" name="Freeform 9"/>
              <p:cNvSpPr>
                <a:spLocks/>
              </p:cNvSpPr>
              <p:nvPr/>
            </p:nvSpPr>
            <p:spPr bwMode="auto">
              <a:xfrm>
                <a:off x="4477" y="4255"/>
                <a:ext cx="854" cy="851"/>
              </a:xfrm>
              <a:custGeom>
                <a:avLst/>
                <a:gdLst>
                  <a:gd name="T0" fmla="*/ 168 w 499"/>
                  <a:gd name="T1" fmla="*/ 44 h 499"/>
                  <a:gd name="T2" fmla="*/ 454 w 499"/>
                  <a:gd name="T3" fmla="*/ 168 h 499"/>
                  <a:gd name="T4" fmla="*/ 330 w 499"/>
                  <a:gd name="T5" fmla="*/ 454 h 499"/>
                  <a:gd name="T6" fmla="*/ 44 w 499"/>
                  <a:gd name="T7" fmla="*/ 330 h 499"/>
                  <a:gd name="T8" fmla="*/ 168 w 499"/>
                  <a:gd name="T9" fmla="*/ 4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499">
                    <a:moveTo>
                      <a:pt x="168" y="44"/>
                    </a:moveTo>
                    <a:cubicBezTo>
                      <a:pt x="281" y="0"/>
                      <a:pt x="409" y="55"/>
                      <a:pt x="454" y="168"/>
                    </a:cubicBezTo>
                    <a:cubicBezTo>
                      <a:pt x="499" y="281"/>
                      <a:pt x="443" y="409"/>
                      <a:pt x="330" y="454"/>
                    </a:cubicBezTo>
                    <a:cubicBezTo>
                      <a:pt x="217" y="499"/>
                      <a:pt x="89" y="443"/>
                      <a:pt x="44" y="330"/>
                    </a:cubicBezTo>
                    <a:cubicBezTo>
                      <a:pt x="0" y="217"/>
                      <a:pt x="55" y="89"/>
                      <a:pt x="168" y="44"/>
                    </a:cubicBez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9" name="Freeform 10"/>
              <p:cNvSpPr>
                <a:spLocks/>
              </p:cNvSpPr>
              <p:nvPr/>
            </p:nvSpPr>
            <p:spPr bwMode="auto">
              <a:xfrm>
                <a:off x="4529" y="4305"/>
                <a:ext cx="751" cy="750"/>
              </a:xfrm>
              <a:custGeom>
                <a:avLst/>
                <a:gdLst>
                  <a:gd name="T0" fmla="*/ 148 w 439"/>
                  <a:gd name="T1" fmla="*/ 40 h 440"/>
                  <a:gd name="T2" fmla="*/ 399 w 439"/>
                  <a:gd name="T3" fmla="*/ 149 h 440"/>
                  <a:gd name="T4" fmla="*/ 290 w 439"/>
                  <a:gd name="T5" fmla="*/ 400 h 440"/>
                  <a:gd name="T6" fmla="*/ 39 w 439"/>
                  <a:gd name="T7" fmla="*/ 291 h 440"/>
                  <a:gd name="T8" fmla="*/ 148 w 439"/>
                  <a:gd name="T9" fmla="*/ 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440">
                    <a:moveTo>
                      <a:pt x="148" y="40"/>
                    </a:moveTo>
                    <a:cubicBezTo>
                      <a:pt x="248" y="0"/>
                      <a:pt x="360" y="49"/>
                      <a:pt x="399" y="149"/>
                    </a:cubicBezTo>
                    <a:cubicBezTo>
                      <a:pt x="439" y="248"/>
                      <a:pt x="390" y="361"/>
                      <a:pt x="290" y="400"/>
                    </a:cubicBezTo>
                    <a:cubicBezTo>
                      <a:pt x="191" y="440"/>
                      <a:pt x="78" y="391"/>
                      <a:pt x="39" y="291"/>
                    </a:cubicBezTo>
                    <a:cubicBezTo>
                      <a:pt x="0" y="192"/>
                      <a:pt x="48" y="79"/>
                      <a:pt x="148" y="40"/>
                    </a:cubicBezTo>
                    <a:close/>
                  </a:path>
                </a:pathLst>
              </a:custGeom>
              <a:solidFill>
                <a:srgbClr val="4342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0" name="Freeform 11"/>
              <p:cNvSpPr>
                <a:spLocks/>
              </p:cNvSpPr>
              <p:nvPr/>
            </p:nvSpPr>
            <p:spPr bwMode="auto">
              <a:xfrm>
                <a:off x="2083" y="856"/>
                <a:ext cx="789" cy="787"/>
              </a:xfrm>
              <a:custGeom>
                <a:avLst/>
                <a:gdLst>
                  <a:gd name="T0" fmla="*/ 46 w 461"/>
                  <a:gd name="T1" fmla="*/ 107 h 462"/>
                  <a:gd name="T2" fmla="*/ 276 w 461"/>
                  <a:gd name="T3" fmla="*/ 13 h 462"/>
                  <a:gd name="T4" fmla="*/ 355 w 461"/>
                  <a:gd name="T5" fmla="*/ 46 h 462"/>
                  <a:gd name="T6" fmla="*/ 449 w 461"/>
                  <a:gd name="T7" fmla="*/ 276 h 462"/>
                  <a:gd name="T8" fmla="*/ 416 w 461"/>
                  <a:gd name="T9" fmla="*/ 355 h 462"/>
                  <a:gd name="T10" fmla="*/ 185 w 461"/>
                  <a:gd name="T11" fmla="*/ 449 h 462"/>
                  <a:gd name="T12" fmla="*/ 106 w 461"/>
                  <a:gd name="T13" fmla="*/ 416 h 462"/>
                  <a:gd name="T14" fmla="*/ 13 w 461"/>
                  <a:gd name="T15" fmla="*/ 186 h 462"/>
                  <a:gd name="T16" fmla="*/ 46 w 461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3"/>
                      <a:pt x="416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2"/>
                      <a:pt x="119" y="447"/>
                      <a:pt x="106" y="416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1" name="Freeform 12"/>
              <p:cNvSpPr>
                <a:spLocks/>
              </p:cNvSpPr>
              <p:nvPr/>
            </p:nvSpPr>
            <p:spPr bwMode="auto">
              <a:xfrm>
                <a:off x="2929" y="499"/>
                <a:ext cx="790" cy="788"/>
              </a:xfrm>
              <a:custGeom>
                <a:avLst/>
                <a:gdLst>
                  <a:gd name="T0" fmla="*/ 46 w 462"/>
                  <a:gd name="T1" fmla="*/ 107 h 462"/>
                  <a:gd name="T2" fmla="*/ 276 w 462"/>
                  <a:gd name="T3" fmla="*/ 13 h 462"/>
                  <a:gd name="T4" fmla="*/ 355 w 462"/>
                  <a:gd name="T5" fmla="*/ 46 h 462"/>
                  <a:gd name="T6" fmla="*/ 449 w 462"/>
                  <a:gd name="T7" fmla="*/ 276 h 462"/>
                  <a:gd name="T8" fmla="*/ 416 w 462"/>
                  <a:gd name="T9" fmla="*/ 355 h 462"/>
                  <a:gd name="T10" fmla="*/ 186 w 462"/>
                  <a:gd name="T11" fmla="*/ 449 h 462"/>
                  <a:gd name="T12" fmla="*/ 107 w 462"/>
                  <a:gd name="T13" fmla="*/ 416 h 462"/>
                  <a:gd name="T14" fmla="*/ 13 w 462"/>
                  <a:gd name="T15" fmla="*/ 186 h 462"/>
                  <a:gd name="T16" fmla="*/ 46 w 462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3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2"/>
                      <a:pt x="119" y="447"/>
                      <a:pt x="107" y="416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2" name="Freeform 13"/>
              <p:cNvSpPr>
                <a:spLocks/>
              </p:cNvSpPr>
              <p:nvPr/>
            </p:nvSpPr>
            <p:spPr bwMode="auto">
              <a:xfrm>
                <a:off x="3774" y="143"/>
                <a:ext cx="791" cy="786"/>
              </a:xfrm>
              <a:custGeom>
                <a:avLst/>
                <a:gdLst>
                  <a:gd name="T0" fmla="*/ 46 w 462"/>
                  <a:gd name="T1" fmla="*/ 106 h 461"/>
                  <a:gd name="T2" fmla="*/ 276 w 462"/>
                  <a:gd name="T3" fmla="*/ 12 h 461"/>
                  <a:gd name="T4" fmla="*/ 355 w 462"/>
                  <a:gd name="T5" fmla="*/ 46 h 461"/>
                  <a:gd name="T6" fmla="*/ 449 w 462"/>
                  <a:gd name="T7" fmla="*/ 276 h 461"/>
                  <a:gd name="T8" fmla="*/ 416 w 462"/>
                  <a:gd name="T9" fmla="*/ 355 h 461"/>
                  <a:gd name="T10" fmla="*/ 186 w 462"/>
                  <a:gd name="T11" fmla="*/ 449 h 461"/>
                  <a:gd name="T12" fmla="*/ 107 w 462"/>
                  <a:gd name="T13" fmla="*/ 416 h 461"/>
                  <a:gd name="T14" fmla="*/ 13 w 462"/>
                  <a:gd name="T15" fmla="*/ 185 h 461"/>
                  <a:gd name="T16" fmla="*/ 46 w 462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2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1"/>
                      <a:pt x="119" y="446"/>
                      <a:pt x="107" y="416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3" name="Freeform 14"/>
              <p:cNvSpPr>
                <a:spLocks/>
              </p:cNvSpPr>
              <p:nvPr/>
            </p:nvSpPr>
            <p:spPr bwMode="auto">
              <a:xfrm>
                <a:off x="2422" y="1685"/>
                <a:ext cx="791" cy="788"/>
              </a:xfrm>
              <a:custGeom>
                <a:avLst/>
                <a:gdLst>
                  <a:gd name="T0" fmla="*/ 46 w 462"/>
                  <a:gd name="T1" fmla="*/ 107 h 462"/>
                  <a:gd name="T2" fmla="*/ 276 w 462"/>
                  <a:gd name="T3" fmla="*/ 13 h 462"/>
                  <a:gd name="T4" fmla="*/ 355 w 462"/>
                  <a:gd name="T5" fmla="*/ 46 h 462"/>
                  <a:gd name="T6" fmla="*/ 449 w 462"/>
                  <a:gd name="T7" fmla="*/ 276 h 462"/>
                  <a:gd name="T8" fmla="*/ 416 w 462"/>
                  <a:gd name="T9" fmla="*/ 355 h 462"/>
                  <a:gd name="T10" fmla="*/ 186 w 462"/>
                  <a:gd name="T11" fmla="*/ 449 h 462"/>
                  <a:gd name="T12" fmla="*/ 107 w 462"/>
                  <a:gd name="T13" fmla="*/ 416 h 462"/>
                  <a:gd name="T14" fmla="*/ 13 w 462"/>
                  <a:gd name="T15" fmla="*/ 186 h 462"/>
                  <a:gd name="T16" fmla="*/ 46 w 462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3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2"/>
                      <a:pt x="119" y="447"/>
                      <a:pt x="107" y="416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4" name="Freeform 15"/>
              <p:cNvSpPr>
                <a:spLocks/>
              </p:cNvSpPr>
              <p:nvPr/>
            </p:nvSpPr>
            <p:spPr bwMode="auto">
              <a:xfrm>
                <a:off x="3269" y="1329"/>
                <a:ext cx="789" cy="788"/>
              </a:xfrm>
              <a:custGeom>
                <a:avLst/>
                <a:gdLst>
                  <a:gd name="T0" fmla="*/ 45 w 461"/>
                  <a:gd name="T1" fmla="*/ 106 h 462"/>
                  <a:gd name="T2" fmla="*/ 276 w 461"/>
                  <a:gd name="T3" fmla="*/ 13 h 462"/>
                  <a:gd name="T4" fmla="*/ 355 w 461"/>
                  <a:gd name="T5" fmla="*/ 46 h 462"/>
                  <a:gd name="T6" fmla="*/ 448 w 461"/>
                  <a:gd name="T7" fmla="*/ 276 h 462"/>
                  <a:gd name="T8" fmla="*/ 415 w 461"/>
                  <a:gd name="T9" fmla="*/ 355 h 462"/>
                  <a:gd name="T10" fmla="*/ 185 w 461"/>
                  <a:gd name="T11" fmla="*/ 449 h 462"/>
                  <a:gd name="T12" fmla="*/ 106 w 461"/>
                  <a:gd name="T13" fmla="*/ 416 h 462"/>
                  <a:gd name="T14" fmla="*/ 12 w 461"/>
                  <a:gd name="T15" fmla="*/ 185 h 462"/>
                  <a:gd name="T16" fmla="*/ 45 w 461"/>
                  <a:gd name="T17" fmla="*/ 10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2">
                    <a:moveTo>
                      <a:pt x="45" y="106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8" y="276"/>
                      <a:pt x="448" y="276"/>
                      <a:pt x="448" y="276"/>
                    </a:cubicBezTo>
                    <a:cubicBezTo>
                      <a:pt x="461" y="307"/>
                      <a:pt x="446" y="343"/>
                      <a:pt x="415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2"/>
                      <a:pt x="119" y="447"/>
                      <a:pt x="106" y="416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0" y="155"/>
                      <a:pt x="15" y="119"/>
                      <a:pt x="45" y="10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5" name="Freeform 16"/>
              <p:cNvSpPr>
                <a:spLocks/>
              </p:cNvSpPr>
              <p:nvPr/>
            </p:nvSpPr>
            <p:spPr bwMode="auto">
              <a:xfrm>
                <a:off x="4115" y="973"/>
                <a:ext cx="789" cy="786"/>
              </a:xfrm>
              <a:custGeom>
                <a:avLst/>
                <a:gdLst>
                  <a:gd name="T0" fmla="*/ 46 w 461"/>
                  <a:gd name="T1" fmla="*/ 106 h 461"/>
                  <a:gd name="T2" fmla="*/ 276 w 461"/>
                  <a:gd name="T3" fmla="*/ 12 h 461"/>
                  <a:gd name="T4" fmla="*/ 355 w 461"/>
                  <a:gd name="T5" fmla="*/ 46 h 461"/>
                  <a:gd name="T6" fmla="*/ 449 w 461"/>
                  <a:gd name="T7" fmla="*/ 276 h 461"/>
                  <a:gd name="T8" fmla="*/ 415 w 461"/>
                  <a:gd name="T9" fmla="*/ 355 h 461"/>
                  <a:gd name="T10" fmla="*/ 185 w 461"/>
                  <a:gd name="T11" fmla="*/ 449 h 461"/>
                  <a:gd name="T12" fmla="*/ 106 w 461"/>
                  <a:gd name="T13" fmla="*/ 415 h 461"/>
                  <a:gd name="T14" fmla="*/ 12 w 461"/>
                  <a:gd name="T15" fmla="*/ 185 h 461"/>
                  <a:gd name="T16" fmla="*/ 46 w 461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2"/>
                      <a:pt x="415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1"/>
                      <a:pt x="119" y="446"/>
                      <a:pt x="106" y="415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6" name="Freeform 17"/>
              <p:cNvSpPr>
                <a:spLocks/>
              </p:cNvSpPr>
              <p:nvPr/>
            </p:nvSpPr>
            <p:spPr bwMode="auto">
              <a:xfrm>
                <a:off x="2763" y="2515"/>
                <a:ext cx="789" cy="788"/>
              </a:xfrm>
              <a:custGeom>
                <a:avLst/>
                <a:gdLst>
                  <a:gd name="T0" fmla="*/ 46 w 461"/>
                  <a:gd name="T1" fmla="*/ 107 h 462"/>
                  <a:gd name="T2" fmla="*/ 276 w 461"/>
                  <a:gd name="T3" fmla="*/ 13 h 462"/>
                  <a:gd name="T4" fmla="*/ 355 w 461"/>
                  <a:gd name="T5" fmla="*/ 46 h 462"/>
                  <a:gd name="T6" fmla="*/ 449 w 461"/>
                  <a:gd name="T7" fmla="*/ 276 h 462"/>
                  <a:gd name="T8" fmla="*/ 415 w 461"/>
                  <a:gd name="T9" fmla="*/ 355 h 462"/>
                  <a:gd name="T10" fmla="*/ 185 w 461"/>
                  <a:gd name="T11" fmla="*/ 449 h 462"/>
                  <a:gd name="T12" fmla="*/ 106 w 461"/>
                  <a:gd name="T13" fmla="*/ 416 h 462"/>
                  <a:gd name="T14" fmla="*/ 12 w 461"/>
                  <a:gd name="T15" fmla="*/ 186 h 462"/>
                  <a:gd name="T16" fmla="*/ 46 w 461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3"/>
                      <a:pt x="415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2"/>
                      <a:pt x="119" y="447"/>
                      <a:pt x="106" y="416"/>
                    </a:cubicBezTo>
                    <a:cubicBezTo>
                      <a:pt x="12" y="186"/>
                      <a:pt x="12" y="186"/>
                      <a:pt x="12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7" name="Freeform 18"/>
              <p:cNvSpPr>
                <a:spLocks/>
              </p:cNvSpPr>
              <p:nvPr/>
            </p:nvSpPr>
            <p:spPr bwMode="auto">
              <a:xfrm>
                <a:off x="3608" y="2159"/>
                <a:ext cx="789" cy="786"/>
              </a:xfrm>
              <a:custGeom>
                <a:avLst/>
                <a:gdLst>
                  <a:gd name="T0" fmla="*/ 46 w 461"/>
                  <a:gd name="T1" fmla="*/ 106 h 461"/>
                  <a:gd name="T2" fmla="*/ 276 w 461"/>
                  <a:gd name="T3" fmla="*/ 13 h 461"/>
                  <a:gd name="T4" fmla="*/ 355 w 461"/>
                  <a:gd name="T5" fmla="*/ 46 h 461"/>
                  <a:gd name="T6" fmla="*/ 449 w 461"/>
                  <a:gd name="T7" fmla="*/ 276 h 461"/>
                  <a:gd name="T8" fmla="*/ 416 w 461"/>
                  <a:gd name="T9" fmla="*/ 355 h 461"/>
                  <a:gd name="T10" fmla="*/ 185 w 461"/>
                  <a:gd name="T11" fmla="*/ 449 h 461"/>
                  <a:gd name="T12" fmla="*/ 106 w 461"/>
                  <a:gd name="T13" fmla="*/ 416 h 461"/>
                  <a:gd name="T14" fmla="*/ 13 w 461"/>
                  <a:gd name="T15" fmla="*/ 185 h 461"/>
                  <a:gd name="T16" fmla="*/ 46 w 461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1">
                    <a:moveTo>
                      <a:pt x="46" y="106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7" y="342"/>
                      <a:pt x="416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5" y="461"/>
                      <a:pt x="119" y="446"/>
                      <a:pt x="106" y="416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8" name="Freeform 19"/>
              <p:cNvSpPr>
                <a:spLocks/>
              </p:cNvSpPr>
              <p:nvPr/>
            </p:nvSpPr>
            <p:spPr bwMode="auto">
              <a:xfrm>
                <a:off x="4454" y="1803"/>
                <a:ext cx="790" cy="786"/>
              </a:xfrm>
              <a:custGeom>
                <a:avLst/>
                <a:gdLst>
                  <a:gd name="T0" fmla="*/ 46 w 462"/>
                  <a:gd name="T1" fmla="*/ 106 h 461"/>
                  <a:gd name="T2" fmla="*/ 276 w 462"/>
                  <a:gd name="T3" fmla="*/ 12 h 461"/>
                  <a:gd name="T4" fmla="*/ 355 w 462"/>
                  <a:gd name="T5" fmla="*/ 46 h 461"/>
                  <a:gd name="T6" fmla="*/ 449 w 462"/>
                  <a:gd name="T7" fmla="*/ 276 h 461"/>
                  <a:gd name="T8" fmla="*/ 416 w 462"/>
                  <a:gd name="T9" fmla="*/ 355 h 461"/>
                  <a:gd name="T10" fmla="*/ 186 w 462"/>
                  <a:gd name="T11" fmla="*/ 449 h 461"/>
                  <a:gd name="T12" fmla="*/ 107 w 462"/>
                  <a:gd name="T13" fmla="*/ 415 h 461"/>
                  <a:gd name="T14" fmla="*/ 13 w 462"/>
                  <a:gd name="T15" fmla="*/ 185 h 461"/>
                  <a:gd name="T16" fmla="*/ 46 w 462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2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1"/>
                      <a:pt x="119" y="446"/>
                      <a:pt x="107" y="415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9" name="Freeform 20"/>
              <p:cNvSpPr>
                <a:spLocks/>
              </p:cNvSpPr>
              <p:nvPr/>
            </p:nvSpPr>
            <p:spPr bwMode="auto">
              <a:xfrm>
                <a:off x="3102" y="3345"/>
                <a:ext cx="790" cy="788"/>
              </a:xfrm>
              <a:custGeom>
                <a:avLst/>
                <a:gdLst>
                  <a:gd name="T0" fmla="*/ 46 w 462"/>
                  <a:gd name="T1" fmla="*/ 106 h 462"/>
                  <a:gd name="T2" fmla="*/ 276 w 462"/>
                  <a:gd name="T3" fmla="*/ 13 h 462"/>
                  <a:gd name="T4" fmla="*/ 355 w 462"/>
                  <a:gd name="T5" fmla="*/ 46 h 462"/>
                  <a:gd name="T6" fmla="*/ 449 w 462"/>
                  <a:gd name="T7" fmla="*/ 276 h 462"/>
                  <a:gd name="T8" fmla="*/ 416 w 462"/>
                  <a:gd name="T9" fmla="*/ 355 h 462"/>
                  <a:gd name="T10" fmla="*/ 186 w 462"/>
                  <a:gd name="T11" fmla="*/ 449 h 462"/>
                  <a:gd name="T12" fmla="*/ 107 w 462"/>
                  <a:gd name="T13" fmla="*/ 416 h 462"/>
                  <a:gd name="T14" fmla="*/ 13 w 462"/>
                  <a:gd name="T15" fmla="*/ 185 h 462"/>
                  <a:gd name="T16" fmla="*/ 46 w 462"/>
                  <a:gd name="T17" fmla="*/ 10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2">
                    <a:moveTo>
                      <a:pt x="46" y="106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3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2"/>
                      <a:pt x="119" y="447"/>
                      <a:pt x="107" y="416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5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10" name="Freeform 21"/>
              <p:cNvSpPr>
                <a:spLocks/>
              </p:cNvSpPr>
              <p:nvPr/>
            </p:nvSpPr>
            <p:spPr bwMode="auto">
              <a:xfrm>
                <a:off x="3947" y="2989"/>
                <a:ext cx="791" cy="786"/>
              </a:xfrm>
              <a:custGeom>
                <a:avLst/>
                <a:gdLst>
                  <a:gd name="T0" fmla="*/ 46 w 462"/>
                  <a:gd name="T1" fmla="*/ 106 h 461"/>
                  <a:gd name="T2" fmla="*/ 276 w 462"/>
                  <a:gd name="T3" fmla="*/ 12 h 461"/>
                  <a:gd name="T4" fmla="*/ 356 w 462"/>
                  <a:gd name="T5" fmla="*/ 46 h 461"/>
                  <a:gd name="T6" fmla="*/ 449 w 462"/>
                  <a:gd name="T7" fmla="*/ 276 h 461"/>
                  <a:gd name="T8" fmla="*/ 416 w 462"/>
                  <a:gd name="T9" fmla="*/ 355 h 461"/>
                  <a:gd name="T10" fmla="*/ 186 w 462"/>
                  <a:gd name="T11" fmla="*/ 449 h 461"/>
                  <a:gd name="T12" fmla="*/ 107 w 462"/>
                  <a:gd name="T13" fmla="*/ 415 h 461"/>
                  <a:gd name="T14" fmla="*/ 13 w 462"/>
                  <a:gd name="T15" fmla="*/ 185 h 461"/>
                  <a:gd name="T16" fmla="*/ 46 w 462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3" y="15"/>
                      <a:pt x="356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2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1"/>
                      <a:pt x="119" y="446"/>
                      <a:pt x="107" y="415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11" name="Freeform 22"/>
              <p:cNvSpPr>
                <a:spLocks/>
              </p:cNvSpPr>
              <p:nvPr/>
            </p:nvSpPr>
            <p:spPr bwMode="auto">
              <a:xfrm>
                <a:off x="4794" y="2633"/>
                <a:ext cx="789" cy="786"/>
              </a:xfrm>
              <a:custGeom>
                <a:avLst/>
                <a:gdLst>
                  <a:gd name="T0" fmla="*/ 46 w 461"/>
                  <a:gd name="T1" fmla="*/ 106 h 461"/>
                  <a:gd name="T2" fmla="*/ 276 w 461"/>
                  <a:gd name="T3" fmla="*/ 12 h 461"/>
                  <a:gd name="T4" fmla="*/ 355 w 461"/>
                  <a:gd name="T5" fmla="*/ 45 h 461"/>
                  <a:gd name="T6" fmla="*/ 449 w 461"/>
                  <a:gd name="T7" fmla="*/ 276 h 461"/>
                  <a:gd name="T8" fmla="*/ 415 w 461"/>
                  <a:gd name="T9" fmla="*/ 355 h 461"/>
                  <a:gd name="T10" fmla="*/ 185 w 461"/>
                  <a:gd name="T11" fmla="*/ 448 h 461"/>
                  <a:gd name="T12" fmla="*/ 106 w 461"/>
                  <a:gd name="T13" fmla="*/ 415 h 461"/>
                  <a:gd name="T14" fmla="*/ 12 w 461"/>
                  <a:gd name="T15" fmla="*/ 185 h 461"/>
                  <a:gd name="T16" fmla="*/ 46 w 461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2" y="15"/>
                      <a:pt x="355" y="45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2"/>
                      <a:pt x="415" y="355"/>
                    </a:cubicBezTo>
                    <a:cubicBezTo>
                      <a:pt x="185" y="448"/>
                      <a:pt x="185" y="448"/>
                      <a:pt x="185" y="448"/>
                    </a:cubicBezTo>
                    <a:cubicBezTo>
                      <a:pt x="154" y="461"/>
                      <a:pt x="119" y="446"/>
                      <a:pt x="106" y="415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713" name="TextBox 712"/>
          <p:cNvSpPr txBox="1"/>
          <p:nvPr/>
        </p:nvSpPr>
        <p:spPr>
          <a:xfrm>
            <a:off x="387178" y="377512"/>
            <a:ext cx="648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F Flat" panose="02000500000000000000" pitchFamily="2" charset="-78"/>
                <a:ea typeface="Roboto Bk" pitchFamily="2" charset="0"/>
                <a:cs typeface="JF Flat" panose="02000500000000000000" pitchFamily="2" charset="-78"/>
              </a:rPr>
              <a:t>الخصائص النوعية للمعلومة المحاسبية</a:t>
            </a:r>
            <a:endParaRPr lang="en-US" sz="3200" dirty="0">
              <a:solidFill>
                <a:schemeClr val="accent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715" name="TextBox 714"/>
          <p:cNvSpPr txBox="1"/>
          <p:nvPr/>
        </p:nvSpPr>
        <p:spPr>
          <a:xfrm>
            <a:off x="543697" y="1495840"/>
            <a:ext cx="61619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تم تقنين خصائص المعلومة المحاسبية وفق النظام المحاسبي </a:t>
            </a:r>
            <a:r>
              <a:rPr lang="ar-D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المالي وفق المادة 6 من القانون 07/11 المؤرخ في: 25/11/2007 والمتضمن النظام المحاسبي المالي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DZ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</a:p>
          <a:p>
            <a:pPr algn="r" rtl="1"/>
            <a:endParaRPr lang="en-US" sz="1400" dirty="0">
              <a:solidFill>
                <a:schemeClr val="bg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17" name="TextBox 716"/>
          <p:cNvSpPr txBox="1"/>
          <p:nvPr/>
        </p:nvSpPr>
        <p:spPr>
          <a:xfrm>
            <a:off x="632039" y="3937286"/>
            <a:ext cx="4673600" cy="353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700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DZ" sz="17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المصداقية  </a:t>
            </a:r>
            <a:endParaRPr lang="en-US" sz="17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18" name="Footer Text"/>
          <p:cNvSpPr txBox="1"/>
          <p:nvPr/>
        </p:nvSpPr>
        <p:spPr>
          <a:xfrm>
            <a:off x="5829326" y="2789393"/>
            <a:ext cx="807700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333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Light" pitchFamily="2" charset="0"/>
              </a:rPr>
              <a:t>0</a:t>
            </a:r>
            <a:r>
              <a:rPr lang="ar-DZ" sz="5333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Light" pitchFamily="2" charset="0"/>
              </a:rPr>
              <a:t>1</a:t>
            </a:r>
            <a:endParaRPr lang="en-US" sz="5333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19" name="TextBox 718"/>
          <p:cNvSpPr txBox="1"/>
          <p:nvPr/>
        </p:nvSpPr>
        <p:spPr>
          <a:xfrm>
            <a:off x="764037" y="5702336"/>
            <a:ext cx="4673600" cy="353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DZ" sz="1700" dirty="0" smtClean="0">
                <a:solidFill>
                  <a:schemeClr val="tx1"/>
                </a:solidFill>
              </a:rPr>
              <a:t>قابلية المقارنة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720" name="Footer Text"/>
          <p:cNvSpPr txBox="1"/>
          <p:nvPr/>
        </p:nvSpPr>
        <p:spPr>
          <a:xfrm>
            <a:off x="5597093" y="5507309"/>
            <a:ext cx="807700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333" b="1" dirty="0" smtClean="0">
                <a:solidFill>
                  <a:schemeClr val="accent3"/>
                </a:solidFill>
                <a:latin typeface="+mj-lt"/>
                <a:ea typeface="Roboto Light" pitchFamily="2" charset="0"/>
              </a:rPr>
              <a:t>0</a:t>
            </a:r>
            <a:r>
              <a:rPr lang="ar-DZ" sz="5333" b="1" dirty="0" smtClean="0">
                <a:solidFill>
                  <a:schemeClr val="accent3"/>
                </a:solidFill>
                <a:latin typeface="+mj-lt"/>
                <a:ea typeface="Roboto Light" pitchFamily="2" charset="0"/>
              </a:rPr>
              <a:t>4</a:t>
            </a:r>
            <a:endParaRPr lang="en-US" sz="5333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21" name="Footer Text"/>
          <p:cNvSpPr txBox="1"/>
          <p:nvPr/>
        </p:nvSpPr>
        <p:spPr>
          <a:xfrm>
            <a:off x="5578064" y="3699689"/>
            <a:ext cx="807700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333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Light" pitchFamily="2" charset="0"/>
              </a:rPr>
              <a:t>0</a:t>
            </a:r>
            <a:r>
              <a:rPr lang="ar-DZ" sz="5333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Light" pitchFamily="2" charset="0"/>
              </a:rPr>
              <a:t>2</a:t>
            </a:r>
            <a:endParaRPr lang="en-US" sz="5333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22" name="TextBox 716"/>
          <p:cNvSpPr txBox="1"/>
          <p:nvPr/>
        </p:nvSpPr>
        <p:spPr>
          <a:xfrm>
            <a:off x="784439" y="3076412"/>
            <a:ext cx="4673600" cy="353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70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DZ" sz="170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الدلالة  </a:t>
            </a:r>
            <a:endParaRPr lang="en-US" sz="17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23" name="Footer Text"/>
          <p:cNvSpPr txBox="1"/>
          <p:nvPr/>
        </p:nvSpPr>
        <p:spPr>
          <a:xfrm>
            <a:off x="5749493" y="4514627"/>
            <a:ext cx="807700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333" b="1" dirty="0" smtClean="0">
                <a:solidFill>
                  <a:schemeClr val="accent3"/>
                </a:solidFill>
                <a:latin typeface="+mj-lt"/>
                <a:ea typeface="Roboto Light" pitchFamily="2" charset="0"/>
              </a:rPr>
              <a:t>0</a:t>
            </a:r>
            <a:r>
              <a:rPr lang="ar-DZ" sz="5333" b="1" dirty="0" smtClean="0">
                <a:solidFill>
                  <a:schemeClr val="accent3"/>
                </a:solidFill>
                <a:latin typeface="+mj-lt"/>
                <a:ea typeface="Roboto Light" pitchFamily="2" charset="0"/>
              </a:rPr>
              <a:t>3</a:t>
            </a:r>
            <a:endParaRPr lang="en-US" sz="5333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24" name="TextBox 718"/>
          <p:cNvSpPr txBox="1"/>
          <p:nvPr/>
        </p:nvSpPr>
        <p:spPr>
          <a:xfrm>
            <a:off x="916437" y="4750844"/>
            <a:ext cx="4673600" cy="353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DZ" sz="1700" dirty="0" smtClean="0">
                <a:solidFill>
                  <a:schemeClr val="tx1"/>
                </a:solidFill>
              </a:rPr>
              <a:t>قابلة للفهم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26665"/>
      </p:ext>
    </p:extLst>
  </p:cSld>
  <p:clrMapOvr>
    <a:masterClrMapping/>
  </p:clrMapOvr>
</p:sld>
</file>

<file path=ppt/theme/theme1.xml><?xml version="1.0" encoding="utf-8"?>
<a:theme xmlns:a="http://schemas.openxmlformats.org/drawingml/2006/main" name="مخطط - من ادركها بوربوينت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EE900"/>
      </a:accent2>
      <a:accent3>
        <a:srgbClr val="D67200"/>
      </a:accent3>
      <a:accent4>
        <a:srgbClr val="0563C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Objectivity ExtB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3339</TotalTime>
  <Words>765</Words>
  <Application>Microsoft Office PowerPoint</Application>
  <PresentationFormat>Personnalisé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Poppins</vt:lpstr>
      <vt:lpstr>Simplified Arabic</vt:lpstr>
      <vt:lpstr>JF Flat</vt:lpstr>
      <vt:lpstr>Sakkal Majalla</vt:lpstr>
      <vt:lpstr>Questrial</vt:lpstr>
      <vt:lpstr>Roboto Bk</vt:lpstr>
      <vt:lpstr>Arial Unicode MS</vt:lpstr>
      <vt:lpstr>Objectivity ExtBd</vt:lpstr>
      <vt:lpstr>Roboto Light</vt:lpstr>
      <vt:lpstr>Calibri</vt:lpstr>
      <vt:lpstr>مخطط - من ادركها بوربوينت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Walkin' Out!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AIO</cp:lastModifiedBy>
  <cp:revision>193</cp:revision>
  <dcterms:created xsi:type="dcterms:W3CDTF">2018-11-06T00:42:49Z</dcterms:created>
  <dcterms:modified xsi:type="dcterms:W3CDTF">2021-01-21T08:07:57Z</dcterms:modified>
</cp:coreProperties>
</file>