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6" r:id="rId2"/>
    <p:sldId id="257" r:id="rId3"/>
    <p:sldId id="271" r:id="rId4"/>
    <p:sldId id="270" r:id="rId5"/>
    <p:sldId id="266" r:id="rId6"/>
    <p:sldId id="258" r:id="rId7"/>
    <p:sldId id="259" r:id="rId8"/>
    <p:sldId id="260" r:id="rId9"/>
    <p:sldId id="261" r:id="rId10"/>
    <p:sldId id="262" r:id="rId11"/>
    <p:sldId id="263" r:id="rId12"/>
    <p:sldId id="264" r:id="rId13"/>
    <p:sldId id="265" r:id="rId14"/>
    <p:sldId id="267" r:id="rId15"/>
    <p:sldId id="268" r:id="rId16"/>
    <p:sldId id="269" r:id="rId17"/>
  </p:sldIdLst>
  <p:sldSz cx="9144000" cy="6858000" type="screen4x3"/>
  <p:notesSz cx="6858000" cy="9144000"/>
  <p:custShowLst>
    <p:custShow name="Diaporama personnalisé 1" id="0">
      <p:sldLst>
        <p:sld r:id="rId2"/>
        <p:sld r:id="rId3"/>
        <p:sld r:id="rId7"/>
        <p:sld r:id="rId8"/>
        <p:sld r:id="rId9"/>
        <p:sld r:id="rId10"/>
        <p:sld r:id="rId11"/>
        <p:sld r:id="rId12"/>
        <p:sld r:id="rId13"/>
        <p:sld r:id="rId14"/>
      </p:sldLst>
    </p:custShow>
  </p:custShow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375" autoAdjust="0"/>
  </p:normalViewPr>
  <p:slideViewPr>
    <p:cSldViewPr>
      <p:cViewPr varScale="1">
        <p:scale>
          <a:sx n="78" d="100"/>
          <a:sy n="78" d="100"/>
        </p:scale>
        <p:origin x="117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02T21:43:07.654" idx="1">
    <p:pos x="5457" y="1153"/>
    <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0E8D23-05B0-40E0-A7EF-14BE6954983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fr-FR"/>
        </a:p>
      </dgm:t>
    </dgm:pt>
    <dgm:pt modelId="{69F0260E-F174-4C72-B2A5-9E679CBFA022}">
      <dgm:prSet phldrT="[Texte]"/>
      <dgm:spPr/>
      <dgm:t>
        <a:bodyPr/>
        <a:lstStyle/>
        <a:p>
          <a:r>
            <a:rPr lang="ar-DZ" b="1" dirty="0">
              <a:solidFill>
                <a:schemeClr val="bg1"/>
              </a:solidFill>
            </a:rPr>
            <a:t>مصادر التمويل الرئيسية</a:t>
          </a:r>
          <a:endParaRPr lang="fr-FR" b="1" dirty="0">
            <a:solidFill>
              <a:schemeClr val="bg1"/>
            </a:solidFill>
          </a:endParaRPr>
        </a:p>
      </dgm:t>
    </dgm:pt>
    <dgm:pt modelId="{AB58E52C-7B7B-43A5-A6E3-5834F84FFF27}" type="parTrans" cxnId="{AFF456F3-4B64-43AE-8F03-3F8A90D63812}">
      <dgm:prSet/>
      <dgm:spPr/>
      <dgm:t>
        <a:bodyPr/>
        <a:lstStyle/>
        <a:p>
          <a:endParaRPr lang="fr-FR"/>
        </a:p>
      </dgm:t>
    </dgm:pt>
    <dgm:pt modelId="{F940E1CF-976D-4F64-B628-82D5460D604E}" type="sibTrans" cxnId="{AFF456F3-4B64-43AE-8F03-3F8A90D63812}">
      <dgm:prSet/>
      <dgm:spPr/>
      <dgm:t>
        <a:bodyPr/>
        <a:lstStyle/>
        <a:p>
          <a:endParaRPr lang="fr-FR"/>
        </a:p>
      </dgm:t>
    </dgm:pt>
    <dgm:pt modelId="{A360AD2D-99D8-4925-BA25-AAA02186CC48}">
      <dgm:prSet phldrT="[Texte]"/>
      <dgm:spPr/>
      <dgm:t>
        <a:bodyPr/>
        <a:lstStyle/>
        <a:p>
          <a:r>
            <a:rPr lang="ar-DZ" b="1" dirty="0">
              <a:solidFill>
                <a:schemeClr val="bg1"/>
              </a:solidFill>
            </a:rPr>
            <a:t>مصادر خارجية</a:t>
          </a:r>
          <a:endParaRPr lang="fr-FR" b="1" dirty="0">
            <a:solidFill>
              <a:schemeClr val="bg1"/>
            </a:solidFill>
          </a:endParaRPr>
        </a:p>
      </dgm:t>
    </dgm:pt>
    <dgm:pt modelId="{E00A1F5A-7E52-4ADB-B040-351566F650E1}" type="parTrans" cxnId="{3AEC1D9E-DB78-48B1-8CB8-FB0C719D2838}">
      <dgm:prSet/>
      <dgm:spPr/>
      <dgm:t>
        <a:bodyPr/>
        <a:lstStyle/>
        <a:p>
          <a:endParaRPr lang="fr-FR"/>
        </a:p>
      </dgm:t>
    </dgm:pt>
    <dgm:pt modelId="{D64BF694-B888-4630-AAD3-2C79E1C0DC18}" type="sibTrans" cxnId="{3AEC1D9E-DB78-48B1-8CB8-FB0C719D2838}">
      <dgm:prSet/>
      <dgm:spPr/>
      <dgm:t>
        <a:bodyPr/>
        <a:lstStyle/>
        <a:p>
          <a:endParaRPr lang="fr-FR"/>
        </a:p>
      </dgm:t>
    </dgm:pt>
    <dgm:pt modelId="{CDB52258-69A3-4418-B6C8-8CB4A587C1CA}">
      <dgm:prSet phldrT="[Texte]"/>
      <dgm:spPr/>
      <dgm:t>
        <a:bodyPr/>
        <a:lstStyle/>
        <a:p>
          <a:r>
            <a:rPr lang="ar-DZ" b="1" dirty="0">
              <a:solidFill>
                <a:schemeClr val="bg1"/>
              </a:solidFill>
            </a:rPr>
            <a:t>مصادر داخلية</a:t>
          </a:r>
          <a:endParaRPr lang="fr-FR" b="1" dirty="0">
            <a:solidFill>
              <a:schemeClr val="bg1"/>
            </a:solidFill>
          </a:endParaRPr>
        </a:p>
      </dgm:t>
    </dgm:pt>
    <dgm:pt modelId="{2BEAFE26-3A1E-402B-8084-9CF441200094}" type="parTrans" cxnId="{9124B019-73D1-4E5D-8578-A32CA499C098}">
      <dgm:prSet/>
      <dgm:spPr/>
      <dgm:t>
        <a:bodyPr/>
        <a:lstStyle/>
        <a:p>
          <a:endParaRPr lang="fr-FR"/>
        </a:p>
      </dgm:t>
    </dgm:pt>
    <dgm:pt modelId="{B9685674-E1CB-43BD-BEF2-717FD1AE1DCA}" type="sibTrans" cxnId="{9124B019-73D1-4E5D-8578-A32CA499C098}">
      <dgm:prSet/>
      <dgm:spPr/>
      <dgm:t>
        <a:bodyPr/>
        <a:lstStyle/>
        <a:p>
          <a:endParaRPr lang="fr-FR"/>
        </a:p>
      </dgm:t>
    </dgm:pt>
    <dgm:pt modelId="{EEC6F400-C6DB-4744-8598-0E53A9EFD7AA}" type="pres">
      <dgm:prSet presAssocID="{A90E8D23-05B0-40E0-A7EF-14BE6954983F}" presName="cycle" presStyleCnt="0">
        <dgm:presLayoutVars>
          <dgm:chMax val="1"/>
          <dgm:dir/>
          <dgm:animLvl val="ctr"/>
          <dgm:resizeHandles val="exact"/>
        </dgm:presLayoutVars>
      </dgm:prSet>
      <dgm:spPr/>
    </dgm:pt>
    <dgm:pt modelId="{40638197-2A0D-4602-9545-B998695E5927}" type="pres">
      <dgm:prSet presAssocID="{69F0260E-F174-4C72-B2A5-9E679CBFA022}" presName="centerShape" presStyleLbl="node0" presStyleIdx="0" presStyleCnt="1" custLinFactNeighborX="-1293" custLinFactNeighborY="-44116"/>
      <dgm:spPr/>
    </dgm:pt>
    <dgm:pt modelId="{E3CF2D50-37AE-49CD-B1A6-4C4A5F8E5BF6}" type="pres">
      <dgm:prSet presAssocID="{E00A1F5A-7E52-4ADB-B040-351566F650E1}" presName="parTrans" presStyleLbl="bgSibTrans2D1" presStyleIdx="0" presStyleCnt="2"/>
      <dgm:spPr/>
    </dgm:pt>
    <dgm:pt modelId="{445FDC83-E837-4B80-A222-0B252258D6EC}" type="pres">
      <dgm:prSet presAssocID="{A360AD2D-99D8-4925-BA25-AAA02186CC48}" presName="node" presStyleLbl="node1" presStyleIdx="0" presStyleCnt="2" custRadScaleRad="83202" custRadScaleInc="-49670">
        <dgm:presLayoutVars>
          <dgm:bulletEnabled val="1"/>
        </dgm:presLayoutVars>
      </dgm:prSet>
      <dgm:spPr/>
    </dgm:pt>
    <dgm:pt modelId="{9FCE3C06-DA98-4DA3-BE2D-656343811A3E}" type="pres">
      <dgm:prSet presAssocID="{2BEAFE26-3A1E-402B-8084-9CF441200094}" presName="parTrans" presStyleLbl="bgSibTrans2D1" presStyleIdx="1" presStyleCnt="2"/>
      <dgm:spPr/>
    </dgm:pt>
    <dgm:pt modelId="{4ABE0814-40E5-4FC7-9DAE-F1E322CFDB81}" type="pres">
      <dgm:prSet presAssocID="{CDB52258-69A3-4418-B6C8-8CB4A587C1CA}" presName="node" presStyleLbl="node1" presStyleIdx="1" presStyleCnt="2" custRadScaleRad="81559" custRadScaleInc="48281">
        <dgm:presLayoutVars>
          <dgm:bulletEnabled val="1"/>
        </dgm:presLayoutVars>
      </dgm:prSet>
      <dgm:spPr/>
    </dgm:pt>
  </dgm:ptLst>
  <dgm:cxnLst>
    <dgm:cxn modelId="{64D7250E-139C-4A4D-AA5D-8EDE8ABB5B93}" type="presOf" srcId="{2BEAFE26-3A1E-402B-8084-9CF441200094}" destId="{9FCE3C06-DA98-4DA3-BE2D-656343811A3E}" srcOrd="0" destOrd="0" presId="urn:microsoft.com/office/officeart/2005/8/layout/radial4"/>
    <dgm:cxn modelId="{9124B019-73D1-4E5D-8578-A32CA499C098}" srcId="{69F0260E-F174-4C72-B2A5-9E679CBFA022}" destId="{CDB52258-69A3-4418-B6C8-8CB4A587C1CA}" srcOrd="1" destOrd="0" parTransId="{2BEAFE26-3A1E-402B-8084-9CF441200094}" sibTransId="{B9685674-E1CB-43BD-BEF2-717FD1AE1DCA}"/>
    <dgm:cxn modelId="{BBBEE12D-558C-4D48-9E61-657FDFDF88EB}" type="presOf" srcId="{69F0260E-F174-4C72-B2A5-9E679CBFA022}" destId="{40638197-2A0D-4602-9545-B998695E5927}" srcOrd="0" destOrd="0" presId="urn:microsoft.com/office/officeart/2005/8/layout/radial4"/>
    <dgm:cxn modelId="{7EC76A6D-A33F-43DB-A928-23F0E0D18814}" type="presOf" srcId="{A90E8D23-05B0-40E0-A7EF-14BE6954983F}" destId="{EEC6F400-C6DB-4744-8598-0E53A9EFD7AA}" srcOrd="0" destOrd="0" presId="urn:microsoft.com/office/officeart/2005/8/layout/radial4"/>
    <dgm:cxn modelId="{3AEC1D9E-DB78-48B1-8CB8-FB0C719D2838}" srcId="{69F0260E-F174-4C72-B2A5-9E679CBFA022}" destId="{A360AD2D-99D8-4925-BA25-AAA02186CC48}" srcOrd="0" destOrd="0" parTransId="{E00A1F5A-7E52-4ADB-B040-351566F650E1}" sibTransId="{D64BF694-B888-4630-AAD3-2C79E1C0DC18}"/>
    <dgm:cxn modelId="{3C938DA7-8E9D-45C7-829E-A7F847B327F6}" type="presOf" srcId="{CDB52258-69A3-4418-B6C8-8CB4A587C1CA}" destId="{4ABE0814-40E5-4FC7-9DAE-F1E322CFDB81}" srcOrd="0" destOrd="0" presId="urn:microsoft.com/office/officeart/2005/8/layout/radial4"/>
    <dgm:cxn modelId="{0B630DBD-8EAB-4F30-A476-3EA424518B2D}" type="presOf" srcId="{E00A1F5A-7E52-4ADB-B040-351566F650E1}" destId="{E3CF2D50-37AE-49CD-B1A6-4C4A5F8E5BF6}" srcOrd="0" destOrd="0" presId="urn:microsoft.com/office/officeart/2005/8/layout/radial4"/>
    <dgm:cxn modelId="{A94302D7-CDBB-45D4-978A-E96D49A406FE}" type="presOf" srcId="{A360AD2D-99D8-4925-BA25-AAA02186CC48}" destId="{445FDC83-E837-4B80-A222-0B252258D6EC}" srcOrd="0" destOrd="0" presId="urn:microsoft.com/office/officeart/2005/8/layout/radial4"/>
    <dgm:cxn modelId="{AFF456F3-4B64-43AE-8F03-3F8A90D63812}" srcId="{A90E8D23-05B0-40E0-A7EF-14BE6954983F}" destId="{69F0260E-F174-4C72-B2A5-9E679CBFA022}" srcOrd="0" destOrd="0" parTransId="{AB58E52C-7B7B-43A5-A6E3-5834F84FFF27}" sibTransId="{F940E1CF-976D-4F64-B628-82D5460D604E}"/>
    <dgm:cxn modelId="{FB5116E6-1155-47E3-936F-3665966A5A4B}" type="presParOf" srcId="{EEC6F400-C6DB-4744-8598-0E53A9EFD7AA}" destId="{40638197-2A0D-4602-9545-B998695E5927}" srcOrd="0" destOrd="0" presId="urn:microsoft.com/office/officeart/2005/8/layout/radial4"/>
    <dgm:cxn modelId="{BB1490C0-4858-461E-B2C6-993B1F8843C9}" type="presParOf" srcId="{EEC6F400-C6DB-4744-8598-0E53A9EFD7AA}" destId="{E3CF2D50-37AE-49CD-B1A6-4C4A5F8E5BF6}" srcOrd="1" destOrd="0" presId="urn:microsoft.com/office/officeart/2005/8/layout/radial4"/>
    <dgm:cxn modelId="{71AAFE8F-205F-4ED1-AAE2-FE9C4C88D141}" type="presParOf" srcId="{EEC6F400-C6DB-4744-8598-0E53A9EFD7AA}" destId="{445FDC83-E837-4B80-A222-0B252258D6EC}" srcOrd="2" destOrd="0" presId="urn:microsoft.com/office/officeart/2005/8/layout/radial4"/>
    <dgm:cxn modelId="{4796B018-AD09-4531-9C4E-9F5DE960ED66}" type="presParOf" srcId="{EEC6F400-C6DB-4744-8598-0E53A9EFD7AA}" destId="{9FCE3C06-DA98-4DA3-BE2D-656343811A3E}" srcOrd="3" destOrd="0" presId="urn:microsoft.com/office/officeart/2005/8/layout/radial4"/>
    <dgm:cxn modelId="{8CFC7C13-9042-4B83-8F81-B62525769E67}" type="presParOf" srcId="{EEC6F400-C6DB-4744-8598-0E53A9EFD7AA}" destId="{4ABE0814-40E5-4FC7-9DAE-F1E322CFDB81}"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8AACA2-89C7-4482-9F65-5F7533DCBF68}"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53585B9E-4CEF-4F43-9EBC-75BB8D9423BC}">
      <dgm:prSet phldrT="[Texte]"/>
      <dgm:spPr/>
      <dgm:t>
        <a:bodyPr/>
        <a:lstStyle/>
        <a:p>
          <a:r>
            <a:rPr lang="ar-DZ" dirty="0"/>
            <a:t>مستويات الميزانية:</a:t>
          </a:r>
          <a:endParaRPr lang="fr-FR" dirty="0"/>
        </a:p>
      </dgm:t>
    </dgm:pt>
    <dgm:pt modelId="{5BD5EB71-CE7F-490E-94CD-2FE07789B48D}" type="parTrans" cxnId="{B7BC99A9-8830-45A9-91F2-12ADF713DAFD}">
      <dgm:prSet/>
      <dgm:spPr/>
      <dgm:t>
        <a:bodyPr/>
        <a:lstStyle/>
        <a:p>
          <a:endParaRPr lang="fr-FR"/>
        </a:p>
      </dgm:t>
    </dgm:pt>
    <dgm:pt modelId="{2B3D7FC1-0C68-4421-91F5-25961099D485}" type="sibTrans" cxnId="{B7BC99A9-8830-45A9-91F2-12ADF713DAFD}">
      <dgm:prSet/>
      <dgm:spPr/>
      <dgm:t>
        <a:bodyPr/>
        <a:lstStyle/>
        <a:p>
          <a:endParaRPr lang="fr-FR"/>
        </a:p>
      </dgm:t>
    </dgm:pt>
    <dgm:pt modelId="{24AACE3D-34C5-46FF-AA43-3EB55A692BA5}">
      <dgm:prSet phldrT="[Texte]" custT="1"/>
      <dgm:spPr/>
      <dgm:t>
        <a:bodyPr/>
        <a:lstStyle/>
        <a:p>
          <a:r>
            <a:rPr lang="ar-DZ" sz="2400" b="1" dirty="0"/>
            <a:t>مستوى الموارد الدائمة والاستخدامات المستقرة</a:t>
          </a:r>
          <a:endParaRPr lang="fr-FR" sz="2400" b="1" dirty="0"/>
        </a:p>
      </dgm:t>
    </dgm:pt>
    <dgm:pt modelId="{FB01B1FF-EAB7-403B-A902-524CBAFBD3C8}" type="parTrans" cxnId="{C30C82C9-C196-4125-A738-6918147A97A5}">
      <dgm:prSet/>
      <dgm:spPr/>
      <dgm:t>
        <a:bodyPr/>
        <a:lstStyle/>
        <a:p>
          <a:endParaRPr lang="fr-FR"/>
        </a:p>
      </dgm:t>
    </dgm:pt>
    <dgm:pt modelId="{E9DD63D1-6790-4F67-BC73-D21816434DB6}" type="sibTrans" cxnId="{C30C82C9-C196-4125-A738-6918147A97A5}">
      <dgm:prSet/>
      <dgm:spPr/>
      <dgm:t>
        <a:bodyPr/>
        <a:lstStyle/>
        <a:p>
          <a:endParaRPr lang="fr-FR"/>
        </a:p>
      </dgm:t>
    </dgm:pt>
    <dgm:pt modelId="{B712F539-46A5-4734-BC8C-807B02446B69}">
      <dgm:prSet phldrT="[Texte]" custT="1"/>
      <dgm:spPr/>
      <dgm:t>
        <a:bodyPr/>
        <a:lstStyle/>
        <a:p>
          <a:r>
            <a:rPr lang="ar-DZ" sz="2400" b="1" dirty="0"/>
            <a:t>مستوى استخدامات الاستغلال وموارد الاستغلال</a:t>
          </a:r>
          <a:endParaRPr lang="fr-FR" sz="2400" b="1" dirty="0"/>
        </a:p>
      </dgm:t>
    </dgm:pt>
    <dgm:pt modelId="{A23F4B6A-C790-449E-8EAC-9EDF5A44B097}" type="parTrans" cxnId="{A1ABC7C0-0596-4E3C-8316-9A85307E3B3E}">
      <dgm:prSet/>
      <dgm:spPr/>
      <dgm:t>
        <a:bodyPr/>
        <a:lstStyle/>
        <a:p>
          <a:endParaRPr lang="fr-FR"/>
        </a:p>
      </dgm:t>
    </dgm:pt>
    <dgm:pt modelId="{3EF8AAD8-B26D-4DFB-B07D-5FA23C87E32C}" type="sibTrans" cxnId="{A1ABC7C0-0596-4E3C-8316-9A85307E3B3E}">
      <dgm:prSet/>
      <dgm:spPr/>
      <dgm:t>
        <a:bodyPr/>
        <a:lstStyle/>
        <a:p>
          <a:endParaRPr lang="fr-FR"/>
        </a:p>
      </dgm:t>
    </dgm:pt>
    <dgm:pt modelId="{8A1EDE09-1D45-4F3F-999D-CE66664B7C11}">
      <dgm:prSet phldrT="[Texte]" custT="1"/>
      <dgm:spPr/>
      <dgm:t>
        <a:bodyPr/>
        <a:lstStyle/>
        <a:p>
          <a:r>
            <a:rPr lang="ar-DZ" sz="2400" b="1" dirty="0"/>
            <a:t>مستوى الاستخدامات خارج الاستغلال </a:t>
          </a:r>
          <a:r>
            <a:rPr lang="ar-DZ" sz="2400" b="1" dirty="0" err="1"/>
            <a:t>و</a:t>
          </a:r>
          <a:r>
            <a:rPr lang="ar-DZ" sz="2400" b="1" dirty="0"/>
            <a:t> المواد خارج الاستغلال</a:t>
          </a:r>
        </a:p>
      </dgm:t>
    </dgm:pt>
    <dgm:pt modelId="{D8B27E1C-A7D2-41D6-9039-C9D2D31D5E1D}" type="parTrans" cxnId="{FE9E9D70-C9A5-4122-B858-D57CFF593B12}">
      <dgm:prSet/>
      <dgm:spPr/>
      <dgm:t>
        <a:bodyPr/>
        <a:lstStyle/>
        <a:p>
          <a:endParaRPr lang="fr-FR"/>
        </a:p>
      </dgm:t>
    </dgm:pt>
    <dgm:pt modelId="{3161C857-ABE2-41B9-B6F8-F792C814A071}" type="sibTrans" cxnId="{FE9E9D70-C9A5-4122-B858-D57CFF593B12}">
      <dgm:prSet/>
      <dgm:spPr/>
      <dgm:t>
        <a:bodyPr/>
        <a:lstStyle/>
        <a:p>
          <a:endParaRPr lang="fr-FR"/>
        </a:p>
      </dgm:t>
    </dgm:pt>
    <dgm:pt modelId="{494C0D85-DC45-4B3E-84DC-4C7470B8BE0F}">
      <dgm:prSet phldrT="[Texte]" custT="1"/>
      <dgm:spPr/>
      <dgm:t>
        <a:bodyPr/>
        <a:lstStyle/>
        <a:p>
          <a:r>
            <a:rPr lang="ar-DZ" sz="2400" b="1" dirty="0"/>
            <a:t>مستوى الخزينة</a:t>
          </a:r>
          <a:endParaRPr lang="fr-FR" sz="2400" b="1" dirty="0"/>
        </a:p>
      </dgm:t>
    </dgm:pt>
    <dgm:pt modelId="{08FCF870-D29E-4441-B971-CFE7969E87DB}" type="parTrans" cxnId="{983FB1E1-93B2-40AB-B3BA-F487F2E67C5D}">
      <dgm:prSet/>
      <dgm:spPr/>
      <dgm:t>
        <a:bodyPr/>
        <a:lstStyle/>
        <a:p>
          <a:endParaRPr lang="fr-FR"/>
        </a:p>
      </dgm:t>
    </dgm:pt>
    <dgm:pt modelId="{906C4A13-5B7D-41A8-A825-29F2297C5A29}" type="sibTrans" cxnId="{983FB1E1-93B2-40AB-B3BA-F487F2E67C5D}">
      <dgm:prSet/>
      <dgm:spPr/>
      <dgm:t>
        <a:bodyPr/>
        <a:lstStyle/>
        <a:p>
          <a:endParaRPr lang="fr-FR"/>
        </a:p>
      </dgm:t>
    </dgm:pt>
    <dgm:pt modelId="{26FECF90-6B0D-48BF-BEBE-2B30BC5B7263}" type="pres">
      <dgm:prSet presAssocID="{4E8AACA2-89C7-4482-9F65-5F7533DCBF68}" presName="diagram" presStyleCnt="0">
        <dgm:presLayoutVars>
          <dgm:chPref val="1"/>
          <dgm:dir val="rev"/>
          <dgm:animOne val="branch"/>
          <dgm:animLvl val="lvl"/>
          <dgm:resizeHandles/>
        </dgm:presLayoutVars>
      </dgm:prSet>
      <dgm:spPr/>
    </dgm:pt>
    <dgm:pt modelId="{76B86F67-BF3D-487E-85A8-5A2D564922DC}" type="pres">
      <dgm:prSet presAssocID="{53585B9E-4CEF-4F43-9EBC-75BB8D9423BC}" presName="root" presStyleCnt="0"/>
      <dgm:spPr/>
    </dgm:pt>
    <dgm:pt modelId="{00DDF7C6-561A-4C97-80CA-42DA217C5F5E}" type="pres">
      <dgm:prSet presAssocID="{53585B9E-4CEF-4F43-9EBC-75BB8D9423BC}" presName="rootComposite" presStyleCnt="0"/>
      <dgm:spPr/>
    </dgm:pt>
    <dgm:pt modelId="{AC47C215-7394-4D1A-AD3C-C665FBD9D72B}" type="pres">
      <dgm:prSet presAssocID="{53585B9E-4CEF-4F43-9EBC-75BB8D9423BC}" presName="rootText" presStyleLbl="node1" presStyleIdx="0" presStyleCnt="1" custScaleX="565258" custScaleY="158956"/>
      <dgm:spPr/>
    </dgm:pt>
    <dgm:pt modelId="{23368EC2-C56A-4D6E-ADB6-DFA6CC4E2835}" type="pres">
      <dgm:prSet presAssocID="{53585B9E-4CEF-4F43-9EBC-75BB8D9423BC}" presName="rootConnector" presStyleLbl="node1" presStyleIdx="0" presStyleCnt="1"/>
      <dgm:spPr/>
    </dgm:pt>
    <dgm:pt modelId="{664C53F3-FD26-4972-966F-EAEC9E604A4E}" type="pres">
      <dgm:prSet presAssocID="{53585B9E-4CEF-4F43-9EBC-75BB8D9423BC}" presName="childShape" presStyleCnt="0"/>
      <dgm:spPr/>
    </dgm:pt>
    <dgm:pt modelId="{BD62457A-850B-42AB-8586-D9391F18C002}" type="pres">
      <dgm:prSet presAssocID="{FB01B1FF-EAB7-403B-A902-524CBAFBD3C8}" presName="Name13" presStyleLbl="parChTrans1D2" presStyleIdx="0" presStyleCnt="4"/>
      <dgm:spPr/>
    </dgm:pt>
    <dgm:pt modelId="{1271E914-EE09-4145-B53B-FDF1EC3FEFFF}" type="pres">
      <dgm:prSet presAssocID="{24AACE3D-34C5-46FF-AA43-3EB55A692BA5}" presName="childText" presStyleLbl="bgAcc1" presStyleIdx="0" presStyleCnt="4" custScaleX="761437" custLinFactNeighborX="4131" custLinFactNeighborY="-1897">
        <dgm:presLayoutVars>
          <dgm:bulletEnabled val="1"/>
        </dgm:presLayoutVars>
      </dgm:prSet>
      <dgm:spPr/>
    </dgm:pt>
    <dgm:pt modelId="{1F5E2E80-9756-4D66-9723-C49C162B513B}" type="pres">
      <dgm:prSet presAssocID="{A23F4B6A-C790-449E-8EAC-9EDF5A44B097}" presName="Name13" presStyleLbl="parChTrans1D2" presStyleIdx="1" presStyleCnt="4"/>
      <dgm:spPr/>
    </dgm:pt>
    <dgm:pt modelId="{A3971E8D-7388-44D9-AF1C-BDD4C7A23D42}" type="pres">
      <dgm:prSet presAssocID="{B712F539-46A5-4734-BC8C-807B02446B69}" presName="childText" presStyleLbl="bgAcc1" presStyleIdx="1" presStyleCnt="4" custScaleX="761095">
        <dgm:presLayoutVars>
          <dgm:bulletEnabled val="1"/>
        </dgm:presLayoutVars>
      </dgm:prSet>
      <dgm:spPr/>
    </dgm:pt>
    <dgm:pt modelId="{4F29B91D-7F6D-4737-BFEA-EDF8B2D51A65}" type="pres">
      <dgm:prSet presAssocID="{D8B27E1C-A7D2-41D6-9039-C9D2D31D5E1D}" presName="Name13" presStyleLbl="parChTrans1D2" presStyleIdx="2" presStyleCnt="4"/>
      <dgm:spPr/>
    </dgm:pt>
    <dgm:pt modelId="{EF858502-B294-40C5-9714-1F11474F36EC}" type="pres">
      <dgm:prSet presAssocID="{8A1EDE09-1D45-4F3F-999D-CE66664B7C11}" presName="childText" presStyleLbl="bgAcc1" presStyleIdx="2" presStyleCnt="4" custScaleX="762585" custScaleY="134412">
        <dgm:presLayoutVars>
          <dgm:bulletEnabled val="1"/>
        </dgm:presLayoutVars>
      </dgm:prSet>
      <dgm:spPr/>
    </dgm:pt>
    <dgm:pt modelId="{2DE10480-7D93-480A-B3B5-31C4188B365E}" type="pres">
      <dgm:prSet presAssocID="{08FCF870-D29E-4441-B971-CFE7969E87DB}" presName="Name13" presStyleLbl="parChTrans1D2" presStyleIdx="3" presStyleCnt="4"/>
      <dgm:spPr/>
    </dgm:pt>
    <dgm:pt modelId="{0B172CDB-02A6-4B4B-8988-0B99F735559D}" type="pres">
      <dgm:prSet presAssocID="{494C0D85-DC45-4B3E-84DC-4C7470B8BE0F}" presName="childText" presStyleLbl="bgAcc1" presStyleIdx="3" presStyleCnt="4" custScaleX="755316">
        <dgm:presLayoutVars>
          <dgm:bulletEnabled val="1"/>
        </dgm:presLayoutVars>
      </dgm:prSet>
      <dgm:spPr/>
    </dgm:pt>
  </dgm:ptLst>
  <dgm:cxnLst>
    <dgm:cxn modelId="{EBFD7C06-9691-49AE-AAD2-685CE127F87A}" type="presOf" srcId="{FB01B1FF-EAB7-403B-A902-524CBAFBD3C8}" destId="{BD62457A-850B-42AB-8586-D9391F18C002}" srcOrd="0" destOrd="0" presId="urn:microsoft.com/office/officeart/2005/8/layout/hierarchy3"/>
    <dgm:cxn modelId="{77745C09-5F03-4BD4-B772-F3E5AFD89A1C}" type="presOf" srcId="{D8B27E1C-A7D2-41D6-9039-C9D2D31D5E1D}" destId="{4F29B91D-7F6D-4737-BFEA-EDF8B2D51A65}" srcOrd="0" destOrd="0" presId="urn:microsoft.com/office/officeart/2005/8/layout/hierarchy3"/>
    <dgm:cxn modelId="{636D3F16-73EA-4F72-903F-B119E9439092}" type="presOf" srcId="{53585B9E-4CEF-4F43-9EBC-75BB8D9423BC}" destId="{AC47C215-7394-4D1A-AD3C-C665FBD9D72B}" srcOrd="0" destOrd="0" presId="urn:microsoft.com/office/officeart/2005/8/layout/hierarchy3"/>
    <dgm:cxn modelId="{B9934D39-6A33-4C79-8F20-397B8792406D}" type="presOf" srcId="{24AACE3D-34C5-46FF-AA43-3EB55A692BA5}" destId="{1271E914-EE09-4145-B53B-FDF1EC3FEFFF}" srcOrd="0" destOrd="0" presId="urn:microsoft.com/office/officeart/2005/8/layout/hierarchy3"/>
    <dgm:cxn modelId="{39EC863F-72BD-4A3C-8C85-78597B997EC7}" type="presOf" srcId="{494C0D85-DC45-4B3E-84DC-4C7470B8BE0F}" destId="{0B172CDB-02A6-4B4B-8988-0B99F735559D}" srcOrd="0" destOrd="0" presId="urn:microsoft.com/office/officeart/2005/8/layout/hierarchy3"/>
    <dgm:cxn modelId="{D937896C-57C2-4D07-A762-E4652526159D}" type="presOf" srcId="{08FCF870-D29E-4441-B971-CFE7969E87DB}" destId="{2DE10480-7D93-480A-B3B5-31C4188B365E}" srcOrd="0" destOrd="0" presId="urn:microsoft.com/office/officeart/2005/8/layout/hierarchy3"/>
    <dgm:cxn modelId="{FE9E9D70-C9A5-4122-B858-D57CFF593B12}" srcId="{53585B9E-4CEF-4F43-9EBC-75BB8D9423BC}" destId="{8A1EDE09-1D45-4F3F-999D-CE66664B7C11}" srcOrd="2" destOrd="0" parTransId="{D8B27E1C-A7D2-41D6-9039-C9D2D31D5E1D}" sibTransId="{3161C857-ABE2-41B9-B6F8-F792C814A071}"/>
    <dgm:cxn modelId="{F26C5455-09E5-4350-A322-097DEE7F5CB1}" type="presOf" srcId="{53585B9E-4CEF-4F43-9EBC-75BB8D9423BC}" destId="{23368EC2-C56A-4D6E-ADB6-DFA6CC4E2835}" srcOrd="1" destOrd="0" presId="urn:microsoft.com/office/officeart/2005/8/layout/hierarchy3"/>
    <dgm:cxn modelId="{2BFA518B-FFBA-421D-A18D-739FAF09BAA9}" type="presOf" srcId="{A23F4B6A-C790-449E-8EAC-9EDF5A44B097}" destId="{1F5E2E80-9756-4D66-9723-C49C162B513B}" srcOrd="0" destOrd="0" presId="urn:microsoft.com/office/officeart/2005/8/layout/hierarchy3"/>
    <dgm:cxn modelId="{2290B698-8E9D-47B0-BF98-EDC580C9C873}" type="presOf" srcId="{8A1EDE09-1D45-4F3F-999D-CE66664B7C11}" destId="{EF858502-B294-40C5-9714-1F11474F36EC}" srcOrd="0" destOrd="0" presId="urn:microsoft.com/office/officeart/2005/8/layout/hierarchy3"/>
    <dgm:cxn modelId="{B7BC99A9-8830-45A9-91F2-12ADF713DAFD}" srcId="{4E8AACA2-89C7-4482-9F65-5F7533DCBF68}" destId="{53585B9E-4CEF-4F43-9EBC-75BB8D9423BC}" srcOrd="0" destOrd="0" parTransId="{5BD5EB71-CE7F-490E-94CD-2FE07789B48D}" sibTransId="{2B3D7FC1-0C68-4421-91F5-25961099D485}"/>
    <dgm:cxn modelId="{C2A158BB-01A1-4483-B3D5-23FD8A7A0E75}" type="presOf" srcId="{4E8AACA2-89C7-4482-9F65-5F7533DCBF68}" destId="{26FECF90-6B0D-48BF-BEBE-2B30BC5B7263}" srcOrd="0" destOrd="0" presId="urn:microsoft.com/office/officeart/2005/8/layout/hierarchy3"/>
    <dgm:cxn modelId="{A1ABC7C0-0596-4E3C-8316-9A85307E3B3E}" srcId="{53585B9E-4CEF-4F43-9EBC-75BB8D9423BC}" destId="{B712F539-46A5-4734-BC8C-807B02446B69}" srcOrd="1" destOrd="0" parTransId="{A23F4B6A-C790-449E-8EAC-9EDF5A44B097}" sibTransId="{3EF8AAD8-B26D-4DFB-B07D-5FA23C87E32C}"/>
    <dgm:cxn modelId="{C30C82C9-C196-4125-A738-6918147A97A5}" srcId="{53585B9E-4CEF-4F43-9EBC-75BB8D9423BC}" destId="{24AACE3D-34C5-46FF-AA43-3EB55A692BA5}" srcOrd="0" destOrd="0" parTransId="{FB01B1FF-EAB7-403B-A902-524CBAFBD3C8}" sibTransId="{E9DD63D1-6790-4F67-BC73-D21816434DB6}"/>
    <dgm:cxn modelId="{448594D7-B4B5-48F5-9510-38D0107BA602}" type="presOf" srcId="{B712F539-46A5-4734-BC8C-807B02446B69}" destId="{A3971E8D-7388-44D9-AF1C-BDD4C7A23D42}" srcOrd="0" destOrd="0" presId="urn:microsoft.com/office/officeart/2005/8/layout/hierarchy3"/>
    <dgm:cxn modelId="{983FB1E1-93B2-40AB-B3BA-F487F2E67C5D}" srcId="{53585B9E-4CEF-4F43-9EBC-75BB8D9423BC}" destId="{494C0D85-DC45-4B3E-84DC-4C7470B8BE0F}" srcOrd="3" destOrd="0" parTransId="{08FCF870-D29E-4441-B971-CFE7969E87DB}" sibTransId="{906C4A13-5B7D-41A8-A825-29F2297C5A29}"/>
    <dgm:cxn modelId="{C32FFD7F-CC77-4DFD-A61D-8D1A70EE4EB6}" type="presParOf" srcId="{26FECF90-6B0D-48BF-BEBE-2B30BC5B7263}" destId="{76B86F67-BF3D-487E-85A8-5A2D564922DC}" srcOrd="0" destOrd="0" presId="urn:microsoft.com/office/officeart/2005/8/layout/hierarchy3"/>
    <dgm:cxn modelId="{8BBB1FBC-3187-4760-A42E-7A464D13AE45}" type="presParOf" srcId="{76B86F67-BF3D-487E-85A8-5A2D564922DC}" destId="{00DDF7C6-561A-4C97-80CA-42DA217C5F5E}" srcOrd="0" destOrd="0" presId="urn:microsoft.com/office/officeart/2005/8/layout/hierarchy3"/>
    <dgm:cxn modelId="{C3F256F7-AA57-4595-9B18-CC28E8818F82}" type="presParOf" srcId="{00DDF7C6-561A-4C97-80CA-42DA217C5F5E}" destId="{AC47C215-7394-4D1A-AD3C-C665FBD9D72B}" srcOrd="0" destOrd="0" presId="urn:microsoft.com/office/officeart/2005/8/layout/hierarchy3"/>
    <dgm:cxn modelId="{FD483D19-319F-4C20-9BF9-3052D123AF7B}" type="presParOf" srcId="{00DDF7C6-561A-4C97-80CA-42DA217C5F5E}" destId="{23368EC2-C56A-4D6E-ADB6-DFA6CC4E2835}" srcOrd="1" destOrd="0" presId="urn:microsoft.com/office/officeart/2005/8/layout/hierarchy3"/>
    <dgm:cxn modelId="{27696AAD-5372-4887-9617-76E9E0A255C7}" type="presParOf" srcId="{76B86F67-BF3D-487E-85A8-5A2D564922DC}" destId="{664C53F3-FD26-4972-966F-EAEC9E604A4E}" srcOrd="1" destOrd="0" presId="urn:microsoft.com/office/officeart/2005/8/layout/hierarchy3"/>
    <dgm:cxn modelId="{9838939C-F7F0-45F1-AB39-8654A0F64D27}" type="presParOf" srcId="{664C53F3-FD26-4972-966F-EAEC9E604A4E}" destId="{BD62457A-850B-42AB-8586-D9391F18C002}" srcOrd="0" destOrd="0" presId="urn:microsoft.com/office/officeart/2005/8/layout/hierarchy3"/>
    <dgm:cxn modelId="{F2E98960-00F1-4A83-9D97-C454E4B3A026}" type="presParOf" srcId="{664C53F3-FD26-4972-966F-EAEC9E604A4E}" destId="{1271E914-EE09-4145-B53B-FDF1EC3FEFFF}" srcOrd="1" destOrd="0" presId="urn:microsoft.com/office/officeart/2005/8/layout/hierarchy3"/>
    <dgm:cxn modelId="{5DCE14FA-B13F-4D3C-85A8-FF67F630A565}" type="presParOf" srcId="{664C53F3-FD26-4972-966F-EAEC9E604A4E}" destId="{1F5E2E80-9756-4D66-9723-C49C162B513B}" srcOrd="2" destOrd="0" presId="urn:microsoft.com/office/officeart/2005/8/layout/hierarchy3"/>
    <dgm:cxn modelId="{B24AF858-3814-4694-A15F-295E1F22C6BB}" type="presParOf" srcId="{664C53F3-FD26-4972-966F-EAEC9E604A4E}" destId="{A3971E8D-7388-44D9-AF1C-BDD4C7A23D42}" srcOrd="3" destOrd="0" presId="urn:microsoft.com/office/officeart/2005/8/layout/hierarchy3"/>
    <dgm:cxn modelId="{8869C327-B17B-464B-A421-24AF539A501D}" type="presParOf" srcId="{664C53F3-FD26-4972-966F-EAEC9E604A4E}" destId="{4F29B91D-7F6D-4737-BFEA-EDF8B2D51A65}" srcOrd="4" destOrd="0" presId="urn:microsoft.com/office/officeart/2005/8/layout/hierarchy3"/>
    <dgm:cxn modelId="{CF5656FE-D228-4C1E-856B-7DC94072BA39}" type="presParOf" srcId="{664C53F3-FD26-4972-966F-EAEC9E604A4E}" destId="{EF858502-B294-40C5-9714-1F11474F36EC}" srcOrd="5" destOrd="0" presId="urn:microsoft.com/office/officeart/2005/8/layout/hierarchy3"/>
    <dgm:cxn modelId="{708E87AA-F55F-4D00-9105-82A43B17DAB7}" type="presParOf" srcId="{664C53F3-FD26-4972-966F-EAEC9E604A4E}" destId="{2DE10480-7D93-480A-B3B5-31C4188B365E}" srcOrd="6" destOrd="0" presId="urn:microsoft.com/office/officeart/2005/8/layout/hierarchy3"/>
    <dgm:cxn modelId="{26C4150C-6105-490C-BD0D-F704BB351EB5}" type="presParOf" srcId="{664C53F3-FD26-4972-966F-EAEC9E604A4E}" destId="{0B172CDB-02A6-4B4B-8988-0B99F735559D}"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AE2647-40C1-4B68-B1EC-750A9F470CE2}"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fr-FR"/>
        </a:p>
      </dgm:t>
    </dgm:pt>
    <dgm:pt modelId="{F34B0F83-7BC0-44AB-835D-9F62B4FD1A91}">
      <dgm:prSet phldrT="[Texte]"/>
      <dgm:spPr/>
      <dgm:t>
        <a:bodyPr/>
        <a:lstStyle/>
        <a:p>
          <a:r>
            <a:rPr lang="ar-DZ" dirty="0"/>
            <a:t>الضمانات </a:t>
          </a:r>
          <a:endParaRPr lang="fr-FR" dirty="0"/>
        </a:p>
      </dgm:t>
    </dgm:pt>
    <dgm:pt modelId="{0981F021-EDBA-47CB-BACD-BFAD6ED0102F}" type="parTrans" cxnId="{64BE8232-3C9A-4415-91FD-A3229ABAC840}">
      <dgm:prSet/>
      <dgm:spPr/>
      <dgm:t>
        <a:bodyPr/>
        <a:lstStyle/>
        <a:p>
          <a:endParaRPr lang="fr-FR"/>
        </a:p>
      </dgm:t>
    </dgm:pt>
    <dgm:pt modelId="{19341CA8-7C56-4D33-972A-CB2110FBBAA4}" type="sibTrans" cxnId="{64BE8232-3C9A-4415-91FD-A3229ABAC840}">
      <dgm:prSet/>
      <dgm:spPr/>
      <dgm:t>
        <a:bodyPr/>
        <a:lstStyle/>
        <a:p>
          <a:endParaRPr lang="fr-FR"/>
        </a:p>
      </dgm:t>
    </dgm:pt>
    <dgm:pt modelId="{98ED2ABF-932F-4318-9045-91B75277FEAA}">
      <dgm:prSet phldrT="[Texte]" custT="1"/>
      <dgm:spPr/>
      <dgm:t>
        <a:bodyPr/>
        <a:lstStyle/>
        <a:p>
          <a:r>
            <a:rPr lang="ar-DZ" sz="3200" dirty="0"/>
            <a:t>موعد الاستحقاق </a:t>
          </a:r>
          <a:endParaRPr lang="fr-FR" sz="3200" dirty="0"/>
        </a:p>
      </dgm:t>
    </dgm:pt>
    <dgm:pt modelId="{415AB28E-A282-41E6-A02F-8113A9CA9D1C}" type="parTrans" cxnId="{0639F64B-DD64-401D-8248-44FAF100B77D}">
      <dgm:prSet/>
      <dgm:spPr/>
      <dgm:t>
        <a:bodyPr/>
        <a:lstStyle/>
        <a:p>
          <a:endParaRPr lang="fr-FR"/>
        </a:p>
      </dgm:t>
    </dgm:pt>
    <dgm:pt modelId="{D976DA84-903D-4448-9A5D-2C4C212BE7CA}" type="sibTrans" cxnId="{0639F64B-DD64-401D-8248-44FAF100B77D}">
      <dgm:prSet/>
      <dgm:spPr/>
      <dgm:t>
        <a:bodyPr/>
        <a:lstStyle/>
        <a:p>
          <a:endParaRPr lang="fr-FR"/>
        </a:p>
      </dgm:t>
    </dgm:pt>
    <dgm:pt modelId="{49CAC8C0-B31D-467D-BDE5-C1EAC2D032FB}">
      <dgm:prSet phldrT="[Texte]"/>
      <dgm:spPr/>
      <dgm:t>
        <a:bodyPr/>
        <a:lstStyle/>
        <a:p>
          <a:r>
            <a:rPr lang="ar-DZ" dirty="0"/>
            <a:t>ثبات القيمة المدفوعة</a:t>
          </a:r>
          <a:endParaRPr lang="fr-FR" dirty="0"/>
        </a:p>
      </dgm:t>
    </dgm:pt>
    <dgm:pt modelId="{1B7F39C5-35A9-4AC5-99C0-3E1468174AE9}" type="parTrans" cxnId="{FD173A5B-8A2A-4709-BB44-0B77D6B4CAC1}">
      <dgm:prSet/>
      <dgm:spPr/>
      <dgm:t>
        <a:bodyPr/>
        <a:lstStyle/>
        <a:p>
          <a:endParaRPr lang="fr-FR"/>
        </a:p>
      </dgm:t>
    </dgm:pt>
    <dgm:pt modelId="{76CD60CB-8FE1-40CE-BB13-18C457CEF1EC}" type="sibTrans" cxnId="{FD173A5B-8A2A-4709-BB44-0B77D6B4CAC1}">
      <dgm:prSet/>
      <dgm:spPr/>
      <dgm:t>
        <a:bodyPr/>
        <a:lstStyle/>
        <a:p>
          <a:endParaRPr lang="fr-FR"/>
        </a:p>
      </dgm:t>
    </dgm:pt>
    <dgm:pt modelId="{81DEFF2F-EDEB-4252-A2B3-0FBE0C00913F}">
      <dgm:prSet phldrT="[Texte]"/>
      <dgm:spPr/>
      <dgm:t>
        <a:bodyPr/>
        <a:lstStyle/>
        <a:p>
          <a:r>
            <a:rPr lang="ar-DZ" dirty="0"/>
            <a:t>الوفاء بالالتزامات</a:t>
          </a:r>
          <a:endParaRPr lang="fr-FR" dirty="0"/>
        </a:p>
      </dgm:t>
    </dgm:pt>
    <dgm:pt modelId="{32C289F7-8DEA-4AAD-81E1-B9A0773EC61C}" type="parTrans" cxnId="{8F616CB4-2787-4E72-BB69-24F1BE5BA8A7}">
      <dgm:prSet/>
      <dgm:spPr/>
      <dgm:t>
        <a:bodyPr/>
        <a:lstStyle/>
        <a:p>
          <a:endParaRPr lang="fr-FR"/>
        </a:p>
      </dgm:t>
    </dgm:pt>
    <dgm:pt modelId="{045098DB-F6F9-494E-AC92-B4DBAD9DDB9B}" type="sibTrans" cxnId="{8F616CB4-2787-4E72-BB69-24F1BE5BA8A7}">
      <dgm:prSet/>
      <dgm:spPr/>
      <dgm:t>
        <a:bodyPr/>
        <a:lstStyle/>
        <a:p>
          <a:endParaRPr lang="fr-FR"/>
        </a:p>
      </dgm:t>
    </dgm:pt>
    <dgm:pt modelId="{D341BE1C-24D7-4451-8E75-567A42CB70D3}" type="pres">
      <dgm:prSet presAssocID="{F5AE2647-40C1-4B68-B1EC-750A9F470CE2}" presName="hierChild1" presStyleCnt="0">
        <dgm:presLayoutVars>
          <dgm:orgChart val="1"/>
          <dgm:chPref val="1"/>
          <dgm:dir/>
          <dgm:animOne val="branch"/>
          <dgm:animLvl val="lvl"/>
          <dgm:resizeHandles/>
        </dgm:presLayoutVars>
      </dgm:prSet>
      <dgm:spPr/>
    </dgm:pt>
    <dgm:pt modelId="{18D3C855-4316-406D-B8D0-274BC8C387CD}" type="pres">
      <dgm:prSet presAssocID="{F34B0F83-7BC0-44AB-835D-9F62B4FD1A91}" presName="hierRoot1" presStyleCnt="0">
        <dgm:presLayoutVars>
          <dgm:hierBranch val="init"/>
        </dgm:presLayoutVars>
      </dgm:prSet>
      <dgm:spPr/>
    </dgm:pt>
    <dgm:pt modelId="{8B82A1F3-0371-49A0-A9CB-358FBED75E6C}" type="pres">
      <dgm:prSet presAssocID="{F34B0F83-7BC0-44AB-835D-9F62B4FD1A91}" presName="rootComposite1" presStyleCnt="0"/>
      <dgm:spPr/>
    </dgm:pt>
    <dgm:pt modelId="{9DACCA83-9CD3-4624-BED7-BEF2C9FE004A}" type="pres">
      <dgm:prSet presAssocID="{F34B0F83-7BC0-44AB-835D-9F62B4FD1A91}" presName="rootText1" presStyleLbl="node0" presStyleIdx="0" presStyleCnt="4">
        <dgm:presLayoutVars>
          <dgm:chPref val="3"/>
        </dgm:presLayoutVars>
      </dgm:prSet>
      <dgm:spPr/>
    </dgm:pt>
    <dgm:pt modelId="{E8A2E237-DC44-4796-9E69-1F8CD3CFDD0E}" type="pres">
      <dgm:prSet presAssocID="{F34B0F83-7BC0-44AB-835D-9F62B4FD1A91}" presName="rootConnector1" presStyleLbl="node1" presStyleIdx="0" presStyleCnt="0"/>
      <dgm:spPr/>
    </dgm:pt>
    <dgm:pt modelId="{A8EA3136-99AB-40BB-9C69-60210B5D6C31}" type="pres">
      <dgm:prSet presAssocID="{F34B0F83-7BC0-44AB-835D-9F62B4FD1A91}" presName="hierChild2" presStyleCnt="0"/>
      <dgm:spPr/>
    </dgm:pt>
    <dgm:pt modelId="{3E0CF00F-800B-48D4-888F-537D96A3E1E1}" type="pres">
      <dgm:prSet presAssocID="{F34B0F83-7BC0-44AB-835D-9F62B4FD1A91}" presName="hierChild3" presStyleCnt="0"/>
      <dgm:spPr/>
    </dgm:pt>
    <dgm:pt modelId="{9EC3492C-F493-4549-89A3-213515F1BE3F}" type="pres">
      <dgm:prSet presAssocID="{49CAC8C0-B31D-467D-BDE5-C1EAC2D032FB}" presName="hierRoot1" presStyleCnt="0">
        <dgm:presLayoutVars>
          <dgm:hierBranch val="init"/>
        </dgm:presLayoutVars>
      </dgm:prSet>
      <dgm:spPr/>
    </dgm:pt>
    <dgm:pt modelId="{3FFF9F1F-59DF-45C8-93EC-3E225B5399CD}" type="pres">
      <dgm:prSet presAssocID="{49CAC8C0-B31D-467D-BDE5-C1EAC2D032FB}" presName="rootComposite1" presStyleCnt="0"/>
      <dgm:spPr/>
    </dgm:pt>
    <dgm:pt modelId="{CEBA9191-73CF-48DF-AD27-D50DE451BC03}" type="pres">
      <dgm:prSet presAssocID="{49CAC8C0-B31D-467D-BDE5-C1EAC2D032FB}" presName="rootText1" presStyleLbl="node0" presStyleIdx="1" presStyleCnt="4">
        <dgm:presLayoutVars>
          <dgm:chPref val="3"/>
        </dgm:presLayoutVars>
      </dgm:prSet>
      <dgm:spPr/>
    </dgm:pt>
    <dgm:pt modelId="{6533487D-0657-4466-8736-2128170CCB46}" type="pres">
      <dgm:prSet presAssocID="{49CAC8C0-B31D-467D-BDE5-C1EAC2D032FB}" presName="rootConnector1" presStyleLbl="node1" presStyleIdx="0" presStyleCnt="0"/>
      <dgm:spPr/>
    </dgm:pt>
    <dgm:pt modelId="{63C3480D-9F29-4938-8732-E886FB385B5E}" type="pres">
      <dgm:prSet presAssocID="{49CAC8C0-B31D-467D-BDE5-C1EAC2D032FB}" presName="hierChild2" presStyleCnt="0"/>
      <dgm:spPr/>
    </dgm:pt>
    <dgm:pt modelId="{E0E29F37-AEDC-4815-9CFC-11A47CB3314C}" type="pres">
      <dgm:prSet presAssocID="{49CAC8C0-B31D-467D-BDE5-C1EAC2D032FB}" presName="hierChild3" presStyleCnt="0"/>
      <dgm:spPr/>
    </dgm:pt>
    <dgm:pt modelId="{24887B17-0BD6-4499-AEFB-9DCF96ED00C6}" type="pres">
      <dgm:prSet presAssocID="{81DEFF2F-EDEB-4252-A2B3-0FBE0C00913F}" presName="hierRoot1" presStyleCnt="0">
        <dgm:presLayoutVars>
          <dgm:hierBranch val="init"/>
        </dgm:presLayoutVars>
      </dgm:prSet>
      <dgm:spPr/>
    </dgm:pt>
    <dgm:pt modelId="{89236CAD-2FA2-42EF-8A38-E96CAA8106BA}" type="pres">
      <dgm:prSet presAssocID="{81DEFF2F-EDEB-4252-A2B3-0FBE0C00913F}" presName="rootComposite1" presStyleCnt="0"/>
      <dgm:spPr/>
    </dgm:pt>
    <dgm:pt modelId="{223C950C-A83A-452B-971D-54093825E827}" type="pres">
      <dgm:prSet presAssocID="{81DEFF2F-EDEB-4252-A2B3-0FBE0C00913F}" presName="rootText1" presStyleLbl="node0" presStyleIdx="2" presStyleCnt="4">
        <dgm:presLayoutVars>
          <dgm:chPref val="3"/>
        </dgm:presLayoutVars>
      </dgm:prSet>
      <dgm:spPr/>
    </dgm:pt>
    <dgm:pt modelId="{88A63D0D-A520-4A55-BB8D-5688F11C2B1D}" type="pres">
      <dgm:prSet presAssocID="{81DEFF2F-EDEB-4252-A2B3-0FBE0C00913F}" presName="rootConnector1" presStyleLbl="node1" presStyleIdx="0" presStyleCnt="0"/>
      <dgm:spPr/>
    </dgm:pt>
    <dgm:pt modelId="{1CF1F8E5-E32D-4659-9D41-5775185E555B}" type="pres">
      <dgm:prSet presAssocID="{81DEFF2F-EDEB-4252-A2B3-0FBE0C00913F}" presName="hierChild2" presStyleCnt="0"/>
      <dgm:spPr/>
    </dgm:pt>
    <dgm:pt modelId="{07B936A2-2758-4D58-A353-923665225656}" type="pres">
      <dgm:prSet presAssocID="{81DEFF2F-EDEB-4252-A2B3-0FBE0C00913F}" presName="hierChild3" presStyleCnt="0"/>
      <dgm:spPr/>
    </dgm:pt>
    <dgm:pt modelId="{5B66E07A-281E-469E-A075-1E66CB4ED02A}" type="pres">
      <dgm:prSet presAssocID="{98ED2ABF-932F-4318-9045-91B75277FEAA}" presName="hierRoot1" presStyleCnt="0">
        <dgm:presLayoutVars>
          <dgm:hierBranch val="init"/>
        </dgm:presLayoutVars>
      </dgm:prSet>
      <dgm:spPr/>
    </dgm:pt>
    <dgm:pt modelId="{B3A4286D-F2C5-4B50-82C9-764322671109}" type="pres">
      <dgm:prSet presAssocID="{98ED2ABF-932F-4318-9045-91B75277FEAA}" presName="rootComposite1" presStyleCnt="0"/>
      <dgm:spPr/>
    </dgm:pt>
    <dgm:pt modelId="{FF72153A-2348-4322-A20B-F20DA4FD3F7F}" type="pres">
      <dgm:prSet presAssocID="{98ED2ABF-932F-4318-9045-91B75277FEAA}" presName="rootText1" presStyleLbl="node0" presStyleIdx="3" presStyleCnt="4" custLinFactNeighborY="-4261">
        <dgm:presLayoutVars>
          <dgm:chPref val="3"/>
        </dgm:presLayoutVars>
      </dgm:prSet>
      <dgm:spPr/>
    </dgm:pt>
    <dgm:pt modelId="{F52DC8E2-D9DE-46B8-9250-F526251CE823}" type="pres">
      <dgm:prSet presAssocID="{98ED2ABF-932F-4318-9045-91B75277FEAA}" presName="rootConnector1" presStyleLbl="node1" presStyleIdx="0" presStyleCnt="0"/>
      <dgm:spPr/>
    </dgm:pt>
    <dgm:pt modelId="{B791A085-2905-4A64-943D-46ED9F4C6062}" type="pres">
      <dgm:prSet presAssocID="{98ED2ABF-932F-4318-9045-91B75277FEAA}" presName="hierChild2" presStyleCnt="0"/>
      <dgm:spPr/>
    </dgm:pt>
    <dgm:pt modelId="{AC28D9F6-257E-440E-BD51-F0B0DCD55264}" type="pres">
      <dgm:prSet presAssocID="{98ED2ABF-932F-4318-9045-91B75277FEAA}" presName="hierChild3" presStyleCnt="0"/>
      <dgm:spPr/>
    </dgm:pt>
  </dgm:ptLst>
  <dgm:cxnLst>
    <dgm:cxn modelId="{64BE8232-3C9A-4415-91FD-A3229ABAC840}" srcId="{F5AE2647-40C1-4B68-B1EC-750A9F470CE2}" destId="{F34B0F83-7BC0-44AB-835D-9F62B4FD1A91}" srcOrd="0" destOrd="0" parTransId="{0981F021-EDBA-47CB-BACD-BFAD6ED0102F}" sibTransId="{19341CA8-7C56-4D33-972A-CB2110FBBAA4}"/>
    <dgm:cxn modelId="{280DE335-9560-48C7-8A85-550E10866F29}" type="presOf" srcId="{81DEFF2F-EDEB-4252-A2B3-0FBE0C00913F}" destId="{88A63D0D-A520-4A55-BB8D-5688F11C2B1D}" srcOrd="1" destOrd="0" presId="urn:microsoft.com/office/officeart/2005/8/layout/orgChart1"/>
    <dgm:cxn modelId="{964E7838-22C2-4872-9025-056FDCF7D9E9}" type="presOf" srcId="{F34B0F83-7BC0-44AB-835D-9F62B4FD1A91}" destId="{E8A2E237-DC44-4796-9E69-1F8CD3CFDD0E}" srcOrd="1" destOrd="0" presId="urn:microsoft.com/office/officeart/2005/8/layout/orgChart1"/>
    <dgm:cxn modelId="{FD173A5B-8A2A-4709-BB44-0B77D6B4CAC1}" srcId="{F5AE2647-40C1-4B68-B1EC-750A9F470CE2}" destId="{49CAC8C0-B31D-467D-BDE5-C1EAC2D032FB}" srcOrd="1" destOrd="0" parTransId="{1B7F39C5-35A9-4AC5-99C0-3E1468174AE9}" sibTransId="{76CD60CB-8FE1-40CE-BB13-18C457CEF1EC}"/>
    <dgm:cxn modelId="{0639F64B-DD64-401D-8248-44FAF100B77D}" srcId="{F5AE2647-40C1-4B68-B1EC-750A9F470CE2}" destId="{98ED2ABF-932F-4318-9045-91B75277FEAA}" srcOrd="3" destOrd="0" parTransId="{415AB28E-A282-41E6-A02F-8113A9CA9D1C}" sibTransId="{D976DA84-903D-4448-9A5D-2C4C212BE7CA}"/>
    <dgm:cxn modelId="{80098758-4CDE-47D9-B58B-90B06E8D37A7}" type="presOf" srcId="{49CAC8C0-B31D-467D-BDE5-C1EAC2D032FB}" destId="{6533487D-0657-4466-8736-2128170CCB46}" srcOrd="1" destOrd="0" presId="urn:microsoft.com/office/officeart/2005/8/layout/orgChart1"/>
    <dgm:cxn modelId="{1646D57F-F11D-422E-B1BC-11361A29C01A}" type="presOf" srcId="{F5AE2647-40C1-4B68-B1EC-750A9F470CE2}" destId="{D341BE1C-24D7-4451-8E75-567A42CB70D3}" srcOrd="0" destOrd="0" presId="urn:microsoft.com/office/officeart/2005/8/layout/orgChart1"/>
    <dgm:cxn modelId="{4E6D1387-E04C-42E9-9188-FC9AD32C3516}" type="presOf" srcId="{F34B0F83-7BC0-44AB-835D-9F62B4FD1A91}" destId="{9DACCA83-9CD3-4624-BED7-BEF2C9FE004A}" srcOrd="0" destOrd="0" presId="urn:microsoft.com/office/officeart/2005/8/layout/orgChart1"/>
    <dgm:cxn modelId="{D8789A9E-EDD5-4140-B134-E3F7392F2D16}" type="presOf" srcId="{49CAC8C0-B31D-467D-BDE5-C1EAC2D032FB}" destId="{CEBA9191-73CF-48DF-AD27-D50DE451BC03}" srcOrd="0" destOrd="0" presId="urn:microsoft.com/office/officeart/2005/8/layout/orgChart1"/>
    <dgm:cxn modelId="{8F616CB4-2787-4E72-BB69-24F1BE5BA8A7}" srcId="{F5AE2647-40C1-4B68-B1EC-750A9F470CE2}" destId="{81DEFF2F-EDEB-4252-A2B3-0FBE0C00913F}" srcOrd="2" destOrd="0" parTransId="{32C289F7-8DEA-4AAD-81E1-B9A0773EC61C}" sibTransId="{045098DB-F6F9-494E-AC92-B4DBAD9DDB9B}"/>
    <dgm:cxn modelId="{B55D9BE1-AD63-4A32-A88B-FAF365DDACBB}" type="presOf" srcId="{98ED2ABF-932F-4318-9045-91B75277FEAA}" destId="{F52DC8E2-D9DE-46B8-9250-F526251CE823}" srcOrd="1" destOrd="0" presId="urn:microsoft.com/office/officeart/2005/8/layout/orgChart1"/>
    <dgm:cxn modelId="{1BFBEFE3-2744-4E5E-BD38-5F84B943F2D4}" type="presOf" srcId="{81DEFF2F-EDEB-4252-A2B3-0FBE0C00913F}" destId="{223C950C-A83A-452B-971D-54093825E827}" srcOrd="0" destOrd="0" presId="urn:microsoft.com/office/officeart/2005/8/layout/orgChart1"/>
    <dgm:cxn modelId="{9AC1C8F5-D0A0-477B-A65B-B142057B2472}" type="presOf" srcId="{98ED2ABF-932F-4318-9045-91B75277FEAA}" destId="{FF72153A-2348-4322-A20B-F20DA4FD3F7F}" srcOrd="0" destOrd="0" presId="urn:microsoft.com/office/officeart/2005/8/layout/orgChart1"/>
    <dgm:cxn modelId="{B912F95D-3CFC-4128-8893-3D0E2B41EA1E}" type="presParOf" srcId="{D341BE1C-24D7-4451-8E75-567A42CB70D3}" destId="{18D3C855-4316-406D-B8D0-274BC8C387CD}" srcOrd="0" destOrd="0" presId="urn:microsoft.com/office/officeart/2005/8/layout/orgChart1"/>
    <dgm:cxn modelId="{B2E77EC3-80E7-46B5-91C0-EE2E550A2ADC}" type="presParOf" srcId="{18D3C855-4316-406D-B8D0-274BC8C387CD}" destId="{8B82A1F3-0371-49A0-A9CB-358FBED75E6C}" srcOrd="0" destOrd="0" presId="urn:microsoft.com/office/officeart/2005/8/layout/orgChart1"/>
    <dgm:cxn modelId="{230206E5-FD8A-4ABC-AFE9-A12B1A78DE28}" type="presParOf" srcId="{8B82A1F3-0371-49A0-A9CB-358FBED75E6C}" destId="{9DACCA83-9CD3-4624-BED7-BEF2C9FE004A}" srcOrd="0" destOrd="0" presId="urn:microsoft.com/office/officeart/2005/8/layout/orgChart1"/>
    <dgm:cxn modelId="{9A895217-2F4A-4625-893E-A4FA5F95F659}" type="presParOf" srcId="{8B82A1F3-0371-49A0-A9CB-358FBED75E6C}" destId="{E8A2E237-DC44-4796-9E69-1F8CD3CFDD0E}" srcOrd="1" destOrd="0" presId="urn:microsoft.com/office/officeart/2005/8/layout/orgChart1"/>
    <dgm:cxn modelId="{55F637BD-07B3-4D07-9277-80DF0E433827}" type="presParOf" srcId="{18D3C855-4316-406D-B8D0-274BC8C387CD}" destId="{A8EA3136-99AB-40BB-9C69-60210B5D6C31}" srcOrd="1" destOrd="0" presId="urn:microsoft.com/office/officeart/2005/8/layout/orgChart1"/>
    <dgm:cxn modelId="{638D6EFE-B8FA-40A9-B8B8-8B67BEB91245}" type="presParOf" srcId="{18D3C855-4316-406D-B8D0-274BC8C387CD}" destId="{3E0CF00F-800B-48D4-888F-537D96A3E1E1}" srcOrd="2" destOrd="0" presId="urn:microsoft.com/office/officeart/2005/8/layout/orgChart1"/>
    <dgm:cxn modelId="{B0BD156E-7498-484B-8EF7-26A891CF77A9}" type="presParOf" srcId="{D341BE1C-24D7-4451-8E75-567A42CB70D3}" destId="{9EC3492C-F493-4549-89A3-213515F1BE3F}" srcOrd="1" destOrd="0" presId="urn:microsoft.com/office/officeart/2005/8/layout/orgChart1"/>
    <dgm:cxn modelId="{5B0FE6DB-C6B6-4766-9E5F-7F1CB0E456C4}" type="presParOf" srcId="{9EC3492C-F493-4549-89A3-213515F1BE3F}" destId="{3FFF9F1F-59DF-45C8-93EC-3E225B5399CD}" srcOrd="0" destOrd="0" presId="urn:microsoft.com/office/officeart/2005/8/layout/orgChart1"/>
    <dgm:cxn modelId="{EEB8770B-E67A-41A6-8A66-94EBEB575216}" type="presParOf" srcId="{3FFF9F1F-59DF-45C8-93EC-3E225B5399CD}" destId="{CEBA9191-73CF-48DF-AD27-D50DE451BC03}" srcOrd="0" destOrd="0" presId="urn:microsoft.com/office/officeart/2005/8/layout/orgChart1"/>
    <dgm:cxn modelId="{BF12901D-ECDB-4023-9634-FE6323FE9EC4}" type="presParOf" srcId="{3FFF9F1F-59DF-45C8-93EC-3E225B5399CD}" destId="{6533487D-0657-4466-8736-2128170CCB46}" srcOrd="1" destOrd="0" presId="urn:microsoft.com/office/officeart/2005/8/layout/orgChart1"/>
    <dgm:cxn modelId="{6287541F-E938-4BC5-85C0-519F2A2D62EC}" type="presParOf" srcId="{9EC3492C-F493-4549-89A3-213515F1BE3F}" destId="{63C3480D-9F29-4938-8732-E886FB385B5E}" srcOrd="1" destOrd="0" presId="urn:microsoft.com/office/officeart/2005/8/layout/orgChart1"/>
    <dgm:cxn modelId="{74C664A9-63A0-45BB-97C6-EB81C155E235}" type="presParOf" srcId="{9EC3492C-F493-4549-89A3-213515F1BE3F}" destId="{E0E29F37-AEDC-4815-9CFC-11A47CB3314C}" srcOrd="2" destOrd="0" presId="urn:microsoft.com/office/officeart/2005/8/layout/orgChart1"/>
    <dgm:cxn modelId="{01A7ED54-004E-4E29-8A76-34213CBB7952}" type="presParOf" srcId="{D341BE1C-24D7-4451-8E75-567A42CB70D3}" destId="{24887B17-0BD6-4499-AEFB-9DCF96ED00C6}" srcOrd="2" destOrd="0" presId="urn:microsoft.com/office/officeart/2005/8/layout/orgChart1"/>
    <dgm:cxn modelId="{26BBEA7D-435B-4892-BDE2-28594C540DF9}" type="presParOf" srcId="{24887B17-0BD6-4499-AEFB-9DCF96ED00C6}" destId="{89236CAD-2FA2-42EF-8A38-E96CAA8106BA}" srcOrd="0" destOrd="0" presId="urn:microsoft.com/office/officeart/2005/8/layout/orgChart1"/>
    <dgm:cxn modelId="{F669D3D0-53EE-42B4-9F50-74A98076D2E3}" type="presParOf" srcId="{89236CAD-2FA2-42EF-8A38-E96CAA8106BA}" destId="{223C950C-A83A-452B-971D-54093825E827}" srcOrd="0" destOrd="0" presId="urn:microsoft.com/office/officeart/2005/8/layout/orgChart1"/>
    <dgm:cxn modelId="{DCBE811D-1722-43F7-8C63-059A2EB60327}" type="presParOf" srcId="{89236CAD-2FA2-42EF-8A38-E96CAA8106BA}" destId="{88A63D0D-A520-4A55-BB8D-5688F11C2B1D}" srcOrd="1" destOrd="0" presId="urn:microsoft.com/office/officeart/2005/8/layout/orgChart1"/>
    <dgm:cxn modelId="{36832F40-8A0E-40F4-806B-88526C3B7DF6}" type="presParOf" srcId="{24887B17-0BD6-4499-AEFB-9DCF96ED00C6}" destId="{1CF1F8E5-E32D-4659-9D41-5775185E555B}" srcOrd="1" destOrd="0" presId="urn:microsoft.com/office/officeart/2005/8/layout/orgChart1"/>
    <dgm:cxn modelId="{A20A1D10-3EB4-489E-B862-DFF31E86FCF4}" type="presParOf" srcId="{24887B17-0BD6-4499-AEFB-9DCF96ED00C6}" destId="{07B936A2-2758-4D58-A353-923665225656}" srcOrd="2" destOrd="0" presId="urn:microsoft.com/office/officeart/2005/8/layout/orgChart1"/>
    <dgm:cxn modelId="{4E7C034B-9D57-482E-82B1-BEDD6683A0E3}" type="presParOf" srcId="{D341BE1C-24D7-4451-8E75-567A42CB70D3}" destId="{5B66E07A-281E-469E-A075-1E66CB4ED02A}" srcOrd="3" destOrd="0" presId="urn:microsoft.com/office/officeart/2005/8/layout/orgChart1"/>
    <dgm:cxn modelId="{32F5B75F-DCBB-445A-8103-C63AC0FFCD46}" type="presParOf" srcId="{5B66E07A-281E-469E-A075-1E66CB4ED02A}" destId="{B3A4286D-F2C5-4B50-82C9-764322671109}" srcOrd="0" destOrd="0" presId="urn:microsoft.com/office/officeart/2005/8/layout/orgChart1"/>
    <dgm:cxn modelId="{B63A380E-6F5C-4C05-813B-52F46A8EABEE}" type="presParOf" srcId="{B3A4286D-F2C5-4B50-82C9-764322671109}" destId="{FF72153A-2348-4322-A20B-F20DA4FD3F7F}" srcOrd="0" destOrd="0" presId="urn:microsoft.com/office/officeart/2005/8/layout/orgChart1"/>
    <dgm:cxn modelId="{7C6490BE-382E-4A3A-BA31-1705FB60A766}" type="presParOf" srcId="{B3A4286D-F2C5-4B50-82C9-764322671109}" destId="{F52DC8E2-D9DE-46B8-9250-F526251CE823}" srcOrd="1" destOrd="0" presId="urn:microsoft.com/office/officeart/2005/8/layout/orgChart1"/>
    <dgm:cxn modelId="{8CA7783D-2864-4A3B-9561-0EDE1A1219A0}" type="presParOf" srcId="{5B66E07A-281E-469E-A075-1E66CB4ED02A}" destId="{B791A085-2905-4A64-943D-46ED9F4C6062}" srcOrd="1" destOrd="0" presId="urn:microsoft.com/office/officeart/2005/8/layout/orgChart1"/>
    <dgm:cxn modelId="{5478EFDE-A804-4C30-9E72-782A4188BE46}" type="presParOf" srcId="{5B66E07A-281E-469E-A075-1E66CB4ED02A}" destId="{AC28D9F6-257E-440E-BD51-F0B0DCD552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6703F9-4FE3-4003-BADA-173A23C1F07C}" type="doc">
      <dgm:prSet loTypeId="urn:microsoft.com/office/officeart/2005/8/layout/cycle2" loCatId="cycle" qsTypeId="urn:microsoft.com/office/officeart/2005/8/quickstyle/simple1" qsCatId="simple" csTypeId="urn:microsoft.com/office/officeart/2005/8/colors/accent1_5" csCatId="accent1" phldr="1"/>
      <dgm:spPr/>
      <dgm:t>
        <a:bodyPr/>
        <a:lstStyle/>
        <a:p>
          <a:endParaRPr lang="fr-FR"/>
        </a:p>
      </dgm:t>
    </dgm:pt>
    <dgm:pt modelId="{641CD703-F878-45C1-9E8C-7832613F166A}">
      <dgm:prSet phldrT="[Texte]"/>
      <dgm:spPr/>
      <dgm:t>
        <a:bodyPr/>
        <a:lstStyle/>
        <a:p>
          <a:r>
            <a:rPr lang="ar-DZ" dirty="0" err="1"/>
            <a:t>الملاءمة</a:t>
          </a:r>
          <a:endParaRPr lang="fr-FR" dirty="0"/>
        </a:p>
      </dgm:t>
    </dgm:pt>
    <dgm:pt modelId="{E3C84722-B4B2-4752-9D79-0C76C0177E4F}" type="parTrans" cxnId="{23CA8352-2C7E-4E95-BE1A-D853FD7009F1}">
      <dgm:prSet/>
      <dgm:spPr/>
      <dgm:t>
        <a:bodyPr/>
        <a:lstStyle/>
        <a:p>
          <a:endParaRPr lang="fr-FR"/>
        </a:p>
      </dgm:t>
    </dgm:pt>
    <dgm:pt modelId="{BD64B55F-266D-4F1C-AE4B-E495804A6824}" type="sibTrans" cxnId="{23CA8352-2C7E-4E95-BE1A-D853FD7009F1}">
      <dgm:prSet/>
      <dgm:spPr/>
      <dgm:t>
        <a:bodyPr/>
        <a:lstStyle/>
        <a:p>
          <a:endParaRPr lang="fr-FR"/>
        </a:p>
      </dgm:t>
    </dgm:pt>
    <dgm:pt modelId="{CEE65C03-3999-44ED-B270-95345467E7FE}">
      <dgm:prSet phldrT="[Texte]"/>
      <dgm:spPr/>
      <dgm:t>
        <a:bodyPr/>
        <a:lstStyle/>
        <a:p>
          <a:r>
            <a:rPr lang="ar-DZ" dirty="0"/>
            <a:t>المرونة</a:t>
          </a:r>
          <a:endParaRPr lang="fr-FR" dirty="0"/>
        </a:p>
      </dgm:t>
    </dgm:pt>
    <dgm:pt modelId="{862D86FD-5269-4FD7-AA9B-CCF3D374132C}" type="parTrans" cxnId="{6476887F-FF95-433C-8359-477886193F31}">
      <dgm:prSet/>
      <dgm:spPr/>
      <dgm:t>
        <a:bodyPr/>
        <a:lstStyle/>
        <a:p>
          <a:endParaRPr lang="fr-FR"/>
        </a:p>
      </dgm:t>
    </dgm:pt>
    <dgm:pt modelId="{FAB9056F-D22A-46DF-92F9-75DF1F606CB0}" type="sibTrans" cxnId="{6476887F-FF95-433C-8359-477886193F31}">
      <dgm:prSet/>
      <dgm:spPr/>
      <dgm:t>
        <a:bodyPr/>
        <a:lstStyle/>
        <a:p>
          <a:endParaRPr lang="fr-FR"/>
        </a:p>
      </dgm:t>
    </dgm:pt>
    <dgm:pt modelId="{594D53D9-AF85-45E6-839D-17309C84800B}">
      <dgm:prSet phldrT="[Texte]" custT="1"/>
      <dgm:spPr/>
      <dgm:t>
        <a:bodyPr/>
        <a:lstStyle/>
        <a:p>
          <a:r>
            <a:rPr lang="ar-DZ" sz="2800" dirty="0"/>
            <a:t>الخطر</a:t>
          </a:r>
          <a:endParaRPr lang="fr-FR" sz="2800" dirty="0"/>
        </a:p>
      </dgm:t>
    </dgm:pt>
    <dgm:pt modelId="{7E6B406B-3E47-4518-8B68-B2E6EA2A46DE}" type="parTrans" cxnId="{235A58ED-CD32-4879-A34C-FFE34F73CB4B}">
      <dgm:prSet/>
      <dgm:spPr/>
      <dgm:t>
        <a:bodyPr/>
        <a:lstStyle/>
        <a:p>
          <a:endParaRPr lang="fr-FR"/>
        </a:p>
      </dgm:t>
    </dgm:pt>
    <dgm:pt modelId="{34CF1965-2D31-4189-AEB7-20340278C00F}" type="sibTrans" cxnId="{235A58ED-CD32-4879-A34C-FFE34F73CB4B}">
      <dgm:prSet/>
      <dgm:spPr/>
      <dgm:t>
        <a:bodyPr/>
        <a:lstStyle/>
        <a:p>
          <a:endParaRPr lang="fr-FR"/>
        </a:p>
      </dgm:t>
    </dgm:pt>
    <dgm:pt modelId="{3BAEC531-2493-410A-A411-3E2C7B48ACC0}">
      <dgm:prSet phldrT="[Texte]"/>
      <dgm:spPr/>
      <dgm:t>
        <a:bodyPr/>
        <a:lstStyle/>
        <a:p>
          <a:r>
            <a:rPr lang="ar-DZ" dirty="0" err="1"/>
            <a:t>الارباح</a:t>
          </a:r>
          <a:r>
            <a:rPr lang="ar-DZ" dirty="0"/>
            <a:t>  المؤقتة</a:t>
          </a:r>
          <a:endParaRPr lang="fr-FR" dirty="0"/>
        </a:p>
      </dgm:t>
    </dgm:pt>
    <dgm:pt modelId="{2F514724-6697-47F2-B6DB-B43E5CB8F6B8}" type="parTrans" cxnId="{6A822CE7-91A7-4633-86C2-03FEA775FF63}">
      <dgm:prSet/>
      <dgm:spPr/>
      <dgm:t>
        <a:bodyPr/>
        <a:lstStyle/>
        <a:p>
          <a:endParaRPr lang="fr-FR"/>
        </a:p>
      </dgm:t>
    </dgm:pt>
    <dgm:pt modelId="{DCAE2948-795D-4DE3-B18A-E128F11DBD46}" type="sibTrans" cxnId="{6A822CE7-91A7-4633-86C2-03FEA775FF63}">
      <dgm:prSet/>
      <dgm:spPr/>
      <dgm:t>
        <a:bodyPr/>
        <a:lstStyle/>
        <a:p>
          <a:endParaRPr lang="fr-FR"/>
        </a:p>
      </dgm:t>
    </dgm:pt>
    <dgm:pt modelId="{0BED6E6D-D554-47A3-9662-7DC85B56B507}">
      <dgm:prSet phldrT="[Texte]"/>
      <dgm:spPr/>
      <dgm:t>
        <a:bodyPr/>
        <a:lstStyle/>
        <a:p>
          <a:r>
            <a:rPr lang="ar-DZ" dirty="0"/>
            <a:t>التوقيت</a:t>
          </a:r>
          <a:endParaRPr lang="fr-FR" dirty="0"/>
        </a:p>
      </dgm:t>
    </dgm:pt>
    <dgm:pt modelId="{BAF0E459-4AC6-4324-B614-99F2BBE209DB}" type="parTrans" cxnId="{7DBFAC8B-9C98-4C26-883F-05CDF5A9B2CE}">
      <dgm:prSet/>
      <dgm:spPr/>
      <dgm:t>
        <a:bodyPr/>
        <a:lstStyle/>
        <a:p>
          <a:endParaRPr lang="fr-FR"/>
        </a:p>
      </dgm:t>
    </dgm:pt>
    <dgm:pt modelId="{33000EBD-3D42-4683-8F69-58FB7663B9CB}" type="sibTrans" cxnId="{7DBFAC8B-9C98-4C26-883F-05CDF5A9B2CE}">
      <dgm:prSet/>
      <dgm:spPr/>
      <dgm:t>
        <a:bodyPr/>
        <a:lstStyle/>
        <a:p>
          <a:endParaRPr lang="fr-FR"/>
        </a:p>
      </dgm:t>
    </dgm:pt>
    <dgm:pt modelId="{B387C24E-AFA2-4132-A5CD-C22560691A55}" type="pres">
      <dgm:prSet presAssocID="{2D6703F9-4FE3-4003-BADA-173A23C1F07C}" presName="cycle" presStyleCnt="0">
        <dgm:presLayoutVars>
          <dgm:dir/>
          <dgm:resizeHandles val="exact"/>
        </dgm:presLayoutVars>
      </dgm:prSet>
      <dgm:spPr/>
    </dgm:pt>
    <dgm:pt modelId="{5A757B51-9491-4B23-8DB1-74A0C8086538}" type="pres">
      <dgm:prSet presAssocID="{641CD703-F878-45C1-9E8C-7832613F166A}" presName="node" presStyleLbl="node1" presStyleIdx="0" presStyleCnt="5">
        <dgm:presLayoutVars>
          <dgm:bulletEnabled val="1"/>
        </dgm:presLayoutVars>
      </dgm:prSet>
      <dgm:spPr/>
    </dgm:pt>
    <dgm:pt modelId="{F27C6CA4-5767-4294-B853-91F98C4C5A14}" type="pres">
      <dgm:prSet presAssocID="{BD64B55F-266D-4F1C-AE4B-E495804A6824}" presName="sibTrans" presStyleLbl="sibTrans2D1" presStyleIdx="0" presStyleCnt="5"/>
      <dgm:spPr/>
    </dgm:pt>
    <dgm:pt modelId="{E7D979D9-C7BF-485F-8EB2-313513CCE934}" type="pres">
      <dgm:prSet presAssocID="{BD64B55F-266D-4F1C-AE4B-E495804A6824}" presName="connectorText" presStyleLbl="sibTrans2D1" presStyleIdx="0" presStyleCnt="5"/>
      <dgm:spPr/>
    </dgm:pt>
    <dgm:pt modelId="{68BEC39F-7B13-4594-8FD7-F3C830C8F252}" type="pres">
      <dgm:prSet presAssocID="{CEE65C03-3999-44ED-B270-95345467E7FE}" presName="node" presStyleLbl="node1" presStyleIdx="1" presStyleCnt="5">
        <dgm:presLayoutVars>
          <dgm:bulletEnabled val="1"/>
        </dgm:presLayoutVars>
      </dgm:prSet>
      <dgm:spPr/>
    </dgm:pt>
    <dgm:pt modelId="{D50BA9BB-F602-41AB-9B40-AB771F361826}" type="pres">
      <dgm:prSet presAssocID="{FAB9056F-D22A-46DF-92F9-75DF1F606CB0}" presName="sibTrans" presStyleLbl="sibTrans2D1" presStyleIdx="1" presStyleCnt="5"/>
      <dgm:spPr/>
    </dgm:pt>
    <dgm:pt modelId="{62089827-60BC-4078-9044-CBE4A5075DBA}" type="pres">
      <dgm:prSet presAssocID="{FAB9056F-D22A-46DF-92F9-75DF1F606CB0}" presName="connectorText" presStyleLbl="sibTrans2D1" presStyleIdx="1" presStyleCnt="5"/>
      <dgm:spPr/>
    </dgm:pt>
    <dgm:pt modelId="{765CA29D-4A25-42F3-83AF-C6AC1E26651E}" type="pres">
      <dgm:prSet presAssocID="{594D53D9-AF85-45E6-839D-17309C84800B}" presName="node" presStyleLbl="node1" presStyleIdx="2" presStyleCnt="5">
        <dgm:presLayoutVars>
          <dgm:bulletEnabled val="1"/>
        </dgm:presLayoutVars>
      </dgm:prSet>
      <dgm:spPr/>
    </dgm:pt>
    <dgm:pt modelId="{DDF98BDE-C7FF-4D7A-9B23-3787BC95ED45}" type="pres">
      <dgm:prSet presAssocID="{34CF1965-2D31-4189-AEB7-20340278C00F}" presName="sibTrans" presStyleLbl="sibTrans2D1" presStyleIdx="2" presStyleCnt="5"/>
      <dgm:spPr/>
    </dgm:pt>
    <dgm:pt modelId="{6F495ED0-C353-4B04-A391-1655FBE07CA3}" type="pres">
      <dgm:prSet presAssocID="{34CF1965-2D31-4189-AEB7-20340278C00F}" presName="connectorText" presStyleLbl="sibTrans2D1" presStyleIdx="2" presStyleCnt="5"/>
      <dgm:spPr/>
    </dgm:pt>
    <dgm:pt modelId="{C97EEF2A-8B36-41B8-A2DE-F90845C282C0}" type="pres">
      <dgm:prSet presAssocID="{3BAEC531-2493-410A-A411-3E2C7B48ACC0}" presName="node" presStyleLbl="node1" presStyleIdx="3" presStyleCnt="5">
        <dgm:presLayoutVars>
          <dgm:bulletEnabled val="1"/>
        </dgm:presLayoutVars>
      </dgm:prSet>
      <dgm:spPr/>
    </dgm:pt>
    <dgm:pt modelId="{8D4FC69B-CA1E-4937-9DDE-BEF41BF119EA}" type="pres">
      <dgm:prSet presAssocID="{DCAE2948-795D-4DE3-B18A-E128F11DBD46}" presName="sibTrans" presStyleLbl="sibTrans2D1" presStyleIdx="3" presStyleCnt="5"/>
      <dgm:spPr/>
    </dgm:pt>
    <dgm:pt modelId="{FD5DB5FC-BEAC-4240-9A22-7AA0DA349731}" type="pres">
      <dgm:prSet presAssocID="{DCAE2948-795D-4DE3-B18A-E128F11DBD46}" presName="connectorText" presStyleLbl="sibTrans2D1" presStyleIdx="3" presStyleCnt="5"/>
      <dgm:spPr/>
    </dgm:pt>
    <dgm:pt modelId="{069FDF1B-6EC7-4C16-8041-31168B625E51}" type="pres">
      <dgm:prSet presAssocID="{0BED6E6D-D554-47A3-9662-7DC85B56B507}" presName="node" presStyleLbl="node1" presStyleIdx="4" presStyleCnt="5">
        <dgm:presLayoutVars>
          <dgm:bulletEnabled val="1"/>
        </dgm:presLayoutVars>
      </dgm:prSet>
      <dgm:spPr/>
    </dgm:pt>
    <dgm:pt modelId="{CF221263-D381-4CBB-9A82-85A1F6FAE4AE}" type="pres">
      <dgm:prSet presAssocID="{33000EBD-3D42-4683-8F69-58FB7663B9CB}" presName="sibTrans" presStyleLbl="sibTrans2D1" presStyleIdx="4" presStyleCnt="5"/>
      <dgm:spPr/>
    </dgm:pt>
    <dgm:pt modelId="{F7210A34-AC56-4D3C-96C6-724D1B3901BB}" type="pres">
      <dgm:prSet presAssocID="{33000EBD-3D42-4683-8F69-58FB7663B9CB}" presName="connectorText" presStyleLbl="sibTrans2D1" presStyleIdx="4" presStyleCnt="5"/>
      <dgm:spPr/>
    </dgm:pt>
  </dgm:ptLst>
  <dgm:cxnLst>
    <dgm:cxn modelId="{E6F82B04-9550-4FEF-9D36-A7C9306133ED}" type="presOf" srcId="{DCAE2948-795D-4DE3-B18A-E128F11DBD46}" destId="{8D4FC69B-CA1E-4937-9DDE-BEF41BF119EA}" srcOrd="0" destOrd="0" presId="urn:microsoft.com/office/officeart/2005/8/layout/cycle2"/>
    <dgm:cxn modelId="{BD87A108-2350-44D3-B871-3F0131F0C385}" type="presOf" srcId="{0BED6E6D-D554-47A3-9662-7DC85B56B507}" destId="{069FDF1B-6EC7-4C16-8041-31168B625E51}" srcOrd="0" destOrd="0" presId="urn:microsoft.com/office/officeart/2005/8/layout/cycle2"/>
    <dgm:cxn modelId="{178F2C16-15DA-4054-8A33-D77AFBE02EE5}" type="presOf" srcId="{33000EBD-3D42-4683-8F69-58FB7663B9CB}" destId="{F7210A34-AC56-4D3C-96C6-724D1B3901BB}" srcOrd="1" destOrd="0" presId="urn:microsoft.com/office/officeart/2005/8/layout/cycle2"/>
    <dgm:cxn modelId="{CE27EA2F-EADF-4E4D-AA59-27B030239B7B}" type="presOf" srcId="{BD64B55F-266D-4F1C-AE4B-E495804A6824}" destId="{E7D979D9-C7BF-485F-8EB2-313513CCE934}" srcOrd="1" destOrd="0" presId="urn:microsoft.com/office/officeart/2005/8/layout/cycle2"/>
    <dgm:cxn modelId="{BB850E32-ABE9-43C1-8873-AB1FC3721EA0}" type="presOf" srcId="{FAB9056F-D22A-46DF-92F9-75DF1F606CB0}" destId="{62089827-60BC-4078-9044-CBE4A5075DBA}" srcOrd="1" destOrd="0" presId="urn:microsoft.com/office/officeart/2005/8/layout/cycle2"/>
    <dgm:cxn modelId="{40EF1245-0F49-4454-9311-71ECCA7C8080}" type="presOf" srcId="{594D53D9-AF85-45E6-839D-17309C84800B}" destId="{765CA29D-4A25-42F3-83AF-C6AC1E26651E}" srcOrd="0" destOrd="0" presId="urn:microsoft.com/office/officeart/2005/8/layout/cycle2"/>
    <dgm:cxn modelId="{23CA8352-2C7E-4E95-BE1A-D853FD7009F1}" srcId="{2D6703F9-4FE3-4003-BADA-173A23C1F07C}" destId="{641CD703-F878-45C1-9E8C-7832613F166A}" srcOrd="0" destOrd="0" parTransId="{E3C84722-B4B2-4752-9D79-0C76C0177E4F}" sibTransId="{BD64B55F-266D-4F1C-AE4B-E495804A6824}"/>
    <dgm:cxn modelId="{B9994E56-E4FD-4BFF-8AE9-E84F09FBA82C}" type="presOf" srcId="{FAB9056F-D22A-46DF-92F9-75DF1F606CB0}" destId="{D50BA9BB-F602-41AB-9B40-AB771F361826}" srcOrd="0" destOrd="0" presId="urn:microsoft.com/office/officeart/2005/8/layout/cycle2"/>
    <dgm:cxn modelId="{6476887F-FF95-433C-8359-477886193F31}" srcId="{2D6703F9-4FE3-4003-BADA-173A23C1F07C}" destId="{CEE65C03-3999-44ED-B270-95345467E7FE}" srcOrd="1" destOrd="0" parTransId="{862D86FD-5269-4FD7-AA9B-CCF3D374132C}" sibTransId="{FAB9056F-D22A-46DF-92F9-75DF1F606CB0}"/>
    <dgm:cxn modelId="{23053A85-A2AC-4188-9921-6D57ABB5E726}" type="presOf" srcId="{BD64B55F-266D-4F1C-AE4B-E495804A6824}" destId="{F27C6CA4-5767-4294-B853-91F98C4C5A14}" srcOrd="0" destOrd="0" presId="urn:microsoft.com/office/officeart/2005/8/layout/cycle2"/>
    <dgm:cxn modelId="{8B057489-C083-4233-B749-05E1141626C0}" type="presOf" srcId="{2D6703F9-4FE3-4003-BADA-173A23C1F07C}" destId="{B387C24E-AFA2-4132-A5CD-C22560691A55}" srcOrd="0" destOrd="0" presId="urn:microsoft.com/office/officeart/2005/8/layout/cycle2"/>
    <dgm:cxn modelId="{7DBFAC8B-9C98-4C26-883F-05CDF5A9B2CE}" srcId="{2D6703F9-4FE3-4003-BADA-173A23C1F07C}" destId="{0BED6E6D-D554-47A3-9662-7DC85B56B507}" srcOrd="4" destOrd="0" parTransId="{BAF0E459-4AC6-4324-B614-99F2BBE209DB}" sibTransId="{33000EBD-3D42-4683-8F69-58FB7663B9CB}"/>
    <dgm:cxn modelId="{33F98CB7-DC2E-45A6-A823-C5C473A6B267}" type="presOf" srcId="{641CD703-F878-45C1-9E8C-7832613F166A}" destId="{5A757B51-9491-4B23-8DB1-74A0C8086538}" srcOrd="0" destOrd="0" presId="urn:microsoft.com/office/officeart/2005/8/layout/cycle2"/>
    <dgm:cxn modelId="{6146DEDB-7A09-4C4C-BAD8-346B945B9CB3}" type="presOf" srcId="{33000EBD-3D42-4683-8F69-58FB7663B9CB}" destId="{CF221263-D381-4CBB-9A82-85A1F6FAE4AE}" srcOrd="0" destOrd="0" presId="urn:microsoft.com/office/officeart/2005/8/layout/cycle2"/>
    <dgm:cxn modelId="{6A822CE7-91A7-4633-86C2-03FEA775FF63}" srcId="{2D6703F9-4FE3-4003-BADA-173A23C1F07C}" destId="{3BAEC531-2493-410A-A411-3E2C7B48ACC0}" srcOrd="3" destOrd="0" parTransId="{2F514724-6697-47F2-B6DB-B43E5CB8F6B8}" sibTransId="{DCAE2948-795D-4DE3-B18A-E128F11DBD46}"/>
    <dgm:cxn modelId="{DECFCAE9-12F1-43A9-A3A4-ED2B1B88EE96}" type="presOf" srcId="{DCAE2948-795D-4DE3-B18A-E128F11DBD46}" destId="{FD5DB5FC-BEAC-4240-9A22-7AA0DA349731}" srcOrd="1" destOrd="0" presId="urn:microsoft.com/office/officeart/2005/8/layout/cycle2"/>
    <dgm:cxn modelId="{DC4FFAEC-C6BA-4EDC-A9BE-13C1BB25E476}" type="presOf" srcId="{3BAEC531-2493-410A-A411-3E2C7B48ACC0}" destId="{C97EEF2A-8B36-41B8-A2DE-F90845C282C0}" srcOrd="0" destOrd="0" presId="urn:microsoft.com/office/officeart/2005/8/layout/cycle2"/>
    <dgm:cxn modelId="{235A58ED-CD32-4879-A34C-FFE34F73CB4B}" srcId="{2D6703F9-4FE3-4003-BADA-173A23C1F07C}" destId="{594D53D9-AF85-45E6-839D-17309C84800B}" srcOrd="2" destOrd="0" parTransId="{7E6B406B-3E47-4518-8B68-B2E6EA2A46DE}" sibTransId="{34CF1965-2D31-4189-AEB7-20340278C00F}"/>
    <dgm:cxn modelId="{D647F3ED-EB6D-41B4-8104-649A3F4399A3}" type="presOf" srcId="{34CF1965-2D31-4189-AEB7-20340278C00F}" destId="{DDF98BDE-C7FF-4D7A-9B23-3787BC95ED45}" srcOrd="0" destOrd="0" presId="urn:microsoft.com/office/officeart/2005/8/layout/cycle2"/>
    <dgm:cxn modelId="{FC9EE1EF-51BD-44A3-A859-8188400ADE1D}" type="presOf" srcId="{CEE65C03-3999-44ED-B270-95345467E7FE}" destId="{68BEC39F-7B13-4594-8FD7-F3C830C8F252}" srcOrd="0" destOrd="0" presId="urn:microsoft.com/office/officeart/2005/8/layout/cycle2"/>
    <dgm:cxn modelId="{B8AF4FF0-7125-467D-BC77-E4B33D12A060}" type="presOf" srcId="{34CF1965-2D31-4189-AEB7-20340278C00F}" destId="{6F495ED0-C353-4B04-A391-1655FBE07CA3}" srcOrd="1" destOrd="0" presId="urn:microsoft.com/office/officeart/2005/8/layout/cycle2"/>
    <dgm:cxn modelId="{1FE3875E-BA2C-4EB1-AC5D-522ABF370304}" type="presParOf" srcId="{B387C24E-AFA2-4132-A5CD-C22560691A55}" destId="{5A757B51-9491-4B23-8DB1-74A0C8086538}" srcOrd="0" destOrd="0" presId="urn:microsoft.com/office/officeart/2005/8/layout/cycle2"/>
    <dgm:cxn modelId="{2777F60C-68FD-411A-842B-51BD7C9EC27C}" type="presParOf" srcId="{B387C24E-AFA2-4132-A5CD-C22560691A55}" destId="{F27C6CA4-5767-4294-B853-91F98C4C5A14}" srcOrd="1" destOrd="0" presId="urn:microsoft.com/office/officeart/2005/8/layout/cycle2"/>
    <dgm:cxn modelId="{7AAD979F-C187-4E8C-9C0C-C6E708F9B4DD}" type="presParOf" srcId="{F27C6CA4-5767-4294-B853-91F98C4C5A14}" destId="{E7D979D9-C7BF-485F-8EB2-313513CCE934}" srcOrd="0" destOrd="0" presId="urn:microsoft.com/office/officeart/2005/8/layout/cycle2"/>
    <dgm:cxn modelId="{3A20A42C-0681-4898-849B-4E17FD0F7046}" type="presParOf" srcId="{B387C24E-AFA2-4132-A5CD-C22560691A55}" destId="{68BEC39F-7B13-4594-8FD7-F3C830C8F252}" srcOrd="2" destOrd="0" presId="urn:microsoft.com/office/officeart/2005/8/layout/cycle2"/>
    <dgm:cxn modelId="{12851D22-4217-4389-9251-97B8A8CB3428}" type="presParOf" srcId="{B387C24E-AFA2-4132-A5CD-C22560691A55}" destId="{D50BA9BB-F602-41AB-9B40-AB771F361826}" srcOrd="3" destOrd="0" presId="urn:microsoft.com/office/officeart/2005/8/layout/cycle2"/>
    <dgm:cxn modelId="{C683FC9D-D910-4426-A894-C037A99A06F6}" type="presParOf" srcId="{D50BA9BB-F602-41AB-9B40-AB771F361826}" destId="{62089827-60BC-4078-9044-CBE4A5075DBA}" srcOrd="0" destOrd="0" presId="urn:microsoft.com/office/officeart/2005/8/layout/cycle2"/>
    <dgm:cxn modelId="{F7CC2296-13EB-4CAD-A1DD-EBFCBE7C3162}" type="presParOf" srcId="{B387C24E-AFA2-4132-A5CD-C22560691A55}" destId="{765CA29D-4A25-42F3-83AF-C6AC1E26651E}" srcOrd="4" destOrd="0" presId="urn:microsoft.com/office/officeart/2005/8/layout/cycle2"/>
    <dgm:cxn modelId="{74C7FF0A-FA01-4A11-9363-C1B9E46582C5}" type="presParOf" srcId="{B387C24E-AFA2-4132-A5CD-C22560691A55}" destId="{DDF98BDE-C7FF-4D7A-9B23-3787BC95ED45}" srcOrd="5" destOrd="0" presId="urn:microsoft.com/office/officeart/2005/8/layout/cycle2"/>
    <dgm:cxn modelId="{75B33D79-FEE9-41BB-90E7-F3566AE6D988}" type="presParOf" srcId="{DDF98BDE-C7FF-4D7A-9B23-3787BC95ED45}" destId="{6F495ED0-C353-4B04-A391-1655FBE07CA3}" srcOrd="0" destOrd="0" presId="urn:microsoft.com/office/officeart/2005/8/layout/cycle2"/>
    <dgm:cxn modelId="{50694E1C-C495-483B-AF9A-2BAA53D071F3}" type="presParOf" srcId="{B387C24E-AFA2-4132-A5CD-C22560691A55}" destId="{C97EEF2A-8B36-41B8-A2DE-F90845C282C0}" srcOrd="6" destOrd="0" presId="urn:microsoft.com/office/officeart/2005/8/layout/cycle2"/>
    <dgm:cxn modelId="{DFCCE00B-A08F-4A2D-B7CC-B530E4713F3E}" type="presParOf" srcId="{B387C24E-AFA2-4132-A5CD-C22560691A55}" destId="{8D4FC69B-CA1E-4937-9DDE-BEF41BF119EA}" srcOrd="7" destOrd="0" presId="urn:microsoft.com/office/officeart/2005/8/layout/cycle2"/>
    <dgm:cxn modelId="{FD02D830-21BD-4D8A-8DE0-F26BF860D6F7}" type="presParOf" srcId="{8D4FC69B-CA1E-4937-9DDE-BEF41BF119EA}" destId="{FD5DB5FC-BEAC-4240-9A22-7AA0DA349731}" srcOrd="0" destOrd="0" presId="urn:microsoft.com/office/officeart/2005/8/layout/cycle2"/>
    <dgm:cxn modelId="{2E22E4E1-24EA-4CBD-A244-C2DE846F0946}" type="presParOf" srcId="{B387C24E-AFA2-4132-A5CD-C22560691A55}" destId="{069FDF1B-6EC7-4C16-8041-31168B625E51}" srcOrd="8" destOrd="0" presId="urn:microsoft.com/office/officeart/2005/8/layout/cycle2"/>
    <dgm:cxn modelId="{A6B75DD5-928E-473B-BFA4-CF515B8009B4}" type="presParOf" srcId="{B387C24E-AFA2-4132-A5CD-C22560691A55}" destId="{CF221263-D381-4CBB-9A82-85A1F6FAE4AE}" srcOrd="9" destOrd="0" presId="urn:microsoft.com/office/officeart/2005/8/layout/cycle2"/>
    <dgm:cxn modelId="{AA1DCA20-E4E2-4465-9372-4DF8793BC9BA}" type="presParOf" srcId="{CF221263-D381-4CBB-9A82-85A1F6FAE4AE}" destId="{F7210A34-AC56-4D3C-96C6-724D1B3901B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638197-2A0D-4602-9545-B998695E5927}">
      <dsp:nvSpPr>
        <dsp:cNvPr id="0" name=""/>
        <dsp:cNvSpPr/>
      </dsp:nvSpPr>
      <dsp:spPr>
        <a:xfrm>
          <a:off x="2725221" y="0"/>
          <a:ext cx="2597467" cy="2597467"/>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r>
            <a:rPr lang="ar-DZ" sz="4500" b="1" kern="1200" dirty="0">
              <a:solidFill>
                <a:schemeClr val="bg1"/>
              </a:solidFill>
            </a:rPr>
            <a:t>مصادر التمويل الرئيسية</a:t>
          </a:r>
          <a:endParaRPr lang="fr-FR" sz="4500" b="1" kern="1200" dirty="0">
            <a:solidFill>
              <a:schemeClr val="bg1"/>
            </a:solidFill>
          </a:endParaRPr>
        </a:p>
      </dsp:txBody>
      <dsp:txXfrm>
        <a:off x="3105611" y="380390"/>
        <a:ext cx="1836687" cy="1836687"/>
      </dsp:txXfrm>
    </dsp:sp>
    <dsp:sp modelId="{E3CF2D50-37AE-49CD-B1A6-4C4A5F8E5BF6}">
      <dsp:nvSpPr>
        <dsp:cNvPr id="0" name=""/>
        <dsp:cNvSpPr/>
      </dsp:nvSpPr>
      <dsp:spPr>
        <a:xfrm rot="8440149">
          <a:off x="986742" y="2523511"/>
          <a:ext cx="2181491" cy="74027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5FDC83-E837-4B80-A222-0B252258D6EC}">
      <dsp:nvSpPr>
        <dsp:cNvPr id="0" name=""/>
        <dsp:cNvSpPr/>
      </dsp:nvSpPr>
      <dsp:spPr>
        <a:xfrm>
          <a:off x="0" y="2597924"/>
          <a:ext cx="2467594" cy="1974075"/>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16205" tIns="116205" rIns="116205" bIns="116205" numCol="1" spcCol="1270" anchor="ctr" anchorCtr="0">
          <a:noAutofit/>
        </a:bodyPr>
        <a:lstStyle/>
        <a:p>
          <a:pPr marL="0" lvl="0" indent="0" algn="ctr" defTabSz="2711450">
            <a:lnSpc>
              <a:spcPct val="90000"/>
            </a:lnSpc>
            <a:spcBef>
              <a:spcPct val="0"/>
            </a:spcBef>
            <a:spcAft>
              <a:spcPct val="35000"/>
            </a:spcAft>
            <a:buNone/>
          </a:pPr>
          <a:r>
            <a:rPr lang="ar-DZ" sz="6100" b="1" kern="1200" dirty="0">
              <a:solidFill>
                <a:schemeClr val="bg1"/>
              </a:solidFill>
            </a:rPr>
            <a:t>مصادر خارجية</a:t>
          </a:r>
          <a:endParaRPr lang="fr-FR" sz="6100" b="1" kern="1200" dirty="0">
            <a:solidFill>
              <a:schemeClr val="bg1"/>
            </a:solidFill>
          </a:endParaRPr>
        </a:p>
      </dsp:txBody>
      <dsp:txXfrm>
        <a:off x="57819" y="2655743"/>
        <a:ext cx="2351956" cy="1858437"/>
      </dsp:txXfrm>
    </dsp:sp>
    <dsp:sp modelId="{9FCE3C06-DA98-4DA3-BE2D-656343811A3E}">
      <dsp:nvSpPr>
        <dsp:cNvPr id="0" name=""/>
        <dsp:cNvSpPr/>
      </dsp:nvSpPr>
      <dsp:spPr>
        <a:xfrm rot="2261615">
          <a:off x="4919543" y="2495981"/>
          <a:ext cx="2265683" cy="74027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BE0814-40E5-4FC7-9DAE-F1E322CFDB81}">
      <dsp:nvSpPr>
        <dsp:cNvPr id="0" name=""/>
        <dsp:cNvSpPr/>
      </dsp:nvSpPr>
      <dsp:spPr>
        <a:xfrm>
          <a:off x="5714997" y="2571745"/>
          <a:ext cx="2467594" cy="1974075"/>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16205" tIns="116205" rIns="116205" bIns="116205" numCol="1" spcCol="1270" anchor="ctr" anchorCtr="0">
          <a:noAutofit/>
        </a:bodyPr>
        <a:lstStyle/>
        <a:p>
          <a:pPr marL="0" lvl="0" indent="0" algn="ctr" defTabSz="2711450">
            <a:lnSpc>
              <a:spcPct val="90000"/>
            </a:lnSpc>
            <a:spcBef>
              <a:spcPct val="0"/>
            </a:spcBef>
            <a:spcAft>
              <a:spcPct val="35000"/>
            </a:spcAft>
            <a:buNone/>
          </a:pPr>
          <a:r>
            <a:rPr lang="ar-DZ" sz="6100" b="1" kern="1200" dirty="0">
              <a:solidFill>
                <a:schemeClr val="bg1"/>
              </a:solidFill>
            </a:rPr>
            <a:t>مصادر داخلية</a:t>
          </a:r>
          <a:endParaRPr lang="fr-FR" sz="6100" b="1" kern="1200" dirty="0">
            <a:solidFill>
              <a:schemeClr val="bg1"/>
            </a:solidFill>
          </a:endParaRPr>
        </a:p>
      </dsp:txBody>
      <dsp:txXfrm>
        <a:off x="5772816" y="2629564"/>
        <a:ext cx="2351956" cy="18584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47C215-7394-4D1A-AD3C-C665FBD9D72B}">
      <dsp:nvSpPr>
        <dsp:cNvPr id="0" name=""/>
        <dsp:cNvSpPr/>
      </dsp:nvSpPr>
      <dsp:spPr>
        <a:xfrm>
          <a:off x="1858367" y="248978"/>
          <a:ext cx="6642607" cy="933982"/>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4775" tIns="69850" rIns="104775" bIns="69850" numCol="1" spcCol="1270" anchor="ctr" anchorCtr="0">
          <a:noAutofit/>
        </a:bodyPr>
        <a:lstStyle/>
        <a:p>
          <a:pPr marL="0" lvl="0" indent="0" algn="ctr" defTabSz="2444750">
            <a:lnSpc>
              <a:spcPct val="90000"/>
            </a:lnSpc>
            <a:spcBef>
              <a:spcPct val="0"/>
            </a:spcBef>
            <a:spcAft>
              <a:spcPct val="35000"/>
            </a:spcAft>
            <a:buNone/>
          </a:pPr>
          <a:r>
            <a:rPr lang="ar-DZ" sz="5500" kern="1200" dirty="0"/>
            <a:t>مستويات الميزانية:</a:t>
          </a:r>
          <a:endParaRPr lang="fr-FR" sz="5500" kern="1200" dirty="0"/>
        </a:p>
      </dsp:txBody>
      <dsp:txXfrm>
        <a:off x="1885722" y="276333"/>
        <a:ext cx="6587897" cy="879272"/>
      </dsp:txXfrm>
    </dsp:sp>
    <dsp:sp modelId="{BD62457A-850B-42AB-8586-D9391F18C002}">
      <dsp:nvSpPr>
        <dsp:cNvPr id="0" name=""/>
        <dsp:cNvSpPr/>
      </dsp:nvSpPr>
      <dsp:spPr>
        <a:xfrm>
          <a:off x="7200497" y="1182960"/>
          <a:ext cx="636217" cy="429533"/>
        </a:xfrm>
        <a:custGeom>
          <a:avLst/>
          <a:gdLst/>
          <a:ahLst/>
          <a:cxnLst/>
          <a:rect l="0" t="0" r="0" b="0"/>
          <a:pathLst>
            <a:path>
              <a:moveTo>
                <a:pt x="636217" y="0"/>
              </a:moveTo>
              <a:lnTo>
                <a:pt x="636217" y="429533"/>
              </a:lnTo>
              <a:lnTo>
                <a:pt x="0" y="429533"/>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1271E914-EE09-4145-B53B-FDF1EC3FEFFF}">
      <dsp:nvSpPr>
        <dsp:cNvPr id="0" name=""/>
        <dsp:cNvSpPr/>
      </dsp:nvSpPr>
      <dsp:spPr>
        <a:xfrm>
          <a:off x="42099" y="1318707"/>
          <a:ext cx="7158398" cy="58757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مستوى الموارد الدائمة والاستخدامات المستقرة</a:t>
          </a:r>
          <a:endParaRPr lang="fr-FR" sz="2400" b="1" kern="1200" dirty="0"/>
        </a:p>
      </dsp:txBody>
      <dsp:txXfrm>
        <a:off x="59308" y="1335916"/>
        <a:ext cx="7123980" cy="553155"/>
      </dsp:txXfrm>
    </dsp:sp>
    <dsp:sp modelId="{1F5E2E80-9756-4D66-9723-C49C162B513B}">
      <dsp:nvSpPr>
        <dsp:cNvPr id="0" name=""/>
        <dsp:cNvSpPr/>
      </dsp:nvSpPr>
      <dsp:spPr>
        <a:xfrm>
          <a:off x="7158445" y="1182960"/>
          <a:ext cx="678268" cy="1175146"/>
        </a:xfrm>
        <a:custGeom>
          <a:avLst/>
          <a:gdLst/>
          <a:ahLst/>
          <a:cxnLst/>
          <a:rect l="0" t="0" r="0" b="0"/>
          <a:pathLst>
            <a:path>
              <a:moveTo>
                <a:pt x="678268" y="0"/>
              </a:moveTo>
              <a:lnTo>
                <a:pt x="678268" y="1175146"/>
              </a:lnTo>
              <a:lnTo>
                <a:pt x="0" y="1175146"/>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A3971E8D-7388-44D9-AF1C-BDD4C7A23D42}">
      <dsp:nvSpPr>
        <dsp:cNvPr id="0" name=""/>
        <dsp:cNvSpPr/>
      </dsp:nvSpPr>
      <dsp:spPr>
        <a:xfrm>
          <a:off x="3262" y="2064320"/>
          <a:ext cx="7155182" cy="58757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مستوى استخدامات الاستغلال وموارد الاستغلال</a:t>
          </a:r>
          <a:endParaRPr lang="fr-FR" sz="2400" b="1" kern="1200" dirty="0"/>
        </a:p>
      </dsp:txBody>
      <dsp:txXfrm>
        <a:off x="20471" y="2081529"/>
        <a:ext cx="7120764" cy="553155"/>
      </dsp:txXfrm>
    </dsp:sp>
    <dsp:sp modelId="{4F29B91D-7F6D-4737-BFEA-EDF8B2D51A65}">
      <dsp:nvSpPr>
        <dsp:cNvPr id="0" name=""/>
        <dsp:cNvSpPr/>
      </dsp:nvSpPr>
      <dsp:spPr>
        <a:xfrm>
          <a:off x="7172453" y="1182960"/>
          <a:ext cx="664260" cy="2010710"/>
        </a:xfrm>
        <a:custGeom>
          <a:avLst/>
          <a:gdLst/>
          <a:ahLst/>
          <a:cxnLst/>
          <a:rect l="0" t="0" r="0" b="0"/>
          <a:pathLst>
            <a:path>
              <a:moveTo>
                <a:pt x="664260" y="0"/>
              </a:moveTo>
              <a:lnTo>
                <a:pt x="664260" y="2010710"/>
              </a:lnTo>
              <a:lnTo>
                <a:pt x="0" y="201071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EF858502-B294-40C5-9714-1F11474F36EC}">
      <dsp:nvSpPr>
        <dsp:cNvPr id="0" name=""/>
        <dsp:cNvSpPr/>
      </dsp:nvSpPr>
      <dsp:spPr>
        <a:xfrm>
          <a:off x="3262" y="2798786"/>
          <a:ext cx="7169190" cy="789768"/>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مستوى الاستخدامات خارج الاستغلال </a:t>
          </a:r>
          <a:r>
            <a:rPr lang="ar-DZ" sz="2400" b="1" kern="1200" dirty="0" err="1"/>
            <a:t>و</a:t>
          </a:r>
          <a:r>
            <a:rPr lang="ar-DZ" sz="2400" b="1" kern="1200" dirty="0"/>
            <a:t> المواد خارج الاستغلال</a:t>
          </a:r>
        </a:p>
      </dsp:txBody>
      <dsp:txXfrm>
        <a:off x="26394" y="2821918"/>
        <a:ext cx="7122926" cy="743504"/>
      </dsp:txXfrm>
    </dsp:sp>
    <dsp:sp modelId="{2DE10480-7D93-480A-B3B5-31C4188B365E}">
      <dsp:nvSpPr>
        <dsp:cNvPr id="0" name=""/>
        <dsp:cNvSpPr/>
      </dsp:nvSpPr>
      <dsp:spPr>
        <a:xfrm>
          <a:off x="7104116" y="1182960"/>
          <a:ext cx="732597" cy="2846274"/>
        </a:xfrm>
        <a:custGeom>
          <a:avLst/>
          <a:gdLst/>
          <a:ahLst/>
          <a:cxnLst/>
          <a:rect l="0" t="0" r="0" b="0"/>
          <a:pathLst>
            <a:path>
              <a:moveTo>
                <a:pt x="732597" y="0"/>
              </a:moveTo>
              <a:lnTo>
                <a:pt x="732597" y="2846274"/>
              </a:lnTo>
              <a:lnTo>
                <a:pt x="0" y="2846274"/>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0B172CDB-02A6-4B4B-8988-0B99F735559D}">
      <dsp:nvSpPr>
        <dsp:cNvPr id="0" name=""/>
        <dsp:cNvSpPr/>
      </dsp:nvSpPr>
      <dsp:spPr>
        <a:xfrm>
          <a:off x="3262" y="3735448"/>
          <a:ext cx="7100853" cy="58757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مستوى الخزينة</a:t>
          </a:r>
          <a:endParaRPr lang="fr-FR" sz="2400" b="1" kern="1200" dirty="0"/>
        </a:p>
      </dsp:txBody>
      <dsp:txXfrm>
        <a:off x="20471" y="3752657"/>
        <a:ext cx="7066435" cy="5531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ACCA83-9CD3-4624-BED7-BEF2C9FE004A}">
      <dsp:nvSpPr>
        <dsp:cNvPr id="0" name=""/>
        <dsp:cNvSpPr/>
      </dsp:nvSpPr>
      <dsp:spPr>
        <a:xfrm>
          <a:off x="4222" y="1823473"/>
          <a:ext cx="1761232" cy="88061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DZ" sz="3100" kern="1200" dirty="0"/>
            <a:t>الضمانات </a:t>
          </a:r>
          <a:endParaRPr lang="fr-FR" sz="3100" kern="1200" dirty="0"/>
        </a:p>
      </dsp:txBody>
      <dsp:txXfrm>
        <a:off x="4222" y="1823473"/>
        <a:ext cx="1761232" cy="880616"/>
      </dsp:txXfrm>
    </dsp:sp>
    <dsp:sp modelId="{CEBA9191-73CF-48DF-AD27-D50DE451BC03}">
      <dsp:nvSpPr>
        <dsp:cNvPr id="0" name=""/>
        <dsp:cNvSpPr/>
      </dsp:nvSpPr>
      <dsp:spPr>
        <a:xfrm>
          <a:off x="2135314" y="1823473"/>
          <a:ext cx="1761232" cy="88061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DZ" sz="3100" kern="1200" dirty="0"/>
            <a:t>ثبات القيمة المدفوعة</a:t>
          </a:r>
          <a:endParaRPr lang="fr-FR" sz="3100" kern="1200" dirty="0"/>
        </a:p>
      </dsp:txBody>
      <dsp:txXfrm>
        <a:off x="2135314" y="1823473"/>
        <a:ext cx="1761232" cy="880616"/>
      </dsp:txXfrm>
    </dsp:sp>
    <dsp:sp modelId="{223C950C-A83A-452B-971D-54093825E827}">
      <dsp:nvSpPr>
        <dsp:cNvPr id="0" name=""/>
        <dsp:cNvSpPr/>
      </dsp:nvSpPr>
      <dsp:spPr>
        <a:xfrm>
          <a:off x="4266405" y="1823473"/>
          <a:ext cx="1761232" cy="88061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DZ" sz="3100" kern="1200" dirty="0"/>
            <a:t>الوفاء بالالتزامات</a:t>
          </a:r>
          <a:endParaRPr lang="fr-FR" sz="3100" kern="1200" dirty="0"/>
        </a:p>
      </dsp:txBody>
      <dsp:txXfrm>
        <a:off x="4266405" y="1823473"/>
        <a:ext cx="1761232" cy="880616"/>
      </dsp:txXfrm>
    </dsp:sp>
    <dsp:sp modelId="{FF72153A-2348-4322-A20B-F20DA4FD3F7F}">
      <dsp:nvSpPr>
        <dsp:cNvPr id="0" name=""/>
        <dsp:cNvSpPr/>
      </dsp:nvSpPr>
      <dsp:spPr>
        <a:xfrm>
          <a:off x="6397497" y="1785950"/>
          <a:ext cx="1761232" cy="88061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ar-DZ" sz="3200" kern="1200" dirty="0"/>
            <a:t>موعد الاستحقاق </a:t>
          </a:r>
          <a:endParaRPr lang="fr-FR" sz="3200" kern="1200" dirty="0"/>
        </a:p>
      </dsp:txBody>
      <dsp:txXfrm>
        <a:off x="6397497" y="1785950"/>
        <a:ext cx="1761232" cy="8806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57B51-9491-4B23-8DB1-74A0C8086538}">
      <dsp:nvSpPr>
        <dsp:cNvPr id="0" name=""/>
        <dsp:cNvSpPr/>
      </dsp:nvSpPr>
      <dsp:spPr>
        <a:xfrm>
          <a:off x="3561772" y="1544"/>
          <a:ext cx="1380692" cy="1380692"/>
        </a:xfrm>
        <a:prstGeom prst="ellipse">
          <a:avLst/>
        </a:prstGeom>
        <a:solidFill>
          <a:schemeClr val="accent1">
            <a:alpha val="9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ar-DZ" sz="2700" kern="1200" dirty="0" err="1"/>
            <a:t>الملاءمة</a:t>
          </a:r>
          <a:endParaRPr lang="fr-FR" sz="2700" kern="1200" dirty="0"/>
        </a:p>
      </dsp:txBody>
      <dsp:txXfrm>
        <a:off x="3763970" y="203742"/>
        <a:ext cx="976296" cy="976296"/>
      </dsp:txXfrm>
    </dsp:sp>
    <dsp:sp modelId="{F27C6CA4-5767-4294-B853-91F98C4C5A14}">
      <dsp:nvSpPr>
        <dsp:cNvPr id="0" name=""/>
        <dsp:cNvSpPr/>
      </dsp:nvSpPr>
      <dsp:spPr>
        <a:xfrm rot="2160000">
          <a:off x="4898653" y="1061700"/>
          <a:ext cx="366302" cy="465983"/>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a:off x="4909147" y="1122601"/>
        <a:ext cx="256411" cy="279589"/>
      </dsp:txXfrm>
    </dsp:sp>
    <dsp:sp modelId="{68BEC39F-7B13-4594-8FD7-F3C830C8F252}">
      <dsp:nvSpPr>
        <dsp:cNvPr id="0" name=""/>
        <dsp:cNvSpPr/>
      </dsp:nvSpPr>
      <dsp:spPr>
        <a:xfrm>
          <a:off x="5237918" y="1219335"/>
          <a:ext cx="1380692" cy="1380692"/>
        </a:xfrm>
        <a:prstGeom prst="ellipse">
          <a:avLst/>
        </a:prstGeom>
        <a:solidFill>
          <a:schemeClr val="accent1">
            <a:alpha val="90000"/>
            <a:hueOff val="0"/>
            <a:satOff val="0"/>
            <a:lumOff val="0"/>
            <a:alphaOff val="-1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ar-DZ" sz="2700" kern="1200" dirty="0"/>
            <a:t>المرونة</a:t>
          </a:r>
          <a:endParaRPr lang="fr-FR" sz="2700" kern="1200" dirty="0"/>
        </a:p>
      </dsp:txBody>
      <dsp:txXfrm>
        <a:off x="5440116" y="1421533"/>
        <a:ext cx="976296" cy="976296"/>
      </dsp:txXfrm>
    </dsp:sp>
    <dsp:sp modelId="{D50BA9BB-F602-41AB-9B40-AB771F361826}">
      <dsp:nvSpPr>
        <dsp:cNvPr id="0" name=""/>
        <dsp:cNvSpPr/>
      </dsp:nvSpPr>
      <dsp:spPr>
        <a:xfrm rot="6480000">
          <a:off x="5428201" y="2652043"/>
          <a:ext cx="366302" cy="465983"/>
        </a:xfrm>
        <a:prstGeom prst="rightArrow">
          <a:avLst>
            <a:gd name="adj1" fmla="val 60000"/>
            <a:gd name="adj2" fmla="val 50000"/>
          </a:avLst>
        </a:prstGeom>
        <a:solidFill>
          <a:schemeClr val="accent1">
            <a:shade val="90000"/>
            <a:hueOff val="-69128"/>
            <a:satOff val="-1360"/>
            <a:lumOff val="773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rot="10800000">
        <a:off x="5500126" y="2692984"/>
        <a:ext cx="256411" cy="279589"/>
      </dsp:txXfrm>
    </dsp:sp>
    <dsp:sp modelId="{765CA29D-4A25-42F3-83AF-C6AC1E26651E}">
      <dsp:nvSpPr>
        <dsp:cNvPr id="0" name=""/>
        <dsp:cNvSpPr/>
      </dsp:nvSpPr>
      <dsp:spPr>
        <a:xfrm>
          <a:off x="4597687" y="3189762"/>
          <a:ext cx="1380692" cy="1380692"/>
        </a:xfrm>
        <a:prstGeom prst="ellipse">
          <a:avLst/>
        </a:prstGeom>
        <a:solidFill>
          <a:schemeClr val="accent1">
            <a:alpha val="90000"/>
            <a:hueOff val="0"/>
            <a:satOff val="0"/>
            <a:lumOff val="0"/>
            <a:alphaOff val="-2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ar-DZ" sz="2800" kern="1200" dirty="0"/>
            <a:t>الخطر</a:t>
          </a:r>
          <a:endParaRPr lang="fr-FR" sz="2800" kern="1200" dirty="0"/>
        </a:p>
      </dsp:txBody>
      <dsp:txXfrm>
        <a:off x="4799885" y="3391960"/>
        <a:ext cx="976296" cy="976296"/>
      </dsp:txXfrm>
    </dsp:sp>
    <dsp:sp modelId="{DDF98BDE-C7FF-4D7A-9B23-3787BC95ED45}">
      <dsp:nvSpPr>
        <dsp:cNvPr id="0" name=""/>
        <dsp:cNvSpPr/>
      </dsp:nvSpPr>
      <dsp:spPr>
        <a:xfrm rot="10800000">
          <a:off x="4079334" y="3647117"/>
          <a:ext cx="366302" cy="465983"/>
        </a:xfrm>
        <a:prstGeom prst="rightArrow">
          <a:avLst>
            <a:gd name="adj1" fmla="val 60000"/>
            <a:gd name="adj2" fmla="val 50000"/>
          </a:avLst>
        </a:prstGeom>
        <a:solidFill>
          <a:schemeClr val="accent1">
            <a:shade val="90000"/>
            <a:hueOff val="-138257"/>
            <a:satOff val="-2720"/>
            <a:lumOff val="154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rot="10800000">
        <a:off x="4189225" y="3740314"/>
        <a:ext cx="256411" cy="279589"/>
      </dsp:txXfrm>
    </dsp:sp>
    <dsp:sp modelId="{C97EEF2A-8B36-41B8-A2DE-F90845C282C0}">
      <dsp:nvSpPr>
        <dsp:cNvPr id="0" name=""/>
        <dsp:cNvSpPr/>
      </dsp:nvSpPr>
      <dsp:spPr>
        <a:xfrm>
          <a:off x="2525857" y="3189762"/>
          <a:ext cx="1380692" cy="1380692"/>
        </a:xfrm>
        <a:prstGeom prst="ellipse">
          <a:avLst/>
        </a:prstGeom>
        <a:solidFill>
          <a:schemeClr val="accent1">
            <a:alpha val="90000"/>
            <a:hueOff val="0"/>
            <a:satOff val="0"/>
            <a:lumOff val="0"/>
            <a:alphaOff val="-3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ar-DZ" sz="2700" kern="1200" dirty="0" err="1"/>
            <a:t>الارباح</a:t>
          </a:r>
          <a:r>
            <a:rPr lang="ar-DZ" sz="2700" kern="1200" dirty="0"/>
            <a:t>  المؤقتة</a:t>
          </a:r>
          <a:endParaRPr lang="fr-FR" sz="2700" kern="1200" dirty="0"/>
        </a:p>
      </dsp:txBody>
      <dsp:txXfrm>
        <a:off x="2728055" y="3391960"/>
        <a:ext cx="976296" cy="976296"/>
      </dsp:txXfrm>
    </dsp:sp>
    <dsp:sp modelId="{8D4FC69B-CA1E-4937-9DDE-BEF41BF119EA}">
      <dsp:nvSpPr>
        <dsp:cNvPr id="0" name=""/>
        <dsp:cNvSpPr/>
      </dsp:nvSpPr>
      <dsp:spPr>
        <a:xfrm rot="15120000">
          <a:off x="2716141" y="2671763"/>
          <a:ext cx="366302" cy="465983"/>
        </a:xfrm>
        <a:prstGeom prst="rightArrow">
          <a:avLst>
            <a:gd name="adj1" fmla="val 60000"/>
            <a:gd name="adj2" fmla="val 50000"/>
          </a:avLst>
        </a:prstGeom>
        <a:solidFill>
          <a:schemeClr val="accent1">
            <a:shade val="90000"/>
            <a:hueOff val="-207385"/>
            <a:satOff val="-4080"/>
            <a:lumOff val="2320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rot="10800000">
        <a:off x="2788066" y="2817216"/>
        <a:ext cx="256411" cy="279589"/>
      </dsp:txXfrm>
    </dsp:sp>
    <dsp:sp modelId="{069FDF1B-6EC7-4C16-8041-31168B625E51}">
      <dsp:nvSpPr>
        <dsp:cNvPr id="0" name=""/>
        <dsp:cNvSpPr/>
      </dsp:nvSpPr>
      <dsp:spPr>
        <a:xfrm>
          <a:off x="1885626" y="1219335"/>
          <a:ext cx="1380692" cy="1380692"/>
        </a:xfrm>
        <a:prstGeom prst="ellipse">
          <a:avLst/>
        </a:prstGeom>
        <a:solidFill>
          <a:schemeClr val="accent1">
            <a:alpha val="90000"/>
            <a:hueOff val="0"/>
            <a:satOff val="0"/>
            <a:lumOff val="0"/>
            <a:alphaOff val="-4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ar-DZ" sz="2700" kern="1200" dirty="0"/>
            <a:t>التوقيت</a:t>
          </a:r>
          <a:endParaRPr lang="fr-FR" sz="2700" kern="1200" dirty="0"/>
        </a:p>
      </dsp:txBody>
      <dsp:txXfrm>
        <a:off x="2087824" y="1421533"/>
        <a:ext cx="976296" cy="976296"/>
      </dsp:txXfrm>
    </dsp:sp>
    <dsp:sp modelId="{CF221263-D381-4CBB-9A82-85A1F6FAE4AE}">
      <dsp:nvSpPr>
        <dsp:cNvPr id="0" name=""/>
        <dsp:cNvSpPr/>
      </dsp:nvSpPr>
      <dsp:spPr>
        <a:xfrm rot="19440000">
          <a:off x="3222507" y="1073888"/>
          <a:ext cx="366302" cy="465983"/>
        </a:xfrm>
        <a:prstGeom prst="rightArrow">
          <a:avLst>
            <a:gd name="adj1" fmla="val 60000"/>
            <a:gd name="adj2" fmla="val 50000"/>
          </a:avLst>
        </a:prstGeom>
        <a:solidFill>
          <a:schemeClr val="accent1">
            <a:shade val="90000"/>
            <a:hueOff val="-276513"/>
            <a:satOff val="-5440"/>
            <a:lumOff val="309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a:off x="3233001" y="1199381"/>
        <a:ext cx="256411" cy="27958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4EE7B-1896-4C5C-9B99-D0968D1B53CB}" type="datetimeFigureOut">
              <a:rPr lang="fr-FR" smtClean="0"/>
              <a:pPr/>
              <a:t>17/09/2021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A4E7A-455F-4FE3-920A-0358DFFE5361}"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14A4E7A-455F-4FE3-920A-0358DFFE5361}"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FDE02A7-47FF-48E5-BCC4-D8629936803E}" type="slidenum">
              <a:rPr lang="fr-FR" smtClean="0"/>
              <a:pPr/>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DE02A7-47FF-48E5-BCC4-D8629936803E}"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EFDE02A7-47FF-48E5-BCC4-D8629936803E}" type="slidenum">
              <a:rPr lang="fr-FR" smtClean="0"/>
              <a:pPr/>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EFDE02A7-47FF-48E5-BCC4-D8629936803E}" type="slidenum">
              <a:rPr lang="fr-FR" smtClean="0"/>
              <a:pPr/>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FDE02A7-47FF-48E5-BCC4-D8629936803E}" type="slidenum">
              <a:rPr lang="fr-FR" smtClean="0"/>
              <a:pPr/>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82EB047E-FFF6-42C6-A8FB-440E0CEF406F}" type="datetimeFigureOut">
              <a:rPr lang="fr-FR" smtClean="0"/>
              <a:pPr/>
              <a:t>17/09/2021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DE02A7-47FF-48E5-BCC4-D8629936803E}" type="slidenum">
              <a:rPr lang="fr-FR" smtClean="0"/>
              <a:pPr/>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EFDE02A7-47FF-48E5-BCC4-D8629936803E}" type="slidenum">
              <a:rPr lang="fr-FR" smtClean="0"/>
              <a:pPr/>
              <a:t>‹#›</a:t>
            </a:fld>
            <a:endParaRPr lang="fr-F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EFDE02A7-47FF-48E5-BCC4-D8629936803E}"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FDE02A7-47FF-48E5-BCC4-D8629936803E}"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FDE02A7-47FF-48E5-BCC4-D8629936803E}" type="slidenum">
              <a:rPr lang="fr-FR" smtClean="0"/>
              <a:pPr/>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82EB047E-FFF6-42C6-A8FB-440E0CEF406F}" type="datetimeFigureOut">
              <a:rPr lang="fr-FR" smtClean="0"/>
              <a:pPr/>
              <a:t>17/09/2021</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EFDE02A7-47FF-48E5-BCC4-D8629936803E}" type="slidenum">
              <a:rPr lang="fr-FR" smtClean="0"/>
              <a:pPr/>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82EB047E-FFF6-42C6-A8FB-440E0CEF406F}" type="datetimeFigureOut">
              <a:rPr lang="fr-FR" smtClean="0"/>
              <a:pPr/>
              <a:t>17/09/2021</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2EB047E-FFF6-42C6-A8FB-440E0CEF406F}" type="datetimeFigureOut">
              <a:rPr lang="fr-FR" smtClean="0"/>
              <a:pPr/>
              <a:t>17/09/2021</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FDE02A7-47FF-48E5-BCC4-D8629936803E}" type="slidenum">
              <a:rPr lang="fr-FR" smtClean="0"/>
              <a:pPr/>
              <a:t>‹#›</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comments" Target="../comments/comment1.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00100" y="1214422"/>
            <a:ext cx="7715304" cy="3139321"/>
          </a:xfrm>
          <a:prstGeom prst="rect">
            <a:avLst/>
          </a:prstGeom>
          <a:noFill/>
        </p:spPr>
        <p:txBody>
          <a:bodyPr wrap="square" lIns="91440" tIns="45720" rIns="91440" bIns="45720">
            <a:spAutoFit/>
          </a:bodyPr>
          <a:lstStyle/>
          <a:p>
            <a:pPr algn="ctr"/>
            <a:r>
              <a:rPr lang="ar-DZ"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الاحتياجات المالية    للمؤسسة </a:t>
            </a:r>
            <a:r>
              <a:rPr lang="ar-DZ" sz="6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ar-DZ"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ومصادر   تمويلها</a:t>
            </a:r>
            <a:endParaRPr lang="fr-FR"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4400" b="1" dirty="0"/>
              <a:t> </a:t>
            </a:r>
            <a:r>
              <a:rPr lang="ar-DZ" sz="4400" b="1" dirty="0">
                <a:solidFill>
                  <a:schemeClr val="tx1"/>
                </a:solidFill>
              </a:rPr>
              <a:t>احتياجات في رأس المال العامل </a:t>
            </a:r>
            <a:r>
              <a:rPr lang="fr-FR" sz="4400" b="1" dirty="0">
                <a:solidFill>
                  <a:schemeClr val="tx1"/>
                </a:solidFill>
              </a:rPr>
              <a:t>BFR</a:t>
            </a:r>
            <a:endParaRPr lang="fr-FR" dirty="0">
              <a:solidFill>
                <a:schemeClr val="tx1"/>
              </a:solidFill>
            </a:endParaRPr>
          </a:p>
        </p:txBody>
      </p:sp>
      <p:sp>
        <p:nvSpPr>
          <p:cNvPr id="3" name="Espace réservé du contenu 2"/>
          <p:cNvSpPr>
            <a:spLocks noGrp="1"/>
          </p:cNvSpPr>
          <p:nvPr>
            <p:ph sz="quarter" idx="1"/>
          </p:nvPr>
        </p:nvSpPr>
        <p:spPr>
          <a:xfrm>
            <a:off x="457200" y="1882808"/>
            <a:ext cx="8229600" cy="3975084"/>
          </a:xfrm>
        </p:spPr>
        <p:txBody>
          <a:bodyPr/>
          <a:lstStyle/>
          <a:p>
            <a:pPr algn="r" rtl="1"/>
            <a:r>
              <a:rPr lang="ar-DZ" dirty="0"/>
              <a:t>احتياجات رأس المال العامل:يمثل الأصول المتداولة التي لا تستطيع المؤسسة تمويلها بموارد مالية قصيرة المدى ,,,,,,,</a:t>
            </a:r>
            <a:r>
              <a:rPr lang="fr-FR" dirty="0"/>
              <a:t>   </a:t>
            </a:r>
            <a:r>
              <a:rPr lang="ar-DZ" dirty="0"/>
              <a:t> من اسفل الميزانية</a:t>
            </a:r>
          </a:p>
          <a:p>
            <a:pPr algn="r" rtl="1"/>
            <a:r>
              <a:rPr lang="ar-DZ" sz="2800" dirty="0"/>
              <a:t>احتياجات رأس المال العامل يمثل الأصول الثايتة التي لا تستطيع المؤسسة تمويلها باستخدام الأموال الدائمة ,,,,, من أعلى الميزانية</a:t>
            </a:r>
            <a:endParaRPr lang="fr-FR" sz="2800" dirty="0"/>
          </a:p>
          <a:p>
            <a:pPr algn="r" rtl="1"/>
            <a:endParaRPr lang="ar-DZ" dirty="0"/>
          </a:p>
        </p:txBody>
      </p:sp>
      <p:sp>
        <p:nvSpPr>
          <p:cNvPr id="4" name="Organigramme : Alternative 3"/>
          <p:cNvSpPr/>
          <p:nvPr/>
        </p:nvSpPr>
        <p:spPr>
          <a:xfrm>
            <a:off x="425222" y="4077072"/>
            <a:ext cx="8572560" cy="121444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2800" b="1" dirty="0">
                <a:solidFill>
                  <a:schemeClr val="bg1"/>
                </a:solidFill>
              </a:rPr>
              <a:t>= BFR </a:t>
            </a:r>
            <a:r>
              <a:rPr lang="ar-DZ" sz="2800" b="1" dirty="0">
                <a:solidFill>
                  <a:schemeClr val="bg1"/>
                </a:solidFill>
              </a:rPr>
              <a:t>(قيم الاستغلال + قيم الغير جاهزة) - ( د.ق.أ - تسبيقات)</a:t>
            </a:r>
            <a:endParaRPr lang="fr-FR" sz="2800"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sz="4400" b="1" dirty="0">
                <a:solidFill>
                  <a:schemeClr val="tx1"/>
                </a:solidFill>
              </a:rPr>
              <a:t>الخزينة الصافية للمؤسسة </a:t>
            </a:r>
            <a:r>
              <a:rPr lang="fr-FR" sz="4400" b="1" dirty="0" err="1">
                <a:solidFill>
                  <a:schemeClr val="tx1"/>
                </a:solidFill>
              </a:rPr>
              <a:t>Tn</a:t>
            </a:r>
            <a:endParaRPr lang="fr-FR" dirty="0">
              <a:solidFill>
                <a:schemeClr val="tx1"/>
              </a:solidFill>
            </a:endParaRPr>
          </a:p>
        </p:txBody>
      </p:sp>
      <p:sp>
        <p:nvSpPr>
          <p:cNvPr id="3" name="Espace réservé du contenu 2"/>
          <p:cNvSpPr>
            <a:spLocks noGrp="1"/>
          </p:cNvSpPr>
          <p:nvPr>
            <p:ph sz="quarter" idx="1"/>
          </p:nvPr>
        </p:nvSpPr>
        <p:spPr/>
        <p:txBody>
          <a:bodyPr/>
          <a:lstStyle/>
          <a:p>
            <a:pPr algn="r" rtl="1"/>
            <a:endParaRPr lang="ar-DZ" dirty="0"/>
          </a:p>
          <a:p>
            <a:pPr algn="r" rtl="1"/>
            <a:endParaRPr lang="ar-DZ" dirty="0"/>
          </a:p>
          <a:p>
            <a:pPr algn="r" rtl="1"/>
            <a:r>
              <a:rPr lang="ar-DZ" dirty="0"/>
              <a:t>تعرف على أنها الفرق بين أصول الخزينة </a:t>
            </a:r>
            <a:r>
              <a:rPr lang="ar-DZ" dirty="0" err="1"/>
              <a:t>و</a:t>
            </a:r>
            <a:r>
              <a:rPr lang="ar-DZ" dirty="0"/>
              <a:t> خصومها .</a:t>
            </a:r>
            <a:endParaRPr lang="fr-FR" dirty="0"/>
          </a:p>
          <a:p>
            <a:pPr algn="r" rtl="1"/>
            <a:r>
              <a:rPr lang="ar-DZ" dirty="0"/>
              <a:t>هي ذالك الجزء من </a:t>
            </a:r>
            <a:r>
              <a:rPr lang="ar-DZ" dirty="0" err="1"/>
              <a:t>راس</a:t>
            </a:r>
            <a:r>
              <a:rPr lang="ar-DZ" dirty="0"/>
              <a:t> المال العامل الصافي الإجمالي الذي يستخدم في تمويل العجز في احتياجات </a:t>
            </a:r>
            <a:r>
              <a:rPr lang="ar-DZ" dirty="0" err="1"/>
              <a:t>راس</a:t>
            </a:r>
            <a:r>
              <a:rPr lang="ar-DZ" dirty="0"/>
              <a:t> المال العامل الإجمالي (</a:t>
            </a:r>
            <a:r>
              <a:rPr lang="fr-FR" dirty="0"/>
              <a:t>BFR</a:t>
            </a:r>
            <a:r>
              <a:rPr lang="ar-DZ" dirty="0"/>
              <a:t>).</a:t>
            </a:r>
            <a:endParaRPr lang="fr-FR" dirty="0"/>
          </a:p>
          <a:p>
            <a:pPr algn="r" rtl="1"/>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a:t>-دلالتها</a:t>
            </a:r>
            <a:endParaRPr lang="fr-FR" b="1"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499077175"/>
              </p:ext>
            </p:extLst>
          </p:nvPr>
        </p:nvGraphicFramePr>
        <p:xfrm>
          <a:off x="301625" y="1527175"/>
          <a:ext cx="8504238" cy="4772749"/>
        </p:xfrm>
        <a:graphic>
          <a:graphicData uri="http://schemas.openxmlformats.org/drawingml/2006/table">
            <a:tbl>
              <a:tblPr firstRow="1" bandRow="1">
                <a:tableStyleId>{EB344D84-9AFB-497E-A393-DC336BA19D2E}</a:tableStyleId>
              </a:tblPr>
              <a:tblGrid>
                <a:gridCol w="4252119">
                  <a:extLst>
                    <a:ext uri="{9D8B030D-6E8A-4147-A177-3AD203B41FA5}">
                      <a16:colId xmlns:a16="http://schemas.microsoft.com/office/drawing/2014/main" val="20000"/>
                    </a:ext>
                  </a:extLst>
                </a:gridCol>
                <a:gridCol w="4252119">
                  <a:extLst>
                    <a:ext uri="{9D8B030D-6E8A-4147-A177-3AD203B41FA5}">
                      <a16:colId xmlns:a16="http://schemas.microsoft.com/office/drawing/2014/main" val="20001"/>
                    </a:ext>
                  </a:extLst>
                </a:gridCol>
              </a:tblGrid>
              <a:tr h="1755229">
                <a:tc>
                  <a:txBody>
                    <a:bodyPr/>
                    <a:lstStyle/>
                    <a:p>
                      <a:pPr algn="r" rtl="1"/>
                      <a:r>
                        <a:rPr lang="ar-DZ" sz="2400" dirty="0"/>
                        <a:t>هناك</a:t>
                      </a:r>
                      <a:r>
                        <a:rPr lang="ar-DZ" sz="2400" baseline="0" dirty="0"/>
                        <a:t> فائض للموارد المالية للمؤسسة بالنسبة للاحتياجات المالية</a:t>
                      </a:r>
                    </a:p>
                    <a:p>
                      <a:pPr algn="ctr" rtl="1"/>
                      <a:r>
                        <a:rPr lang="fr-FR" sz="2400" baseline="0" dirty="0"/>
                        <a:t>TR</a:t>
                      </a:r>
                      <a:r>
                        <a:rPr lang="fr-FR" sz="2400" dirty="0">
                          <a:solidFill>
                            <a:schemeClr val="tx1"/>
                          </a:solidFill>
                        </a:rPr>
                        <a:t>&gt;0</a:t>
                      </a:r>
                      <a:endParaRPr lang="fr-FR" sz="2400" baseline="0" dirty="0"/>
                    </a:p>
                    <a:p>
                      <a:pPr algn="r" rtl="1"/>
                      <a:endParaRPr lang="fr-FR" sz="2400" dirty="0"/>
                    </a:p>
                  </a:txBody>
                  <a:tcPr marL="94492" marR="94492"/>
                </a:tc>
                <a:tc>
                  <a:txBody>
                    <a:bodyPr/>
                    <a:lstStyle/>
                    <a:p>
                      <a:pPr algn="r" rtl="1"/>
                      <a:r>
                        <a:rPr lang="ar-DZ" sz="2400" dirty="0">
                          <a:solidFill>
                            <a:schemeClr val="tx1"/>
                          </a:solidFill>
                        </a:rPr>
                        <a:t>الحالة الأولى:</a:t>
                      </a:r>
                    </a:p>
                    <a:p>
                      <a:pPr algn="r" rtl="1"/>
                      <a:r>
                        <a:rPr lang="fr-FR" sz="2400" dirty="0">
                          <a:solidFill>
                            <a:schemeClr val="tx1"/>
                          </a:solidFill>
                        </a:rPr>
                        <a:t>FRNG&gt;BFR</a:t>
                      </a:r>
                    </a:p>
                    <a:p>
                      <a:pPr algn="r" rtl="1"/>
                      <a:r>
                        <a:rPr lang="ar-DZ" sz="2400" dirty="0">
                          <a:solidFill>
                            <a:schemeClr val="tx1"/>
                          </a:solidFill>
                        </a:rPr>
                        <a:t>الخزينة</a:t>
                      </a:r>
                      <a:r>
                        <a:rPr lang="ar-DZ" sz="2400" baseline="0" dirty="0">
                          <a:solidFill>
                            <a:schemeClr val="tx1"/>
                          </a:solidFill>
                        </a:rPr>
                        <a:t> موجبة</a:t>
                      </a:r>
                      <a:endParaRPr lang="fr-FR" sz="2400" dirty="0">
                        <a:solidFill>
                          <a:schemeClr val="tx1"/>
                        </a:solidFill>
                      </a:endParaRPr>
                    </a:p>
                  </a:txBody>
                  <a:tcPr marL="94492" marR="94492"/>
                </a:tc>
                <a:extLst>
                  <a:ext uri="{0D108BD9-81ED-4DB2-BD59-A6C34878D82A}">
                    <a16:rowId xmlns:a16="http://schemas.microsoft.com/office/drawing/2014/main" val="10000"/>
                  </a:ext>
                </a:extLst>
              </a:tr>
              <a:tr h="3017520">
                <a:tc>
                  <a:txBody>
                    <a:bodyPr/>
                    <a:lstStyle/>
                    <a:p>
                      <a:pPr algn="ctr" rtl="1"/>
                      <a:r>
                        <a:rPr lang="ar-DZ" sz="2400" b="1" dirty="0"/>
                        <a:t>الاحتياجات التي لم تستطع موارد المؤسسة تمويلها</a:t>
                      </a:r>
                      <a:r>
                        <a:rPr lang="ar-DZ" sz="2400" b="1" baseline="0" dirty="0"/>
                        <a:t> يتم تمويلها عن طريق الاعتمادات البنكية</a:t>
                      </a:r>
                      <a:endParaRPr lang="fr-FR" sz="2400" b="1" baseline="0" dirty="0"/>
                    </a:p>
                    <a:p>
                      <a:pPr algn="ctr" rtl="1"/>
                      <a:r>
                        <a:rPr lang="fr-FR" sz="2400" b="1" baseline="0" dirty="0"/>
                        <a:t>TR</a:t>
                      </a:r>
                      <a:r>
                        <a:rPr lang="fr-FR" sz="2400" b="1" dirty="0"/>
                        <a:t>&lt;0</a:t>
                      </a:r>
                    </a:p>
                  </a:txBody>
                  <a:tcPr marL="94492" marR="94492"/>
                </a:tc>
                <a:tc>
                  <a:txBody>
                    <a:bodyPr/>
                    <a:lstStyle/>
                    <a:p>
                      <a:pPr algn="r"/>
                      <a:r>
                        <a:rPr lang="ar-DZ" sz="2400" b="1" dirty="0"/>
                        <a:t>الحالة الثانية:</a:t>
                      </a:r>
                    </a:p>
                    <a:p>
                      <a:pPr algn="r"/>
                      <a:r>
                        <a:rPr lang="fr-FR" sz="2400" b="1" dirty="0"/>
                        <a:t>FRNG&lt;BFR</a:t>
                      </a:r>
                    </a:p>
                    <a:p>
                      <a:pPr algn="r"/>
                      <a:r>
                        <a:rPr lang="ar-DZ" sz="2400" b="1" dirty="0"/>
                        <a:t>الخزينة</a:t>
                      </a:r>
                      <a:r>
                        <a:rPr lang="ar-DZ" sz="2400" b="1" baseline="0" dirty="0"/>
                        <a:t> سالبة</a:t>
                      </a:r>
                      <a:endParaRPr lang="fr-FR" sz="2400" b="1" dirty="0"/>
                    </a:p>
                  </a:txBody>
                  <a:tcPr marL="94492" marR="94492"/>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3357563"/>
            <a:ext cx="8229600" cy="1000132"/>
          </a:xfrm>
        </p:spPr>
        <p:txBody>
          <a:bodyPr>
            <a:normAutofit/>
          </a:bodyPr>
          <a:lstStyle/>
          <a:p>
            <a:pPr algn="r" rtl="1"/>
            <a:r>
              <a:rPr lang="fr-FR" sz="2800" b="1" dirty="0">
                <a:solidFill>
                  <a:schemeClr val="tx1"/>
                </a:solidFill>
              </a:rPr>
              <a:t>-</a:t>
            </a:r>
            <a:r>
              <a:rPr lang="ar-DZ" sz="2800" b="1" dirty="0">
                <a:solidFill>
                  <a:schemeClr val="tx1"/>
                </a:solidFill>
              </a:rPr>
              <a:t>كما يمكن حسابها أيضا:</a:t>
            </a:r>
            <a:endParaRPr lang="fr-FR" sz="2800" b="1" dirty="0">
              <a:solidFill>
                <a:schemeClr val="tx1"/>
              </a:solidFill>
            </a:endParaRPr>
          </a:p>
        </p:txBody>
      </p:sp>
      <p:sp>
        <p:nvSpPr>
          <p:cNvPr id="4" name="Organigramme : Alternative 3"/>
          <p:cNvSpPr/>
          <p:nvPr/>
        </p:nvSpPr>
        <p:spPr>
          <a:xfrm>
            <a:off x="928663" y="1714488"/>
            <a:ext cx="7429552" cy="164307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3200" b="1" dirty="0">
                <a:solidFill>
                  <a:schemeClr val="bg1"/>
                </a:solidFill>
              </a:rPr>
              <a:t>TN</a:t>
            </a:r>
            <a:r>
              <a:rPr lang="ar-DZ" sz="3200" b="1" dirty="0">
                <a:solidFill>
                  <a:schemeClr val="bg1"/>
                </a:solidFill>
              </a:rPr>
              <a:t> = خزينة الأصول - خزينة الخصوم</a:t>
            </a:r>
            <a:endParaRPr lang="fr-FR" sz="3200" b="1" dirty="0">
              <a:solidFill>
                <a:schemeClr val="bg1"/>
              </a:solidFill>
            </a:endParaRPr>
          </a:p>
        </p:txBody>
      </p:sp>
      <p:sp>
        <p:nvSpPr>
          <p:cNvPr id="5" name="Organigramme : Alternative 4"/>
          <p:cNvSpPr/>
          <p:nvPr/>
        </p:nvSpPr>
        <p:spPr>
          <a:xfrm>
            <a:off x="928662" y="4429132"/>
            <a:ext cx="7500991" cy="157163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bg1"/>
                </a:solidFill>
              </a:rPr>
              <a:t>TN = FRNG - BFR</a:t>
            </a:r>
          </a:p>
        </p:txBody>
      </p:sp>
      <p:sp>
        <p:nvSpPr>
          <p:cNvPr id="6" name="Titre 1"/>
          <p:cNvSpPr txBox="1">
            <a:spLocks/>
          </p:cNvSpPr>
          <p:nvPr/>
        </p:nvSpPr>
        <p:spPr>
          <a:xfrm>
            <a:off x="609600" y="419894"/>
            <a:ext cx="8229600" cy="1399032"/>
          </a:xfrm>
          <a:prstGeom prst="rect">
            <a:avLst/>
          </a:prstGeom>
        </p:spPr>
        <p:txBody>
          <a:bodyPr vert="horz" anchor="ctr">
            <a:normAutofit/>
          </a:bodyPr>
          <a:lstStyle/>
          <a:p>
            <a:pPr marL="484632" marR="0" lvl="0" indent="0" algn="r" defTabSz="914400" rtl="1" eaLnBrk="1" fontAlgn="auto" latinLnBrk="0" hangingPunct="1">
              <a:lnSpc>
                <a:spcPct val="100000"/>
              </a:lnSpc>
              <a:spcBef>
                <a:spcPct val="0"/>
              </a:spcBef>
              <a:spcAft>
                <a:spcPts val="0"/>
              </a:spcAft>
              <a:buClrTx/>
              <a:buSzTx/>
              <a:buFontTx/>
              <a:buNone/>
              <a:tabLst/>
              <a:defRPr/>
            </a:pPr>
            <a:r>
              <a:rPr kumimoji="0" lang="fr-FR" sz="4200" b="1" i="0" u="none" strike="noStrike" kern="1200" cap="none" spc="0" normalizeH="0" baseline="0" noProof="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a:t>
            </a:r>
            <a:r>
              <a:rPr kumimoji="0" lang="ar-DZ" sz="4200" b="1" i="0" u="none" strike="noStrike" kern="1200" cap="none" spc="0" normalizeH="0" baseline="0" noProof="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حسابها</a:t>
            </a:r>
            <a:endParaRPr kumimoji="0" lang="fr-FR" sz="4200" b="1" i="0" u="none" strike="noStrike" kern="1200" cap="none" spc="0" normalizeH="0" baseline="0" noProof="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42852"/>
            <a:ext cx="8534400" cy="928694"/>
          </a:xfrm>
        </p:spPr>
        <p:txBody>
          <a:bodyPr>
            <a:normAutofit fontScale="90000"/>
          </a:bodyPr>
          <a:lstStyle/>
          <a:p>
            <a:pPr algn="r" rtl="1"/>
            <a:r>
              <a:rPr lang="ar-DZ" sz="3200" b="1" dirty="0"/>
              <a:t>المبحث الثالث:</a:t>
            </a:r>
            <a:r>
              <a:rPr lang="fr-FR" sz="3200" b="1" dirty="0"/>
              <a:t> </a:t>
            </a:r>
            <a:r>
              <a:rPr lang="ar-DZ" sz="3200" b="1" dirty="0"/>
              <a:t>محددات </a:t>
            </a:r>
            <a:r>
              <a:rPr lang="ar-DZ" sz="3200" b="1" dirty="0" err="1"/>
              <a:t>و</a:t>
            </a:r>
            <a:r>
              <a:rPr lang="ar-DZ" sz="3200" b="1" dirty="0"/>
              <a:t> عوامل التمويل </a:t>
            </a:r>
            <a:br>
              <a:rPr lang="ar-DZ" sz="3200" b="1" dirty="0"/>
            </a:br>
            <a:r>
              <a:rPr lang="ar-DZ" sz="2800" b="1" dirty="0"/>
              <a:t>المطلب </a:t>
            </a:r>
            <a:r>
              <a:rPr lang="ar-DZ" sz="2800" b="1" dirty="0" err="1"/>
              <a:t>الاول</a:t>
            </a:r>
            <a:r>
              <a:rPr lang="ar-DZ" sz="2800" b="1" dirty="0"/>
              <a:t>:محددات  مصادر التمويل  </a:t>
            </a: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3659460051"/>
              </p:ext>
            </p:extLst>
          </p:nvPr>
        </p:nvGraphicFramePr>
        <p:xfrm>
          <a:off x="500034" y="1830395"/>
          <a:ext cx="8162953" cy="452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9B9A8319-DB3A-47D4-9EC6-994B5015B54A}"/>
              </a:ext>
            </a:extLst>
          </p:cNvPr>
          <p:cNvSpPr txBox="1"/>
          <p:nvPr/>
        </p:nvSpPr>
        <p:spPr>
          <a:xfrm>
            <a:off x="3131840" y="1830395"/>
            <a:ext cx="3240360" cy="369332"/>
          </a:xfrm>
          <a:prstGeom prst="rect">
            <a:avLst/>
          </a:prstGeom>
          <a:noFill/>
        </p:spPr>
        <p:txBody>
          <a:bodyPr wrap="square" rtlCol="0">
            <a:spAutoFit/>
          </a:bodyPr>
          <a:lstStyle/>
          <a:p>
            <a:r>
              <a:rPr lang="ar-DZ" dirty="0"/>
              <a:t>معايير استخدام نسب رأس المال العامل</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r" rtl="0">
              <a:spcBef>
                <a:spcPct val="0"/>
              </a:spcBef>
            </a:pPr>
            <a:r>
              <a:rPr lang="ar-DZ" sz="3600" b="1" dirty="0">
                <a:solidFill>
                  <a:schemeClr val="bg2">
                    <a:lumMod val="90000"/>
                  </a:schemeClr>
                </a:solidFill>
              </a:rPr>
              <a:t>المطلب الثاني: محددات التحليل المالي </a:t>
            </a:r>
            <a:br>
              <a:rPr lang="ar-DZ" sz="2000" dirty="0"/>
            </a:br>
            <a:endParaRPr lang="fr-FR"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295174097"/>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F1E9F8A3-CD6F-4B78-AC97-749077CD77DD}"/>
              </a:ext>
            </a:extLst>
          </p:cNvPr>
          <p:cNvSpPr txBox="1"/>
          <p:nvPr/>
        </p:nvSpPr>
        <p:spPr>
          <a:xfrm>
            <a:off x="5868145" y="1772816"/>
            <a:ext cx="2937718" cy="646331"/>
          </a:xfrm>
          <a:prstGeom prst="rect">
            <a:avLst/>
          </a:prstGeom>
          <a:noFill/>
        </p:spPr>
        <p:txBody>
          <a:bodyPr wrap="square" rtlCol="0">
            <a:spAutoFit/>
          </a:bodyPr>
          <a:lstStyle/>
          <a:p>
            <a:pPr algn="ctr" rtl="1"/>
            <a:r>
              <a:rPr lang="ar-DZ" dirty="0"/>
              <a:t>خصائص احتياجات المؤسسة  من الهيكلة المالية المثلى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4000" b="1" dirty="0"/>
              <a:t>خاتمة</a:t>
            </a:r>
            <a:endParaRPr lang="fr-FR" b="1" dirty="0"/>
          </a:p>
        </p:txBody>
      </p:sp>
      <p:pic>
        <p:nvPicPr>
          <p:cNvPr id="4" name="Espace réservé du contenu 3" descr="MP7N5RXP.jpeg"/>
          <p:cNvPicPr>
            <a:picLocks noGrp="1" noChangeAspect="1"/>
          </p:cNvPicPr>
          <p:nvPr>
            <p:ph sz="quarter" idx="1"/>
          </p:nvPr>
        </p:nvPicPr>
        <p:blipFill>
          <a:blip r:embed="rId2"/>
          <a:stretch>
            <a:fillRect/>
          </a:stretch>
        </p:blipFill>
        <p:spPr>
          <a:xfrm>
            <a:off x="0" y="1000108"/>
            <a:ext cx="9144000" cy="585789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42852"/>
            <a:ext cx="6786610" cy="428604"/>
          </a:xfrm>
        </p:spPr>
        <p:txBody>
          <a:bodyPr>
            <a:normAutofit fontScale="90000"/>
          </a:bodyPr>
          <a:lstStyle/>
          <a:p>
            <a:r>
              <a:rPr lang="ar-DZ" dirty="0"/>
              <a:t>                    </a:t>
            </a:r>
            <a:r>
              <a:rPr lang="ar-DZ" b="1" dirty="0"/>
              <a:t>خطة البحث                          </a:t>
            </a:r>
            <a:endParaRPr lang="fr-FR" b="1" dirty="0"/>
          </a:p>
        </p:txBody>
      </p:sp>
      <p:sp>
        <p:nvSpPr>
          <p:cNvPr id="5" name="Espace réservé du contenu 4"/>
          <p:cNvSpPr>
            <a:spLocks noGrp="1"/>
          </p:cNvSpPr>
          <p:nvPr>
            <p:ph sz="quarter" idx="1"/>
          </p:nvPr>
        </p:nvSpPr>
        <p:spPr>
          <a:xfrm>
            <a:off x="428596" y="571480"/>
            <a:ext cx="8229600" cy="6072230"/>
          </a:xfrm>
        </p:spPr>
        <p:txBody>
          <a:bodyPr>
            <a:normAutofit lnSpcReduction="10000"/>
          </a:bodyPr>
          <a:lstStyle/>
          <a:p>
            <a:pPr algn="r" rtl="1"/>
            <a:endParaRPr lang="ar-DZ" sz="2400" dirty="0"/>
          </a:p>
          <a:p>
            <a:pPr algn="r" rtl="1"/>
            <a:endParaRPr lang="ar-DZ" sz="2400" dirty="0"/>
          </a:p>
          <a:p>
            <a:pPr algn="r" rtl="1"/>
            <a:r>
              <a:rPr lang="ar-DZ" sz="2400" dirty="0"/>
              <a:t>مقدمة</a:t>
            </a:r>
          </a:p>
          <a:p>
            <a:pPr algn="r" rtl="1"/>
            <a:r>
              <a:rPr lang="ar-DZ" sz="2400" dirty="0"/>
              <a:t>لمبحث </a:t>
            </a:r>
            <a:r>
              <a:rPr lang="ar-DZ" sz="2400" dirty="0" err="1"/>
              <a:t>الاول</a:t>
            </a:r>
            <a:r>
              <a:rPr lang="ar-DZ" sz="2400" dirty="0"/>
              <a:t> :ماهية الاحتياجات المالية للمؤسسة </a:t>
            </a:r>
          </a:p>
          <a:p>
            <a:pPr lvl="1" algn="r" rtl="1"/>
            <a:r>
              <a:rPr lang="ar-DZ" sz="2400" dirty="0"/>
              <a:t>المطلب </a:t>
            </a:r>
            <a:r>
              <a:rPr lang="ar-DZ" sz="2400" dirty="0" err="1"/>
              <a:t>الاول</a:t>
            </a:r>
            <a:r>
              <a:rPr lang="ar-DZ" sz="2400" dirty="0"/>
              <a:t>:مفهوم وظيفة التمويل</a:t>
            </a:r>
          </a:p>
          <a:p>
            <a:pPr lvl="1" algn="r" rtl="1"/>
            <a:r>
              <a:rPr lang="ar-DZ" sz="2400" dirty="0"/>
              <a:t>المطلب الثاني:مفهوم الميزانية الوظيفية</a:t>
            </a:r>
          </a:p>
          <a:p>
            <a:pPr lvl="1" algn="r" rtl="1"/>
            <a:r>
              <a:rPr lang="ar-DZ" sz="2400" dirty="0"/>
              <a:t>المطلب الثالث:بناء الميزانية الوظيفية</a:t>
            </a:r>
          </a:p>
          <a:p>
            <a:pPr algn="r" rtl="1"/>
            <a:r>
              <a:rPr lang="ar-DZ" sz="2400" dirty="0"/>
              <a:t>المبحث الثاني:</a:t>
            </a:r>
            <a:r>
              <a:rPr lang="ar-DZ" sz="2400" dirty="0" err="1"/>
              <a:t>ادوات</a:t>
            </a:r>
            <a:r>
              <a:rPr lang="ar-DZ" sz="2400" dirty="0"/>
              <a:t> التحليل المالي</a:t>
            </a:r>
          </a:p>
          <a:p>
            <a:pPr lvl="1" algn="r" rtl="1"/>
            <a:r>
              <a:rPr lang="ar-DZ" sz="2400" dirty="0"/>
              <a:t>المطلب </a:t>
            </a:r>
            <a:r>
              <a:rPr lang="ar-DZ" sz="2400" dirty="0" err="1"/>
              <a:t>الاول</a:t>
            </a:r>
            <a:r>
              <a:rPr lang="ar-DZ" sz="2400" dirty="0"/>
              <a:t>:رأس المال العامل </a:t>
            </a:r>
            <a:r>
              <a:rPr lang="fr-FR" sz="2400" dirty="0" err="1"/>
              <a:t>FRNg</a:t>
            </a:r>
            <a:endParaRPr lang="ar-DZ" sz="2400" dirty="0"/>
          </a:p>
          <a:p>
            <a:pPr lvl="1" algn="r" rtl="1"/>
            <a:r>
              <a:rPr lang="ar-DZ" sz="2400" dirty="0"/>
              <a:t>المطلب الثاني:</a:t>
            </a:r>
            <a:r>
              <a:rPr lang="fr-FR" sz="2400" dirty="0"/>
              <a:t>BFR</a:t>
            </a:r>
          </a:p>
          <a:p>
            <a:pPr lvl="1" algn="r" rtl="1"/>
            <a:r>
              <a:rPr lang="ar-DZ" sz="2400" dirty="0"/>
              <a:t>المطلب الثالث:</a:t>
            </a:r>
            <a:r>
              <a:rPr lang="fr-FR" sz="2400" dirty="0"/>
              <a:t>TN</a:t>
            </a:r>
          </a:p>
          <a:p>
            <a:pPr algn="r" rtl="1"/>
            <a:r>
              <a:rPr lang="ar-DZ" sz="2400" dirty="0"/>
              <a:t>المبحث الثالث:</a:t>
            </a:r>
            <a:r>
              <a:rPr lang="fr-FR" sz="2400" dirty="0"/>
              <a:t> </a:t>
            </a:r>
            <a:r>
              <a:rPr lang="ar-DZ" sz="2400" dirty="0"/>
              <a:t>محددات و عوامل التمويل </a:t>
            </a:r>
          </a:p>
          <a:p>
            <a:pPr lvl="1" algn="r" rtl="1"/>
            <a:r>
              <a:rPr lang="ar-DZ" sz="2000" dirty="0"/>
              <a:t>المطلب الاول:محددات  مصادر التمويل  </a:t>
            </a:r>
          </a:p>
          <a:p>
            <a:pPr lvl="1" algn="r" rtl="1"/>
            <a:r>
              <a:rPr lang="ar-DZ" sz="2000" dirty="0"/>
              <a:t>المطلب الثاني: محددات التحليل المالي </a:t>
            </a:r>
          </a:p>
          <a:p>
            <a:pPr algn="r" rtl="1"/>
            <a:r>
              <a:rPr lang="ar-DZ" sz="2400" dirty="0"/>
              <a:t>خاتمة</a:t>
            </a:r>
          </a:p>
          <a:p>
            <a:pPr algn="r" rtl="1"/>
            <a:endParaRPr lang="ar-DZ" dirty="0"/>
          </a:p>
          <a:p>
            <a:pPr algn="l" rtl="1">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download.png"/>
          <p:cNvPicPr>
            <a:picLocks noGrp="1" noChangeAspect="1"/>
          </p:cNvPicPr>
          <p:nvPr>
            <p:ph sz="quarter" idx="1"/>
          </p:nvPr>
        </p:nvPicPr>
        <p:blipFill>
          <a:blip r:embed="rId2"/>
          <a:stretch>
            <a:fillRect/>
          </a:stretch>
        </p:blipFill>
        <p:spPr>
          <a:xfrm>
            <a:off x="0" y="0"/>
            <a:ext cx="9143999"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dirty="0"/>
              <a:t>مقدمة </a:t>
            </a:r>
            <a:endParaRPr lang="fr-FR" b="1" dirty="0"/>
          </a:p>
        </p:txBody>
      </p:sp>
      <p:pic>
        <p:nvPicPr>
          <p:cNvPr id="4" name="Espace réservé du contenu 3" descr="images5.jpg"/>
          <p:cNvPicPr>
            <a:picLocks noGrp="1" noChangeAspect="1"/>
          </p:cNvPicPr>
          <p:nvPr>
            <p:ph sz="quarter" idx="1"/>
          </p:nvPr>
        </p:nvPicPr>
        <p:blipFill>
          <a:blip r:embed="rId2"/>
          <a:stretch>
            <a:fillRect/>
          </a:stretch>
        </p:blipFill>
        <p:spPr>
          <a:xfrm>
            <a:off x="179512" y="4221088"/>
            <a:ext cx="8784976" cy="2112905"/>
          </a:xfrm>
        </p:spPr>
      </p:pic>
      <p:sp>
        <p:nvSpPr>
          <p:cNvPr id="5" name="TextBox 4">
            <a:extLst>
              <a:ext uri="{FF2B5EF4-FFF2-40B4-BE49-F238E27FC236}">
                <a16:creationId xmlns:a16="http://schemas.microsoft.com/office/drawing/2014/main" id="{AE60B3C8-E538-47D2-8DFA-A6F7BDE44CFE}"/>
              </a:ext>
            </a:extLst>
          </p:cNvPr>
          <p:cNvSpPr txBox="1"/>
          <p:nvPr/>
        </p:nvSpPr>
        <p:spPr>
          <a:xfrm>
            <a:off x="483224" y="1628800"/>
            <a:ext cx="8352928" cy="2308324"/>
          </a:xfrm>
          <a:prstGeom prst="rect">
            <a:avLst/>
          </a:prstGeom>
          <a:noFill/>
        </p:spPr>
        <p:txBody>
          <a:bodyPr wrap="square" rtlCol="0">
            <a:spAutoFit/>
          </a:bodyPr>
          <a:lstStyle/>
          <a:p>
            <a:pPr algn="r" rtl="1"/>
            <a:r>
              <a:rPr lang="ar-DZ" dirty="0"/>
              <a:t>مقدمة:</a:t>
            </a:r>
          </a:p>
          <a:p>
            <a:pPr algn="just" rtl="1"/>
            <a:r>
              <a:rPr lang="ar-DZ" dirty="0"/>
              <a:t>تعتبر الوظيفة المالية احدى اهم الوظائف التي تقوم بها الادارة لقياس مدى استقرار النشاط، وكلما تعددت أوجه الانفاق في المؤسسة كان الاثر المالي دليلا على وجودها، وتهتم الادارة المالية بكيفية تجميع الاموال من مصادر مختتلفة اتغطية الاحتياجات المالية المتزايدة,</a:t>
            </a:r>
          </a:p>
          <a:p>
            <a:pPr algn="just" rtl="1"/>
            <a:r>
              <a:rPr lang="ar-DZ" dirty="0"/>
              <a:t>يعرف التجدفق المالي على أنه تغير في قيم احدى عناصر الميزانية خلال فترة زمنية عادة ما تحدد بسنة مالية كما يقيس الجدول المالي العلافة بين التغير في عناصر الاصول وعناصر الخصوم في المؤسسة خلال فترتين زمنيستين متقاربتين, أي الانتقال من التتحليل الستاتيكي الساكن الى التحليل الوطيفي الحركي,</a:t>
            </a:r>
          </a:p>
          <a:p>
            <a:pPr algn="r"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endParaRPr lang="fr-FR" sz="3600" b="1" dirty="0"/>
          </a:p>
        </p:txBody>
      </p:sp>
      <p:sp>
        <p:nvSpPr>
          <p:cNvPr id="3" name="Espace réservé du contenu 2"/>
          <p:cNvSpPr>
            <a:spLocks noGrp="1"/>
          </p:cNvSpPr>
          <p:nvPr>
            <p:ph sz="quarter" idx="1"/>
          </p:nvPr>
        </p:nvSpPr>
        <p:spPr>
          <a:xfrm>
            <a:off x="301752" y="1527048"/>
            <a:ext cx="8699404" cy="4572000"/>
          </a:xfrm>
        </p:spPr>
        <p:txBody>
          <a:bodyPr/>
          <a:lstStyle/>
          <a:p>
            <a:pPr algn="r"/>
            <a:endParaRPr lang="ar-DZ" dirty="0"/>
          </a:p>
          <a:p>
            <a:pPr algn="r"/>
            <a:endParaRPr lang="ar-DZ" dirty="0"/>
          </a:p>
          <a:p>
            <a:pPr algn="r"/>
            <a:endParaRPr lang="ar-DZ" dirty="0"/>
          </a:p>
          <a:p>
            <a:pPr algn="r"/>
            <a:endParaRPr lang="ar-DZ" dirty="0"/>
          </a:p>
          <a:p>
            <a:pPr algn="r"/>
            <a:endParaRPr lang="ar-DZ" dirty="0"/>
          </a:p>
          <a:p>
            <a:pPr algn="r"/>
            <a:r>
              <a:rPr lang="ar-DZ" sz="2800" b="1" dirty="0">
                <a:solidFill>
                  <a:schemeClr val="bg2">
                    <a:lumMod val="25000"/>
                  </a:schemeClr>
                </a:solidFill>
              </a:rPr>
              <a:t>مفهوم وظيفة التمويل</a:t>
            </a:r>
            <a:r>
              <a:rPr lang="ar-DZ" sz="2800" b="1" dirty="0"/>
              <a:t>     </a:t>
            </a:r>
            <a:endParaRPr lang="ar-DZ" dirty="0"/>
          </a:p>
          <a:p>
            <a:pPr algn="r"/>
            <a:endParaRPr lang="ar-DZ" dirty="0"/>
          </a:p>
          <a:p>
            <a:pPr algn="r"/>
            <a:endParaRPr lang="fr-FR" dirty="0"/>
          </a:p>
        </p:txBody>
      </p:sp>
      <p:sp>
        <p:nvSpPr>
          <p:cNvPr id="4" name="Organigramme : Stockage à accès séquentiel 3"/>
          <p:cNvSpPr/>
          <p:nvPr/>
        </p:nvSpPr>
        <p:spPr>
          <a:xfrm>
            <a:off x="683568" y="2420888"/>
            <a:ext cx="5602976" cy="2079682"/>
          </a:xfrm>
          <a:prstGeom prst="flowChartMagnetic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b="1" dirty="0"/>
              <a:t>هو عملية توفير الموارد المالية اللازمة من مصادر مختلفة لتلبية احتياجات المؤسسة </a:t>
            </a:r>
            <a:endParaRPr lang="fr-FR" sz="2400" b="1" dirty="0"/>
          </a:p>
          <a:p>
            <a:pPr algn="ctr"/>
            <a:r>
              <a:rPr lang="ar-DZ" sz="2400" b="1" dirty="0"/>
              <a:t>إما بمصادر ذاتية أو مصادر خارجية .</a:t>
            </a:r>
            <a:endParaRPr lang="fr-FR" sz="1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4290"/>
            <a:ext cx="9144000" cy="785818"/>
          </a:xfrm>
        </p:spPr>
        <p:txBody>
          <a:bodyPr>
            <a:normAutofit fontScale="90000"/>
          </a:bodyPr>
          <a:lstStyle/>
          <a:p>
            <a:br>
              <a:rPr lang="ar-DZ" sz="2800" b="1" dirty="0"/>
            </a:br>
            <a:r>
              <a:rPr lang="ar-DZ" sz="4000" b="1" dirty="0"/>
              <a:t>مصادر التمويل</a:t>
            </a:r>
            <a:endParaRPr lang="fr-FR" sz="2800" b="1" dirty="0"/>
          </a:p>
        </p:txBody>
      </p:sp>
      <p:graphicFrame>
        <p:nvGraphicFramePr>
          <p:cNvPr id="4" name="Espace réservé du contenu 3"/>
          <p:cNvGraphicFramePr>
            <a:graphicFrameLocks noGrp="1"/>
          </p:cNvGraphicFramePr>
          <p:nvPr>
            <p:ph sz="quarter" idx="1"/>
          </p:nvPr>
        </p:nvGraphicFramePr>
        <p:xfrm>
          <a:off x="428596" y="1571612"/>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3600" b="1" dirty="0"/>
              <a:t>المطلب الثاني:الميزانية الوظيفية</a:t>
            </a:r>
            <a:endParaRPr lang="fr-FR" sz="3600" b="1" dirty="0"/>
          </a:p>
        </p:txBody>
      </p:sp>
      <p:graphicFrame>
        <p:nvGraphicFramePr>
          <p:cNvPr id="6" name="Espace réservé du contenu 5"/>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8686800" cy="714355"/>
          </a:xfrm>
        </p:spPr>
        <p:txBody>
          <a:bodyPr>
            <a:normAutofit/>
          </a:bodyPr>
          <a:lstStyle/>
          <a:p>
            <a:pPr algn="r"/>
            <a:r>
              <a:rPr lang="ar-DZ" sz="3600" b="1" dirty="0"/>
              <a:t>المطلب الثالث: بناء الميزانية الوظيفية</a:t>
            </a:r>
            <a:r>
              <a:rPr lang="ar-DZ" sz="3600" dirty="0"/>
              <a:t> </a:t>
            </a:r>
            <a:endParaRPr lang="fr-FR" sz="3600" dirty="0"/>
          </a:p>
        </p:txBody>
      </p:sp>
      <p:graphicFrame>
        <p:nvGraphicFramePr>
          <p:cNvPr id="6" name="Espace réservé du contenu 5"/>
          <p:cNvGraphicFramePr>
            <a:graphicFrameLocks noGrp="1"/>
          </p:cNvGraphicFramePr>
          <p:nvPr>
            <p:ph sz="quarter" idx="1"/>
          </p:nvPr>
        </p:nvGraphicFramePr>
        <p:xfrm>
          <a:off x="214282" y="714356"/>
          <a:ext cx="8643966" cy="5929353"/>
        </p:xfrm>
        <a:graphic>
          <a:graphicData uri="http://schemas.openxmlformats.org/drawingml/2006/table">
            <a:tbl>
              <a:tblPr firstRow="1" bandRow="1">
                <a:tableStyleId>{5C22544A-7EE6-4342-B048-85BDC9FD1C3A}</a:tableStyleId>
              </a:tblPr>
              <a:tblGrid>
                <a:gridCol w="4321983">
                  <a:extLst>
                    <a:ext uri="{9D8B030D-6E8A-4147-A177-3AD203B41FA5}">
                      <a16:colId xmlns:a16="http://schemas.microsoft.com/office/drawing/2014/main" val="20000"/>
                    </a:ext>
                  </a:extLst>
                </a:gridCol>
                <a:gridCol w="4321983">
                  <a:extLst>
                    <a:ext uri="{9D8B030D-6E8A-4147-A177-3AD203B41FA5}">
                      <a16:colId xmlns:a16="http://schemas.microsoft.com/office/drawing/2014/main" val="20001"/>
                    </a:ext>
                  </a:extLst>
                </a:gridCol>
              </a:tblGrid>
              <a:tr h="622418">
                <a:tc>
                  <a:txBody>
                    <a:bodyPr/>
                    <a:lstStyle/>
                    <a:p>
                      <a:pPr algn="r" rtl="1"/>
                      <a:r>
                        <a:rPr lang="ar-DZ" sz="3200" dirty="0">
                          <a:solidFill>
                            <a:schemeClr val="bg1"/>
                          </a:solidFill>
                        </a:rPr>
                        <a:t>الموارد</a:t>
                      </a:r>
                      <a:r>
                        <a:rPr lang="fr-FR" sz="3200" dirty="0">
                          <a:solidFill>
                            <a:schemeClr val="bg1"/>
                          </a:solidFill>
                        </a:rPr>
                        <a:t> </a:t>
                      </a:r>
                      <a:r>
                        <a:rPr lang="ar-DZ" sz="3200" dirty="0">
                          <a:solidFill>
                            <a:schemeClr val="bg1"/>
                          </a:solidFill>
                        </a:rPr>
                        <a:t> </a:t>
                      </a:r>
                      <a:r>
                        <a:rPr lang="fr-FR" sz="3200" dirty="0">
                          <a:solidFill>
                            <a:schemeClr val="bg1"/>
                          </a:solidFill>
                        </a:rPr>
                        <a:t>R</a:t>
                      </a:r>
                    </a:p>
                  </a:txBody>
                  <a:tcPr/>
                </a:tc>
                <a:tc>
                  <a:txBody>
                    <a:bodyPr/>
                    <a:lstStyle/>
                    <a:p>
                      <a:pPr algn="r" rtl="1"/>
                      <a:r>
                        <a:rPr lang="ar-DZ" sz="3200" b="1" dirty="0">
                          <a:solidFill>
                            <a:schemeClr val="bg1"/>
                          </a:solidFill>
                        </a:rPr>
                        <a:t>الاستخدامات</a:t>
                      </a:r>
                      <a:r>
                        <a:rPr lang="fr-FR" sz="3200" b="1" dirty="0">
                          <a:solidFill>
                            <a:schemeClr val="bg1"/>
                          </a:solidFill>
                        </a:rPr>
                        <a:t>   </a:t>
                      </a:r>
                      <a:r>
                        <a:rPr lang="fr-FR" sz="3200" b="1" baseline="0" dirty="0">
                          <a:solidFill>
                            <a:schemeClr val="bg1"/>
                          </a:solidFill>
                        </a:rPr>
                        <a:t>E  </a:t>
                      </a:r>
                      <a:endParaRPr lang="fr-FR" sz="3200" dirty="0"/>
                    </a:p>
                  </a:txBody>
                  <a:tcPr/>
                </a:tc>
                <a:extLst>
                  <a:ext uri="{0D108BD9-81ED-4DB2-BD59-A6C34878D82A}">
                    <a16:rowId xmlns:a16="http://schemas.microsoft.com/office/drawing/2014/main" val="10000"/>
                  </a:ext>
                </a:extLst>
              </a:tr>
              <a:tr h="1460745">
                <a:tc>
                  <a:txBody>
                    <a:bodyPr/>
                    <a:lstStyle/>
                    <a:p>
                      <a:pPr algn="r" rtl="1"/>
                      <a:r>
                        <a:rPr lang="ar-DZ" sz="1800" b="1" dirty="0"/>
                        <a:t>الموارد الدائمة </a:t>
                      </a:r>
                      <a:r>
                        <a:rPr lang="fr-FR" sz="1800" b="1" dirty="0"/>
                        <a:t>Rd</a:t>
                      </a:r>
                      <a:r>
                        <a:rPr lang="ar-DZ" sz="1800" b="1" dirty="0"/>
                        <a:t>:</a:t>
                      </a:r>
                    </a:p>
                    <a:p>
                      <a:pPr algn="r" rtl="1">
                        <a:buFont typeface="Arial" pitchFamily="34" charset="0"/>
                        <a:buChar char="•"/>
                      </a:pPr>
                      <a:r>
                        <a:rPr lang="ar-DZ" sz="1800" dirty="0"/>
                        <a:t>الأموال</a:t>
                      </a:r>
                      <a:r>
                        <a:rPr lang="ar-DZ" sz="1800" baseline="0" dirty="0"/>
                        <a:t> الجماعية </a:t>
                      </a:r>
                    </a:p>
                    <a:p>
                      <a:pPr algn="r" rtl="1">
                        <a:buFont typeface="Arial" pitchFamily="34" charset="0"/>
                        <a:buChar char="•"/>
                      </a:pPr>
                      <a:r>
                        <a:rPr lang="ar-DZ" sz="1800" baseline="0" dirty="0"/>
                        <a:t>الديون متوسطة وطويلة </a:t>
                      </a:r>
                      <a:r>
                        <a:rPr lang="ar-DZ" sz="1800" baseline="0" dirty="0" err="1"/>
                        <a:t>الاجل</a:t>
                      </a:r>
                      <a:endParaRPr lang="ar-DZ" sz="1800" baseline="0" dirty="0"/>
                    </a:p>
                    <a:p>
                      <a:pPr algn="r" rtl="1">
                        <a:buFont typeface="Arial" pitchFamily="34" charset="0"/>
                        <a:buChar char="•"/>
                      </a:pPr>
                      <a:r>
                        <a:rPr lang="ar-DZ" sz="1800" baseline="0" dirty="0"/>
                        <a:t>مجموع </a:t>
                      </a:r>
                      <a:r>
                        <a:rPr lang="ar-DZ" sz="1800" baseline="0" dirty="0" err="1"/>
                        <a:t>الاهتلاكات</a:t>
                      </a:r>
                      <a:r>
                        <a:rPr lang="ar-DZ" sz="1800" baseline="0" dirty="0"/>
                        <a:t> و </a:t>
                      </a:r>
                      <a:r>
                        <a:rPr lang="ar-DZ" sz="1800" baseline="0" dirty="0" err="1"/>
                        <a:t>المؤونات</a:t>
                      </a:r>
                      <a:endParaRPr lang="fr-FR" sz="1800" dirty="0"/>
                    </a:p>
                  </a:txBody>
                  <a:tcPr/>
                </a:tc>
                <a:tc>
                  <a:txBody>
                    <a:bodyPr/>
                    <a:lstStyle/>
                    <a:p>
                      <a:pPr algn="r" rtl="1"/>
                      <a:r>
                        <a:rPr lang="ar-DZ" sz="1800" b="1" dirty="0"/>
                        <a:t>الاستخدامات</a:t>
                      </a:r>
                      <a:r>
                        <a:rPr lang="ar-DZ" sz="1800" b="1" baseline="0" dirty="0"/>
                        <a:t> المستقرة </a:t>
                      </a:r>
                      <a:r>
                        <a:rPr lang="fr-FR" sz="1800" b="1" baseline="0" dirty="0"/>
                        <a:t>Es </a:t>
                      </a:r>
                      <a:r>
                        <a:rPr lang="ar-DZ" sz="1800" b="1" baseline="0" dirty="0"/>
                        <a:t> :</a:t>
                      </a:r>
                    </a:p>
                    <a:p>
                      <a:pPr algn="r" rtl="1">
                        <a:buFont typeface="Arial" pitchFamily="34" charset="0"/>
                        <a:buChar char="•"/>
                      </a:pPr>
                      <a:r>
                        <a:rPr lang="ar-DZ" sz="1800" baseline="0" dirty="0" err="1"/>
                        <a:t>الااستثمارات</a:t>
                      </a:r>
                      <a:r>
                        <a:rPr lang="ar-DZ" sz="1800" baseline="0" dirty="0"/>
                        <a:t> المادية </a:t>
                      </a:r>
                      <a:r>
                        <a:rPr lang="ar-DZ" sz="1800" baseline="0" dirty="0" err="1"/>
                        <a:t>و</a:t>
                      </a:r>
                      <a:r>
                        <a:rPr lang="ar-DZ" sz="1800" baseline="0" dirty="0"/>
                        <a:t> المعنوية المالية</a:t>
                      </a:r>
                    </a:p>
                    <a:p>
                      <a:pPr algn="r" rtl="1">
                        <a:buFont typeface="Arial" pitchFamily="34" charset="0"/>
                        <a:buChar char="•"/>
                      </a:pPr>
                      <a:r>
                        <a:rPr lang="ar-DZ" sz="1800" baseline="0" dirty="0"/>
                        <a:t>الأصول ذات الطبيعة المستقرة</a:t>
                      </a:r>
                      <a:endParaRPr lang="fr-FR" sz="1800" dirty="0"/>
                    </a:p>
                  </a:txBody>
                  <a:tcPr/>
                </a:tc>
                <a:extLst>
                  <a:ext uri="{0D108BD9-81ED-4DB2-BD59-A6C34878D82A}">
                    <a16:rowId xmlns:a16="http://schemas.microsoft.com/office/drawing/2014/main" val="10001"/>
                  </a:ext>
                </a:extLst>
              </a:tr>
              <a:tr h="1460745">
                <a:tc>
                  <a:txBody>
                    <a:bodyPr/>
                    <a:lstStyle/>
                    <a:p>
                      <a:pPr algn="r" rtl="1"/>
                      <a:r>
                        <a:rPr lang="ar-DZ" sz="1800" b="1" dirty="0"/>
                        <a:t>موارد</a:t>
                      </a:r>
                      <a:r>
                        <a:rPr lang="ar-DZ" sz="1800" b="1" baseline="0" dirty="0"/>
                        <a:t> الاستغلال </a:t>
                      </a:r>
                      <a:r>
                        <a:rPr lang="fr-FR" sz="1800" b="1" baseline="0" dirty="0"/>
                        <a:t>Rex</a:t>
                      </a:r>
                      <a:r>
                        <a:rPr lang="ar-DZ" sz="1800" b="1" baseline="0" dirty="0"/>
                        <a:t>:</a:t>
                      </a:r>
                    </a:p>
                    <a:p>
                      <a:pPr algn="r" rtl="1">
                        <a:buFont typeface="Arial" pitchFamily="34" charset="0"/>
                        <a:buChar char="•"/>
                      </a:pPr>
                      <a:r>
                        <a:rPr lang="ar-DZ" sz="1800" baseline="0" dirty="0"/>
                        <a:t>مستحقات المورد وملحقاته</a:t>
                      </a:r>
                      <a:endParaRPr lang="fr-FR" sz="1800" dirty="0"/>
                    </a:p>
                  </a:txBody>
                  <a:tcPr/>
                </a:tc>
                <a:tc>
                  <a:txBody>
                    <a:bodyPr/>
                    <a:lstStyle/>
                    <a:p>
                      <a:pPr algn="r" rtl="1"/>
                      <a:r>
                        <a:rPr lang="ar-DZ" sz="1800" b="1" dirty="0"/>
                        <a:t>استخدامات الاستغلال </a:t>
                      </a:r>
                      <a:r>
                        <a:rPr lang="fr-FR" sz="1800" b="1" dirty="0" err="1"/>
                        <a:t>Ees</a:t>
                      </a:r>
                      <a:r>
                        <a:rPr lang="ar-DZ" sz="1800" b="1" dirty="0"/>
                        <a:t> :</a:t>
                      </a:r>
                    </a:p>
                    <a:p>
                      <a:pPr algn="r" rtl="1">
                        <a:buFont typeface="Arial" pitchFamily="34" charset="0"/>
                        <a:buChar char="•"/>
                      </a:pPr>
                      <a:r>
                        <a:rPr lang="ar-DZ" sz="1800" dirty="0" err="1"/>
                        <a:t>المخزونات</a:t>
                      </a:r>
                      <a:r>
                        <a:rPr lang="ar-DZ" sz="1800" baseline="0" dirty="0"/>
                        <a:t> </a:t>
                      </a:r>
                      <a:r>
                        <a:rPr lang="ar-DZ" sz="1800" baseline="0" dirty="0" err="1"/>
                        <a:t>الاجمالية</a:t>
                      </a:r>
                      <a:endParaRPr lang="ar-DZ" sz="1800" baseline="0" dirty="0"/>
                    </a:p>
                    <a:p>
                      <a:pPr algn="r" rtl="1">
                        <a:buFont typeface="Arial" pitchFamily="34" charset="0"/>
                        <a:buChar char="•"/>
                      </a:pPr>
                      <a:r>
                        <a:rPr lang="ar-DZ" sz="1800" baseline="0" dirty="0"/>
                        <a:t>حقوق العملاء وملحقاتها</a:t>
                      </a:r>
                    </a:p>
                    <a:p>
                      <a:pPr algn="r" rtl="1">
                        <a:buFont typeface="Arial" pitchFamily="34" charset="0"/>
                        <a:buChar char="•"/>
                      </a:pPr>
                      <a:endParaRPr lang="fr-FR" sz="1800" dirty="0"/>
                    </a:p>
                  </a:txBody>
                  <a:tcPr/>
                </a:tc>
                <a:extLst>
                  <a:ext uri="{0D108BD9-81ED-4DB2-BD59-A6C34878D82A}">
                    <a16:rowId xmlns:a16="http://schemas.microsoft.com/office/drawing/2014/main" val="10002"/>
                  </a:ext>
                </a:extLst>
              </a:tr>
              <a:tr h="768814">
                <a:tc>
                  <a:txBody>
                    <a:bodyPr/>
                    <a:lstStyle/>
                    <a:p>
                      <a:pPr algn="r" rtl="1"/>
                      <a:r>
                        <a:rPr lang="ar-DZ" sz="1800" b="1" dirty="0"/>
                        <a:t>موارد</a:t>
                      </a:r>
                      <a:r>
                        <a:rPr lang="ar-DZ" sz="1800" b="1" baseline="0" dirty="0"/>
                        <a:t> خارج الاستغلال </a:t>
                      </a:r>
                      <a:r>
                        <a:rPr lang="fr-FR" sz="1800" b="1" baseline="0" dirty="0" err="1"/>
                        <a:t>Rhex</a:t>
                      </a:r>
                      <a:r>
                        <a:rPr lang="ar-DZ" sz="1800" b="1" baseline="0" dirty="0"/>
                        <a:t>:</a:t>
                      </a:r>
                    </a:p>
                    <a:p>
                      <a:pPr algn="r" rtl="1">
                        <a:buFont typeface="Arial" pitchFamily="34" charset="0"/>
                        <a:buChar char="•"/>
                      </a:pPr>
                      <a:r>
                        <a:rPr lang="ar-DZ" sz="1800" b="0" baseline="0" dirty="0"/>
                        <a:t>موارد </a:t>
                      </a:r>
                      <a:r>
                        <a:rPr lang="ar-DZ" sz="1800" b="0" baseline="0" dirty="0" err="1"/>
                        <a:t>اخرى</a:t>
                      </a:r>
                      <a:endParaRPr lang="fr-FR" sz="1800" b="0" dirty="0"/>
                    </a:p>
                  </a:txBody>
                  <a:tcPr/>
                </a:tc>
                <a:tc>
                  <a:txBody>
                    <a:bodyPr/>
                    <a:lstStyle/>
                    <a:p>
                      <a:pPr algn="r" rtl="1"/>
                      <a:r>
                        <a:rPr lang="ar-DZ" sz="1800" b="1" dirty="0" err="1"/>
                        <a:t>اسخدامات</a:t>
                      </a:r>
                      <a:r>
                        <a:rPr lang="ar-DZ" sz="1800" b="1" baseline="0" dirty="0"/>
                        <a:t> خارج الاستغلال </a:t>
                      </a:r>
                      <a:r>
                        <a:rPr lang="fr-FR" sz="1800" b="1" baseline="0" dirty="0" err="1"/>
                        <a:t>Ehex</a:t>
                      </a:r>
                      <a:r>
                        <a:rPr lang="ar-DZ" sz="1800" b="1" baseline="0" dirty="0"/>
                        <a:t>:</a:t>
                      </a:r>
                    </a:p>
                    <a:p>
                      <a:pPr algn="r" rtl="1">
                        <a:buFont typeface="Arial" pitchFamily="34" charset="0"/>
                        <a:buChar char="•"/>
                      </a:pPr>
                      <a:r>
                        <a:rPr lang="ar-DZ" sz="1800" b="0" baseline="0" dirty="0"/>
                        <a:t>حقوق </a:t>
                      </a:r>
                      <a:r>
                        <a:rPr lang="ar-DZ" sz="1800" b="0" baseline="0" dirty="0" err="1"/>
                        <a:t>اخرى</a:t>
                      </a:r>
                      <a:endParaRPr lang="fr-FR" sz="1800" b="0" dirty="0"/>
                    </a:p>
                  </a:txBody>
                  <a:tcPr/>
                </a:tc>
                <a:extLst>
                  <a:ext uri="{0D108BD9-81ED-4DB2-BD59-A6C34878D82A}">
                    <a16:rowId xmlns:a16="http://schemas.microsoft.com/office/drawing/2014/main" val="10003"/>
                  </a:ext>
                </a:extLst>
              </a:tr>
              <a:tr h="999457">
                <a:tc>
                  <a:txBody>
                    <a:bodyPr/>
                    <a:lstStyle/>
                    <a:p>
                      <a:pPr algn="r" rtl="1"/>
                      <a:r>
                        <a:rPr lang="ar-DZ" sz="1800" b="1" dirty="0"/>
                        <a:t>موارد الخزينة </a:t>
                      </a:r>
                      <a:r>
                        <a:rPr lang="fr-FR" sz="1800" b="1" dirty="0" err="1"/>
                        <a:t>Rt</a:t>
                      </a:r>
                      <a:r>
                        <a:rPr lang="ar-DZ" sz="1800" b="1" dirty="0"/>
                        <a:t>:</a:t>
                      </a:r>
                    </a:p>
                    <a:p>
                      <a:pPr algn="r" rtl="1">
                        <a:buFont typeface="Arial" pitchFamily="34" charset="0"/>
                        <a:buChar char="•"/>
                      </a:pPr>
                      <a:r>
                        <a:rPr lang="ar-DZ" sz="1800" b="0" dirty="0" err="1"/>
                        <a:t>الاعتمادات</a:t>
                      </a:r>
                      <a:r>
                        <a:rPr lang="ar-DZ" sz="1800" b="0" baseline="0" dirty="0"/>
                        <a:t> البنكية الخارجية (قروض الخزينة)</a:t>
                      </a:r>
                      <a:endParaRPr lang="fr-FR" sz="1800" b="0" dirty="0"/>
                    </a:p>
                  </a:txBody>
                  <a:tcPr/>
                </a:tc>
                <a:tc>
                  <a:txBody>
                    <a:bodyPr/>
                    <a:lstStyle/>
                    <a:p>
                      <a:pPr algn="r" rtl="1"/>
                      <a:r>
                        <a:rPr lang="ar-DZ" sz="1800" b="1" dirty="0"/>
                        <a:t>استخدامات الخزينة</a:t>
                      </a:r>
                      <a:r>
                        <a:rPr lang="fr-FR" sz="1800" b="1" dirty="0"/>
                        <a:t> Et</a:t>
                      </a:r>
                      <a:r>
                        <a:rPr lang="fr-FR" sz="1800" b="1" baseline="0" dirty="0"/>
                        <a:t> </a:t>
                      </a:r>
                      <a:r>
                        <a:rPr lang="ar-DZ" sz="1800" b="1" baseline="0" dirty="0"/>
                        <a:t>:</a:t>
                      </a:r>
                    </a:p>
                    <a:p>
                      <a:pPr algn="r" rtl="1">
                        <a:buFont typeface="Arial" pitchFamily="34" charset="0"/>
                        <a:buChar char="•"/>
                      </a:pPr>
                      <a:r>
                        <a:rPr lang="ar-DZ" sz="1800" b="0" baseline="0" dirty="0" err="1"/>
                        <a:t>المتاحات</a:t>
                      </a:r>
                      <a:endParaRPr lang="fr-FR" sz="1800" b="0" dirty="0"/>
                    </a:p>
                  </a:txBody>
                  <a:tcPr/>
                </a:tc>
                <a:extLst>
                  <a:ext uri="{0D108BD9-81ED-4DB2-BD59-A6C34878D82A}">
                    <a16:rowId xmlns:a16="http://schemas.microsoft.com/office/drawing/2014/main" val="10004"/>
                  </a:ext>
                </a:extLst>
              </a:tr>
              <a:tr h="617174">
                <a:tc>
                  <a:txBody>
                    <a:bodyPr/>
                    <a:lstStyle/>
                    <a:p>
                      <a:pPr algn="r" rtl="1"/>
                      <a:r>
                        <a:rPr lang="ar-DZ" sz="1800" b="1" dirty="0"/>
                        <a:t>مجموع الموارد </a:t>
                      </a:r>
                      <a:r>
                        <a:rPr lang="fr-FR" sz="1800" b="1" dirty="0"/>
                        <a:t>R</a:t>
                      </a:r>
                    </a:p>
                  </a:txBody>
                  <a:tcPr/>
                </a:tc>
                <a:tc>
                  <a:txBody>
                    <a:bodyPr/>
                    <a:lstStyle/>
                    <a:p>
                      <a:pPr algn="r" rtl="1"/>
                      <a:r>
                        <a:rPr lang="ar-DZ" sz="1800" b="1" dirty="0"/>
                        <a:t>مجموع الاستخدامات</a:t>
                      </a:r>
                      <a:r>
                        <a:rPr lang="ar-DZ" sz="1800" b="1" baseline="0" dirty="0"/>
                        <a:t> </a:t>
                      </a:r>
                      <a:r>
                        <a:rPr lang="fr-FR" sz="1800" b="1" baseline="0" dirty="0"/>
                        <a:t>E </a:t>
                      </a:r>
                      <a:endParaRPr lang="fr-FR" sz="1800" b="1"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sz="3600" b="1" dirty="0">
                <a:solidFill>
                  <a:schemeClr val="tx1"/>
                </a:solidFill>
              </a:rPr>
              <a:t>ادوات التحليل المالي</a:t>
            </a:r>
            <a:br>
              <a:rPr lang="fr-FR" sz="3600" b="1" dirty="0"/>
            </a:br>
            <a:r>
              <a:rPr lang="ar-DZ" sz="3600" b="1" dirty="0">
                <a:solidFill>
                  <a:schemeClr val="tx1"/>
                </a:solidFill>
              </a:rPr>
              <a:t>رأس المال العامل </a:t>
            </a:r>
            <a:r>
              <a:rPr lang="fr-FR" sz="3600" b="1" dirty="0" err="1">
                <a:solidFill>
                  <a:schemeClr val="tx1"/>
                </a:solidFill>
              </a:rPr>
              <a:t>FRNg</a:t>
            </a:r>
            <a:endParaRPr lang="ar-DZ" sz="3600" b="1" dirty="0">
              <a:solidFill>
                <a:schemeClr val="tx1"/>
              </a:solidFill>
            </a:endParaRPr>
          </a:p>
        </p:txBody>
      </p:sp>
      <p:sp>
        <p:nvSpPr>
          <p:cNvPr id="3" name="Espace réservé du contenu 2"/>
          <p:cNvSpPr>
            <a:spLocks noGrp="1"/>
          </p:cNvSpPr>
          <p:nvPr>
            <p:ph sz="quarter" idx="1"/>
          </p:nvPr>
        </p:nvSpPr>
        <p:spPr/>
        <p:txBody>
          <a:bodyPr>
            <a:normAutofit fontScale="92500"/>
          </a:bodyPr>
          <a:lstStyle/>
          <a:p>
            <a:pPr lvl="1" algn="r" rtl="1">
              <a:lnSpc>
                <a:spcPct val="120000"/>
              </a:lnSpc>
              <a:buNone/>
            </a:pPr>
            <a:r>
              <a:rPr lang="ar-DZ" sz="2400" b="1" dirty="0">
                <a:solidFill>
                  <a:schemeClr val="tx1"/>
                </a:solidFill>
              </a:rPr>
              <a:t>1-مفهوم راس المال العامل</a:t>
            </a:r>
            <a:r>
              <a:rPr lang="ar-DZ" sz="2400" b="1" dirty="0">
                <a:solidFill>
                  <a:schemeClr val="accent2">
                    <a:lumMod val="50000"/>
                  </a:schemeClr>
                </a:solidFill>
              </a:rPr>
              <a:t>:</a:t>
            </a:r>
          </a:p>
          <a:p>
            <a:pPr lvl="1" algn="just" rtl="1">
              <a:lnSpc>
                <a:spcPct val="120000"/>
              </a:lnSpc>
              <a:buNone/>
            </a:pPr>
            <a:r>
              <a:rPr lang="ar-DZ" sz="2800" b="1" dirty="0">
                <a:solidFill>
                  <a:schemeClr val="tx1"/>
                </a:solidFill>
              </a:rPr>
              <a:t>	هو ذلك الجزء من </a:t>
            </a:r>
            <a:r>
              <a:rPr lang="ar-DZ" sz="2800" b="1" dirty="0">
                <a:solidFill>
                  <a:srgbClr val="FF0000"/>
                </a:solidFill>
              </a:rPr>
              <a:t>رؤوس الأموال الدائمة</a:t>
            </a:r>
            <a:r>
              <a:rPr lang="ar-DZ" sz="2800" b="1" dirty="0">
                <a:solidFill>
                  <a:schemeClr val="tx1"/>
                </a:solidFill>
              </a:rPr>
              <a:t> التي تصلح لتمويل </a:t>
            </a:r>
            <a:r>
              <a:rPr lang="ar-DZ" sz="2800" b="1" dirty="0">
                <a:solidFill>
                  <a:srgbClr val="FF0000"/>
                </a:solidFill>
              </a:rPr>
              <a:t>الاحتياجات المالية</a:t>
            </a:r>
            <a:r>
              <a:rPr lang="ar-DZ" sz="2800" b="1" dirty="0">
                <a:solidFill>
                  <a:schemeClr val="tx1"/>
                </a:solidFill>
              </a:rPr>
              <a:t> ناقص عناصر </a:t>
            </a:r>
            <a:r>
              <a:rPr lang="ar-DZ" sz="2800" b="1" dirty="0">
                <a:solidFill>
                  <a:srgbClr val="FF0000"/>
                </a:solidFill>
              </a:rPr>
              <a:t>الأصول الناتجة عن دورة الاستغلال </a:t>
            </a:r>
            <a:r>
              <a:rPr lang="ar-DZ" sz="2800" b="1" dirty="0">
                <a:solidFill>
                  <a:schemeClr val="tx1"/>
                </a:solidFill>
              </a:rPr>
              <a:t>، و لتحقيق السير العادي لنشاط المؤسسة فعلى رؤوس الأموال أن تمول الأصول الثابتة و الأصول المتداولة،  و يتضمن أربعة أنواع أساسية و هي </a:t>
            </a:r>
            <a:r>
              <a:rPr lang="ar-DZ" sz="2800" dirty="0">
                <a:solidFill>
                  <a:schemeClr val="tx1"/>
                </a:solidFill>
              </a:rPr>
              <a:t>:</a:t>
            </a:r>
          </a:p>
          <a:p>
            <a:pPr algn="ctr" rtl="1">
              <a:lnSpc>
                <a:spcPct val="160000"/>
              </a:lnSpc>
            </a:pPr>
            <a:r>
              <a:rPr lang="ar-DZ" sz="2200" b="1" dirty="0"/>
              <a:t>رأس المال العامل الصافي:</a:t>
            </a:r>
            <a:r>
              <a:rPr lang="fr-FR" sz="2200" b="1" dirty="0"/>
              <a:t>  </a:t>
            </a:r>
            <a:r>
              <a:rPr lang="ar-DZ" sz="2200" b="1" dirty="0"/>
              <a:t> </a:t>
            </a:r>
            <a:r>
              <a:rPr lang="fr-FR" sz="1900" b="1" dirty="0"/>
              <a:t>FR net</a:t>
            </a:r>
            <a:endParaRPr lang="ar-DZ" sz="1900" b="1" dirty="0"/>
          </a:p>
          <a:p>
            <a:pPr algn="ctr" rtl="1"/>
            <a:r>
              <a:rPr lang="fr-FR" sz="2200" b="1" dirty="0"/>
              <a:t> </a:t>
            </a:r>
            <a:r>
              <a:rPr lang="ar-DZ" sz="2200" b="1" dirty="0"/>
              <a:t>رأس المال العامل الإجمالي</a:t>
            </a:r>
            <a:r>
              <a:rPr lang="fr-FR" sz="2200" b="1" dirty="0"/>
              <a:t>   </a:t>
            </a:r>
            <a:r>
              <a:rPr lang="ar-DZ" sz="2200" b="1" dirty="0"/>
              <a:t> </a:t>
            </a:r>
            <a:r>
              <a:rPr lang="fr-FR" sz="2200" b="1" dirty="0"/>
              <a:t>    FR </a:t>
            </a:r>
            <a:r>
              <a:rPr lang="fr-FR" sz="2200" b="1" dirty="0" err="1"/>
              <a:t>ng</a:t>
            </a:r>
            <a:endParaRPr lang="ar-DZ" sz="2200" b="1" dirty="0"/>
          </a:p>
          <a:p>
            <a:pPr algn="ctr" rtl="1"/>
            <a:r>
              <a:rPr lang="ar-DZ" sz="2200" b="1" dirty="0"/>
              <a:t>رأس المال العامل الخاص</a:t>
            </a:r>
            <a:r>
              <a:rPr lang="fr-FR" sz="2200" b="1" dirty="0"/>
              <a:t>  FR   </a:t>
            </a:r>
            <a:r>
              <a:rPr lang="fr-FR" sz="2200" b="1" dirty="0" err="1"/>
              <a:t>np</a:t>
            </a:r>
            <a:r>
              <a:rPr lang="fr-FR" sz="2200" b="1" dirty="0"/>
              <a:t>   </a:t>
            </a:r>
            <a:endParaRPr lang="ar-DZ" sz="2200" b="1" dirty="0"/>
          </a:p>
          <a:p>
            <a:pPr algn="ctr" rtl="1"/>
            <a:r>
              <a:rPr lang="ar-DZ" sz="2200" b="1" dirty="0"/>
              <a:t>رأس المال العامل الأجنبي</a:t>
            </a:r>
            <a:r>
              <a:rPr lang="fr-FR" sz="2200" b="1" dirty="0"/>
              <a:t>   FR  ne  </a:t>
            </a:r>
            <a:endParaRPr lang="ar-DZ" sz="22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8557</TotalTime>
  <Words>622</Words>
  <Application>Microsoft Office PowerPoint</Application>
  <PresentationFormat>On-screen Show (4:3)</PresentationFormat>
  <Paragraphs>110</Paragraphs>
  <Slides>16</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Slide Titles</vt:lpstr>
      </vt:variant>
      <vt:variant>
        <vt:i4>16</vt:i4>
      </vt:variant>
      <vt:variant>
        <vt:lpstr>Custom Shows</vt:lpstr>
      </vt:variant>
      <vt:variant>
        <vt:i4>1</vt:i4>
      </vt:variant>
    </vt:vector>
  </HeadingPairs>
  <TitlesOfParts>
    <vt:vector size="23" baseType="lpstr">
      <vt:lpstr>Arial</vt:lpstr>
      <vt:lpstr>Calibri</vt:lpstr>
      <vt:lpstr>Georgia</vt:lpstr>
      <vt:lpstr>Wingdings</vt:lpstr>
      <vt:lpstr>Wingdings 2</vt:lpstr>
      <vt:lpstr>Civil</vt:lpstr>
      <vt:lpstr>PowerPoint Presentation</vt:lpstr>
      <vt:lpstr>                    خطة البحث                          </vt:lpstr>
      <vt:lpstr>PowerPoint Presentation</vt:lpstr>
      <vt:lpstr>مقدمة </vt:lpstr>
      <vt:lpstr>PowerPoint Presentation</vt:lpstr>
      <vt:lpstr> مصادر التمويل</vt:lpstr>
      <vt:lpstr>المطلب الثاني:الميزانية الوظيفية</vt:lpstr>
      <vt:lpstr>المطلب الثالث: بناء الميزانية الوظيفية </vt:lpstr>
      <vt:lpstr>ادوات التحليل المالي رأس المال العامل FRNg</vt:lpstr>
      <vt:lpstr> احتياجات في رأس المال العامل BFR</vt:lpstr>
      <vt:lpstr>الخزينة الصافية للمؤسسة Tn</vt:lpstr>
      <vt:lpstr>-دلالتها</vt:lpstr>
      <vt:lpstr>-كما يمكن حسابها أيضا:</vt:lpstr>
      <vt:lpstr>المبحث الثالث: محددات و عوامل التمويل  المطلب الاول:محددات  مصادر التمويل  </vt:lpstr>
      <vt:lpstr>المطلب الثاني: محددات التحليل المالي  </vt:lpstr>
      <vt:lpstr>خاتمة</vt:lpstr>
      <vt:lpstr>Diaporama personnalisé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الاحتياجات المالية في المؤسسة ومصادر التمويل</dc:title>
  <dc:creator>El Amel</dc:creator>
  <cp:lastModifiedBy>admin</cp:lastModifiedBy>
  <cp:revision>47</cp:revision>
  <dcterms:created xsi:type="dcterms:W3CDTF">2018-11-05T17:09:28Z</dcterms:created>
  <dcterms:modified xsi:type="dcterms:W3CDTF">2021-09-18T01:36:38Z</dcterms:modified>
</cp:coreProperties>
</file>