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7" r:id="rId2"/>
    <p:sldId id="289" r:id="rId3"/>
    <p:sldId id="280" r:id="rId4"/>
    <p:sldId id="290" r:id="rId5"/>
    <p:sldId id="296" r:id="rId6"/>
    <p:sldId id="297" r:id="rId7"/>
    <p:sldId id="291" r:id="rId8"/>
    <p:sldId id="279" r:id="rId9"/>
    <p:sldId id="286" r:id="rId10"/>
    <p:sldId id="298" r:id="rId11"/>
    <p:sldId id="285" r:id="rId12"/>
    <p:sldId id="283" r:id="rId13"/>
    <p:sldId id="300" r:id="rId14"/>
    <p:sldId id="284" r:id="rId15"/>
    <p:sldId id="295" r:id="rId16"/>
    <p:sldId id="302" r:id="rId17"/>
    <p:sldId id="282" r:id="rId18"/>
    <p:sldId id="292" r:id="rId19"/>
    <p:sldId id="301" r:id="rId20"/>
    <p:sldId id="304" r:id="rId21"/>
    <p:sldId id="303" r:id="rId22"/>
    <p:sldId id="281" r:id="rId23"/>
    <p:sldId id="293"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7FCD547-4607-4E03-9FA3-C873C27EF3EE}">
          <p14:sldIdLst>
            <p14:sldId id="277"/>
            <p14:sldId id="289"/>
          </p14:sldIdLst>
        </p14:section>
        <p14:section name="Section sans titre" id="{5A141D15-50F1-47C9-B28F-9073B12749F8}">
          <p14:sldIdLst>
            <p14:sldId id="280"/>
            <p14:sldId id="290"/>
            <p14:sldId id="296"/>
            <p14:sldId id="297"/>
            <p14:sldId id="291"/>
            <p14:sldId id="279"/>
            <p14:sldId id="286"/>
            <p14:sldId id="298"/>
            <p14:sldId id="285"/>
            <p14:sldId id="283"/>
            <p14:sldId id="300"/>
            <p14:sldId id="284"/>
            <p14:sldId id="295"/>
            <p14:sldId id="302"/>
            <p14:sldId id="282"/>
            <p14:sldId id="292"/>
            <p14:sldId id="301"/>
            <p14:sldId id="304"/>
            <p14:sldId id="303"/>
            <p14:sldId id="281"/>
            <p14:sldId id="293"/>
            <p14:sldId id="287"/>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DBA"/>
    <a:srgbClr val="0F62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showGuides="1">
      <p:cViewPr>
        <p:scale>
          <a:sx n="69" d="100"/>
          <a:sy n="69" d="100"/>
        </p:scale>
        <p:origin x="-738"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3B0D5-58DF-43BB-B39D-FB7C11BB7750}"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fr-FR"/>
        </a:p>
      </dgm:t>
    </dgm:pt>
    <dgm:pt modelId="{648A581C-3ECD-4302-9C1D-C8728AC4CCE6}">
      <dgm:prSet phldrT="[Texte]" custT="1"/>
      <dgm:spPr/>
      <dgm:t>
        <a:bodyPr/>
        <a:lstStyle/>
        <a:p>
          <a:r>
            <a:rPr lang="ar-DZ" sz="7200" b="1" dirty="0" smtClean="0">
              <a:solidFill>
                <a:schemeClr val="tx1"/>
              </a:solidFill>
            </a:rPr>
            <a:t>التعرف</a:t>
          </a:r>
          <a:endParaRPr lang="fr-FR" sz="7200" b="1" dirty="0">
            <a:solidFill>
              <a:schemeClr val="tx1"/>
            </a:solidFill>
          </a:endParaRPr>
        </a:p>
      </dgm:t>
    </dgm:pt>
    <dgm:pt modelId="{71EDEBF3-A6F6-4CE4-B296-D7889C525EE3}" type="parTrans" cxnId="{EED319C0-C859-4EF0-AD66-C89565C6D901}">
      <dgm:prSet/>
      <dgm:spPr/>
      <dgm:t>
        <a:bodyPr/>
        <a:lstStyle/>
        <a:p>
          <a:endParaRPr lang="fr-FR"/>
        </a:p>
      </dgm:t>
    </dgm:pt>
    <dgm:pt modelId="{80E873F7-478C-4A75-B507-F425983021B9}" type="sibTrans" cxnId="{EED319C0-C859-4EF0-AD66-C89565C6D901}">
      <dgm:prSet/>
      <dgm:spPr/>
      <dgm:t>
        <a:bodyPr/>
        <a:lstStyle/>
        <a:p>
          <a:endParaRPr lang="fr-FR"/>
        </a:p>
      </dgm:t>
    </dgm:pt>
    <dgm:pt modelId="{218F11DF-E24B-4249-B090-8ED6B50ECF50}">
      <dgm:prSet phldrT="[Texte]" custT="1"/>
      <dgm:spPr/>
      <dgm:t>
        <a:bodyPr/>
        <a:lstStyle/>
        <a:p>
          <a:endParaRPr lang="ar-DZ" sz="2800" dirty="0" smtClean="0"/>
        </a:p>
        <a:p>
          <a:r>
            <a:rPr lang="ar-DZ" sz="7200" b="1" dirty="0" smtClean="0">
              <a:solidFill>
                <a:schemeClr val="tx1"/>
              </a:solidFill>
            </a:rPr>
            <a:t>اتخاذ القرارات</a:t>
          </a:r>
          <a:endParaRPr lang="fr-FR" sz="7200" b="1" dirty="0" smtClean="0">
            <a:solidFill>
              <a:schemeClr val="tx1"/>
            </a:solidFill>
          </a:endParaRPr>
        </a:p>
        <a:p>
          <a:endParaRPr lang="fr-FR" sz="2800" dirty="0"/>
        </a:p>
      </dgm:t>
    </dgm:pt>
    <dgm:pt modelId="{EEEF90D8-6C4C-4DEA-A04E-A4EB6AFFDA49}" type="parTrans" cxnId="{A74491EA-F6CB-4C5F-A65C-06A6134E6F4D}">
      <dgm:prSet/>
      <dgm:spPr/>
      <dgm:t>
        <a:bodyPr/>
        <a:lstStyle/>
        <a:p>
          <a:endParaRPr lang="fr-FR"/>
        </a:p>
      </dgm:t>
    </dgm:pt>
    <dgm:pt modelId="{232F3D58-97CD-4360-8BD7-C55D82D30566}" type="sibTrans" cxnId="{A74491EA-F6CB-4C5F-A65C-06A6134E6F4D}">
      <dgm:prSet/>
      <dgm:spPr/>
      <dgm:t>
        <a:bodyPr/>
        <a:lstStyle/>
        <a:p>
          <a:endParaRPr lang="fr-FR"/>
        </a:p>
      </dgm:t>
    </dgm:pt>
    <dgm:pt modelId="{66C1B551-25BB-46A2-8FF8-C157185D4065}">
      <dgm:prSet phldrT="[Texte]"/>
      <dgm:spPr/>
      <dgm:t>
        <a:bodyPr/>
        <a:lstStyle/>
        <a:p>
          <a:r>
            <a:rPr lang="ar-DZ" b="1" dirty="0" smtClean="0">
              <a:solidFill>
                <a:schemeClr val="tx1"/>
              </a:solidFill>
            </a:rPr>
            <a:t>الضبط</a:t>
          </a:r>
          <a:endParaRPr lang="fr-FR" b="1" dirty="0">
            <a:solidFill>
              <a:schemeClr val="tx1"/>
            </a:solidFill>
          </a:endParaRPr>
        </a:p>
      </dgm:t>
    </dgm:pt>
    <dgm:pt modelId="{91B57C54-82B4-481D-A0A3-94F76D73B6D1}" type="parTrans" cxnId="{1405A7ED-3054-469C-8A7A-D8F65B35081D}">
      <dgm:prSet/>
      <dgm:spPr/>
      <dgm:t>
        <a:bodyPr/>
        <a:lstStyle/>
        <a:p>
          <a:endParaRPr lang="fr-FR"/>
        </a:p>
      </dgm:t>
    </dgm:pt>
    <dgm:pt modelId="{7D4D0D78-2891-4433-AF54-A93601006F4B}" type="sibTrans" cxnId="{1405A7ED-3054-469C-8A7A-D8F65B35081D}">
      <dgm:prSet/>
      <dgm:spPr/>
      <dgm:t>
        <a:bodyPr/>
        <a:lstStyle/>
        <a:p>
          <a:endParaRPr lang="fr-FR"/>
        </a:p>
      </dgm:t>
    </dgm:pt>
    <dgm:pt modelId="{6BBBEF81-6841-4D76-946E-DFE41B235172}">
      <dgm:prSet phldrT="[Texte]"/>
      <dgm:spPr/>
      <dgm:t>
        <a:bodyPr/>
        <a:lstStyle/>
        <a:p>
          <a:r>
            <a:rPr lang="ar-DZ" b="1" dirty="0" smtClean="0">
              <a:solidFill>
                <a:schemeClr val="tx1"/>
              </a:solidFill>
            </a:rPr>
            <a:t>التقييم</a:t>
          </a:r>
          <a:endParaRPr lang="fr-FR" b="1" dirty="0">
            <a:solidFill>
              <a:schemeClr val="tx1"/>
            </a:solidFill>
          </a:endParaRPr>
        </a:p>
      </dgm:t>
    </dgm:pt>
    <dgm:pt modelId="{43BC742D-BC46-41CB-A578-AB102E6FFB2D}" type="parTrans" cxnId="{43F896BE-36DF-4580-9713-7C1147830F34}">
      <dgm:prSet/>
      <dgm:spPr/>
      <dgm:t>
        <a:bodyPr/>
        <a:lstStyle/>
        <a:p>
          <a:endParaRPr lang="fr-FR"/>
        </a:p>
      </dgm:t>
    </dgm:pt>
    <dgm:pt modelId="{F2732D7E-E59C-4B97-979D-93E4A6FCEBB0}" type="sibTrans" cxnId="{43F896BE-36DF-4580-9713-7C1147830F34}">
      <dgm:prSet/>
      <dgm:spPr/>
      <dgm:t>
        <a:bodyPr/>
        <a:lstStyle/>
        <a:p>
          <a:endParaRPr lang="fr-FR"/>
        </a:p>
      </dgm:t>
    </dgm:pt>
    <dgm:pt modelId="{B5B40E5C-C1AB-4C68-AB3B-DC7E1626088F}">
      <dgm:prSet phldrT="[Texte]" custT="1"/>
      <dgm:spPr/>
      <dgm:t>
        <a:bodyPr/>
        <a:lstStyle/>
        <a:p>
          <a:r>
            <a:rPr lang="ar-DZ" sz="6000" b="1" dirty="0" smtClean="0">
              <a:solidFill>
                <a:schemeClr val="tx1"/>
              </a:solidFill>
            </a:rPr>
            <a:t>ضبط التوتر</a:t>
          </a:r>
          <a:endParaRPr lang="fr-FR" sz="6000" b="1" dirty="0">
            <a:solidFill>
              <a:schemeClr val="tx1"/>
            </a:solidFill>
          </a:endParaRPr>
        </a:p>
      </dgm:t>
    </dgm:pt>
    <dgm:pt modelId="{1AF96A75-1D1C-424B-87CB-DE2542CE2E85}" type="parTrans" cxnId="{34E81F37-0132-4073-967A-DAB957B65CFD}">
      <dgm:prSet/>
      <dgm:spPr/>
      <dgm:t>
        <a:bodyPr/>
        <a:lstStyle/>
        <a:p>
          <a:endParaRPr lang="fr-FR"/>
        </a:p>
      </dgm:t>
    </dgm:pt>
    <dgm:pt modelId="{5B24F64E-09A6-4ED8-AAB3-62A1C3084138}" type="sibTrans" cxnId="{34E81F37-0132-4073-967A-DAB957B65CFD}">
      <dgm:prSet/>
      <dgm:spPr/>
      <dgm:t>
        <a:bodyPr/>
        <a:lstStyle/>
        <a:p>
          <a:endParaRPr lang="fr-FR"/>
        </a:p>
      </dgm:t>
    </dgm:pt>
    <dgm:pt modelId="{531D6C0E-EC28-4704-AF99-CE8625B7F6E3}">
      <dgm:prSet phldrT="[Texte]"/>
      <dgm:spPr/>
      <dgm:t>
        <a:bodyPr/>
        <a:lstStyle/>
        <a:p>
          <a:r>
            <a:rPr lang="ar-DZ" b="1" dirty="0" smtClean="0">
              <a:solidFill>
                <a:schemeClr val="tx1"/>
              </a:solidFill>
            </a:rPr>
            <a:t>التكامل</a:t>
          </a:r>
          <a:endParaRPr lang="fr-FR" b="1" dirty="0">
            <a:solidFill>
              <a:schemeClr val="tx1"/>
            </a:solidFill>
          </a:endParaRPr>
        </a:p>
      </dgm:t>
    </dgm:pt>
    <dgm:pt modelId="{565A0DD5-34B6-4274-964D-A72D06CC45A8}" type="parTrans" cxnId="{CC1C31B5-FFA9-4A52-BE35-114905603600}">
      <dgm:prSet/>
      <dgm:spPr/>
      <dgm:t>
        <a:bodyPr/>
        <a:lstStyle/>
        <a:p>
          <a:endParaRPr lang="fr-FR"/>
        </a:p>
      </dgm:t>
    </dgm:pt>
    <dgm:pt modelId="{9519F320-F700-43F9-AEBE-16C685500F83}" type="sibTrans" cxnId="{CC1C31B5-FFA9-4A52-BE35-114905603600}">
      <dgm:prSet/>
      <dgm:spPr/>
      <dgm:t>
        <a:bodyPr/>
        <a:lstStyle/>
        <a:p>
          <a:endParaRPr lang="fr-FR"/>
        </a:p>
      </dgm:t>
    </dgm:pt>
    <dgm:pt modelId="{2394318D-F2AC-465C-93CF-66005FEB6C92}" type="pres">
      <dgm:prSet presAssocID="{4083B0D5-58DF-43BB-B39D-FB7C11BB7750}" presName="Name0" presStyleCnt="0">
        <dgm:presLayoutVars>
          <dgm:chPref val="1"/>
          <dgm:dir/>
          <dgm:animOne val="branch"/>
          <dgm:animLvl val="lvl"/>
          <dgm:resizeHandles/>
        </dgm:presLayoutVars>
      </dgm:prSet>
      <dgm:spPr/>
      <dgm:t>
        <a:bodyPr/>
        <a:lstStyle/>
        <a:p>
          <a:endParaRPr lang="fr-FR"/>
        </a:p>
      </dgm:t>
    </dgm:pt>
    <dgm:pt modelId="{62EE83FA-1438-4CD0-AEC7-14795FEDD40D}" type="pres">
      <dgm:prSet presAssocID="{648A581C-3ECD-4302-9C1D-C8728AC4CCE6}" presName="vertOne" presStyleCnt="0"/>
      <dgm:spPr/>
    </dgm:pt>
    <dgm:pt modelId="{957BF4F5-B7FF-4D57-ABAA-5E3007C9BABD}" type="pres">
      <dgm:prSet presAssocID="{648A581C-3ECD-4302-9C1D-C8728AC4CCE6}" presName="txOne" presStyleLbl="node0" presStyleIdx="0" presStyleCnt="1">
        <dgm:presLayoutVars>
          <dgm:chPref val="3"/>
        </dgm:presLayoutVars>
      </dgm:prSet>
      <dgm:spPr/>
      <dgm:t>
        <a:bodyPr/>
        <a:lstStyle/>
        <a:p>
          <a:endParaRPr lang="fr-FR"/>
        </a:p>
      </dgm:t>
    </dgm:pt>
    <dgm:pt modelId="{B7BCCD2B-55E6-4E68-A714-EBBB609872D1}" type="pres">
      <dgm:prSet presAssocID="{648A581C-3ECD-4302-9C1D-C8728AC4CCE6}" presName="parTransOne" presStyleCnt="0"/>
      <dgm:spPr/>
    </dgm:pt>
    <dgm:pt modelId="{DF16D995-0CB0-437F-99AA-84897E389FA5}" type="pres">
      <dgm:prSet presAssocID="{648A581C-3ECD-4302-9C1D-C8728AC4CCE6}" presName="horzOne" presStyleCnt="0"/>
      <dgm:spPr/>
    </dgm:pt>
    <dgm:pt modelId="{C231EA55-BDDA-4069-8E81-204874B98CE3}" type="pres">
      <dgm:prSet presAssocID="{218F11DF-E24B-4249-B090-8ED6B50ECF50}" presName="vertTwo" presStyleCnt="0"/>
      <dgm:spPr/>
    </dgm:pt>
    <dgm:pt modelId="{9D0D513F-1536-41EC-927E-E524E48F54F5}" type="pres">
      <dgm:prSet presAssocID="{218F11DF-E24B-4249-B090-8ED6B50ECF50}" presName="txTwo" presStyleLbl="node2" presStyleIdx="0" presStyleCnt="2">
        <dgm:presLayoutVars>
          <dgm:chPref val="3"/>
        </dgm:presLayoutVars>
      </dgm:prSet>
      <dgm:spPr/>
      <dgm:t>
        <a:bodyPr/>
        <a:lstStyle/>
        <a:p>
          <a:endParaRPr lang="fr-FR"/>
        </a:p>
      </dgm:t>
    </dgm:pt>
    <dgm:pt modelId="{07D4BFBA-B89A-4229-BCDB-BC3085612665}" type="pres">
      <dgm:prSet presAssocID="{218F11DF-E24B-4249-B090-8ED6B50ECF50}" presName="parTransTwo" presStyleCnt="0"/>
      <dgm:spPr/>
    </dgm:pt>
    <dgm:pt modelId="{D83B4F45-A593-422B-B53D-1E2040D47D40}" type="pres">
      <dgm:prSet presAssocID="{218F11DF-E24B-4249-B090-8ED6B50ECF50}" presName="horzTwo" presStyleCnt="0"/>
      <dgm:spPr/>
    </dgm:pt>
    <dgm:pt modelId="{9B377BA7-16F5-4E3F-B02F-5F8FA1DD8D84}" type="pres">
      <dgm:prSet presAssocID="{66C1B551-25BB-46A2-8FF8-C157185D4065}" presName="vertThree" presStyleCnt="0"/>
      <dgm:spPr/>
    </dgm:pt>
    <dgm:pt modelId="{CA9DE77F-C0BC-4644-9979-3686F4874D28}" type="pres">
      <dgm:prSet presAssocID="{66C1B551-25BB-46A2-8FF8-C157185D4065}" presName="txThree" presStyleLbl="node3" presStyleIdx="0" presStyleCnt="3">
        <dgm:presLayoutVars>
          <dgm:chPref val="3"/>
        </dgm:presLayoutVars>
      </dgm:prSet>
      <dgm:spPr/>
      <dgm:t>
        <a:bodyPr/>
        <a:lstStyle/>
        <a:p>
          <a:endParaRPr lang="fr-FR"/>
        </a:p>
      </dgm:t>
    </dgm:pt>
    <dgm:pt modelId="{D8A4B55C-B4ED-47FE-9CFE-ED0EAA51CABD}" type="pres">
      <dgm:prSet presAssocID="{66C1B551-25BB-46A2-8FF8-C157185D4065}" presName="horzThree" presStyleCnt="0"/>
      <dgm:spPr/>
    </dgm:pt>
    <dgm:pt modelId="{E264A928-52C3-4505-879C-36A32C007B77}" type="pres">
      <dgm:prSet presAssocID="{7D4D0D78-2891-4433-AF54-A93601006F4B}" presName="sibSpaceThree" presStyleCnt="0"/>
      <dgm:spPr/>
    </dgm:pt>
    <dgm:pt modelId="{03847345-0A69-4D4A-9573-45A353E484A6}" type="pres">
      <dgm:prSet presAssocID="{6BBBEF81-6841-4D76-946E-DFE41B235172}" presName="vertThree" presStyleCnt="0"/>
      <dgm:spPr/>
    </dgm:pt>
    <dgm:pt modelId="{ACEBF24B-DF4A-460E-9656-AC026DECAD1A}" type="pres">
      <dgm:prSet presAssocID="{6BBBEF81-6841-4D76-946E-DFE41B235172}" presName="txThree" presStyleLbl="node3" presStyleIdx="1" presStyleCnt="3">
        <dgm:presLayoutVars>
          <dgm:chPref val="3"/>
        </dgm:presLayoutVars>
      </dgm:prSet>
      <dgm:spPr/>
      <dgm:t>
        <a:bodyPr/>
        <a:lstStyle/>
        <a:p>
          <a:endParaRPr lang="fr-FR"/>
        </a:p>
      </dgm:t>
    </dgm:pt>
    <dgm:pt modelId="{BD5B2B97-27F9-4456-B37A-7F5A9F4EAC78}" type="pres">
      <dgm:prSet presAssocID="{6BBBEF81-6841-4D76-946E-DFE41B235172}" presName="horzThree" presStyleCnt="0"/>
      <dgm:spPr/>
    </dgm:pt>
    <dgm:pt modelId="{141F526E-E101-47CA-9C74-1B2147C130D1}" type="pres">
      <dgm:prSet presAssocID="{232F3D58-97CD-4360-8BD7-C55D82D30566}" presName="sibSpaceTwo" presStyleCnt="0"/>
      <dgm:spPr/>
    </dgm:pt>
    <dgm:pt modelId="{007444EC-7A26-4FA0-9723-5556F519D0A4}" type="pres">
      <dgm:prSet presAssocID="{B5B40E5C-C1AB-4C68-AB3B-DC7E1626088F}" presName="vertTwo" presStyleCnt="0"/>
      <dgm:spPr/>
    </dgm:pt>
    <dgm:pt modelId="{BEFDDE2A-A6B6-4DB2-869A-D008474D7E0D}" type="pres">
      <dgm:prSet presAssocID="{B5B40E5C-C1AB-4C68-AB3B-DC7E1626088F}" presName="txTwo" presStyleLbl="node2" presStyleIdx="1" presStyleCnt="2">
        <dgm:presLayoutVars>
          <dgm:chPref val="3"/>
        </dgm:presLayoutVars>
      </dgm:prSet>
      <dgm:spPr/>
      <dgm:t>
        <a:bodyPr/>
        <a:lstStyle/>
        <a:p>
          <a:endParaRPr lang="fr-FR"/>
        </a:p>
      </dgm:t>
    </dgm:pt>
    <dgm:pt modelId="{5CCA01CE-7D80-42E3-A840-2E94BFA2CEB5}" type="pres">
      <dgm:prSet presAssocID="{B5B40E5C-C1AB-4C68-AB3B-DC7E1626088F}" presName="parTransTwo" presStyleCnt="0"/>
      <dgm:spPr/>
    </dgm:pt>
    <dgm:pt modelId="{5F61BE1C-767D-4FC5-900A-85DD23C27D36}" type="pres">
      <dgm:prSet presAssocID="{B5B40E5C-C1AB-4C68-AB3B-DC7E1626088F}" presName="horzTwo" presStyleCnt="0"/>
      <dgm:spPr/>
    </dgm:pt>
    <dgm:pt modelId="{A153E3DC-FCD6-4423-BA98-C1C45541A9B5}" type="pres">
      <dgm:prSet presAssocID="{531D6C0E-EC28-4704-AF99-CE8625B7F6E3}" presName="vertThree" presStyleCnt="0"/>
      <dgm:spPr/>
    </dgm:pt>
    <dgm:pt modelId="{931F3590-C158-4C6D-86C2-2FC21F955960}" type="pres">
      <dgm:prSet presAssocID="{531D6C0E-EC28-4704-AF99-CE8625B7F6E3}" presName="txThree" presStyleLbl="node3" presStyleIdx="2" presStyleCnt="3">
        <dgm:presLayoutVars>
          <dgm:chPref val="3"/>
        </dgm:presLayoutVars>
      </dgm:prSet>
      <dgm:spPr/>
      <dgm:t>
        <a:bodyPr/>
        <a:lstStyle/>
        <a:p>
          <a:endParaRPr lang="fr-FR"/>
        </a:p>
      </dgm:t>
    </dgm:pt>
    <dgm:pt modelId="{18643559-8EFF-4422-8E98-5C7D38348976}" type="pres">
      <dgm:prSet presAssocID="{531D6C0E-EC28-4704-AF99-CE8625B7F6E3}" presName="horzThree" presStyleCnt="0"/>
      <dgm:spPr/>
    </dgm:pt>
  </dgm:ptLst>
  <dgm:cxnLst>
    <dgm:cxn modelId="{43F896BE-36DF-4580-9713-7C1147830F34}" srcId="{218F11DF-E24B-4249-B090-8ED6B50ECF50}" destId="{6BBBEF81-6841-4D76-946E-DFE41B235172}" srcOrd="1" destOrd="0" parTransId="{43BC742D-BC46-41CB-A578-AB102E6FFB2D}" sibTransId="{F2732D7E-E59C-4B97-979D-93E4A6FCEBB0}"/>
    <dgm:cxn modelId="{43D7D773-07EF-4169-AB13-9401C9547A89}" type="presOf" srcId="{B5B40E5C-C1AB-4C68-AB3B-DC7E1626088F}" destId="{BEFDDE2A-A6B6-4DB2-869A-D008474D7E0D}" srcOrd="0" destOrd="0" presId="urn:microsoft.com/office/officeart/2005/8/layout/hierarchy4"/>
    <dgm:cxn modelId="{1C418E2C-92D2-492C-862E-42BDD55CAC9C}" type="presOf" srcId="{648A581C-3ECD-4302-9C1D-C8728AC4CCE6}" destId="{957BF4F5-B7FF-4D57-ABAA-5E3007C9BABD}" srcOrd="0" destOrd="0" presId="urn:microsoft.com/office/officeart/2005/8/layout/hierarchy4"/>
    <dgm:cxn modelId="{E7A73D74-D679-4D27-9EF7-2CE091D3AD6D}" type="presOf" srcId="{4083B0D5-58DF-43BB-B39D-FB7C11BB7750}" destId="{2394318D-F2AC-465C-93CF-66005FEB6C92}" srcOrd="0" destOrd="0" presId="urn:microsoft.com/office/officeart/2005/8/layout/hierarchy4"/>
    <dgm:cxn modelId="{1405A7ED-3054-469C-8A7A-D8F65B35081D}" srcId="{218F11DF-E24B-4249-B090-8ED6B50ECF50}" destId="{66C1B551-25BB-46A2-8FF8-C157185D4065}" srcOrd="0" destOrd="0" parTransId="{91B57C54-82B4-481D-A0A3-94F76D73B6D1}" sibTransId="{7D4D0D78-2891-4433-AF54-A93601006F4B}"/>
    <dgm:cxn modelId="{FDEECDAE-6A54-44C0-B0F0-66648E9206FB}" type="presOf" srcId="{531D6C0E-EC28-4704-AF99-CE8625B7F6E3}" destId="{931F3590-C158-4C6D-86C2-2FC21F955960}" srcOrd="0" destOrd="0" presId="urn:microsoft.com/office/officeart/2005/8/layout/hierarchy4"/>
    <dgm:cxn modelId="{CC1C31B5-FFA9-4A52-BE35-114905603600}" srcId="{B5B40E5C-C1AB-4C68-AB3B-DC7E1626088F}" destId="{531D6C0E-EC28-4704-AF99-CE8625B7F6E3}" srcOrd="0" destOrd="0" parTransId="{565A0DD5-34B6-4274-964D-A72D06CC45A8}" sibTransId="{9519F320-F700-43F9-AEBE-16C685500F83}"/>
    <dgm:cxn modelId="{8057C5ED-1210-4E1F-9E22-7CB564940298}" type="presOf" srcId="{66C1B551-25BB-46A2-8FF8-C157185D4065}" destId="{CA9DE77F-C0BC-4644-9979-3686F4874D28}" srcOrd="0" destOrd="0" presId="urn:microsoft.com/office/officeart/2005/8/layout/hierarchy4"/>
    <dgm:cxn modelId="{EED319C0-C859-4EF0-AD66-C89565C6D901}" srcId="{4083B0D5-58DF-43BB-B39D-FB7C11BB7750}" destId="{648A581C-3ECD-4302-9C1D-C8728AC4CCE6}" srcOrd="0" destOrd="0" parTransId="{71EDEBF3-A6F6-4CE4-B296-D7889C525EE3}" sibTransId="{80E873F7-478C-4A75-B507-F425983021B9}"/>
    <dgm:cxn modelId="{2D9B5CFF-4036-4EB4-B3B3-3B304DAF2E76}" type="presOf" srcId="{6BBBEF81-6841-4D76-946E-DFE41B235172}" destId="{ACEBF24B-DF4A-460E-9656-AC026DECAD1A}" srcOrd="0" destOrd="0" presId="urn:microsoft.com/office/officeart/2005/8/layout/hierarchy4"/>
    <dgm:cxn modelId="{34E81F37-0132-4073-967A-DAB957B65CFD}" srcId="{648A581C-3ECD-4302-9C1D-C8728AC4CCE6}" destId="{B5B40E5C-C1AB-4C68-AB3B-DC7E1626088F}" srcOrd="1" destOrd="0" parTransId="{1AF96A75-1D1C-424B-87CB-DE2542CE2E85}" sibTransId="{5B24F64E-09A6-4ED8-AAB3-62A1C3084138}"/>
    <dgm:cxn modelId="{4A565499-019B-48C4-9752-6C79FB72616B}" type="presOf" srcId="{218F11DF-E24B-4249-B090-8ED6B50ECF50}" destId="{9D0D513F-1536-41EC-927E-E524E48F54F5}" srcOrd="0" destOrd="0" presId="urn:microsoft.com/office/officeart/2005/8/layout/hierarchy4"/>
    <dgm:cxn modelId="{A74491EA-F6CB-4C5F-A65C-06A6134E6F4D}" srcId="{648A581C-3ECD-4302-9C1D-C8728AC4CCE6}" destId="{218F11DF-E24B-4249-B090-8ED6B50ECF50}" srcOrd="0" destOrd="0" parTransId="{EEEF90D8-6C4C-4DEA-A04E-A4EB6AFFDA49}" sibTransId="{232F3D58-97CD-4360-8BD7-C55D82D30566}"/>
    <dgm:cxn modelId="{8FD089EF-D0E8-4ED7-8636-158EA22047E3}" type="presParOf" srcId="{2394318D-F2AC-465C-93CF-66005FEB6C92}" destId="{62EE83FA-1438-4CD0-AEC7-14795FEDD40D}" srcOrd="0" destOrd="0" presId="urn:microsoft.com/office/officeart/2005/8/layout/hierarchy4"/>
    <dgm:cxn modelId="{89792E33-5F76-4431-A9B7-5594C2976D68}" type="presParOf" srcId="{62EE83FA-1438-4CD0-AEC7-14795FEDD40D}" destId="{957BF4F5-B7FF-4D57-ABAA-5E3007C9BABD}" srcOrd="0" destOrd="0" presId="urn:microsoft.com/office/officeart/2005/8/layout/hierarchy4"/>
    <dgm:cxn modelId="{1D400D2F-312D-4874-9B64-D8AC458D3BC2}" type="presParOf" srcId="{62EE83FA-1438-4CD0-AEC7-14795FEDD40D}" destId="{B7BCCD2B-55E6-4E68-A714-EBBB609872D1}" srcOrd="1" destOrd="0" presId="urn:microsoft.com/office/officeart/2005/8/layout/hierarchy4"/>
    <dgm:cxn modelId="{F1D7B0E9-75A9-4FD7-8546-92B091CDBA95}" type="presParOf" srcId="{62EE83FA-1438-4CD0-AEC7-14795FEDD40D}" destId="{DF16D995-0CB0-437F-99AA-84897E389FA5}" srcOrd="2" destOrd="0" presId="urn:microsoft.com/office/officeart/2005/8/layout/hierarchy4"/>
    <dgm:cxn modelId="{700307CA-8071-4A38-B4B5-E02B5E40433A}" type="presParOf" srcId="{DF16D995-0CB0-437F-99AA-84897E389FA5}" destId="{C231EA55-BDDA-4069-8E81-204874B98CE3}" srcOrd="0" destOrd="0" presId="urn:microsoft.com/office/officeart/2005/8/layout/hierarchy4"/>
    <dgm:cxn modelId="{82CDB5B8-C768-4AAF-9659-9DA1AF717429}" type="presParOf" srcId="{C231EA55-BDDA-4069-8E81-204874B98CE3}" destId="{9D0D513F-1536-41EC-927E-E524E48F54F5}" srcOrd="0" destOrd="0" presId="urn:microsoft.com/office/officeart/2005/8/layout/hierarchy4"/>
    <dgm:cxn modelId="{32DE4367-BEF7-494A-BBC7-BEA1E08ABAD6}" type="presParOf" srcId="{C231EA55-BDDA-4069-8E81-204874B98CE3}" destId="{07D4BFBA-B89A-4229-BCDB-BC3085612665}" srcOrd="1" destOrd="0" presId="urn:microsoft.com/office/officeart/2005/8/layout/hierarchy4"/>
    <dgm:cxn modelId="{1075F1C5-1D40-45AE-A5F1-24DE8AC2D28C}" type="presParOf" srcId="{C231EA55-BDDA-4069-8E81-204874B98CE3}" destId="{D83B4F45-A593-422B-B53D-1E2040D47D40}" srcOrd="2" destOrd="0" presId="urn:microsoft.com/office/officeart/2005/8/layout/hierarchy4"/>
    <dgm:cxn modelId="{74E74F8C-2A48-46BC-A9D3-BE0D89366AE3}" type="presParOf" srcId="{D83B4F45-A593-422B-B53D-1E2040D47D40}" destId="{9B377BA7-16F5-4E3F-B02F-5F8FA1DD8D84}" srcOrd="0" destOrd="0" presId="urn:microsoft.com/office/officeart/2005/8/layout/hierarchy4"/>
    <dgm:cxn modelId="{0C3E865F-5045-4E71-B825-FBE977F4DF96}" type="presParOf" srcId="{9B377BA7-16F5-4E3F-B02F-5F8FA1DD8D84}" destId="{CA9DE77F-C0BC-4644-9979-3686F4874D28}" srcOrd="0" destOrd="0" presId="urn:microsoft.com/office/officeart/2005/8/layout/hierarchy4"/>
    <dgm:cxn modelId="{D664E608-0E5B-479A-9C75-8CB674B9E5E5}" type="presParOf" srcId="{9B377BA7-16F5-4E3F-B02F-5F8FA1DD8D84}" destId="{D8A4B55C-B4ED-47FE-9CFE-ED0EAA51CABD}" srcOrd="1" destOrd="0" presId="urn:microsoft.com/office/officeart/2005/8/layout/hierarchy4"/>
    <dgm:cxn modelId="{0DC2A0F5-C90E-4D08-91CC-1035E6FC1592}" type="presParOf" srcId="{D83B4F45-A593-422B-B53D-1E2040D47D40}" destId="{E264A928-52C3-4505-879C-36A32C007B77}" srcOrd="1" destOrd="0" presId="urn:microsoft.com/office/officeart/2005/8/layout/hierarchy4"/>
    <dgm:cxn modelId="{53D7CBB1-773F-4E2D-BAEB-F2EC4CD68F29}" type="presParOf" srcId="{D83B4F45-A593-422B-B53D-1E2040D47D40}" destId="{03847345-0A69-4D4A-9573-45A353E484A6}" srcOrd="2" destOrd="0" presId="urn:microsoft.com/office/officeart/2005/8/layout/hierarchy4"/>
    <dgm:cxn modelId="{2B7F91E6-0AA0-4DDF-AA22-680553A784E8}" type="presParOf" srcId="{03847345-0A69-4D4A-9573-45A353E484A6}" destId="{ACEBF24B-DF4A-460E-9656-AC026DECAD1A}" srcOrd="0" destOrd="0" presId="urn:microsoft.com/office/officeart/2005/8/layout/hierarchy4"/>
    <dgm:cxn modelId="{37014489-68A5-4A71-AEC6-8DC6C0C7F45B}" type="presParOf" srcId="{03847345-0A69-4D4A-9573-45A353E484A6}" destId="{BD5B2B97-27F9-4456-B37A-7F5A9F4EAC78}" srcOrd="1" destOrd="0" presId="urn:microsoft.com/office/officeart/2005/8/layout/hierarchy4"/>
    <dgm:cxn modelId="{80D21E68-D8C3-457B-9924-0F3E704259C2}" type="presParOf" srcId="{DF16D995-0CB0-437F-99AA-84897E389FA5}" destId="{141F526E-E101-47CA-9C74-1B2147C130D1}" srcOrd="1" destOrd="0" presId="urn:microsoft.com/office/officeart/2005/8/layout/hierarchy4"/>
    <dgm:cxn modelId="{A396FFD9-DB19-4919-B8D5-65377C0F2F1D}" type="presParOf" srcId="{DF16D995-0CB0-437F-99AA-84897E389FA5}" destId="{007444EC-7A26-4FA0-9723-5556F519D0A4}" srcOrd="2" destOrd="0" presId="urn:microsoft.com/office/officeart/2005/8/layout/hierarchy4"/>
    <dgm:cxn modelId="{2503E535-9515-448F-987B-7F23F24FEAB4}" type="presParOf" srcId="{007444EC-7A26-4FA0-9723-5556F519D0A4}" destId="{BEFDDE2A-A6B6-4DB2-869A-D008474D7E0D}" srcOrd="0" destOrd="0" presId="urn:microsoft.com/office/officeart/2005/8/layout/hierarchy4"/>
    <dgm:cxn modelId="{CA3A0DC0-3FA8-428E-B094-84BCD4B88C90}" type="presParOf" srcId="{007444EC-7A26-4FA0-9723-5556F519D0A4}" destId="{5CCA01CE-7D80-42E3-A840-2E94BFA2CEB5}" srcOrd="1" destOrd="0" presId="urn:microsoft.com/office/officeart/2005/8/layout/hierarchy4"/>
    <dgm:cxn modelId="{7E642694-34FE-4F77-B275-D4FFC8FA850F}" type="presParOf" srcId="{007444EC-7A26-4FA0-9723-5556F519D0A4}" destId="{5F61BE1C-767D-4FC5-900A-85DD23C27D36}" srcOrd="2" destOrd="0" presId="urn:microsoft.com/office/officeart/2005/8/layout/hierarchy4"/>
    <dgm:cxn modelId="{BB966D57-0820-4026-B5D8-95FA9DB899A7}" type="presParOf" srcId="{5F61BE1C-767D-4FC5-900A-85DD23C27D36}" destId="{A153E3DC-FCD6-4423-BA98-C1C45541A9B5}" srcOrd="0" destOrd="0" presId="urn:microsoft.com/office/officeart/2005/8/layout/hierarchy4"/>
    <dgm:cxn modelId="{E3788EB4-CFD7-49F3-8BAC-841CD2FFEF83}" type="presParOf" srcId="{A153E3DC-FCD6-4423-BA98-C1C45541A9B5}" destId="{931F3590-C158-4C6D-86C2-2FC21F955960}" srcOrd="0" destOrd="0" presId="urn:microsoft.com/office/officeart/2005/8/layout/hierarchy4"/>
    <dgm:cxn modelId="{19519ED4-CB1C-4A1E-8DEB-0AD40E4F4F11}" type="presParOf" srcId="{A153E3DC-FCD6-4423-BA98-C1C45541A9B5}" destId="{18643559-8EFF-4422-8E98-5C7D3834897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056BA-0CA6-4898-B118-88A234AB2DA5}"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fr-FR"/>
        </a:p>
      </dgm:t>
    </dgm:pt>
    <dgm:pt modelId="{3F6EA4DE-5653-484A-9E80-CAE4386C6A5F}">
      <dgm:prSet phldrT="[Texte]"/>
      <dgm:spPr/>
      <dgm:t>
        <a:bodyPr/>
        <a:lstStyle/>
        <a:p>
          <a:r>
            <a:rPr lang="ar-SA" b="1" dirty="0" smtClean="0">
              <a:solidFill>
                <a:schemeClr val="tx1"/>
              </a:solidFill>
            </a:rPr>
            <a:t>يستخدم كعملية  </a:t>
          </a:r>
          <a:r>
            <a:rPr lang="fr-FR" b="1" dirty="0" smtClean="0">
              <a:solidFill>
                <a:schemeClr val="tx1"/>
              </a:solidFill>
            </a:rPr>
            <a:t>Process</a:t>
          </a:r>
          <a:endParaRPr lang="fr-FR" dirty="0">
            <a:solidFill>
              <a:schemeClr val="tx1"/>
            </a:solidFill>
          </a:endParaRPr>
        </a:p>
      </dgm:t>
    </dgm:pt>
    <dgm:pt modelId="{056950DF-D0D8-42A2-BFD2-66FCD71A8E38}" type="parTrans" cxnId="{948E633B-E05E-4D60-A0D3-D3B531BFC667}">
      <dgm:prSet/>
      <dgm:spPr/>
      <dgm:t>
        <a:bodyPr/>
        <a:lstStyle/>
        <a:p>
          <a:endParaRPr lang="fr-FR">
            <a:solidFill>
              <a:schemeClr val="tx1"/>
            </a:solidFill>
          </a:endParaRPr>
        </a:p>
      </dgm:t>
    </dgm:pt>
    <dgm:pt modelId="{2C1C5AA0-3738-44F0-8088-F2807AC809E9}" type="sibTrans" cxnId="{948E633B-E05E-4D60-A0D3-D3B531BFC667}">
      <dgm:prSet/>
      <dgm:spPr/>
      <dgm:t>
        <a:bodyPr/>
        <a:lstStyle/>
        <a:p>
          <a:endParaRPr lang="fr-FR">
            <a:solidFill>
              <a:schemeClr val="tx1"/>
            </a:solidFill>
          </a:endParaRPr>
        </a:p>
      </dgm:t>
    </dgm:pt>
    <dgm:pt modelId="{4430B925-5B8D-426C-880A-C88C617EDDDD}">
      <dgm:prSet phldrT="[Texte]"/>
      <dgm:spPr/>
      <dgm:t>
        <a:bodyPr/>
        <a:lstStyle/>
        <a:p>
          <a:r>
            <a:rPr lang="ar-DZ" b="1" dirty="0" smtClean="0">
              <a:solidFill>
                <a:schemeClr val="tx1"/>
              </a:solidFill>
            </a:rPr>
            <a:t>يستخدم كحالة </a:t>
          </a:r>
          <a:r>
            <a:rPr lang="fr-FR" b="1" dirty="0" smtClean="0">
              <a:solidFill>
                <a:schemeClr val="tx1"/>
              </a:solidFill>
            </a:rPr>
            <a:t>State</a:t>
          </a:r>
          <a:endParaRPr lang="fr-FR" b="1" dirty="0">
            <a:solidFill>
              <a:schemeClr val="tx1"/>
            </a:solidFill>
          </a:endParaRPr>
        </a:p>
      </dgm:t>
    </dgm:pt>
    <dgm:pt modelId="{CC99635B-4078-4790-905F-05CB1ED8185E}" type="parTrans" cxnId="{187FCBFD-8073-4973-87A9-6C906E9B2CE7}">
      <dgm:prSet/>
      <dgm:spPr/>
      <dgm:t>
        <a:bodyPr/>
        <a:lstStyle/>
        <a:p>
          <a:endParaRPr lang="fr-FR">
            <a:solidFill>
              <a:schemeClr val="tx1"/>
            </a:solidFill>
          </a:endParaRPr>
        </a:p>
      </dgm:t>
    </dgm:pt>
    <dgm:pt modelId="{BF7C3E4B-B4DD-40E2-B3D2-6FE89D5097FC}" type="sibTrans" cxnId="{187FCBFD-8073-4973-87A9-6C906E9B2CE7}">
      <dgm:prSet/>
      <dgm:spPr/>
      <dgm:t>
        <a:bodyPr/>
        <a:lstStyle/>
        <a:p>
          <a:endParaRPr lang="fr-FR">
            <a:solidFill>
              <a:schemeClr val="tx1"/>
            </a:solidFill>
          </a:endParaRPr>
        </a:p>
      </dgm:t>
    </dgm:pt>
    <dgm:pt modelId="{A39E3354-CA22-48A2-8D5B-D4886F0E0745}">
      <dgm:prSet phldrT="[Texte]">
        <dgm:style>
          <a:lnRef idx="0">
            <a:schemeClr val="accent3"/>
          </a:lnRef>
          <a:fillRef idx="3">
            <a:schemeClr val="accent3"/>
          </a:fillRef>
          <a:effectRef idx="3">
            <a:schemeClr val="accent3"/>
          </a:effectRef>
          <a:fontRef idx="minor">
            <a:schemeClr val="lt1"/>
          </a:fontRef>
        </dgm:style>
      </dgm:prSet>
      <dgm:spPr/>
      <dgm:t>
        <a:bodyPr/>
        <a:lstStyle/>
        <a:p>
          <a:r>
            <a:rPr lang="ar-SA" b="1" dirty="0" smtClean="0">
              <a:solidFill>
                <a:schemeClr val="tx1"/>
              </a:solidFill>
            </a:rPr>
            <a:t>مجموعة من الخصائص </a:t>
          </a:r>
          <a:r>
            <a:rPr lang="fr-FR" b="1" dirty="0" smtClean="0">
              <a:solidFill>
                <a:schemeClr val="tx1"/>
              </a:solidFill>
            </a:rPr>
            <a:t>Traits</a:t>
          </a:r>
          <a:endParaRPr lang="fr-FR" dirty="0">
            <a:solidFill>
              <a:schemeClr val="tx1"/>
            </a:solidFill>
          </a:endParaRPr>
        </a:p>
      </dgm:t>
    </dgm:pt>
    <dgm:pt modelId="{DB0C7B07-BED4-49E3-9882-0C3C05F64A7D}" type="parTrans" cxnId="{9A88C082-2CD7-4B00-9EE7-9C09A0856182}">
      <dgm:prSet/>
      <dgm:spPr/>
      <dgm:t>
        <a:bodyPr/>
        <a:lstStyle/>
        <a:p>
          <a:endParaRPr lang="fr-FR">
            <a:solidFill>
              <a:schemeClr val="tx1"/>
            </a:solidFill>
          </a:endParaRPr>
        </a:p>
      </dgm:t>
    </dgm:pt>
    <dgm:pt modelId="{F5D3082E-0330-47E4-8065-8B2E800E3110}" type="sibTrans" cxnId="{9A88C082-2CD7-4B00-9EE7-9C09A0856182}">
      <dgm:prSet/>
      <dgm:spPr/>
      <dgm:t>
        <a:bodyPr/>
        <a:lstStyle/>
        <a:p>
          <a:endParaRPr lang="fr-FR">
            <a:solidFill>
              <a:schemeClr val="tx1"/>
            </a:solidFill>
          </a:endParaRPr>
        </a:p>
      </dgm:t>
    </dgm:pt>
    <dgm:pt modelId="{319760F8-5CFB-4A9E-B3E0-2FD4885815AF}">
      <dgm:prSet phldrT="[Texte]"/>
      <dgm:spPr/>
      <dgm:t>
        <a:bodyPr/>
        <a:lstStyle/>
        <a:p>
          <a:r>
            <a:rPr lang="ar-SA" b="1" dirty="0" smtClean="0">
              <a:solidFill>
                <a:schemeClr val="tx1"/>
              </a:solidFill>
            </a:rPr>
            <a:t>سلوك ظاهر</a:t>
          </a:r>
          <a:r>
            <a:rPr lang="fr-FR" b="1" dirty="0" smtClean="0">
              <a:solidFill>
                <a:schemeClr val="tx1"/>
              </a:solidFill>
            </a:rPr>
            <a:t> Overt </a:t>
          </a:r>
          <a:r>
            <a:rPr lang="fr-FR" dirty="0" smtClean="0">
              <a:solidFill>
                <a:schemeClr val="tx1"/>
              </a:solidFill>
            </a:rPr>
            <a:t> </a:t>
          </a:r>
          <a:endParaRPr lang="fr-FR" dirty="0">
            <a:solidFill>
              <a:schemeClr val="tx1"/>
            </a:solidFill>
          </a:endParaRPr>
        </a:p>
      </dgm:t>
    </dgm:pt>
    <dgm:pt modelId="{5FA6DF88-EE72-487F-9DCA-2016733123B6}" type="parTrans" cxnId="{053C44EB-50BB-4870-9FBC-FCD8BD251B39}">
      <dgm:prSet/>
      <dgm:spPr/>
      <dgm:t>
        <a:bodyPr/>
        <a:lstStyle/>
        <a:p>
          <a:endParaRPr lang="fr-FR">
            <a:solidFill>
              <a:schemeClr val="tx1"/>
            </a:solidFill>
          </a:endParaRPr>
        </a:p>
      </dgm:t>
    </dgm:pt>
    <dgm:pt modelId="{9F304F33-E67C-440D-97ED-EE789DB65DB8}" type="sibTrans" cxnId="{053C44EB-50BB-4870-9FBC-FCD8BD251B39}">
      <dgm:prSet/>
      <dgm:spPr/>
      <dgm:t>
        <a:bodyPr/>
        <a:lstStyle/>
        <a:p>
          <a:endParaRPr lang="fr-FR">
            <a:solidFill>
              <a:schemeClr val="tx1"/>
            </a:solidFill>
          </a:endParaRPr>
        </a:p>
      </dgm:t>
    </dgm:pt>
    <dgm:pt modelId="{8CB2AC4B-A874-4F2A-821C-A84957AE468C}">
      <dgm:prSet phldrT="[Texte]"/>
      <dgm:spPr/>
      <dgm:t>
        <a:bodyPr/>
        <a:lstStyle/>
        <a:p>
          <a:r>
            <a:rPr lang="ar-SA" b="1" dirty="0" smtClean="0">
              <a:solidFill>
                <a:schemeClr val="tx1"/>
              </a:solidFill>
            </a:rPr>
            <a:t>سلوك باطن</a:t>
          </a:r>
          <a:r>
            <a:rPr lang="fr-FR" b="1" dirty="0" smtClean="0">
              <a:solidFill>
                <a:schemeClr val="tx1"/>
              </a:solidFill>
            </a:rPr>
            <a:t> Covert</a:t>
          </a:r>
          <a:endParaRPr lang="fr-FR" dirty="0">
            <a:solidFill>
              <a:schemeClr val="tx1"/>
            </a:solidFill>
          </a:endParaRPr>
        </a:p>
      </dgm:t>
    </dgm:pt>
    <dgm:pt modelId="{591CE622-6844-49DC-89FB-56CE4825E1C3}" type="parTrans" cxnId="{CC69B1F2-6497-4704-9208-DFE144CF0AA4}">
      <dgm:prSet/>
      <dgm:spPr/>
      <dgm:t>
        <a:bodyPr/>
        <a:lstStyle/>
        <a:p>
          <a:endParaRPr lang="fr-FR">
            <a:solidFill>
              <a:schemeClr val="tx1"/>
            </a:solidFill>
          </a:endParaRPr>
        </a:p>
      </dgm:t>
    </dgm:pt>
    <dgm:pt modelId="{780EE3B2-1850-44CC-8DCF-1CB4C5FC8C5A}" type="sibTrans" cxnId="{CC69B1F2-6497-4704-9208-DFE144CF0AA4}">
      <dgm:prSet/>
      <dgm:spPr/>
      <dgm:t>
        <a:bodyPr/>
        <a:lstStyle/>
        <a:p>
          <a:endParaRPr lang="fr-FR">
            <a:solidFill>
              <a:schemeClr val="tx1"/>
            </a:solidFill>
          </a:endParaRPr>
        </a:p>
      </dgm:t>
    </dgm:pt>
    <dgm:pt modelId="{AD7CD329-20B8-453D-93CA-4A49B8CE24B1}" type="pres">
      <dgm:prSet presAssocID="{6F3056BA-0CA6-4898-B118-88A234AB2DA5}" presName="cycle" presStyleCnt="0">
        <dgm:presLayoutVars>
          <dgm:chMax val="1"/>
          <dgm:dir/>
          <dgm:animLvl val="ctr"/>
          <dgm:resizeHandles val="exact"/>
        </dgm:presLayoutVars>
      </dgm:prSet>
      <dgm:spPr/>
      <dgm:t>
        <a:bodyPr/>
        <a:lstStyle/>
        <a:p>
          <a:endParaRPr lang="fr-FR"/>
        </a:p>
      </dgm:t>
    </dgm:pt>
    <dgm:pt modelId="{17420981-0FE1-4529-A5CB-6364E1C0C1C8}" type="pres">
      <dgm:prSet presAssocID="{3F6EA4DE-5653-484A-9E80-CAE4386C6A5F}" presName="centerShape" presStyleLbl="node0" presStyleIdx="0" presStyleCnt="1" custLinFactNeighborX="672" custLinFactNeighborY="-1008"/>
      <dgm:spPr/>
      <dgm:t>
        <a:bodyPr/>
        <a:lstStyle/>
        <a:p>
          <a:endParaRPr lang="fr-FR"/>
        </a:p>
      </dgm:t>
    </dgm:pt>
    <dgm:pt modelId="{65F1FBE7-3CDF-46A2-A4A7-2E517EB8D41B}" type="pres">
      <dgm:prSet presAssocID="{CC99635B-4078-4790-905F-05CB1ED8185E}" presName="Name9" presStyleLbl="parChTrans1D2" presStyleIdx="0" presStyleCnt="4"/>
      <dgm:spPr/>
      <dgm:t>
        <a:bodyPr/>
        <a:lstStyle/>
        <a:p>
          <a:endParaRPr lang="fr-FR"/>
        </a:p>
      </dgm:t>
    </dgm:pt>
    <dgm:pt modelId="{1A81389F-DF3A-4D54-8C50-0C45CEA23AE7}" type="pres">
      <dgm:prSet presAssocID="{CC99635B-4078-4790-905F-05CB1ED8185E}" presName="connTx" presStyleLbl="parChTrans1D2" presStyleIdx="0" presStyleCnt="4"/>
      <dgm:spPr/>
      <dgm:t>
        <a:bodyPr/>
        <a:lstStyle/>
        <a:p>
          <a:endParaRPr lang="fr-FR"/>
        </a:p>
      </dgm:t>
    </dgm:pt>
    <dgm:pt modelId="{F282E8CD-40B0-4137-A1FC-83B78861E111}" type="pres">
      <dgm:prSet presAssocID="{4430B925-5B8D-426C-880A-C88C617EDDDD}" presName="node" presStyleLbl="node1" presStyleIdx="0" presStyleCnt="4">
        <dgm:presLayoutVars>
          <dgm:bulletEnabled val="1"/>
        </dgm:presLayoutVars>
      </dgm:prSet>
      <dgm:spPr/>
      <dgm:t>
        <a:bodyPr/>
        <a:lstStyle/>
        <a:p>
          <a:endParaRPr lang="fr-FR"/>
        </a:p>
      </dgm:t>
    </dgm:pt>
    <dgm:pt modelId="{25312225-7E68-4A02-8428-464EC02985CD}" type="pres">
      <dgm:prSet presAssocID="{DB0C7B07-BED4-49E3-9882-0C3C05F64A7D}" presName="Name9" presStyleLbl="parChTrans1D2" presStyleIdx="1" presStyleCnt="4"/>
      <dgm:spPr/>
      <dgm:t>
        <a:bodyPr/>
        <a:lstStyle/>
        <a:p>
          <a:endParaRPr lang="fr-FR"/>
        </a:p>
      </dgm:t>
    </dgm:pt>
    <dgm:pt modelId="{93F9D1E6-B2B7-44A4-9B62-B6B27F82E7C2}" type="pres">
      <dgm:prSet presAssocID="{DB0C7B07-BED4-49E3-9882-0C3C05F64A7D}" presName="connTx" presStyleLbl="parChTrans1D2" presStyleIdx="1" presStyleCnt="4"/>
      <dgm:spPr/>
      <dgm:t>
        <a:bodyPr/>
        <a:lstStyle/>
        <a:p>
          <a:endParaRPr lang="fr-FR"/>
        </a:p>
      </dgm:t>
    </dgm:pt>
    <dgm:pt modelId="{BF92574D-B2C5-4305-8EB2-55B8C939B089}" type="pres">
      <dgm:prSet presAssocID="{A39E3354-CA22-48A2-8D5B-D4886F0E0745}" presName="node" presStyleLbl="node1" presStyleIdx="1" presStyleCnt="4">
        <dgm:presLayoutVars>
          <dgm:bulletEnabled val="1"/>
        </dgm:presLayoutVars>
      </dgm:prSet>
      <dgm:spPr/>
      <dgm:t>
        <a:bodyPr/>
        <a:lstStyle/>
        <a:p>
          <a:endParaRPr lang="fr-FR"/>
        </a:p>
      </dgm:t>
    </dgm:pt>
    <dgm:pt modelId="{7AAC1CCF-889C-4437-BDAA-78DD2B2C2228}" type="pres">
      <dgm:prSet presAssocID="{5FA6DF88-EE72-487F-9DCA-2016733123B6}" presName="Name9" presStyleLbl="parChTrans1D2" presStyleIdx="2" presStyleCnt="4"/>
      <dgm:spPr/>
      <dgm:t>
        <a:bodyPr/>
        <a:lstStyle/>
        <a:p>
          <a:endParaRPr lang="fr-FR"/>
        </a:p>
      </dgm:t>
    </dgm:pt>
    <dgm:pt modelId="{074C031B-671A-4647-824C-342958857789}" type="pres">
      <dgm:prSet presAssocID="{5FA6DF88-EE72-487F-9DCA-2016733123B6}" presName="connTx" presStyleLbl="parChTrans1D2" presStyleIdx="2" presStyleCnt="4"/>
      <dgm:spPr/>
      <dgm:t>
        <a:bodyPr/>
        <a:lstStyle/>
        <a:p>
          <a:endParaRPr lang="fr-FR"/>
        </a:p>
      </dgm:t>
    </dgm:pt>
    <dgm:pt modelId="{E8CA51AD-3234-4E80-A7AC-09C0054F3C61}" type="pres">
      <dgm:prSet presAssocID="{319760F8-5CFB-4A9E-B3E0-2FD4885815AF}" presName="node" presStyleLbl="node1" presStyleIdx="2" presStyleCnt="4">
        <dgm:presLayoutVars>
          <dgm:bulletEnabled val="1"/>
        </dgm:presLayoutVars>
      </dgm:prSet>
      <dgm:spPr/>
      <dgm:t>
        <a:bodyPr/>
        <a:lstStyle/>
        <a:p>
          <a:endParaRPr lang="fr-FR"/>
        </a:p>
      </dgm:t>
    </dgm:pt>
    <dgm:pt modelId="{E11B2F47-2F80-484C-BACA-90C949284F44}" type="pres">
      <dgm:prSet presAssocID="{591CE622-6844-49DC-89FB-56CE4825E1C3}" presName="Name9" presStyleLbl="parChTrans1D2" presStyleIdx="3" presStyleCnt="4"/>
      <dgm:spPr/>
      <dgm:t>
        <a:bodyPr/>
        <a:lstStyle/>
        <a:p>
          <a:endParaRPr lang="fr-FR"/>
        </a:p>
      </dgm:t>
    </dgm:pt>
    <dgm:pt modelId="{F993216B-6048-4A7C-AA5D-8DBDDED6FDDE}" type="pres">
      <dgm:prSet presAssocID="{591CE622-6844-49DC-89FB-56CE4825E1C3}" presName="connTx" presStyleLbl="parChTrans1D2" presStyleIdx="3" presStyleCnt="4"/>
      <dgm:spPr/>
      <dgm:t>
        <a:bodyPr/>
        <a:lstStyle/>
        <a:p>
          <a:endParaRPr lang="fr-FR"/>
        </a:p>
      </dgm:t>
    </dgm:pt>
    <dgm:pt modelId="{4ABF64DC-C2A2-4821-8035-51A7B98B3C34}" type="pres">
      <dgm:prSet presAssocID="{8CB2AC4B-A874-4F2A-821C-A84957AE468C}" presName="node" presStyleLbl="node1" presStyleIdx="3" presStyleCnt="4">
        <dgm:presLayoutVars>
          <dgm:bulletEnabled val="1"/>
        </dgm:presLayoutVars>
      </dgm:prSet>
      <dgm:spPr/>
      <dgm:t>
        <a:bodyPr/>
        <a:lstStyle/>
        <a:p>
          <a:endParaRPr lang="fr-FR"/>
        </a:p>
      </dgm:t>
    </dgm:pt>
  </dgm:ptLst>
  <dgm:cxnLst>
    <dgm:cxn modelId="{390A8B8A-844E-46F2-AD34-0F8B9E78EA17}" type="presOf" srcId="{319760F8-5CFB-4A9E-B3E0-2FD4885815AF}" destId="{E8CA51AD-3234-4E80-A7AC-09C0054F3C61}" srcOrd="0" destOrd="0" presId="urn:microsoft.com/office/officeart/2005/8/layout/radial1"/>
    <dgm:cxn modelId="{439A0D4F-6501-4570-99B7-E809B2F3CB11}" type="presOf" srcId="{DB0C7B07-BED4-49E3-9882-0C3C05F64A7D}" destId="{25312225-7E68-4A02-8428-464EC02985CD}" srcOrd="0" destOrd="0" presId="urn:microsoft.com/office/officeart/2005/8/layout/radial1"/>
    <dgm:cxn modelId="{9A88C082-2CD7-4B00-9EE7-9C09A0856182}" srcId="{3F6EA4DE-5653-484A-9E80-CAE4386C6A5F}" destId="{A39E3354-CA22-48A2-8D5B-D4886F0E0745}" srcOrd="1" destOrd="0" parTransId="{DB0C7B07-BED4-49E3-9882-0C3C05F64A7D}" sibTransId="{F5D3082E-0330-47E4-8065-8B2E800E3110}"/>
    <dgm:cxn modelId="{8896395B-3896-4F23-AF30-7BBF83C0C5C0}" type="presOf" srcId="{3F6EA4DE-5653-484A-9E80-CAE4386C6A5F}" destId="{17420981-0FE1-4529-A5CB-6364E1C0C1C8}" srcOrd="0" destOrd="0" presId="urn:microsoft.com/office/officeart/2005/8/layout/radial1"/>
    <dgm:cxn modelId="{E6C74B53-E5B0-4539-A428-5B22E218A603}" type="presOf" srcId="{DB0C7B07-BED4-49E3-9882-0C3C05F64A7D}" destId="{93F9D1E6-B2B7-44A4-9B62-B6B27F82E7C2}" srcOrd="1" destOrd="0" presId="urn:microsoft.com/office/officeart/2005/8/layout/radial1"/>
    <dgm:cxn modelId="{036FDA18-14A6-4E25-BF04-E852DC2F591E}" type="presOf" srcId="{CC99635B-4078-4790-905F-05CB1ED8185E}" destId="{65F1FBE7-3CDF-46A2-A4A7-2E517EB8D41B}" srcOrd="0" destOrd="0" presId="urn:microsoft.com/office/officeart/2005/8/layout/radial1"/>
    <dgm:cxn modelId="{CC69B1F2-6497-4704-9208-DFE144CF0AA4}" srcId="{3F6EA4DE-5653-484A-9E80-CAE4386C6A5F}" destId="{8CB2AC4B-A874-4F2A-821C-A84957AE468C}" srcOrd="3" destOrd="0" parTransId="{591CE622-6844-49DC-89FB-56CE4825E1C3}" sibTransId="{780EE3B2-1850-44CC-8DCF-1CB4C5FC8C5A}"/>
    <dgm:cxn modelId="{59E507D1-30AF-4E84-989A-B4575BF63BF4}" type="presOf" srcId="{591CE622-6844-49DC-89FB-56CE4825E1C3}" destId="{E11B2F47-2F80-484C-BACA-90C949284F44}" srcOrd="0" destOrd="0" presId="urn:microsoft.com/office/officeart/2005/8/layout/radial1"/>
    <dgm:cxn modelId="{F875E993-307E-4D21-8117-7FCD7C94591F}" type="presOf" srcId="{CC99635B-4078-4790-905F-05CB1ED8185E}" destId="{1A81389F-DF3A-4D54-8C50-0C45CEA23AE7}" srcOrd="1" destOrd="0" presId="urn:microsoft.com/office/officeart/2005/8/layout/radial1"/>
    <dgm:cxn modelId="{948E633B-E05E-4D60-A0D3-D3B531BFC667}" srcId="{6F3056BA-0CA6-4898-B118-88A234AB2DA5}" destId="{3F6EA4DE-5653-484A-9E80-CAE4386C6A5F}" srcOrd="0" destOrd="0" parTransId="{056950DF-D0D8-42A2-BFD2-66FCD71A8E38}" sibTransId="{2C1C5AA0-3738-44F0-8088-F2807AC809E9}"/>
    <dgm:cxn modelId="{0B755B57-9D41-4E93-A444-5EB9633A698C}" type="presOf" srcId="{8CB2AC4B-A874-4F2A-821C-A84957AE468C}" destId="{4ABF64DC-C2A2-4821-8035-51A7B98B3C34}" srcOrd="0" destOrd="0" presId="urn:microsoft.com/office/officeart/2005/8/layout/radial1"/>
    <dgm:cxn modelId="{199ACDC4-4A9D-49CE-84B7-0FA4A9A8B517}" type="presOf" srcId="{6F3056BA-0CA6-4898-B118-88A234AB2DA5}" destId="{AD7CD329-20B8-453D-93CA-4A49B8CE24B1}" srcOrd="0" destOrd="0" presId="urn:microsoft.com/office/officeart/2005/8/layout/radial1"/>
    <dgm:cxn modelId="{E9BA98A5-F91E-4E6C-A2CC-C0A7D9B00C62}" type="presOf" srcId="{A39E3354-CA22-48A2-8D5B-D4886F0E0745}" destId="{BF92574D-B2C5-4305-8EB2-55B8C939B089}" srcOrd="0" destOrd="0" presId="urn:microsoft.com/office/officeart/2005/8/layout/radial1"/>
    <dgm:cxn modelId="{187FCBFD-8073-4973-87A9-6C906E9B2CE7}" srcId="{3F6EA4DE-5653-484A-9E80-CAE4386C6A5F}" destId="{4430B925-5B8D-426C-880A-C88C617EDDDD}" srcOrd="0" destOrd="0" parTransId="{CC99635B-4078-4790-905F-05CB1ED8185E}" sibTransId="{BF7C3E4B-B4DD-40E2-B3D2-6FE89D5097FC}"/>
    <dgm:cxn modelId="{C2D3958B-031A-469F-8F78-D49C0F2564E2}" type="presOf" srcId="{5FA6DF88-EE72-487F-9DCA-2016733123B6}" destId="{7AAC1CCF-889C-4437-BDAA-78DD2B2C2228}" srcOrd="0" destOrd="0" presId="urn:microsoft.com/office/officeart/2005/8/layout/radial1"/>
    <dgm:cxn modelId="{26E3E616-91E6-48FF-B1D0-1AA2DEA56703}" type="presOf" srcId="{4430B925-5B8D-426C-880A-C88C617EDDDD}" destId="{F282E8CD-40B0-4137-A1FC-83B78861E111}" srcOrd="0" destOrd="0" presId="urn:microsoft.com/office/officeart/2005/8/layout/radial1"/>
    <dgm:cxn modelId="{053C44EB-50BB-4870-9FBC-FCD8BD251B39}" srcId="{3F6EA4DE-5653-484A-9E80-CAE4386C6A5F}" destId="{319760F8-5CFB-4A9E-B3E0-2FD4885815AF}" srcOrd="2" destOrd="0" parTransId="{5FA6DF88-EE72-487F-9DCA-2016733123B6}" sibTransId="{9F304F33-E67C-440D-97ED-EE789DB65DB8}"/>
    <dgm:cxn modelId="{D247EFEF-398E-4F39-A5F2-29FB35946AB2}" type="presOf" srcId="{5FA6DF88-EE72-487F-9DCA-2016733123B6}" destId="{074C031B-671A-4647-824C-342958857789}" srcOrd="1" destOrd="0" presId="urn:microsoft.com/office/officeart/2005/8/layout/radial1"/>
    <dgm:cxn modelId="{43DBFA49-615B-4FFD-90B1-AE27839235AD}" type="presOf" srcId="{591CE622-6844-49DC-89FB-56CE4825E1C3}" destId="{F993216B-6048-4A7C-AA5D-8DBDDED6FDDE}" srcOrd="1" destOrd="0" presId="urn:microsoft.com/office/officeart/2005/8/layout/radial1"/>
    <dgm:cxn modelId="{E764B18E-2767-4568-BDCE-4733ADD40535}" type="presParOf" srcId="{AD7CD329-20B8-453D-93CA-4A49B8CE24B1}" destId="{17420981-0FE1-4529-A5CB-6364E1C0C1C8}" srcOrd="0" destOrd="0" presId="urn:microsoft.com/office/officeart/2005/8/layout/radial1"/>
    <dgm:cxn modelId="{28A23151-CA15-44F7-8EE4-1517B34BEF60}" type="presParOf" srcId="{AD7CD329-20B8-453D-93CA-4A49B8CE24B1}" destId="{65F1FBE7-3CDF-46A2-A4A7-2E517EB8D41B}" srcOrd="1" destOrd="0" presId="urn:microsoft.com/office/officeart/2005/8/layout/radial1"/>
    <dgm:cxn modelId="{54F0469F-3BFA-4C1B-90C0-0BB9D7AE7D05}" type="presParOf" srcId="{65F1FBE7-3CDF-46A2-A4A7-2E517EB8D41B}" destId="{1A81389F-DF3A-4D54-8C50-0C45CEA23AE7}" srcOrd="0" destOrd="0" presId="urn:microsoft.com/office/officeart/2005/8/layout/radial1"/>
    <dgm:cxn modelId="{5FA01972-A5B3-4B15-B531-FCCA07519DCE}" type="presParOf" srcId="{AD7CD329-20B8-453D-93CA-4A49B8CE24B1}" destId="{F282E8CD-40B0-4137-A1FC-83B78861E111}" srcOrd="2" destOrd="0" presId="urn:microsoft.com/office/officeart/2005/8/layout/radial1"/>
    <dgm:cxn modelId="{60A98934-9FC6-4A9B-A6D9-7A51F3ED16AB}" type="presParOf" srcId="{AD7CD329-20B8-453D-93CA-4A49B8CE24B1}" destId="{25312225-7E68-4A02-8428-464EC02985CD}" srcOrd="3" destOrd="0" presId="urn:microsoft.com/office/officeart/2005/8/layout/radial1"/>
    <dgm:cxn modelId="{978017F2-55FC-422D-9474-6660D751D116}" type="presParOf" srcId="{25312225-7E68-4A02-8428-464EC02985CD}" destId="{93F9D1E6-B2B7-44A4-9B62-B6B27F82E7C2}" srcOrd="0" destOrd="0" presId="urn:microsoft.com/office/officeart/2005/8/layout/radial1"/>
    <dgm:cxn modelId="{3F815F22-D910-4761-9C3B-18B56C5B1CF3}" type="presParOf" srcId="{AD7CD329-20B8-453D-93CA-4A49B8CE24B1}" destId="{BF92574D-B2C5-4305-8EB2-55B8C939B089}" srcOrd="4" destOrd="0" presId="urn:microsoft.com/office/officeart/2005/8/layout/radial1"/>
    <dgm:cxn modelId="{DCB53232-1F45-4600-80CA-0E6A684DF1F5}" type="presParOf" srcId="{AD7CD329-20B8-453D-93CA-4A49B8CE24B1}" destId="{7AAC1CCF-889C-4437-BDAA-78DD2B2C2228}" srcOrd="5" destOrd="0" presId="urn:microsoft.com/office/officeart/2005/8/layout/radial1"/>
    <dgm:cxn modelId="{BE033325-2918-417F-9AB2-3F77A994A88C}" type="presParOf" srcId="{7AAC1CCF-889C-4437-BDAA-78DD2B2C2228}" destId="{074C031B-671A-4647-824C-342958857789}" srcOrd="0" destOrd="0" presId="urn:microsoft.com/office/officeart/2005/8/layout/radial1"/>
    <dgm:cxn modelId="{9F1C79C4-0E42-40DD-BE92-39904679406F}" type="presParOf" srcId="{AD7CD329-20B8-453D-93CA-4A49B8CE24B1}" destId="{E8CA51AD-3234-4E80-A7AC-09C0054F3C61}" srcOrd="6" destOrd="0" presId="urn:microsoft.com/office/officeart/2005/8/layout/radial1"/>
    <dgm:cxn modelId="{5885E8AF-FFFA-43BA-B872-B0BFDDBA135C}" type="presParOf" srcId="{AD7CD329-20B8-453D-93CA-4A49B8CE24B1}" destId="{E11B2F47-2F80-484C-BACA-90C949284F44}" srcOrd="7" destOrd="0" presId="urn:microsoft.com/office/officeart/2005/8/layout/radial1"/>
    <dgm:cxn modelId="{369A00AD-E70D-4FB6-91D6-0DEAB6E1ECF6}" type="presParOf" srcId="{E11B2F47-2F80-484C-BACA-90C949284F44}" destId="{F993216B-6048-4A7C-AA5D-8DBDDED6FDDE}" srcOrd="0" destOrd="0" presId="urn:microsoft.com/office/officeart/2005/8/layout/radial1"/>
    <dgm:cxn modelId="{8EDA75AD-B97A-4529-8376-E1B62B5D106D}" type="presParOf" srcId="{AD7CD329-20B8-453D-93CA-4A49B8CE24B1}" destId="{4ABF64DC-C2A2-4821-8035-51A7B98B3C3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59FFF-0972-4D7C-9814-DE3567A6B564}" type="doc">
      <dgm:prSet loTypeId="urn:microsoft.com/office/officeart/2005/8/layout/cycle4" loCatId="cycle" qsTypeId="urn:microsoft.com/office/officeart/2005/8/quickstyle/3d5" qsCatId="3D" csTypeId="urn:microsoft.com/office/officeart/2005/8/colors/colorful1" csCatId="colorful" phldr="1"/>
      <dgm:spPr/>
      <dgm:t>
        <a:bodyPr/>
        <a:lstStyle/>
        <a:p>
          <a:endParaRPr lang="fr-FR"/>
        </a:p>
      </dgm:t>
    </dgm:pt>
    <dgm:pt modelId="{07CCABEE-0E00-4131-A74F-57DA55C94ACD}">
      <dgm:prSet phldrT="[Texte]" custT="1"/>
      <dgm:spPr/>
      <dgm:t>
        <a:bodyPr/>
        <a:lstStyle/>
        <a:p>
          <a:r>
            <a:rPr lang="ar-DZ" sz="3600" b="1" dirty="0" smtClean="0"/>
            <a:t>الإتصال</a:t>
          </a:r>
          <a:endParaRPr lang="fr-FR" sz="3600" b="1" dirty="0"/>
        </a:p>
      </dgm:t>
    </dgm:pt>
    <dgm:pt modelId="{FEF5D079-4D3B-44E4-AE21-73FA5C2AF3CF}" type="parTrans" cxnId="{D4C38740-E9CF-4E90-AE39-6358C5B756DE}">
      <dgm:prSet/>
      <dgm:spPr/>
      <dgm:t>
        <a:bodyPr/>
        <a:lstStyle/>
        <a:p>
          <a:endParaRPr lang="fr-FR"/>
        </a:p>
      </dgm:t>
    </dgm:pt>
    <dgm:pt modelId="{0EC6ADB7-B36E-43B9-A598-855C343ECB0B}" type="sibTrans" cxnId="{D4C38740-E9CF-4E90-AE39-6358C5B756DE}">
      <dgm:prSet/>
      <dgm:spPr/>
      <dgm:t>
        <a:bodyPr/>
        <a:lstStyle/>
        <a:p>
          <a:endParaRPr lang="fr-FR"/>
        </a:p>
      </dgm:t>
    </dgm:pt>
    <dgm:pt modelId="{5E144244-BACE-4403-83CA-6AA0A6CEDB80}">
      <dgm:prSet phldrT="[Texte]" custT="1"/>
      <dgm:spPr/>
      <dgm:t>
        <a:bodyPr/>
        <a:lstStyle/>
        <a:p>
          <a:r>
            <a:rPr lang="ar-DZ" sz="3600" b="1" dirty="0" smtClean="0"/>
            <a:t>التوقع</a:t>
          </a:r>
          <a:endParaRPr lang="fr-FR" sz="3600" b="1" dirty="0"/>
        </a:p>
      </dgm:t>
    </dgm:pt>
    <dgm:pt modelId="{21AF9996-FA9F-4F74-AF42-19D9A8270570}" type="parTrans" cxnId="{4D6A3D33-47E6-4CF9-AA51-E3171914DF4B}">
      <dgm:prSet/>
      <dgm:spPr/>
      <dgm:t>
        <a:bodyPr/>
        <a:lstStyle/>
        <a:p>
          <a:endParaRPr lang="fr-FR"/>
        </a:p>
      </dgm:t>
    </dgm:pt>
    <dgm:pt modelId="{1659DF7B-7AFE-48DB-9F09-4999B5DC0B9C}" type="sibTrans" cxnId="{4D6A3D33-47E6-4CF9-AA51-E3171914DF4B}">
      <dgm:prSet/>
      <dgm:spPr/>
      <dgm:t>
        <a:bodyPr/>
        <a:lstStyle/>
        <a:p>
          <a:endParaRPr lang="fr-FR"/>
        </a:p>
      </dgm:t>
    </dgm:pt>
    <dgm:pt modelId="{82BBBB2A-CEAC-4A25-BFC6-8B8D4C59ACC7}">
      <dgm:prSet phldrT="[Texte]" custT="1"/>
      <dgm:spPr/>
      <dgm:t>
        <a:bodyPr/>
        <a:lstStyle/>
        <a:p>
          <a:r>
            <a:rPr lang="ar-DZ" sz="3600" b="1" dirty="0" smtClean="0"/>
            <a:t>إدراك الدور وتمثيله</a:t>
          </a:r>
          <a:endParaRPr lang="fr-FR" sz="3600" b="1" dirty="0"/>
        </a:p>
      </dgm:t>
    </dgm:pt>
    <dgm:pt modelId="{97E9CA10-47A9-41CF-B54C-228366853498}" type="parTrans" cxnId="{296B3756-4C06-4E92-B1C5-5224B08AEC44}">
      <dgm:prSet/>
      <dgm:spPr/>
      <dgm:t>
        <a:bodyPr/>
        <a:lstStyle/>
        <a:p>
          <a:endParaRPr lang="fr-FR"/>
        </a:p>
      </dgm:t>
    </dgm:pt>
    <dgm:pt modelId="{2EE82B4E-B74F-4D10-A0F1-A3832ED2F6FA}" type="sibTrans" cxnId="{296B3756-4C06-4E92-B1C5-5224B08AEC44}">
      <dgm:prSet/>
      <dgm:spPr/>
      <dgm:t>
        <a:bodyPr/>
        <a:lstStyle/>
        <a:p>
          <a:endParaRPr lang="fr-FR"/>
        </a:p>
      </dgm:t>
    </dgm:pt>
    <dgm:pt modelId="{5EAC1465-A28A-48B0-9005-667C51E51BF6}">
      <dgm:prSet phldrT="[Texte]" custT="1"/>
      <dgm:spPr/>
      <dgm:t>
        <a:bodyPr/>
        <a:lstStyle/>
        <a:p>
          <a:r>
            <a:rPr lang="ar-DZ" sz="3600" b="1" dirty="0" smtClean="0"/>
            <a:t>الرموز ذات الدلالة</a:t>
          </a:r>
          <a:endParaRPr lang="fr-FR" sz="3600" b="1" dirty="0"/>
        </a:p>
      </dgm:t>
    </dgm:pt>
    <dgm:pt modelId="{F730F2C3-2BB8-47FE-8875-E5339882B3C2}" type="parTrans" cxnId="{F68AEBE5-1287-4A6A-885B-5D6C233648D3}">
      <dgm:prSet/>
      <dgm:spPr/>
      <dgm:t>
        <a:bodyPr/>
        <a:lstStyle/>
        <a:p>
          <a:endParaRPr lang="fr-FR"/>
        </a:p>
      </dgm:t>
    </dgm:pt>
    <dgm:pt modelId="{9A3BAEAF-D5C1-406E-9F37-4F9CCF54BD4C}" type="sibTrans" cxnId="{F68AEBE5-1287-4A6A-885B-5D6C233648D3}">
      <dgm:prSet/>
      <dgm:spPr/>
      <dgm:t>
        <a:bodyPr/>
        <a:lstStyle/>
        <a:p>
          <a:endParaRPr lang="fr-FR"/>
        </a:p>
      </dgm:t>
    </dgm:pt>
    <dgm:pt modelId="{95D55A78-3CC3-43BF-BCB8-C85A17E17354}" type="pres">
      <dgm:prSet presAssocID="{0E659FFF-0972-4D7C-9814-DE3567A6B564}" presName="cycleMatrixDiagram" presStyleCnt="0">
        <dgm:presLayoutVars>
          <dgm:chMax val="1"/>
          <dgm:dir/>
          <dgm:animLvl val="lvl"/>
          <dgm:resizeHandles val="exact"/>
        </dgm:presLayoutVars>
      </dgm:prSet>
      <dgm:spPr/>
      <dgm:t>
        <a:bodyPr/>
        <a:lstStyle/>
        <a:p>
          <a:endParaRPr lang="fr-FR"/>
        </a:p>
      </dgm:t>
    </dgm:pt>
    <dgm:pt modelId="{D84D99B7-C3BC-4C94-B0D9-0114FCDA7EDD}" type="pres">
      <dgm:prSet presAssocID="{0E659FFF-0972-4D7C-9814-DE3567A6B564}" presName="children" presStyleCnt="0"/>
      <dgm:spPr/>
      <dgm:t>
        <a:bodyPr/>
        <a:lstStyle/>
        <a:p>
          <a:endParaRPr lang="fr-FR"/>
        </a:p>
      </dgm:t>
    </dgm:pt>
    <dgm:pt modelId="{F68F86F6-7495-4C56-ADEB-C18DD2FA33ED}" type="pres">
      <dgm:prSet presAssocID="{0E659FFF-0972-4D7C-9814-DE3567A6B564}" presName="childPlaceholder" presStyleCnt="0"/>
      <dgm:spPr/>
      <dgm:t>
        <a:bodyPr/>
        <a:lstStyle/>
        <a:p>
          <a:endParaRPr lang="fr-FR"/>
        </a:p>
      </dgm:t>
    </dgm:pt>
    <dgm:pt modelId="{43AF18E3-2BBA-4532-A274-7360D051C454}" type="pres">
      <dgm:prSet presAssocID="{0E659FFF-0972-4D7C-9814-DE3567A6B564}" presName="circle" presStyleCnt="0"/>
      <dgm:spPr/>
      <dgm:t>
        <a:bodyPr/>
        <a:lstStyle/>
        <a:p>
          <a:endParaRPr lang="fr-FR"/>
        </a:p>
      </dgm:t>
    </dgm:pt>
    <dgm:pt modelId="{CA529B54-5CD7-4A8D-943C-BF36753EA474}" type="pres">
      <dgm:prSet presAssocID="{0E659FFF-0972-4D7C-9814-DE3567A6B564}" presName="quadrant1" presStyleLbl="node1" presStyleIdx="0" presStyleCnt="4" custLinFactNeighborX="-15353" custLinFactNeighborY="-9363">
        <dgm:presLayoutVars>
          <dgm:chMax val="1"/>
          <dgm:bulletEnabled val="1"/>
        </dgm:presLayoutVars>
      </dgm:prSet>
      <dgm:spPr/>
      <dgm:t>
        <a:bodyPr/>
        <a:lstStyle/>
        <a:p>
          <a:endParaRPr lang="fr-FR"/>
        </a:p>
      </dgm:t>
    </dgm:pt>
    <dgm:pt modelId="{B6D64F2D-58C5-4134-9BC1-1E8C031D80F5}" type="pres">
      <dgm:prSet presAssocID="{0E659FFF-0972-4D7C-9814-DE3567A6B564}" presName="quadrant2" presStyleLbl="node1" presStyleIdx="1" presStyleCnt="4">
        <dgm:presLayoutVars>
          <dgm:chMax val="1"/>
          <dgm:bulletEnabled val="1"/>
        </dgm:presLayoutVars>
      </dgm:prSet>
      <dgm:spPr/>
      <dgm:t>
        <a:bodyPr/>
        <a:lstStyle/>
        <a:p>
          <a:endParaRPr lang="fr-FR"/>
        </a:p>
      </dgm:t>
    </dgm:pt>
    <dgm:pt modelId="{FF577CE2-52E2-4DEF-BBBB-4B8F397418D4}" type="pres">
      <dgm:prSet presAssocID="{0E659FFF-0972-4D7C-9814-DE3567A6B564}" presName="quadrant3" presStyleLbl="node1" presStyleIdx="2" presStyleCnt="4" custLinFactNeighborX="11568" custLinFactNeighborY="10213">
        <dgm:presLayoutVars>
          <dgm:chMax val="1"/>
          <dgm:bulletEnabled val="1"/>
        </dgm:presLayoutVars>
      </dgm:prSet>
      <dgm:spPr/>
      <dgm:t>
        <a:bodyPr/>
        <a:lstStyle/>
        <a:p>
          <a:endParaRPr lang="fr-FR"/>
        </a:p>
      </dgm:t>
    </dgm:pt>
    <dgm:pt modelId="{6AD94998-7ACE-4A8F-A62D-6125BE0BA1A0}" type="pres">
      <dgm:prSet presAssocID="{0E659FFF-0972-4D7C-9814-DE3567A6B564}" presName="quadrant4" presStyleLbl="node1" presStyleIdx="3" presStyleCnt="4">
        <dgm:presLayoutVars>
          <dgm:chMax val="1"/>
          <dgm:bulletEnabled val="1"/>
        </dgm:presLayoutVars>
      </dgm:prSet>
      <dgm:spPr/>
      <dgm:t>
        <a:bodyPr/>
        <a:lstStyle/>
        <a:p>
          <a:endParaRPr lang="fr-FR"/>
        </a:p>
      </dgm:t>
    </dgm:pt>
    <dgm:pt modelId="{E280B6AA-B3B7-4CBB-A5C8-39E533E3C891}" type="pres">
      <dgm:prSet presAssocID="{0E659FFF-0972-4D7C-9814-DE3567A6B564}" presName="quadrantPlaceholder" presStyleCnt="0"/>
      <dgm:spPr/>
      <dgm:t>
        <a:bodyPr/>
        <a:lstStyle/>
        <a:p>
          <a:endParaRPr lang="fr-FR"/>
        </a:p>
      </dgm:t>
    </dgm:pt>
    <dgm:pt modelId="{9926B379-6FAD-46CB-92E1-575FB676F83A}" type="pres">
      <dgm:prSet presAssocID="{0E659FFF-0972-4D7C-9814-DE3567A6B564}" presName="center1" presStyleLbl="fgShp" presStyleIdx="0" presStyleCnt="2"/>
      <dgm:spPr/>
      <dgm:t>
        <a:bodyPr/>
        <a:lstStyle/>
        <a:p>
          <a:endParaRPr lang="fr-FR"/>
        </a:p>
      </dgm:t>
    </dgm:pt>
    <dgm:pt modelId="{909E1ADB-9EC7-4DE1-B7FB-3DCB524BE6B8}" type="pres">
      <dgm:prSet presAssocID="{0E659FFF-0972-4D7C-9814-DE3567A6B564}" presName="center2" presStyleLbl="fgShp" presStyleIdx="1" presStyleCnt="2"/>
      <dgm:spPr/>
      <dgm:t>
        <a:bodyPr/>
        <a:lstStyle/>
        <a:p>
          <a:endParaRPr lang="fr-FR"/>
        </a:p>
      </dgm:t>
    </dgm:pt>
  </dgm:ptLst>
  <dgm:cxnLst>
    <dgm:cxn modelId="{524D2759-50CF-41D4-9870-5684FC292A64}" type="presOf" srcId="{82BBBB2A-CEAC-4A25-BFC6-8B8D4C59ACC7}" destId="{FF577CE2-52E2-4DEF-BBBB-4B8F397418D4}" srcOrd="0" destOrd="0" presId="urn:microsoft.com/office/officeart/2005/8/layout/cycle4"/>
    <dgm:cxn modelId="{C745A598-C1BC-456D-BD10-B473F4225DF0}" type="presOf" srcId="{07CCABEE-0E00-4131-A74F-57DA55C94ACD}" destId="{CA529B54-5CD7-4A8D-943C-BF36753EA474}" srcOrd="0" destOrd="0" presId="urn:microsoft.com/office/officeart/2005/8/layout/cycle4"/>
    <dgm:cxn modelId="{76D71D46-D3D9-4948-ADC5-C5D507B172CC}" type="presOf" srcId="{0E659FFF-0972-4D7C-9814-DE3567A6B564}" destId="{95D55A78-3CC3-43BF-BCB8-C85A17E17354}" srcOrd="0" destOrd="0" presId="urn:microsoft.com/office/officeart/2005/8/layout/cycle4"/>
    <dgm:cxn modelId="{F68AEBE5-1287-4A6A-885B-5D6C233648D3}" srcId="{0E659FFF-0972-4D7C-9814-DE3567A6B564}" destId="{5EAC1465-A28A-48B0-9005-667C51E51BF6}" srcOrd="3" destOrd="0" parTransId="{F730F2C3-2BB8-47FE-8875-E5339882B3C2}" sibTransId="{9A3BAEAF-D5C1-406E-9F37-4F9CCF54BD4C}"/>
    <dgm:cxn modelId="{856B54DE-6E91-4D0C-AFF0-6AFC27980A1A}" type="presOf" srcId="{5EAC1465-A28A-48B0-9005-667C51E51BF6}" destId="{6AD94998-7ACE-4A8F-A62D-6125BE0BA1A0}" srcOrd="0" destOrd="0" presId="urn:microsoft.com/office/officeart/2005/8/layout/cycle4"/>
    <dgm:cxn modelId="{900C4AA4-9EE0-48F9-A492-8E2272EDCFD6}" type="presOf" srcId="{5E144244-BACE-4403-83CA-6AA0A6CEDB80}" destId="{B6D64F2D-58C5-4134-9BC1-1E8C031D80F5}" srcOrd="0" destOrd="0" presId="urn:microsoft.com/office/officeart/2005/8/layout/cycle4"/>
    <dgm:cxn modelId="{296B3756-4C06-4E92-B1C5-5224B08AEC44}" srcId="{0E659FFF-0972-4D7C-9814-DE3567A6B564}" destId="{82BBBB2A-CEAC-4A25-BFC6-8B8D4C59ACC7}" srcOrd="2" destOrd="0" parTransId="{97E9CA10-47A9-41CF-B54C-228366853498}" sibTransId="{2EE82B4E-B74F-4D10-A0F1-A3832ED2F6FA}"/>
    <dgm:cxn modelId="{4D6A3D33-47E6-4CF9-AA51-E3171914DF4B}" srcId="{0E659FFF-0972-4D7C-9814-DE3567A6B564}" destId="{5E144244-BACE-4403-83CA-6AA0A6CEDB80}" srcOrd="1" destOrd="0" parTransId="{21AF9996-FA9F-4F74-AF42-19D9A8270570}" sibTransId="{1659DF7B-7AFE-48DB-9F09-4999B5DC0B9C}"/>
    <dgm:cxn modelId="{D4C38740-E9CF-4E90-AE39-6358C5B756DE}" srcId="{0E659FFF-0972-4D7C-9814-DE3567A6B564}" destId="{07CCABEE-0E00-4131-A74F-57DA55C94ACD}" srcOrd="0" destOrd="0" parTransId="{FEF5D079-4D3B-44E4-AE21-73FA5C2AF3CF}" sibTransId="{0EC6ADB7-B36E-43B9-A598-855C343ECB0B}"/>
    <dgm:cxn modelId="{AC3824AD-863D-4B85-A667-E365F3F208FC}" type="presParOf" srcId="{95D55A78-3CC3-43BF-BCB8-C85A17E17354}" destId="{D84D99B7-C3BC-4C94-B0D9-0114FCDA7EDD}" srcOrd="0" destOrd="0" presId="urn:microsoft.com/office/officeart/2005/8/layout/cycle4"/>
    <dgm:cxn modelId="{27F62F67-7427-4FE9-87E0-2BC2B533F4E3}" type="presParOf" srcId="{D84D99B7-C3BC-4C94-B0D9-0114FCDA7EDD}" destId="{F68F86F6-7495-4C56-ADEB-C18DD2FA33ED}" srcOrd="0" destOrd="0" presId="urn:microsoft.com/office/officeart/2005/8/layout/cycle4"/>
    <dgm:cxn modelId="{C3C93499-8726-4CB5-BE46-B97911FC52D2}" type="presParOf" srcId="{95D55A78-3CC3-43BF-BCB8-C85A17E17354}" destId="{43AF18E3-2BBA-4532-A274-7360D051C454}" srcOrd="1" destOrd="0" presId="urn:microsoft.com/office/officeart/2005/8/layout/cycle4"/>
    <dgm:cxn modelId="{C5E5CD6A-2CE2-4840-9C0D-F3B8D6B676D7}" type="presParOf" srcId="{43AF18E3-2BBA-4532-A274-7360D051C454}" destId="{CA529B54-5CD7-4A8D-943C-BF36753EA474}" srcOrd="0" destOrd="0" presId="urn:microsoft.com/office/officeart/2005/8/layout/cycle4"/>
    <dgm:cxn modelId="{C50F79F1-2065-4B3F-9168-0AE4F2F8A7E4}" type="presParOf" srcId="{43AF18E3-2BBA-4532-A274-7360D051C454}" destId="{B6D64F2D-58C5-4134-9BC1-1E8C031D80F5}" srcOrd="1" destOrd="0" presId="urn:microsoft.com/office/officeart/2005/8/layout/cycle4"/>
    <dgm:cxn modelId="{85F07D50-4E53-4BDA-81EB-E2DCB8747D39}" type="presParOf" srcId="{43AF18E3-2BBA-4532-A274-7360D051C454}" destId="{FF577CE2-52E2-4DEF-BBBB-4B8F397418D4}" srcOrd="2" destOrd="0" presId="urn:microsoft.com/office/officeart/2005/8/layout/cycle4"/>
    <dgm:cxn modelId="{74406211-3CA3-4233-AADE-12CD8D85B844}" type="presParOf" srcId="{43AF18E3-2BBA-4532-A274-7360D051C454}" destId="{6AD94998-7ACE-4A8F-A62D-6125BE0BA1A0}" srcOrd="3" destOrd="0" presId="urn:microsoft.com/office/officeart/2005/8/layout/cycle4"/>
    <dgm:cxn modelId="{C3A1A303-C7D0-4DFC-990F-B80CD6D730E8}" type="presParOf" srcId="{43AF18E3-2BBA-4532-A274-7360D051C454}" destId="{E280B6AA-B3B7-4CBB-A5C8-39E533E3C891}" srcOrd="4" destOrd="0" presId="urn:microsoft.com/office/officeart/2005/8/layout/cycle4"/>
    <dgm:cxn modelId="{6BE5B9F7-2C7C-44B7-8996-8A4A1FDB0570}" type="presParOf" srcId="{95D55A78-3CC3-43BF-BCB8-C85A17E17354}" destId="{9926B379-6FAD-46CB-92E1-575FB676F83A}" srcOrd="2" destOrd="0" presId="urn:microsoft.com/office/officeart/2005/8/layout/cycle4"/>
    <dgm:cxn modelId="{C0DE4E53-5859-4BC9-843F-928FCB508CD8}" type="presParOf" srcId="{95D55A78-3CC3-43BF-BCB8-C85A17E17354}" destId="{909E1ADB-9EC7-4DE1-B7FB-3DCB524BE6B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5A292-8C40-455F-8BEC-6890215A832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fr-FR"/>
        </a:p>
      </dgm:t>
    </dgm:pt>
    <dgm:pt modelId="{EA96576A-BAEC-4287-A32C-5BD46E433006}">
      <dgm:prSet phldrT="[Texte]"/>
      <dgm:spPr/>
      <dgm:t>
        <a:bodyPr/>
        <a:lstStyle/>
        <a:p>
          <a:r>
            <a:rPr lang="ar-DZ" b="1" dirty="0" smtClean="0"/>
            <a:t>نمو الشخصية</a:t>
          </a:r>
          <a:endParaRPr lang="fr-FR" b="1" dirty="0"/>
        </a:p>
      </dgm:t>
    </dgm:pt>
    <dgm:pt modelId="{ECA39AF6-A09A-4301-BBE7-E5EC3C7BF806}" type="parTrans" cxnId="{C58671D2-1DAC-4E81-8BF3-231C6CCA5D7F}">
      <dgm:prSet/>
      <dgm:spPr/>
      <dgm:t>
        <a:bodyPr/>
        <a:lstStyle/>
        <a:p>
          <a:endParaRPr lang="fr-FR"/>
        </a:p>
      </dgm:t>
    </dgm:pt>
    <dgm:pt modelId="{14FB5272-1D66-4200-B254-F169F3DEAFFF}" type="sibTrans" cxnId="{C58671D2-1DAC-4E81-8BF3-231C6CCA5D7F}">
      <dgm:prSet/>
      <dgm:spPr/>
      <dgm:t>
        <a:bodyPr/>
        <a:lstStyle/>
        <a:p>
          <a:endParaRPr lang="fr-FR"/>
        </a:p>
      </dgm:t>
    </dgm:pt>
    <dgm:pt modelId="{053F22A7-96B2-443D-BEAA-BEC7CF7B1FDE}">
      <dgm:prSet phldrT="[Texte]"/>
      <dgm:spPr/>
      <dgm:t>
        <a:bodyPr/>
        <a:lstStyle/>
        <a:p>
          <a:r>
            <a:rPr lang="ar-DZ" b="1" dirty="0" smtClean="0"/>
            <a:t>التعلم</a:t>
          </a:r>
          <a:endParaRPr lang="fr-FR" b="1" dirty="0"/>
        </a:p>
      </dgm:t>
    </dgm:pt>
    <dgm:pt modelId="{E12F1B85-F018-4687-BB44-DB3F91295F9F}" type="parTrans" cxnId="{5B40C12D-42FD-4DFF-A250-D44F65885FA2}">
      <dgm:prSet/>
      <dgm:spPr/>
      <dgm:t>
        <a:bodyPr/>
        <a:lstStyle/>
        <a:p>
          <a:endParaRPr lang="fr-FR"/>
        </a:p>
      </dgm:t>
    </dgm:pt>
    <dgm:pt modelId="{67C7CF04-EAC5-4D38-8650-320C109382C5}" type="sibTrans" cxnId="{5B40C12D-42FD-4DFF-A250-D44F65885FA2}">
      <dgm:prSet/>
      <dgm:spPr/>
      <dgm:t>
        <a:bodyPr/>
        <a:lstStyle/>
        <a:p>
          <a:endParaRPr lang="fr-FR"/>
        </a:p>
      </dgm:t>
    </dgm:pt>
    <dgm:pt modelId="{9C562FA3-DE79-4E3B-8295-AA33D17F26F6}">
      <dgm:prSet phldrT="[Texte]"/>
      <dgm:spPr/>
      <dgm:t>
        <a:bodyPr/>
        <a:lstStyle/>
        <a:p>
          <a:r>
            <a:rPr lang="ar-DZ" b="1" dirty="0" smtClean="0"/>
            <a:t>الانتماء</a:t>
          </a:r>
          <a:endParaRPr lang="fr-FR" b="1" dirty="0"/>
        </a:p>
      </dgm:t>
    </dgm:pt>
    <dgm:pt modelId="{A2A4251D-14B8-468F-AA27-6DC9C1E6BBEB}" type="parTrans" cxnId="{139CF231-029D-4A9A-9CA5-98CED4401754}">
      <dgm:prSet/>
      <dgm:spPr/>
      <dgm:t>
        <a:bodyPr/>
        <a:lstStyle/>
        <a:p>
          <a:endParaRPr lang="fr-FR"/>
        </a:p>
      </dgm:t>
    </dgm:pt>
    <dgm:pt modelId="{AB121A35-1A1F-4FBE-9FA1-4EF5C8ACE8C0}" type="sibTrans" cxnId="{139CF231-029D-4A9A-9CA5-98CED4401754}">
      <dgm:prSet/>
      <dgm:spPr/>
      <dgm:t>
        <a:bodyPr/>
        <a:lstStyle/>
        <a:p>
          <a:endParaRPr lang="fr-FR"/>
        </a:p>
      </dgm:t>
    </dgm:pt>
    <dgm:pt modelId="{56A591D6-DAC9-4F2D-B420-3D863A1C72F2}">
      <dgm:prSet phldrT="[Texte]"/>
      <dgm:spPr>
        <a:solidFill>
          <a:srgbClr val="7030A0"/>
        </a:solidFill>
      </dgm:spPr>
      <dgm:t>
        <a:bodyPr/>
        <a:lstStyle/>
        <a:p>
          <a:r>
            <a:rPr lang="ar-DZ" b="1" dirty="0" smtClean="0"/>
            <a:t>صقل الثقافة</a:t>
          </a:r>
          <a:endParaRPr lang="fr-FR" b="1" dirty="0"/>
        </a:p>
      </dgm:t>
    </dgm:pt>
    <dgm:pt modelId="{931D4322-A7FB-4618-9680-37432C293BF2}" type="parTrans" cxnId="{67F3FF4F-5C6B-4AEA-B5F6-3AB5E752BA00}">
      <dgm:prSet/>
      <dgm:spPr/>
      <dgm:t>
        <a:bodyPr/>
        <a:lstStyle/>
        <a:p>
          <a:endParaRPr lang="fr-FR"/>
        </a:p>
      </dgm:t>
    </dgm:pt>
    <dgm:pt modelId="{C2980335-60ED-46D1-B04D-2E785FE934CB}" type="sibTrans" cxnId="{67F3FF4F-5C6B-4AEA-B5F6-3AB5E752BA00}">
      <dgm:prSet/>
      <dgm:spPr/>
      <dgm:t>
        <a:bodyPr/>
        <a:lstStyle/>
        <a:p>
          <a:endParaRPr lang="fr-FR"/>
        </a:p>
      </dgm:t>
    </dgm:pt>
    <dgm:pt modelId="{8B07D7F0-3904-40A9-8F6E-75298B8B6331}">
      <dgm:prSet phldrT="[Texte]"/>
      <dgm:spPr/>
      <dgm:t>
        <a:bodyPr/>
        <a:lstStyle/>
        <a:p>
          <a:r>
            <a:rPr lang="ar-DZ" b="1" dirty="0" smtClean="0"/>
            <a:t>التكيف</a:t>
          </a:r>
          <a:endParaRPr lang="fr-FR" b="1" dirty="0"/>
        </a:p>
      </dgm:t>
    </dgm:pt>
    <dgm:pt modelId="{E68765A1-A53C-440A-A404-4C715E4293E3}" type="parTrans" cxnId="{DD97DD5D-4E31-46AB-B123-8567D9A94E7A}">
      <dgm:prSet/>
      <dgm:spPr/>
      <dgm:t>
        <a:bodyPr/>
        <a:lstStyle/>
        <a:p>
          <a:endParaRPr lang="fr-FR"/>
        </a:p>
      </dgm:t>
    </dgm:pt>
    <dgm:pt modelId="{95E154F5-E61E-4846-9BF5-F50F12BED914}" type="sibTrans" cxnId="{DD97DD5D-4E31-46AB-B123-8567D9A94E7A}">
      <dgm:prSet/>
      <dgm:spPr/>
      <dgm:t>
        <a:bodyPr/>
        <a:lstStyle/>
        <a:p>
          <a:endParaRPr lang="fr-FR"/>
        </a:p>
      </dgm:t>
    </dgm:pt>
    <dgm:pt modelId="{DB4FF8B0-6581-4C5A-A892-87A29B33604C}">
      <dgm:prSet phldrT="[Texte]"/>
      <dgm:spPr>
        <a:solidFill>
          <a:srgbClr val="FF0000"/>
        </a:solidFill>
      </dgm:spPr>
      <dgm:t>
        <a:bodyPr/>
        <a:lstStyle/>
        <a:p>
          <a:r>
            <a:rPr lang="ar-DZ" b="1" dirty="0" smtClean="0"/>
            <a:t>الراحة النفسية</a:t>
          </a:r>
          <a:endParaRPr lang="fr-FR" b="1" dirty="0"/>
        </a:p>
      </dgm:t>
    </dgm:pt>
    <dgm:pt modelId="{3BC00372-7416-4FF6-BC99-0DC837ED99AE}" type="sibTrans" cxnId="{A2007162-F3E2-4916-99B4-924E5790A0A9}">
      <dgm:prSet/>
      <dgm:spPr/>
      <dgm:t>
        <a:bodyPr/>
        <a:lstStyle/>
        <a:p>
          <a:endParaRPr lang="fr-FR"/>
        </a:p>
      </dgm:t>
    </dgm:pt>
    <dgm:pt modelId="{8557E4BB-F412-484E-982F-8C0C1D6DF524}" type="parTrans" cxnId="{A2007162-F3E2-4916-99B4-924E5790A0A9}">
      <dgm:prSet/>
      <dgm:spPr/>
      <dgm:t>
        <a:bodyPr/>
        <a:lstStyle/>
        <a:p>
          <a:endParaRPr lang="fr-FR"/>
        </a:p>
      </dgm:t>
    </dgm:pt>
    <dgm:pt modelId="{890F4224-E34F-4186-9853-0D6A73FE35C7}">
      <dgm:prSet phldrT="[Texte]"/>
      <dgm:spPr>
        <a:solidFill>
          <a:schemeClr val="accent4">
            <a:lumMod val="60000"/>
            <a:lumOff val="40000"/>
          </a:schemeClr>
        </a:solidFill>
      </dgm:spPr>
      <dgm:t>
        <a:bodyPr/>
        <a:lstStyle/>
        <a:p>
          <a:r>
            <a:rPr lang="ar-DZ" b="1" dirty="0" smtClean="0"/>
            <a:t>الانتاج</a:t>
          </a:r>
          <a:endParaRPr lang="fr-FR" b="1" dirty="0"/>
        </a:p>
      </dgm:t>
    </dgm:pt>
    <dgm:pt modelId="{1D2FEB05-A9F3-457F-834F-53EC8F1F58FB}" type="sibTrans" cxnId="{6B8CF023-0C6F-4EC4-B8E5-577AC939FBCB}">
      <dgm:prSet/>
      <dgm:spPr/>
      <dgm:t>
        <a:bodyPr/>
        <a:lstStyle/>
        <a:p>
          <a:endParaRPr lang="fr-FR"/>
        </a:p>
      </dgm:t>
    </dgm:pt>
    <dgm:pt modelId="{333F1762-B1F7-4137-B8E9-26B58FE871F4}" type="parTrans" cxnId="{6B8CF023-0C6F-4EC4-B8E5-577AC939FBCB}">
      <dgm:prSet/>
      <dgm:spPr/>
      <dgm:t>
        <a:bodyPr/>
        <a:lstStyle/>
        <a:p>
          <a:endParaRPr lang="fr-FR"/>
        </a:p>
      </dgm:t>
    </dgm:pt>
    <dgm:pt modelId="{25294E52-5907-4C3E-AC3B-07AFF5EB4FF2}" type="pres">
      <dgm:prSet presAssocID="{5BB5A292-8C40-455F-8BEC-6890215A8323}" presName="Name0" presStyleCnt="0">
        <dgm:presLayoutVars>
          <dgm:dir/>
          <dgm:resizeHandles/>
        </dgm:presLayoutVars>
      </dgm:prSet>
      <dgm:spPr/>
      <dgm:t>
        <a:bodyPr/>
        <a:lstStyle/>
        <a:p>
          <a:endParaRPr lang="fr-FR"/>
        </a:p>
      </dgm:t>
    </dgm:pt>
    <dgm:pt modelId="{071B5769-E25A-457C-99F9-63D83E4EB033}" type="pres">
      <dgm:prSet presAssocID="{EA96576A-BAEC-4287-A32C-5BD46E433006}" presName="compNode" presStyleCnt="0"/>
      <dgm:spPr/>
    </dgm:pt>
    <dgm:pt modelId="{4C7D3E8C-2738-412C-8057-FC705431AEC8}" type="pres">
      <dgm:prSet presAssocID="{EA96576A-BAEC-4287-A32C-5BD46E433006}" presName="dummyConnPt" presStyleCnt="0"/>
      <dgm:spPr/>
    </dgm:pt>
    <dgm:pt modelId="{9FCB2B91-4BFC-47D2-981A-BF21A53F075D}" type="pres">
      <dgm:prSet presAssocID="{EA96576A-BAEC-4287-A32C-5BD46E433006}" presName="node" presStyleLbl="node1" presStyleIdx="0" presStyleCnt="7">
        <dgm:presLayoutVars>
          <dgm:bulletEnabled val="1"/>
        </dgm:presLayoutVars>
      </dgm:prSet>
      <dgm:spPr/>
      <dgm:t>
        <a:bodyPr/>
        <a:lstStyle/>
        <a:p>
          <a:endParaRPr lang="fr-FR"/>
        </a:p>
      </dgm:t>
    </dgm:pt>
    <dgm:pt modelId="{AA9D89D4-2983-450D-AE84-A6BF1AE639D8}" type="pres">
      <dgm:prSet presAssocID="{14FB5272-1D66-4200-B254-F169F3DEAFFF}" presName="sibTrans" presStyleLbl="bgSibTrans2D1" presStyleIdx="0" presStyleCnt="6"/>
      <dgm:spPr/>
      <dgm:t>
        <a:bodyPr/>
        <a:lstStyle/>
        <a:p>
          <a:endParaRPr lang="fr-FR"/>
        </a:p>
      </dgm:t>
    </dgm:pt>
    <dgm:pt modelId="{B4ECA4DB-7FFE-43FC-AE27-40606FAFDDBC}" type="pres">
      <dgm:prSet presAssocID="{053F22A7-96B2-443D-BEAA-BEC7CF7B1FDE}" presName="compNode" presStyleCnt="0"/>
      <dgm:spPr/>
    </dgm:pt>
    <dgm:pt modelId="{60B15649-FC9A-40EB-A035-D83BC582E7D0}" type="pres">
      <dgm:prSet presAssocID="{053F22A7-96B2-443D-BEAA-BEC7CF7B1FDE}" presName="dummyConnPt" presStyleCnt="0"/>
      <dgm:spPr/>
    </dgm:pt>
    <dgm:pt modelId="{D7AE3092-03C9-45D0-A482-675A49A5900C}" type="pres">
      <dgm:prSet presAssocID="{053F22A7-96B2-443D-BEAA-BEC7CF7B1FDE}" presName="node" presStyleLbl="node1" presStyleIdx="1" presStyleCnt="7">
        <dgm:presLayoutVars>
          <dgm:bulletEnabled val="1"/>
        </dgm:presLayoutVars>
      </dgm:prSet>
      <dgm:spPr/>
      <dgm:t>
        <a:bodyPr/>
        <a:lstStyle/>
        <a:p>
          <a:endParaRPr lang="fr-FR"/>
        </a:p>
      </dgm:t>
    </dgm:pt>
    <dgm:pt modelId="{D61FB37D-B801-4992-9CC1-7B5A83BEF6E5}" type="pres">
      <dgm:prSet presAssocID="{67C7CF04-EAC5-4D38-8650-320C109382C5}" presName="sibTrans" presStyleLbl="bgSibTrans2D1" presStyleIdx="1" presStyleCnt="6"/>
      <dgm:spPr/>
      <dgm:t>
        <a:bodyPr/>
        <a:lstStyle/>
        <a:p>
          <a:endParaRPr lang="fr-FR"/>
        </a:p>
      </dgm:t>
    </dgm:pt>
    <dgm:pt modelId="{89334404-95A4-459A-9268-42360D159082}" type="pres">
      <dgm:prSet presAssocID="{9C562FA3-DE79-4E3B-8295-AA33D17F26F6}" presName="compNode" presStyleCnt="0"/>
      <dgm:spPr/>
    </dgm:pt>
    <dgm:pt modelId="{12ADC35B-5AA4-4FD0-9B0C-0149E872743C}" type="pres">
      <dgm:prSet presAssocID="{9C562FA3-DE79-4E3B-8295-AA33D17F26F6}" presName="dummyConnPt" presStyleCnt="0"/>
      <dgm:spPr/>
    </dgm:pt>
    <dgm:pt modelId="{840C55E4-1FF5-40A0-9AC5-330627BA296E}" type="pres">
      <dgm:prSet presAssocID="{9C562FA3-DE79-4E3B-8295-AA33D17F26F6}" presName="node" presStyleLbl="node1" presStyleIdx="2" presStyleCnt="7">
        <dgm:presLayoutVars>
          <dgm:bulletEnabled val="1"/>
        </dgm:presLayoutVars>
      </dgm:prSet>
      <dgm:spPr/>
      <dgm:t>
        <a:bodyPr/>
        <a:lstStyle/>
        <a:p>
          <a:endParaRPr lang="fr-FR"/>
        </a:p>
      </dgm:t>
    </dgm:pt>
    <dgm:pt modelId="{D216061D-2BF4-4020-AB3F-88F0340DB9EA}" type="pres">
      <dgm:prSet presAssocID="{AB121A35-1A1F-4FBE-9FA1-4EF5C8ACE8C0}" presName="sibTrans" presStyleLbl="bgSibTrans2D1" presStyleIdx="2" presStyleCnt="6"/>
      <dgm:spPr/>
      <dgm:t>
        <a:bodyPr/>
        <a:lstStyle/>
        <a:p>
          <a:endParaRPr lang="fr-FR"/>
        </a:p>
      </dgm:t>
    </dgm:pt>
    <dgm:pt modelId="{A5AAC7BB-951B-458A-AA58-72B2C24228F6}" type="pres">
      <dgm:prSet presAssocID="{56A591D6-DAC9-4F2D-B420-3D863A1C72F2}" presName="compNode" presStyleCnt="0"/>
      <dgm:spPr/>
    </dgm:pt>
    <dgm:pt modelId="{470FF507-1AC1-4A15-8B93-06C72CF113DF}" type="pres">
      <dgm:prSet presAssocID="{56A591D6-DAC9-4F2D-B420-3D863A1C72F2}" presName="dummyConnPt" presStyleCnt="0"/>
      <dgm:spPr/>
    </dgm:pt>
    <dgm:pt modelId="{DBC73ABB-9BA1-4C08-8438-E5B1CDA85F5A}" type="pres">
      <dgm:prSet presAssocID="{56A591D6-DAC9-4F2D-B420-3D863A1C72F2}" presName="node" presStyleLbl="node1" presStyleIdx="3" presStyleCnt="7">
        <dgm:presLayoutVars>
          <dgm:bulletEnabled val="1"/>
        </dgm:presLayoutVars>
      </dgm:prSet>
      <dgm:spPr/>
      <dgm:t>
        <a:bodyPr/>
        <a:lstStyle/>
        <a:p>
          <a:endParaRPr lang="fr-FR"/>
        </a:p>
      </dgm:t>
    </dgm:pt>
    <dgm:pt modelId="{1B9A68F9-F5A2-4EDD-A851-455FD948A61C}" type="pres">
      <dgm:prSet presAssocID="{C2980335-60ED-46D1-B04D-2E785FE934CB}" presName="sibTrans" presStyleLbl="bgSibTrans2D1" presStyleIdx="3" presStyleCnt="6"/>
      <dgm:spPr/>
      <dgm:t>
        <a:bodyPr/>
        <a:lstStyle/>
        <a:p>
          <a:endParaRPr lang="fr-FR"/>
        </a:p>
      </dgm:t>
    </dgm:pt>
    <dgm:pt modelId="{1329C843-5851-429B-9037-9A52391AA68C}" type="pres">
      <dgm:prSet presAssocID="{8B07D7F0-3904-40A9-8F6E-75298B8B6331}" presName="compNode" presStyleCnt="0"/>
      <dgm:spPr/>
    </dgm:pt>
    <dgm:pt modelId="{CB9D43C4-2E1F-47A5-957F-ADACF80085B7}" type="pres">
      <dgm:prSet presAssocID="{8B07D7F0-3904-40A9-8F6E-75298B8B6331}" presName="dummyConnPt" presStyleCnt="0"/>
      <dgm:spPr/>
    </dgm:pt>
    <dgm:pt modelId="{C86CC8A3-27C9-46C6-B8A9-472CC5813483}" type="pres">
      <dgm:prSet presAssocID="{8B07D7F0-3904-40A9-8F6E-75298B8B6331}" presName="node" presStyleLbl="node1" presStyleIdx="4" presStyleCnt="7">
        <dgm:presLayoutVars>
          <dgm:bulletEnabled val="1"/>
        </dgm:presLayoutVars>
      </dgm:prSet>
      <dgm:spPr/>
      <dgm:t>
        <a:bodyPr/>
        <a:lstStyle/>
        <a:p>
          <a:endParaRPr lang="fr-FR"/>
        </a:p>
      </dgm:t>
    </dgm:pt>
    <dgm:pt modelId="{6350CC77-3CC9-4452-B041-C064B0E4FFCE}" type="pres">
      <dgm:prSet presAssocID="{95E154F5-E61E-4846-9BF5-F50F12BED914}" presName="sibTrans" presStyleLbl="bgSibTrans2D1" presStyleIdx="4" presStyleCnt="6"/>
      <dgm:spPr/>
      <dgm:t>
        <a:bodyPr/>
        <a:lstStyle/>
        <a:p>
          <a:endParaRPr lang="fr-FR"/>
        </a:p>
      </dgm:t>
    </dgm:pt>
    <dgm:pt modelId="{0C8A355A-0D27-4793-A13A-116E89527E9D}" type="pres">
      <dgm:prSet presAssocID="{890F4224-E34F-4186-9853-0D6A73FE35C7}" presName="compNode" presStyleCnt="0"/>
      <dgm:spPr/>
    </dgm:pt>
    <dgm:pt modelId="{DD738848-C7B2-4C31-BA81-238270C074EB}" type="pres">
      <dgm:prSet presAssocID="{890F4224-E34F-4186-9853-0D6A73FE35C7}" presName="dummyConnPt" presStyleCnt="0"/>
      <dgm:spPr/>
    </dgm:pt>
    <dgm:pt modelId="{B7DAFDBD-4600-4930-B8CD-E2ABB317E8FB}" type="pres">
      <dgm:prSet presAssocID="{890F4224-E34F-4186-9853-0D6A73FE35C7}" presName="node" presStyleLbl="node1" presStyleIdx="5" presStyleCnt="7">
        <dgm:presLayoutVars>
          <dgm:bulletEnabled val="1"/>
        </dgm:presLayoutVars>
      </dgm:prSet>
      <dgm:spPr/>
      <dgm:t>
        <a:bodyPr/>
        <a:lstStyle/>
        <a:p>
          <a:endParaRPr lang="fr-FR"/>
        </a:p>
      </dgm:t>
    </dgm:pt>
    <dgm:pt modelId="{BE21C1ED-5095-445F-A3B0-8FBBBE04FF41}" type="pres">
      <dgm:prSet presAssocID="{1D2FEB05-A9F3-457F-834F-53EC8F1F58FB}" presName="sibTrans" presStyleLbl="bgSibTrans2D1" presStyleIdx="5" presStyleCnt="6"/>
      <dgm:spPr/>
      <dgm:t>
        <a:bodyPr/>
        <a:lstStyle/>
        <a:p>
          <a:endParaRPr lang="fr-FR"/>
        </a:p>
      </dgm:t>
    </dgm:pt>
    <dgm:pt modelId="{5CCD730D-4C35-4138-BB48-78476473DB70}" type="pres">
      <dgm:prSet presAssocID="{DB4FF8B0-6581-4C5A-A892-87A29B33604C}" presName="compNode" presStyleCnt="0"/>
      <dgm:spPr/>
    </dgm:pt>
    <dgm:pt modelId="{110D7A70-5AFB-4C82-957D-A74CE58279C4}" type="pres">
      <dgm:prSet presAssocID="{DB4FF8B0-6581-4C5A-A892-87A29B33604C}" presName="dummyConnPt" presStyleCnt="0"/>
      <dgm:spPr/>
    </dgm:pt>
    <dgm:pt modelId="{5311E6BA-CA20-446E-8665-54973504D04E}" type="pres">
      <dgm:prSet presAssocID="{DB4FF8B0-6581-4C5A-A892-87A29B33604C}" presName="node" presStyleLbl="node1" presStyleIdx="6" presStyleCnt="7">
        <dgm:presLayoutVars>
          <dgm:bulletEnabled val="1"/>
        </dgm:presLayoutVars>
      </dgm:prSet>
      <dgm:spPr/>
      <dgm:t>
        <a:bodyPr/>
        <a:lstStyle/>
        <a:p>
          <a:endParaRPr lang="fr-FR"/>
        </a:p>
      </dgm:t>
    </dgm:pt>
  </dgm:ptLst>
  <dgm:cxnLst>
    <dgm:cxn modelId="{9726DEE1-731F-486D-916E-4C3A7B6ECBA1}" type="presOf" srcId="{9C562FA3-DE79-4E3B-8295-AA33D17F26F6}" destId="{840C55E4-1FF5-40A0-9AC5-330627BA296E}" srcOrd="0" destOrd="0" presId="urn:microsoft.com/office/officeart/2005/8/layout/bProcess4"/>
    <dgm:cxn modelId="{54BFEBD9-094F-459B-906F-78D4B835ACF2}" type="presOf" srcId="{C2980335-60ED-46D1-B04D-2E785FE934CB}" destId="{1B9A68F9-F5A2-4EDD-A851-455FD948A61C}" srcOrd="0" destOrd="0" presId="urn:microsoft.com/office/officeart/2005/8/layout/bProcess4"/>
    <dgm:cxn modelId="{DD97DD5D-4E31-46AB-B123-8567D9A94E7A}" srcId="{5BB5A292-8C40-455F-8BEC-6890215A8323}" destId="{8B07D7F0-3904-40A9-8F6E-75298B8B6331}" srcOrd="4" destOrd="0" parTransId="{E68765A1-A53C-440A-A404-4C715E4293E3}" sibTransId="{95E154F5-E61E-4846-9BF5-F50F12BED914}"/>
    <dgm:cxn modelId="{DF314428-40A1-4E36-86BC-4480669F3E14}" type="presOf" srcId="{5BB5A292-8C40-455F-8BEC-6890215A8323}" destId="{25294E52-5907-4C3E-AC3B-07AFF5EB4FF2}" srcOrd="0" destOrd="0" presId="urn:microsoft.com/office/officeart/2005/8/layout/bProcess4"/>
    <dgm:cxn modelId="{C58671D2-1DAC-4E81-8BF3-231C6CCA5D7F}" srcId="{5BB5A292-8C40-455F-8BEC-6890215A8323}" destId="{EA96576A-BAEC-4287-A32C-5BD46E433006}" srcOrd="0" destOrd="0" parTransId="{ECA39AF6-A09A-4301-BBE7-E5EC3C7BF806}" sibTransId="{14FB5272-1D66-4200-B254-F169F3DEAFFF}"/>
    <dgm:cxn modelId="{4E438199-0181-4078-946A-63F3A23EB320}" type="presOf" srcId="{67C7CF04-EAC5-4D38-8650-320C109382C5}" destId="{D61FB37D-B801-4992-9CC1-7B5A83BEF6E5}" srcOrd="0" destOrd="0" presId="urn:microsoft.com/office/officeart/2005/8/layout/bProcess4"/>
    <dgm:cxn modelId="{5B40C12D-42FD-4DFF-A250-D44F65885FA2}" srcId="{5BB5A292-8C40-455F-8BEC-6890215A8323}" destId="{053F22A7-96B2-443D-BEAA-BEC7CF7B1FDE}" srcOrd="1" destOrd="0" parTransId="{E12F1B85-F018-4687-BB44-DB3F91295F9F}" sibTransId="{67C7CF04-EAC5-4D38-8650-320C109382C5}"/>
    <dgm:cxn modelId="{139CF231-029D-4A9A-9CA5-98CED4401754}" srcId="{5BB5A292-8C40-455F-8BEC-6890215A8323}" destId="{9C562FA3-DE79-4E3B-8295-AA33D17F26F6}" srcOrd="2" destOrd="0" parTransId="{A2A4251D-14B8-468F-AA27-6DC9C1E6BBEB}" sibTransId="{AB121A35-1A1F-4FBE-9FA1-4EF5C8ACE8C0}"/>
    <dgm:cxn modelId="{86F45DDC-306F-4F10-80D3-D8D356C1CDDC}" type="presOf" srcId="{8B07D7F0-3904-40A9-8F6E-75298B8B6331}" destId="{C86CC8A3-27C9-46C6-B8A9-472CC5813483}" srcOrd="0" destOrd="0" presId="urn:microsoft.com/office/officeart/2005/8/layout/bProcess4"/>
    <dgm:cxn modelId="{9394B580-F550-4B70-8938-F350B91DCEE1}" type="presOf" srcId="{890F4224-E34F-4186-9853-0D6A73FE35C7}" destId="{B7DAFDBD-4600-4930-B8CD-E2ABB317E8FB}" srcOrd="0" destOrd="0" presId="urn:microsoft.com/office/officeart/2005/8/layout/bProcess4"/>
    <dgm:cxn modelId="{67F3FF4F-5C6B-4AEA-B5F6-3AB5E752BA00}" srcId="{5BB5A292-8C40-455F-8BEC-6890215A8323}" destId="{56A591D6-DAC9-4F2D-B420-3D863A1C72F2}" srcOrd="3" destOrd="0" parTransId="{931D4322-A7FB-4618-9680-37432C293BF2}" sibTransId="{C2980335-60ED-46D1-B04D-2E785FE934CB}"/>
    <dgm:cxn modelId="{D6B01DB4-0F67-4BBD-98FC-61E2F51036DA}" type="presOf" srcId="{95E154F5-E61E-4846-9BF5-F50F12BED914}" destId="{6350CC77-3CC9-4452-B041-C064B0E4FFCE}" srcOrd="0" destOrd="0" presId="urn:microsoft.com/office/officeart/2005/8/layout/bProcess4"/>
    <dgm:cxn modelId="{F611CC79-70E2-45FC-B48F-569CCEB43F10}" type="presOf" srcId="{14FB5272-1D66-4200-B254-F169F3DEAFFF}" destId="{AA9D89D4-2983-450D-AE84-A6BF1AE639D8}" srcOrd="0" destOrd="0" presId="urn:microsoft.com/office/officeart/2005/8/layout/bProcess4"/>
    <dgm:cxn modelId="{42DCDFC1-A3EB-49E7-9CEB-AAC15A0EA63D}" type="presOf" srcId="{EA96576A-BAEC-4287-A32C-5BD46E433006}" destId="{9FCB2B91-4BFC-47D2-981A-BF21A53F075D}" srcOrd="0" destOrd="0" presId="urn:microsoft.com/office/officeart/2005/8/layout/bProcess4"/>
    <dgm:cxn modelId="{1D9C814C-59AF-48F9-A967-CD446B5B8502}" type="presOf" srcId="{1D2FEB05-A9F3-457F-834F-53EC8F1F58FB}" destId="{BE21C1ED-5095-445F-A3B0-8FBBBE04FF41}" srcOrd="0" destOrd="0" presId="urn:microsoft.com/office/officeart/2005/8/layout/bProcess4"/>
    <dgm:cxn modelId="{A2007162-F3E2-4916-99B4-924E5790A0A9}" srcId="{5BB5A292-8C40-455F-8BEC-6890215A8323}" destId="{DB4FF8B0-6581-4C5A-A892-87A29B33604C}" srcOrd="6" destOrd="0" parTransId="{8557E4BB-F412-484E-982F-8C0C1D6DF524}" sibTransId="{3BC00372-7416-4FF6-BC99-0DC837ED99AE}"/>
    <dgm:cxn modelId="{E3AFA3B4-931B-428B-96DB-3E6685B38D79}" type="presOf" srcId="{053F22A7-96B2-443D-BEAA-BEC7CF7B1FDE}" destId="{D7AE3092-03C9-45D0-A482-675A49A5900C}" srcOrd="0" destOrd="0" presId="urn:microsoft.com/office/officeart/2005/8/layout/bProcess4"/>
    <dgm:cxn modelId="{3338FA4C-8F80-4D9E-92A7-AC121A7AD286}" type="presOf" srcId="{AB121A35-1A1F-4FBE-9FA1-4EF5C8ACE8C0}" destId="{D216061D-2BF4-4020-AB3F-88F0340DB9EA}" srcOrd="0" destOrd="0" presId="urn:microsoft.com/office/officeart/2005/8/layout/bProcess4"/>
    <dgm:cxn modelId="{6B8CF023-0C6F-4EC4-B8E5-577AC939FBCB}" srcId="{5BB5A292-8C40-455F-8BEC-6890215A8323}" destId="{890F4224-E34F-4186-9853-0D6A73FE35C7}" srcOrd="5" destOrd="0" parTransId="{333F1762-B1F7-4137-B8E9-26B58FE871F4}" sibTransId="{1D2FEB05-A9F3-457F-834F-53EC8F1F58FB}"/>
    <dgm:cxn modelId="{12D7CFE6-A5B8-40D4-8C40-9A5E1EF48744}" type="presOf" srcId="{DB4FF8B0-6581-4C5A-A892-87A29B33604C}" destId="{5311E6BA-CA20-446E-8665-54973504D04E}" srcOrd="0" destOrd="0" presId="urn:microsoft.com/office/officeart/2005/8/layout/bProcess4"/>
    <dgm:cxn modelId="{A4D9292E-9126-4925-B420-802CD494A0C3}" type="presOf" srcId="{56A591D6-DAC9-4F2D-B420-3D863A1C72F2}" destId="{DBC73ABB-9BA1-4C08-8438-E5B1CDA85F5A}" srcOrd="0" destOrd="0" presId="urn:microsoft.com/office/officeart/2005/8/layout/bProcess4"/>
    <dgm:cxn modelId="{24ED0108-18AE-4735-8B48-72C0723144B8}" type="presParOf" srcId="{25294E52-5907-4C3E-AC3B-07AFF5EB4FF2}" destId="{071B5769-E25A-457C-99F9-63D83E4EB033}" srcOrd="0" destOrd="0" presId="urn:microsoft.com/office/officeart/2005/8/layout/bProcess4"/>
    <dgm:cxn modelId="{AFCBBE3F-0CFD-4E4D-83C5-1BCE25378579}" type="presParOf" srcId="{071B5769-E25A-457C-99F9-63D83E4EB033}" destId="{4C7D3E8C-2738-412C-8057-FC705431AEC8}" srcOrd="0" destOrd="0" presId="urn:microsoft.com/office/officeart/2005/8/layout/bProcess4"/>
    <dgm:cxn modelId="{98C6D327-9751-4563-B00C-D7806370A377}" type="presParOf" srcId="{071B5769-E25A-457C-99F9-63D83E4EB033}" destId="{9FCB2B91-4BFC-47D2-981A-BF21A53F075D}" srcOrd="1" destOrd="0" presId="urn:microsoft.com/office/officeart/2005/8/layout/bProcess4"/>
    <dgm:cxn modelId="{82673F7B-7549-4CD8-91BC-F74CDEE5C224}" type="presParOf" srcId="{25294E52-5907-4C3E-AC3B-07AFF5EB4FF2}" destId="{AA9D89D4-2983-450D-AE84-A6BF1AE639D8}" srcOrd="1" destOrd="0" presId="urn:microsoft.com/office/officeart/2005/8/layout/bProcess4"/>
    <dgm:cxn modelId="{9EEE5207-3314-4E45-BAA4-1A6DAE113A6C}" type="presParOf" srcId="{25294E52-5907-4C3E-AC3B-07AFF5EB4FF2}" destId="{B4ECA4DB-7FFE-43FC-AE27-40606FAFDDBC}" srcOrd="2" destOrd="0" presId="urn:microsoft.com/office/officeart/2005/8/layout/bProcess4"/>
    <dgm:cxn modelId="{33DA72E5-762D-47B7-BF04-F5966A57D8FA}" type="presParOf" srcId="{B4ECA4DB-7FFE-43FC-AE27-40606FAFDDBC}" destId="{60B15649-FC9A-40EB-A035-D83BC582E7D0}" srcOrd="0" destOrd="0" presId="urn:microsoft.com/office/officeart/2005/8/layout/bProcess4"/>
    <dgm:cxn modelId="{B1A65376-5F74-49C8-A827-0C9E2BA641C1}" type="presParOf" srcId="{B4ECA4DB-7FFE-43FC-AE27-40606FAFDDBC}" destId="{D7AE3092-03C9-45D0-A482-675A49A5900C}" srcOrd="1" destOrd="0" presId="urn:microsoft.com/office/officeart/2005/8/layout/bProcess4"/>
    <dgm:cxn modelId="{26F6AD0E-5052-4767-8126-596826B52A76}" type="presParOf" srcId="{25294E52-5907-4C3E-AC3B-07AFF5EB4FF2}" destId="{D61FB37D-B801-4992-9CC1-7B5A83BEF6E5}" srcOrd="3" destOrd="0" presId="urn:microsoft.com/office/officeart/2005/8/layout/bProcess4"/>
    <dgm:cxn modelId="{782B970A-1AB0-4131-9ABF-FE36328177F2}" type="presParOf" srcId="{25294E52-5907-4C3E-AC3B-07AFF5EB4FF2}" destId="{89334404-95A4-459A-9268-42360D159082}" srcOrd="4" destOrd="0" presId="urn:microsoft.com/office/officeart/2005/8/layout/bProcess4"/>
    <dgm:cxn modelId="{C7839E70-8C5E-4BC4-A33A-37DB6C81C979}" type="presParOf" srcId="{89334404-95A4-459A-9268-42360D159082}" destId="{12ADC35B-5AA4-4FD0-9B0C-0149E872743C}" srcOrd="0" destOrd="0" presId="urn:microsoft.com/office/officeart/2005/8/layout/bProcess4"/>
    <dgm:cxn modelId="{920C6F70-44A7-4413-A3EF-58DCE02412FF}" type="presParOf" srcId="{89334404-95A4-459A-9268-42360D159082}" destId="{840C55E4-1FF5-40A0-9AC5-330627BA296E}" srcOrd="1" destOrd="0" presId="urn:microsoft.com/office/officeart/2005/8/layout/bProcess4"/>
    <dgm:cxn modelId="{48F68DF5-59D6-4CFE-B2CB-66749A944A6A}" type="presParOf" srcId="{25294E52-5907-4C3E-AC3B-07AFF5EB4FF2}" destId="{D216061D-2BF4-4020-AB3F-88F0340DB9EA}" srcOrd="5" destOrd="0" presId="urn:microsoft.com/office/officeart/2005/8/layout/bProcess4"/>
    <dgm:cxn modelId="{A83017C1-FAD7-4B56-8866-CCE06D5E695D}" type="presParOf" srcId="{25294E52-5907-4C3E-AC3B-07AFF5EB4FF2}" destId="{A5AAC7BB-951B-458A-AA58-72B2C24228F6}" srcOrd="6" destOrd="0" presId="urn:microsoft.com/office/officeart/2005/8/layout/bProcess4"/>
    <dgm:cxn modelId="{DF5CFFDA-817F-458E-B3E1-FD1364400E86}" type="presParOf" srcId="{A5AAC7BB-951B-458A-AA58-72B2C24228F6}" destId="{470FF507-1AC1-4A15-8B93-06C72CF113DF}" srcOrd="0" destOrd="0" presId="urn:microsoft.com/office/officeart/2005/8/layout/bProcess4"/>
    <dgm:cxn modelId="{A779A137-C9EE-4D22-A79D-EBE391555CD8}" type="presParOf" srcId="{A5AAC7BB-951B-458A-AA58-72B2C24228F6}" destId="{DBC73ABB-9BA1-4C08-8438-E5B1CDA85F5A}" srcOrd="1" destOrd="0" presId="urn:microsoft.com/office/officeart/2005/8/layout/bProcess4"/>
    <dgm:cxn modelId="{7C9F1648-8107-48CB-A2CB-4BBCF36B45CB}" type="presParOf" srcId="{25294E52-5907-4C3E-AC3B-07AFF5EB4FF2}" destId="{1B9A68F9-F5A2-4EDD-A851-455FD948A61C}" srcOrd="7" destOrd="0" presId="urn:microsoft.com/office/officeart/2005/8/layout/bProcess4"/>
    <dgm:cxn modelId="{C8104B59-5BD6-4D93-8E5D-9B59A9BD6C0B}" type="presParOf" srcId="{25294E52-5907-4C3E-AC3B-07AFF5EB4FF2}" destId="{1329C843-5851-429B-9037-9A52391AA68C}" srcOrd="8" destOrd="0" presId="urn:microsoft.com/office/officeart/2005/8/layout/bProcess4"/>
    <dgm:cxn modelId="{2BC6E7FF-BF2C-4A40-9D3A-D1C827300E68}" type="presParOf" srcId="{1329C843-5851-429B-9037-9A52391AA68C}" destId="{CB9D43C4-2E1F-47A5-957F-ADACF80085B7}" srcOrd="0" destOrd="0" presId="urn:microsoft.com/office/officeart/2005/8/layout/bProcess4"/>
    <dgm:cxn modelId="{690E9165-C0C1-497E-9A16-ACC8BD51C045}" type="presParOf" srcId="{1329C843-5851-429B-9037-9A52391AA68C}" destId="{C86CC8A3-27C9-46C6-B8A9-472CC5813483}" srcOrd="1" destOrd="0" presId="urn:microsoft.com/office/officeart/2005/8/layout/bProcess4"/>
    <dgm:cxn modelId="{AB51A8D9-B81B-4723-9F3A-52D139176CC9}" type="presParOf" srcId="{25294E52-5907-4C3E-AC3B-07AFF5EB4FF2}" destId="{6350CC77-3CC9-4452-B041-C064B0E4FFCE}" srcOrd="9" destOrd="0" presId="urn:microsoft.com/office/officeart/2005/8/layout/bProcess4"/>
    <dgm:cxn modelId="{0AE1881D-72D9-4C45-A72E-2A52910880E3}" type="presParOf" srcId="{25294E52-5907-4C3E-AC3B-07AFF5EB4FF2}" destId="{0C8A355A-0D27-4793-A13A-116E89527E9D}" srcOrd="10" destOrd="0" presId="urn:microsoft.com/office/officeart/2005/8/layout/bProcess4"/>
    <dgm:cxn modelId="{EC773BC4-AEE2-47AF-91B5-FD729FE46E19}" type="presParOf" srcId="{0C8A355A-0D27-4793-A13A-116E89527E9D}" destId="{DD738848-C7B2-4C31-BA81-238270C074EB}" srcOrd="0" destOrd="0" presId="urn:microsoft.com/office/officeart/2005/8/layout/bProcess4"/>
    <dgm:cxn modelId="{5FC9E93F-59B1-4658-93A1-1577815B5CF6}" type="presParOf" srcId="{0C8A355A-0D27-4793-A13A-116E89527E9D}" destId="{B7DAFDBD-4600-4930-B8CD-E2ABB317E8FB}" srcOrd="1" destOrd="0" presId="urn:microsoft.com/office/officeart/2005/8/layout/bProcess4"/>
    <dgm:cxn modelId="{F72AEE1E-3026-4B29-AB5E-D22CBC6A1024}" type="presParOf" srcId="{25294E52-5907-4C3E-AC3B-07AFF5EB4FF2}" destId="{BE21C1ED-5095-445F-A3B0-8FBBBE04FF41}" srcOrd="11" destOrd="0" presId="urn:microsoft.com/office/officeart/2005/8/layout/bProcess4"/>
    <dgm:cxn modelId="{F76B871D-CE7F-45F6-AF20-6FEEDFBE88A3}" type="presParOf" srcId="{25294E52-5907-4C3E-AC3B-07AFF5EB4FF2}" destId="{5CCD730D-4C35-4138-BB48-78476473DB70}" srcOrd="12" destOrd="0" presId="urn:microsoft.com/office/officeart/2005/8/layout/bProcess4"/>
    <dgm:cxn modelId="{C032F54C-4EE2-47B4-963E-50949D7F9C97}" type="presParOf" srcId="{5CCD730D-4C35-4138-BB48-78476473DB70}" destId="{110D7A70-5AFB-4C82-957D-A74CE58279C4}" srcOrd="0" destOrd="0" presId="urn:microsoft.com/office/officeart/2005/8/layout/bProcess4"/>
    <dgm:cxn modelId="{2952A727-1FA6-43CA-B08A-FD95B47EEE2E}" type="presParOf" srcId="{5CCD730D-4C35-4138-BB48-78476473DB70}" destId="{5311E6BA-CA20-446E-8665-54973504D04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7F2B1-5AAC-44CD-A04C-146467340D8F}" type="doc">
      <dgm:prSet loTypeId="urn:microsoft.com/office/officeart/2005/8/layout/process4" loCatId="process" qsTypeId="urn:microsoft.com/office/officeart/2009/2/quickstyle/3d8" qsCatId="3D" csTypeId="urn:microsoft.com/office/officeart/2005/8/colors/colorful1" csCatId="colorful" phldr="1"/>
      <dgm:spPr/>
      <dgm:t>
        <a:bodyPr/>
        <a:lstStyle/>
        <a:p>
          <a:endParaRPr lang="fr-FR"/>
        </a:p>
      </dgm:t>
    </dgm:pt>
    <dgm:pt modelId="{3FA7749B-AC74-4AFC-A2A7-098D99C20310}">
      <dgm:prSet phldrT="[Texte]" custT="1"/>
      <dgm:spPr/>
      <dgm:t>
        <a:bodyPr/>
        <a:lstStyle/>
        <a:p>
          <a:r>
            <a:rPr lang="ar-DZ" sz="2800" b="1" smtClean="0"/>
            <a:t>كن شفافا</a:t>
          </a:r>
          <a:endParaRPr lang="fr-FR" sz="2800" b="1" dirty="0"/>
        </a:p>
      </dgm:t>
    </dgm:pt>
    <dgm:pt modelId="{B7EA13FB-E4EF-4249-B266-A9AC0E272AD5}" type="parTrans" cxnId="{0B3D13B8-A243-4708-9389-DA5812C25261}">
      <dgm:prSet/>
      <dgm:spPr/>
      <dgm:t>
        <a:bodyPr/>
        <a:lstStyle/>
        <a:p>
          <a:endParaRPr lang="fr-FR" sz="1600"/>
        </a:p>
      </dgm:t>
    </dgm:pt>
    <dgm:pt modelId="{FB4411AA-A4F6-46A6-B8B9-091B49BB315F}" type="sibTrans" cxnId="{0B3D13B8-A243-4708-9389-DA5812C25261}">
      <dgm:prSet/>
      <dgm:spPr/>
      <dgm:t>
        <a:bodyPr/>
        <a:lstStyle/>
        <a:p>
          <a:endParaRPr lang="fr-FR" sz="1600"/>
        </a:p>
      </dgm:t>
    </dgm:pt>
    <dgm:pt modelId="{2D631961-CFE5-4B9D-8961-29CD3C74F4A6}">
      <dgm:prSet phldrT="[Texte]" custT="1"/>
      <dgm:spPr/>
      <dgm:t>
        <a:bodyPr/>
        <a:lstStyle/>
        <a:p>
          <a:r>
            <a:rPr lang="ar-DZ" sz="2800" b="1" dirty="0" smtClean="0"/>
            <a:t>أدخل إلى الخنادق</a:t>
          </a:r>
          <a:endParaRPr lang="fr-FR" sz="2800" b="1" dirty="0"/>
        </a:p>
      </dgm:t>
    </dgm:pt>
    <dgm:pt modelId="{9B104828-3AEB-48B3-9A7C-F84B4AD15DD0}" type="parTrans" cxnId="{06116A6F-6CAC-4C56-8F06-DD3C1C64AE1B}">
      <dgm:prSet/>
      <dgm:spPr/>
      <dgm:t>
        <a:bodyPr/>
        <a:lstStyle/>
        <a:p>
          <a:endParaRPr lang="fr-FR" sz="1600"/>
        </a:p>
      </dgm:t>
    </dgm:pt>
    <dgm:pt modelId="{9DE9AA56-395E-44A4-91F6-085CFA47EE7E}" type="sibTrans" cxnId="{06116A6F-6CAC-4C56-8F06-DD3C1C64AE1B}">
      <dgm:prSet/>
      <dgm:spPr/>
      <dgm:t>
        <a:bodyPr/>
        <a:lstStyle/>
        <a:p>
          <a:endParaRPr lang="fr-FR" sz="1600"/>
        </a:p>
      </dgm:t>
    </dgm:pt>
    <dgm:pt modelId="{B207F72A-F7B6-4A0F-82E4-A1FECC597795}">
      <dgm:prSet phldrT="[Texte]" custT="1"/>
      <dgm:spPr/>
      <dgm:t>
        <a:bodyPr/>
        <a:lstStyle/>
        <a:p>
          <a:r>
            <a:rPr lang="ar-DZ" sz="2800" b="1" smtClean="0"/>
            <a:t>أخبرهم بالامتنان بين الحين والاخر</a:t>
          </a:r>
          <a:endParaRPr lang="fr-FR" sz="2800" b="1" dirty="0"/>
        </a:p>
      </dgm:t>
    </dgm:pt>
    <dgm:pt modelId="{CF92DC04-1AAD-49EE-8E80-D7E0711D0332}" type="parTrans" cxnId="{289B827C-C284-4ED6-A2C1-3F3603222F03}">
      <dgm:prSet/>
      <dgm:spPr/>
      <dgm:t>
        <a:bodyPr/>
        <a:lstStyle/>
        <a:p>
          <a:endParaRPr lang="fr-FR" sz="1600"/>
        </a:p>
      </dgm:t>
    </dgm:pt>
    <dgm:pt modelId="{A6962E44-9A30-485B-83F9-8B205D6FBFB6}" type="sibTrans" cxnId="{289B827C-C284-4ED6-A2C1-3F3603222F03}">
      <dgm:prSet/>
      <dgm:spPr/>
      <dgm:t>
        <a:bodyPr/>
        <a:lstStyle/>
        <a:p>
          <a:endParaRPr lang="fr-FR" sz="1600"/>
        </a:p>
      </dgm:t>
    </dgm:pt>
    <dgm:pt modelId="{E146FC59-0843-494B-8891-F03F1B49057F}">
      <dgm:prSet phldrT="[Texte]" custT="1"/>
      <dgm:spPr/>
      <dgm:t>
        <a:bodyPr/>
        <a:lstStyle/>
        <a:p>
          <a:r>
            <a:rPr lang="ar-DZ" sz="2800" b="1" dirty="0" smtClean="0"/>
            <a:t>أعط الموظفين فرصة للنقد الذاتي</a:t>
          </a:r>
          <a:endParaRPr lang="fr-FR" sz="2800" b="1" dirty="0"/>
        </a:p>
      </dgm:t>
    </dgm:pt>
    <dgm:pt modelId="{0F25960B-6F73-417C-B9AC-22A694295A65}" type="parTrans" cxnId="{0BC03E31-69EF-4F4F-9CD0-8723915A2367}">
      <dgm:prSet/>
      <dgm:spPr/>
      <dgm:t>
        <a:bodyPr/>
        <a:lstStyle/>
        <a:p>
          <a:endParaRPr lang="fr-FR" sz="1600"/>
        </a:p>
      </dgm:t>
    </dgm:pt>
    <dgm:pt modelId="{537077D4-BBE9-4553-B5C5-E3B1EB654EB3}" type="sibTrans" cxnId="{0BC03E31-69EF-4F4F-9CD0-8723915A2367}">
      <dgm:prSet/>
      <dgm:spPr/>
      <dgm:t>
        <a:bodyPr/>
        <a:lstStyle/>
        <a:p>
          <a:endParaRPr lang="fr-FR" sz="1600"/>
        </a:p>
      </dgm:t>
    </dgm:pt>
    <dgm:pt modelId="{4947BDD4-A46E-4DDD-8224-5395D3CB8C1C}">
      <dgm:prSet phldrT="[Texte]" custT="1"/>
      <dgm:spPr/>
      <dgm:t>
        <a:bodyPr/>
        <a:lstStyle/>
        <a:p>
          <a:r>
            <a:rPr lang="ar-DZ" sz="2800" b="1" dirty="0" smtClean="0"/>
            <a:t>ابتكر فرص اجتماعية</a:t>
          </a:r>
          <a:endParaRPr lang="fr-FR" sz="2800" b="1" dirty="0"/>
        </a:p>
      </dgm:t>
    </dgm:pt>
    <dgm:pt modelId="{A0700AB3-98B8-4575-9C15-7424FDEFE5E7}" type="parTrans" cxnId="{524F7193-B37D-4549-9BF2-F3F99C26E20F}">
      <dgm:prSet/>
      <dgm:spPr/>
      <dgm:t>
        <a:bodyPr/>
        <a:lstStyle/>
        <a:p>
          <a:endParaRPr lang="fr-FR" sz="1600"/>
        </a:p>
      </dgm:t>
    </dgm:pt>
    <dgm:pt modelId="{38FE8A2E-C345-47FC-AAB7-6931E749B4EE}" type="sibTrans" cxnId="{524F7193-B37D-4549-9BF2-F3F99C26E20F}">
      <dgm:prSet/>
      <dgm:spPr/>
      <dgm:t>
        <a:bodyPr/>
        <a:lstStyle/>
        <a:p>
          <a:endParaRPr lang="fr-FR" sz="1600"/>
        </a:p>
      </dgm:t>
    </dgm:pt>
    <dgm:pt modelId="{5A8A23D7-DDBC-424E-8024-FE856F82B31C}">
      <dgm:prSet phldrT="[Texte]" custT="1"/>
      <dgm:spPr/>
      <dgm:t>
        <a:bodyPr/>
        <a:lstStyle/>
        <a:p>
          <a:r>
            <a:rPr lang="ar-DZ" sz="2800" b="1" smtClean="0"/>
            <a:t>لا تكن تقليديا</a:t>
          </a:r>
          <a:endParaRPr lang="fr-FR" sz="2800" b="1" dirty="0"/>
        </a:p>
      </dgm:t>
    </dgm:pt>
    <dgm:pt modelId="{CD982C76-BAA8-4A48-BBA3-7B73B3A96936}" type="parTrans" cxnId="{683A062F-204A-44D9-B7F6-900F879174E9}">
      <dgm:prSet/>
      <dgm:spPr/>
      <dgm:t>
        <a:bodyPr/>
        <a:lstStyle/>
        <a:p>
          <a:endParaRPr lang="fr-FR" sz="1600"/>
        </a:p>
      </dgm:t>
    </dgm:pt>
    <dgm:pt modelId="{8BE6470D-4D73-4155-B302-6221B47FA460}" type="sibTrans" cxnId="{683A062F-204A-44D9-B7F6-900F879174E9}">
      <dgm:prSet/>
      <dgm:spPr/>
      <dgm:t>
        <a:bodyPr/>
        <a:lstStyle/>
        <a:p>
          <a:endParaRPr lang="fr-FR" sz="1600"/>
        </a:p>
      </dgm:t>
    </dgm:pt>
    <dgm:pt modelId="{F5A699FB-D2EB-4D47-B079-6A5714207B63}">
      <dgm:prSet phldrT="[Texte]" custT="1"/>
      <dgm:spPr/>
      <dgm:t>
        <a:bodyPr/>
        <a:lstStyle/>
        <a:p>
          <a:r>
            <a:rPr lang="ar-DZ" sz="2800" b="1" smtClean="0"/>
            <a:t>أعط فرصة للمواهب بأن تلمع</a:t>
          </a:r>
          <a:endParaRPr lang="fr-FR" sz="2800" b="1" dirty="0"/>
        </a:p>
      </dgm:t>
    </dgm:pt>
    <dgm:pt modelId="{939F5E1E-A100-4CE5-B4A3-A0E09DE59E4B}" type="sibTrans" cxnId="{B55AC968-BE0E-46B4-9A65-8EEE0CB2E571}">
      <dgm:prSet/>
      <dgm:spPr/>
      <dgm:t>
        <a:bodyPr/>
        <a:lstStyle/>
        <a:p>
          <a:endParaRPr lang="fr-FR" sz="1600"/>
        </a:p>
      </dgm:t>
    </dgm:pt>
    <dgm:pt modelId="{D3E50D36-9105-44DE-9993-345194B52248}" type="parTrans" cxnId="{B55AC968-BE0E-46B4-9A65-8EEE0CB2E571}">
      <dgm:prSet/>
      <dgm:spPr/>
      <dgm:t>
        <a:bodyPr/>
        <a:lstStyle/>
        <a:p>
          <a:endParaRPr lang="fr-FR" sz="1600"/>
        </a:p>
      </dgm:t>
    </dgm:pt>
    <dgm:pt modelId="{AF5B68E5-44DE-4915-96D8-52DF7D5F0181}" type="pres">
      <dgm:prSet presAssocID="{7827F2B1-5AAC-44CD-A04C-146467340D8F}" presName="Name0" presStyleCnt="0">
        <dgm:presLayoutVars>
          <dgm:dir/>
          <dgm:animLvl val="lvl"/>
          <dgm:resizeHandles val="exact"/>
        </dgm:presLayoutVars>
      </dgm:prSet>
      <dgm:spPr/>
      <dgm:t>
        <a:bodyPr/>
        <a:lstStyle/>
        <a:p>
          <a:endParaRPr lang="fr-FR"/>
        </a:p>
      </dgm:t>
    </dgm:pt>
    <dgm:pt modelId="{E9B3F308-9E0F-49D7-A60B-FF50C49BF5A2}" type="pres">
      <dgm:prSet presAssocID="{5A8A23D7-DDBC-424E-8024-FE856F82B31C}" presName="boxAndChildren" presStyleCnt="0"/>
      <dgm:spPr/>
      <dgm:t>
        <a:bodyPr/>
        <a:lstStyle/>
        <a:p>
          <a:endParaRPr lang="fr-FR"/>
        </a:p>
      </dgm:t>
    </dgm:pt>
    <dgm:pt modelId="{7DC83965-3210-42A1-8135-73DAA37BA471}" type="pres">
      <dgm:prSet presAssocID="{5A8A23D7-DDBC-424E-8024-FE856F82B31C}" presName="parentTextBox" presStyleLbl="node1" presStyleIdx="0" presStyleCnt="3" custScaleY="58775"/>
      <dgm:spPr/>
      <dgm:t>
        <a:bodyPr/>
        <a:lstStyle/>
        <a:p>
          <a:endParaRPr lang="fr-FR"/>
        </a:p>
      </dgm:t>
    </dgm:pt>
    <dgm:pt modelId="{11D01B36-4AFF-42FC-A9F8-E61D09060658}" type="pres">
      <dgm:prSet presAssocID="{A6962E44-9A30-485B-83F9-8B205D6FBFB6}" presName="sp" presStyleCnt="0"/>
      <dgm:spPr/>
      <dgm:t>
        <a:bodyPr/>
        <a:lstStyle/>
        <a:p>
          <a:endParaRPr lang="fr-FR"/>
        </a:p>
      </dgm:t>
    </dgm:pt>
    <dgm:pt modelId="{9FB7E083-E87E-4E42-B4BA-44080F1E5219}" type="pres">
      <dgm:prSet presAssocID="{B207F72A-F7B6-4A0F-82E4-A1FECC597795}" presName="arrowAndChildren" presStyleCnt="0"/>
      <dgm:spPr/>
      <dgm:t>
        <a:bodyPr/>
        <a:lstStyle/>
        <a:p>
          <a:endParaRPr lang="fr-FR"/>
        </a:p>
      </dgm:t>
    </dgm:pt>
    <dgm:pt modelId="{0B10387D-1583-4983-9525-F7FB4FE2CFB5}" type="pres">
      <dgm:prSet presAssocID="{B207F72A-F7B6-4A0F-82E4-A1FECC597795}" presName="parentTextArrow" presStyleLbl="node1" presStyleIdx="0" presStyleCnt="3"/>
      <dgm:spPr/>
      <dgm:t>
        <a:bodyPr/>
        <a:lstStyle/>
        <a:p>
          <a:endParaRPr lang="fr-FR"/>
        </a:p>
      </dgm:t>
    </dgm:pt>
    <dgm:pt modelId="{A950B67B-5D0F-44B0-B3BE-4EA5D13617C9}" type="pres">
      <dgm:prSet presAssocID="{B207F72A-F7B6-4A0F-82E4-A1FECC597795}" presName="arrow" presStyleLbl="node1" presStyleIdx="1" presStyleCnt="3" custLinFactNeighborX="-536" custLinFactNeighborY="-529"/>
      <dgm:spPr/>
      <dgm:t>
        <a:bodyPr/>
        <a:lstStyle/>
        <a:p>
          <a:endParaRPr lang="fr-FR"/>
        </a:p>
      </dgm:t>
    </dgm:pt>
    <dgm:pt modelId="{859CE5A9-8126-43FE-B6E1-36239757EB3A}" type="pres">
      <dgm:prSet presAssocID="{B207F72A-F7B6-4A0F-82E4-A1FECC597795}" presName="descendantArrow" presStyleCnt="0"/>
      <dgm:spPr/>
      <dgm:t>
        <a:bodyPr/>
        <a:lstStyle/>
        <a:p>
          <a:endParaRPr lang="fr-FR"/>
        </a:p>
      </dgm:t>
    </dgm:pt>
    <dgm:pt modelId="{9EF7D84D-0D92-4029-A1EA-97894D81CE43}" type="pres">
      <dgm:prSet presAssocID="{E146FC59-0843-494B-8891-F03F1B49057F}" presName="childTextArrow" presStyleLbl="fgAccFollowNode1" presStyleIdx="0" presStyleCnt="4" custScaleX="147880">
        <dgm:presLayoutVars>
          <dgm:bulletEnabled val="1"/>
        </dgm:presLayoutVars>
      </dgm:prSet>
      <dgm:spPr/>
      <dgm:t>
        <a:bodyPr/>
        <a:lstStyle/>
        <a:p>
          <a:endParaRPr lang="fr-FR"/>
        </a:p>
      </dgm:t>
    </dgm:pt>
    <dgm:pt modelId="{4621C57F-2534-479A-8331-541397544D20}" type="pres">
      <dgm:prSet presAssocID="{4947BDD4-A46E-4DDD-8224-5395D3CB8C1C}" presName="childTextArrow" presStyleLbl="fgAccFollowNode1" presStyleIdx="1" presStyleCnt="4">
        <dgm:presLayoutVars>
          <dgm:bulletEnabled val="1"/>
        </dgm:presLayoutVars>
      </dgm:prSet>
      <dgm:spPr/>
      <dgm:t>
        <a:bodyPr/>
        <a:lstStyle/>
        <a:p>
          <a:endParaRPr lang="fr-FR"/>
        </a:p>
      </dgm:t>
    </dgm:pt>
    <dgm:pt modelId="{886EDE97-2D4B-44C4-80AE-62FB1FD0B197}" type="pres">
      <dgm:prSet presAssocID="{FB4411AA-A4F6-46A6-B8B9-091B49BB315F}" presName="sp" presStyleCnt="0"/>
      <dgm:spPr/>
      <dgm:t>
        <a:bodyPr/>
        <a:lstStyle/>
        <a:p>
          <a:endParaRPr lang="fr-FR"/>
        </a:p>
      </dgm:t>
    </dgm:pt>
    <dgm:pt modelId="{CB154274-B709-4A7D-8B1E-F584AAB9C3F1}" type="pres">
      <dgm:prSet presAssocID="{3FA7749B-AC74-4AFC-A2A7-098D99C20310}" presName="arrowAndChildren" presStyleCnt="0"/>
      <dgm:spPr/>
      <dgm:t>
        <a:bodyPr/>
        <a:lstStyle/>
        <a:p>
          <a:endParaRPr lang="fr-FR"/>
        </a:p>
      </dgm:t>
    </dgm:pt>
    <dgm:pt modelId="{FB9525E0-732E-4853-96B1-7125F1EB5184}" type="pres">
      <dgm:prSet presAssocID="{3FA7749B-AC74-4AFC-A2A7-098D99C20310}" presName="parentTextArrow" presStyleLbl="node1" presStyleIdx="1" presStyleCnt="3"/>
      <dgm:spPr/>
      <dgm:t>
        <a:bodyPr/>
        <a:lstStyle/>
        <a:p>
          <a:endParaRPr lang="fr-FR"/>
        </a:p>
      </dgm:t>
    </dgm:pt>
    <dgm:pt modelId="{D16E375E-3CFA-4146-AF7D-9991F3F8760B}" type="pres">
      <dgm:prSet presAssocID="{3FA7749B-AC74-4AFC-A2A7-098D99C20310}" presName="arrow" presStyleLbl="node1" presStyleIdx="2" presStyleCnt="3"/>
      <dgm:spPr/>
      <dgm:t>
        <a:bodyPr/>
        <a:lstStyle/>
        <a:p>
          <a:endParaRPr lang="fr-FR"/>
        </a:p>
      </dgm:t>
    </dgm:pt>
    <dgm:pt modelId="{7B843309-9276-448E-885A-1A1ED32B51BA}" type="pres">
      <dgm:prSet presAssocID="{3FA7749B-AC74-4AFC-A2A7-098D99C20310}" presName="descendantArrow" presStyleCnt="0"/>
      <dgm:spPr/>
      <dgm:t>
        <a:bodyPr/>
        <a:lstStyle/>
        <a:p>
          <a:endParaRPr lang="fr-FR"/>
        </a:p>
      </dgm:t>
    </dgm:pt>
    <dgm:pt modelId="{D83934E6-606F-4676-82BB-57A9C743FD75}" type="pres">
      <dgm:prSet presAssocID="{2D631961-CFE5-4B9D-8961-29CD3C74F4A6}" presName="childTextArrow" presStyleLbl="fgAccFollowNode1" presStyleIdx="2" presStyleCnt="4">
        <dgm:presLayoutVars>
          <dgm:bulletEnabled val="1"/>
        </dgm:presLayoutVars>
      </dgm:prSet>
      <dgm:spPr/>
      <dgm:t>
        <a:bodyPr/>
        <a:lstStyle/>
        <a:p>
          <a:endParaRPr lang="fr-FR"/>
        </a:p>
      </dgm:t>
    </dgm:pt>
    <dgm:pt modelId="{0CD6BEA8-2C86-4342-BFB0-2A3885A41D04}" type="pres">
      <dgm:prSet presAssocID="{F5A699FB-D2EB-4D47-B079-6A5714207B63}" presName="childTextArrow" presStyleLbl="fgAccFollowNode1" presStyleIdx="3" presStyleCnt="4" custScaleX="149448">
        <dgm:presLayoutVars>
          <dgm:bulletEnabled val="1"/>
        </dgm:presLayoutVars>
      </dgm:prSet>
      <dgm:spPr/>
      <dgm:t>
        <a:bodyPr/>
        <a:lstStyle/>
        <a:p>
          <a:endParaRPr lang="fr-FR"/>
        </a:p>
      </dgm:t>
    </dgm:pt>
  </dgm:ptLst>
  <dgm:cxnLst>
    <dgm:cxn modelId="{0B3D13B8-A243-4708-9389-DA5812C25261}" srcId="{7827F2B1-5AAC-44CD-A04C-146467340D8F}" destId="{3FA7749B-AC74-4AFC-A2A7-098D99C20310}" srcOrd="0" destOrd="0" parTransId="{B7EA13FB-E4EF-4249-B266-A9AC0E272AD5}" sibTransId="{FB4411AA-A4F6-46A6-B8B9-091B49BB315F}"/>
    <dgm:cxn modelId="{0BC03E31-69EF-4F4F-9CD0-8723915A2367}" srcId="{B207F72A-F7B6-4A0F-82E4-A1FECC597795}" destId="{E146FC59-0843-494B-8891-F03F1B49057F}" srcOrd="0" destOrd="0" parTransId="{0F25960B-6F73-417C-B9AC-22A694295A65}" sibTransId="{537077D4-BBE9-4553-B5C5-E3B1EB654EB3}"/>
    <dgm:cxn modelId="{06116A6F-6CAC-4C56-8F06-DD3C1C64AE1B}" srcId="{3FA7749B-AC74-4AFC-A2A7-098D99C20310}" destId="{2D631961-CFE5-4B9D-8961-29CD3C74F4A6}" srcOrd="0" destOrd="0" parTransId="{9B104828-3AEB-48B3-9A7C-F84B4AD15DD0}" sibTransId="{9DE9AA56-395E-44A4-91F6-085CFA47EE7E}"/>
    <dgm:cxn modelId="{53428E30-A8D1-4F86-8B96-DB616C0BFC57}" type="presOf" srcId="{5A8A23D7-DDBC-424E-8024-FE856F82B31C}" destId="{7DC83965-3210-42A1-8135-73DAA37BA471}" srcOrd="0" destOrd="0" presId="urn:microsoft.com/office/officeart/2005/8/layout/process4"/>
    <dgm:cxn modelId="{524F7193-B37D-4549-9BF2-F3F99C26E20F}" srcId="{B207F72A-F7B6-4A0F-82E4-A1FECC597795}" destId="{4947BDD4-A46E-4DDD-8224-5395D3CB8C1C}" srcOrd="1" destOrd="0" parTransId="{A0700AB3-98B8-4575-9C15-7424FDEFE5E7}" sibTransId="{38FE8A2E-C345-47FC-AAB7-6931E749B4EE}"/>
    <dgm:cxn modelId="{1424C7AD-32B3-4102-BBB8-1D7CAD9E3370}" type="presOf" srcId="{4947BDD4-A46E-4DDD-8224-5395D3CB8C1C}" destId="{4621C57F-2534-479A-8331-541397544D20}" srcOrd="0" destOrd="0" presId="urn:microsoft.com/office/officeart/2005/8/layout/process4"/>
    <dgm:cxn modelId="{4792F10B-7868-42B1-86AA-DFCD1950B614}" type="presOf" srcId="{B207F72A-F7B6-4A0F-82E4-A1FECC597795}" destId="{A950B67B-5D0F-44B0-B3BE-4EA5D13617C9}" srcOrd="1" destOrd="0" presId="urn:microsoft.com/office/officeart/2005/8/layout/process4"/>
    <dgm:cxn modelId="{9A35FC7D-32F0-4906-94FC-74020E39A9D6}" type="presOf" srcId="{2D631961-CFE5-4B9D-8961-29CD3C74F4A6}" destId="{D83934E6-606F-4676-82BB-57A9C743FD75}" srcOrd="0" destOrd="0" presId="urn:microsoft.com/office/officeart/2005/8/layout/process4"/>
    <dgm:cxn modelId="{86C8DB57-48A2-4B36-9F95-083458E450F5}" type="presOf" srcId="{3FA7749B-AC74-4AFC-A2A7-098D99C20310}" destId="{D16E375E-3CFA-4146-AF7D-9991F3F8760B}" srcOrd="1" destOrd="0" presId="urn:microsoft.com/office/officeart/2005/8/layout/process4"/>
    <dgm:cxn modelId="{231F8439-FDEE-4194-828A-8821353790EE}" type="presOf" srcId="{E146FC59-0843-494B-8891-F03F1B49057F}" destId="{9EF7D84D-0D92-4029-A1EA-97894D81CE43}" srcOrd="0" destOrd="0" presId="urn:microsoft.com/office/officeart/2005/8/layout/process4"/>
    <dgm:cxn modelId="{BB0D8EA1-3FD5-4089-B747-BCAC00537F73}" type="presOf" srcId="{F5A699FB-D2EB-4D47-B079-6A5714207B63}" destId="{0CD6BEA8-2C86-4342-BFB0-2A3885A41D04}" srcOrd="0" destOrd="0" presId="urn:microsoft.com/office/officeart/2005/8/layout/process4"/>
    <dgm:cxn modelId="{A8F8CF12-A7A3-47E9-8BD6-94E50D59092B}" type="presOf" srcId="{B207F72A-F7B6-4A0F-82E4-A1FECC597795}" destId="{0B10387D-1583-4983-9525-F7FB4FE2CFB5}" srcOrd="0" destOrd="0" presId="urn:microsoft.com/office/officeart/2005/8/layout/process4"/>
    <dgm:cxn modelId="{207DB6EF-B09B-465A-A69C-FDF614BEB552}" type="presOf" srcId="{7827F2B1-5AAC-44CD-A04C-146467340D8F}" destId="{AF5B68E5-44DE-4915-96D8-52DF7D5F0181}" srcOrd="0" destOrd="0" presId="urn:microsoft.com/office/officeart/2005/8/layout/process4"/>
    <dgm:cxn modelId="{B55AC968-BE0E-46B4-9A65-8EEE0CB2E571}" srcId="{3FA7749B-AC74-4AFC-A2A7-098D99C20310}" destId="{F5A699FB-D2EB-4D47-B079-6A5714207B63}" srcOrd="1" destOrd="0" parTransId="{D3E50D36-9105-44DE-9993-345194B52248}" sibTransId="{939F5E1E-A100-4CE5-B4A3-A0E09DE59E4B}"/>
    <dgm:cxn modelId="{289B827C-C284-4ED6-A2C1-3F3603222F03}" srcId="{7827F2B1-5AAC-44CD-A04C-146467340D8F}" destId="{B207F72A-F7B6-4A0F-82E4-A1FECC597795}" srcOrd="1" destOrd="0" parTransId="{CF92DC04-1AAD-49EE-8E80-D7E0711D0332}" sibTransId="{A6962E44-9A30-485B-83F9-8B205D6FBFB6}"/>
    <dgm:cxn modelId="{B1FDAF3B-A3F2-4750-AABE-FB9DA27E0A07}" type="presOf" srcId="{3FA7749B-AC74-4AFC-A2A7-098D99C20310}" destId="{FB9525E0-732E-4853-96B1-7125F1EB5184}" srcOrd="0" destOrd="0" presId="urn:microsoft.com/office/officeart/2005/8/layout/process4"/>
    <dgm:cxn modelId="{683A062F-204A-44D9-B7F6-900F879174E9}" srcId="{7827F2B1-5AAC-44CD-A04C-146467340D8F}" destId="{5A8A23D7-DDBC-424E-8024-FE856F82B31C}" srcOrd="2" destOrd="0" parTransId="{CD982C76-BAA8-4A48-BBA3-7B73B3A96936}" sibTransId="{8BE6470D-4D73-4155-B302-6221B47FA460}"/>
    <dgm:cxn modelId="{A9FAB792-5511-4B14-AD7E-761CB12F405A}" type="presParOf" srcId="{AF5B68E5-44DE-4915-96D8-52DF7D5F0181}" destId="{E9B3F308-9E0F-49D7-A60B-FF50C49BF5A2}" srcOrd="0" destOrd="0" presId="urn:microsoft.com/office/officeart/2005/8/layout/process4"/>
    <dgm:cxn modelId="{510FD513-749C-4977-A105-AB0F844CCDBC}" type="presParOf" srcId="{E9B3F308-9E0F-49D7-A60B-FF50C49BF5A2}" destId="{7DC83965-3210-42A1-8135-73DAA37BA471}" srcOrd="0" destOrd="0" presId="urn:microsoft.com/office/officeart/2005/8/layout/process4"/>
    <dgm:cxn modelId="{294B9AA0-E00F-489B-B410-0E1DEBF3F6A4}" type="presParOf" srcId="{AF5B68E5-44DE-4915-96D8-52DF7D5F0181}" destId="{11D01B36-4AFF-42FC-A9F8-E61D09060658}" srcOrd="1" destOrd="0" presId="urn:microsoft.com/office/officeart/2005/8/layout/process4"/>
    <dgm:cxn modelId="{40AF220B-5ACD-49C3-B3F3-B9AA58C1B7AF}" type="presParOf" srcId="{AF5B68E5-44DE-4915-96D8-52DF7D5F0181}" destId="{9FB7E083-E87E-4E42-B4BA-44080F1E5219}" srcOrd="2" destOrd="0" presId="urn:microsoft.com/office/officeart/2005/8/layout/process4"/>
    <dgm:cxn modelId="{05186584-0422-47D7-BF23-D39E6D96B46D}" type="presParOf" srcId="{9FB7E083-E87E-4E42-B4BA-44080F1E5219}" destId="{0B10387D-1583-4983-9525-F7FB4FE2CFB5}" srcOrd="0" destOrd="0" presId="urn:microsoft.com/office/officeart/2005/8/layout/process4"/>
    <dgm:cxn modelId="{D14D77BD-D7B4-469B-9D95-0C0830EEDD0A}" type="presParOf" srcId="{9FB7E083-E87E-4E42-B4BA-44080F1E5219}" destId="{A950B67B-5D0F-44B0-B3BE-4EA5D13617C9}" srcOrd="1" destOrd="0" presId="urn:microsoft.com/office/officeart/2005/8/layout/process4"/>
    <dgm:cxn modelId="{D1AB071D-74E7-4F73-A057-44FFB369181E}" type="presParOf" srcId="{9FB7E083-E87E-4E42-B4BA-44080F1E5219}" destId="{859CE5A9-8126-43FE-B6E1-36239757EB3A}" srcOrd="2" destOrd="0" presId="urn:microsoft.com/office/officeart/2005/8/layout/process4"/>
    <dgm:cxn modelId="{E15BEA5C-87D1-49D1-94B2-2D61E7530EC5}" type="presParOf" srcId="{859CE5A9-8126-43FE-B6E1-36239757EB3A}" destId="{9EF7D84D-0D92-4029-A1EA-97894D81CE43}" srcOrd="0" destOrd="0" presId="urn:microsoft.com/office/officeart/2005/8/layout/process4"/>
    <dgm:cxn modelId="{3BD6C31A-90FA-4F8A-A162-B456476B36F5}" type="presParOf" srcId="{859CE5A9-8126-43FE-B6E1-36239757EB3A}" destId="{4621C57F-2534-479A-8331-541397544D20}" srcOrd="1" destOrd="0" presId="urn:microsoft.com/office/officeart/2005/8/layout/process4"/>
    <dgm:cxn modelId="{09F5B7B3-95DB-4DBB-8315-DEEB24F9E882}" type="presParOf" srcId="{AF5B68E5-44DE-4915-96D8-52DF7D5F0181}" destId="{886EDE97-2D4B-44C4-80AE-62FB1FD0B197}" srcOrd="3" destOrd="0" presId="urn:microsoft.com/office/officeart/2005/8/layout/process4"/>
    <dgm:cxn modelId="{F6BE7A85-CE34-41FA-8703-F22F755F1486}" type="presParOf" srcId="{AF5B68E5-44DE-4915-96D8-52DF7D5F0181}" destId="{CB154274-B709-4A7D-8B1E-F584AAB9C3F1}" srcOrd="4" destOrd="0" presId="urn:microsoft.com/office/officeart/2005/8/layout/process4"/>
    <dgm:cxn modelId="{CAD3553A-A72C-42F1-A3E3-C4C7A0642080}" type="presParOf" srcId="{CB154274-B709-4A7D-8B1E-F584AAB9C3F1}" destId="{FB9525E0-732E-4853-96B1-7125F1EB5184}" srcOrd="0" destOrd="0" presId="urn:microsoft.com/office/officeart/2005/8/layout/process4"/>
    <dgm:cxn modelId="{5267E37D-7696-4F14-AB0C-62E2CC9C0CB2}" type="presParOf" srcId="{CB154274-B709-4A7D-8B1E-F584AAB9C3F1}" destId="{D16E375E-3CFA-4146-AF7D-9991F3F8760B}" srcOrd="1" destOrd="0" presId="urn:microsoft.com/office/officeart/2005/8/layout/process4"/>
    <dgm:cxn modelId="{516E7FD2-9165-486E-A330-E50C47773042}" type="presParOf" srcId="{CB154274-B709-4A7D-8B1E-F584AAB9C3F1}" destId="{7B843309-9276-448E-885A-1A1ED32B51BA}" srcOrd="2" destOrd="0" presId="urn:microsoft.com/office/officeart/2005/8/layout/process4"/>
    <dgm:cxn modelId="{543C2248-8805-461C-BEBD-2D5E62900C5D}" type="presParOf" srcId="{7B843309-9276-448E-885A-1A1ED32B51BA}" destId="{D83934E6-606F-4676-82BB-57A9C743FD75}" srcOrd="0" destOrd="0" presId="urn:microsoft.com/office/officeart/2005/8/layout/process4"/>
    <dgm:cxn modelId="{CE95BC31-05AC-480B-97D6-23A98F235EC8}" type="presParOf" srcId="{7B843309-9276-448E-885A-1A1ED32B51BA}" destId="{0CD6BEA8-2C86-4342-BFB0-2A3885A41D0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FD55F5F-0195-4E40-A0BA-E638EB7D2B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E7A2766D-FF5B-421D-B9E4-493FED8B06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712AED-ACF4-47A3-8151-87B8E55A1BA2}" type="datetimeFigureOut">
              <a:rPr lang="en-US" smtClean="0"/>
              <a:t>5/8/2022</a:t>
            </a:fld>
            <a:endParaRPr lang="en-US"/>
          </a:p>
        </p:txBody>
      </p:sp>
      <p:sp>
        <p:nvSpPr>
          <p:cNvPr id="4" name="Footer Placeholder 3">
            <a:extLst>
              <a:ext uri="{FF2B5EF4-FFF2-40B4-BE49-F238E27FC236}">
                <a16:creationId xmlns="" xmlns:a16="http://schemas.microsoft.com/office/drawing/2014/main" id="{092DCF1E-960C-4229-9A74-8C264A6C48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9BE148A9-D15A-4995-83F3-440CD25FAD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851584-B207-47DC-B0BC-3FA0556D7989}" type="slidenum">
              <a:rPr lang="en-US" smtClean="0"/>
              <a:t>‹N°›</a:t>
            </a:fld>
            <a:endParaRPr lang="en-US"/>
          </a:p>
        </p:txBody>
      </p:sp>
    </p:spTree>
    <p:extLst>
      <p:ext uri="{BB962C8B-B14F-4D97-AF65-F5344CB8AC3E}">
        <p14:creationId xmlns:p14="http://schemas.microsoft.com/office/powerpoint/2010/main" val="309247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7E5F6-D47D-413C-96C4-95DF337EC0B6}"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6313E-4FDD-43D6-B7BE-776DF8C4F65C}" type="slidenum">
              <a:rPr lang="en-US" smtClean="0"/>
              <a:t>‹N°›</a:t>
            </a:fld>
            <a:endParaRPr lang="en-US"/>
          </a:p>
        </p:txBody>
      </p:sp>
    </p:spTree>
    <p:extLst>
      <p:ext uri="{BB962C8B-B14F-4D97-AF65-F5344CB8AC3E}">
        <p14:creationId xmlns:p14="http://schemas.microsoft.com/office/powerpoint/2010/main" val="378903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ower-point-templates.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ower-point-templates.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close-up-photography-of-man-wearing-sunglasses-1212984/"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exels.com/photo/woman-wearing-orange-sweater-2613260/" TargetMode="External"/><Relationship Id="rId4" Type="http://schemas.openxmlformats.org/officeDocument/2006/relationships/hyperlink" Target="https://www.pexels.com/photo/man-wearing-eyeglasses-76977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group-of-people-sitting-indoors-318429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exels.com/photo/photo-of-people-looking-on-laptop-318281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photo-of-people-doing-handshakes-318319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exels.com/photo/photo-of-people-holding-each-other-s-hands-318443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ower-point-templates.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ower-point-templates.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a:hlinkClick r:id="rId3"/>
              </a:rPr>
              <a:t>https://www.free-power-point-templates.com/</a:t>
            </a:r>
            <a:endParaRPr lang="en-US"/>
          </a:p>
          <a:p>
            <a:endParaRPr lang="en-US"/>
          </a:p>
        </p:txBody>
      </p:sp>
      <p:sp>
        <p:nvSpPr>
          <p:cNvPr id="4" name="Slide Number Placeholder 3"/>
          <p:cNvSpPr>
            <a:spLocks noGrp="1"/>
          </p:cNvSpPr>
          <p:nvPr>
            <p:ph type="sldNum" sz="quarter" idx="5"/>
          </p:nvPr>
        </p:nvSpPr>
        <p:spPr/>
        <p:txBody>
          <a:bodyPr/>
          <a:lstStyle/>
          <a:p>
            <a:fld id="{0A46313E-4FDD-43D6-B7BE-776DF8C4F65C}" type="slidenum">
              <a:rPr lang="en-US" smtClean="0"/>
              <a:t>1</a:t>
            </a:fld>
            <a:endParaRPr lang="en-US"/>
          </a:p>
        </p:txBody>
      </p:sp>
    </p:spTree>
    <p:extLst>
      <p:ext uri="{BB962C8B-B14F-4D97-AF65-F5344CB8AC3E}">
        <p14:creationId xmlns:p14="http://schemas.microsoft.com/office/powerpoint/2010/main" val="345597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46313E-4FDD-43D6-B7BE-776DF8C4F65C}" type="slidenum">
              <a:rPr lang="en-US" smtClean="0"/>
              <a:t>2</a:t>
            </a:fld>
            <a:endParaRPr lang="en-US"/>
          </a:p>
        </p:txBody>
      </p:sp>
    </p:spTree>
    <p:extLst>
      <p:ext uri="{BB962C8B-B14F-4D97-AF65-F5344CB8AC3E}">
        <p14:creationId xmlns:p14="http://schemas.microsoft.com/office/powerpoint/2010/main" val="249942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a:hlinkClick r:id="rId3"/>
              </a:rPr>
              <a:t>https://www.free-power-point-templates.com/</a:t>
            </a:r>
            <a:endParaRPr lang="en-US"/>
          </a:p>
          <a:p>
            <a:endParaRPr lang="en-US"/>
          </a:p>
        </p:txBody>
      </p:sp>
      <p:sp>
        <p:nvSpPr>
          <p:cNvPr id="4" name="Slide Number Placeholder 3"/>
          <p:cNvSpPr>
            <a:spLocks noGrp="1"/>
          </p:cNvSpPr>
          <p:nvPr>
            <p:ph type="sldNum" sz="quarter" idx="5"/>
          </p:nvPr>
        </p:nvSpPr>
        <p:spPr/>
        <p:txBody>
          <a:bodyPr/>
          <a:lstStyle/>
          <a:p>
            <a:fld id="{0A46313E-4FDD-43D6-B7BE-776DF8C4F65C}" type="slidenum">
              <a:rPr lang="en-US" smtClean="0"/>
              <a:t>4</a:t>
            </a:fld>
            <a:endParaRPr lang="en-US"/>
          </a:p>
        </p:txBody>
      </p:sp>
    </p:spTree>
    <p:extLst>
      <p:ext uri="{BB962C8B-B14F-4D97-AF65-F5344CB8AC3E}">
        <p14:creationId xmlns:p14="http://schemas.microsoft.com/office/powerpoint/2010/main" val="386180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https://www.pexels.com/photo/close-up-photography-of-man-wearing-sunglasses-1212984/</a:t>
            </a:r>
            <a:endParaRPr lang="en-US" dirty="0"/>
          </a:p>
          <a:p>
            <a:r>
              <a:rPr lang="en-US" dirty="0">
                <a:hlinkClick r:id="rId4"/>
              </a:rPr>
              <a:t>https://www.pexels.com/photo/man-wearing-eyeglasses-769772/</a:t>
            </a:r>
            <a:endParaRPr lang="en-US" dirty="0"/>
          </a:p>
          <a:p>
            <a:r>
              <a:rPr lang="en-US" dirty="0">
                <a:hlinkClick r:id="rId5"/>
              </a:rPr>
              <a:t>https://www.pexels.com/photo/woman-wearing-orange-sweater-2613260/</a:t>
            </a:r>
            <a:endParaRPr lang="en-US" dirty="0"/>
          </a:p>
        </p:txBody>
      </p:sp>
      <p:sp>
        <p:nvSpPr>
          <p:cNvPr id="4" name="Slide Number Placeholder 3"/>
          <p:cNvSpPr>
            <a:spLocks noGrp="1"/>
          </p:cNvSpPr>
          <p:nvPr>
            <p:ph type="sldNum" sz="quarter" idx="5"/>
          </p:nvPr>
        </p:nvSpPr>
        <p:spPr/>
        <p:txBody>
          <a:bodyPr/>
          <a:lstStyle/>
          <a:p>
            <a:fld id="{0A46313E-4FDD-43D6-B7BE-776DF8C4F65C}" type="slidenum">
              <a:rPr lang="en-US" smtClean="0"/>
              <a:t>11</a:t>
            </a:fld>
            <a:endParaRPr lang="en-US"/>
          </a:p>
        </p:txBody>
      </p:sp>
    </p:spTree>
    <p:extLst>
      <p:ext uri="{BB962C8B-B14F-4D97-AF65-F5344CB8AC3E}">
        <p14:creationId xmlns:p14="http://schemas.microsoft.com/office/powerpoint/2010/main" val="200761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https://www.pexels.com/photo/group-of-people-sitting-indoors-3184291/</a:t>
            </a:r>
            <a:endParaRPr lang="en-US" dirty="0"/>
          </a:p>
          <a:p>
            <a:r>
              <a:rPr lang="en-US" dirty="0">
                <a:hlinkClick r:id="rId4"/>
              </a:rPr>
              <a:t>https://www.pexels.com/photo/photo-of-people-looking-on-laptop-3182812/</a:t>
            </a:r>
            <a:endParaRPr lang="en-US" dirty="0"/>
          </a:p>
        </p:txBody>
      </p:sp>
      <p:sp>
        <p:nvSpPr>
          <p:cNvPr id="4" name="Slide Number Placeholder 3"/>
          <p:cNvSpPr>
            <a:spLocks noGrp="1"/>
          </p:cNvSpPr>
          <p:nvPr>
            <p:ph type="sldNum" sz="quarter" idx="5"/>
          </p:nvPr>
        </p:nvSpPr>
        <p:spPr/>
        <p:txBody>
          <a:bodyPr/>
          <a:lstStyle/>
          <a:p>
            <a:fld id="{0A46313E-4FDD-43D6-B7BE-776DF8C4F65C}" type="slidenum">
              <a:rPr lang="en-US" smtClean="0"/>
              <a:t>12</a:t>
            </a:fld>
            <a:endParaRPr lang="en-US"/>
          </a:p>
        </p:txBody>
      </p:sp>
    </p:spTree>
    <p:extLst>
      <p:ext uri="{BB962C8B-B14F-4D97-AF65-F5344CB8AC3E}">
        <p14:creationId xmlns:p14="http://schemas.microsoft.com/office/powerpoint/2010/main" val="345193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https://www.pexels.com/photo/photo-of-people-doing-handshakes-3183197/</a:t>
            </a:r>
            <a:endParaRPr lang="en-US" dirty="0"/>
          </a:p>
          <a:p>
            <a:r>
              <a:rPr lang="en-US" dirty="0">
                <a:hlinkClick r:id="rId4"/>
              </a:rPr>
              <a:t>https://www.pexels.com/photo/photo-of-people-holding-each-other-s-hands-3184436/</a:t>
            </a:r>
            <a:endParaRPr lang="en-US" dirty="0"/>
          </a:p>
        </p:txBody>
      </p:sp>
      <p:sp>
        <p:nvSpPr>
          <p:cNvPr id="4" name="Slide Number Placeholder 3"/>
          <p:cNvSpPr>
            <a:spLocks noGrp="1"/>
          </p:cNvSpPr>
          <p:nvPr>
            <p:ph type="sldNum" sz="quarter" idx="5"/>
          </p:nvPr>
        </p:nvSpPr>
        <p:spPr/>
        <p:txBody>
          <a:bodyPr/>
          <a:lstStyle/>
          <a:p>
            <a:fld id="{0A46313E-4FDD-43D6-B7BE-776DF8C4F65C}" type="slidenum">
              <a:rPr lang="en-US" smtClean="0"/>
              <a:t>14</a:t>
            </a:fld>
            <a:endParaRPr lang="en-US"/>
          </a:p>
        </p:txBody>
      </p:sp>
    </p:spTree>
    <p:extLst>
      <p:ext uri="{BB962C8B-B14F-4D97-AF65-F5344CB8AC3E}">
        <p14:creationId xmlns:p14="http://schemas.microsoft.com/office/powerpoint/2010/main" val="265386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a:hlinkClick r:id="rId3"/>
              </a:rPr>
              <a:t>https://www.free-power-point-templates.com/</a:t>
            </a:r>
            <a:endParaRPr lang="en-US"/>
          </a:p>
          <a:p>
            <a:endParaRPr lang="en-US"/>
          </a:p>
        </p:txBody>
      </p:sp>
      <p:sp>
        <p:nvSpPr>
          <p:cNvPr id="4" name="Slide Number Placeholder 3"/>
          <p:cNvSpPr>
            <a:spLocks noGrp="1"/>
          </p:cNvSpPr>
          <p:nvPr>
            <p:ph type="sldNum" sz="quarter" idx="5"/>
          </p:nvPr>
        </p:nvSpPr>
        <p:spPr/>
        <p:txBody>
          <a:bodyPr/>
          <a:lstStyle/>
          <a:p>
            <a:fld id="{0A46313E-4FDD-43D6-B7BE-776DF8C4F65C}" type="slidenum">
              <a:rPr lang="en-US" smtClean="0"/>
              <a:t>22</a:t>
            </a:fld>
            <a:endParaRPr lang="en-US"/>
          </a:p>
        </p:txBody>
      </p:sp>
    </p:spTree>
    <p:extLst>
      <p:ext uri="{BB962C8B-B14F-4D97-AF65-F5344CB8AC3E}">
        <p14:creationId xmlns:p14="http://schemas.microsoft.com/office/powerpoint/2010/main" val="277273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a:hlinkClick r:id="rId3"/>
              </a:rPr>
              <a:t>https://www.free-power-point-templates.com/</a:t>
            </a:r>
            <a:endParaRPr lang="en-US"/>
          </a:p>
          <a:p>
            <a:endParaRPr lang="en-US"/>
          </a:p>
        </p:txBody>
      </p:sp>
      <p:sp>
        <p:nvSpPr>
          <p:cNvPr id="4" name="Slide Number Placeholder 3"/>
          <p:cNvSpPr>
            <a:spLocks noGrp="1"/>
          </p:cNvSpPr>
          <p:nvPr>
            <p:ph type="sldNum" sz="quarter" idx="5"/>
          </p:nvPr>
        </p:nvSpPr>
        <p:spPr/>
        <p:txBody>
          <a:bodyPr/>
          <a:lstStyle/>
          <a:p>
            <a:fld id="{0A46313E-4FDD-43D6-B7BE-776DF8C4F65C}" type="slidenum">
              <a:rPr lang="en-US" smtClean="0"/>
              <a:t>24</a:t>
            </a:fld>
            <a:endParaRPr lang="en-US"/>
          </a:p>
        </p:txBody>
      </p:sp>
    </p:spTree>
    <p:extLst>
      <p:ext uri="{BB962C8B-B14F-4D97-AF65-F5344CB8AC3E}">
        <p14:creationId xmlns:p14="http://schemas.microsoft.com/office/powerpoint/2010/main" val="262812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bg>
      <p:bgPr>
        <a:solidFill>
          <a:schemeClr val="accent2"/>
        </a:solidFill>
        <a:effectLst/>
      </p:bgPr>
    </p:bg>
    <p:spTree>
      <p:nvGrpSpPr>
        <p:cNvPr id="1" name=""/>
        <p:cNvGrpSpPr/>
        <p:nvPr/>
      </p:nvGrpSpPr>
      <p:grpSpPr>
        <a:xfrm>
          <a:off x="0" y="0"/>
          <a:ext cx="0" cy="0"/>
          <a:chOff x="0" y="0"/>
          <a:chExt cx="0" cy="0"/>
        </a:xfrm>
      </p:grpSpPr>
      <p:sp>
        <p:nvSpPr>
          <p:cNvPr id="25" name="FPPT.com">
            <a:extLst>
              <a:ext uri="{FF2B5EF4-FFF2-40B4-BE49-F238E27FC236}">
                <a16:creationId xmlns="" xmlns:a16="http://schemas.microsoft.com/office/drawing/2014/main" id="{17614EB5-3CC8-4915-99C3-31B5B73849A0}"/>
              </a:ext>
            </a:extLst>
          </p:cNvPr>
          <p:cNvSpPr>
            <a:spLocks noGrp="1"/>
          </p:cNvSpPr>
          <p:nvPr userDrawn="1">
            <p:ph type="pic" sz="quarter" idx="10"/>
          </p:nvPr>
        </p:nvSpPr>
        <p:spPr>
          <a:xfrm>
            <a:off x="5524499" y="150808"/>
            <a:ext cx="7498460" cy="6556384"/>
          </a:xfrm>
          <a:custGeom>
            <a:avLst/>
            <a:gdLst>
              <a:gd name="connsiteX0" fmla="*/ 3793399 w 7498460"/>
              <a:gd name="connsiteY0" fmla="*/ 1020 h 6556384"/>
              <a:gd name="connsiteX1" fmla="*/ 7481314 w 7498460"/>
              <a:gd name="connsiteY1" fmla="*/ 3612297 h 6556384"/>
              <a:gd name="connsiteX2" fmla="*/ 4031492 w 7498460"/>
              <a:gd name="connsiteY2" fmla="*/ 6468796 h 6556384"/>
              <a:gd name="connsiteX3" fmla="*/ 1396548 w 7498460"/>
              <a:gd name="connsiteY3" fmla="*/ 6122608 h 6556384"/>
              <a:gd name="connsiteX4" fmla="*/ 74 w 7498460"/>
              <a:gd name="connsiteY4" fmla="*/ 3525305 h 6556384"/>
              <a:gd name="connsiteX5" fmla="*/ 2725916 w 7498460"/>
              <a:gd name="connsiteY5" fmla="*/ 191240 h 6556384"/>
              <a:gd name="connsiteX6" fmla="*/ 3793399 w 7498460"/>
              <a:gd name="connsiteY6" fmla="*/ 1020 h 65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8460" h="6556384">
                <a:moveTo>
                  <a:pt x="3793399" y="1020"/>
                </a:moveTo>
                <a:cubicBezTo>
                  <a:pt x="5742137" y="-44758"/>
                  <a:pt x="7702709" y="1456171"/>
                  <a:pt x="7481314" y="3612297"/>
                </a:cubicBezTo>
                <a:cubicBezTo>
                  <a:pt x="7304492" y="5334363"/>
                  <a:pt x="5550822" y="6170896"/>
                  <a:pt x="4031492" y="6468796"/>
                </a:cubicBezTo>
                <a:cubicBezTo>
                  <a:pt x="3143474" y="6643133"/>
                  <a:pt x="2182308" y="6571767"/>
                  <a:pt x="1396548" y="6122608"/>
                </a:cubicBezTo>
                <a:cubicBezTo>
                  <a:pt x="462369" y="5588591"/>
                  <a:pt x="7530" y="4572038"/>
                  <a:pt x="74" y="3525305"/>
                </a:cubicBezTo>
                <a:cubicBezTo>
                  <a:pt x="-11290" y="1898040"/>
                  <a:pt x="1291804" y="689395"/>
                  <a:pt x="2725916" y="191240"/>
                </a:cubicBezTo>
                <a:cubicBezTo>
                  <a:pt x="3072049" y="71017"/>
                  <a:pt x="3432521" y="9498"/>
                  <a:pt x="3793399" y="1020"/>
                </a:cubicBezTo>
                <a:close/>
              </a:path>
            </a:pathLst>
          </a:custGeom>
          <a:solidFill>
            <a:schemeClr val="bg1">
              <a:lumMod val="85000"/>
            </a:schemeClr>
          </a:solidFill>
        </p:spPr>
        <p:txBody>
          <a:bodyPr wrap="square">
            <a:noAutofit/>
          </a:bodyPr>
          <a:lstStyle/>
          <a:p>
            <a:endParaRPr lang="en-US"/>
          </a:p>
        </p:txBody>
      </p:sp>
      <p:sp>
        <p:nvSpPr>
          <p:cNvPr id="20" name="Shape">
            <a:extLst>
              <a:ext uri="{FF2B5EF4-FFF2-40B4-BE49-F238E27FC236}">
                <a16:creationId xmlns="" xmlns:a16="http://schemas.microsoft.com/office/drawing/2014/main" id="{FDA02461-C8BB-4D00-BE9E-12D1BE59E24A}"/>
              </a:ext>
            </a:extLst>
          </p:cNvPr>
          <p:cNvSpPr/>
          <p:nvPr userDrawn="1"/>
        </p:nvSpPr>
        <p:spPr>
          <a:xfrm>
            <a:off x="5460999" y="1"/>
            <a:ext cx="7843400" cy="6857999"/>
          </a:xfrm>
          <a:custGeom>
            <a:avLst/>
            <a:gdLst>
              <a:gd name="connsiteX0" fmla="*/ 21 w 2136302"/>
              <a:gd name="connsiteY0" fmla="*/ 1004356 h 1867909"/>
              <a:gd name="connsiteX1" fmla="*/ 397875 w 2136302"/>
              <a:gd name="connsiteY1" fmla="*/ 1744326 h 1867909"/>
              <a:gd name="connsiteX2" fmla="*/ 1148568 w 2136302"/>
              <a:gd name="connsiteY2" fmla="*/ 1842955 h 1867909"/>
              <a:gd name="connsiteX3" fmla="*/ 2131418 w 2136302"/>
              <a:gd name="connsiteY3" fmla="*/ 1029140 h 1867909"/>
              <a:gd name="connsiteX4" fmla="*/ 776610 w 2136302"/>
              <a:gd name="connsiteY4" fmla="*/ 54484 h 1867909"/>
              <a:gd name="connsiteX5" fmla="*/ 21 w 2136302"/>
              <a:gd name="connsiteY5" fmla="*/ 1004356 h 186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302" h="1867909">
                <a:moveTo>
                  <a:pt x="21" y="1004356"/>
                </a:moveTo>
                <a:cubicBezTo>
                  <a:pt x="2145" y="1302570"/>
                  <a:pt x="131729" y="1592185"/>
                  <a:pt x="397875" y="1744326"/>
                </a:cubicBezTo>
                <a:cubicBezTo>
                  <a:pt x="621737" y="1872291"/>
                  <a:pt x="895572" y="1892624"/>
                  <a:pt x="1148568" y="1842955"/>
                </a:cubicBezTo>
                <a:cubicBezTo>
                  <a:pt x="1581422" y="1758084"/>
                  <a:pt x="2081041" y="1519756"/>
                  <a:pt x="2131418" y="1029140"/>
                </a:cubicBezTo>
                <a:cubicBezTo>
                  <a:pt x="2206173" y="301107"/>
                  <a:pt x="1407734" y="-164725"/>
                  <a:pt x="776610" y="54484"/>
                </a:cubicBezTo>
                <a:cubicBezTo>
                  <a:pt x="368033" y="196408"/>
                  <a:pt x="-3216" y="540750"/>
                  <a:pt x="21" y="1004356"/>
                </a:cubicBezTo>
                <a:close/>
              </a:path>
            </a:pathLst>
          </a:custGeom>
          <a:noFill/>
          <a:ln w="10109" cap="flat">
            <a:solidFill>
              <a:srgbClr val="F5F5F5"/>
            </a:solidFill>
            <a:prstDash val="solid"/>
            <a:miter/>
          </a:ln>
        </p:spPr>
        <p:txBody>
          <a:bodyPr rtlCol="0" anchor="ctr"/>
          <a:lstStyle/>
          <a:p>
            <a:endParaRPr lang="en-US"/>
          </a:p>
        </p:txBody>
      </p:sp>
    </p:spTree>
    <p:extLst>
      <p:ext uri="{BB962C8B-B14F-4D97-AF65-F5344CB8AC3E}">
        <p14:creationId xmlns:p14="http://schemas.microsoft.com/office/powerpoint/2010/main" val="399775780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38447"/>
      </p:ext>
    </p:extLst>
  </p:cSld>
  <p:clrMapOvr>
    <a:masterClrMapping/>
  </p:clrMapOvr>
  <p:extLst>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75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accent2"/>
        </a:solidFill>
        <a:effectLst/>
      </p:bgPr>
    </p:bg>
    <p:spTree>
      <p:nvGrpSpPr>
        <p:cNvPr id="1" name=""/>
        <p:cNvGrpSpPr/>
        <p:nvPr/>
      </p:nvGrpSpPr>
      <p:grpSpPr>
        <a:xfrm>
          <a:off x="0" y="0"/>
          <a:ext cx="0" cy="0"/>
          <a:chOff x="0" y="0"/>
          <a:chExt cx="0" cy="0"/>
        </a:xfrm>
      </p:grpSpPr>
      <p:sp>
        <p:nvSpPr>
          <p:cNvPr id="2" name="Picture Placeholder 24">
            <a:extLst>
              <a:ext uri="{FF2B5EF4-FFF2-40B4-BE49-F238E27FC236}">
                <a16:creationId xmlns="" xmlns:a16="http://schemas.microsoft.com/office/drawing/2014/main" id="{FE83FE1B-F8AF-4B15-9093-B96C542E1A39}"/>
              </a:ext>
            </a:extLst>
          </p:cNvPr>
          <p:cNvSpPr>
            <a:spLocks noGrp="1"/>
          </p:cNvSpPr>
          <p:nvPr>
            <p:ph type="pic" sz="quarter" idx="10"/>
          </p:nvPr>
        </p:nvSpPr>
        <p:spPr>
          <a:xfrm>
            <a:off x="1790700" y="2606490"/>
            <a:ext cx="3702234" cy="3237101"/>
          </a:xfrm>
          <a:custGeom>
            <a:avLst/>
            <a:gdLst>
              <a:gd name="connsiteX0" fmla="*/ 3793399 w 7498460"/>
              <a:gd name="connsiteY0" fmla="*/ 1020 h 6556384"/>
              <a:gd name="connsiteX1" fmla="*/ 7481314 w 7498460"/>
              <a:gd name="connsiteY1" fmla="*/ 3612297 h 6556384"/>
              <a:gd name="connsiteX2" fmla="*/ 4031492 w 7498460"/>
              <a:gd name="connsiteY2" fmla="*/ 6468796 h 6556384"/>
              <a:gd name="connsiteX3" fmla="*/ 1396548 w 7498460"/>
              <a:gd name="connsiteY3" fmla="*/ 6122608 h 6556384"/>
              <a:gd name="connsiteX4" fmla="*/ 74 w 7498460"/>
              <a:gd name="connsiteY4" fmla="*/ 3525305 h 6556384"/>
              <a:gd name="connsiteX5" fmla="*/ 2725916 w 7498460"/>
              <a:gd name="connsiteY5" fmla="*/ 191240 h 6556384"/>
              <a:gd name="connsiteX6" fmla="*/ 3793399 w 7498460"/>
              <a:gd name="connsiteY6" fmla="*/ 1020 h 65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8460" h="6556384">
                <a:moveTo>
                  <a:pt x="3793399" y="1020"/>
                </a:moveTo>
                <a:cubicBezTo>
                  <a:pt x="5742137" y="-44758"/>
                  <a:pt x="7702709" y="1456171"/>
                  <a:pt x="7481314" y="3612297"/>
                </a:cubicBezTo>
                <a:cubicBezTo>
                  <a:pt x="7304492" y="5334363"/>
                  <a:pt x="5550822" y="6170896"/>
                  <a:pt x="4031492" y="6468796"/>
                </a:cubicBezTo>
                <a:cubicBezTo>
                  <a:pt x="3143474" y="6643133"/>
                  <a:pt x="2182308" y="6571767"/>
                  <a:pt x="1396548" y="6122608"/>
                </a:cubicBezTo>
                <a:cubicBezTo>
                  <a:pt x="462369" y="5588591"/>
                  <a:pt x="7530" y="4572038"/>
                  <a:pt x="74" y="3525305"/>
                </a:cubicBezTo>
                <a:cubicBezTo>
                  <a:pt x="-11290" y="1898040"/>
                  <a:pt x="1291804" y="689395"/>
                  <a:pt x="2725916" y="191240"/>
                </a:cubicBezTo>
                <a:cubicBezTo>
                  <a:pt x="3072049" y="71017"/>
                  <a:pt x="3432521" y="9498"/>
                  <a:pt x="3793399" y="1020"/>
                </a:cubicBezTo>
                <a:close/>
              </a:path>
            </a:pathLst>
          </a:custGeom>
          <a:solidFill>
            <a:schemeClr val="bg1">
              <a:lumMod val="85000"/>
            </a:schemeClr>
          </a:solidFill>
        </p:spPr>
        <p:txBody>
          <a:bodyPr wrap="square">
            <a:noAutofit/>
          </a:bodyPr>
          <a:lstStyle/>
          <a:p>
            <a:endParaRPr lang="en-US"/>
          </a:p>
        </p:txBody>
      </p:sp>
      <p:sp>
        <p:nvSpPr>
          <p:cNvPr id="3" name="Shape">
            <a:extLst>
              <a:ext uri="{FF2B5EF4-FFF2-40B4-BE49-F238E27FC236}">
                <a16:creationId xmlns="" xmlns:a16="http://schemas.microsoft.com/office/drawing/2014/main" id="{F6CE30C6-9327-4D0F-8A91-5DD4EABBE16E}"/>
              </a:ext>
            </a:extLst>
          </p:cNvPr>
          <p:cNvSpPr/>
          <p:nvPr userDrawn="1"/>
        </p:nvSpPr>
        <p:spPr>
          <a:xfrm>
            <a:off x="1727199" y="2608382"/>
            <a:ext cx="3872543" cy="3386018"/>
          </a:xfrm>
          <a:custGeom>
            <a:avLst/>
            <a:gdLst>
              <a:gd name="connsiteX0" fmla="*/ 21 w 2136302"/>
              <a:gd name="connsiteY0" fmla="*/ 1004356 h 1867909"/>
              <a:gd name="connsiteX1" fmla="*/ 397875 w 2136302"/>
              <a:gd name="connsiteY1" fmla="*/ 1744326 h 1867909"/>
              <a:gd name="connsiteX2" fmla="*/ 1148568 w 2136302"/>
              <a:gd name="connsiteY2" fmla="*/ 1842955 h 1867909"/>
              <a:gd name="connsiteX3" fmla="*/ 2131418 w 2136302"/>
              <a:gd name="connsiteY3" fmla="*/ 1029140 h 1867909"/>
              <a:gd name="connsiteX4" fmla="*/ 776610 w 2136302"/>
              <a:gd name="connsiteY4" fmla="*/ 54484 h 1867909"/>
              <a:gd name="connsiteX5" fmla="*/ 21 w 2136302"/>
              <a:gd name="connsiteY5" fmla="*/ 1004356 h 186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302" h="1867909">
                <a:moveTo>
                  <a:pt x="21" y="1004356"/>
                </a:moveTo>
                <a:cubicBezTo>
                  <a:pt x="2145" y="1302570"/>
                  <a:pt x="131729" y="1592185"/>
                  <a:pt x="397875" y="1744326"/>
                </a:cubicBezTo>
                <a:cubicBezTo>
                  <a:pt x="621737" y="1872291"/>
                  <a:pt x="895572" y="1892624"/>
                  <a:pt x="1148568" y="1842955"/>
                </a:cubicBezTo>
                <a:cubicBezTo>
                  <a:pt x="1581422" y="1758084"/>
                  <a:pt x="2081041" y="1519756"/>
                  <a:pt x="2131418" y="1029140"/>
                </a:cubicBezTo>
                <a:cubicBezTo>
                  <a:pt x="2206173" y="301107"/>
                  <a:pt x="1407734" y="-164725"/>
                  <a:pt x="776610" y="54484"/>
                </a:cubicBezTo>
                <a:cubicBezTo>
                  <a:pt x="368033" y="196408"/>
                  <a:pt x="-3216" y="540750"/>
                  <a:pt x="21" y="1004356"/>
                </a:cubicBezTo>
                <a:close/>
              </a:path>
            </a:pathLst>
          </a:custGeom>
          <a:noFill/>
          <a:ln w="10109" cap="flat">
            <a:solidFill>
              <a:srgbClr val="F5F5F5"/>
            </a:solidFill>
            <a:prstDash val="solid"/>
            <a:miter/>
          </a:ln>
        </p:spPr>
        <p:txBody>
          <a:bodyPr rtlCol="0" anchor="ctr"/>
          <a:lstStyle/>
          <a:p>
            <a:endParaRPr lang="en-US"/>
          </a:p>
        </p:txBody>
      </p:sp>
      <p:sp>
        <p:nvSpPr>
          <p:cNvPr id="6" name="Picture Placeholder 24">
            <a:extLst>
              <a:ext uri="{FF2B5EF4-FFF2-40B4-BE49-F238E27FC236}">
                <a16:creationId xmlns="" xmlns:a16="http://schemas.microsoft.com/office/drawing/2014/main" id="{0AE6300A-E5F7-495A-86B1-503009618A09}"/>
              </a:ext>
            </a:extLst>
          </p:cNvPr>
          <p:cNvSpPr>
            <a:spLocks noGrp="1"/>
          </p:cNvSpPr>
          <p:nvPr>
            <p:ph type="pic" sz="quarter" idx="11"/>
          </p:nvPr>
        </p:nvSpPr>
        <p:spPr>
          <a:xfrm>
            <a:off x="6657256" y="2614308"/>
            <a:ext cx="3702234" cy="3237101"/>
          </a:xfrm>
          <a:custGeom>
            <a:avLst/>
            <a:gdLst>
              <a:gd name="connsiteX0" fmla="*/ 3793399 w 7498460"/>
              <a:gd name="connsiteY0" fmla="*/ 1020 h 6556384"/>
              <a:gd name="connsiteX1" fmla="*/ 7481314 w 7498460"/>
              <a:gd name="connsiteY1" fmla="*/ 3612297 h 6556384"/>
              <a:gd name="connsiteX2" fmla="*/ 4031492 w 7498460"/>
              <a:gd name="connsiteY2" fmla="*/ 6468796 h 6556384"/>
              <a:gd name="connsiteX3" fmla="*/ 1396548 w 7498460"/>
              <a:gd name="connsiteY3" fmla="*/ 6122608 h 6556384"/>
              <a:gd name="connsiteX4" fmla="*/ 74 w 7498460"/>
              <a:gd name="connsiteY4" fmla="*/ 3525305 h 6556384"/>
              <a:gd name="connsiteX5" fmla="*/ 2725916 w 7498460"/>
              <a:gd name="connsiteY5" fmla="*/ 191240 h 6556384"/>
              <a:gd name="connsiteX6" fmla="*/ 3793399 w 7498460"/>
              <a:gd name="connsiteY6" fmla="*/ 1020 h 65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8460" h="6556384">
                <a:moveTo>
                  <a:pt x="3793399" y="1020"/>
                </a:moveTo>
                <a:cubicBezTo>
                  <a:pt x="5742137" y="-44758"/>
                  <a:pt x="7702709" y="1456171"/>
                  <a:pt x="7481314" y="3612297"/>
                </a:cubicBezTo>
                <a:cubicBezTo>
                  <a:pt x="7304492" y="5334363"/>
                  <a:pt x="5550822" y="6170896"/>
                  <a:pt x="4031492" y="6468796"/>
                </a:cubicBezTo>
                <a:cubicBezTo>
                  <a:pt x="3143474" y="6643133"/>
                  <a:pt x="2182308" y="6571767"/>
                  <a:pt x="1396548" y="6122608"/>
                </a:cubicBezTo>
                <a:cubicBezTo>
                  <a:pt x="462369" y="5588591"/>
                  <a:pt x="7530" y="4572038"/>
                  <a:pt x="74" y="3525305"/>
                </a:cubicBezTo>
                <a:cubicBezTo>
                  <a:pt x="-11290" y="1898040"/>
                  <a:pt x="1291804" y="689395"/>
                  <a:pt x="2725916" y="191240"/>
                </a:cubicBezTo>
                <a:cubicBezTo>
                  <a:pt x="3072049" y="71017"/>
                  <a:pt x="3432521" y="9498"/>
                  <a:pt x="3793399" y="1020"/>
                </a:cubicBezTo>
                <a:close/>
              </a:path>
            </a:pathLst>
          </a:custGeom>
          <a:solidFill>
            <a:schemeClr val="bg1">
              <a:lumMod val="85000"/>
            </a:schemeClr>
          </a:solidFill>
        </p:spPr>
        <p:txBody>
          <a:bodyPr wrap="square">
            <a:noAutofit/>
          </a:bodyPr>
          <a:lstStyle/>
          <a:p>
            <a:endParaRPr lang="en-US"/>
          </a:p>
        </p:txBody>
      </p:sp>
      <p:sp>
        <p:nvSpPr>
          <p:cNvPr id="7" name="Shape">
            <a:extLst>
              <a:ext uri="{FF2B5EF4-FFF2-40B4-BE49-F238E27FC236}">
                <a16:creationId xmlns="" xmlns:a16="http://schemas.microsoft.com/office/drawing/2014/main" id="{44DA1E97-E0B6-46D6-94EB-514350B7C870}"/>
              </a:ext>
            </a:extLst>
          </p:cNvPr>
          <p:cNvSpPr/>
          <p:nvPr userDrawn="1"/>
        </p:nvSpPr>
        <p:spPr>
          <a:xfrm>
            <a:off x="6593755" y="2616200"/>
            <a:ext cx="3872543" cy="3386018"/>
          </a:xfrm>
          <a:custGeom>
            <a:avLst/>
            <a:gdLst>
              <a:gd name="connsiteX0" fmla="*/ 21 w 2136302"/>
              <a:gd name="connsiteY0" fmla="*/ 1004356 h 1867909"/>
              <a:gd name="connsiteX1" fmla="*/ 397875 w 2136302"/>
              <a:gd name="connsiteY1" fmla="*/ 1744326 h 1867909"/>
              <a:gd name="connsiteX2" fmla="*/ 1148568 w 2136302"/>
              <a:gd name="connsiteY2" fmla="*/ 1842955 h 1867909"/>
              <a:gd name="connsiteX3" fmla="*/ 2131418 w 2136302"/>
              <a:gd name="connsiteY3" fmla="*/ 1029140 h 1867909"/>
              <a:gd name="connsiteX4" fmla="*/ 776610 w 2136302"/>
              <a:gd name="connsiteY4" fmla="*/ 54484 h 1867909"/>
              <a:gd name="connsiteX5" fmla="*/ 21 w 2136302"/>
              <a:gd name="connsiteY5" fmla="*/ 1004356 h 186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302" h="1867909">
                <a:moveTo>
                  <a:pt x="21" y="1004356"/>
                </a:moveTo>
                <a:cubicBezTo>
                  <a:pt x="2145" y="1302570"/>
                  <a:pt x="131729" y="1592185"/>
                  <a:pt x="397875" y="1744326"/>
                </a:cubicBezTo>
                <a:cubicBezTo>
                  <a:pt x="621737" y="1872291"/>
                  <a:pt x="895572" y="1892624"/>
                  <a:pt x="1148568" y="1842955"/>
                </a:cubicBezTo>
                <a:cubicBezTo>
                  <a:pt x="1581422" y="1758084"/>
                  <a:pt x="2081041" y="1519756"/>
                  <a:pt x="2131418" y="1029140"/>
                </a:cubicBezTo>
                <a:cubicBezTo>
                  <a:pt x="2206173" y="301107"/>
                  <a:pt x="1407734" y="-164725"/>
                  <a:pt x="776610" y="54484"/>
                </a:cubicBezTo>
                <a:cubicBezTo>
                  <a:pt x="368033" y="196408"/>
                  <a:pt x="-3216" y="540750"/>
                  <a:pt x="21" y="1004356"/>
                </a:cubicBezTo>
                <a:close/>
              </a:path>
            </a:pathLst>
          </a:custGeom>
          <a:noFill/>
          <a:ln w="10109" cap="flat">
            <a:solidFill>
              <a:srgbClr val="F5F5F5"/>
            </a:solidFill>
            <a:prstDash val="solid"/>
            <a:miter/>
          </a:ln>
        </p:spPr>
        <p:txBody>
          <a:bodyPr rtlCol="0" anchor="ctr"/>
          <a:lstStyle/>
          <a:p>
            <a:endParaRPr lang="en-US"/>
          </a:p>
        </p:txBody>
      </p:sp>
    </p:spTree>
    <p:extLst>
      <p:ext uri="{BB962C8B-B14F-4D97-AF65-F5344CB8AC3E}">
        <p14:creationId xmlns:p14="http://schemas.microsoft.com/office/powerpoint/2010/main" val="844881152"/>
      </p:ext>
    </p:extLst>
  </p:cSld>
  <p:clrMapOvr>
    <a:masterClrMapping/>
  </p:clrMapOvr>
  <p:extLst>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6ECD7C-9080-428A-98B4-477DCE6F52F2}"/>
              </a:ext>
            </a:extLst>
          </p:cNvPr>
          <p:cNvSpPr>
            <a:spLocks noGrp="1"/>
          </p:cNvSpPr>
          <p:nvPr>
            <p:ph type="pic" sz="quarter" idx="10"/>
          </p:nvPr>
        </p:nvSpPr>
        <p:spPr>
          <a:xfrm>
            <a:off x="2268889" y="494639"/>
            <a:ext cx="2686527" cy="3112161"/>
          </a:xfrm>
          <a:custGeom>
            <a:avLst/>
            <a:gdLst>
              <a:gd name="connsiteX0" fmla="*/ 2221236 w 4210967"/>
              <a:gd name="connsiteY0" fmla="*/ 1332 h 4878122"/>
              <a:gd name="connsiteX1" fmla="*/ 3846957 w 4210967"/>
              <a:gd name="connsiteY1" fmla="*/ 714701 h 4878122"/>
              <a:gd name="connsiteX2" fmla="*/ 4209036 w 4210967"/>
              <a:gd name="connsiteY2" fmla="*/ 2471031 h 4878122"/>
              <a:gd name="connsiteX3" fmla="*/ 3892611 w 4210967"/>
              <a:gd name="connsiteY3" fmla="*/ 4210806 h 4878122"/>
              <a:gd name="connsiteX4" fmla="*/ 2324979 w 4210967"/>
              <a:gd name="connsiteY4" fmla="*/ 4876221 h 4878122"/>
              <a:gd name="connsiteX5" fmla="*/ 727947 w 4210967"/>
              <a:gd name="connsiteY5" fmla="*/ 4107451 h 4878122"/>
              <a:gd name="connsiteX6" fmla="*/ 5058 w 4210967"/>
              <a:gd name="connsiteY6" fmla="*/ 2513279 h 4878122"/>
              <a:gd name="connsiteX7" fmla="*/ 558816 w 4210967"/>
              <a:gd name="connsiteY7" fmla="*/ 816172 h 4878122"/>
              <a:gd name="connsiteX8" fmla="*/ 2221236 w 4210967"/>
              <a:gd name="connsiteY8" fmla="*/ 1332 h 48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967" h="4878122">
                <a:moveTo>
                  <a:pt x="2221236" y="1332"/>
                </a:moveTo>
                <a:cubicBezTo>
                  <a:pt x="2858961" y="-21600"/>
                  <a:pt x="3512036" y="253138"/>
                  <a:pt x="3846957" y="714701"/>
                </a:cubicBezTo>
                <a:cubicBezTo>
                  <a:pt x="4181876" y="1176266"/>
                  <a:pt x="4200787" y="1826733"/>
                  <a:pt x="4209036" y="2471031"/>
                </a:cubicBezTo>
                <a:cubicBezTo>
                  <a:pt x="4217352" y="3119557"/>
                  <a:pt x="4212925" y="3764059"/>
                  <a:pt x="3892611" y="4210806"/>
                </a:cubicBezTo>
                <a:cubicBezTo>
                  <a:pt x="3572295" y="4657550"/>
                  <a:pt x="2931801" y="4902381"/>
                  <a:pt x="2324979" y="4876221"/>
                </a:cubicBezTo>
                <a:cubicBezTo>
                  <a:pt x="1718089" y="4845833"/>
                  <a:pt x="1146953" y="4542309"/>
                  <a:pt x="727947" y="4107451"/>
                </a:cubicBezTo>
                <a:cubicBezTo>
                  <a:pt x="308940" y="3672595"/>
                  <a:pt x="44210" y="3108485"/>
                  <a:pt x="5058" y="2513279"/>
                </a:cubicBezTo>
                <a:cubicBezTo>
                  <a:pt x="-34093" y="1918072"/>
                  <a:pt x="154414" y="1289623"/>
                  <a:pt x="558816" y="816172"/>
                </a:cubicBezTo>
                <a:cubicBezTo>
                  <a:pt x="963216" y="342719"/>
                  <a:pt x="1581364" y="22185"/>
                  <a:pt x="2221236" y="1332"/>
                </a:cubicBezTo>
                <a:close/>
              </a:path>
            </a:pathLst>
          </a:custGeom>
          <a:solidFill>
            <a:schemeClr val="bg1">
              <a:lumMod val="85000"/>
            </a:schemeClr>
          </a:solidFill>
        </p:spPr>
        <p:txBody>
          <a:bodyPr wrap="square">
            <a:noAutofit/>
          </a:bodyPr>
          <a:lstStyle/>
          <a:p>
            <a:endParaRPr lang="en-US"/>
          </a:p>
        </p:txBody>
      </p:sp>
      <p:sp>
        <p:nvSpPr>
          <p:cNvPr id="12" name="Picture Placeholder 11">
            <a:extLst>
              <a:ext uri="{FF2B5EF4-FFF2-40B4-BE49-F238E27FC236}">
                <a16:creationId xmlns="" xmlns:a16="http://schemas.microsoft.com/office/drawing/2014/main" id="{F532FD1E-B016-48AB-97FB-5A7D0BFA8598}"/>
              </a:ext>
            </a:extLst>
          </p:cNvPr>
          <p:cNvSpPr>
            <a:spLocks noGrp="1"/>
          </p:cNvSpPr>
          <p:nvPr>
            <p:ph type="pic" sz="quarter" idx="11"/>
          </p:nvPr>
        </p:nvSpPr>
        <p:spPr>
          <a:xfrm>
            <a:off x="630589" y="3429000"/>
            <a:ext cx="2686527" cy="3112161"/>
          </a:xfrm>
          <a:custGeom>
            <a:avLst/>
            <a:gdLst>
              <a:gd name="connsiteX0" fmla="*/ 2221236 w 4210967"/>
              <a:gd name="connsiteY0" fmla="*/ 1332 h 4878122"/>
              <a:gd name="connsiteX1" fmla="*/ 3846957 w 4210967"/>
              <a:gd name="connsiteY1" fmla="*/ 714701 h 4878122"/>
              <a:gd name="connsiteX2" fmla="*/ 4209036 w 4210967"/>
              <a:gd name="connsiteY2" fmla="*/ 2471031 h 4878122"/>
              <a:gd name="connsiteX3" fmla="*/ 3892611 w 4210967"/>
              <a:gd name="connsiteY3" fmla="*/ 4210806 h 4878122"/>
              <a:gd name="connsiteX4" fmla="*/ 2324979 w 4210967"/>
              <a:gd name="connsiteY4" fmla="*/ 4876221 h 4878122"/>
              <a:gd name="connsiteX5" fmla="*/ 727947 w 4210967"/>
              <a:gd name="connsiteY5" fmla="*/ 4107451 h 4878122"/>
              <a:gd name="connsiteX6" fmla="*/ 5058 w 4210967"/>
              <a:gd name="connsiteY6" fmla="*/ 2513279 h 4878122"/>
              <a:gd name="connsiteX7" fmla="*/ 558816 w 4210967"/>
              <a:gd name="connsiteY7" fmla="*/ 816172 h 4878122"/>
              <a:gd name="connsiteX8" fmla="*/ 2221236 w 4210967"/>
              <a:gd name="connsiteY8" fmla="*/ 1332 h 48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967" h="4878122">
                <a:moveTo>
                  <a:pt x="2221236" y="1332"/>
                </a:moveTo>
                <a:cubicBezTo>
                  <a:pt x="2858961" y="-21600"/>
                  <a:pt x="3512036" y="253138"/>
                  <a:pt x="3846957" y="714701"/>
                </a:cubicBezTo>
                <a:cubicBezTo>
                  <a:pt x="4181876" y="1176266"/>
                  <a:pt x="4200787" y="1826733"/>
                  <a:pt x="4209036" y="2471031"/>
                </a:cubicBezTo>
                <a:cubicBezTo>
                  <a:pt x="4217352" y="3119557"/>
                  <a:pt x="4212925" y="3764059"/>
                  <a:pt x="3892611" y="4210806"/>
                </a:cubicBezTo>
                <a:cubicBezTo>
                  <a:pt x="3572295" y="4657550"/>
                  <a:pt x="2931801" y="4902381"/>
                  <a:pt x="2324979" y="4876221"/>
                </a:cubicBezTo>
                <a:cubicBezTo>
                  <a:pt x="1718089" y="4845833"/>
                  <a:pt x="1146953" y="4542309"/>
                  <a:pt x="727947" y="4107451"/>
                </a:cubicBezTo>
                <a:cubicBezTo>
                  <a:pt x="308940" y="3672595"/>
                  <a:pt x="44210" y="3108485"/>
                  <a:pt x="5058" y="2513279"/>
                </a:cubicBezTo>
                <a:cubicBezTo>
                  <a:pt x="-34093" y="1918072"/>
                  <a:pt x="154414" y="1289623"/>
                  <a:pt x="558816" y="816172"/>
                </a:cubicBezTo>
                <a:cubicBezTo>
                  <a:pt x="963216" y="342719"/>
                  <a:pt x="1581364" y="22185"/>
                  <a:pt x="2221236" y="1332"/>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1792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A36F39F0-6F69-42D0-93A2-C369360023D8}"/>
              </a:ext>
            </a:extLst>
          </p:cNvPr>
          <p:cNvSpPr>
            <a:spLocks noGrp="1"/>
          </p:cNvSpPr>
          <p:nvPr>
            <p:ph type="pic" sz="quarter" idx="10"/>
          </p:nvPr>
        </p:nvSpPr>
        <p:spPr>
          <a:xfrm>
            <a:off x="1358900" y="1917700"/>
            <a:ext cx="2578100" cy="2578100"/>
          </a:xfrm>
          <a:custGeom>
            <a:avLst/>
            <a:gdLst>
              <a:gd name="connsiteX0" fmla="*/ 1289050 w 2578100"/>
              <a:gd name="connsiteY0" fmla="*/ 0 h 2578100"/>
              <a:gd name="connsiteX1" fmla="*/ 2578100 w 2578100"/>
              <a:gd name="connsiteY1" fmla="*/ 1289050 h 2578100"/>
              <a:gd name="connsiteX2" fmla="*/ 1289050 w 2578100"/>
              <a:gd name="connsiteY2" fmla="*/ 2578100 h 2578100"/>
              <a:gd name="connsiteX3" fmla="*/ 0 w 2578100"/>
              <a:gd name="connsiteY3" fmla="*/ 1289050 h 2578100"/>
              <a:gd name="connsiteX4" fmla="*/ 1289050 w 2578100"/>
              <a:gd name="connsiteY4" fmla="*/ 0 h 257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2578100">
                <a:moveTo>
                  <a:pt x="1289050" y="0"/>
                </a:moveTo>
                <a:cubicBezTo>
                  <a:pt x="2000973" y="0"/>
                  <a:pt x="2578100" y="577127"/>
                  <a:pt x="2578100" y="1289050"/>
                </a:cubicBezTo>
                <a:cubicBezTo>
                  <a:pt x="2578100" y="2000973"/>
                  <a:pt x="2000973" y="2578100"/>
                  <a:pt x="1289050" y="2578100"/>
                </a:cubicBezTo>
                <a:cubicBezTo>
                  <a:pt x="577127" y="2578100"/>
                  <a:pt x="0" y="2000973"/>
                  <a:pt x="0" y="1289050"/>
                </a:cubicBezTo>
                <a:cubicBezTo>
                  <a:pt x="0" y="577127"/>
                  <a:pt x="577127" y="0"/>
                  <a:pt x="1289050" y="0"/>
                </a:cubicBezTo>
                <a:close/>
              </a:path>
            </a:pathLst>
          </a:custGeom>
          <a:solidFill>
            <a:schemeClr val="bg1">
              <a:lumMod val="85000"/>
            </a:schemeClr>
          </a:solidFill>
        </p:spPr>
        <p:txBody>
          <a:bodyPr wrap="square">
            <a:noAutofit/>
          </a:bodyPr>
          <a:lstStyle/>
          <a:p>
            <a:endParaRPr lang="en-US"/>
          </a:p>
        </p:txBody>
      </p:sp>
      <p:sp>
        <p:nvSpPr>
          <p:cNvPr id="6" name="Picture Placeholder 5">
            <a:extLst>
              <a:ext uri="{FF2B5EF4-FFF2-40B4-BE49-F238E27FC236}">
                <a16:creationId xmlns="" xmlns:a16="http://schemas.microsoft.com/office/drawing/2014/main" id="{F39DF598-AB0A-446A-8547-BD78AF4E2044}"/>
              </a:ext>
            </a:extLst>
          </p:cNvPr>
          <p:cNvSpPr>
            <a:spLocks noGrp="1"/>
          </p:cNvSpPr>
          <p:nvPr>
            <p:ph type="pic" sz="quarter" idx="11"/>
          </p:nvPr>
        </p:nvSpPr>
        <p:spPr>
          <a:xfrm>
            <a:off x="4806950" y="3898900"/>
            <a:ext cx="2578100" cy="2578100"/>
          </a:xfrm>
          <a:custGeom>
            <a:avLst/>
            <a:gdLst>
              <a:gd name="connsiteX0" fmla="*/ 1289050 w 2578100"/>
              <a:gd name="connsiteY0" fmla="*/ 0 h 2578100"/>
              <a:gd name="connsiteX1" fmla="*/ 2578100 w 2578100"/>
              <a:gd name="connsiteY1" fmla="*/ 1289050 h 2578100"/>
              <a:gd name="connsiteX2" fmla="*/ 1289050 w 2578100"/>
              <a:gd name="connsiteY2" fmla="*/ 2578100 h 2578100"/>
              <a:gd name="connsiteX3" fmla="*/ 0 w 2578100"/>
              <a:gd name="connsiteY3" fmla="*/ 1289050 h 2578100"/>
              <a:gd name="connsiteX4" fmla="*/ 1289050 w 2578100"/>
              <a:gd name="connsiteY4" fmla="*/ 0 h 257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2578100">
                <a:moveTo>
                  <a:pt x="1289050" y="0"/>
                </a:moveTo>
                <a:cubicBezTo>
                  <a:pt x="2000973" y="0"/>
                  <a:pt x="2578100" y="577127"/>
                  <a:pt x="2578100" y="1289050"/>
                </a:cubicBezTo>
                <a:cubicBezTo>
                  <a:pt x="2578100" y="2000973"/>
                  <a:pt x="2000973" y="2578100"/>
                  <a:pt x="1289050" y="2578100"/>
                </a:cubicBezTo>
                <a:cubicBezTo>
                  <a:pt x="577127" y="2578100"/>
                  <a:pt x="0" y="2000973"/>
                  <a:pt x="0" y="1289050"/>
                </a:cubicBezTo>
                <a:cubicBezTo>
                  <a:pt x="0" y="577127"/>
                  <a:pt x="577127" y="0"/>
                  <a:pt x="1289050" y="0"/>
                </a:cubicBezTo>
                <a:close/>
              </a:path>
            </a:pathLst>
          </a:custGeom>
          <a:solidFill>
            <a:schemeClr val="bg1">
              <a:lumMod val="85000"/>
            </a:schemeClr>
          </a:solidFill>
        </p:spPr>
        <p:txBody>
          <a:bodyPr wrap="square">
            <a:noAutofit/>
          </a:bodyPr>
          <a:lstStyle/>
          <a:p>
            <a:endParaRPr lang="en-US"/>
          </a:p>
        </p:txBody>
      </p:sp>
      <p:sp>
        <p:nvSpPr>
          <p:cNvPr id="7" name="Picture Placeholder 6">
            <a:extLst>
              <a:ext uri="{FF2B5EF4-FFF2-40B4-BE49-F238E27FC236}">
                <a16:creationId xmlns="" xmlns:a16="http://schemas.microsoft.com/office/drawing/2014/main" id="{42790946-13C1-4203-9D3F-AB0BC9C205E9}"/>
              </a:ext>
            </a:extLst>
          </p:cNvPr>
          <p:cNvSpPr>
            <a:spLocks noGrp="1"/>
          </p:cNvSpPr>
          <p:nvPr>
            <p:ph type="pic" sz="quarter" idx="12"/>
          </p:nvPr>
        </p:nvSpPr>
        <p:spPr>
          <a:xfrm>
            <a:off x="8255000" y="1917700"/>
            <a:ext cx="2578100" cy="2578100"/>
          </a:xfrm>
          <a:custGeom>
            <a:avLst/>
            <a:gdLst>
              <a:gd name="connsiteX0" fmla="*/ 1289050 w 2578100"/>
              <a:gd name="connsiteY0" fmla="*/ 0 h 2578100"/>
              <a:gd name="connsiteX1" fmla="*/ 2578100 w 2578100"/>
              <a:gd name="connsiteY1" fmla="*/ 1289050 h 2578100"/>
              <a:gd name="connsiteX2" fmla="*/ 1289050 w 2578100"/>
              <a:gd name="connsiteY2" fmla="*/ 2578100 h 2578100"/>
              <a:gd name="connsiteX3" fmla="*/ 0 w 2578100"/>
              <a:gd name="connsiteY3" fmla="*/ 1289050 h 2578100"/>
              <a:gd name="connsiteX4" fmla="*/ 1289050 w 2578100"/>
              <a:gd name="connsiteY4" fmla="*/ 0 h 257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100" h="2578100">
                <a:moveTo>
                  <a:pt x="1289050" y="0"/>
                </a:moveTo>
                <a:cubicBezTo>
                  <a:pt x="2000973" y="0"/>
                  <a:pt x="2578100" y="577127"/>
                  <a:pt x="2578100" y="1289050"/>
                </a:cubicBezTo>
                <a:cubicBezTo>
                  <a:pt x="2578100" y="2000973"/>
                  <a:pt x="2000973" y="2578100"/>
                  <a:pt x="1289050" y="2578100"/>
                </a:cubicBezTo>
                <a:cubicBezTo>
                  <a:pt x="577127" y="2578100"/>
                  <a:pt x="0" y="2000973"/>
                  <a:pt x="0" y="1289050"/>
                </a:cubicBezTo>
                <a:cubicBezTo>
                  <a:pt x="0" y="577127"/>
                  <a:pt x="577127" y="0"/>
                  <a:pt x="1289050"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208042228"/>
      </p:ext>
    </p:extLst>
  </p:cSld>
  <p:clrMapOvr>
    <a:masterClrMapping/>
  </p:clrMapOvr>
  <p:extLst>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3E80F0A8-E6FD-43B2-918A-A120780E570B}"/>
              </a:ext>
            </a:extLst>
          </p:cNvPr>
          <p:cNvSpPr>
            <a:spLocks noGrp="1"/>
          </p:cNvSpPr>
          <p:nvPr>
            <p:ph type="pic" sz="quarter" idx="10"/>
          </p:nvPr>
        </p:nvSpPr>
        <p:spPr>
          <a:xfrm>
            <a:off x="6096000" y="0"/>
            <a:ext cx="60960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183727703"/>
      </p:ext>
    </p:extLst>
  </p:cSld>
  <p:clrMapOvr>
    <a:masterClrMapping/>
  </p:clrMapOvr>
  <p:extLst>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ree-power-point-templat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8E27F82-EAC3-4AFE-9A9D-3409FA701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6961723-88DC-4DA9-B788-1B3B929BF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401840-FDCD-4ACD-B5A2-B91136625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D95CD1C3-4CC4-46DA-BE3C-A7270B232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AC80420-36F5-4DD7-9A64-8A3A946766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01532-FC1F-4302-8CE2-421F7A25CC14}" type="slidenum">
              <a:rPr lang="en-US" smtClean="0"/>
              <a:t>‹N°›</a:t>
            </a:fld>
            <a:endParaRPr lang="en-US"/>
          </a:p>
        </p:txBody>
      </p:sp>
      <p:sp>
        <p:nvSpPr>
          <p:cNvPr id="8" name="TextBox 7">
            <a:extLst>
              <a:ext uri="{FF2B5EF4-FFF2-40B4-BE49-F238E27FC236}">
                <a16:creationId xmlns="" xmlns:a16="http://schemas.microsoft.com/office/drawing/2014/main" id="{B8EFE5E9-B107-4218-AA2E-5EC1FA3B56CA}"/>
              </a:ext>
            </a:extLst>
          </p:cNvPr>
          <p:cNvSpPr txBox="1"/>
          <p:nvPr userDrawn="1"/>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9">
                  <a:extLst>
                    <a:ext uri="{A12FA001-AC4F-418D-AE19-62706E023703}">
                      <ahyp:hlinkClr xmlns=""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10" name="TextBox 9">
            <a:extLst>
              <a:ext uri="{FF2B5EF4-FFF2-40B4-BE49-F238E27FC236}">
                <a16:creationId xmlns="" xmlns:a16="http://schemas.microsoft.com/office/drawing/2014/main" id="{A2B7FEDD-6D80-4E9E-BAF9-11E6840FADCA}"/>
              </a:ext>
            </a:extLst>
          </p:cNvPr>
          <p:cNvSpPr txBox="1"/>
          <p:nvPr userDrawn="1"/>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Tree>
    <p:extLst>
      <p:ext uri="{BB962C8B-B14F-4D97-AF65-F5344CB8AC3E}">
        <p14:creationId xmlns:p14="http://schemas.microsoft.com/office/powerpoint/2010/main" val="19277031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16.sv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10.svg"/><Relationship Id="rId10" Type="http://schemas.openxmlformats.org/officeDocument/2006/relationships/image" Target="../media/image5.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33.svg"/><Relationship Id="rId5" Type="http://schemas.openxmlformats.org/officeDocument/2006/relationships/image" Target="../media/image29.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4B995A02-988E-4941-AFFE-4D3599C176C5}"/>
              </a:ext>
            </a:extLst>
          </p:cNvPr>
          <p:cNvSpPr txBox="1"/>
          <p:nvPr/>
        </p:nvSpPr>
        <p:spPr>
          <a:xfrm>
            <a:off x="1129884" y="3007945"/>
            <a:ext cx="3588375" cy="2481449"/>
          </a:xfrm>
          <a:prstGeom prst="rect">
            <a:avLst/>
          </a:prstGeom>
          <a:ln>
            <a:noFill/>
          </a:ln>
          <a:effectLst>
            <a:outerShdw blurRad="149987" dist="250190" dir="8460000" algn="ctr">
              <a:srgbClr val="000000">
                <a:alpha val="28000"/>
              </a:srgbClr>
            </a:outerShdw>
          </a:effectLst>
          <a:scene3d>
            <a:camera prst="perspectiveAbove"/>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ar-DZ" sz="5400" b="1" dirty="0" smtClean="0">
                <a:ln w="6600">
                  <a:solidFill>
                    <a:schemeClr val="accent2"/>
                  </a:solidFill>
                  <a:prstDash val="solid"/>
                </a:ln>
                <a:solidFill>
                  <a:schemeClr val="tx1"/>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rPr>
              <a:t>اشكال التفاعل </a:t>
            </a:r>
            <a:endParaRPr lang="fr-FR" sz="5400" b="1" dirty="0" smtClean="0">
              <a:ln w="6600">
                <a:solidFill>
                  <a:schemeClr val="accent2"/>
                </a:solidFill>
                <a:prstDash val="solid"/>
              </a:ln>
              <a:solidFill>
                <a:schemeClr val="tx1"/>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endParaRPr>
          </a:p>
          <a:p>
            <a:pPr algn="ctr">
              <a:lnSpc>
                <a:spcPct val="150000"/>
              </a:lnSpc>
            </a:pPr>
            <a:r>
              <a:rPr lang="ar-DZ" sz="5400" b="1" dirty="0" smtClean="0">
                <a:ln w="6600">
                  <a:solidFill>
                    <a:schemeClr val="accent2"/>
                  </a:solidFill>
                  <a:prstDash val="solid"/>
                </a:ln>
                <a:solidFill>
                  <a:schemeClr val="tx1"/>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rPr>
              <a:t>داخل </a:t>
            </a:r>
            <a:r>
              <a:rPr lang="ar-DZ" sz="5400" b="1" dirty="0">
                <a:ln w="6600">
                  <a:solidFill>
                    <a:schemeClr val="accent2"/>
                  </a:solidFill>
                  <a:prstDash val="solid"/>
                </a:ln>
                <a:solidFill>
                  <a:schemeClr val="tx1"/>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rPr>
              <a:t>مكان </a:t>
            </a:r>
            <a:r>
              <a:rPr lang="ar-DZ" sz="5400" b="1" dirty="0" smtClean="0">
                <a:ln w="6600">
                  <a:solidFill>
                    <a:schemeClr val="accent2"/>
                  </a:solidFill>
                  <a:prstDash val="solid"/>
                </a:ln>
                <a:solidFill>
                  <a:schemeClr val="tx1"/>
                </a:solidFill>
                <a:effectLst>
                  <a:outerShdw dist="38100" dir="2700000" algn="tl" rotWithShape="0">
                    <a:schemeClr val="accent2"/>
                  </a:outerShdw>
                </a:effectLst>
                <a:latin typeface="Arabic Typesetting" panose="03020402040406030203" pitchFamily="66" charset="-78"/>
                <a:cs typeface="Arabic Typesetting" panose="03020402040406030203" pitchFamily="66" charset="-78"/>
              </a:rPr>
              <a:t>العمل</a:t>
            </a:r>
            <a:endParaRPr lang="en-US" sz="2800" b="1" dirty="0">
              <a:ln w="6600">
                <a:solidFill>
                  <a:schemeClr val="accent2"/>
                </a:solidFill>
                <a:prstDash val="solid"/>
              </a:ln>
              <a:solidFill>
                <a:schemeClr val="tx1"/>
              </a:solidFill>
              <a:effectLst>
                <a:outerShdw dist="38100" dir="2700000" algn="tl" rotWithShape="0">
                  <a:schemeClr val="accent2"/>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 xmlns:a16="http://schemas.microsoft.com/office/drawing/2014/main" id="{987F757C-76D9-4B10-8ACF-53AEDFF10CE3}"/>
              </a:ext>
            </a:extLst>
          </p:cNvPr>
          <p:cNvGrpSpPr/>
          <p:nvPr/>
        </p:nvGrpSpPr>
        <p:grpSpPr>
          <a:xfrm>
            <a:off x="589847" y="-68471"/>
            <a:ext cx="3496491" cy="3076416"/>
            <a:chOff x="4010742" y="3365307"/>
            <a:chExt cx="1051703" cy="1120054"/>
          </a:xfrm>
        </p:grpSpPr>
        <p:sp>
          <p:nvSpPr>
            <p:cNvPr id="16" name="그래픽 7">
              <a:extLst>
                <a:ext uri="{FF2B5EF4-FFF2-40B4-BE49-F238E27FC236}">
                  <a16:creationId xmlns="" xmlns:a16="http://schemas.microsoft.com/office/drawing/2014/main" id="{16D03A47-7529-4EB6-8384-C8B854E8688D}"/>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17" name="그래픽 38">
              <a:extLst>
                <a:ext uri="{FF2B5EF4-FFF2-40B4-BE49-F238E27FC236}">
                  <a16:creationId xmlns="" xmlns:a16="http://schemas.microsoft.com/office/drawing/2014/main" id="{F2B22E73-4DE2-4CD0-AC77-92CA87A6A689}"/>
                </a:ext>
              </a:extLst>
            </p:cNvPr>
            <p:cNvSpPr/>
            <p:nvPr/>
          </p:nvSpPr>
          <p:spPr>
            <a:xfrm>
              <a:off x="4010742" y="3365307"/>
              <a:ext cx="1043081"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19" name="Group 18">
            <a:extLst>
              <a:ext uri="{FF2B5EF4-FFF2-40B4-BE49-F238E27FC236}">
                <a16:creationId xmlns="" xmlns:a16="http://schemas.microsoft.com/office/drawing/2014/main" id="{46B609F3-EECF-4C44-B952-4E76CBD119B2}"/>
              </a:ext>
            </a:extLst>
          </p:cNvPr>
          <p:cNvGrpSpPr/>
          <p:nvPr/>
        </p:nvGrpSpPr>
        <p:grpSpPr>
          <a:xfrm rot="8100000">
            <a:off x="252719" y="5595842"/>
            <a:ext cx="1098369" cy="1169753"/>
            <a:chOff x="4010742" y="3365307"/>
            <a:chExt cx="1051703" cy="1120054"/>
          </a:xfrm>
        </p:grpSpPr>
        <p:sp>
          <p:nvSpPr>
            <p:cNvPr id="20" name="그래픽 7">
              <a:extLst>
                <a:ext uri="{FF2B5EF4-FFF2-40B4-BE49-F238E27FC236}">
                  <a16:creationId xmlns="" xmlns:a16="http://schemas.microsoft.com/office/drawing/2014/main" id="{B22F37E9-6D5A-4EE8-A458-DD6EED15F2A2}"/>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21" name="그래픽 38">
              <a:extLst>
                <a:ext uri="{FF2B5EF4-FFF2-40B4-BE49-F238E27FC236}">
                  <a16:creationId xmlns="" xmlns:a16="http://schemas.microsoft.com/office/drawing/2014/main" id="{D4304854-4B3A-4B04-AFB9-071E1E79CD07}"/>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pic>
        <p:nvPicPr>
          <p:cNvPr id="10" name="Espace réservé pour une image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881" r="11881"/>
          <a:stretch>
            <a:fillRect/>
          </a:stretch>
        </p:blipFill>
        <p:spPr>
          <a:xfrm>
            <a:off x="5916205" y="177826"/>
            <a:ext cx="5789503" cy="5200990"/>
          </a:xfrm>
        </p:spPr>
      </p:pic>
      <p:sp>
        <p:nvSpPr>
          <p:cNvPr id="14" name="TextBox 13">
            <a:extLst>
              <a:ext uri="{FF2B5EF4-FFF2-40B4-BE49-F238E27FC236}">
                <a16:creationId xmlns="" xmlns:a16="http://schemas.microsoft.com/office/drawing/2014/main" id="{9690035D-D273-45FB-965B-F55B728D3B02}"/>
              </a:ext>
            </a:extLst>
          </p:cNvPr>
          <p:cNvSpPr txBox="1"/>
          <p:nvPr/>
        </p:nvSpPr>
        <p:spPr>
          <a:xfrm>
            <a:off x="478558" y="454916"/>
            <a:ext cx="3813866" cy="2260940"/>
          </a:xfrm>
          <a:prstGeom prst="rect">
            <a:avLst/>
          </a:prstGeom>
          <a:noFill/>
        </p:spPr>
        <p:txBody>
          <a:bodyPr wrap="none" rtlCol="0">
            <a:spAutoFit/>
          </a:bodyPr>
          <a:lstStyle/>
          <a:p>
            <a:pPr algn="ctr"/>
            <a:r>
              <a:rPr lang="en-US" sz="2800" b="1" spc="600" dirty="0" smtClean="0">
                <a:solidFill>
                  <a:srgbClr val="7030A0"/>
                </a:solidFill>
                <a:latin typeface="Aparajita" panose="020B0604020202020204" pitchFamily="34" charset="0"/>
                <a:ea typeface="Open Sans" panose="020B0606030504020204" pitchFamily="34" charset="0"/>
                <a:cs typeface="Aparajita" panose="020B0604020202020204" pitchFamily="34" charset="0"/>
              </a:rPr>
              <a:t>Form</a:t>
            </a:r>
            <a:r>
              <a:rPr lang="" sz="2800" b="1" spc="600" smtClean="0">
                <a:solidFill>
                  <a:srgbClr val="7030A0"/>
                </a:solidFill>
                <a:latin typeface="Aparajita" panose="020B0604020202020204" pitchFamily="34" charset="0"/>
                <a:ea typeface="Open Sans" panose="020B0606030504020204" pitchFamily="34" charset="0"/>
                <a:cs typeface="Aparajita" panose="020B0604020202020204" pitchFamily="34" charset="0"/>
              </a:rPr>
              <a:t>e</a:t>
            </a:r>
            <a:r>
              <a:rPr lang="en-US" sz="2800" b="1" spc="600" dirty="0" smtClean="0">
                <a:solidFill>
                  <a:srgbClr val="7030A0"/>
                </a:solidFill>
                <a:latin typeface="Aparajita" panose="020B0604020202020204" pitchFamily="34" charset="0"/>
                <a:ea typeface="Open Sans" panose="020B0606030504020204" pitchFamily="34" charset="0"/>
                <a:cs typeface="Aparajita" panose="020B0604020202020204" pitchFamily="34" charset="0"/>
              </a:rPr>
              <a:t>s</a:t>
            </a:r>
          </a:p>
          <a:p>
            <a:pPr algn="ctr"/>
            <a:r>
              <a:rPr lang="en-US" sz="2800" b="1" spc="600" dirty="0" smtClean="0">
                <a:solidFill>
                  <a:srgbClr val="7030A0"/>
                </a:solidFill>
                <a:latin typeface="Aparajita" panose="020B0604020202020204" pitchFamily="34" charset="0"/>
                <a:ea typeface="Open Sans" panose="020B0606030504020204" pitchFamily="34" charset="0"/>
                <a:cs typeface="Aparajita" panose="020B0604020202020204" pitchFamily="34" charset="0"/>
              </a:rPr>
              <a:t> interactions</a:t>
            </a:r>
            <a:endParaRPr lang="" sz="2800" b="1" spc="600" smtClean="0">
              <a:solidFill>
                <a:srgbClr val="7030A0"/>
              </a:solidFill>
              <a:latin typeface="Aparajita" panose="020B0604020202020204" pitchFamily="34" charset="0"/>
              <a:ea typeface="Open Sans" panose="020B0606030504020204" pitchFamily="34" charset="0"/>
              <a:cs typeface="Aparajita" panose="020B0604020202020204" pitchFamily="34" charset="0"/>
            </a:endParaRPr>
          </a:p>
          <a:p>
            <a:pPr algn="ctr"/>
            <a:r>
              <a:rPr lang="" sz="2800" b="1" spc="600" smtClean="0">
                <a:solidFill>
                  <a:srgbClr val="7030A0"/>
                </a:solidFill>
                <a:latin typeface="Aparajita" panose="020B0604020202020204" pitchFamily="34" charset="0"/>
                <a:ea typeface="Open Sans" panose="020B0606030504020204" pitchFamily="34" charset="0"/>
                <a:cs typeface="Aparajita" panose="020B0604020202020204" pitchFamily="34" charset="0"/>
              </a:rPr>
              <a:t>dans le milieu </a:t>
            </a:r>
          </a:p>
          <a:p>
            <a:pPr algn="ctr"/>
            <a:r>
              <a:rPr lang="" sz="2800" b="1" spc="600" smtClean="0">
                <a:solidFill>
                  <a:srgbClr val="7030A0"/>
                </a:solidFill>
                <a:latin typeface="Aparajita" panose="020B0604020202020204" pitchFamily="34" charset="0"/>
                <a:ea typeface="Open Sans" panose="020B0606030504020204" pitchFamily="34" charset="0"/>
                <a:cs typeface="Aparajita" panose="020B0604020202020204" pitchFamily="34" charset="0"/>
              </a:rPr>
              <a:t>de trvail</a:t>
            </a:r>
            <a:endParaRPr lang="en-US" sz="2800" b="1" spc="600" dirty="0" smtClean="0">
              <a:solidFill>
                <a:srgbClr val="7030A0"/>
              </a:solidFill>
              <a:latin typeface="Aparajita" panose="020B0604020202020204" pitchFamily="34" charset="0"/>
              <a:ea typeface="Open Sans" panose="020B0606030504020204" pitchFamily="34" charset="0"/>
              <a:cs typeface="Aparajita" panose="020B0604020202020204" pitchFamily="34" charset="0"/>
            </a:endParaRPr>
          </a:p>
          <a:p>
            <a:pPr algn="ctr">
              <a:lnSpc>
                <a:spcPct val="150000"/>
              </a:lnSpc>
            </a:pPr>
            <a:r>
              <a:rPr lang="en-US" sz="2200" b="1" spc="600" dirty="0" smtClean="0">
                <a:solidFill>
                  <a:srgbClr val="7030A0"/>
                </a:solidFill>
                <a:latin typeface="Aparajita" panose="020B0604020202020204" pitchFamily="34" charset="0"/>
                <a:ea typeface="Open Sans" panose="020B0606030504020204" pitchFamily="34" charset="0"/>
                <a:cs typeface="Aparajita" panose="020B0604020202020204" pitchFamily="34" charset="0"/>
              </a:rPr>
              <a:t> </a:t>
            </a:r>
            <a:endParaRPr lang="en-US" sz="2200" b="1" spc="600" dirty="0">
              <a:solidFill>
                <a:srgbClr val="7030A0"/>
              </a:solidFill>
              <a:latin typeface="Aparajita" panose="020B0604020202020204" pitchFamily="34" charset="0"/>
              <a:ea typeface="Open Sans" panose="020B0606030504020204" pitchFamily="34" charset="0"/>
              <a:cs typeface="Aparajita" panose="020B0604020202020204" pitchFamily="34" charset="0"/>
            </a:endParaRPr>
          </a:p>
        </p:txBody>
      </p:sp>
      <p:sp>
        <p:nvSpPr>
          <p:cNvPr id="11" name="ZoneTexte 10"/>
          <p:cNvSpPr txBox="1"/>
          <p:nvPr/>
        </p:nvSpPr>
        <p:spPr>
          <a:xfrm>
            <a:off x="7079674" y="5603915"/>
            <a:ext cx="4184072"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ar-DZ" sz="2400" b="1" dirty="0" smtClean="0"/>
              <a:t>تحت </a:t>
            </a:r>
            <a:r>
              <a:rPr lang="ar-DZ" sz="2400" b="1" dirty="0" err="1" smtClean="0"/>
              <a:t>اشراف</a:t>
            </a:r>
            <a:r>
              <a:rPr lang="ar-DZ" sz="2000" b="1" dirty="0" smtClean="0"/>
              <a:t> </a:t>
            </a:r>
            <a:r>
              <a:rPr lang="ar-DZ" sz="2000" dirty="0" smtClean="0"/>
              <a:t>: </a:t>
            </a:r>
            <a:r>
              <a:rPr lang="ar-DZ"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الدكتورة </a:t>
            </a:r>
            <a:r>
              <a:rPr lang="ar-DZ" sz="2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بوزاهر</a:t>
            </a:r>
            <a:r>
              <a:rPr lang="ar-DZ"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 سمية</a:t>
            </a:r>
            <a:endParaRPr lang="fr-FR" sz="2000" b="1" dirty="0"/>
          </a:p>
        </p:txBody>
      </p:sp>
    </p:spTree>
    <p:extLst>
      <p:ext uri="{BB962C8B-B14F-4D97-AF65-F5344CB8AC3E}">
        <p14:creationId xmlns:p14="http://schemas.microsoft.com/office/powerpoint/2010/main" val="2765140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me 1"/>
          <p:cNvGraphicFramePr/>
          <p:nvPr>
            <p:extLst>
              <p:ext uri="{D42A27DB-BD31-4B8C-83A1-F6EECF244321}">
                <p14:modId xmlns:p14="http://schemas.microsoft.com/office/powerpoint/2010/main" val="2398704025"/>
              </p:ext>
            </p:extLst>
          </p:nvPr>
        </p:nvGraphicFramePr>
        <p:xfrm>
          <a:off x="1652650" y="1175657"/>
          <a:ext cx="8839200" cy="543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à coins arrondis 2"/>
          <p:cNvSpPr/>
          <p:nvPr/>
        </p:nvSpPr>
        <p:spPr>
          <a:xfrm>
            <a:off x="3688279" y="157048"/>
            <a:ext cx="4310743" cy="8708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b="1" dirty="0" smtClean="0"/>
              <a:t>مراحل التفاعل الاجتماعي</a:t>
            </a:r>
            <a:endParaRPr lang="fr-FR" sz="3200" b="1" dirty="0"/>
          </a:p>
        </p:txBody>
      </p:sp>
    </p:spTree>
    <p:extLst>
      <p:ext uri="{BB962C8B-B14F-4D97-AF65-F5344CB8AC3E}">
        <p14:creationId xmlns:p14="http://schemas.microsoft.com/office/powerpoint/2010/main" val="295155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3109E5A8-F1AC-4EB1-9D03-59C1B4BD49AD}"/>
              </a:ext>
            </a:extLst>
          </p:cNvPr>
          <p:cNvGrpSpPr/>
          <p:nvPr/>
        </p:nvGrpSpPr>
        <p:grpSpPr>
          <a:xfrm rot="11401754">
            <a:off x="7888175" y="1561624"/>
            <a:ext cx="3311750" cy="3526982"/>
            <a:chOff x="4010742" y="3365307"/>
            <a:chExt cx="1051703" cy="1120054"/>
          </a:xfrm>
        </p:grpSpPr>
        <p:sp>
          <p:nvSpPr>
            <p:cNvPr id="14" name="그래픽 7">
              <a:extLst>
                <a:ext uri="{FF2B5EF4-FFF2-40B4-BE49-F238E27FC236}">
                  <a16:creationId xmlns="" xmlns:a16="http://schemas.microsoft.com/office/drawing/2014/main" id="{DFBD115D-2D0C-435B-A11F-9C72B38E40E3}"/>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15" name="그래픽 38">
              <a:extLst>
                <a:ext uri="{FF2B5EF4-FFF2-40B4-BE49-F238E27FC236}">
                  <a16:creationId xmlns="" xmlns:a16="http://schemas.microsoft.com/office/drawing/2014/main" id="{841342CB-CC4A-4A11-BAC4-9DB9F56CC452}"/>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10" name="Group 9">
            <a:extLst>
              <a:ext uri="{FF2B5EF4-FFF2-40B4-BE49-F238E27FC236}">
                <a16:creationId xmlns="" xmlns:a16="http://schemas.microsoft.com/office/drawing/2014/main" id="{CA245D2B-D710-46DC-AB98-5025E3BFCD11}"/>
              </a:ext>
            </a:extLst>
          </p:cNvPr>
          <p:cNvGrpSpPr/>
          <p:nvPr/>
        </p:nvGrpSpPr>
        <p:grpSpPr>
          <a:xfrm rot="19787935">
            <a:off x="4440125" y="3330088"/>
            <a:ext cx="3311750" cy="3526982"/>
            <a:chOff x="4010742" y="3365307"/>
            <a:chExt cx="1051703" cy="1120054"/>
          </a:xfrm>
        </p:grpSpPr>
        <p:sp>
          <p:nvSpPr>
            <p:cNvPr id="11" name="그래픽 7">
              <a:extLst>
                <a:ext uri="{FF2B5EF4-FFF2-40B4-BE49-F238E27FC236}">
                  <a16:creationId xmlns="" xmlns:a16="http://schemas.microsoft.com/office/drawing/2014/main" id="{613D4C82-6BC7-49BE-94B6-08A272957C00}"/>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2"/>
            </a:solidFill>
            <a:ln w="9525" cap="flat">
              <a:noFill/>
              <a:prstDash val="solid"/>
              <a:miter/>
            </a:ln>
          </p:spPr>
          <p:txBody>
            <a:bodyPr rtlCol="0" anchor="ctr"/>
            <a:lstStyle/>
            <a:p>
              <a:endParaRPr lang="en-US"/>
            </a:p>
          </p:txBody>
        </p:sp>
        <p:sp>
          <p:nvSpPr>
            <p:cNvPr id="12" name="그래픽 38">
              <a:extLst>
                <a:ext uri="{FF2B5EF4-FFF2-40B4-BE49-F238E27FC236}">
                  <a16:creationId xmlns="" xmlns:a16="http://schemas.microsoft.com/office/drawing/2014/main" id="{58A874D3-2462-4DED-99C7-1B5C91E60273}"/>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7" name="Group 6">
            <a:extLst>
              <a:ext uri="{FF2B5EF4-FFF2-40B4-BE49-F238E27FC236}">
                <a16:creationId xmlns="" xmlns:a16="http://schemas.microsoft.com/office/drawing/2014/main" id="{52CADF7C-56F6-4657-A2F9-C5BC9871F1EF}"/>
              </a:ext>
            </a:extLst>
          </p:cNvPr>
          <p:cNvGrpSpPr/>
          <p:nvPr/>
        </p:nvGrpSpPr>
        <p:grpSpPr>
          <a:xfrm rot="8579342">
            <a:off x="992075" y="1563907"/>
            <a:ext cx="3311750" cy="3526982"/>
            <a:chOff x="4010742" y="3365307"/>
            <a:chExt cx="1051703" cy="1120054"/>
          </a:xfrm>
        </p:grpSpPr>
        <p:sp>
          <p:nvSpPr>
            <p:cNvPr id="8" name="그래픽 7">
              <a:extLst>
                <a:ext uri="{FF2B5EF4-FFF2-40B4-BE49-F238E27FC236}">
                  <a16:creationId xmlns="" xmlns:a16="http://schemas.microsoft.com/office/drawing/2014/main" id="{67ED1EB9-C682-4F50-94F9-EAD84577B4D1}"/>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a:p>
          </p:txBody>
        </p:sp>
        <p:sp>
          <p:nvSpPr>
            <p:cNvPr id="9" name="그래픽 38">
              <a:extLst>
                <a:ext uri="{FF2B5EF4-FFF2-40B4-BE49-F238E27FC236}">
                  <a16:creationId xmlns="" xmlns:a16="http://schemas.microsoft.com/office/drawing/2014/main" id="{1DB1BE35-743D-46F1-9883-DFAEC44CE55E}"/>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sp>
        <p:nvSpPr>
          <p:cNvPr id="16" name="TextBox 15">
            <a:extLst>
              <a:ext uri="{FF2B5EF4-FFF2-40B4-BE49-F238E27FC236}">
                <a16:creationId xmlns="" xmlns:a16="http://schemas.microsoft.com/office/drawing/2014/main" id="{547E84FF-8929-488A-9DCF-7E1A498DFC6F}"/>
              </a:ext>
            </a:extLst>
          </p:cNvPr>
          <p:cNvSpPr txBox="1"/>
          <p:nvPr/>
        </p:nvSpPr>
        <p:spPr>
          <a:xfrm>
            <a:off x="2647950" y="306319"/>
            <a:ext cx="6819900" cy="1200329"/>
          </a:xfrm>
          <a:prstGeom prst="rect">
            <a:avLst/>
          </a:prstGeom>
          <a:noFill/>
        </p:spPr>
        <p:txBody>
          <a:bodyPr wrap="square" rtlCol="0">
            <a:spAutoFit/>
          </a:bodyPr>
          <a:lstStyle/>
          <a:p>
            <a:pPr algn="ctr"/>
            <a:r>
              <a:rPr lang="ar-DZ" sz="3600" b="1" u="sng" dirty="0">
                <a:solidFill>
                  <a:schemeClr val="accent2">
                    <a:lumMod val="75000"/>
                  </a:schemeClr>
                </a:solidFill>
                <a:effectLst>
                  <a:outerShdw blurRad="38100" dist="38100" dir="2700000" algn="tl">
                    <a:srgbClr val="000000">
                      <a:alpha val="43137"/>
                    </a:srgbClr>
                  </a:outerShdw>
                </a:effectLst>
              </a:rPr>
              <a:t>مراحل التفاعل الاجتماعي</a:t>
            </a:r>
            <a:endParaRPr lang="en-US" sz="3600" b="1" u="sng" dirty="0">
              <a:solidFill>
                <a:schemeClr val="accent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endParaRPr lang="en-US" sz="3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 Placeholder 10">
            <a:extLst>
              <a:ext uri="{FF2B5EF4-FFF2-40B4-BE49-F238E27FC236}">
                <a16:creationId xmlns="" xmlns:a16="http://schemas.microsoft.com/office/drawing/2014/main" id="{59CC765E-860E-4519-A67F-F7F35FC604FF}"/>
              </a:ext>
            </a:extLst>
          </p:cNvPr>
          <p:cNvSpPr txBox="1">
            <a:spLocks/>
          </p:cNvSpPr>
          <p:nvPr/>
        </p:nvSpPr>
        <p:spPr>
          <a:xfrm>
            <a:off x="4718138" y="1837588"/>
            <a:ext cx="2690680" cy="211904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r-FR" b="1" dirty="0"/>
              <a:t> </a:t>
            </a:r>
            <a:r>
              <a:rPr lang="fr-FR" b="1" dirty="0" smtClean="0"/>
              <a:t>-</a:t>
            </a:r>
            <a:r>
              <a:rPr lang="fr-FR" b="1" dirty="0" smtClean="0">
                <a:latin typeface="Shonar Bangla" panose="020B0502040204020203" pitchFamily="34" charset="0"/>
                <a:cs typeface="Shonar Bangla" panose="020B0502040204020203" pitchFamily="34" charset="0"/>
              </a:rPr>
              <a:t>1</a:t>
            </a:r>
            <a:r>
              <a:rPr lang="ar-DZ" b="1" dirty="0"/>
              <a:t>مرحلة التعارف ,التصنيف والتقدير </a:t>
            </a:r>
            <a:endParaRPr lang="fr-FR" b="1" dirty="0"/>
          </a:p>
          <a:p>
            <a:pPr lvl="0" algn="ctr" rtl="1">
              <a:lnSpc>
                <a:spcPct val="150000"/>
              </a:lnSpc>
            </a:pPr>
            <a:endParaRPr lang="fr-FR" b="1" dirty="0"/>
          </a:p>
          <a:p>
            <a:pPr algn="ctr">
              <a:lnSpc>
                <a:spcPct val="150000"/>
              </a:lnSpc>
            </a:pPr>
            <a:endParaRPr lang="en-US" sz="1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Espace réservé pour une image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689" r="16689"/>
          <a:stretch>
            <a:fillRect/>
          </a:stretch>
        </p:blipFill>
        <p:spPr>
          <a:xfrm>
            <a:off x="4785577" y="3926078"/>
            <a:ext cx="2578100" cy="2578100"/>
          </a:xfrm>
        </p:spPr>
      </p:pic>
      <p:pic>
        <p:nvPicPr>
          <p:cNvPr id="5" name="Espace réservé pour une image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625" r="16625"/>
          <a:stretch>
            <a:fillRect/>
          </a:stretch>
        </p:blipFill>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039" y="1774422"/>
            <a:ext cx="2823598" cy="2864655"/>
          </a:xfrm>
          <a:prstGeom prst="ellipse">
            <a:avLst/>
          </a:prstGeom>
          <a:ln>
            <a:noFill/>
          </a:ln>
          <a:effectLst>
            <a:softEdge rad="112500"/>
          </a:effectLst>
        </p:spPr>
      </p:pic>
      <p:pic>
        <p:nvPicPr>
          <p:cNvPr id="18" name="Espace réservé pour une image  17"/>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18792" t="3996" r="24972" b="-3996"/>
          <a:stretch/>
        </p:blipFill>
        <p:spPr>
          <a:xfrm>
            <a:off x="8223425" y="1786398"/>
            <a:ext cx="2760825" cy="2760825"/>
          </a:xfrm>
        </p:spPr>
      </p:pic>
      <p:pic>
        <p:nvPicPr>
          <p:cNvPr id="2" name="Image 1"/>
          <p:cNvPicPr>
            <a:picLocks noChangeAspect="1"/>
          </p:cNvPicPr>
          <p:nvPr/>
        </p:nvPicPr>
        <p:blipFill>
          <a:blip r:embed="rId6"/>
          <a:stretch>
            <a:fillRect/>
          </a:stretch>
        </p:blipFill>
        <p:spPr>
          <a:xfrm>
            <a:off x="8183453" y="550904"/>
            <a:ext cx="243861" cy="243861"/>
          </a:xfrm>
          <a:prstGeom prst="rect">
            <a:avLst/>
          </a:prstGeom>
        </p:spPr>
      </p:pic>
    </p:spTree>
    <p:extLst>
      <p:ext uri="{BB962C8B-B14F-4D97-AF65-F5344CB8AC3E}">
        <p14:creationId xmlns:p14="http://schemas.microsoft.com/office/powerpoint/2010/main" val="1003595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 xmlns:a16="http://schemas.microsoft.com/office/drawing/2014/main" id="{F7DE7DF3-3EAC-47C8-8695-330B472A22A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749171" y="2747855"/>
            <a:ext cx="3740587" cy="3270635"/>
          </a:xfrm>
        </p:spPr>
      </p:pic>
      <p:pic>
        <p:nvPicPr>
          <p:cNvPr id="15" name="Picture Placeholder 14">
            <a:extLst>
              <a:ext uri="{FF2B5EF4-FFF2-40B4-BE49-F238E27FC236}">
                <a16:creationId xmlns="" xmlns:a16="http://schemas.microsoft.com/office/drawing/2014/main" id="{3ECDAC80-7EE5-48B8-9881-01D9DF4198B8}"/>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 xmlns:a16="http://schemas.microsoft.com/office/drawing/2014/main" id="{C757C461-5A50-48C9-B7F6-12F64F568D83}"/>
              </a:ext>
            </a:extLst>
          </p:cNvPr>
          <p:cNvSpPr txBox="1"/>
          <p:nvPr/>
        </p:nvSpPr>
        <p:spPr>
          <a:xfrm>
            <a:off x="2540276" y="354618"/>
            <a:ext cx="6819900" cy="646331"/>
          </a:xfrm>
          <a:prstGeom prst="rect">
            <a:avLst/>
          </a:prstGeom>
          <a:noFill/>
        </p:spPr>
        <p:txBody>
          <a:bodyPr wrap="square" rtlCol="0">
            <a:spAutoFit/>
          </a:bodyPr>
          <a:lstStyle/>
          <a:p>
            <a:pPr algn="ctr"/>
            <a:r>
              <a:rPr lang="ar-DZ" sz="3600" b="1" u="sng" dirty="0">
                <a:solidFill>
                  <a:schemeClr val="accent2">
                    <a:lumMod val="20000"/>
                    <a:lumOff val="80000"/>
                  </a:schemeClr>
                </a:solidFill>
                <a:effectLst>
                  <a:outerShdw blurRad="38100" dist="38100" dir="2700000" algn="tl">
                    <a:srgbClr val="000000">
                      <a:alpha val="43137"/>
                    </a:srgbClr>
                  </a:outerShdw>
                </a:effectLst>
              </a:rPr>
              <a:t>مراحل التفاعل الاجتماعي</a:t>
            </a:r>
            <a:endParaRPr lang="en-US" sz="3600" b="1" u="sng" dirty="0">
              <a:solidFill>
                <a:schemeClr val="accent2">
                  <a:lumMod val="20000"/>
                  <a:lumOff val="8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10">
            <a:extLst>
              <a:ext uri="{FF2B5EF4-FFF2-40B4-BE49-F238E27FC236}">
                <a16:creationId xmlns="" xmlns:a16="http://schemas.microsoft.com/office/drawing/2014/main" id="{EAE2DB0F-101E-41F5-B962-FEE441A04E04}"/>
              </a:ext>
            </a:extLst>
          </p:cNvPr>
          <p:cNvSpPr txBox="1">
            <a:spLocks/>
          </p:cNvSpPr>
          <p:nvPr/>
        </p:nvSpPr>
        <p:spPr>
          <a:xfrm>
            <a:off x="1976470" y="1306527"/>
            <a:ext cx="3285991" cy="168661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lnSpc>
                <a:spcPct val="150000"/>
              </a:lnSpc>
            </a:pPr>
            <a:r>
              <a:rPr lang="fr-FR" b="1" dirty="0" smtClean="0"/>
              <a:t> - </a:t>
            </a:r>
            <a:r>
              <a:rPr lang="fr-FR" b="1" dirty="0">
                <a:latin typeface="Shonar Bangla" panose="020B0502040204020203" pitchFamily="34" charset="0"/>
                <a:cs typeface="Shonar Bangla" panose="020B0502040204020203" pitchFamily="34" charset="0"/>
              </a:rPr>
              <a:t>3</a:t>
            </a:r>
            <a:r>
              <a:rPr lang="ar-DZ" b="1" dirty="0" smtClean="0"/>
              <a:t>مرحلة </a:t>
            </a:r>
            <a:r>
              <a:rPr lang="ar-DZ" b="1" dirty="0"/>
              <a:t>التوافق و الاتفاق ثم الاعلان عن العلاقة  </a:t>
            </a:r>
            <a:endParaRPr lang="fr-FR" b="1" dirty="0"/>
          </a:p>
          <a:p>
            <a:pPr algn="ctr">
              <a:lnSpc>
                <a:spcPct val="150000"/>
              </a:lnSpc>
            </a:pP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0">
            <a:extLst>
              <a:ext uri="{FF2B5EF4-FFF2-40B4-BE49-F238E27FC236}">
                <a16:creationId xmlns="" xmlns:a16="http://schemas.microsoft.com/office/drawing/2014/main" id="{3594A734-90D5-452F-9FF1-4EAD69ABD334}"/>
              </a:ext>
            </a:extLst>
          </p:cNvPr>
          <p:cNvSpPr txBox="1">
            <a:spLocks/>
          </p:cNvSpPr>
          <p:nvPr/>
        </p:nvSpPr>
        <p:spPr>
          <a:xfrm>
            <a:off x="7120149" y="1310492"/>
            <a:ext cx="2564903" cy="1615827"/>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lnSpc>
                <a:spcPct val="150000"/>
              </a:lnSpc>
            </a:pPr>
            <a:r>
              <a:rPr lang="fr-FR" b="1" dirty="0">
                <a:solidFill>
                  <a:schemeClr val="tx1">
                    <a:lumMod val="95000"/>
                    <a:lumOff val="5000"/>
                  </a:schemeClr>
                </a:solidFill>
              </a:rPr>
              <a:t> </a:t>
            </a:r>
            <a:r>
              <a:rPr lang="fr-FR" b="1" dirty="0" smtClean="0">
                <a:solidFill>
                  <a:schemeClr val="tx1">
                    <a:lumMod val="95000"/>
                    <a:lumOff val="5000"/>
                  </a:schemeClr>
                </a:solidFill>
              </a:rPr>
              <a:t>- </a:t>
            </a:r>
            <a:r>
              <a:rPr lang="fr-FR" b="1" dirty="0">
                <a:latin typeface="Shonar Bangla" panose="020B0502040204020203" pitchFamily="34" charset="0"/>
                <a:cs typeface="Shonar Bangla" panose="020B0502040204020203" pitchFamily="34" charset="0"/>
              </a:rPr>
              <a:t>2</a:t>
            </a:r>
            <a:r>
              <a:rPr lang="ar-DZ" b="1" dirty="0" smtClean="0">
                <a:solidFill>
                  <a:schemeClr val="tx1">
                    <a:lumMod val="95000"/>
                    <a:lumOff val="5000"/>
                  </a:schemeClr>
                </a:solidFill>
              </a:rPr>
              <a:t>مرحلة </a:t>
            </a:r>
            <a:r>
              <a:rPr lang="ar-DZ" b="1" dirty="0">
                <a:solidFill>
                  <a:schemeClr val="tx1">
                    <a:lumMod val="95000"/>
                    <a:lumOff val="5000"/>
                  </a:schemeClr>
                </a:solidFill>
              </a:rPr>
              <a:t>التفاوض والمساومة </a:t>
            </a:r>
            <a:endParaRPr lang="fr-FR" b="1" dirty="0">
              <a:solidFill>
                <a:schemeClr val="tx1">
                  <a:lumMod val="95000"/>
                  <a:lumOff val="5000"/>
                </a:schemeClr>
              </a:solidFill>
            </a:endParaRPr>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 xmlns:a16="http://schemas.microsoft.com/office/drawing/2014/main" id="{2C68EC1C-E692-4F05-B7C1-51D79E745514}"/>
              </a:ext>
            </a:extLst>
          </p:cNvPr>
          <p:cNvGrpSpPr/>
          <p:nvPr/>
        </p:nvGrpSpPr>
        <p:grpSpPr>
          <a:xfrm rot="17775166">
            <a:off x="10569094" y="-145529"/>
            <a:ext cx="1465404" cy="1792564"/>
            <a:chOff x="4010742" y="3365307"/>
            <a:chExt cx="1051703" cy="1120054"/>
          </a:xfrm>
        </p:grpSpPr>
        <p:sp>
          <p:nvSpPr>
            <p:cNvPr id="17" name="그래픽 7">
              <a:extLst>
                <a:ext uri="{FF2B5EF4-FFF2-40B4-BE49-F238E27FC236}">
                  <a16:creationId xmlns="" xmlns:a16="http://schemas.microsoft.com/office/drawing/2014/main" id="{A5C39A9F-A1CD-49E4-9167-7815751F606B}"/>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endParaRPr lang="en-US"/>
            </a:p>
          </p:txBody>
        </p:sp>
        <p:sp>
          <p:nvSpPr>
            <p:cNvPr id="18" name="그래픽 38">
              <a:extLst>
                <a:ext uri="{FF2B5EF4-FFF2-40B4-BE49-F238E27FC236}">
                  <a16:creationId xmlns="" xmlns:a16="http://schemas.microsoft.com/office/drawing/2014/main" id="{61BB8790-52FA-4D3D-85A3-43D624BECF2B}"/>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19" name="Group 18">
            <a:extLst>
              <a:ext uri="{FF2B5EF4-FFF2-40B4-BE49-F238E27FC236}">
                <a16:creationId xmlns="" xmlns:a16="http://schemas.microsoft.com/office/drawing/2014/main" id="{EBA1874B-22BA-4541-9C20-7F7FB39A26F0}"/>
              </a:ext>
            </a:extLst>
          </p:cNvPr>
          <p:cNvGrpSpPr/>
          <p:nvPr/>
        </p:nvGrpSpPr>
        <p:grpSpPr>
          <a:xfrm rot="8100000">
            <a:off x="21023" y="5089289"/>
            <a:ext cx="1771362" cy="1879424"/>
            <a:chOff x="4010742" y="3365307"/>
            <a:chExt cx="1051703" cy="1120054"/>
          </a:xfrm>
        </p:grpSpPr>
        <p:sp>
          <p:nvSpPr>
            <p:cNvPr id="20" name="그래픽 7">
              <a:extLst>
                <a:ext uri="{FF2B5EF4-FFF2-40B4-BE49-F238E27FC236}">
                  <a16:creationId xmlns="" xmlns:a16="http://schemas.microsoft.com/office/drawing/2014/main" id="{63A15C9D-9352-4DDF-AC7F-EED144D5016D}"/>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21" name="그래픽 38">
              <a:extLst>
                <a:ext uri="{FF2B5EF4-FFF2-40B4-BE49-F238E27FC236}">
                  <a16:creationId xmlns="" xmlns:a16="http://schemas.microsoft.com/office/drawing/2014/main" id="{7D3A85B7-F462-4DCE-BC36-E8B34CC9A4BD}"/>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pic>
        <p:nvPicPr>
          <p:cNvPr id="2" name="Image 1"/>
          <p:cNvPicPr>
            <a:picLocks noChangeAspect="1"/>
          </p:cNvPicPr>
          <p:nvPr/>
        </p:nvPicPr>
        <p:blipFill>
          <a:blip r:embed="rId5"/>
          <a:stretch>
            <a:fillRect/>
          </a:stretch>
        </p:blipFill>
        <p:spPr>
          <a:xfrm>
            <a:off x="8044246" y="565005"/>
            <a:ext cx="243861" cy="243861"/>
          </a:xfrm>
          <a:prstGeom prst="rect">
            <a:avLst/>
          </a:prstGeom>
        </p:spPr>
      </p:pic>
    </p:spTree>
    <p:extLst>
      <p:ext uri="{BB962C8B-B14F-4D97-AF65-F5344CB8AC3E}">
        <p14:creationId xmlns:p14="http://schemas.microsoft.com/office/powerpoint/2010/main" val="1572562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 xmlns:a16="http://schemas.microsoft.com/office/drawing/2014/main" id="{85A551C0-3A29-441C-8F3C-381ADBFFA1A3}"/>
              </a:ext>
            </a:extLst>
          </p:cNvPr>
          <p:cNvGrpSpPr/>
          <p:nvPr/>
        </p:nvGrpSpPr>
        <p:grpSpPr>
          <a:xfrm rot="5400000">
            <a:off x="3612839" y="828069"/>
            <a:ext cx="1845814" cy="2282757"/>
            <a:chOff x="4010742" y="3365307"/>
            <a:chExt cx="1051703" cy="1120054"/>
          </a:xfrm>
        </p:grpSpPr>
        <p:sp>
          <p:nvSpPr>
            <p:cNvPr id="8" name="그래픽 7">
              <a:extLst>
                <a:ext uri="{FF2B5EF4-FFF2-40B4-BE49-F238E27FC236}">
                  <a16:creationId xmlns="" xmlns:a16="http://schemas.microsoft.com/office/drawing/2014/main" id="{9CEEFB13-8FF1-4AC9-892F-055ED9BFA369}"/>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9" name="그래픽 38">
              <a:extLst>
                <a:ext uri="{FF2B5EF4-FFF2-40B4-BE49-F238E27FC236}">
                  <a16:creationId xmlns="" xmlns:a16="http://schemas.microsoft.com/office/drawing/2014/main" id="{74AFA11B-FDA9-4F86-87D1-F57602D00B6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4" name="Group 12">
            <a:extLst>
              <a:ext uri="{FF2B5EF4-FFF2-40B4-BE49-F238E27FC236}">
                <a16:creationId xmlns="" xmlns:a16="http://schemas.microsoft.com/office/drawing/2014/main" id="{284E5854-7257-4BF3-B563-1CAF2EC67AED}"/>
              </a:ext>
            </a:extLst>
          </p:cNvPr>
          <p:cNvGrpSpPr/>
          <p:nvPr/>
        </p:nvGrpSpPr>
        <p:grpSpPr>
          <a:xfrm rot="8579342">
            <a:off x="5495225" y="2434115"/>
            <a:ext cx="2453157" cy="2716835"/>
            <a:chOff x="3685055" y="3696021"/>
            <a:chExt cx="1129300" cy="1120054"/>
          </a:xfrm>
        </p:grpSpPr>
        <p:sp>
          <p:nvSpPr>
            <p:cNvPr id="5" name="그래픽 7">
              <a:extLst>
                <a:ext uri="{FF2B5EF4-FFF2-40B4-BE49-F238E27FC236}">
                  <a16:creationId xmlns="" xmlns:a16="http://schemas.microsoft.com/office/drawing/2014/main" id="{30403DAA-99CB-4490-878D-00A3EBEB5F26}"/>
                </a:ext>
              </a:extLst>
            </p:cNvPr>
            <p:cNvSpPr/>
            <p:nvPr/>
          </p:nvSpPr>
          <p:spPr>
            <a:xfrm rot="3600000">
              <a:off x="3773528" y="3742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a:p>
          </p:txBody>
        </p:sp>
        <p:sp>
          <p:nvSpPr>
            <p:cNvPr id="6" name="그래픽 38">
              <a:extLst>
                <a:ext uri="{FF2B5EF4-FFF2-40B4-BE49-F238E27FC236}">
                  <a16:creationId xmlns="" xmlns:a16="http://schemas.microsoft.com/office/drawing/2014/main" id="{FDC43556-CC8A-43FD-A16C-D01CC4B4C392}"/>
                </a:ext>
              </a:extLst>
            </p:cNvPr>
            <p:cNvSpPr/>
            <p:nvPr/>
          </p:nvSpPr>
          <p:spPr>
            <a:xfrm>
              <a:off x="3685055" y="369602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aphicFrame>
        <p:nvGraphicFramePr>
          <p:cNvPr id="2" name="Diagramme 1"/>
          <p:cNvGraphicFramePr/>
          <p:nvPr>
            <p:extLst>
              <p:ext uri="{D42A27DB-BD31-4B8C-83A1-F6EECF244321}">
                <p14:modId xmlns:p14="http://schemas.microsoft.com/office/powerpoint/2010/main" val="1465164358"/>
              </p:ext>
            </p:extLst>
          </p:nvPr>
        </p:nvGraphicFramePr>
        <p:xfrm>
          <a:off x="0" y="1205345"/>
          <a:ext cx="8908473" cy="532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128134" y="441673"/>
            <a:ext cx="5588389" cy="76944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ar-DZ" sz="4400" b="1" dirty="0"/>
              <a:t>استخدامات التفاعل الاجتماعي</a:t>
            </a:r>
            <a:endParaRPr lang="fr-FR" sz="4400" b="1" dirty="0"/>
          </a:p>
        </p:txBody>
      </p:sp>
      <p:sp>
        <p:nvSpPr>
          <p:cNvPr id="10" name="그래픽 38">
            <a:extLst>
              <a:ext uri="{FF2B5EF4-FFF2-40B4-BE49-F238E27FC236}">
                <a16:creationId xmlns="" xmlns:a16="http://schemas.microsoft.com/office/drawing/2014/main" id="{74AFA11B-FDA9-4F86-87D1-F57602D00B68}"/>
              </a:ext>
            </a:extLst>
          </p:cNvPr>
          <p:cNvSpPr/>
          <p:nvPr/>
        </p:nvSpPr>
        <p:spPr>
          <a:xfrm rot="5400000">
            <a:off x="1609782" y="2722689"/>
            <a:ext cx="1667852" cy="2282757"/>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sp>
        <p:nvSpPr>
          <p:cNvPr id="11" name="그래픽 38">
            <a:extLst>
              <a:ext uri="{FF2B5EF4-FFF2-40B4-BE49-F238E27FC236}">
                <a16:creationId xmlns="" xmlns:a16="http://schemas.microsoft.com/office/drawing/2014/main" id="{FDC43556-CC8A-43FD-A16C-D01CC4B4C392}"/>
              </a:ext>
            </a:extLst>
          </p:cNvPr>
          <p:cNvSpPr/>
          <p:nvPr/>
        </p:nvSpPr>
        <p:spPr>
          <a:xfrm rot="8579342">
            <a:off x="3547077" y="4624796"/>
            <a:ext cx="1736330" cy="1889256"/>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spTree>
    <p:extLst>
      <p:ext uri="{BB962C8B-B14F-4D97-AF65-F5344CB8AC3E}">
        <p14:creationId xmlns:p14="http://schemas.microsoft.com/office/powerpoint/2010/main" val="27442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0A408266-E707-4E3F-8F7C-94F8CE50E78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39854" y="3678713"/>
            <a:ext cx="2533455" cy="2934837"/>
          </a:xfrm>
        </p:spPr>
      </p:pic>
      <p:pic>
        <p:nvPicPr>
          <p:cNvPr id="12" name="Picture Placeholder 11">
            <a:extLst>
              <a:ext uri="{FF2B5EF4-FFF2-40B4-BE49-F238E27FC236}">
                <a16:creationId xmlns="" xmlns:a16="http://schemas.microsoft.com/office/drawing/2014/main" id="{15F48F7A-4981-477B-8F01-730774F1E455}"/>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2351017" y="566552"/>
            <a:ext cx="2686527" cy="3112161"/>
          </a:xfrm>
        </p:spPr>
      </p:pic>
      <p:grpSp>
        <p:nvGrpSpPr>
          <p:cNvPr id="13" name="Group 12">
            <a:extLst>
              <a:ext uri="{FF2B5EF4-FFF2-40B4-BE49-F238E27FC236}">
                <a16:creationId xmlns="" xmlns:a16="http://schemas.microsoft.com/office/drawing/2014/main" id="{284E5854-7257-4BF3-B563-1CAF2EC67AED}"/>
              </a:ext>
            </a:extLst>
          </p:cNvPr>
          <p:cNvGrpSpPr/>
          <p:nvPr/>
        </p:nvGrpSpPr>
        <p:grpSpPr>
          <a:xfrm rot="8579342">
            <a:off x="9568460" y="4185664"/>
            <a:ext cx="2453157" cy="2716835"/>
            <a:chOff x="3685055" y="3696021"/>
            <a:chExt cx="1129300" cy="1120054"/>
          </a:xfrm>
        </p:grpSpPr>
        <p:sp>
          <p:nvSpPr>
            <p:cNvPr id="14" name="그래픽 7">
              <a:extLst>
                <a:ext uri="{FF2B5EF4-FFF2-40B4-BE49-F238E27FC236}">
                  <a16:creationId xmlns="" xmlns:a16="http://schemas.microsoft.com/office/drawing/2014/main" id="{30403DAA-99CB-4490-878D-00A3EBEB5F26}"/>
                </a:ext>
              </a:extLst>
            </p:cNvPr>
            <p:cNvSpPr/>
            <p:nvPr/>
          </p:nvSpPr>
          <p:spPr>
            <a:xfrm rot="3600000">
              <a:off x="3773528" y="3742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a:p>
          </p:txBody>
        </p:sp>
        <p:sp>
          <p:nvSpPr>
            <p:cNvPr id="15" name="그래픽 38">
              <a:extLst>
                <a:ext uri="{FF2B5EF4-FFF2-40B4-BE49-F238E27FC236}">
                  <a16:creationId xmlns="" xmlns:a16="http://schemas.microsoft.com/office/drawing/2014/main" id="{FDC43556-CC8A-43FD-A16C-D01CC4B4C392}"/>
                </a:ext>
              </a:extLst>
            </p:cNvPr>
            <p:cNvSpPr/>
            <p:nvPr/>
          </p:nvSpPr>
          <p:spPr>
            <a:xfrm>
              <a:off x="3685055" y="369602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18" name="TextBox 17">
            <a:extLst>
              <a:ext uri="{FF2B5EF4-FFF2-40B4-BE49-F238E27FC236}">
                <a16:creationId xmlns="" xmlns:a16="http://schemas.microsoft.com/office/drawing/2014/main" id="{7D3544A1-3FDF-47DC-919B-B0F43E34D572}"/>
              </a:ext>
            </a:extLst>
          </p:cNvPr>
          <p:cNvSpPr txBox="1"/>
          <p:nvPr/>
        </p:nvSpPr>
        <p:spPr>
          <a:xfrm>
            <a:off x="5615512" y="326123"/>
            <a:ext cx="537463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ar-DZ" sz="3600" b="1" u="sng" dirty="0">
                <a:solidFill>
                  <a:schemeClr val="accent2">
                    <a:lumMod val="40000"/>
                    <a:lumOff val="60000"/>
                  </a:schemeClr>
                </a:solidFill>
                <a:effectLst>
                  <a:outerShdw blurRad="38100" dist="38100" dir="2700000" algn="tl">
                    <a:srgbClr val="000000">
                      <a:alpha val="43137"/>
                    </a:srgbClr>
                  </a:outerShdw>
                </a:effectLst>
              </a:rPr>
              <a:t>انواع العلاقات في العمل</a:t>
            </a:r>
            <a:endParaRPr lang="en-US" sz="3600" b="1" u="sng" dirty="0">
              <a:solidFill>
                <a:schemeClr val="accent2">
                  <a:lumMod val="40000"/>
                  <a:lumOff val="6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6232359" y="2836691"/>
            <a:ext cx="5811252" cy="1227965"/>
          </a:xfrm>
          <a:prstGeom prst="rect">
            <a:avLst/>
          </a:prstGeom>
        </p:spPr>
        <p:txBody>
          <a:bodyPr wrap="square">
            <a:spAutoFit/>
          </a:bodyPr>
          <a:lstStyle/>
          <a:p>
            <a:pPr algn="ctr" rtl="1">
              <a:lnSpc>
                <a:spcPct val="200000"/>
              </a:lnSpc>
            </a:pPr>
            <a:r>
              <a:rPr lang="ar-DZ" sz="2000" b="1" dirty="0"/>
              <a:t>تختلف انواع العلاقات بين العمال باختلاف المرتبة الوظيفية او تبعا للمهام الوظيفية  حيث هناك نوعين من العلاقات مهنية وشخصية </a:t>
            </a:r>
          </a:p>
        </p:txBody>
      </p:sp>
      <p:sp>
        <p:nvSpPr>
          <p:cNvPr id="3" name="Rectangle 2"/>
          <p:cNvSpPr/>
          <p:nvPr/>
        </p:nvSpPr>
        <p:spPr>
          <a:xfrm>
            <a:off x="5202137" y="1070382"/>
            <a:ext cx="6841473" cy="1754326"/>
          </a:xfrm>
          <a:prstGeom prst="rect">
            <a:avLst/>
          </a:prstGeom>
        </p:spPr>
        <p:txBody>
          <a:bodyPr wrap="square">
            <a:spAutoFit/>
          </a:bodyPr>
          <a:lstStyle/>
          <a:p>
            <a:pPr algn="ctr" rtl="1">
              <a:lnSpc>
                <a:spcPct val="150000"/>
              </a:lnSpc>
            </a:pPr>
            <a:r>
              <a:rPr lang="ar-DZ" sz="2400" b="1" dirty="0">
                <a:solidFill>
                  <a:schemeClr val="accent1">
                    <a:lumMod val="50000"/>
                  </a:schemeClr>
                </a:solidFill>
              </a:rPr>
              <a:t>العلاقات </a:t>
            </a:r>
            <a:r>
              <a:rPr lang="ar-DZ" sz="2400" b="1" dirty="0" smtClean="0">
                <a:solidFill>
                  <a:schemeClr val="accent1">
                    <a:lumMod val="50000"/>
                  </a:schemeClr>
                </a:solidFill>
              </a:rPr>
              <a:t>المهنية</a:t>
            </a:r>
          </a:p>
          <a:p>
            <a:pPr algn="ctr" rtl="1">
              <a:lnSpc>
                <a:spcPct val="150000"/>
              </a:lnSpc>
            </a:pPr>
            <a:r>
              <a:rPr lang="ar-DZ" sz="2400" dirty="0"/>
              <a:t>و</a:t>
            </a:r>
            <a:r>
              <a:rPr lang="ar-DZ" sz="2400" dirty="0" smtClean="0"/>
              <a:t> </a:t>
            </a:r>
            <a:r>
              <a:rPr lang="ar-DZ" sz="2400" dirty="0"/>
              <a:t>هي فقط لغرض انجار عمل ما حيث تساعد في التقدم مهنيا و لن تكن موجودة ان لم يكن العمل </a:t>
            </a:r>
          </a:p>
        </p:txBody>
      </p:sp>
      <p:sp>
        <p:nvSpPr>
          <p:cNvPr id="4" name="Rectangle 3"/>
          <p:cNvSpPr/>
          <p:nvPr/>
        </p:nvSpPr>
        <p:spPr>
          <a:xfrm>
            <a:off x="2740516" y="3974129"/>
            <a:ext cx="6257352" cy="2677656"/>
          </a:xfrm>
          <a:prstGeom prst="rect">
            <a:avLst/>
          </a:prstGeom>
        </p:spPr>
        <p:txBody>
          <a:bodyPr wrap="square">
            <a:spAutoFit/>
          </a:bodyPr>
          <a:lstStyle/>
          <a:p>
            <a:pPr algn="ctr" rtl="1">
              <a:lnSpc>
                <a:spcPct val="150000"/>
              </a:lnSpc>
            </a:pPr>
            <a:r>
              <a:rPr lang="ar-DZ" sz="2800" b="1" dirty="0">
                <a:solidFill>
                  <a:schemeClr val="accent1">
                    <a:lumMod val="50000"/>
                  </a:schemeClr>
                </a:solidFill>
              </a:rPr>
              <a:t>العلاقات الشخصية </a:t>
            </a:r>
            <a:endParaRPr lang="ar-DZ" sz="2800" b="1" dirty="0" smtClean="0">
              <a:solidFill>
                <a:schemeClr val="accent1">
                  <a:lumMod val="50000"/>
                </a:schemeClr>
              </a:solidFill>
            </a:endParaRPr>
          </a:p>
          <a:p>
            <a:pPr algn="ctr" rtl="1">
              <a:lnSpc>
                <a:spcPct val="150000"/>
              </a:lnSpc>
            </a:pPr>
            <a:r>
              <a:rPr lang="ar-DZ" sz="2800" dirty="0" smtClean="0"/>
              <a:t>في </a:t>
            </a:r>
            <a:r>
              <a:rPr lang="ar-DZ" sz="2800" dirty="0"/>
              <a:t>العمل هي تلك </a:t>
            </a:r>
            <a:r>
              <a:rPr lang="ar-DZ" sz="2800" dirty="0" smtClean="0"/>
              <a:t>التي تنتج بين الموظفين نظرا للوقت المشترك الذي يقضوه معا في مكان العمل مما يخلق جوا اجتماعيا يؤثر إيجابيا على نفسية الموظفين</a:t>
            </a:r>
            <a:endParaRPr lang="fr-FR" sz="2800" dirty="0"/>
          </a:p>
        </p:txBody>
      </p:sp>
      <p:pic>
        <p:nvPicPr>
          <p:cNvPr id="5" name="Image 4"/>
          <p:cNvPicPr>
            <a:picLocks noChangeAspect="1"/>
          </p:cNvPicPr>
          <p:nvPr/>
        </p:nvPicPr>
        <p:blipFill>
          <a:blip r:embed="rId5"/>
          <a:stretch>
            <a:fillRect/>
          </a:stretch>
        </p:blipFill>
        <p:spPr>
          <a:xfrm>
            <a:off x="11139265" y="585297"/>
            <a:ext cx="243861" cy="243861"/>
          </a:xfrm>
          <a:prstGeom prst="rect">
            <a:avLst/>
          </a:prstGeom>
        </p:spPr>
      </p:pic>
      <p:grpSp>
        <p:nvGrpSpPr>
          <p:cNvPr id="16" name="Group 5">
            <a:extLst>
              <a:ext uri="{FF2B5EF4-FFF2-40B4-BE49-F238E27FC236}">
                <a16:creationId xmlns="" xmlns:a16="http://schemas.microsoft.com/office/drawing/2014/main" id="{85A551C0-3A29-441C-8F3C-381ADBFFA1A3}"/>
              </a:ext>
            </a:extLst>
          </p:cNvPr>
          <p:cNvGrpSpPr/>
          <p:nvPr/>
        </p:nvGrpSpPr>
        <p:grpSpPr>
          <a:xfrm rot="5400000">
            <a:off x="218473" y="190805"/>
            <a:ext cx="1845814" cy="2282757"/>
            <a:chOff x="4010742" y="3365307"/>
            <a:chExt cx="1051703" cy="1120054"/>
          </a:xfrm>
        </p:grpSpPr>
        <p:sp>
          <p:nvSpPr>
            <p:cNvPr id="17" name="그래픽 7">
              <a:extLst>
                <a:ext uri="{FF2B5EF4-FFF2-40B4-BE49-F238E27FC236}">
                  <a16:creationId xmlns="" xmlns:a16="http://schemas.microsoft.com/office/drawing/2014/main" id="{9CEEFB13-8FF1-4AC9-892F-055ED9BFA369}"/>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19" name="그래픽 38">
              <a:extLst>
                <a:ext uri="{FF2B5EF4-FFF2-40B4-BE49-F238E27FC236}">
                  <a16:creationId xmlns="" xmlns:a16="http://schemas.microsoft.com/office/drawing/2014/main" id="{74AFA11B-FDA9-4F86-87D1-F57602D00B6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Tree>
    <p:extLst>
      <p:ext uri="{BB962C8B-B14F-4D97-AF65-F5344CB8AC3E}">
        <p14:creationId xmlns:p14="http://schemas.microsoft.com/office/powerpoint/2010/main" val="4075629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6"/>
          <p:cNvGraphicFramePr>
            <a:graphicFrameLocks noGrp="1"/>
          </p:cNvGraphicFramePr>
          <p:nvPr>
            <p:extLst>
              <p:ext uri="{D42A27DB-BD31-4B8C-83A1-F6EECF244321}">
                <p14:modId xmlns:p14="http://schemas.microsoft.com/office/powerpoint/2010/main" val="442586519"/>
              </p:ext>
            </p:extLst>
          </p:nvPr>
        </p:nvGraphicFramePr>
        <p:xfrm>
          <a:off x="748749" y="340625"/>
          <a:ext cx="10694502" cy="6176750"/>
        </p:xfrm>
        <a:graphic>
          <a:graphicData uri="http://schemas.openxmlformats.org/drawingml/2006/table">
            <a:tbl>
              <a:tblPr firstRow="1" bandRow="1">
                <a:tableStyleId>{00A15C55-8517-42AA-B614-E9B94910E393}</a:tableStyleId>
              </a:tblPr>
              <a:tblGrid>
                <a:gridCol w="3564834"/>
                <a:gridCol w="3564834"/>
                <a:gridCol w="3564834"/>
              </a:tblGrid>
              <a:tr h="802375">
                <a:tc>
                  <a:txBody>
                    <a:bodyPr/>
                    <a:lstStyle/>
                    <a:p>
                      <a:pPr algn="ctr">
                        <a:lnSpc>
                          <a:spcPct val="150000"/>
                        </a:lnSpc>
                      </a:pPr>
                      <a:r>
                        <a:rPr lang="ar-DZ" sz="2800" dirty="0" smtClean="0">
                          <a:solidFill>
                            <a:schemeClr val="tx1"/>
                          </a:solidFill>
                        </a:rPr>
                        <a:t>الحالة</a:t>
                      </a:r>
                      <a:endParaRPr lang="fr-FR" sz="2800" dirty="0">
                        <a:solidFill>
                          <a:schemeClr val="tx1"/>
                        </a:solidFill>
                      </a:endParaRPr>
                    </a:p>
                  </a:txBody>
                  <a:tcPr/>
                </a:tc>
                <a:tc>
                  <a:txBody>
                    <a:bodyPr/>
                    <a:lstStyle/>
                    <a:p>
                      <a:pPr algn="ctr" rtl="1">
                        <a:lnSpc>
                          <a:spcPct val="150000"/>
                        </a:lnSpc>
                      </a:pPr>
                      <a:r>
                        <a:rPr lang="ar-DZ" sz="2800" kern="1200" dirty="0" smtClean="0">
                          <a:solidFill>
                            <a:schemeClr val="tx1"/>
                          </a:solidFill>
                        </a:rPr>
                        <a:t>نوع</a:t>
                      </a:r>
                      <a:endParaRPr lang="fr-FR" sz="2800" b="1" kern="1200" dirty="0">
                        <a:solidFill>
                          <a:schemeClr val="tx1"/>
                        </a:solidFill>
                        <a:latin typeface="+mn-lt"/>
                        <a:ea typeface="+mn-ea"/>
                        <a:cs typeface="+mn-cs"/>
                      </a:endParaRPr>
                    </a:p>
                  </a:txBody>
                  <a:tcPr/>
                </a:tc>
                <a:tc>
                  <a:txBody>
                    <a:bodyPr/>
                    <a:lstStyle/>
                    <a:p>
                      <a:pPr marL="0" algn="ctr" defTabSz="914400" rtl="1" eaLnBrk="1" latinLnBrk="0" hangingPunct="1">
                        <a:lnSpc>
                          <a:spcPct val="150000"/>
                        </a:lnSpc>
                      </a:pPr>
                      <a:r>
                        <a:rPr lang="ar-DZ" sz="2800" kern="1200" dirty="0" smtClean="0">
                          <a:solidFill>
                            <a:schemeClr val="tx1"/>
                          </a:solidFill>
                        </a:rPr>
                        <a:t>مع</a:t>
                      </a:r>
                      <a:endParaRPr lang="fr-FR" sz="2800" b="1" kern="1200" dirty="0">
                        <a:solidFill>
                          <a:schemeClr val="tx1"/>
                        </a:solidFill>
                        <a:latin typeface="+mn-lt"/>
                        <a:ea typeface="+mn-ea"/>
                        <a:cs typeface="+mn-cs"/>
                      </a:endParaRPr>
                    </a:p>
                  </a:txBody>
                  <a:tcPr/>
                </a:tc>
              </a:tr>
              <a:tr h="802375">
                <a:tc>
                  <a:txBody>
                    <a:bodyPr/>
                    <a:lstStyle/>
                    <a:p>
                      <a:pPr algn="ctr" rtl="1">
                        <a:lnSpc>
                          <a:spcPct val="150000"/>
                        </a:lnSpc>
                      </a:pPr>
                      <a:r>
                        <a:rPr lang="ar-DZ" dirty="0" smtClean="0">
                          <a:solidFill>
                            <a:schemeClr val="tx1"/>
                          </a:solidFill>
                        </a:rPr>
                        <a:t>علاقات  </a:t>
                      </a:r>
                      <a:r>
                        <a:rPr lang="ar-DZ" dirty="0" err="1" smtClean="0">
                          <a:solidFill>
                            <a:schemeClr val="tx1"/>
                          </a:solidFill>
                        </a:rPr>
                        <a:t>غير</a:t>
                      </a:r>
                      <a:r>
                        <a:rPr lang="ar-DZ" baseline="0" dirty="0" err="1" smtClean="0">
                          <a:solidFill>
                            <a:schemeClr val="tx1"/>
                          </a:solidFill>
                        </a:rPr>
                        <a:t>مهنية</a:t>
                      </a:r>
                      <a:r>
                        <a:rPr lang="ar-DZ" baseline="0" dirty="0" smtClean="0">
                          <a:solidFill>
                            <a:schemeClr val="tx1"/>
                          </a:solidFill>
                        </a:rPr>
                        <a:t> ولا شخصية لكنها مجرد ظرفية </a:t>
                      </a:r>
                      <a:endParaRPr lang="fr-FR" dirty="0">
                        <a:solidFill>
                          <a:schemeClr val="tx1"/>
                        </a:solidFill>
                      </a:endParaRPr>
                    </a:p>
                  </a:txBody>
                  <a:tcPr/>
                </a:tc>
                <a:tc>
                  <a:txBody>
                    <a:bodyPr/>
                    <a:lstStyle/>
                    <a:p>
                      <a:pPr algn="ctr" rtl="1">
                        <a:lnSpc>
                          <a:spcPct val="150000"/>
                        </a:lnSpc>
                      </a:pPr>
                      <a:r>
                        <a:rPr lang="ar-DZ" dirty="0" smtClean="0">
                          <a:solidFill>
                            <a:schemeClr val="tx1"/>
                          </a:solidFill>
                        </a:rPr>
                        <a:t>لا يوجد </a:t>
                      </a:r>
                      <a:endParaRPr lang="fr-FR" dirty="0">
                        <a:solidFill>
                          <a:schemeClr val="tx1"/>
                        </a:solidFill>
                      </a:endParaRPr>
                    </a:p>
                  </a:txBody>
                  <a:tcPr/>
                </a:tc>
                <a:tc>
                  <a:txBody>
                    <a:bodyPr/>
                    <a:lstStyle/>
                    <a:p>
                      <a:pPr algn="ctr" rtl="1">
                        <a:lnSpc>
                          <a:spcPct val="150000"/>
                        </a:lnSpc>
                      </a:pPr>
                      <a:r>
                        <a:rPr lang="ar-DZ" dirty="0" smtClean="0">
                          <a:solidFill>
                            <a:schemeClr val="tx1"/>
                          </a:solidFill>
                        </a:rPr>
                        <a:t>زملاء العمل </a:t>
                      </a:r>
                      <a:endParaRPr lang="fr-FR" dirty="0">
                        <a:solidFill>
                          <a:schemeClr val="tx1"/>
                        </a:solidFill>
                      </a:endParaRPr>
                    </a:p>
                  </a:txBody>
                  <a:tcPr/>
                </a:tc>
              </a:tr>
              <a:tr h="802375">
                <a:tc>
                  <a:txBody>
                    <a:bodyPr/>
                    <a:lstStyle/>
                    <a:p>
                      <a:pPr algn="ctr" rtl="1">
                        <a:lnSpc>
                          <a:spcPct val="150000"/>
                        </a:lnSpc>
                      </a:pPr>
                      <a:r>
                        <a:rPr lang="ar-DZ" dirty="0" smtClean="0">
                          <a:solidFill>
                            <a:schemeClr val="tx1"/>
                          </a:solidFill>
                        </a:rPr>
                        <a:t>هم اشخاص تتفاعل معهم اجتماعيا في</a:t>
                      </a:r>
                      <a:r>
                        <a:rPr lang="ar-DZ" baseline="0" dirty="0" smtClean="0">
                          <a:solidFill>
                            <a:schemeClr val="tx1"/>
                          </a:solidFill>
                        </a:rPr>
                        <a:t> ف</a:t>
                      </a:r>
                      <a:r>
                        <a:rPr lang="ar-DZ" dirty="0" smtClean="0">
                          <a:solidFill>
                            <a:schemeClr val="tx1"/>
                          </a:solidFill>
                        </a:rPr>
                        <a:t>ضاء العمل</a:t>
                      </a:r>
                      <a:endParaRPr lang="fr-FR" dirty="0">
                        <a:solidFill>
                          <a:schemeClr val="tx1"/>
                        </a:solidFill>
                      </a:endParaRPr>
                    </a:p>
                  </a:txBody>
                  <a:tcPr/>
                </a:tc>
                <a:tc>
                  <a:txBody>
                    <a:bodyPr/>
                    <a:lstStyle/>
                    <a:p>
                      <a:pPr algn="ctr" rtl="1">
                        <a:lnSpc>
                          <a:spcPct val="150000"/>
                        </a:lnSpc>
                      </a:pPr>
                      <a:r>
                        <a:rPr lang="ar-DZ" dirty="0" smtClean="0">
                          <a:solidFill>
                            <a:schemeClr val="tx1"/>
                          </a:solidFill>
                        </a:rPr>
                        <a:t>شخصية </a:t>
                      </a:r>
                      <a:endParaRPr lang="fr-FR" dirty="0">
                        <a:solidFill>
                          <a:schemeClr val="tx1"/>
                        </a:solidFill>
                      </a:endParaRPr>
                    </a:p>
                  </a:txBody>
                  <a:tcPr/>
                </a:tc>
                <a:tc>
                  <a:txBody>
                    <a:bodyPr/>
                    <a:lstStyle/>
                    <a:p>
                      <a:pPr algn="ctr" rtl="1">
                        <a:lnSpc>
                          <a:spcPct val="150000"/>
                        </a:lnSpc>
                      </a:pPr>
                      <a:r>
                        <a:rPr lang="ar-DZ" dirty="0" smtClean="0">
                          <a:solidFill>
                            <a:schemeClr val="tx1"/>
                          </a:solidFill>
                        </a:rPr>
                        <a:t>اصدقاء العمل </a:t>
                      </a:r>
                      <a:endParaRPr lang="fr-FR" dirty="0">
                        <a:solidFill>
                          <a:schemeClr val="tx1"/>
                        </a:solidFill>
                      </a:endParaRPr>
                    </a:p>
                  </a:txBody>
                  <a:tcPr/>
                </a:tc>
              </a:tr>
              <a:tr h="802375">
                <a:tc>
                  <a:txBody>
                    <a:bodyPr/>
                    <a:lstStyle/>
                    <a:p>
                      <a:pPr algn="ctr" rtl="1">
                        <a:lnSpc>
                          <a:spcPct val="150000"/>
                        </a:lnSpc>
                      </a:pPr>
                      <a:r>
                        <a:rPr lang="ar-DZ" dirty="0" smtClean="0">
                          <a:solidFill>
                            <a:schemeClr val="tx1"/>
                          </a:solidFill>
                        </a:rPr>
                        <a:t>هم موظفون زملاء يعملون</a:t>
                      </a:r>
                      <a:r>
                        <a:rPr lang="ar-DZ" baseline="0" dirty="0" smtClean="0">
                          <a:solidFill>
                            <a:schemeClr val="tx1"/>
                          </a:solidFill>
                        </a:rPr>
                        <a:t> ف</a:t>
                      </a:r>
                      <a:r>
                        <a:rPr lang="ar-DZ" dirty="0" smtClean="0">
                          <a:solidFill>
                            <a:schemeClr val="tx1"/>
                          </a:solidFill>
                        </a:rPr>
                        <a:t>ي نفس الوقت الذي تعمل</a:t>
                      </a:r>
                      <a:r>
                        <a:rPr lang="ar-DZ" baseline="0" dirty="0" smtClean="0">
                          <a:solidFill>
                            <a:schemeClr val="tx1"/>
                          </a:solidFill>
                        </a:rPr>
                        <a:t> به </a:t>
                      </a:r>
                      <a:endParaRPr lang="fr-FR" dirty="0">
                        <a:solidFill>
                          <a:schemeClr val="tx1"/>
                        </a:solidFill>
                      </a:endParaRPr>
                    </a:p>
                  </a:txBody>
                  <a:tcPr/>
                </a:tc>
                <a:tc>
                  <a:txBody>
                    <a:bodyPr/>
                    <a:lstStyle/>
                    <a:p>
                      <a:pPr algn="ctr" rtl="1">
                        <a:lnSpc>
                          <a:spcPct val="150000"/>
                        </a:lnSpc>
                      </a:pPr>
                      <a:r>
                        <a:rPr lang="ar-DZ" dirty="0" smtClean="0">
                          <a:solidFill>
                            <a:schemeClr val="tx1"/>
                          </a:solidFill>
                        </a:rPr>
                        <a:t>مهنية</a:t>
                      </a:r>
                      <a:r>
                        <a:rPr lang="ar-DZ" baseline="0" dirty="0" smtClean="0">
                          <a:solidFill>
                            <a:schemeClr val="tx1"/>
                          </a:solidFill>
                        </a:rPr>
                        <a:t> </a:t>
                      </a:r>
                      <a:endParaRPr lang="fr-FR" dirty="0">
                        <a:solidFill>
                          <a:schemeClr val="tx1"/>
                        </a:solidFill>
                      </a:endParaRPr>
                    </a:p>
                  </a:txBody>
                  <a:tcPr/>
                </a:tc>
                <a:tc>
                  <a:txBody>
                    <a:bodyPr/>
                    <a:lstStyle/>
                    <a:p>
                      <a:pPr algn="ctr" rtl="1">
                        <a:lnSpc>
                          <a:spcPct val="150000"/>
                        </a:lnSpc>
                      </a:pPr>
                      <a:r>
                        <a:rPr lang="ar-DZ" dirty="0" smtClean="0">
                          <a:solidFill>
                            <a:schemeClr val="tx1"/>
                          </a:solidFill>
                        </a:rPr>
                        <a:t>اعضاء الفريق</a:t>
                      </a:r>
                      <a:r>
                        <a:rPr lang="ar-DZ" baseline="0" dirty="0" smtClean="0">
                          <a:solidFill>
                            <a:schemeClr val="tx1"/>
                          </a:solidFill>
                        </a:rPr>
                        <a:t> </a:t>
                      </a:r>
                      <a:endParaRPr lang="fr-FR" dirty="0">
                        <a:solidFill>
                          <a:schemeClr val="tx1"/>
                        </a:solidFill>
                      </a:endParaRPr>
                    </a:p>
                  </a:txBody>
                  <a:tcPr/>
                </a:tc>
              </a:tr>
              <a:tr h="802375">
                <a:tc>
                  <a:txBody>
                    <a:bodyPr/>
                    <a:lstStyle/>
                    <a:p>
                      <a:pPr algn="ctr" rtl="1">
                        <a:lnSpc>
                          <a:spcPct val="150000"/>
                        </a:lnSpc>
                      </a:pPr>
                      <a:r>
                        <a:rPr lang="ar-DZ" dirty="0" smtClean="0">
                          <a:solidFill>
                            <a:schemeClr val="tx1"/>
                          </a:solidFill>
                        </a:rPr>
                        <a:t>هو الذي يحدد مهام عملك ويساعدك</a:t>
                      </a:r>
                      <a:r>
                        <a:rPr lang="ar-DZ" baseline="0" dirty="0" smtClean="0">
                          <a:solidFill>
                            <a:schemeClr val="tx1"/>
                          </a:solidFill>
                        </a:rPr>
                        <a:t> ع</a:t>
                      </a:r>
                      <a:r>
                        <a:rPr lang="ar-DZ" dirty="0" smtClean="0">
                          <a:solidFill>
                            <a:schemeClr val="tx1"/>
                          </a:solidFill>
                        </a:rPr>
                        <a:t>لى النجاح </a:t>
                      </a:r>
                      <a:endParaRPr lang="fr-FR" dirty="0">
                        <a:solidFill>
                          <a:schemeClr val="tx1"/>
                        </a:solidFill>
                      </a:endParaRPr>
                    </a:p>
                  </a:txBody>
                  <a:tcPr/>
                </a:tc>
                <a:tc>
                  <a:txBody>
                    <a:bodyPr/>
                    <a:lstStyle/>
                    <a:p>
                      <a:pPr algn="ctr" rtl="1">
                        <a:lnSpc>
                          <a:spcPct val="150000"/>
                        </a:lnSpc>
                      </a:pPr>
                      <a:r>
                        <a:rPr lang="ar-DZ" dirty="0" smtClean="0">
                          <a:solidFill>
                            <a:schemeClr val="tx1"/>
                          </a:solidFill>
                        </a:rPr>
                        <a:t>مهنية </a:t>
                      </a:r>
                      <a:endParaRPr lang="fr-FR" dirty="0">
                        <a:solidFill>
                          <a:schemeClr val="tx1"/>
                        </a:solidFill>
                      </a:endParaRPr>
                    </a:p>
                  </a:txBody>
                  <a:tcPr/>
                </a:tc>
                <a:tc>
                  <a:txBody>
                    <a:bodyPr/>
                    <a:lstStyle/>
                    <a:p>
                      <a:pPr algn="ctr" rtl="1">
                        <a:lnSpc>
                          <a:spcPct val="150000"/>
                        </a:lnSpc>
                      </a:pPr>
                      <a:r>
                        <a:rPr lang="ar-DZ" dirty="0" smtClean="0">
                          <a:solidFill>
                            <a:schemeClr val="tx1"/>
                          </a:solidFill>
                        </a:rPr>
                        <a:t>المدير </a:t>
                      </a:r>
                      <a:endParaRPr lang="fr-FR" dirty="0">
                        <a:solidFill>
                          <a:schemeClr val="tx1"/>
                        </a:solidFill>
                      </a:endParaRPr>
                    </a:p>
                  </a:txBody>
                  <a:tcPr/>
                </a:tc>
              </a:tr>
              <a:tr h="802375">
                <a:tc>
                  <a:txBody>
                    <a:bodyPr/>
                    <a:lstStyle/>
                    <a:p>
                      <a:pPr algn="ctr" rtl="1">
                        <a:lnSpc>
                          <a:spcPct val="150000"/>
                        </a:lnSpc>
                      </a:pPr>
                      <a:r>
                        <a:rPr lang="ar-DZ" dirty="0" smtClean="0">
                          <a:solidFill>
                            <a:schemeClr val="tx1"/>
                          </a:solidFill>
                        </a:rPr>
                        <a:t>هو ذلك الشخص الذي تقضي معه وقت طويل </a:t>
                      </a:r>
                      <a:endParaRPr lang="fr-FR" dirty="0">
                        <a:solidFill>
                          <a:schemeClr val="tx1"/>
                        </a:solidFill>
                      </a:endParaRPr>
                    </a:p>
                  </a:txBody>
                  <a:tcPr/>
                </a:tc>
                <a:tc>
                  <a:txBody>
                    <a:bodyPr/>
                    <a:lstStyle/>
                    <a:p>
                      <a:pPr algn="ctr" rtl="1">
                        <a:lnSpc>
                          <a:spcPct val="150000"/>
                        </a:lnSpc>
                      </a:pPr>
                      <a:r>
                        <a:rPr lang="ar-DZ" dirty="0" smtClean="0">
                          <a:solidFill>
                            <a:schemeClr val="tx1"/>
                          </a:solidFill>
                        </a:rPr>
                        <a:t>شخصية </a:t>
                      </a:r>
                      <a:endParaRPr lang="fr-FR" dirty="0">
                        <a:solidFill>
                          <a:schemeClr val="tx1"/>
                        </a:solidFill>
                      </a:endParaRPr>
                    </a:p>
                  </a:txBody>
                  <a:tcPr/>
                </a:tc>
                <a:tc>
                  <a:txBody>
                    <a:bodyPr/>
                    <a:lstStyle/>
                    <a:p>
                      <a:pPr algn="ctr" rtl="1">
                        <a:lnSpc>
                          <a:spcPct val="150000"/>
                        </a:lnSpc>
                      </a:pPr>
                      <a:r>
                        <a:rPr lang="ar-DZ" dirty="0" smtClean="0">
                          <a:solidFill>
                            <a:schemeClr val="tx1"/>
                          </a:solidFill>
                        </a:rPr>
                        <a:t>زملاء العمل</a:t>
                      </a:r>
                      <a:r>
                        <a:rPr lang="ar-DZ" baseline="0" dirty="0" smtClean="0">
                          <a:solidFill>
                            <a:schemeClr val="tx1"/>
                          </a:solidFill>
                        </a:rPr>
                        <a:t> ال</a:t>
                      </a:r>
                      <a:r>
                        <a:rPr lang="ar-DZ" dirty="0" smtClean="0">
                          <a:solidFill>
                            <a:schemeClr val="tx1"/>
                          </a:solidFill>
                        </a:rPr>
                        <a:t>مقربون</a:t>
                      </a:r>
                      <a:r>
                        <a:rPr lang="ar-DZ" baseline="0" dirty="0" smtClean="0">
                          <a:solidFill>
                            <a:schemeClr val="tx1"/>
                          </a:solidFill>
                        </a:rPr>
                        <a:t> </a:t>
                      </a:r>
                      <a:endParaRPr lang="fr-FR" dirty="0">
                        <a:solidFill>
                          <a:schemeClr val="tx1"/>
                        </a:solidFill>
                      </a:endParaRPr>
                    </a:p>
                  </a:txBody>
                  <a:tcPr/>
                </a:tc>
              </a:tr>
              <a:tr h="802375">
                <a:tc>
                  <a:txBody>
                    <a:bodyPr/>
                    <a:lstStyle/>
                    <a:p>
                      <a:pPr algn="ctr" rtl="1">
                        <a:lnSpc>
                          <a:spcPct val="150000"/>
                        </a:lnSpc>
                      </a:pPr>
                      <a:r>
                        <a:rPr lang="ar-DZ" dirty="0" smtClean="0">
                          <a:solidFill>
                            <a:schemeClr val="tx1"/>
                          </a:solidFill>
                        </a:rPr>
                        <a:t>هو الشخص الذي تذهب اليه للحصول على توجيه مهني</a:t>
                      </a:r>
                      <a:endParaRPr lang="fr-FR" dirty="0">
                        <a:solidFill>
                          <a:schemeClr val="tx1"/>
                        </a:solidFill>
                      </a:endParaRPr>
                    </a:p>
                  </a:txBody>
                  <a:tcPr/>
                </a:tc>
                <a:tc>
                  <a:txBody>
                    <a:bodyPr/>
                    <a:lstStyle/>
                    <a:p>
                      <a:pPr algn="ctr" rtl="1">
                        <a:lnSpc>
                          <a:spcPct val="150000"/>
                        </a:lnSpc>
                      </a:pPr>
                      <a:r>
                        <a:rPr lang="ar-DZ" dirty="0" smtClean="0">
                          <a:solidFill>
                            <a:schemeClr val="tx1"/>
                          </a:solidFill>
                        </a:rPr>
                        <a:t>مهنية </a:t>
                      </a:r>
                      <a:endParaRPr lang="fr-FR" dirty="0">
                        <a:solidFill>
                          <a:schemeClr val="tx1"/>
                        </a:solidFill>
                      </a:endParaRPr>
                    </a:p>
                  </a:txBody>
                  <a:tcPr/>
                </a:tc>
                <a:tc>
                  <a:txBody>
                    <a:bodyPr/>
                    <a:lstStyle/>
                    <a:p>
                      <a:pPr algn="ctr" rtl="1">
                        <a:lnSpc>
                          <a:spcPct val="150000"/>
                        </a:lnSpc>
                      </a:pPr>
                      <a:r>
                        <a:rPr lang="ar-DZ" dirty="0" smtClean="0">
                          <a:solidFill>
                            <a:schemeClr val="tx1"/>
                          </a:solidFill>
                        </a:rPr>
                        <a:t>المدرب</a:t>
                      </a:r>
                      <a:endParaRPr lang="fr-FR" dirty="0">
                        <a:solidFill>
                          <a:schemeClr val="tx1"/>
                        </a:solidFill>
                      </a:endParaRPr>
                    </a:p>
                  </a:txBody>
                  <a:tcPr/>
                </a:tc>
              </a:tr>
            </a:tbl>
          </a:graphicData>
        </a:graphic>
      </p:graphicFrame>
    </p:spTree>
    <p:extLst>
      <p:ext uri="{BB962C8B-B14F-4D97-AF65-F5344CB8AC3E}">
        <p14:creationId xmlns:p14="http://schemas.microsoft.com/office/powerpoint/2010/main" val="1547640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28" y="249381"/>
            <a:ext cx="8172430" cy="92333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ar-DZ" sz="5400" b="1" dirty="0"/>
              <a:t>أسس أو محددات التفاعل </a:t>
            </a:r>
            <a:r>
              <a:rPr lang="ar-DZ" sz="5400" b="1" dirty="0" smtClean="0"/>
              <a:t>الاجتماعي</a:t>
            </a:r>
            <a:endParaRPr lang="fr-FR" sz="5400" b="1" dirty="0"/>
          </a:p>
        </p:txBody>
      </p:sp>
      <p:sp>
        <p:nvSpPr>
          <p:cNvPr id="4" name="그래픽 7">
            <a:extLst>
              <a:ext uri="{FF2B5EF4-FFF2-40B4-BE49-F238E27FC236}">
                <a16:creationId xmlns="" xmlns:a16="http://schemas.microsoft.com/office/drawing/2014/main" id="{9CEEFB13-8FF1-4AC9-892F-055ED9BFA369}"/>
              </a:ext>
            </a:extLst>
          </p:cNvPr>
          <p:cNvSpPr/>
          <p:nvPr/>
        </p:nvSpPr>
        <p:spPr>
          <a:xfrm rot="9000000">
            <a:off x="297848" y="4641522"/>
            <a:ext cx="2154179" cy="1798402"/>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grpSp>
        <p:nvGrpSpPr>
          <p:cNvPr id="5" name="Group 12">
            <a:extLst>
              <a:ext uri="{FF2B5EF4-FFF2-40B4-BE49-F238E27FC236}">
                <a16:creationId xmlns="" xmlns:a16="http://schemas.microsoft.com/office/drawing/2014/main" id="{284E5854-7257-4BF3-B563-1CAF2EC67AED}"/>
              </a:ext>
            </a:extLst>
          </p:cNvPr>
          <p:cNvGrpSpPr/>
          <p:nvPr/>
        </p:nvGrpSpPr>
        <p:grpSpPr>
          <a:xfrm rot="8579342">
            <a:off x="9832011" y="170982"/>
            <a:ext cx="1812231" cy="2305293"/>
            <a:chOff x="2683955" y="5014691"/>
            <a:chExt cx="1024689" cy="1120054"/>
          </a:xfrm>
        </p:grpSpPr>
        <p:sp>
          <p:nvSpPr>
            <p:cNvPr id="6" name="그래픽 7">
              <a:extLst>
                <a:ext uri="{FF2B5EF4-FFF2-40B4-BE49-F238E27FC236}">
                  <a16:creationId xmlns="" xmlns:a16="http://schemas.microsoft.com/office/drawing/2014/main" id="{30403DAA-99CB-4490-878D-00A3EBEB5F26}"/>
                </a:ext>
              </a:extLst>
            </p:cNvPr>
            <p:cNvSpPr/>
            <p:nvPr/>
          </p:nvSpPr>
          <p:spPr>
            <a:xfrm rot="3600000">
              <a:off x="2667817" y="5055633"/>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endParaRPr lang="en-US"/>
            </a:p>
          </p:txBody>
        </p:sp>
        <p:sp>
          <p:nvSpPr>
            <p:cNvPr id="7" name="그래픽 38">
              <a:extLst>
                <a:ext uri="{FF2B5EF4-FFF2-40B4-BE49-F238E27FC236}">
                  <a16:creationId xmlns="" xmlns:a16="http://schemas.microsoft.com/office/drawing/2014/main" id="{FDC43556-CC8A-43FD-A16C-D01CC4B4C392}"/>
                </a:ext>
              </a:extLst>
            </p:cNvPr>
            <p:cNvSpPr/>
            <p:nvPr/>
          </p:nvSpPr>
          <p:spPr>
            <a:xfrm>
              <a:off x="2731133" y="501469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8" name="그래픽 7">
            <a:extLst>
              <a:ext uri="{FF2B5EF4-FFF2-40B4-BE49-F238E27FC236}">
                <a16:creationId xmlns="" xmlns:a16="http://schemas.microsoft.com/office/drawing/2014/main" id="{9CEEFB13-8FF1-4AC9-892F-055ED9BFA369}"/>
              </a:ext>
            </a:extLst>
          </p:cNvPr>
          <p:cNvSpPr/>
          <p:nvPr/>
        </p:nvSpPr>
        <p:spPr>
          <a:xfrm rot="9000000">
            <a:off x="231186" y="4297633"/>
            <a:ext cx="2281097" cy="2200984"/>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p:spPr>
        <p:style>
          <a:lnRef idx="2">
            <a:schemeClr val="accent1"/>
          </a:lnRef>
          <a:fillRef idx="1">
            <a:schemeClr val="lt1"/>
          </a:fillRef>
          <a:effectRef idx="0">
            <a:schemeClr val="accent1"/>
          </a:effectRef>
          <a:fontRef idx="minor">
            <a:schemeClr val="dk1"/>
          </a:fontRef>
        </p:style>
        <p:txBody>
          <a:bodyPr rtlCol="0" anchor="ctr"/>
          <a:lstStyle/>
          <a:p>
            <a:endParaRPr lang="en-US"/>
          </a:p>
        </p:txBody>
      </p:sp>
      <p:graphicFrame>
        <p:nvGraphicFramePr>
          <p:cNvPr id="9" name="Diagramme 8"/>
          <p:cNvGraphicFramePr/>
          <p:nvPr>
            <p:extLst>
              <p:ext uri="{D42A27DB-BD31-4B8C-83A1-F6EECF244321}">
                <p14:modId xmlns:p14="http://schemas.microsoft.com/office/powerpoint/2010/main" val="3268284374"/>
              </p:ext>
            </p:extLst>
          </p:nvPr>
        </p:nvGraphicFramePr>
        <p:xfrm>
          <a:off x="1889739" y="1439333"/>
          <a:ext cx="90605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0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B84A99F-0FF0-4A81-BA6F-084D544CF183}"/>
              </a:ext>
            </a:extLst>
          </p:cNvPr>
          <p:cNvGrpSpPr/>
          <p:nvPr/>
        </p:nvGrpSpPr>
        <p:grpSpPr>
          <a:xfrm>
            <a:off x="6093163" y="1255266"/>
            <a:ext cx="5743238" cy="5172745"/>
            <a:chOff x="5661362" y="779694"/>
            <a:chExt cx="6257161" cy="5635618"/>
          </a:xfrm>
        </p:grpSpPr>
        <p:sp>
          <p:nvSpPr>
            <p:cNvPr id="21" name="Freeform 5">
              <a:extLst>
                <a:ext uri="{FF2B5EF4-FFF2-40B4-BE49-F238E27FC236}">
                  <a16:creationId xmlns="" xmlns:a16="http://schemas.microsoft.com/office/drawing/2014/main" id="{2268A113-4420-4B67-9B11-3CDA9597EAC5}"/>
                </a:ext>
              </a:extLst>
            </p:cNvPr>
            <p:cNvSpPr>
              <a:spLocks/>
            </p:cNvSpPr>
            <p:nvPr/>
          </p:nvSpPr>
          <p:spPr bwMode="auto">
            <a:xfrm flipH="1">
              <a:off x="10327435" y="779694"/>
              <a:ext cx="1115718" cy="563561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22" name="Freeform 6">
              <a:extLst>
                <a:ext uri="{FF2B5EF4-FFF2-40B4-BE49-F238E27FC236}">
                  <a16:creationId xmlns="" xmlns:a16="http://schemas.microsoft.com/office/drawing/2014/main" id="{6704E19A-6C4E-4296-BEB6-434327C9EB74}"/>
                </a:ext>
              </a:extLst>
            </p:cNvPr>
            <p:cNvSpPr>
              <a:spLocks/>
            </p:cNvSpPr>
            <p:nvPr/>
          </p:nvSpPr>
          <p:spPr bwMode="auto">
            <a:xfrm flipH="1">
              <a:off x="9213076" y="779694"/>
              <a:ext cx="1114359" cy="563561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9" name="Freeform 5">
              <a:extLst>
                <a:ext uri="{FF2B5EF4-FFF2-40B4-BE49-F238E27FC236}">
                  <a16:creationId xmlns="" xmlns:a16="http://schemas.microsoft.com/office/drawing/2014/main" id="{AFFD33AF-A9BD-4F04-9012-337D9AC8C1C5}"/>
                </a:ext>
              </a:extLst>
            </p:cNvPr>
            <p:cNvSpPr>
              <a:spLocks/>
            </p:cNvSpPr>
            <p:nvPr/>
          </p:nvSpPr>
          <p:spPr bwMode="auto">
            <a:xfrm flipH="1">
              <a:off x="9005733" y="2084620"/>
              <a:ext cx="882317" cy="4330692"/>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3">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20" name="Freeform 6">
              <a:extLst>
                <a:ext uri="{FF2B5EF4-FFF2-40B4-BE49-F238E27FC236}">
                  <a16:creationId xmlns="" xmlns:a16="http://schemas.microsoft.com/office/drawing/2014/main" id="{AAB1DF5E-9F20-400D-992F-834548D2A876}"/>
                </a:ext>
              </a:extLst>
            </p:cNvPr>
            <p:cNvSpPr>
              <a:spLocks/>
            </p:cNvSpPr>
            <p:nvPr/>
          </p:nvSpPr>
          <p:spPr bwMode="auto">
            <a:xfrm flipH="1">
              <a:off x="8124494" y="2084620"/>
              <a:ext cx="881242" cy="4330692"/>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7" name="Freeform 5">
              <a:extLst>
                <a:ext uri="{FF2B5EF4-FFF2-40B4-BE49-F238E27FC236}">
                  <a16:creationId xmlns="" xmlns:a16="http://schemas.microsoft.com/office/drawing/2014/main" id="{F46D594A-6BF0-46EF-80E7-133071DADE94}"/>
                </a:ext>
              </a:extLst>
            </p:cNvPr>
            <p:cNvSpPr>
              <a:spLocks/>
            </p:cNvSpPr>
            <p:nvPr/>
          </p:nvSpPr>
          <p:spPr bwMode="auto">
            <a:xfrm flipH="1">
              <a:off x="7917151" y="3212374"/>
              <a:ext cx="882317" cy="320293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5">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8" name="Freeform 6">
              <a:extLst>
                <a:ext uri="{FF2B5EF4-FFF2-40B4-BE49-F238E27FC236}">
                  <a16:creationId xmlns="" xmlns:a16="http://schemas.microsoft.com/office/drawing/2014/main" id="{A0AE63A6-D323-4487-BEA7-D4A4EEB6EF64}"/>
                </a:ext>
              </a:extLst>
            </p:cNvPr>
            <p:cNvSpPr>
              <a:spLocks/>
            </p:cNvSpPr>
            <p:nvPr/>
          </p:nvSpPr>
          <p:spPr bwMode="auto">
            <a:xfrm flipH="1">
              <a:off x="7035911" y="3212374"/>
              <a:ext cx="881242" cy="320293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3" name="Freeform 5">
              <a:extLst>
                <a:ext uri="{FF2B5EF4-FFF2-40B4-BE49-F238E27FC236}">
                  <a16:creationId xmlns="" xmlns:a16="http://schemas.microsoft.com/office/drawing/2014/main" id="{5845CC76-4E31-4660-882F-91DD6DD43FFB}"/>
                </a:ext>
              </a:extLst>
            </p:cNvPr>
            <p:cNvSpPr>
              <a:spLocks/>
            </p:cNvSpPr>
            <p:nvPr/>
          </p:nvSpPr>
          <p:spPr bwMode="auto">
            <a:xfrm flipH="1">
              <a:off x="6827493" y="4398605"/>
              <a:ext cx="882317" cy="201670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4">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4" name="Freeform 6">
              <a:extLst>
                <a:ext uri="{FF2B5EF4-FFF2-40B4-BE49-F238E27FC236}">
                  <a16:creationId xmlns="" xmlns:a16="http://schemas.microsoft.com/office/drawing/2014/main" id="{2F9D1600-22F0-4423-95F7-D1625B1CCC16}"/>
                </a:ext>
              </a:extLst>
            </p:cNvPr>
            <p:cNvSpPr>
              <a:spLocks/>
            </p:cNvSpPr>
            <p:nvPr/>
          </p:nvSpPr>
          <p:spPr bwMode="auto">
            <a:xfrm flipH="1">
              <a:off x="5946251" y="4398605"/>
              <a:ext cx="881242" cy="201670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id-ID" sz="7200"/>
            </a:p>
          </p:txBody>
        </p:sp>
        <p:cxnSp>
          <p:nvCxnSpPr>
            <p:cNvPr id="15" name="Straight Connector 14">
              <a:extLst>
                <a:ext uri="{FF2B5EF4-FFF2-40B4-BE49-F238E27FC236}">
                  <a16:creationId xmlns="" xmlns:a16="http://schemas.microsoft.com/office/drawing/2014/main" id="{2B5E15AD-298C-428F-B898-5203E0F05C5B}"/>
                </a:ext>
              </a:extLst>
            </p:cNvPr>
            <p:cNvCxnSpPr>
              <a:cxnSpLocks/>
            </p:cNvCxnSpPr>
            <p:nvPr/>
          </p:nvCxnSpPr>
          <p:spPr>
            <a:xfrm>
              <a:off x="5661362" y="6415312"/>
              <a:ext cx="625716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F339BAA6-E6E5-4743-BF7A-0CF023C62BA5}"/>
              </a:ext>
            </a:extLst>
          </p:cNvPr>
          <p:cNvSpPr txBox="1"/>
          <p:nvPr/>
        </p:nvSpPr>
        <p:spPr>
          <a:xfrm>
            <a:off x="2395344" y="232901"/>
            <a:ext cx="68199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3600" b="1" u="sng" dirty="0">
                <a:solidFill>
                  <a:schemeClr val="accent2">
                    <a:lumMod val="75000"/>
                  </a:schemeClr>
                </a:solidFill>
                <a:effectLst>
                  <a:outerShdw blurRad="38100" dist="38100" dir="2700000" algn="tl">
                    <a:srgbClr val="000000">
                      <a:alpha val="43137"/>
                    </a:srgbClr>
                  </a:outerShdw>
                </a:effectLst>
              </a:rPr>
              <a:t>اهمية التفاعلات في فضاء العمل</a:t>
            </a:r>
            <a:endParaRPr lang="en-US" sz="3600" b="1" u="sng" dirty="0">
              <a:solidFill>
                <a:schemeClr val="accent2">
                  <a:lumMod val="75000"/>
                </a:schemeClr>
              </a:solidFill>
              <a:effectLst>
                <a:outerShdw blurRad="38100" dist="38100" dir="2700000" algn="tl">
                  <a:srgbClr val="000000">
                    <a:alpha val="43137"/>
                  </a:srgbClr>
                </a:outerShdw>
              </a:effectLst>
            </a:endParaRPr>
          </a:p>
        </p:txBody>
      </p:sp>
      <p:sp>
        <p:nvSpPr>
          <p:cNvPr id="26" name="Text Placeholder 10">
            <a:extLst>
              <a:ext uri="{FF2B5EF4-FFF2-40B4-BE49-F238E27FC236}">
                <a16:creationId xmlns="" xmlns:a16="http://schemas.microsoft.com/office/drawing/2014/main" id="{CBD2A10F-D5AC-4650-9264-0F49C2169C38}"/>
              </a:ext>
            </a:extLst>
          </p:cNvPr>
          <p:cNvSpPr txBox="1">
            <a:spLocks/>
          </p:cNvSpPr>
          <p:nvPr/>
        </p:nvSpPr>
        <p:spPr>
          <a:xfrm>
            <a:off x="664553" y="1933674"/>
            <a:ext cx="6118337" cy="390876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rtl="1">
              <a:lnSpc>
                <a:spcPct val="150000"/>
              </a:lnSpc>
              <a:buFont typeface="Wingdings" panose="05000000000000000000" pitchFamily="2" charset="2"/>
              <a:buChar char="ü"/>
            </a:pPr>
            <a:r>
              <a:rPr lang="ar-DZ" dirty="0" smtClean="0"/>
              <a:t>تلعب دورا هاما  واساسي في الرفاهية والتي بدورها لها تأثير ايجابي على ارتباط الموظفين</a:t>
            </a:r>
          </a:p>
          <a:p>
            <a:pPr marL="285750" indent="-285750" algn="ctr" rtl="1">
              <a:lnSpc>
                <a:spcPct val="150000"/>
              </a:lnSpc>
              <a:buFont typeface="Wingdings" panose="05000000000000000000" pitchFamily="2" charset="2"/>
              <a:buChar char="ü"/>
            </a:pPr>
            <a:r>
              <a:rPr lang="ar-DZ" dirty="0" smtClean="0"/>
              <a:t>تؤدي </a:t>
            </a:r>
            <a:r>
              <a:rPr lang="ar-DZ" dirty="0"/>
              <a:t>الى انتشار المعرفة وزيادة الخبرة لدى الموظفين </a:t>
            </a:r>
          </a:p>
          <a:p>
            <a:pPr marL="285750" indent="-285750" algn="ctr" rtl="1">
              <a:lnSpc>
                <a:spcPct val="150000"/>
              </a:lnSpc>
              <a:buFont typeface="Wingdings" panose="05000000000000000000" pitchFamily="2" charset="2"/>
              <a:buChar char="ü"/>
            </a:pPr>
            <a:r>
              <a:rPr lang="ar-DZ" dirty="0"/>
              <a:t>تحسن نتائج الاداء </a:t>
            </a:r>
            <a:r>
              <a:rPr lang="ar-DZ" dirty="0" smtClean="0"/>
              <a:t>بانخفاض </a:t>
            </a:r>
            <a:r>
              <a:rPr lang="ar-DZ" dirty="0"/>
              <a:t>معدل تغيب الموظفين </a:t>
            </a:r>
          </a:p>
          <a:p>
            <a:pPr marL="285750" indent="-285750" algn="ctr" rtl="1">
              <a:lnSpc>
                <a:spcPct val="150000"/>
              </a:lnSpc>
              <a:buFont typeface="Wingdings" panose="05000000000000000000" pitchFamily="2" charset="2"/>
              <a:buChar char="ü"/>
            </a:pPr>
            <a:r>
              <a:rPr lang="ar-DZ" dirty="0"/>
              <a:t>توفر فرص لتسهيل التفكير الابداعي </a:t>
            </a:r>
          </a:p>
          <a:p>
            <a:pPr marL="285750" indent="-285750" algn="ctr" rtl="1">
              <a:lnSpc>
                <a:spcPct val="150000"/>
              </a:lnSpc>
              <a:buFont typeface="Wingdings" panose="05000000000000000000" pitchFamily="2" charset="2"/>
              <a:buChar char="ü"/>
            </a:pPr>
            <a:r>
              <a:rPr lang="ar-DZ" dirty="0"/>
              <a:t>زيادة الانتاجية و المردودية </a:t>
            </a:r>
            <a:r>
              <a:rPr lang="ar-DZ" sz="2000" dirty="0"/>
              <a:t>وبالتالي نجاح الاعمال والمشاريع </a:t>
            </a:r>
          </a:p>
          <a:p>
            <a:pPr algn="ctr">
              <a:lnSpc>
                <a:spcPct val="200000"/>
              </a:lnSpc>
            </a:pPr>
            <a:endPar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 xmlns:a16="http://schemas.microsoft.com/office/drawing/2014/main" id="{94988183-0C75-4E98-AD1D-2C8CBB42371C}"/>
              </a:ext>
            </a:extLst>
          </p:cNvPr>
          <p:cNvSpPr/>
          <p:nvPr/>
        </p:nvSpPr>
        <p:spPr>
          <a:xfrm>
            <a:off x="503156" y="5702262"/>
            <a:ext cx="2498414" cy="698291"/>
          </a:xfrm>
          <a:prstGeom prst="rect">
            <a:avLst/>
          </a:prstGeom>
          <a:solidFill>
            <a:srgbClr val="0F62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 xmlns:a16="http://schemas.microsoft.com/office/drawing/2014/main" id="{C35F9AA3-D813-490F-9F66-96683C096650}"/>
              </a:ext>
            </a:extLst>
          </p:cNvPr>
          <p:cNvSpPr/>
          <p:nvPr/>
        </p:nvSpPr>
        <p:spPr>
          <a:xfrm>
            <a:off x="3162014" y="5702261"/>
            <a:ext cx="2498414" cy="69829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1" name="Text Placeholder 10">
            <a:extLst>
              <a:ext uri="{FF2B5EF4-FFF2-40B4-BE49-F238E27FC236}">
                <a16:creationId xmlns="" xmlns:a16="http://schemas.microsoft.com/office/drawing/2014/main" id="{B28D9434-C206-4AF2-BC3B-CF37EE21C898}"/>
              </a:ext>
            </a:extLst>
          </p:cNvPr>
          <p:cNvSpPr txBox="1">
            <a:spLocks/>
          </p:cNvSpPr>
          <p:nvPr/>
        </p:nvSpPr>
        <p:spPr>
          <a:xfrm>
            <a:off x="503156" y="5800562"/>
            <a:ext cx="2498414" cy="456920"/>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800" b="1" dirty="0" smtClean="0">
                <a:latin typeface="Open Sans SemiBold" panose="020B0706030804020204" pitchFamily="34" charset="0"/>
                <a:ea typeface="Open Sans SemiBold" panose="020B0706030804020204" pitchFamily="34" charset="0"/>
                <a:cs typeface="Open Sans SemiBold" panose="020B0706030804020204" pitchFamily="34" charset="0"/>
              </a:rPr>
              <a:t>زاد </a:t>
            </a:r>
            <a:r>
              <a:rPr lang="ar-DZ" sz="1800" b="1" dirty="0">
                <a:latin typeface="Open Sans SemiBold" panose="020B0706030804020204" pitchFamily="34" charset="0"/>
                <a:ea typeface="Open Sans SemiBold" panose="020B0706030804020204" pitchFamily="34" charset="0"/>
                <a:cs typeface="Open Sans SemiBold" panose="020B0706030804020204" pitchFamily="34" charset="0"/>
              </a:rPr>
              <a:t>نجاح الاعمال والمشاريع </a:t>
            </a:r>
            <a:endParaRPr lang="en-US" sz="18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 Placeholder 10">
            <a:extLst>
              <a:ext uri="{FF2B5EF4-FFF2-40B4-BE49-F238E27FC236}">
                <a16:creationId xmlns="" xmlns:a16="http://schemas.microsoft.com/office/drawing/2014/main" id="{8CE681ED-AFBE-4220-8A06-019D9D79EA95}"/>
              </a:ext>
            </a:extLst>
          </p:cNvPr>
          <p:cNvSpPr txBox="1">
            <a:spLocks/>
          </p:cNvSpPr>
          <p:nvPr/>
        </p:nvSpPr>
        <p:spPr>
          <a:xfrm>
            <a:off x="3160847" y="5800562"/>
            <a:ext cx="2498414" cy="463588"/>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800" b="1" dirty="0" smtClean="0">
                <a:latin typeface="Open Sans SemiBold" panose="020B0706030804020204" pitchFamily="34" charset="0"/>
                <a:ea typeface="Open Sans SemiBold" panose="020B0706030804020204" pitchFamily="34" charset="0"/>
                <a:cs typeface="Open Sans SemiBold" panose="020B0706030804020204" pitchFamily="34" charset="0"/>
              </a:rPr>
              <a:t>كلما زاد التفاعل </a:t>
            </a:r>
            <a:r>
              <a:rPr lang="ar-DZ" sz="1800" b="1" dirty="0" err="1" smtClean="0">
                <a:latin typeface="Open Sans SemiBold" panose="020B0706030804020204" pitchFamily="34" charset="0"/>
                <a:ea typeface="Open Sans SemiBold" panose="020B0706030804020204" pitchFamily="34" charset="0"/>
                <a:cs typeface="Open Sans SemiBold" panose="020B0706030804020204" pitchFamily="34" charset="0"/>
              </a:rPr>
              <a:t>الايحابي</a:t>
            </a:r>
            <a:endParaRPr lang="en-US" sz="18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Image 2"/>
          <p:cNvPicPr>
            <a:picLocks noChangeAspect="1"/>
          </p:cNvPicPr>
          <p:nvPr/>
        </p:nvPicPr>
        <p:blipFill>
          <a:blip r:embed="rId2"/>
          <a:stretch>
            <a:fillRect/>
          </a:stretch>
        </p:blipFill>
        <p:spPr>
          <a:xfrm>
            <a:off x="8409417" y="469542"/>
            <a:ext cx="243861" cy="243861"/>
          </a:xfrm>
          <a:prstGeom prst="rect">
            <a:avLst/>
          </a:prstGeom>
        </p:spPr>
      </p:pic>
      <p:grpSp>
        <p:nvGrpSpPr>
          <p:cNvPr id="25" name="Group 22">
            <a:extLst>
              <a:ext uri="{FF2B5EF4-FFF2-40B4-BE49-F238E27FC236}">
                <a16:creationId xmlns="" xmlns:a16="http://schemas.microsoft.com/office/drawing/2014/main" id="{E724950F-D65E-4351-B577-2D0277D7D558}"/>
              </a:ext>
            </a:extLst>
          </p:cNvPr>
          <p:cNvGrpSpPr/>
          <p:nvPr/>
        </p:nvGrpSpPr>
        <p:grpSpPr>
          <a:xfrm rot="2821569">
            <a:off x="141363" y="-75425"/>
            <a:ext cx="1872608" cy="2304542"/>
            <a:chOff x="4942455" y="1705486"/>
            <a:chExt cx="1056966" cy="1120054"/>
          </a:xfrm>
        </p:grpSpPr>
        <p:sp>
          <p:nvSpPr>
            <p:cNvPr id="27" name="그래픽 10">
              <a:extLst>
                <a:ext uri="{FF2B5EF4-FFF2-40B4-BE49-F238E27FC236}">
                  <a16:creationId xmlns="" xmlns:a16="http://schemas.microsoft.com/office/drawing/2014/main" id="{2F76F69D-CC4E-43A2-BE19-A8E7AE8B8A21}"/>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solidFill>
              <a:schemeClr val="accent2"/>
            </a:solidFill>
            <a:ln w="9525" cap="flat">
              <a:noFill/>
              <a:prstDash val="solid"/>
              <a:miter/>
            </a:ln>
          </p:spPr>
          <p:txBody>
            <a:bodyPr rtlCol="0" anchor="ctr"/>
            <a:lstStyle/>
            <a:p>
              <a:endParaRPr lang="en-US"/>
            </a:p>
          </p:txBody>
        </p:sp>
        <p:sp>
          <p:nvSpPr>
            <p:cNvPr id="37" name="그래픽 34">
              <a:extLst>
                <a:ext uri="{FF2B5EF4-FFF2-40B4-BE49-F238E27FC236}">
                  <a16:creationId xmlns="" xmlns:a16="http://schemas.microsoft.com/office/drawing/2014/main" id="{7698B70B-C244-4519-8A52-5F9B4250E57A}"/>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38" name="Group 33">
            <a:extLst>
              <a:ext uri="{FF2B5EF4-FFF2-40B4-BE49-F238E27FC236}">
                <a16:creationId xmlns="" xmlns:a16="http://schemas.microsoft.com/office/drawing/2014/main" id="{F6D169AB-070B-42BC-9CA7-5BBAC4BC4348}"/>
              </a:ext>
            </a:extLst>
          </p:cNvPr>
          <p:cNvGrpSpPr/>
          <p:nvPr/>
        </p:nvGrpSpPr>
        <p:grpSpPr>
          <a:xfrm rot="7739345">
            <a:off x="10736530" y="-252128"/>
            <a:ext cx="1025610" cy="1931062"/>
            <a:chOff x="4942455" y="1705486"/>
            <a:chExt cx="1056966" cy="1120054"/>
          </a:xfrm>
        </p:grpSpPr>
        <p:sp>
          <p:nvSpPr>
            <p:cNvPr id="39" name="그래픽 10">
              <a:extLst>
                <a:ext uri="{FF2B5EF4-FFF2-40B4-BE49-F238E27FC236}">
                  <a16:creationId xmlns="" xmlns:a16="http://schemas.microsoft.com/office/drawing/2014/main" id="{4E5D1FE6-1726-4CBF-B21D-DC635A7664BF}"/>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endParaRPr lang="en-US"/>
            </a:p>
          </p:txBody>
        </p:sp>
        <p:sp>
          <p:nvSpPr>
            <p:cNvPr id="40" name="그래픽 34">
              <a:extLst>
                <a:ext uri="{FF2B5EF4-FFF2-40B4-BE49-F238E27FC236}">
                  <a16:creationId xmlns="" xmlns:a16="http://schemas.microsoft.com/office/drawing/2014/main" id="{5D4CD262-EFD8-4CE3-BF32-F93FCD505772}"/>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spTree>
    <p:extLst>
      <p:ext uri="{BB962C8B-B14F-4D97-AF65-F5344CB8AC3E}">
        <p14:creationId xmlns:p14="http://schemas.microsoft.com/office/powerpoint/2010/main" val="1729504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1"/>
                                        </p:tgtEl>
                                        <p:attrNameLst>
                                          <p:attrName>r</p:attrName>
                                        </p:attrNameLst>
                                      </p:cBhvr>
                                    </p:animRot>
                                    <p:animRot by="-240000">
                                      <p:cBhvr>
                                        <p:cTn id="15" dur="200" fill="hold">
                                          <p:stCondLst>
                                            <p:cond delay="200"/>
                                          </p:stCondLst>
                                        </p:cTn>
                                        <p:tgtEl>
                                          <p:spTgt spid="31"/>
                                        </p:tgtEl>
                                        <p:attrNameLst>
                                          <p:attrName>r</p:attrName>
                                        </p:attrNameLst>
                                      </p:cBhvr>
                                    </p:animRot>
                                    <p:animRot by="240000">
                                      <p:cBhvr>
                                        <p:cTn id="16" dur="200" fill="hold">
                                          <p:stCondLst>
                                            <p:cond delay="400"/>
                                          </p:stCondLst>
                                        </p:cTn>
                                        <p:tgtEl>
                                          <p:spTgt spid="31"/>
                                        </p:tgtEl>
                                        <p:attrNameLst>
                                          <p:attrName>r</p:attrName>
                                        </p:attrNameLst>
                                      </p:cBhvr>
                                    </p:animRot>
                                    <p:animRot by="-240000">
                                      <p:cBhvr>
                                        <p:cTn id="17" dur="200" fill="hold">
                                          <p:stCondLst>
                                            <p:cond delay="600"/>
                                          </p:stCondLst>
                                        </p:cTn>
                                        <p:tgtEl>
                                          <p:spTgt spid="31"/>
                                        </p:tgtEl>
                                        <p:attrNameLst>
                                          <p:attrName>r</p:attrName>
                                        </p:attrNameLst>
                                      </p:cBhvr>
                                    </p:animRot>
                                    <p:animRot by="120000">
                                      <p:cBhvr>
                                        <p:cTn id="18"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B84A99F-0FF0-4A81-BA6F-084D544CF183}"/>
              </a:ext>
            </a:extLst>
          </p:cNvPr>
          <p:cNvGrpSpPr/>
          <p:nvPr/>
        </p:nvGrpSpPr>
        <p:grpSpPr>
          <a:xfrm>
            <a:off x="6093163" y="1255266"/>
            <a:ext cx="5743238" cy="5172745"/>
            <a:chOff x="5661362" y="779694"/>
            <a:chExt cx="6257161" cy="5635618"/>
          </a:xfrm>
        </p:grpSpPr>
        <p:sp>
          <p:nvSpPr>
            <p:cNvPr id="21" name="Freeform 5">
              <a:extLst>
                <a:ext uri="{FF2B5EF4-FFF2-40B4-BE49-F238E27FC236}">
                  <a16:creationId xmlns="" xmlns:a16="http://schemas.microsoft.com/office/drawing/2014/main" id="{2268A113-4420-4B67-9B11-3CDA9597EAC5}"/>
                </a:ext>
              </a:extLst>
            </p:cNvPr>
            <p:cNvSpPr>
              <a:spLocks/>
            </p:cNvSpPr>
            <p:nvPr/>
          </p:nvSpPr>
          <p:spPr bwMode="auto">
            <a:xfrm flipH="1">
              <a:off x="10327435" y="779694"/>
              <a:ext cx="1115718" cy="563561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22" name="Freeform 6">
              <a:extLst>
                <a:ext uri="{FF2B5EF4-FFF2-40B4-BE49-F238E27FC236}">
                  <a16:creationId xmlns="" xmlns:a16="http://schemas.microsoft.com/office/drawing/2014/main" id="{6704E19A-6C4E-4296-BEB6-434327C9EB74}"/>
                </a:ext>
              </a:extLst>
            </p:cNvPr>
            <p:cNvSpPr>
              <a:spLocks/>
            </p:cNvSpPr>
            <p:nvPr/>
          </p:nvSpPr>
          <p:spPr bwMode="auto">
            <a:xfrm flipH="1">
              <a:off x="9213076" y="779694"/>
              <a:ext cx="1114359" cy="563561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9" name="Freeform 5">
              <a:extLst>
                <a:ext uri="{FF2B5EF4-FFF2-40B4-BE49-F238E27FC236}">
                  <a16:creationId xmlns="" xmlns:a16="http://schemas.microsoft.com/office/drawing/2014/main" id="{AFFD33AF-A9BD-4F04-9012-337D9AC8C1C5}"/>
                </a:ext>
              </a:extLst>
            </p:cNvPr>
            <p:cNvSpPr>
              <a:spLocks/>
            </p:cNvSpPr>
            <p:nvPr/>
          </p:nvSpPr>
          <p:spPr bwMode="auto">
            <a:xfrm flipH="1">
              <a:off x="9005733" y="2084620"/>
              <a:ext cx="882317" cy="4330692"/>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3">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20" name="Freeform 6">
              <a:extLst>
                <a:ext uri="{FF2B5EF4-FFF2-40B4-BE49-F238E27FC236}">
                  <a16:creationId xmlns="" xmlns:a16="http://schemas.microsoft.com/office/drawing/2014/main" id="{AAB1DF5E-9F20-400D-992F-834548D2A876}"/>
                </a:ext>
              </a:extLst>
            </p:cNvPr>
            <p:cNvSpPr>
              <a:spLocks/>
            </p:cNvSpPr>
            <p:nvPr/>
          </p:nvSpPr>
          <p:spPr bwMode="auto">
            <a:xfrm flipH="1">
              <a:off x="8124494" y="2084620"/>
              <a:ext cx="881242" cy="4330692"/>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7" name="Freeform 5">
              <a:extLst>
                <a:ext uri="{FF2B5EF4-FFF2-40B4-BE49-F238E27FC236}">
                  <a16:creationId xmlns="" xmlns:a16="http://schemas.microsoft.com/office/drawing/2014/main" id="{F46D594A-6BF0-46EF-80E7-133071DADE94}"/>
                </a:ext>
              </a:extLst>
            </p:cNvPr>
            <p:cNvSpPr>
              <a:spLocks/>
            </p:cNvSpPr>
            <p:nvPr/>
          </p:nvSpPr>
          <p:spPr bwMode="auto">
            <a:xfrm flipH="1">
              <a:off x="7917151" y="3212374"/>
              <a:ext cx="882317" cy="320293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5">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8" name="Freeform 6">
              <a:extLst>
                <a:ext uri="{FF2B5EF4-FFF2-40B4-BE49-F238E27FC236}">
                  <a16:creationId xmlns="" xmlns:a16="http://schemas.microsoft.com/office/drawing/2014/main" id="{A0AE63A6-D323-4487-BEA7-D4A4EEB6EF64}"/>
                </a:ext>
              </a:extLst>
            </p:cNvPr>
            <p:cNvSpPr>
              <a:spLocks/>
            </p:cNvSpPr>
            <p:nvPr/>
          </p:nvSpPr>
          <p:spPr bwMode="auto">
            <a:xfrm flipH="1">
              <a:off x="7035911" y="3212374"/>
              <a:ext cx="881242" cy="320293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3" name="Freeform 5">
              <a:extLst>
                <a:ext uri="{FF2B5EF4-FFF2-40B4-BE49-F238E27FC236}">
                  <a16:creationId xmlns="" xmlns:a16="http://schemas.microsoft.com/office/drawing/2014/main" id="{5845CC76-4E31-4660-882F-91DD6DD43FFB}"/>
                </a:ext>
              </a:extLst>
            </p:cNvPr>
            <p:cNvSpPr>
              <a:spLocks/>
            </p:cNvSpPr>
            <p:nvPr/>
          </p:nvSpPr>
          <p:spPr bwMode="auto">
            <a:xfrm flipH="1">
              <a:off x="6827493" y="4398605"/>
              <a:ext cx="882317" cy="2016707"/>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4">
                <a:lumMod val="40000"/>
                <a:lumOff val="60000"/>
                <a:alpha val="90000"/>
              </a:schemeClr>
            </a:solidFill>
            <a:ln>
              <a:noFill/>
            </a:ln>
          </p:spPr>
          <p:txBody>
            <a:bodyPr vert="horz" wrap="square" lIns="182880" tIns="91440" rIns="182880" bIns="91440" numCol="1" anchor="t" anchorCtr="0" compatLnSpc="1">
              <a:prstTxWarp prst="textNoShape">
                <a:avLst/>
              </a:prstTxWarp>
            </a:bodyPr>
            <a:lstStyle/>
            <a:p>
              <a:endParaRPr lang="id-ID" sz="7200"/>
            </a:p>
          </p:txBody>
        </p:sp>
        <p:sp>
          <p:nvSpPr>
            <p:cNvPr id="14" name="Freeform 6">
              <a:extLst>
                <a:ext uri="{FF2B5EF4-FFF2-40B4-BE49-F238E27FC236}">
                  <a16:creationId xmlns="" xmlns:a16="http://schemas.microsoft.com/office/drawing/2014/main" id="{2F9D1600-22F0-4423-95F7-D1625B1CCC16}"/>
                </a:ext>
              </a:extLst>
            </p:cNvPr>
            <p:cNvSpPr>
              <a:spLocks/>
            </p:cNvSpPr>
            <p:nvPr/>
          </p:nvSpPr>
          <p:spPr bwMode="auto">
            <a:xfrm flipH="1">
              <a:off x="5946251" y="4398605"/>
              <a:ext cx="881242" cy="2016707"/>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id-ID" sz="7200"/>
            </a:p>
          </p:txBody>
        </p:sp>
        <p:cxnSp>
          <p:nvCxnSpPr>
            <p:cNvPr id="15" name="Straight Connector 14">
              <a:extLst>
                <a:ext uri="{FF2B5EF4-FFF2-40B4-BE49-F238E27FC236}">
                  <a16:creationId xmlns="" xmlns:a16="http://schemas.microsoft.com/office/drawing/2014/main" id="{2B5E15AD-298C-428F-B898-5203E0F05C5B}"/>
                </a:ext>
              </a:extLst>
            </p:cNvPr>
            <p:cNvCxnSpPr>
              <a:cxnSpLocks/>
            </p:cNvCxnSpPr>
            <p:nvPr/>
          </p:nvCxnSpPr>
          <p:spPr>
            <a:xfrm>
              <a:off x="5661362" y="6415312"/>
              <a:ext cx="625716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F339BAA6-E6E5-4743-BF7A-0CF023C62BA5}"/>
              </a:ext>
            </a:extLst>
          </p:cNvPr>
          <p:cNvSpPr txBox="1"/>
          <p:nvPr/>
        </p:nvSpPr>
        <p:spPr>
          <a:xfrm>
            <a:off x="2686050" y="277514"/>
            <a:ext cx="68199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3600" b="1" u="sng" dirty="0">
                <a:solidFill>
                  <a:schemeClr val="accent2">
                    <a:lumMod val="75000"/>
                  </a:schemeClr>
                </a:solidFill>
                <a:effectLst>
                  <a:outerShdw blurRad="38100" dist="38100" dir="2700000" algn="tl">
                    <a:srgbClr val="000000">
                      <a:alpha val="43137"/>
                    </a:srgbClr>
                  </a:outerShdw>
                </a:effectLst>
              </a:rPr>
              <a:t>اهمية التفاعلات في فضاء العمل</a:t>
            </a:r>
            <a:endParaRPr lang="en-US" sz="3600" b="1" u="sng" dirty="0">
              <a:solidFill>
                <a:schemeClr val="accent2">
                  <a:lumMod val="75000"/>
                </a:schemeClr>
              </a:solidFill>
              <a:effectLst>
                <a:outerShdw blurRad="38100" dist="38100" dir="2700000" algn="tl">
                  <a:srgbClr val="000000">
                    <a:alpha val="43137"/>
                  </a:srgbClr>
                </a:outerShdw>
              </a:effectLst>
            </a:endParaRPr>
          </a:p>
        </p:txBody>
      </p:sp>
      <p:sp>
        <p:nvSpPr>
          <p:cNvPr id="26" name="Text Placeholder 10">
            <a:extLst>
              <a:ext uri="{FF2B5EF4-FFF2-40B4-BE49-F238E27FC236}">
                <a16:creationId xmlns="" xmlns:a16="http://schemas.microsoft.com/office/drawing/2014/main" id="{CBD2A10F-D5AC-4650-9264-0F49C2169C38}"/>
              </a:ext>
            </a:extLst>
          </p:cNvPr>
          <p:cNvSpPr txBox="1">
            <a:spLocks/>
          </p:cNvSpPr>
          <p:nvPr/>
        </p:nvSpPr>
        <p:spPr>
          <a:xfrm>
            <a:off x="664553" y="1933674"/>
            <a:ext cx="6118337" cy="390876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rtl="1">
              <a:lnSpc>
                <a:spcPct val="150000"/>
              </a:lnSpc>
              <a:buFont typeface="Wingdings" panose="05000000000000000000" pitchFamily="2" charset="2"/>
              <a:buChar char="ü"/>
            </a:pPr>
            <a:r>
              <a:rPr lang="ar-DZ" dirty="0"/>
              <a:t>ينشا عن هذه التفاعلات  ثلاثة انماط من العلاقات :</a:t>
            </a:r>
          </a:p>
          <a:p>
            <a:pPr marL="285750" indent="-285750" algn="ctr" rtl="1">
              <a:lnSpc>
                <a:spcPct val="150000"/>
              </a:lnSpc>
              <a:buFont typeface="Wingdings" panose="05000000000000000000" pitchFamily="2" charset="2"/>
              <a:buChar char="ü"/>
            </a:pPr>
            <a:r>
              <a:rPr lang="ar-DZ" dirty="0"/>
              <a:t>ايجابية متبادلة </a:t>
            </a:r>
          </a:p>
          <a:p>
            <a:pPr marL="285750" indent="-285750" algn="ctr" rtl="1">
              <a:lnSpc>
                <a:spcPct val="150000"/>
              </a:lnSpc>
              <a:buFont typeface="Wingdings" panose="05000000000000000000" pitchFamily="2" charset="2"/>
              <a:buChar char="ü"/>
            </a:pPr>
            <a:r>
              <a:rPr lang="ar-DZ" dirty="0"/>
              <a:t>سلبية متبادلة </a:t>
            </a:r>
          </a:p>
          <a:p>
            <a:pPr marL="285750" indent="-285750" algn="ctr" rtl="1">
              <a:lnSpc>
                <a:spcPct val="150000"/>
              </a:lnSpc>
              <a:buFont typeface="Wingdings" panose="05000000000000000000" pitchFamily="2" charset="2"/>
              <a:buChar char="ü"/>
            </a:pPr>
            <a:r>
              <a:rPr lang="ar-DZ" dirty="0"/>
              <a:t>علاقة مختلطة </a:t>
            </a:r>
          </a:p>
          <a:p>
            <a:pPr marL="285750" indent="-285750" algn="ctr" rtl="1">
              <a:lnSpc>
                <a:spcPct val="150000"/>
              </a:lnSpc>
              <a:buFont typeface="Wingdings" panose="05000000000000000000" pitchFamily="2" charset="2"/>
              <a:buChar char="ü"/>
            </a:pPr>
            <a:r>
              <a:rPr lang="ar-DZ" dirty="0"/>
              <a:t>لهذا يجب الحرص دائما على تكوين تفاعلات ايجابية من اجل نجاح العلاقات والمشاريع ايضا  </a:t>
            </a:r>
            <a:endParaRPr lang="fr-FR" dirty="0"/>
          </a:p>
          <a:p>
            <a:pPr algn="ctr">
              <a:lnSpc>
                <a:spcPct val="200000"/>
              </a:lnSpc>
            </a:pPr>
            <a:endPar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 xmlns:a16="http://schemas.microsoft.com/office/drawing/2014/main" id="{94988183-0C75-4E98-AD1D-2C8CBB42371C}"/>
              </a:ext>
            </a:extLst>
          </p:cNvPr>
          <p:cNvSpPr/>
          <p:nvPr/>
        </p:nvSpPr>
        <p:spPr>
          <a:xfrm>
            <a:off x="503156" y="5702262"/>
            <a:ext cx="2498414" cy="698291"/>
          </a:xfrm>
          <a:prstGeom prst="rect">
            <a:avLst/>
          </a:prstGeom>
          <a:solidFill>
            <a:srgbClr val="0F62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 xmlns:a16="http://schemas.microsoft.com/office/drawing/2014/main" id="{C35F9AA3-D813-490F-9F66-96683C096650}"/>
              </a:ext>
            </a:extLst>
          </p:cNvPr>
          <p:cNvSpPr/>
          <p:nvPr/>
        </p:nvSpPr>
        <p:spPr>
          <a:xfrm>
            <a:off x="3162014" y="5702261"/>
            <a:ext cx="2498414" cy="69829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solidFill>
                <a:schemeClr val="tx1"/>
              </a:solidFill>
            </a:endParaRPr>
          </a:p>
        </p:txBody>
      </p:sp>
      <p:sp>
        <p:nvSpPr>
          <p:cNvPr id="31" name="Text Placeholder 10">
            <a:extLst>
              <a:ext uri="{FF2B5EF4-FFF2-40B4-BE49-F238E27FC236}">
                <a16:creationId xmlns="" xmlns:a16="http://schemas.microsoft.com/office/drawing/2014/main" id="{B28D9434-C206-4AF2-BC3B-CF37EE21C898}"/>
              </a:ext>
            </a:extLst>
          </p:cNvPr>
          <p:cNvSpPr txBox="1">
            <a:spLocks/>
          </p:cNvSpPr>
          <p:nvPr/>
        </p:nvSpPr>
        <p:spPr>
          <a:xfrm>
            <a:off x="503156" y="5800562"/>
            <a:ext cx="2498414" cy="456920"/>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800" b="1" dirty="0" smtClean="0">
                <a:latin typeface="Open Sans SemiBold" panose="020B0706030804020204" pitchFamily="34" charset="0"/>
                <a:ea typeface="Open Sans SemiBold" panose="020B0706030804020204" pitchFamily="34" charset="0"/>
                <a:cs typeface="Open Sans SemiBold" panose="020B0706030804020204" pitchFamily="34" charset="0"/>
              </a:rPr>
              <a:t>زاد </a:t>
            </a:r>
            <a:r>
              <a:rPr lang="ar-DZ" sz="1800" b="1" dirty="0">
                <a:latin typeface="Open Sans SemiBold" panose="020B0706030804020204" pitchFamily="34" charset="0"/>
                <a:ea typeface="Open Sans SemiBold" panose="020B0706030804020204" pitchFamily="34" charset="0"/>
                <a:cs typeface="Open Sans SemiBold" panose="020B0706030804020204" pitchFamily="34" charset="0"/>
              </a:rPr>
              <a:t>نجاح الاعمال والمشاريع </a:t>
            </a:r>
            <a:endParaRPr lang="en-US" sz="18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 Placeholder 10">
            <a:extLst>
              <a:ext uri="{FF2B5EF4-FFF2-40B4-BE49-F238E27FC236}">
                <a16:creationId xmlns="" xmlns:a16="http://schemas.microsoft.com/office/drawing/2014/main" id="{8CE681ED-AFBE-4220-8A06-019D9D79EA95}"/>
              </a:ext>
            </a:extLst>
          </p:cNvPr>
          <p:cNvSpPr txBox="1">
            <a:spLocks/>
          </p:cNvSpPr>
          <p:nvPr/>
        </p:nvSpPr>
        <p:spPr>
          <a:xfrm>
            <a:off x="3160847" y="5800562"/>
            <a:ext cx="2498414" cy="463588"/>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800" b="1" dirty="0" smtClean="0">
                <a:latin typeface="Open Sans SemiBold" panose="020B0706030804020204" pitchFamily="34" charset="0"/>
                <a:ea typeface="Open Sans SemiBold" panose="020B0706030804020204" pitchFamily="34" charset="0"/>
                <a:cs typeface="Open Sans SemiBold" panose="020B0706030804020204" pitchFamily="34" charset="0"/>
              </a:rPr>
              <a:t>كلما زاد التفاعل </a:t>
            </a:r>
            <a:r>
              <a:rPr lang="ar-DZ" sz="1800" b="1" dirty="0" err="1" smtClean="0">
                <a:latin typeface="Open Sans SemiBold" panose="020B0706030804020204" pitchFamily="34" charset="0"/>
                <a:ea typeface="Open Sans SemiBold" panose="020B0706030804020204" pitchFamily="34" charset="0"/>
                <a:cs typeface="Open Sans SemiBold" panose="020B0706030804020204" pitchFamily="34" charset="0"/>
              </a:rPr>
              <a:t>الايحابي</a:t>
            </a:r>
            <a:endParaRPr lang="en-US" sz="18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Image 2"/>
          <p:cNvPicPr>
            <a:picLocks noChangeAspect="1"/>
          </p:cNvPicPr>
          <p:nvPr/>
        </p:nvPicPr>
        <p:blipFill>
          <a:blip r:embed="rId2"/>
          <a:stretch>
            <a:fillRect/>
          </a:stretch>
        </p:blipFill>
        <p:spPr>
          <a:xfrm>
            <a:off x="8633441" y="538622"/>
            <a:ext cx="249958" cy="243861"/>
          </a:xfrm>
          <a:prstGeom prst="rect">
            <a:avLst/>
          </a:prstGeom>
        </p:spPr>
      </p:pic>
      <p:grpSp>
        <p:nvGrpSpPr>
          <p:cNvPr id="25" name="Group 22">
            <a:extLst>
              <a:ext uri="{FF2B5EF4-FFF2-40B4-BE49-F238E27FC236}">
                <a16:creationId xmlns="" xmlns:a16="http://schemas.microsoft.com/office/drawing/2014/main" id="{E724950F-D65E-4351-B577-2D0277D7D558}"/>
              </a:ext>
            </a:extLst>
          </p:cNvPr>
          <p:cNvGrpSpPr/>
          <p:nvPr/>
        </p:nvGrpSpPr>
        <p:grpSpPr>
          <a:xfrm rot="2821569">
            <a:off x="141363" y="-75425"/>
            <a:ext cx="1872608" cy="2304542"/>
            <a:chOff x="4942455" y="1705486"/>
            <a:chExt cx="1056966" cy="1120054"/>
          </a:xfrm>
        </p:grpSpPr>
        <p:sp>
          <p:nvSpPr>
            <p:cNvPr id="27" name="그래픽 10">
              <a:extLst>
                <a:ext uri="{FF2B5EF4-FFF2-40B4-BE49-F238E27FC236}">
                  <a16:creationId xmlns="" xmlns:a16="http://schemas.microsoft.com/office/drawing/2014/main" id="{2F76F69D-CC4E-43A2-BE19-A8E7AE8B8A21}"/>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solidFill>
              <a:schemeClr val="accent2"/>
            </a:solidFill>
            <a:ln w="9525" cap="flat">
              <a:noFill/>
              <a:prstDash val="solid"/>
              <a:miter/>
            </a:ln>
          </p:spPr>
          <p:txBody>
            <a:bodyPr rtlCol="0" anchor="ctr"/>
            <a:lstStyle/>
            <a:p>
              <a:endParaRPr lang="en-US"/>
            </a:p>
          </p:txBody>
        </p:sp>
        <p:sp>
          <p:nvSpPr>
            <p:cNvPr id="37" name="그래픽 34">
              <a:extLst>
                <a:ext uri="{FF2B5EF4-FFF2-40B4-BE49-F238E27FC236}">
                  <a16:creationId xmlns="" xmlns:a16="http://schemas.microsoft.com/office/drawing/2014/main" id="{7698B70B-C244-4519-8A52-5F9B4250E57A}"/>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38" name="Group 33">
            <a:extLst>
              <a:ext uri="{FF2B5EF4-FFF2-40B4-BE49-F238E27FC236}">
                <a16:creationId xmlns="" xmlns:a16="http://schemas.microsoft.com/office/drawing/2014/main" id="{F6D169AB-070B-42BC-9CA7-5BBAC4BC4348}"/>
              </a:ext>
            </a:extLst>
          </p:cNvPr>
          <p:cNvGrpSpPr/>
          <p:nvPr/>
        </p:nvGrpSpPr>
        <p:grpSpPr>
          <a:xfrm rot="7739345">
            <a:off x="10736530" y="-252128"/>
            <a:ext cx="1025610" cy="1931062"/>
            <a:chOff x="4942455" y="1705486"/>
            <a:chExt cx="1056966" cy="1120054"/>
          </a:xfrm>
        </p:grpSpPr>
        <p:sp>
          <p:nvSpPr>
            <p:cNvPr id="39" name="그래픽 10">
              <a:extLst>
                <a:ext uri="{FF2B5EF4-FFF2-40B4-BE49-F238E27FC236}">
                  <a16:creationId xmlns="" xmlns:a16="http://schemas.microsoft.com/office/drawing/2014/main" id="{4E5D1FE6-1726-4CBF-B21D-DC635A7664BF}"/>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endParaRPr lang="en-US"/>
            </a:p>
          </p:txBody>
        </p:sp>
        <p:sp>
          <p:nvSpPr>
            <p:cNvPr id="40" name="그래픽 34">
              <a:extLst>
                <a:ext uri="{FF2B5EF4-FFF2-40B4-BE49-F238E27FC236}">
                  <a16:creationId xmlns="" xmlns:a16="http://schemas.microsoft.com/office/drawing/2014/main" id="{5D4CD262-EFD8-4CE3-BF32-F93FCD505772}"/>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spTree>
    <p:extLst>
      <p:ext uri="{BB962C8B-B14F-4D97-AF65-F5344CB8AC3E}">
        <p14:creationId xmlns:p14="http://schemas.microsoft.com/office/powerpoint/2010/main" val="1737089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14651" cy="92333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ar-DZ" sz="5400" b="1" dirty="0">
                <a:solidFill>
                  <a:schemeClr val="tx1"/>
                </a:solidFill>
              </a:rPr>
              <a:t>نتائج التفاعل الاجتماعي</a:t>
            </a:r>
            <a:endParaRPr lang="fr-FR" sz="5400" b="1" dirty="0">
              <a:solidFill>
                <a:schemeClr val="tx1"/>
              </a:solidFill>
            </a:endParaRPr>
          </a:p>
        </p:txBody>
      </p:sp>
      <p:graphicFrame>
        <p:nvGraphicFramePr>
          <p:cNvPr id="3" name="Diagramme 2"/>
          <p:cNvGraphicFramePr/>
          <p:nvPr>
            <p:extLst>
              <p:ext uri="{D42A27DB-BD31-4B8C-83A1-F6EECF244321}">
                <p14:modId xmlns:p14="http://schemas.microsoft.com/office/powerpoint/2010/main" val="1226867968"/>
              </p:ext>
            </p:extLst>
          </p:nvPr>
        </p:nvGraphicFramePr>
        <p:xfrm>
          <a:off x="3624943" y="1132114"/>
          <a:ext cx="8469086" cy="572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그래픽 7">
            <a:extLst>
              <a:ext uri="{FF2B5EF4-FFF2-40B4-BE49-F238E27FC236}">
                <a16:creationId xmlns="" xmlns:a16="http://schemas.microsoft.com/office/drawing/2014/main" id="{9CEEFB13-8FF1-4AC9-892F-055ED9BFA369}"/>
              </a:ext>
            </a:extLst>
          </p:cNvPr>
          <p:cNvSpPr/>
          <p:nvPr/>
        </p:nvSpPr>
        <p:spPr>
          <a:xfrm rot="9000000">
            <a:off x="297848" y="4641522"/>
            <a:ext cx="2154179" cy="1798402"/>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8" name="그래픽 7">
            <a:extLst>
              <a:ext uri="{FF2B5EF4-FFF2-40B4-BE49-F238E27FC236}">
                <a16:creationId xmlns="" xmlns:a16="http://schemas.microsoft.com/office/drawing/2014/main" id="{9CEEFB13-8FF1-4AC9-892F-055ED9BFA369}"/>
              </a:ext>
            </a:extLst>
          </p:cNvPr>
          <p:cNvSpPr/>
          <p:nvPr/>
        </p:nvSpPr>
        <p:spPr>
          <a:xfrm rot="9000000">
            <a:off x="231186" y="4297633"/>
            <a:ext cx="2281097" cy="2200984"/>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p:spPr>
        <p:style>
          <a:lnRef idx="2">
            <a:schemeClr val="accent1"/>
          </a:lnRef>
          <a:fillRef idx="1">
            <a:schemeClr val="lt1"/>
          </a:fillRef>
          <a:effectRef idx="0">
            <a:schemeClr val="accent1"/>
          </a:effectRef>
          <a:fontRef idx="minor">
            <a:schemeClr val="dk1"/>
          </a:fontRef>
        </p:style>
        <p:txBody>
          <a:bodyPr rtlCol="0" anchor="ctr"/>
          <a:lstStyle/>
          <a:p>
            <a:endParaRPr lang="en-US"/>
          </a:p>
        </p:txBody>
      </p:sp>
      <p:grpSp>
        <p:nvGrpSpPr>
          <p:cNvPr id="9" name="Group 12">
            <a:extLst>
              <a:ext uri="{FF2B5EF4-FFF2-40B4-BE49-F238E27FC236}">
                <a16:creationId xmlns="" xmlns:a16="http://schemas.microsoft.com/office/drawing/2014/main" id="{284E5854-7257-4BF3-B563-1CAF2EC67AED}"/>
              </a:ext>
            </a:extLst>
          </p:cNvPr>
          <p:cNvGrpSpPr/>
          <p:nvPr/>
        </p:nvGrpSpPr>
        <p:grpSpPr>
          <a:xfrm rot="8579342">
            <a:off x="9568457" y="4185666"/>
            <a:ext cx="2453158" cy="2716835"/>
            <a:chOff x="3685055" y="3696021"/>
            <a:chExt cx="1129300" cy="1120054"/>
          </a:xfrm>
        </p:grpSpPr>
        <p:sp>
          <p:nvSpPr>
            <p:cNvPr id="10" name="그래픽 7">
              <a:extLst>
                <a:ext uri="{FF2B5EF4-FFF2-40B4-BE49-F238E27FC236}">
                  <a16:creationId xmlns="" xmlns:a16="http://schemas.microsoft.com/office/drawing/2014/main" id="{30403DAA-99CB-4490-878D-00A3EBEB5F26}"/>
                </a:ext>
              </a:extLst>
            </p:cNvPr>
            <p:cNvSpPr/>
            <p:nvPr/>
          </p:nvSpPr>
          <p:spPr>
            <a:xfrm rot="3600000">
              <a:off x="3773528" y="3742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endParaRPr lang="en-US"/>
            </a:p>
          </p:txBody>
        </p:sp>
        <p:sp>
          <p:nvSpPr>
            <p:cNvPr id="11" name="그래픽 38">
              <a:extLst>
                <a:ext uri="{FF2B5EF4-FFF2-40B4-BE49-F238E27FC236}">
                  <a16:creationId xmlns="" xmlns:a16="http://schemas.microsoft.com/office/drawing/2014/main" id="{FDC43556-CC8A-43FD-A16C-D01CC4B4C392}"/>
                </a:ext>
              </a:extLst>
            </p:cNvPr>
            <p:cNvSpPr/>
            <p:nvPr/>
          </p:nvSpPr>
          <p:spPr>
            <a:xfrm>
              <a:off x="3685055" y="369602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Tree>
    <p:extLst>
      <p:ext uri="{BB962C8B-B14F-4D97-AF65-F5344CB8AC3E}">
        <p14:creationId xmlns:p14="http://schemas.microsoft.com/office/powerpoint/2010/main" val="33491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839344" y="0"/>
            <a:ext cx="2111674" cy="2006513"/>
            <a:chOff x="239995" y="5558401"/>
            <a:chExt cx="1103866" cy="1169753"/>
          </a:xfrm>
        </p:grpSpPr>
        <p:sp>
          <p:nvSpPr>
            <p:cNvPr id="5" name="그래픽 7">
              <a:extLst>
                <a:ext uri="{FF2B5EF4-FFF2-40B4-BE49-F238E27FC236}">
                  <a16:creationId xmlns="" xmlns:a16="http://schemas.microsoft.com/office/drawing/2014/main" id="{B22F37E9-6D5A-4EE8-A458-DD6EED15F2A2}"/>
                </a:ext>
              </a:extLst>
            </p:cNvPr>
            <p:cNvSpPr/>
            <p:nvPr/>
          </p:nvSpPr>
          <p:spPr>
            <a:xfrm rot="11700000">
              <a:off x="239995" y="5655615"/>
              <a:ext cx="1103866" cy="1070156"/>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6" name="그래픽 38">
              <a:extLst>
                <a:ext uri="{FF2B5EF4-FFF2-40B4-BE49-F238E27FC236}">
                  <a16:creationId xmlns="" xmlns:a16="http://schemas.microsoft.com/office/drawing/2014/main" id="{D4304854-4B3A-4B04-AFB9-071E1E79CD07}"/>
                </a:ext>
              </a:extLst>
            </p:cNvPr>
            <p:cNvSpPr/>
            <p:nvPr/>
          </p:nvSpPr>
          <p:spPr>
            <a:xfrm rot="8100000">
              <a:off x="343109" y="5558401"/>
              <a:ext cx="992471" cy="1169753"/>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2" name="ZoneTexte 1"/>
          <p:cNvSpPr txBox="1"/>
          <p:nvPr/>
        </p:nvSpPr>
        <p:spPr>
          <a:xfrm>
            <a:off x="471055" y="541591"/>
            <a:ext cx="2285892" cy="923330"/>
          </a:xfrm>
          <a:prstGeom prst="rect">
            <a:avLst/>
          </a:prstGeom>
          <a:noFill/>
        </p:spPr>
        <p:txBody>
          <a:bodyPr wrap="square" rtlCol="0">
            <a:spAutoFit/>
          </a:bodyPr>
          <a:lstStyle/>
          <a:p>
            <a:pPr algn="r" rtl="1"/>
            <a:r>
              <a:rPr lang="ar-DZ" sz="5400" u="sng" dirty="0">
                <a:effectLst>
                  <a:outerShdw blurRad="38100" dist="38100" dir="2700000" algn="tl">
                    <a:srgbClr val="000000">
                      <a:alpha val="43137"/>
                    </a:srgbClr>
                  </a:outerShdw>
                </a:effectLst>
              </a:rPr>
              <a:t>الفهرس</a:t>
            </a:r>
            <a:endParaRPr lang="fr-FR" sz="5400" u="sng" dirty="0">
              <a:effectLst>
                <a:outerShdw blurRad="38100" dist="38100" dir="2700000" algn="tl">
                  <a:srgbClr val="000000">
                    <a:alpha val="43137"/>
                  </a:srgbClr>
                </a:outerShdw>
              </a:effectLst>
            </a:endParaRPr>
          </a:p>
        </p:txBody>
      </p:sp>
      <p:sp>
        <p:nvSpPr>
          <p:cNvPr id="3" name="Rectangle 2"/>
          <p:cNvSpPr/>
          <p:nvPr/>
        </p:nvSpPr>
        <p:spPr>
          <a:xfrm>
            <a:off x="5472544" y="302359"/>
            <a:ext cx="4903777" cy="655564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285750" indent="-285750" algn="r" rtl="1">
              <a:lnSpc>
                <a:spcPct val="150000"/>
              </a:lnSpc>
              <a:buFont typeface="Wingdings" panose="05000000000000000000" pitchFamily="2" charset="2"/>
              <a:buChar char="v"/>
            </a:pPr>
            <a:r>
              <a:rPr lang="fr-FR" sz="2800" dirty="0" smtClean="0">
                <a:latin typeface="Open Sans" panose="020B0606030504020204" pitchFamily="34" charset="0"/>
                <a:ea typeface="Open Sans" panose="020B0606030504020204" pitchFamily="34" charset="0"/>
                <a:cs typeface="Open Sans" panose="020B0606030504020204" pitchFamily="34" charset="0"/>
              </a:rPr>
              <a:t> </a:t>
            </a:r>
            <a:r>
              <a:rPr lang="ar-DZ" sz="2800" dirty="0" smtClean="0">
                <a:latin typeface="Open Sans" panose="020B0606030504020204" pitchFamily="34" charset="0"/>
                <a:ea typeface="Open Sans" panose="020B0606030504020204" pitchFamily="34" charset="0"/>
                <a:cs typeface="Open Sans" panose="020B0606030504020204" pitchFamily="34" charset="0"/>
              </a:rPr>
              <a:t>مقدمة</a:t>
            </a:r>
            <a:r>
              <a:rPr lang="fr-FR" sz="2800" dirty="0" smtClean="0">
                <a:latin typeface="Open Sans" panose="020B0606030504020204" pitchFamily="34" charset="0"/>
                <a:ea typeface="Open Sans" panose="020B0606030504020204" pitchFamily="34" charset="0"/>
                <a:cs typeface="Open Sans" panose="020B0606030504020204" pitchFamily="34" charset="0"/>
              </a:rPr>
              <a:t> </a:t>
            </a:r>
          </a:p>
          <a:p>
            <a:pPr marL="285750" indent="-285750" algn="r" rtl="1">
              <a:lnSpc>
                <a:spcPct val="150000"/>
              </a:lnSpc>
              <a:buFont typeface="Wingdings" panose="05000000000000000000" pitchFamily="2" charset="2"/>
              <a:buChar char="v"/>
            </a:pPr>
            <a:r>
              <a:rPr lang="fr-FR" sz="2800" dirty="0" smtClean="0">
                <a:latin typeface="Open Sans" panose="020B0606030504020204" pitchFamily="34" charset="0"/>
                <a:ea typeface="Open Sans" panose="020B0606030504020204" pitchFamily="34" charset="0"/>
                <a:cs typeface="Open Sans" panose="020B0606030504020204" pitchFamily="34" charset="0"/>
              </a:rPr>
              <a:t>  </a:t>
            </a:r>
            <a:r>
              <a:rPr lang="ar-DZ" sz="2800" dirty="0"/>
              <a:t>تعريف التفاعلات في مكان العمل</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150000"/>
              </a:lnSpc>
              <a:buFont typeface="Wingdings" panose="05000000000000000000" pitchFamily="2" charset="2"/>
              <a:buChar char="v"/>
            </a:pPr>
            <a:r>
              <a:rPr lang="fr-FR" sz="2800" dirty="0" smtClean="0">
                <a:latin typeface="Open Sans" panose="020B0606030504020204" pitchFamily="34" charset="0"/>
                <a:ea typeface="Open Sans" panose="020B0606030504020204" pitchFamily="34" charset="0"/>
                <a:cs typeface="Open Sans" panose="020B0606030504020204" pitchFamily="34" charset="0"/>
              </a:rPr>
              <a:t> </a:t>
            </a:r>
            <a:r>
              <a:rPr lang="ar-DZ" sz="2800" dirty="0"/>
              <a:t>اساسيات التفاعل في مكان العمل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150000"/>
              </a:lnSpc>
              <a:buFont typeface="Wingdings" panose="05000000000000000000" pitchFamily="2" charset="2"/>
              <a:buChar char="v"/>
            </a:pPr>
            <a:r>
              <a:rPr lang="fr-FR" sz="2800" dirty="0" smtClean="0"/>
              <a:t> </a:t>
            </a:r>
            <a:r>
              <a:rPr lang="ar-DZ" sz="2800" dirty="0" smtClean="0"/>
              <a:t>مراحل </a:t>
            </a:r>
            <a:r>
              <a:rPr lang="ar-DZ" sz="2800" dirty="0"/>
              <a:t>التفاعل </a:t>
            </a:r>
            <a:r>
              <a:rPr lang="ar-DZ" sz="2800" dirty="0" smtClean="0"/>
              <a:t>الاجتماعي</a:t>
            </a:r>
            <a:endParaRPr lang="fr-FR" sz="2800" dirty="0" smtClean="0"/>
          </a:p>
          <a:p>
            <a:pPr marL="285750" indent="-285750" algn="r" rtl="1">
              <a:lnSpc>
                <a:spcPct val="150000"/>
              </a:lnSpc>
              <a:buFont typeface="Wingdings" panose="05000000000000000000" pitchFamily="2" charset="2"/>
              <a:buChar char="v"/>
            </a:pPr>
            <a:r>
              <a:rPr lang="fr-FR" sz="2800" dirty="0" smtClean="0"/>
              <a:t> </a:t>
            </a:r>
            <a:r>
              <a:rPr lang="ar-DZ" sz="2800" dirty="0" smtClean="0"/>
              <a:t>اشكال </a:t>
            </a:r>
            <a:r>
              <a:rPr lang="ar-DZ" sz="2800" dirty="0"/>
              <a:t>التفاعل في منطقة </a:t>
            </a:r>
            <a:r>
              <a:rPr lang="ar-DZ" sz="2800" dirty="0" smtClean="0"/>
              <a:t>العمل</a:t>
            </a:r>
            <a:endParaRPr lang="fr-FR" sz="2800" dirty="0" smtClean="0"/>
          </a:p>
          <a:p>
            <a:pPr marL="285750" indent="-285750" algn="r" rtl="1">
              <a:lnSpc>
                <a:spcPct val="150000"/>
              </a:lnSpc>
              <a:buFont typeface="Wingdings" panose="05000000000000000000" pitchFamily="2" charset="2"/>
              <a:buChar char="v"/>
            </a:pPr>
            <a:r>
              <a:rPr lang="fr-FR" sz="2800" dirty="0" smtClean="0"/>
              <a:t> </a:t>
            </a:r>
            <a:r>
              <a:rPr lang="ar-DZ" sz="2800" dirty="0" smtClean="0"/>
              <a:t>انواع </a:t>
            </a:r>
            <a:r>
              <a:rPr lang="ar-DZ" sz="2800" dirty="0"/>
              <a:t>العلاقات في </a:t>
            </a:r>
            <a:r>
              <a:rPr lang="ar-DZ" sz="2800" dirty="0" smtClean="0"/>
              <a:t>العمل</a:t>
            </a:r>
            <a:endParaRPr lang="fr-FR" sz="2800" dirty="0" smtClean="0"/>
          </a:p>
          <a:p>
            <a:pPr marL="285750" indent="-285750" algn="r" rtl="1">
              <a:lnSpc>
                <a:spcPct val="150000"/>
              </a:lnSpc>
              <a:buFont typeface="Wingdings" panose="05000000000000000000" pitchFamily="2" charset="2"/>
              <a:buChar char="v"/>
            </a:pPr>
            <a:r>
              <a:rPr lang="fr-FR" sz="2800" dirty="0" smtClean="0"/>
              <a:t> </a:t>
            </a:r>
            <a:r>
              <a:rPr lang="ar-DZ" sz="2800" dirty="0" smtClean="0"/>
              <a:t>اهمية </a:t>
            </a:r>
            <a:r>
              <a:rPr lang="ar-DZ" sz="2800" dirty="0"/>
              <a:t>التفاعلات في فضاء </a:t>
            </a:r>
            <a:r>
              <a:rPr lang="ar-DZ" sz="2800" dirty="0" smtClean="0"/>
              <a:t>العمل</a:t>
            </a:r>
            <a:endParaRPr lang="fr-FR" sz="2800" dirty="0" smtClean="0"/>
          </a:p>
          <a:p>
            <a:pPr marL="285750" indent="-285750" algn="r" rtl="1">
              <a:lnSpc>
                <a:spcPct val="150000"/>
              </a:lnSpc>
              <a:buFont typeface="Wingdings" panose="05000000000000000000" pitchFamily="2" charset="2"/>
              <a:buChar char="v"/>
            </a:pPr>
            <a:r>
              <a:rPr lang="fr-FR" sz="2800" dirty="0" smtClean="0"/>
              <a:t> </a:t>
            </a:r>
            <a:r>
              <a:rPr lang="ar-DZ" sz="2800" dirty="0" smtClean="0"/>
              <a:t>لماذا </a:t>
            </a:r>
            <a:r>
              <a:rPr lang="ar-DZ" sz="2800" dirty="0"/>
              <a:t>التفاعلات الايجابية مهمة في مقر </a:t>
            </a:r>
            <a:r>
              <a:rPr lang="ar-DZ" sz="2800" dirty="0" smtClean="0"/>
              <a:t>العمل</a:t>
            </a:r>
            <a:endParaRPr lang="fr-FR" sz="2800" dirty="0" smtClean="0"/>
          </a:p>
          <a:p>
            <a:pPr marL="285750" indent="-285750" algn="r" rtl="1">
              <a:lnSpc>
                <a:spcPct val="150000"/>
              </a:lnSpc>
              <a:buFont typeface="Wingdings" panose="05000000000000000000" pitchFamily="2" charset="2"/>
              <a:buChar char="v"/>
            </a:pPr>
            <a:r>
              <a:rPr lang="ar-DZ" sz="2800" dirty="0" smtClean="0"/>
              <a:t>الخاتمة </a:t>
            </a:r>
            <a:endParaRPr lang="fr-FR" sz="28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1" name="그래픽 38">
            <a:extLst>
              <a:ext uri="{FF2B5EF4-FFF2-40B4-BE49-F238E27FC236}">
                <a16:creationId xmlns="" xmlns:a16="http://schemas.microsoft.com/office/drawing/2014/main" id="{F2B22E73-4DE2-4CD0-AC77-92CA87A6A689}"/>
              </a:ext>
            </a:extLst>
          </p:cNvPr>
          <p:cNvSpPr/>
          <p:nvPr/>
        </p:nvSpPr>
        <p:spPr>
          <a:xfrm rot="1208391">
            <a:off x="5036768" y="172731"/>
            <a:ext cx="6063876" cy="6440181"/>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38100"/>
        </p:spPr>
        <p:style>
          <a:lnRef idx="2">
            <a:schemeClr val="accent1"/>
          </a:lnRef>
          <a:fillRef idx="1">
            <a:schemeClr val="lt1"/>
          </a:fillRef>
          <a:effectRef idx="0">
            <a:schemeClr val="accent1"/>
          </a:effectRef>
          <a:fontRef idx="minor">
            <a:schemeClr val="dk1"/>
          </a:fontRef>
        </p:style>
        <p:txBody>
          <a:bodyPr rtlCol="0" anchor="ctr"/>
          <a:lstStyle/>
          <a:p>
            <a:endParaRPr lang="en-US"/>
          </a:p>
        </p:txBody>
      </p:sp>
    </p:spTree>
    <p:extLst>
      <p:ext uri="{BB962C8B-B14F-4D97-AF65-F5344CB8AC3E}">
        <p14:creationId xmlns:p14="http://schemas.microsoft.com/office/powerpoint/2010/main" val="362119492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a:extLst>
              <a:ext uri="{FF2B5EF4-FFF2-40B4-BE49-F238E27FC236}">
                <a16:creationId xmlns="" xmlns:a16="http://schemas.microsoft.com/office/drawing/2014/main" id="{284E5854-7257-4BF3-B563-1CAF2EC67AED}"/>
              </a:ext>
            </a:extLst>
          </p:cNvPr>
          <p:cNvGrpSpPr/>
          <p:nvPr/>
        </p:nvGrpSpPr>
        <p:grpSpPr>
          <a:xfrm rot="8579342">
            <a:off x="6848770" y="2057059"/>
            <a:ext cx="4230241" cy="4115482"/>
            <a:chOff x="3685055" y="3696021"/>
            <a:chExt cx="1129300" cy="1120054"/>
          </a:xfrm>
        </p:grpSpPr>
        <p:sp>
          <p:nvSpPr>
            <p:cNvPr id="15" name="그래픽 7">
              <a:extLst>
                <a:ext uri="{FF2B5EF4-FFF2-40B4-BE49-F238E27FC236}">
                  <a16:creationId xmlns="" xmlns:a16="http://schemas.microsoft.com/office/drawing/2014/main" id="{30403DAA-99CB-4490-878D-00A3EBEB5F26}"/>
                </a:ext>
              </a:extLst>
            </p:cNvPr>
            <p:cNvSpPr/>
            <p:nvPr/>
          </p:nvSpPr>
          <p:spPr>
            <a:xfrm rot="3600000">
              <a:off x="3773528" y="3742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endParaRPr lang="en-US"/>
            </a:p>
          </p:txBody>
        </p:sp>
        <p:sp>
          <p:nvSpPr>
            <p:cNvPr id="16" name="그래픽 38">
              <a:extLst>
                <a:ext uri="{FF2B5EF4-FFF2-40B4-BE49-F238E27FC236}">
                  <a16:creationId xmlns="" xmlns:a16="http://schemas.microsoft.com/office/drawing/2014/main" id="{FDC43556-CC8A-43FD-A16C-D01CC4B4C392}"/>
                </a:ext>
              </a:extLst>
            </p:cNvPr>
            <p:cNvSpPr/>
            <p:nvPr/>
          </p:nvSpPr>
          <p:spPr>
            <a:xfrm>
              <a:off x="3685055" y="369602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11" name="Group 12">
            <a:extLst>
              <a:ext uri="{FF2B5EF4-FFF2-40B4-BE49-F238E27FC236}">
                <a16:creationId xmlns="" xmlns:a16="http://schemas.microsoft.com/office/drawing/2014/main" id="{284E5854-7257-4BF3-B563-1CAF2EC67AED}"/>
              </a:ext>
            </a:extLst>
          </p:cNvPr>
          <p:cNvGrpSpPr/>
          <p:nvPr/>
        </p:nvGrpSpPr>
        <p:grpSpPr>
          <a:xfrm rot="8579342">
            <a:off x="1771078" y="1883876"/>
            <a:ext cx="4230241" cy="4115482"/>
            <a:chOff x="3685055" y="3696021"/>
            <a:chExt cx="1129300" cy="1120054"/>
          </a:xfrm>
        </p:grpSpPr>
        <p:sp>
          <p:nvSpPr>
            <p:cNvPr id="12" name="그래픽 7">
              <a:extLst>
                <a:ext uri="{FF2B5EF4-FFF2-40B4-BE49-F238E27FC236}">
                  <a16:creationId xmlns="" xmlns:a16="http://schemas.microsoft.com/office/drawing/2014/main" id="{30403DAA-99CB-4490-878D-00A3EBEB5F26}"/>
                </a:ext>
              </a:extLst>
            </p:cNvPr>
            <p:cNvSpPr/>
            <p:nvPr/>
          </p:nvSpPr>
          <p:spPr>
            <a:xfrm rot="3600000">
              <a:off x="3773528" y="3742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endParaRPr lang="en-US"/>
            </a:p>
          </p:txBody>
        </p:sp>
        <p:sp>
          <p:nvSpPr>
            <p:cNvPr id="13" name="그래픽 38">
              <a:extLst>
                <a:ext uri="{FF2B5EF4-FFF2-40B4-BE49-F238E27FC236}">
                  <a16:creationId xmlns="" xmlns:a16="http://schemas.microsoft.com/office/drawing/2014/main" id="{FDC43556-CC8A-43FD-A16C-D01CC4B4C392}"/>
                </a:ext>
              </a:extLst>
            </p:cNvPr>
            <p:cNvSpPr/>
            <p:nvPr/>
          </p:nvSpPr>
          <p:spPr>
            <a:xfrm>
              <a:off x="3685055" y="3696021"/>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2" name="Groupe 1"/>
          <p:cNvGrpSpPr/>
          <p:nvPr/>
        </p:nvGrpSpPr>
        <p:grpSpPr>
          <a:xfrm>
            <a:off x="1725384" y="362395"/>
            <a:ext cx="8741229" cy="1672045"/>
            <a:chOff x="0" y="0"/>
            <a:chExt cx="8741229" cy="1672045"/>
          </a:xfrm>
        </p:grpSpPr>
        <p:sp>
          <p:nvSpPr>
            <p:cNvPr id="3" name="Rectangle 2"/>
            <p:cNvSpPr/>
            <p:nvPr/>
          </p:nvSpPr>
          <p:spPr>
            <a:xfrm>
              <a:off x="0" y="0"/>
              <a:ext cx="8741229" cy="1672045"/>
            </a:xfrm>
            <a:prstGeom prst="rect">
              <a:avLst/>
            </a:prstGeom>
          </p:spPr>
          <p:style>
            <a:lnRef idx="0">
              <a:schemeClr val="accent5"/>
            </a:lnRef>
            <a:fillRef idx="3">
              <a:schemeClr val="accent5"/>
            </a:fillRef>
            <a:effectRef idx="3">
              <a:schemeClr val="accent5"/>
            </a:effectRef>
            <a:fontRef idx="minor">
              <a:schemeClr val="lt1"/>
            </a:fontRef>
          </p:style>
        </p:sp>
        <p:sp>
          <p:nvSpPr>
            <p:cNvPr id="4" name="Rectangle 3"/>
            <p:cNvSpPr/>
            <p:nvPr/>
          </p:nvSpPr>
          <p:spPr>
            <a:xfrm>
              <a:off x="0" y="0"/>
              <a:ext cx="8741229" cy="167204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solidFill>
                    <a:schemeClr val="tx1"/>
                  </a:solidFill>
                </a:rPr>
                <a:t>وسائل التفاعل الاجتماعي</a:t>
              </a:r>
              <a:endParaRPr lang="fr-FR" sz="6500" kern="1200" dirty="0">
                <a:solidFill>
                  <a:schemeClr val="tx1"/>
                </a:solidFill>
              </a:endParaRPr>
            </a:p>
          </p:txBody>
        </p:sp>
      </p:grpSp>
      <p:grpSp>
        <p:nvGrpSpPr>
          <p:cNvPr id="5" name="Groupe 4"/>
          <p:cNvGrpSpPr/>
          <p:nvPr/>
        </p:nvGrpSpPr>
        <p:grpSpPr>
          <a:xfrm>
            <a:off x="6778584" y="2282952"/>
            <a:ext cx="4370614" cy="3511296"/>
            <a:chOff x="4370614" y="1672045"/>
            <a:chExt cx="4370614" cy="3511296"/>
          </a:xfrm>
          <a:noFill/>
        </p:grpSpPr>
        <p:sp>
          <p:nvSpPr>
            <p:cNvPr id="6" name="Rectangle 5"/>
            <p:cNvSpPr/>
            <p:nvPr/>
          </p:nvSpPr>
          <p:spPr>
            <a:xfrm>
              <a:off x="4370614" y="1672045"/>
              <a:ext cx="4370614" cy="351129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ectangle 6"/>
            <p:cNvSpPr/>
            <p:nvPr/>
          </p:nvSpPr>
          <p:spPr>
            <a:xfrm>
              <a:off x="4370614" y="1672045"/>
              <a:ext cx="4370614" cy="35112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وسائل التفاعل الغير لفظية</a:t>
              </a:r>
              <a:endParaRPr lang="fr-FR" sz="6500" kern="1200" dirty="0"/>
            </a:p>
          </p:txBody>
        </p:sp>
      </p:grpSp>
      <p:grpSp>
        <p:nvGrpSpPr>
          <p:cNvPr id="8" name="Groupe 7"/>
          <p:cNvGrpSpPr/>
          <p:nvPr/>
        </p:nvGrpSpPr>
        <p:grpSpPr>
          <a:xfrm>
            <a:off x="1569275" y="2282952"/>
            <a:ext cx="4370614" cy="3511296"/>
            <a:chOff x="0" y="1672045"/>
            <a:chExt cx="4370614" cy="3511296"/>
          </a:xfrm>
          <a:noFill/>
        </p:grpSpPr>
        <p:sp>
          <p:nvSpPr>
            <p:cNvPr id="9" name="Rectangle 8"/>
            <p:cNvSpPr/>
            <p:nvPr/>
          </p:nvSpPr>
          <p:spPr>
            <a:xfrm>
              <a:off x="0" y="1672045"/>
              <a:ext cx="4370614" cy="351129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9"/>
            <p:cNvSpPr/>
            <p:nvPr/>
          </p:nvSpPr>
          <p:spPr>
            <a:xfrm>
              <a:off x="0" y="1672045"/>
              <a:ext cx="4370614" cy="35112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وسائل التفاعل اللفظية</a:t>
              </a:r>
              <a:endParaRPr lang="fr-FR" sz="6500" kern="1200" dirty="0"/>
            </a:p>
          </p:txBody>
        </p:sp>
      </p:grpSp>
    </p:spTree>
    <p:extLst>
      <p:ext uri="{BB962C8B-B14F-4D97-AF65-F5344CB8AC3E}">
        <p14:creationId xmlns:p14="http://schemas.microsoft.com/office/powerpoint/2010/main" val="49914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 xmlns:a16="http://schemas.microsoft.com/office/drawing/2014/main" id="{F339BAA6-E6E5-4743-BF7A-0CF023C62BA5}"/>
              </a:ext>
            </a:extLst>
          </p:cNvPr>
          <p:cNvSpPr txBox="1"/>
          <p:nvPr/>
        </p:nvSpPr>
        <p:spPr>
          <a:xfrm>
            <a:off x="4736523" y="363638"/>
            <a:ext cx="68199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3600" b="1" dirty="0">
                <a:solidFill>
                  <a:schemeClr val="tx1"/>
                </a:solidFill>
              </a:rPr>
              <a:t>كيف تزيد من تفاعل الموظفين في العمل؟</a:t>
            </a:r>
            <a:endParaRPr lang="en-US" sz="3600" b="1" dirty="0">
              <a:solidFill>
                <a:schemeClr val="tx1"/>
              </a:solidFill>
            </a:endParaRPr>
          </a:p>
        </p:txBody>
      </p:sp>
      <p:sp>
        <p:nvSpPr>
          <p:cNvPr id="31" name="Text Placeholder 10">
            <a:extLst>
              <a:ext uri="{FF2B5EF4-FFF2-40B4-BE49-F238E27FC236}">
                <a16:creationId xmlns="" xmlns:a16="http://schemas.microsoft.com/office/drawing/2014/main" id="{B28D9434-C206-4AF2-BC3B-CF37EE21C898}"/>
              </a:ext>
            </a:extLst>
          </p:cNvPr>
          <p:cNvSpPr txBox="1">
            <a:spLocks/>
          </p:cNvSpPr>
          <p:nvPr/>
        </p:nvSpPr>
        <p:spPr>
          <a:xfrm>
            <a:off x="503156" y="5800562"/>
            <a:ext cx="2498414" cy="456920"/>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زاد </a:t>
            </a:r>
            <a:r>
              <a:rPr lang="ar-DZ"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نجاح الاعمال والمشاريع </a:t>
            </a:r>
            <a:endPar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Image 2"/>
          <p:cNvPicPr>
            <a:picLocks noChangeAspect="1"/>
          </p:cNvPicPr>
          <p:nvPr/>
        </p:nvPicPr>
        <p:blipFill>
          <a:blip r:embed="rId2"/>
          <a:stretch>
            <a:fillRect/>
          </a:stretch>
        </p:blipFill>
        <p:spPr>
          <a:xfrm>
            <a:off x="11187962" y="442943"/>
            <a:ext cx="249958" cy="243861"/>
          </a:xfrm>
          <a:prstGeom prst="rect">
            <a:avLst/>
          </a:prstGeom>
        </p:spPr>
      </p:pic>
      <p:grpSp>
        <p:nvGrpSpPr>
          <p:cNvPr id="25" name="Group 22">
            <a:extLst>
              <a:ext uri="{FF2B5EF4-FFF2-40B4-BE49-F238E27FC236}">
                <a16:creationId xmlns="" xmlns:a16="http://schemas.microsoft.com/office/drawing/2014/main" id="{E724950F-D65E-4351-B577-2D0277D7D558}"/>
              </a:ext>
            </a:extLst>
          </p:cNvPr>
          <p:cNvGrpSpPr/>
          <p:nvPr/>
        </p:nvGrpSpPr>
        <p:grpSpPr>
          <a:xfrm rot="2821569">
            <a:off x="141363" y="-75425"/>
            <a:ext cx="1872608" cy="2304542"/>
            <a:chOff x="4942455" y="1705486"/>
            <a:chExt cx="1056966" cy="1120054"/>
          </a:xfrm>
        </p:grpSpPr>
        <p:sp>
          <p:nvSpPr>
            <p:cNvPr id="27" name="그래픽 10">
              <a:extLst>
                <a:ext uri="{FF2B5EF4-FFF2-40B4-BE49-F238E27FC236}">
                  <a16:creationId xmlns="" xmlns:a16="http://schemas.microsoft.com/office/drawing/2014/main" id="{2F76F69D-CC4E-43A2-BE19-A8E7AE8B8A21}"/>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solidFill>
              <a:schemeClr val="accent2"/>
            </a:solidFill>
            <a:ln w="9525" cap="flat">
              <a:noFill/>
              <a:prstDash val="solid"/>
              <a:miter/>
            </a:ln>
          </p:spPr>
          <p:txBody>
            <a:bodyPr rtlCol="0" anchor="ctr"/>
            <a:lstStyle/>
            <a:p>
              <a:endParaRPr lang="en-US"/>
            </a:p>
          </p:txBody>
        </p:sp>
        <p:sp>
          <p:nvSpPr>
            <p:cNvPr id="37" name="그래픽 34">
              <a:extLst>
                <a:ext uri="{FF2B5EF4-FFF2-40B4-BE49-F238E27FC236}">
                  <a16:creationId xmlns="" xmlns:a16="http://schemas.microsoft.com/office/drawing/2014/main" id="{7698B70B-C244-4519-8A52-5F9B4250E57A}"/>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38" name="Group 33">
            <a:extLst>
              <a:ext uri="{FF2B5EF4-FFF2-40B4-BE49-F238E27FC236}">
                <a16:creationId xmlns="" xmlns:a16="http://schemas.microsoft.com/office/drawing/2014/main" id="{F6D169AB-070B-42BC-9CA7-5BBAC4BC4348}"/>
              </a:ext>
            </a:extLst>
          </p:cNvPr>
          <p:cNvGrpSpPr/>
          <p:nvPr/>
        </p:nvGrpSpPr>
        <p:grpSpPr>
          <a:xfrm rot="7739345">
            <a:off x="10688648" y="5063491"/>
            <a:ext cx="1025610" cy="1931062"/>
            <a:chOff x="4942455" y="1705486"/>
            <a:chExt cx="1056966" cy="1120054"/>
          </a:xfrm>
        </p:grpSpPr>
        <p:sp>
          <p:nvSpPr>
            <p:cNvPr id="39" name="그래픽 10">
              <a:extLst>
                <a:ext uri="{FF2B5EF4-FFF2-40B4-BE49-F238E27FC236}">
                  <a16:creationId xmlns="" xmlns:a16="http://schemas.microsoft.com/office/drawing/2014/main" id="{4E5D1FE6-1726-4CBF-B21D-DC635A7664BF}"/>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endParaRPr lang="en-US"/>
            </a:p>
          </p:txBody>
        </p:sp>
        <p:sp>
          <p:nvSpPr>
            <p:cNvPr id="40" name="그래픽 34">
              <a:extLst>
                <a:ext uri="{FF2B5EF4-FFF2-40B4-BE49-F238E27FC236}">
                  <a16:creationId xmlns="" xmlns:a16="http://schemas.microsoft.com/office/drawing/2014/main" id="{5D4CD262-EFD8-4CE3-BF32-F93FCD505772}"/>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graphicFrame>
        <p:nvGraphicFramePr>
          <p:cNvPr id="29" name="Diagramme 28"/>
          <p:cNvGraphicFramePr/>
          <p:nvPr>
            <p:extLst>
              <p:ext uri="{D42A27DB-BD31-4B8C-83A1-F6EECF244321}">
                <p14:modId xmlns:p14="http://schemas.microsoft.com/office/powerpoint/2010/main" val="201447704"/>
              </p:ext>
            </p:extLst>
          </p:nvPr>
        </p:nvGraphicFramePr>
        <p:xfrm>
          <a:off x="2189018" y="1440873"/>
          <a:ext cx="7716983" cy="481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149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C441A423-AE67-40EC-9572-72013B77305F}"/>
              </a:ext>
            </a:extLst>
          </p:cNvPr>
          <p:cNvGrpSpPr/>
          <p:nvPr/>
        </p:nvGrpSpPr>
        <p:grpSpPr>
          <a:xfrm>
            <a:off x="7056405" y="331856"/>
            <a:ext cx="4419602" cy="4419600"/>
            <a:chOff x="4304876" y="1628352"/>
            <a:chExt cx="3601297" cy="3601297"/>
          </a:xfrm>
        </p:grpSpPr>
        <p:sp>
          <p:nvSpPr>
            <p:cNvPr id="2" name="자유형: 도형 3">
              <a:extLst>
                <a:ext uri="{FF2B5EF4-FFF2-40B4-BE49-F238E27FC236}">
                  <a16:creationId xmlns="" xmlns:a16="http://schemas.microsoft.com/office/drawing/2014/main" id="{6053DBDF-B5EC-43EE-B6E5-52AC7221B65D}"/>
                </a:ext>
              </a:extLst>
            </p:cNvPr>
            <p:cNvSpPr/>
            <p:nvPr/>
          </p:nvSpPr>
          <p:spPr>
            <a:xfrm>
              <a:off x="4304876" y="1628352"/>
              <a:ext cx="3601297" cy="3601297"/>
            </a:xfrm>
            <a:custGeom>
              <a:avLst/>
              <a:gdLst>
                <a:gd name="connsiteX0" fmla="*/ 1810398 w 3601296"/>
                <a:gd name="connsiteY0" fmla="*/ 14923 h 3601296"/>
                <a:gd name="connsiteX1" fmla="*/ 14923 w 3601296"/>
                <a:gd name="connsiteY1" fmla="*/ 1810398 h 3601296"/>
                <a:gd name="connsiteX2" fmla="*/ 1810398 w 3601296"/>
                <a:gd name="connsiteY2" fmla="*/ 3605873 h 3601296"/>
                <a:gd name="connsiteX3" fmla="*/ 3605874 w 3601296"/>
                <a:gd name="connsiteY3" fmla="*/ 1810398 h 3601296"/>
                <a:gd name="connsiteX4" fmla="*/ 1810398 w 3601296"/>
                <a:gd name="connsiteY4" fmla="*/ 14923 h 3601296"/>
                <a:gd name="connsiteX5" fmla="*/ 1810398 w 3601296"/>
                <a:gd name="connsiteY5" fmla="*/ 3298470 h 3601296"/>
                <a:gd name="connsiteX6" fmla="*/ 322525 w 3601296"/>
                <a:gd name="connsiteY6" fmla="*/ 1810597 h 3601296"/>
                <a:gd name="connsiteX7" fmla="*/ 1810398 w 3601296"/>
                <a:gd name="connsiteY7" fmla="*/ 322724 h 3601296"/>
                <a:gd name="connsiteX8" fmla="*/ 3298271 w 3601296"/>
                <a:gd name="connsiteY8" fmla="*/ 1810597 h 3601296"/>
                <a:gd name="connsiteX9" fmla="*/ 1810398 w 3601296"/>
                <a:gd name="connsiteY9" fmla="*/ 3298470 h 360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1296" h="3601296">
                  <a:moveTo>
                    <a:pt x="1810398" y="14923"/>
                  </a:moveTo>
                  <a:cubicBezTo>
                    <a:pt x="818748" y="14923"/>
                    <a:pt x="14923" y="818748"/>
                    <a:pt x="14923" y="1810398"/>
                  </a:cubicBezTo>
                  <a:cubicBezTo>
                    <a:pt x="14923" y="2802048"/>
                    <a:pt x="818748" y="3605873"/>
                    <a:pt x="1810398" y="3605873"/>
                  </a:cubicBezTo>
                  <a:cubicBezTo>
                    <a:pt x="2802048" y="3605873"/>
                    <a:pt x="3605874" y="2802048"/>
                    <a:pt x="3605874" y="1810398"/>
                  </a:cubicBezTo>
                  <a:cubicBezTo>
                    <a:pt x="3605874" y="818748"/>
                    <a:pt x="2801849" y="14923"/>
                    <a:pt x="1810398" y="14923"/>
                  </a:cubicBezTo>
                  <a:close/>
                  <a:moveTo>
                    <a:pt x="1810398" y="3298470"/>
                  </a:moveTo>
                  <a:cubicBezTo>
                    <a:pt x="988666" y="3298470"/>
                    <a:pt x="322525" y="2632329"/>
                    <a:pt x="322525" y="1810597"/>
                  </a:cubicBezTo>
                  <a:cubicBezTo>
                    <a:pt x="322525" y="988864"/>
                    <a:pt x="988666" y="322724"/>
                    <a:pt x="1810398" y="322724"/>
                  </a:cubicBezTo>
                  <a:cubicBezTo>
                    <a:pt x="2632131" y="322724"/>
                    <a:pt x="3298271" y="988864"/>
                    <a:pt x="3298271" y="1810597"/>
                  </a:cubicBezTo>
                  <a:cubicBezTo>
                    <a:pt x="3298271" y="2632130"/>
                    <a:pt x="2632131" y="3298470"/>
                    <a:pt x="1810398" y="3298470"/>
                  </a:cubicBezTo>
                  <a:close/>
                </a:path>
              </a:pathLst>
            </a:custGeom>
            <a:solidFill>
              <a:schemeClr val="accent4"/>
            </a:solidFill>
            <a:ln w="9525" cap="flat">
              <a:noFill/>
              <a:prstDash val="solid"/>
              <a:miter/>
            </a:ln>
          </p:spPr>
          <p:txBody>
            <a:bodyPr rtlCol="0" anchor="ctr"/>
            <a:lstStyle/>
            <a:p>
              <a:endParaRPr lang="ko-KR" altLang="en-US" dirty="0"/>
            </a:p>
          </p:txBody>
        </p:sp>
        <p:sp>
          <p:nvSpPr>
            <p:cNvPr id="3" name="자유형: 도형 4">
              <a:extLst>
                <a:ext uri="{FF2B5EF4-FFF2-40B4-BE49-F238E27FC236}">
                  <a16:creationId xmlns="" xmlns:a16="http://schemas.microsoft.com/office/drawing/2014/main" id="{07627D0D-6299-43B9-B852-DF1501A30C1F}"/>
                </a:ext>
              </a:extLst>
            </p:cNvPr>
            <p:cNvSpPr/>
            <p:nvPr/>
          </p:nvSpPr>
          <p:spPr>
            <a:xfrm>
              <a:off x="4871931" y="2195406"/>
              <a:ext cx="2467187" cy="2467187"/>
            </a:xfrm>
            <a:custGeom>
              <a:avLst/>
              <a:gdLst>
                <a:gd name="connsiteX0" fmla="*/ 1235384 w 2467186"/>
                <a:gd name="connsiteY0" fmla="*/ 14923 h 2467186"/>
                <a:gd name="connsiteX1" fmla="*/ 14923 w 2467186"/>
                <a:gd name="connsiteY1" fmla="*/ 1235384 h 2467186"/>
                <a:gd name="connsiteX2" fmla="*/ 1235384 w 2467186"/>
                <a:gd name="connsiteY2" fmla="*/ 2455846 h 2467186"/>
                <a:gd name="connsiteX3" fmla="*/ 2455846 w 2467186"/>
                <a:gd name="connsiteY3" fmla="*/ 1235384 h 2467186"/>
                <a:gd name="connsiteX4" fmla="*/ 1235384 w 2467186"/>
                <a:gd name="connsiteY4" fmla="*/ 14923 h 2467186"/>
                <a:gd name="connsiteX5" fmla="*/ 1235384 w 2467186"/>
                <a:gd name="connsiteY5" fmla="*/ 2184057 h 2467186"/>
                <a:gd name="connsiteX6" fmla="*/ 286711 w 2467186"/>
                <a:gd name="connsiteY6" fmla="*/ 1235384 h 2467186"/>
                <a:gd name="connsiteX7" fmla="*/ 1235384 w 2467186"/>
                <a:gd name="connsiteY7" fmla="*/ 286711 h 2467186"/>
                <a:gd name="connsiteX8" fmla="*/ 2184058 w 2467186"/>
                <a:gd name="connsiteY8" fmla="*/ 1235384 h 2467186"/>
                <a:gd name="connsiteX9" fmla="*/ 1235384 w 2467186"/>
                <a:gd name="connsiteY9" fmla="*/ 2184057 h 246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186" h="2467186">
                  <a:moveTo>
                    <a:pt x="1235384" y="14923"/>
                  </a:moveTo>
                  <a:cubicBezTo>
                    <a:pt x="561285" y="14923"/>
                    <a:pt x="14923" y="561285"/>
                    <a:pt x="14923" y="1235384"/>
                  </a:cubicBezTo>
                  <a:cubicBezTo>
                    <a:pt x="14923" y="1909483"/>
                    <a:pt x="561285" y="2455846"/>
                    <a:pt x="1235384" y="2455846"/>
                  </a:cubicBezTo>
                  <a:cubicBezTo>
                    <a:pt x="1909483" y="2455846"/>
                    <a:pt x="2455846" y="1909483"/>
                    <a:pt x="2455846" y="1235384"/>
                  </a:cubicBezTo>
                  <a:cubicBezTo>
                    <a:pt x="2455647" y="561484"/>
                    <a:pt x="1909284" y="14923"/>
                    <a:pt x="1235384" y="14923"/>
                  </a:cubicBezTo>
                  <a:close/>
                  <a:moveTo>
                    <a:pt x="1235384" y="2184057"/>
                  </a:moveTo>
                  <a:cubicBezTo>
                    <a:pt x="711504" y="2184057"/>
                    <a:pt x="286711" y="1759263"/>
                    <a:pt x="286711" y="1235384"/>
                  </a:cubicBezTo>
                  <a:cubicBezTo>
                    <a:pt x="286711" y="711505"/>
                    <a:pt x="711504" y="286711"/>
                    <a:pt x="1235384" y="286711"/>
                  </a:cubicBezTo>
                  <a:cubicBezTo>
                    <a:pt x="1759263" y="286711"/>
                    <a:pt x="2184058" y="711505"/>
                    <a:pt x="2184058" y="1235384"/>
                  </a:cubicBezTo>
                  <a:cubicBezTo>
                    <a:pt x="2183859" y="1759263"/>
                    <a:pt x="1759263" y="2184057"/>
                    <a:pt x="1235384" y="2184057"/>
                  </a:cubicBezTo>
                  <a:close/>
                </a:path>
              </a:pathLst>
            </a:custGeom>
            <a:solidFill>
              <a:schemeClr val="accent5"/>
            </a:solidFill>
            <a:ln w="9525" cap="flat">
              <a:noFill/>
              <a:prstDash val="solid"/>
              <a:miter/>
            </a:ln>
          </p:spPr>
          <p:txBody>
            <a:bodyPr rtlCol="0" anchor="ctr"/>
            <a:lstStyle/>
            <a:p>
              <a:endParaRPr lang="ko-KR" altLang="en-US"/>
            </a:p>
          </p:txBody>
        </p:sp>
        <p:sp>
          <p:nvSpPr>
            <p:cNvPr id="4" name="자유형: 도형 5">
              <a:extLst>
                <a:ext uri="{FF2B5EF4-FFF2-40B4-BE49-F238E27FC236}">
                  <a16:creationId xmlns="" xmlns:a16="http://schemas.microsoft.com/office/drawing/2014/main" id="{9B94C465-DC5A-4592-AEE6-4B6BC436179A}"/>
                </a:ext>
              </a:extLst>
            </p:cNvPr>
            <p:cNvSpPr/>
            <p:nvPr/>
          </p:nvSpPr>
          <p:spPr>
            <a:xfrm>
              <a:off x="5429038" y="2762038"/>
              <a:ext cx="1352973" cy="1352973"/>
            </a:xfrm>
            <a:custGeom>
              <a:avLst/>
              <a:gdLst>
                <a:gd name="connsiteX0" fmla="*/ 685241 w 1352973"/>
                <a:gd name="connsiteY0" fmla="*/ 14923 h 1352973"/>
                <a:gd name="connsiteX1" fmla="*/ 14923 w 1352973"/>
                <a:gd name="connsiteY1" fmla="*/ 685241 h 1352973"/>
                <a:gd name="connsiteX2" fmla="*/ 685241 w 1352973"/>
                <a:gd name="connsiteY2" fmla="*/ 1355560 h 1352973"/>
                <a:gd name="connsiteX3" fmla="*/ 1355560 w 1352973"/>
                <a:gd name="connsiteY3" fmla="*/ 685241 h 1352973"/>
                <a:gd name="connsiteX4" fmla="*/ 685241 w 1352973"/>
                <a:gd name="connsiteY4" fmla="*/ 14923 h 1352973"/>
                <a:gd name="connsiteX5" fmla="*/ 685241 w 1352973"/>
                <a:gd name="connsiteY5" fmla="*/ 1140676 h 1352973"/>
                <a:gd name="connsiteX6" fmla="*/ 229806 w 1352973"/>
                <a:gd name="connsiteY6" fmla="*/ 685241 h 1352973"/>
                <a:gd name="connsiteX7" fmla="*/ 685241 w 1352973"/>
                <a:gd name="connsiteY7" fmla="*/ 229806 h 1352973"/>
                <a:gd name="connsiteX8" fmla="*/ 1140676 w 1352973"/>
                <a:gd name="connsiteY8" fmla="*/ 685241 h 1352973"/>
                <a:gd name="connsiteX9" fmla="*/ 685241 w 1352973"/>
                <a:gd name="connsiteY9" fmla="*/ 1140676 h 13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973" h="1352973">
                  <a:moveTo>
                    <a:pt x="685241" y="14923"/>
                  </a:moveTo>
                  <a:cubicBezTo>
                    <a:pt x="314964" y="14923"/>
                    <a:pt x="14923" y="314964"/>
                    <a:pt x="14923" y="685241"/>
                  </a:cubicBezTo>
                  <a:cubicBezTo>
                    <a:pt x="14923" y="1055518"/>
                    <a:pt x="314964" y="1355560"/>
                    <a:pt x="685241" y="1355560"/>
                  </a:cubicBezTo>
                  <a:cubicBezTo>
                    <a:pt x="1055519" y="1355560"/>
                    <a:pt x="1355560" y="1055518"/>
                    <a:pt x="1355560" y="685241"/>
                  </a:cubicBezTo>
                  <a:cubicBezTo>
                    <a:pt x="1355362" y="315163"/>
                    <a:pt x="1055319" y="14923"/>
                    <a:pt x="685241" y="14923"/>
                  </a:cubicBezTo>
                  <a:close/>
                  <a:moveTo>
                    <a:pt x="685241" y="1140676"/>
                  </a:moveTo>
                  <a:cubicBezTo>
                    <a:pt x="433747" y="1140676"/>
                    <a:pt x="229806" y="936735"/>
                    <a:pt x="229806" y="685241"/>
                  </a:cubicBezTo>
                  <a:cubicBezTo>
                    <a:pt x="229806" y="433747"/>
                    <a:pt x="433747" y="229806"/>
                    <a:pt x="685241" y="229806"/>
                  </a:cubicBezTo>
                  <a:cubicBezTo>
                    <a:pt x="936735" y="229806"/>
                    <a:pt x="1140676" y="433747"/>
                    <a:pt x="1140676" y="685241"/>
                  </a:cubicBezTo>
                  <a:cubicBezTo>
                    <a:pt x="1140477" y="936735"/>
                    <a:pt x="936735" y="1140676"/>
                    <a:pt x="685241" y="1140676"/>
                  </a:cubicBezTo>
                  <a:close/>
                </a:path>
              </a:pathLst>
            </a:custGeom>
            <a:solidFill>
              <a:schemeClr val="accent3"/>
            </a:solidFill>
            <a:ln w="9525" cap="flat">
              <a:noFill/>
              <a:prstDash val="solid"/>
              <a:miter/>
            </a:ln>
          </p:spPr>
          <p:txBody>
            <a:bodyPr rtlCol="0" anchor="ctr"/>
            <a:lstStyle/>
            <a:p>
              <a:endParaRPr lang="ko-KR" altLang="en-US"/>
            </a:p>
          </p:txBody>
        </p:sp>
      </p:grpSp>
      <p:sp>
        <p:nvSpPr>
          <p:cNvPr id="8" name="Arrow: Right 7">
            <a:extLst>
              <a:ext uri="{FF2B5EF4-FFF2-40B4-BE49-F238E27FC236}">
                <a16:creationId xmlns="" xmlns:a16="http://schemas.microsoft.com/office/drawing/2014/main" id="{DCC4201B-BD4A-4E07-A157-F561101F1230}"/>
              </a:ext>
            </a:extLst>
          </p:cNvPr>
          <p:cNvSpPr/>
          <p:nvPr/>
        </p:nvSpPr>
        <p:spPr>
          <a:xfrm flipH="1" flipV="1">
            <a:off x="9502375" y="2073226"/>
            <a:ext cx="2720055"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B3CE9B05-0329-4CF1-9CC5-5754E317CB33}"/>
              </a:ext>
            </a:extLst>
          </p:cNvPr>
          <p:cNvSpPr/>
          <p:nvPr/>
        </p:nvSpPr>
        <p:spPr>
          <a:xfrm rot="5400000">
            <a:off x="7592856" y="2428"/>
            <a:ext cx="3429001"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362E874C-4598-4EA1-B2BB-835F7C9E3D94}"/>
              </a:ext>
            </a:extLst>
          </p:cNvPr>
          <p:cNvSpPr/>
          <p:nvPr/>
        </p:nvSpPr>
        <p:spPr>
          <a:xfrm rot="16200000">
            <a:off x="7032445" y="4510817"/>
            <a:ext cx="4549822"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38D9E7CF-28A6-4EC0-B394-FDB8EDFFC204}"/>
              </a:ext>
            </a:extLst>
          </p:cNvPr>
          <p:cNvGrpSpPr/>
          <p:nvPr/>
        </p:nvGrpSpPr>
        <p:grpSpPr>
          <a:xfrm rot="13384443">
            <a:off x="10243753" y="4612325"/>
            <a:ext cx="2036285" cy="2045427"/>
            <a:chOff x="4010743" y="3365307"/>
            <a:chExt cx="1051703" cy="1120054"/>
          </a:xfrm>
        </p:grpSpPr>
        <p:sp>
          <p:nvSpPr>
            <p:cNvPr id="29" name="그래픽 7">
              <a:extLst>
                <a:ext uri="{FF2B5EF4-FFF2-40B4-BE49-F238E27FC236}">
                  <a16:creationId xmlns="" xmlns:a16="http://schemas.microsoft.com/office/drawing/2014/main" id="{FA3BA430-0FBA-4096-8B9B-E2E4346150C0}"/>
                </a:ext>
              </a:extLst>
            </p:cNvPr>
            <p:cNvSpPr/>
            <p:nvPr/>
          </p:nvSpPr>
          <p:spPr>
            <a:xfrm rot="3600000">
              <a:off x="4021619"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30" name="그래픽 38">
              <a:extLst>
                <a:ext uri="{FF2B5EF4-FFF2-40B4-BE49-F238E27FC236}">
                  <a16:creationId xmlns="" xmlns:a16="http://schemas.microsoft.com/office/drawing/2014/main" id="{E48DC6F3-36E9-44CC-BC1C-9EBE002DED6F}"/>
                </a:ext>
              </a:extLst>
            </p:cNvPr>
            <p:cNvSpPr/>
            <p:nvPr/>
          </p:nvSpPr>
          <p:spPr>
            <a:xfrm>
              <a:off x="4010743"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31" name="Group 30">
            <a:extLst>
              <a:ext uri="{FF2B5EF4-FFF2-40B4-BE49-F238E27FC236}">
                <a16:creationId xmlns="" xmlns:a16="http://schemas.microsoft.com/office/drawing/2014/main" id="{E4B59B12-3E82-4872-AF43-912D74439738}"/>
              </a:ext>
            </a:extLst>
          </p:cNvPr>
          <p:cNvGrpSpPr/>
          <p:nvPr/>
        </p:nvGrpSpPr>
        <p:grpSpPr>
          <a:xfrm rot="1943093">
            <a:off x="-62538" y="4465169"/>
            <a:ext cx="2248083" cy="2436570"/>
            <a:chOff x="4306134" y="2905580"/>
            <a:chExt cx="1033408" cy="1120054"/>
          </a:xfrm>
        </p:grpSpPr>
        <p:sp>
          <p:nvSpPr>
            <p:cNvPr id="32" name="그래픽 7">
              <a:extLst>
                <a:ext uri="{FF2B5EF4-FFF2-40B4-BE49-F238E27FC236}">
                  <a16:creationId xmlns="" xmlns:a16="http://schemas.microsoft.com/office/drawing/2014/main" id="{75EB2307-99A0-4F9B-9A04-9575670FA70F}"/>
                </a:ext>
              </a:extLst>
            </p:cNvPr>
            <p:cNvSpPr/>
            <p:nvPr/>
          </p:nvSpPr>
          <p:spPr>
            <a:xfrm rot="3600000">
              <a:off x="4298715" y="295430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33" name="그래픽 38">
              <a:extLst>
                <a:ext uri="{FF2B5EF4-FFF2-40B4-BE49-F238E27FC236}">
                  <a16:creationId xmlns="" xmlns:a16="http://schemas.microsoft.com/office/drawing/2014/main" id="{5117806A-A5A2-40E4-A50E-DED76EEDA5E6}"/>
                </a:ext>
              </a:extLst>
            </p:cNvPr>
            <p:cNvSpPr/>
            <p:nvPr/>
          </p:nvSpPr>
          <p:spPr>
            <a:xfrm>
              <a:off x="4306134" y="2905580"/>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34" name="TextBox 18">
            <a:extLst>
              <a:ext uri="{FF2B5EF4-FFF2-40B4-BE49-F238E27FC236}">
                <a16:creationId xmlns="" xmlns:a16="http://schemas.microsoft.com/office/drawing/2014/main" id="{1BBEAE7B-9FFF-4058-86F1-657583DF7909}"/>
              </a:ext>
            </a:extLst>
          </p:cNvPr>
          <p:cNvSpPr txBox="1"/>
          <p:nvPr/>
        </p:nvSpPr>
        <p:spPr>
          <a:xfrm>
            <a:off x="165737" y="550498"/>
            <a:ext cx="701372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ar-DZ" sz="3600" b="1" u="sng" dirty="0">
                <a:solidFill>
                  <a:schemeClr val="accent2">
                    <a:lumMod val="20000"/>
                    <a:lumOff val="80000"/>
                  </a:schemeClr>
                </a:solidFill>
                <a:effectLst>
                  <a:outerShdw blurRad="38100" dist="38100" dir="2700000" algn="tl">
                    <a:srgbClr val="000000">
                      <a:alpha val="43137"/>
                    </a:srgbClr>
                  </a:outerShdw>
                </a:effectLst>
              </a:rPr>
              <a:t>لماذا التفاعلات الايجابية مهمة في مقر العمل</a:t>
            </a:r>
            <a:r>
              <a:rPr lang="ar-DZ" sz="3600" b="1" u="sng" dirty="0">
                <a:solidFill>
                  <a:schemeClr val="accent2">
                    <a:lumMod val="40000"/>
                    <a:lumOff val="60000"/>
                  </a:schemeClr>
                </a:solidFill>
                <a:effectLst>
                  <a:outerShdw blurRad="38100" dist="38100" dir="2700000" algn="tl">
                    <a:srgbClr val="000000">
                      <a:alpha val="43137"/>
                    </a:srgbClr>
                  </a:outerShdw>
                </a:effectLst>
              </a:rPr>
              <a:t> </a:t>
            </a:r>
            <a:endParaRPr lang="en-US" sz="3600" b="1" u="sng" dirty="0">
              <a:solidFill>
                <a:schemeClr val="accent2">
                  <a:lumMod val="40000"/>
                  <a:lumOff val="6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263237" y="1723143"/>
            <a:ext cx="6921202" cy="3785652"/>
          </a:xfrm>
          <a:prstGeom prst="rect">
            <a:avLst/>
          </a:prstGeom>
        </p:spPr>
        <p:txBody>
          <a:bodyPr wrap="square">
            <a:spAutoFit/>
          </a:bodyPr>
          <a:lstStyle/>
          <a:p>
            <a:pPr marL="342900" indent="-342900" algn="ctr" rtl="1">
              <a:lnSpc>
                <a:spcPct val="150000"/>
              </a:lnSpc>
              <a:buFont typeface="Wingdings" panose="05000000000000000000" pitchFamily="2" charset="2"/>
              <a:buChar char="v"/>
            </a:pPr>
            <a:r>
              <a:rPr lang="ar-DZ" sz="3200" dirty="0" smtClean="0"/>
              <a:t>لأنها </a:t>
            </a:r>
            <a:r>
              <a:rPr lang="ar-DZ" sz="3200" dirty="0"/>
              <a:t>مصدر </a:t>
            </a:r>
            <a:r>
              <a:rPr lang="ar-DZ" sz="3200" dirty="0" smtClean="0"/>
              <a:t>للإثراء </a:t>
            </a:r>
            <a:r>
              <a:rPr lang="ar-DZ" sz="3200" dirty="0"/>
              <a:t>والحيوية التي تساعد وتشجع الافراد والجماعات على النمو </a:t>
            </a:r>
            <a:r>
              <a:rPr lang="ar-DZ" sz="3200" dirty="0" smtClean="0"/>
              <a:t>والازدهار</a:t>
            </a:r>
            <a:endParaRPr lang="ar-DZ" sz="3200" dirty="0"/>
          </a:p>
          <a:p>
            <a:pPr marL="342900" indent="-342900" algn="ctr" rtl="1">
              <a:lnSpc>
                <a:spcPct val="150000"/>
              </a:lnSpc>
              <a:buFont typeface="Wingdings" panose="05000000000000000000" pitchFamily="2" charset="2"/>
              <a:buChar char="v"/>
            </a:pPr>
            <a:r>
              <a:rPr lang="ar-DZ" sz="3200" dirty="0"/>
              <a:t>على العكس من ذلك من المحتمل ان تكون التفاعلات السلبية مصدرا للاضطراب النفسي والاستنفار  والخلل الوظيفي </a:t>
            </a:r>
            <a:endParaRPr lang="fr-FR" sz="3200" dirty="0"/>
          </a:p>
        </p:txBody>
      </p:sp>
      <p:pic>
        <p:nvPicPr>
          <p:cNvPr id="5" name="Image 4"/>
          <p:cNvPicPr>
            <a:picLocks noChangeAspect="1"/>
          </p:cNvPicPr>
          <p:nvPr/>
        </p:nvPicPr>
        <p:blipFill>
          <a:blip r:embed="rId3"/>
          <a:stretch>
            <a:fillRect/>
          </a:stretch>
        </p:blipFill>
        <p:spPr>
          <a:xfrm>
            <a:off x="7184438" y="751732"/>
            <a:ext cx="243861" cy="243861"/>
          </a:xfrm>
          <a:prstGeom prst="rect">
            <a:avLst/>
          </a:prstGeom>
        </p:spPr>
      </p:pic>
    </p:spTree>
    <p:extLst>
      <p:ext uri="{BB962C8B-B14F-4D97-AF65-F5344CB8AC3E}">
        <p14:creationId xmlns:p14="http://schemas.microsoft.com/office/powerpoint/2010/main" val="10266761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0468" y="488254"/>
            <a:ext cx="1842576" cy="707886"/>
          </a:xfrm>
          <a:prstGeom prst="rect">
            <a:avLst/>
          </a:prstGeom>
        </p:spPr>
        <p:txBody>
          <a:bodyPr wrap="square">
            <a:spAutoFit/>
          </a:bodyPr>
          <a:lstStyle/>
          <a:p>
            <a:pPr algn="ctr"/>
            <a:r>
              <a:rPr lang="ar-DZ" sz="4000" b="1" u="sng" dirty="0" smtClean="0">
                <a:solidFill>
                  <a:schemeClr val="accent2">
                    <a:lumMod val="20000"/>
                    <a:lumOff val="80000"/>
                  </a:schemeClr>
                </a:solidFill>
                <a:effectLst>
                  <a:outerShdw blurRad="38100" dist="38100" dir="2700000" algn="tl">
                    <a:srgbClr val="000000">
                      <a:alpha val="43137"/>
                    </a:srgbClr>
                  </a:outerShdw>
                </a:effectLst>
              </a:rPr>
              <a:t>الخاتمة</a:t>
            </a:r>
            <a:endParaRPr lang="fr-FR" sz="4000" dirty="0"/>
          </a:p>
        </p:txBody>
      </p:sp>
      <p:sp>
        <p:nvSpPr>
          <p:cNvPr id="4" name="Rectangle 3"/>
          <p:cNvSpPr/>
          <p:nvPr/>
        </p:nvSpPr>
        <p:spPr>
          <a:xfrm>
            <a:off x="217243" y="1705206"/>
            <a:ext cx="5529329" cy="4524315"/>
          </a:xfrm>
          <a:prstGeom prst="rect">
            <a:avLst/>
          </a:prstGeom>
        </p:spPr>
        <p:txBody>
          <a:bodyPr wrap="square">
            <a:spAutoFit/>
          </a:bodyPr>
          <a:lstStyle/>
          <a:p>
            <a:pPr algn="ctr" rtl="1">
              <a:lnSpc>
                <a:spcPct val="150000"/>
              </a:lnSpc>
            </a:pPr>
            <a:r>
              <a:rPr lang="ar-DZ" sz="3200" dirty="0">
                <a:solidFill>
                  <a:schemeClr val="accent1">
                    <a:lumMod val="50000"/>
                  </a:schemeClr>
                </a:solidFill>
              </a:rPr>
              <a:t>مكان العمل </a:t>
            </a:r>
            <a:r>
              <a:rPr lang="ar-DZ" sz="3200" dirty="0"/>
              <a:t>هو احد البيئات القليلة </a:t>
            </a:r>
            <a:endParaRPr lang="ar-DZ" sz="3200" dirty="0" smtClean="0"/>
          </a:p>
          <a:p>
            <a:pPr algn="ctr" rtl="1">
              <a:lnSpc>
                <a:spcPct val="150000"/>
              </a:lnSpc>
            </a:pPr>
            <a:r>
              <a:rPr lang="ar-DZ" sz="3200" dirty="0" smtClean="0"/>
              <a:t>التي </a:t>
            </a:r>
            <a:r>
              <a:rPr lang="ar-DZ" sz="3200" dirty="0"/>
              <a:t>تجبر الناس على اقامة علاقات مع </a:t>
            </a:r>
            <a:r>
              <a:rPr lang="ar-DZ" sz="3200" dirty="0" smtClean="0"/>
              <a:t>الاخرين</a:t>
            </a:r>
          </a:p>
          <a:p>
            <a:pPr algn="ctr" rtl="1">
              <a:lnSpc>
                <a:spcPct val="150000"/>
              </a:lnSpc>
            </a:pPr>
            <a:r>
              <a:rPr lang="ar-DZ" sz="3200" dirty="0" smtClean="0"/>
              <a:t> </a:t>
            </a:r>
            <a:r>
              <a:rPr lang="ar-DZ" sz="3200" dirty="0"/>
              <a:t>ومنه نستنتج ان </a:t>
            </a:r>
            <a:r>
              <a:rPr lang="ar-DZ" sz="3200" dirty="0">
                <a:solidFill>
                  <a:schemeClr val="accent1">
                    <a:lumMod val="50000"/>
                  </a:schemeClr>
                </a:solidFill>
              </a:rPr>
              <a:t>العلاقات</a:t>
            </a:r>
            <a:r>
              <a:rPr lang="ar-DZ" sz="3200" dirty="0"/>
              <a:t> هي اساس اي </a:t>
            </a:r>
            <a:r>
              <a:rPr lang="ar-DZ" sz="3200" dirty="0">
                <a:solidFill>
                  <a:schemeClr val="accent1">
                    <a:lumMod val="50000"/>
                  </a:schemeClr>
                </a:solidFill>
              </a:rPr>
              <a:t>تفاعل</a:t>
            </a:r>
            <a:r>
              <a:rPr lang="ar-DZ" sz="3200" dirty="0"/>
              <a:t> مهما كان نوعه والتفاعل في ميدان العمل يزهر ببيئة صحية </a:t>
            </a:r>
            <a:r>
              <a:rPr lang="ar-DZ" sz="3200" dirty="0">
                <a:solidFill>
                  <a:schemeClr val="accent1">
                    <a:lumMod val="50000"/>
                  </a:schemeClr>
                </a:solidFill>
              </a:rPr>
              <a:t>ونجاح عملي </a:t>
            </a:r>
            <a:endParaRPr lang="fr-FR" sz="3200" dirty="0">
              <a:solidFill>
                <a:schemeClr val="accent1">
                  <a:lumMod val="50000"/>
                </a:schemeClr>
              </a:solidFill>
            </a:endParaRPr>
          </a:p>
        </p:txBody>
      </p:sp>
      <p:pic>
        <p:nvPicPr>
          <p:cNvPr id="9" name="Espace réservé pour une imag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56" r="20356"/>
          <a:stretch>
            <a:fillRect/>
          </a:stretch>
        </p:blipFill>
        <p:spPr/>
      </p:pic>
      <p:pic>
        <p:nvPicPr>
          <p:cNvPr id="10" name="Image 9"/>
          <p:cNvPicPr>
            <a:picLocks noChangeAspect="1"/>
          </p:cNvPicPr>
          <p:nvPr/>
        </p:nvPicPr>
        <p:blipFill>
          <a:blip r:embed="rId3"/>
          <a:stretch>
            <a:fillRect/>
          </a:stretch>
        </p:blipFill>
        <p:spPr>
          <a:xfrm>
            <a:off x="3691113" y="720266"/>
            <a:ext cx="243861" cy="243861"/>
          </a:xfrm>
          <a:prstGeom prst="rect">
            <a:avLst/>
          </a:prstGeom>
        </p:spPr>
      </p:pic>
    </p:spTree>
    <p:extLst>
      <p:ext uri="{BB962C8B-B14F-4D97-AF65-F5344CB8AC3E}">
        <p14:creationId xmlns:p14="http://schemas.microsoft.com/office/powerpoint/2010/main" val="1188159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01C338B3-F679-461F-A02A-ECFD1112E35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 xmlns:a16="http://schemas.microsoft.com/office/drawing/2014/main" id="{4B995A02-988E-4941-AFFE-4D3599C176C5}"/>
              </a:ext>
            </a:extLst>
          </p:cNvPr>
          <p:cNvSpPr txBox="1"/>
          <p:nvPr/>
        </p:nvSpPr>
        <p:spPr>
          <a:xfrm>
            <a:off x="828165" y="2532375"/>
            <a:ext cx="3813865" cy="923330"/>
          </a:xfrm>
          <a:prstGeom prst="rect">
            <a:avLst/>
          </a:prstGeom>
          <a:noFill/>
        </p:spPr>
        <p:txBody>
          <a:bodyPr wrap="none" rtlCol="0">
            <a:spAutoFit/>
          </a:bodyPr>
          <a:lstStyle/>
          <a:p>
            <a:pPr algn="ctr"/>
            <a:r>
              <a:rPr lang="en-US"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ar-DZ"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شكرا </a:t>
            </a:r>
            <a:r>
              <a:rPr lang="ar-DZ" sz="54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لإنتباهكم</a:t>
            </a:r>
            <a:r>
              <a:rPr lang="ar-DZ" sz="5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 xmlns:a16="http://schemas.microsoft.com/office/drawing/2014/main" id="{9690035D-D273-45FB-965B-F55B728D3B02}"/>
              </a:ext>
            </a:extLst>
          </p:cNvPr>
          <p:cNvSpPr txBox="1"/>
          <p:nvPr/>
        </p:nvSpPr>
        <p:spPr>
          <a:xfrm>
            <a:off x="828165" y="3532650"/>
            <a:ext cx="3996992" cy="1292662"/>
          </a:xfrm>
          <a:prstGeom prst="rect">
            <a:avLst/>
          </a:prstGeom>
          <a:noFill/>
        </p:spPr>
        <p:txBody>
          <a:bodyPr wrap="none" rtlCol="0">
            <a:spAutoFit/>
          </a:bodyPr>
          <a:lstStyle/>
          <a:p>
            <a:pPr algn="ctr">
              <a:lnSpc>
                <a:spcPct val="150000"/>
              </a:lnSpc>
            </a:pPr>
            <a:r>
              <a:rPr lang="fr-FR" sz="3200" spc="600" dirty="0" smtClean="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MERCI</a:t>
            </a:r>
            <a:r>
              <a:rPr lang="fr-FR" sz="3200" spc="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50000"/>
              </a:lnSpc>
            </a:pPr>
            <a:r>
              <a:rPr lang="fr-FR" sz="2000" spc="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POUR VOTRE ATTENTION</a:t>
            </a:r>
            <a:endParaRPr lang="en-US" sz="2000" spc="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 xmlns:a16="http://schemas.microsoft.com/office/drawing/2014/main" id="{987F757C-76D9-4B10-8ACF-53AEDFF10CE3}"/>
              </a:ext>
            </a:extLst>
          </p:cNvPr>
          <p:cNvGrpSpPr/>
          <p:nvPr/>
        </p:nvGrpSpPr>
        <p:grpSpPr>
          <a:xfrm>
            <a:off x="-213346" y="-2022920"/>
            <a:ext cx="3263044" cy="3475111"/>
            <a:chOff x="4010742" y="3365307"/>
            <a:chExt cx="1051703" cy="1120054"/>
          </a:xfrm>
        </p:grpSpPr>
        <p:sp>
          <p:nvSpPr>
            <p:cNvPr id="16" name="그래픽 7">
              <a:extLst>
                <a:ext uri="{FF2B5EF4-FFF2-40B4-BE49-F238E27FC236}">
                  <a16:creationId xmlns="" xmlns:a16="http://schemas.microsoft.com/office/drawing/2014/main" id="{16D03A47-7529-4EB6-8384-C8B854E8688D}"/>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17" name="그래픽 38">
              <a:extLst>
                <a:ext uri="{FF2B5EF4-FFF2-40B4-BE49-F238E27FC236}">
                  <a16:creationId xmlns="" xmlns:a16="http://schemas.microsoft.com/office/drawing/2014/main" id="{F2B22E73-4DE2-4CD0-AC77-92CA87A6A689}"/>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19" name="Group 18">
            <a:extLst>
              <a:ext uri="{FF2B5EF4-FFF2-40B4-BE49-F238E27FC236}">
                <a16:creationId xmlns="" xmlns:a16="http://schemas.microsoft.com/office/drawing/2014/main" id="{46B609F3-EECF-4C44-B952-4E76CBD119B2}"/>
              </a:ext>
            </a:extLst>
          </p:cNvPr>
          <p:cNvGrpSpPr/>
          <p:nvPr/>
        </p:nvGrpSpPr>
        <p:grpSpPr>
          <a:xfrm rot="8100000">
            <a:off x="-80941" y="6122316"/>
            <a:ext cx="1098369" cy="1169753"/>
            <a:chOff x="4010742" y="3365307"/>
            <a:chExt cx="1051703" cy="1120054"/>
          </a:xfrm>
        </p:grpSpPr>
        <p:sp>
          <p:nvSpPr>
            <p:cNvPr id="20" name="그래픽 7">
              <a:extLst>
                <a:ext uri="{FF2B5EF4-FFF2-40B4-BE49-F238E27FC236}">
                  <a16:creationId xmlns="" xmlns:a16="http://schemas.microsoft.com/office/drawing/2014/main" id="{B22F37E9-6D5A-4EE8-A458-DD6EED15F2A2}"/>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21" name="그래픽 38">
              <a:extLst>
                <a:ext uri="{FF2B5EF4-FFF2-40B4-BE49-F238E27FC236}">
                  <a16:creationId xmlns="" xmlns:a16="http://schemas.microsoft.com/office/drawing/2014/main" id="{D4304854-4B3A-4B04-AFB9-071E1E79CD07}"/>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Tree>
    <p:extLst>
      <p:ext uri="{BB962C8B-B14F-4D97-AF65-F5344CB8AC3E}">
        <p14:creationId xmlns:p14="http://schemas.microsoft.com/office/powerpoint/2010/main" val="4160001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직선 연결선 6">
            <a:extLst>
              <a:ext uri="{FF2B5EF4-FFF2-40B4-BE49-F238E27FC236}">
                <a16:creationId xmlns="" xmlns:a16="http://schemas.microsoft.com/office/drawing/2014/main" id="{535438A3-9F24-4A8F-9ABB-32E2985264D2}"/>
              </a:ext>
            </a:extLst>
          </p:cNvPr>
          <p:cNvCxnSpPr>
            <a:cxnSpLocks/>
          </p:cNvCxnSpPr>
          <p:nvPr/>
        </p:nvCxnSpPr>
        <p:spPr>
          <a:xfrm>
            <a:off x="504825" y="6022975"/>
            <a:ext cx="11325225" cy="0"/>
          </a:xfrm>
          <a:prstGeom prst="line">
            <a:avLst/>
          </a:prstGeom>
          <a:ln w="635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 xmlns:a16="http://schemas.microsoft.com/office/drawing/2014/main" id="{82E25CB1-1B50-447E-BC84-82026F49294D}"/>
              </a:ext>
            </a:extLst>
          </p:cNvPr>
          <p:cNvGrpSpPr/>
          <p:nvPr/>
        </p:nvGrpSpPr>
        <p:grpSpPr>
          <a:xfrm>
            <a:off x="1700335" y="999838"/>
            <a:ext cx="8810379" cy="5113137"/>
            <a:chOff x="1586159" y="999838"/>
            <a:chExt cx="8810379" cy="5113137"/>
          </a:xfrm>
        </p:grpSpPr>
        <p:grpSp>
          <p:nvGrpSpPr>
            <p:cNvPr id="25" name="Group 24">
              <a:extLst>
                <a:ext uri="{FF2B5EF4-FFF2-40B4-BE49-F238E27FC236}">
                  <a16:creationId xmlns="" xmlns:a16="http://schemas.microsoft.com/office/drawing/2014/main" id="{FEF4AFAF-00D2-4249-9A80-9D7DF476145B}"/>
                </a:ext>
              </a:extLst>
            </p:cNvPr>
            <p:cNvGrpSpPr/>
            <p:nvPr/>
          </p:nvGrpSpPr>
          <p:grpSpPr>
            <a:xfrm>
              <a:off x="1586159" y="3444875"/>
              <a:ext cx="1514474" cy="2668100"/>
              <a:chOff x="1619251" y="3444875"/>
              <a:chExt cx="1514474" cy="2668100"/>
            </a:xfrm>
          </p:grpSpPr>
          <p:cxnSp>
            <p:nvCxnSpPr>
              <p:cNvPr id="2" name="직선 연결선 3">
                <a:extLst>
                  <a:ext uri="{FF2B5EF4-FFF2-40B4-BE49-F238E27FC236}">
                    <a16:creationId xmlns="" xmlns:a16="http://schemas.microsoft.com/office/drawing/2014/main" id="{91D00C9D-1124-47C3-A18F-ED425E4DF702}"/>
                  </a:ext>
                </a:extLst>
              </p:cNvPr>
              <p:cNvCxnSpPr>
                <a:cxnSpLocks/>
              </p:cNvCxnSpPr>
              <p:nvPr/>
            </p:nvCxnSpPr>
            <p:spPr>
              <a:xfrm>
                <a:off x="2376488" y="4895850"/>
                <a:ext cx="0" cy="1127125"/>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타원 8">
                <a:extLst>
                  <a:ext uri="{FF2B5EF4-FFF2-40B4-BE49-F238E27FC236}">
                    <a16:creationId xmlns="" xmlns:a16="http://schemas.microsoft.com/office/drawing/2014/main" id="{D2EE96EE-E4D4-40FB-A3CA-8C88A3B9452F}"/>
                  </a:ext>
                </a:extLst>
              </p:cNvPr>
              <p:cNvSpPr/>
              <p:nvPr/>
            </p:nvSpPr>
            <p:spPr>
              <a:xfrm>
                <a:off x="2286488" y="5932975"/>
                <a:ext cx="180000" cy="180000"/>
              </a:xfrm>
              <a:prstGeom prst="ellipse">
                <a:avLst/>
              </a:prstGeom>
              <a:solidFill>
                <a:srgbClr val="F3F8FB"/>
              </a:solidFill>
              <a:ln w="63500" cap="flat">
                <a:solidFill>
                  <a:srgbClr val="FFC100"/>
                </a:solidFill>
                <a:prstDash val="solid"/>
                <a:miter/>
              </a:ln>
            </p:spPr>
            <p:txBody>
              <a:bodyPr rtlCol="0" anchor="ctr"/>
              <a:lstStyle/>
              <a:p>
                <a:pPr algn="l"/>
                <a:endParaRPr lang="ko-KR" altLang="en-US" dirty="0"/>
              </a:p>
            </p:txBody>
          </p:sp>
          <p:sp>
            <p:nvSpPr>
              <p:cNvPr id="4" name="타원 17">
                <a:extLst>
                  <a:ext uri="{FF2B5EF4-FFF2-40B4-BE49-F238E27FC236}">
                    <a16:creationId xmlns="" xmlns:a16="http://schemas.microsoft.com/office/drawing/2014/main" id="{5363C063-4B1C-4772-9CC8-55DAB477F917}"/>
                  </a:ext>
                </a:extLst>
              </p:cNvPr>
              <p:cNvSpPr/>
              <p:nvPr/>
            </p:nvSpPr>
            <p:spPr>
              <a:xfrm>
                <a:off x="1619251" y="3444875"/>
                <a:ext cx="1514474" cy="1514474"/>
              </a:xfrm>
              <a:prstGeom prst="ellipse">
                <a:avLst/>
              </a:prstGeom>
              <a:solidFill>
                <a:schemeClr val="accent4"/>
              </a:solidFill>
              <a:ln w="9525" cap="flat">
                <a:noFill/>
                <a:prstDash val="solid"/>
                <a:miter/>
              </a:ln>
            </p:spPr>
            <p:txBody>
              <a:bodyPr rtlCol="0" anchor="ctr" anchorCtr="1"/>
              <a:lstStyle/>
              <a:p>
                <a:pPr algn="ctr"/>
                <a:endParaRPr lang="ko-KR" altLang="en-US" dirty="0">
                  <a:solidFill>
                    <a:schemeClr val="bg1"/>
                  </a:solidFill>
                  <a:latin typeface="+mj-lt"/>
                </a:endParaRPr>
              </a:p>
            </p:txBody>
          </p:sp>
        </p:grpSp>
        <p:grpSp>
          <p:nvGrpSpPr>
            <p:cNvPr id="10" name="Group 9">
              <a:extLst>
                <a:ext uri="{FF2B5EF4-FFF2-40B4-BE49-F238E27FC236}">
                  <a16:creationId xmlns="" xmlns:a16="http://schemas.microsoft.com/office/drawing/2014/main" id="{A246C90B-A642-4ADD-8DC2-C1C6B1CB573A}"/>
                </a:ext>
              </a:extLst>
            </p:cNvPr>
            <p:cNvGrpSpPr/>
            <p:nvPr/>
          </p:nvGrpSpPr>
          <p:grpSpPr>
            <a:xfrm>
              <a:off x="3995495" y="2628901"/>
              <a:ext cx="1514474" cy="3484074"/>
              <a:chOff x="4171951" y="2619376"/>
              <a:chExt cx="1514474" cy="3484074"/>
            </a:xfrm>
          </p:grpSpPr>
          <p:cxnSp>
            <p:nvCxnSpPr>
              <p:cNvPr id="5" name="직선 연결선 3">
                <a:extLst>
                  <a:ext uri="{FF2B5EF4-FFF2-40B4-BE49-F238E27FC236}">
                    <a16:creationId xmlns="" xmlns:a16="http://schemas.microsoft.com/office/drawing/2014/main" id="{929DBAD7-A31E-4F26-A83D-9F57FDE370C1}"/>
                  </a:ext>
                </a:extLst>
              </p:cNvPr>
              <p:cNvCxnSpPr>
                <a:cxnSpLocks/>
              </p:cNvCxnSpPr>
              <p:nvPr/>
            </p:nvCxnSpPr>
            <p:spPr>
              <a:xfrm>
                <a:off x="4929188" y="4124325"/>
                <a:ext cx="0" cy="1889125"/>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타원 8">
                <a:extLst>
                  <a:ext uri="{FF2B5EF4-FFF2-40B4-BE49-F238E27FC236}">
                    <a16:creationId xmlns="" xmlns:a16="http://schemas.microsoft.com/office/drawing/2014/main" id="{821AEF71-46C6-46F7-84FA-4E11276F6D40}"/>
                  </a:ext>
                </a:extLst>
              </p:cNvPr>
              <p:cNvSpPr/>
              <p:nvPr/>
            </p:nvSpPr>
            <p:spPr>
              <a:xfrm>
                <a:off x="4839188" y="5923450"/>
                <a:ext cx="180000" cy="180000"/>
              </a:xfrm>
              <a:prstGeom prst="ellipse">
                <a:avLst/>
              </a:prstGeom>
              <a:solidFill>
                <a:srgbClr val="F3F8FB"/>
              </a:solidFill>
              <a:ln w="63500" cap="flat">
                <a:solidFill>
                  <a:schemeClr val="accent5"/>
                </a:solidFill>
                <a:prstDash val="solid"/>
                <a:miter/>
              </a:ln>
            </p:spPr>
            <p:txBody>
              <a:bodyPr rtlCol="0" anchor="ctr"/>
              <a:lstStyle/>
              <a:p>
                <a:pPr algn="l"/>
                <a:endParaRPr lang="ko-KR" altLang="en-US" dirty="0"/>
              </a:p>
            </p:txBody>
          </p:sp>
          <p:sp>
            <p:nvSpPr>
              <p:cNvPr id="7" name="타원 17">
                <a:extLst>
                  <a:ext uri="{FF2B5EF4-FFF2-40B4-BE49-F238E27FC236}">
                    <a16:creationId xmlns="" xmlns:a16="http://schemas.microsoft.com/office/drawing/2014/main" id="{711A6C8D-40F3-4DAA-B201-47D38CCC78C4}"/>
                  </a:ext>
                </a:extLst>
              </p:cNvPr>
              <p:cNvSpPr/>
              <p:nvPr/>
            </p:nvSpPr>
            <p:spPr>
              <a:xfrm>
                <a:off x="4171951" y="2619376"/>
                <a:ext cx="1514474" cy="1514474"/>
              </a:xfrm>
              <a:prstGeom prst="ellipse">
                <a:avLst/>
              </a:prstGeom>
              <a:solidFill>
                <a:schemeClr val="accent5"/>
              </a:solidFill>
              <a:ln w="9525" cap="flat">
                <a:noFill/>
                <a:prstDash val="solid"/>
                <a:miter/>
              </a:ln>
            </p:spPr>
            <p:txBody>
              <a:bodyPr rtlCol="0" anchor="ctr" anchorCtr="1"/>
              <a:lstStyle/>
              <a:p>
                <a:pPr algn="ctr"/>
                <a:endParaRPr lang="ko-KR" altLang="en-US" dirty="0">
                  <a:solidFill>
                    <a:schemeClr val="bg1"/>
                  </a:solidFill>
                  <a:latin typeface="+mj-lt"/>
                </a:endParaRPr>
              </a:p>
            </p:txBody>
          </p:sp>
        </p:grpSp>
        <p:grpSp>
          <p:nvGrpSpPr>
            <p:cNvPr id="17" name="Group 16">
              <a:extLst>
                <a:ext uri="{FF2B5EF4-FFF2-40B4-BE49-F238E27FC236}">
                  <a16:creationId xmlns="" xmlns:a16="http://schemas.microsoft.com/office/drawing/2014/main" id="{EED26EE6-6688-4B2F-80A0-0B623E5821D2}"/>
                </a:ext>
              </a:extLst>
            </p:cNvPr>
            <p:cNvGrpSpPr/>
            <p:nvPr/>
          </p:nvGrpSpPr>
          <p:grpSpPr>
            <a:xfrm>
              <a:off x="6472726" y="1757075"/>
              <a:ext cx="1514474" cy="4355900"/>
              <a:chOff x="5353050" y="1757075"/>
              <a:chExt cx="1514474" cy="4355900"/>
            </a:xfrm>
          </p:grpSpPr>
          <p:cxnSp>
            <p:nvCxnSpPr>
              <p:cNvPr id="12" name="직선 연결선 3">
                <a:extLst>
                  <a:ext uri="{FF2B5EF4-FFF2-40B4-BE49-F238E27FC236}">
                    <a16:creationId xmlns="" xmlns:a16="http://schemas.microsoft.com/office/drawing/2014/main" id="{107E236D-E776-4792-B96F-62F9F2EC0CCD}"/>
                  </a:ext>
                </a:extLst>
              </p:cNvPr>
              <p:cNvCxnSpPr>
                <a:cxnSpLocks/>
              </p:cNvCxnSpPr>
              <p:nvPr/>
            </p:nvCxnSpPr>
            <p:spPr>
              <a:xfrm>
                <a:off x="6110287" y="3248025"/>
                <a:ext cx="0" cy="27749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타원 8">
                <a:extLst>
                  <a:ext uri="{FF2B5EF4-FFF2-40B4-BE49-F238E27FC236}">
                    <a16:creationId xmlns="" xmlns:a16="http://schemas.microsoft.com/office/drawing/2014/main" id="{5FEAA25A-D7DB-4830-9C44-5CA218071F4D}"/>
                  </a:ext>
                </a:extLst>
              </p:cNvPr>
              <p:cNvSpPr/>
              <p:nvPr/>
            </p:nvSpPr>
            <p:spPr>
              <a:xfrm>
                <a:off x="6020287" y="5932975"/>
                <a:ext cx="180000" cy="180000"/>
              </a:xfrm>
              <a:prstGeom prst="ellipse">
                <a:avLst/>
              </a:prstGeom>
              <a:solidFill>
                <a:srgbClr val="F3F8FB"/>
              </a:solidFill>
              <a:ln w="63500" cap="flat">
                <a:solidFill>
                  <a:schemeClr val="accent3"/>
                </a:solidFill>
                <a:prstDash val="solid"/>
                <a:miter/>
              </a:ln>
            </p:spPr>
            <p:txBody>
              <a:bodyPr rtlCol="0" anchor="ctr"/>
              <a:lstStyle/>
              <a:p>
                <a:pPr algn="l"/>
                <a:endParaRPr lang="ko-KR" altLang="en-US" dirty="0"/>
              </a:p>
            </p:txBody>
          </p:sp>
          <p:sp>
            <p:nvSpPr>
              <p:cNvPr id="14" name="타원 17">
                <a:extLst>
                  <a:ext uri="{FF2B5EF4-FFF2-40B4-BE49-F238E27FC236}">
                    <a16:creationId xmlns="" xmlns:a16="http://schemas.microsoft.com/office/drawing/2014/main" id="{3C0D9150-5AF7-441B-A1A4-6A1170B4B966}"/>
                  </a:ext>
                </a:extLst>
              </p:cNvPr>
              <p:cNvSpPr/>
              <p:nvPr/>
            </p:nvSpPr>
            <p:spPr>
              <a:xfrm>
                <a:off x="5353050" y="1757075"/>
                <a:ext cx="1514474" cy="1514474"/>
              </a:xfrm>
              <a:prstGeom prst="ellipse">
                <a:avLst/>
              </a:prstGeom>
              <a:solidFill>
                <a:schemeClr val="accent3"/>
              </a:solidFill>
              <a:ln w="9525" cap="flat">
                <a:noFill/>
                <a:prstDash val="solid"/>
                <a:miter/>
              </a:ln>
            </p:spPr>
            <p:txBody>
              <a:bodyPr rtlCol="0" anchor="ctr" anchorCtr="1"/>
              <a:lstStyle/>
              <a:p>
                <a:pPr algn="ctr"/>
                <a:endParaRPr lang="ko-KR" altLang="en-US" dirty="0">
                  <a:solidFill>
                    <a:schemeClr val="bg1"/>
                  </a:solidFill>
                  <a:latin typeface="+mj-lt"/>
                </a:endParaRPr>
              </a:p>
            </p:txBody>
          </p:sp>
        </p:grpSp>
        <p:grpSp>
          <p:nvGrpSpPr>
            <p:cNvPr id="23" name="Group 22">
              <a:extLst>
                <a:ext uri="{FF2B5EF4-FFF2-40B4-BE49-F238E27FC236}">
                  <a16:creationId xmlns="" xmlns:a16="http://schemas.microsoft.com/office/drawing/2014/main" id="{D1F56088-F413-4C0B-9CC6-465F096B1F9E}"/>
                </a:ext>
              </a:extLst>
            </p:cNvPr>
            <p:cNvGrpSpPr/>
            <p:nvPr/>
          </p:nvGrpSpPr>
          <p:grpSpPr>
            <a:xfrm>
              <a:off x="8882064" y="999838"/>
              <a:ext cx="1514474" cy="5113137"/>
              <a:chOff x="7596189" y="999838"/>
              <a:chExt cx="1514474" cy="5113137"/>
            </a:xfrm>
          </p:grpSpPr>
          <p:cxnSp>
            <p:nvCxnSpPr>
              <p:cNvPr id="19" name="직선 연결선 3">
                <a:extLst>
                  <a:ext uri="{FF2B5EF4-FFF2-40B4-BE49-F238E27FC236}">
                    <a16:creationId xmlns="" xmlns:a16="http://schemas.microsoft.com/office/drawing/2014/main" id="{1FD6687C-A5E8-48DA-B3EA-2671876CFD03}"/>
                  </a:ext>
                </a:extLst>
              </p:cNvPr>
              <p:cNvCxnSpPr>
                <a:cxnSpLocks/>
              </p:cNvCxnSpPr>
              <p:nvPr/>
            </p:nvCxnSpPr>
            <p:spPr>
              <a:xfrm>
                <a:off x="8353426" y="2381250"/>
                <a:ext cx="0" cy="3641725"/>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타원 8">
                <a:extLst>
                  <a:ext uri="{FF2B5EF4-FFF2-40B4-BE49-F238E27FC236}">
                    <a16:creationId xmlns="" xmlns:a16="http://schemas.microsoft.com/office/drawing/2014/main" id="{0E97186D-7C4B-41E6-B565-1D88E5BEF98E}"/>
                  </a:ext>
                </a:extLst>
              </p:cNvPr>
              <p:cNvSpPr/>
              <p:nvPr/>
            </p:nvSpPr>
            <p:spPr>
              <a:xfrm>
                <a:off x="8263426" y="5932975"/>
                <a:ext cx="180000" cy="180000"/>
              </a:xfrm>
              <a:prstGeom prst="ellipse">
                <a:avLst/>
              </a:prstGeom>
              <a:solidFill>
                <a:srgbClr val="F3F8FB"/>
              </a:solidFill>
              <a:ln w="63500" cap="flat">
                <a:solidFill>
                  <a:schemeClr val="accent6"/>
                </a:solidFill>
                <a:prstDash val="solid"/>
                <a:miter/>
              </a:ln>
            </p:spPr>
            <p:txBody>
              <a:bodyPr rtlCol="0" anchor="ctr"/>
              <a:lstStyle/>
              <a:p>
                <a:pPr algn="l"/>
                <a:endParaRPr lang="ko-KR" altLang="en-US" dirty="0"/>
              </a:p>
            </p:txBody>
          </p:sp>
          <p:sp>
            <p:nvSpPr>
              <p:cNvPr id="21" name="타원 17">
                <a:extLst>
                  <a:ext uri="{FF2B5EF4-FFF2-40B4-BE49-F238E27FC236}">
                    <a16:creationId xmlns="" xmlns:a16="http://schemas.microsoft.com/office/drawing/2014/main" id="{8518BEC8-B94E-4133-B14D-1F5178250A6F}"/>
                  </a:ext>
                </a:extLst>
              </p:cNvPr>
              <p:cNvSpPr/>
              <p:nvPr/>
            </p:nvSpPr>
            <p:spPr>
              <a:xfrm>
                <a:off x="7596189" y="999838"/>
                <a:ext cx="1514474" cy="1514474"/>
              </a:xfrm>
              <a:prstGeom prst="ellipse">
                <a:avLst/>
              </a:prstGeom>
              <a:solidFill>
                <a:schemeClr val="accent6"/>
              </a:solidFill>
              <a:ln w="9525" cap="flat">
                <a:noFill/>
                <a:prstDash val="solid"/>
                <a:miter/>
              </a:ln>
            </p:spPr>
            <p:txBody>
              <a:bodyPr rtlCol="0" anchor="ctr" anchorCtr="1"/>
              <a:lstStyle/>
              <a:p>
                <a:pPr algn="ctr"/>
                <a:endParaRPr lang="ko-KR" altLang="en-US" dirty="0">
                  <a:solidFill>
                    <a:schemeClr val="bg1"/>
                  </a:solidFill>
                  <a:latin typeface="+mj-lt"/>
                </a:endParaRPr>
              </a:p>
            </p:txBody>
          </p:sp>
        </p:grpSp>
      </p:grpSp>
      <p:sp>
        <p:nvSpPr>
          <p:cNvPr id="44" name="TextBox 43">
            <a:extLst>
              <a:ext uri="{FF2B5EF4-FFF2-40B4-BE49-F238E27FC236}">
                <a16:creationId xmlns="" xmlns:a16="http://schemas.microsoft.com/office/drawing/2014/main" id="{DFB99D17-DD13-4FD0-B54B-2398FA12F65B}"/>
              </a:ext>
            </a:extLst>
          </p:cNvPr>
          <p:cNvSpPr txBox="1"/>
          <p:nvPr/>
        </p:nvSpPr>
        <p:spPr>
          <a:xfrm>
            <a:off x="4866908" y="524197"/>
            <a:ext cx="2505984" cy="646331"/>
          </a:xfrm>
          <a:prstGeom prst="rect">
            <a:avLst/>
          </a:prstGeom>
          <a:noFill/>
        </p:spPr>
        <p:txBody>
          <a:bodyPr wrap="square" rtlCol="0">
            <a:spAutoFit/>
          </a:bodyPr>
          <a:lstStyle/>
          <a:p>
            <a:pPr algn="ctr"/>
            <a:r>
              <a:rPr lang="ar-DZ" sz="3600" b="1" u="sng" dirty="0" smtClean="0">
                <a:solidFill>
                  <a:srgbClr val="7030A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مقدمة</a:t>
            </a:r>
            <a:endParaRPr lang="en-US" sz="3600" b="1" u="sng" dirty="0">
              <a:solidFill>
                <a:srgbClr val="7030A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1" name="Graphic 50" descr="Stopwatch">
            <a:extLst>
              <a:ext uri="{FF2B5EF4-FFF2-40B4-BE49-F238E27FC236}">
                <a16:creationId xmlns="" xmlns:a16="http://schemas.microsoft.com/office/drawing/2014/main" id="{E5845791-CA6A-45B7-B025-25E141BBD61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409874" y="2933477"/>
            <a:ext cx="914400" cy="914400"/>
          </a:xfrm>
          <a:prstGeom prst="rect">
            <a:avLst/>
          </a:prstGeom>
        </p:spPr>
      </p:pic>
      <p:pic>
        <p:nvPicPr>
          <p:cNvPr id="53" name="Graphic 52" descr="Handshake">
            <a:extLst>
              <a:ext uri="{FF2B5EF4-FFF2-40B4-BE49-F238E27FC236}">
                <a16:creationId xmlns="" xmlns:a16="http://schemas.microsoft.com/office/drawing/2014/main" id="{D26A48A5-51E3-47A1-BB89-90C4B20A39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886939" y="2058987"/>
            <a:ext cx="914400" cy="914400"/>
          </a:xfrm>
          <a:prstGeom prst="rect">
            <a:avLst/>
          </a:prstGeom>
        </p:spPr>
      </p:pic>
      <p:pic>
        <p:nvPicPr>
          <p:cNvPr id="55" name="Graphic 54" descr="Ribbon">
            <a:extLst>
              <a:ext uri="{FF2B5EF4-FFF2-40B4-BE49-F238E27FC236}">
                <a16:creationId xmlns="" xmlns:a16="http://schemas.microsoft.com/office/drawing/2014/main" id="{AD8983E3-FC5F-4C88-A76E-C269943C024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296277" y="1299875"/>
            <a:ext cx="914400" cy="914400"/>
          </a:xfrm>
          <a:prstGeom prst="rect">
            <a:avLst/>
          </a:prstGeom>
        </p:spPr>
      </p:pic>
      <p:pic>
        <p:nvPicPr>
          <p:cNvPr id="57" name="Graphic 56" descr="Lightbulb and gear">
            <a:extLst>
              <a:ext uri="{FF2B5EF4-FFF2-40B4-BE49-F238E27FC236}">
                <a16:creationId xmlns="" xmlns:a16="http://schemas.microsoft.com/office/drawing/2014/main" id="{C2EA123D-6158-4778-9290-FEBC7B6AE03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000537" y="3744912"/>
            <a:ext cx="914400" cy="914400"/>
          </a:xfrm>
          <a:prstGeom prst="rect">
            <a:avLst/>
          </a:prstGeom>
        </p:spPr>
      </p:pic>
      <p:sp>
        <p:nvSpPr>
          <p:cNvPr id="58" name="Text Placeholder 10">
            <a:extLst>
              <a:ext uri="{FF2B5EF4-FFF2-40B4-BE49-F238E27FC236}">
                <a16:creationId xmlns="" xmlns:a16="http://schemas.microsoft.com/office/drawing/2014/main" id="{F85B85A9-3BB5-4B55-855D-CAA2C5399A46}"/>
              </a:ext>
            </a:extLst>
          </p:cNvPr>
          <p:cNvSpPr txBox="1">
            <a:spLocks/>
          </p:cNvSpPr>
          <p:nvPr/>
        </p:nvSpPr>
        <p:spPr>
          <a:xfrm>
            <a:off x="2475916" y="5147517"/>
            <a:ext cx="2124754" cy="785728"/>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600" b="1" dirty="0"/>
              <a:t>تشكل بيئة العمل جزء مهم في حياة الكثير من الاشخاص</a:t>
            </a:r>
            <a:endParaRPr lang="en-US"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 Placeholder 10">
            <a:extLst>
              <a:ext uri="{FF2B5EF4-FFF2-40B4-BE49-F238E27FC236}">
                <a16:creationId xmlns="" xmlns:a16="http://schemas.microsoft.com/office/drawing/2014/main" id="{25C7708E-896D-4E23-AA8A-F26B392F1378}"/>
              </a:ext>
            </a:extLst>
          </p:cNvPr>
          <p:cNvSpPr txBox="1">
            <a:spLocks/>
          </p:cNvSpPr>
          <p:nvPr/>
        </p:nvSpPr>
        <p:spPr>
          <a:xfrm>
            <a:off x="4934802" y="5147247"/>
            <a:ext cx="2124754" cy="785728"/>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600" b="1" dirty="0"/>
              <a:t>نظرا لانهم يقضون معظم وقتهم في مكان العمل</a:t>
            </a:r>
            <a:endParaRPr lang="en-US"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 Placeholder 10">
            <a:extLst>
              <a:ext uri="{FF2B5EF4-FFF2-40B4-BE49-F238E27FC236}">
                <a16:creationId xmlns="" xmlns:a16="http://schemas.microsoft.com/office/drawing/2014/main" id="{466C003D-3654-4986-B0DD-8B11801E0ED3}"/>
              </a:ext>
            </a:extLst>
          </p:cNvPr>
          <p:cNvSpPr txBox="1">
            <a:spLocks/>
          </p:cNvSpPr>
          <p:nvPr/>
        </p:nvSpPr>
        <p:spPr>
          <a:xfrm>
            <a:off x="7515059" y="5152651"/>
            <a:ext cx="2124754" cy="785728"/>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600" b="1" dirty="0"/>
              <a:t>فمن الطبيعي ان تحدث بينهم تفاعلات</a:t>
            </a:r>
            <a:endParaRPr lang="en-US"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 Placeholder 10">
            <a:extLst>
              <a:ext uri="{FF2B5EF4-FFF2-40B4-BE49-F238E27FC236}">
                <a16:creationId xmlns="" xmlns:a16="http://schemas.microsoft.com/office/drawing/2014/main" id="{0C3F3E03-EA49-44F0-BA46-350194B983DC}"/>
              </a:ext>
            </a:extLst>
          </p:cNvPr>
          <p:cNvSpPr txBox="1">
            <a:spLocks/>
          </p:cNvSpPr>
          <p:nvPr/>
        </p:nvSpPr>
        <p:spPr>
          <a:xfrm>
            <a:off x="9789379" y="5192119"/>
            <a:ext cx="2124754" cy="78585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sz="16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تؤثر على وحدة الشركة او نظام العمل</a:t>
            </a:r>
            <a:endParaRPr lang="en-US"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 Placeholder 10">
            <a:extLst>
              <a:ext uri="{FF2B5EF4-FFF2-40B4-BE49-F238E27FC236}">
                <a16:creationId xmlns="" xmlns:a16="http://schemas.microsoft.com/office/drawing/2014/main" id="{0EA2E525-772F-4ABE-B326-8D16EE612098}"/>
              </a:ext>
            </a:extLst>
          </p:cNvPr>
          <p:cNvSpPr txBox="1">
            <a:spLocks/>
          </p:cNvSpPr>
          <p:nvPr/>
        </p:nvSpPr>
        <p:spPr>
          <a:xfrm>
            <a:off x="408906" y="1114051"/>
            <a:ext cx="3035726" cy="2308324"/>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b="1" dirty="0"/>
              <a:t>فما تعريف , مراحل, اساسيات ,اهمية وفوائد هذه </a:t>
            </a:r>
            <a:r>
              <a:rPr lang="ar-DZ" b="1" dirty="0" smtClean="0"/>
              <a:t>التفاعلات؟  </a:t>
            </a:r>
            <a:endParaRPr lang="fr-FR" b="1" dirty="0"/>
          </a:p>
          <a:p>
            <a:pPr algn="ctr">
              <a:lnSpc>
                <a:spcPct val="150000"/>
              </a:lnSpc>
            </a:pPr>
            <a:endPar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3" name="Group 62">
            <a:extLst>
              <a:ext uri="{FF2B5EF4-FFF2-40B4-BE49-F238E27FC236}">
                <a16:creationId xmlns="" xmlns:a16="http://schemas.microsoft.com/office/drawing/2014/main" id="{5E632897-6F59-4988-A535-95D992354F58}"/>
              </a:ext>
            </a:extLst>
          </p:cNvPr>
          <p:cNvGrpSpPr/>
          <p:nvPr/>
        </p:nvGrpSpPr>
        <p:grpSpPr>
          <a:xfrm rot="6695003">
            <a:off x="-980780" y="-1025825"/>
            <a:ext cx="2023554" cy="2144336"/>
            <a:chOff x="4942455" y="1705486"/>
            <a:chExt cx="1056966" cy="1120054"/>
          </a:xfrm>
        </p:grpSpPr>
        <p:sp>
          <p:nvSpPr>
            <p:cNvPr id="64" name="그래픽 10">
              <a:extLst>
                <a:ext uri="{FF2B5EF4-FFF2-40B4-BE49-F238E27FC236}">
                  <a16:creationId xmlns="" xmlns:a16="http://schemas.microsoft.com/office/drawing/2014/main" id="{D9EE4493-CBA3-4FE2-A7D6-1C705564A49F}"/>
                </a:ext>
              </a:extLst>
            </p:cNvPr>
            <p:cNvSpPr/>
            <p:nvPr/>
          </p:nvSpPr>
          <p:spPr>
            <a:xfrm>
              <a:off x="4995786" y="1705486"/>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solidFill>
              <a:schemeClr val="accent2"/>
            </a:solidFill>
            <a:ln w="9525" cap="flat">
              <a:noFill/>
              <a:prstDash val="solid"/>
              <a:miter/>
            </a:ln>
          </p:spPr>
          <p:txBody>
            <a:bodyPr rtlCol="0" anchor="ctr"/>
            <a:lstStyle/>
            <a:p>
              <a:endParaRPr lang="en-US"/>
            </a:p>
          </p:txBody>
        </p:sp>
        <p:sp>
          <p:nvSpPr>
            <p:cNvPr id="65" name="그래픽 34">
              <a:extLst>
                <a:ext uri="{FF2B5EF4-FFF2-40B4-BE49-F238E27FC236}">
                  <a16:creationId xmlns="" xmlns:a16="http://schemas.microsoft.com/office/drawing/2014/main" id="{0FBD587C-9153-4AD1-AA2A-6B4DF68ABB0E}"/>
                </a:ext>
              </a:extLst>
            </p:cNvPr>
            <p:cNvSpPr/>
            <p:nvPr/>
          </p:nvSpPr>
          <p:spPr>
            <a:xfrm>
              <a:off x="4942455" y="1705486"/>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66" name="Group 65">
            <a:extLst>
              <a:ext uri="{FF2B5EF4-FFF2-40B4-BE49-F238E27FC236}">
                <a16:creationId xmlns="" xmlns:a16="http://schemas.microsoft.com/office/drawing/2014/main" id="{1314ADFE-384A-41D8-9805-C4FCA27FA53B}"/>
              </a:ext>
            </a:extLst>
          </p:cNvPr>
          <p:cNvGrpSpPr/>
          <p:nvPr/>
        </p:nvGrpSpPr>
        <p:grpSpPr>
          <a:xfrm>
            <a:off x="11090242" y="-1259528"/>
            <a:ext cx="2203516" cy="2346724"/>
            <a:chOff x="4010742" y="3365307"/>
            <a:chExt cx="1051703" cy="1120054"/>
          </a:xfrm>
        </p:grpSpPr>
        <p:sp>
          <p:nvSpPr>
            <p:cNvPr id="67" name="그래픽 7">
              <a:extLst>
                <a:ext uri="{FF2B5EF4-FFF2-40B4-BE49-F238E27FC236}">
                  <a16:creationId xmlns="" xmlns:a16="http://schemas.microsoft.com/office/drawing/2014/main" id="{B8346E79-DB9A-419A-8285-BF0B4E28F456}"/>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2"/>
            </a:solidFill>
            <a:ln w="9525" cap="flat">
              <a:noFill/>
              <a:prstDash val="solid"/>
              <a:miter/>
            </a:ln>
          </p:spPr>
          <p:txBody>
            <a:bodyPr rtlCol="0" anchor="ctr"/>
            <a:lstStyle/>
            <a:p>
              <a:endParaRPr lang="en-US"/>
            </a:p>
          </p:txBody>
        </p:sp>
        <p:sp>
          <p:nvSpPr>
            <p:cNvPr id="68" name="그래픽 38">
              <a:extLst>
                <a:ext uri="{FF2B5EF4-FFF2-40B4-BE49-F238E27FC236}">
                  <a16:creationId xmlns="" xmlns:a16="http://schemas.microsoft.com/office/drawing/2014/main" id="{30B4F78D-2F58-4D62-952A-DF0D0C89D64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pic>
        <p:nvPicPr>
          <p:cNvPr id="8" name="Image 7"/>
          <p:cNvPicPr>
            <a:picLocks noChangeAspect="1"/>
          </p:cNvPicPr>
          <p:nvPr/>
        </p:nvPicPr>
        <p:blipFill>
          <a:blip r:embed="rId10"/>
          <a:stretch>
            <a:fillRect/>
          </a:stretch>
        </p:blipFill>
        <p:spPr>
          <a:xfrm>
            <a:off x="5974069" y="3307069"/>
            <a:ext cx="243861" cy="243861"/>
          </a:xfrm>
          <a:prstGeom prst="rect">
            <a:avLst/>
          </a:prstGeom>
        </p:spPr>
      </p:pic>
    </p:spTree>
    <p:extLst>
      <p:ext uri="{BB962C8B-B14F-4D97-AF65-F5344CB8AC3E}">
        <p14:creationId xmlns:p14="http://schemas.microsoft.com/office/powerpoint/2010/main" val="402365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
                                        <p:tgtEl>
                                          <p:spTgt spid="58"/>
                                        </p:tgtEl>
                                      </p:cBhvr>
                                    </p:animEffect>
                                    <p:anim calcmode="lin" valueType="num">
                                      <p:cBhvr>
                                        <p:cTn id="15" dur="400" fill="hold"/>
                                        <p:tgtEl>
                                          <p:spTgt spid="58"/>
                                        </p:tgtEl>
                                        <p:attrNameLst>
                                          <p:attrName>ppt_x</p:attrName>
                                        </p:attrNameLst>
                                      </p:cBhvr>
                                      <p:tavLst>
                                        <p:tav tm="0">
                                          <p:val>
                                            <p:strVal val="#ppt_x"/>
                                          </p:val>
                                        </p:tav>
                                        <p:tav tm="100000">
                                          <p:val>
                                            <p:strVal val="#ppt_x"/>
                                          </p:val>
                                        </p:tav>
                                      </p:tavLst>
                                    </p:anim>
                                    <p:anim calcmode="lin" valueType="num">
                                      <p:cBhvr>
                                        <p:cTn id="16" dur="400" fill="hold"/>
                                        <p:tgtEl>
                                          <p:spTgt spid="5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
                                        <p:tgtEl>
                                          <p:spTgt spid="59"/>
                                        </p:tgtEl>
                                      </p:cBhvr>
                                    </p:animEffect>
                                    <p:anim calcmode="lin" valueType="num">
                                      <p:cBhvr>
                                        <p:cTn id="31" dur="400" fill="hold"/>
                                        <p:tgtEl>
                                          <p:spTgt spid="59"/>
                                        </p:tgtEl>
                                        <p:attrNameLst>
                                          <p:attrName>ppt_x</p:attrName>
                                        </p:attrNameLst>
                                      </p:cBhvr>
                                      <p:tavLst>
                                        <p:tav tm="0">
                                          <p:val>
                                            <p:strVal val="#ppt_x"/>
                                          </p:val>
                                        </p:tav>
                                        <p:tav tm="100000">
                                          <p:val>
                                            <p:strVal val="#ppt_x"/>
                                          </p:val>
                                        </p:tav>
                                      </p:tavLst>
                                    </p:anim>
                                    <p:anim calcmode="lin" valueType="num">
                                      <p:cBhvr>
                                        <p:cTn id="32" dur="400" fill="hold"/>
                                        <p:tgtEl>
                                          <p:spTgt spid="59"/>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
                                        <p:tgtEl>
                                          <p:spTgt spid="60"/>
                                        </p:tgtEl>
                                      </p:cBhvr>
                                    </p:animEffect>
                                    <p:anim calcmode="lin" valueType="num">
                                      <p:cBhvr>
                                        <p:cTn id="47" dur="400" fill="hold"/>
                                        <p:tgtEl>
                                          <p:spTgt spid="60"/>
                                        </p:tgtEl>
                                        <p:attrNameLst>
                                          <p:attrName>ppt_x</p:attrName>
                                        </p:attrNameLst>
                                      </p:cBhvr>
                                      <p:tavLst>
                                        <p:tav tm="0">
                                          <p:val>
                                            <p:strVal val="#ppt_x"/>
                                          </p:val>
                                        </p:tav>
                                        <p:tav tm="100000">
                                          <p:val>
                                            <p:strVal val="#ppt_x"/>
                                          </p:val>
                                        </p:tav>
                                      </p:tavLst>
                                    </p:anim>
                                    <p:anim calcmode="lin" valueType="num">
                                      <p:cBhvr>
                                        <p:cTn id="48" dur="400" fill="hold"/>
                                        <p:tgtEl>
                                          <p:spTgt spid="60"/>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
                                        <p:tgtEl>
                                          <p:spTgt spid="61"/>
                                        </p:tgtEl>
                                      </p:cBhvr>
                                    </p:animEffect>
                                    <p:anim calcmode="lin" valueType="num">
                                      <p:cBhvr>
                                        <p:cTn id="63" dur="400" fill="hold"/>
                                        <p:tgtEl>
                                          <p:spTgt spid="61"/>
                                        </p:tgtEl>
                                        <p:attrNameLst>
                                          <p:attrName>ppt_x</p:attrName>
                                        </p:attrNameLst>
                                      </p:cBhvr>
                                      <p:tavLst>
                                        <p:tav tm="0">
                                          <p:val>
                                            <p:strVal val="#ppt_x"/>
                                          </p:val>
                                        </p:tav>
                                        <p:tav tm="100000">
                                          <p:val>
                                            <p:strVal val="#ppt_x"/>
                                          </p:val>
                                        </p:tav>
                                      </p:tavLst>
                                    </p:anim>
                                    <p:anim calcmode="lin" valueType="num">
                                      <p:cBhvr>
                                        <p:cTn id="64" dur="400" fill="hold"/>
                                        <p:tgtEl>
                                          <p:spTgt spid="61"/>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up)">
                                      <p:cBhvr>
                                        <p:cTn id="7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C441A423-AE67-40EC-9572-72013B77305F}"/>
              </a:ext>
            </a:extLst>
          </p:cNvPr>
          <p:cNvGrpSpPr/>
          <p:nvPr/>
        </p:nvGrpSpPr>
        <p:grpSpPr>
          <a:xfrm>
            <a:off x="7038973" y="1219201"/>
            <a:ext cx="4419602" cy="4419600"/>
            <a:chOff x="4304876" y="1628352"/>
            <a:chExt cx="3601297" cy="3601297"/>
          </a:xfrm>
        </p:grpSpPr>
        <p:sp>
          <p:nvSpPr>
            <p:cNvPr id="2" name="자유형: 도형 3">
              <a:extLst>
                <a:ext uri="{FF2B5EF4-FFF2-40B4-BE49-F238E27FC236}">
                  <a16:creationId xmlns="" xmlns:a16="http://schemas.microsoft.com/office/drawing/2014/main" id="{6053DBDF-B5EC-43EE-B6E5-52AC7221B65D}"/>
                </a:ext>
              </a:extLst>
            </p:cNvPr>
            <p:cNvSpPr/>
            <p:nvPr/>
          </p:nvSpPr>
          <p:spPr>
            <a:xfrm>
              <a:off x="4304876" y="1628352"/>
              <a:ext cx="3601297" cy="3601297"/>
            </a:xfrm>
            <a:custGeom>
              <a:avLst/>
              <a:gdLst>
                <a:gd name="connsiteX0" fmla="*/ 1810398 w 3601296"/>
                <a:gd name="connsiteY0" fmla="*/ 14923 h 3601296"/>
                <a:gd name="connsiteX1" fmla="*/ 14923 w 3601296"/>
                <a:gd name="connsiteY1" fmla="*/ 1810398 h 3601296"/>
                <a:gd name="connsiteX2" fmla="*/ 1810398 w 3601296"/>
                <a:gd name="connsiteY2" fmla="*/ 3605873 h 3601296"/>
                <a:gd name="connsiteX3" fmla="*/ 3605874 w 3601296"/>
                <a:gd name="connsiteY3" fmla="*/ 1810398 h 3601296"/>
                <a:gd name="connsiteX4" fmla="*/ 1810398 w 3601296"/>
                <a:gd name="connsiteY4" fmla="*/ 14923 h 3601296"/>
                <a:gd name="connsiteX5" fmla="*/ 1810398 w 3601296"/>
                <a:gd name="connsiteY5" fmla="*/ 3298470 h 3601296"/>
                <a:gd name="connsiteX6" fmla="*/ 322525 w 3601296"/>
                <a:gd name="connsiteY6" fmla="*/ 1810597 h 3601296"/>
                <a:gd name="connsiteX7" fmla="*/ 1810398 w 3601296"/>
                <a:gd name="connsiteY7" fmla="*/ 322724 h 3601296"/>
                <a:gd name="connsiteX8" fmla="*/ 3298271 w 3601296"/>
                <a:gd name="connsiteY8" fmla="*/ 1810597 h 3601296"/>
                <a:gd name="connsiteX9" fmla="*/ 1810398 w 3601296"/>
                <a:gd name="connsiteY9" fmla="*/ 3298470 h 360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1296" h="3601296">
                  <a:moveTo>
                    <a:pt x="1810398" y="14923"/>
                  </a:moveTo>
                  <a:cubicBezTo>
                    <a:pt x="818748" y="14923"/>
                    <a:pt x="14923" y="818748"/>
                    <a:pt x="14923" y="1810398"/>
                  </a:cubicBezTo>
                  <a:cubicBezTo>
                    <a:pt x="14923" y="2802048"/>
                    <a:pt x="818748" y="3605873"/>
                    <a:pt x="1810398" y="3605873"/>
                  </a:cubicBezTo>
                  <a:cubicBezTo>
                    <a:pt x="2802048" y="3605873"/>
                    <a:pt x="3605874" y="2802048"/>
                    <a:pt x="3605874" y="1810398"/>
                  </a:cubicBezTo>
                  <a:cubicBezTo>
                    <a:pt x="3605874" y="818748"/>
                    <a:pt x="2801849" y="14923"/>
                    <a:pt x="1810398" y="14923"/>
                  </a:cubicBezTo>
                  <a:close/>
                  <a:moveTo>
                    <a:pt x="1810398" y="3298470"/>
                  </a:moveTo>
                  <a:cubicBezTo>
                    <a:pt x="988666" y="3298470"/>
                    <a:pt x="322525" y="2632329"/>
                    <a:pt x="322525" y="1810597"/>
                  </a:cubicBezTo>
                  <a:cubicBezTo>
                    <a:pt x="322525" y="988864"/>
                    <a:pt x="988666" y="322724"/>
                    <a:pt x="1810398" y="322724"/>
                  </a:cubicBezTo>
                  <a:cubicBezTo>
                    <a:pt x="2632131" y="322724"/>
                    <a:pt x="3298271" y="988864"/>
                    <a:pt x="3298271" y="1810597"/>
                  </a:cubicBezTo>
                  <a:cubicBezTo>
                    <a:pt x="3298271" y="2632130"/>
                    <a:pt x="2632131" y="3298470"/>
                    <a:pt x="1810398" y="3298470"/>
                  </a:cubicBezTo>
                  <a:close/>
                </a:path>
              </a:pathLst>
            </a:custGeom>
            <a:solidFill>
              <a:schemeClr val="accent4"/>
            </a:solidFill>
            <a:ln w="9525" cap="flat">
              <a:noFill/>
              <a:prstDash val="solid"/>
              <a:miter/>
            </a:ln>
          </p:spPr>
          <p:txBody>
            <a:bodyPr rtlCol="0" anchor="ctr"/>
            <a:lstStyle/>
            <a:p>
              <a:endParaRPr lang="ko-KR" altLang="en-US" dirty="0"/>
            </a:p>
          </p:txBody>
        </p:sp>
        <p:sp>
          <p:nvSpPr>
            <p:cNvPr id="3" name="자유형: 도형 4">
              <a:extLst>
                <a:ext uri="{FF2B5EF4-FFF2-40B4-BE49-F238E27FC236}">
                  <a16:creationId xmlns="" xmlns:a16="http://schemas.microsoft.com/office/drawing/2014/main" id="{07627D0D-6299-43B9-B852-DF1501A30C1F}"/>
                </a:ext>
              </a:extLst>
            </p:cNvPr>
            <p:cNvSpPr/>
            <p:nvPr/>
          </p:nvSpPr>
          <p:spPr>
            <a:xfrm>
              <a:off x="4871931" y="2195406"/>
              <a:ext cx="2467187" cy="2467187"/>
            </a:xfrm>
            <a:custGeom>
              <a:avLst/>
              <a:gdLst>
                <a:gd name="connsiteX0" fmla="*/ 1235384 w 2467186"/>
                <a:gd name="connsiteY0" fmla="*/ 14923 h 2467186"/>
                <a:gd name="connsiteX1" fmla="*/ 14923 w 2467186"/>
                <a:gd name="connsiteY1" fmla="*/ 1235384 h 2467186"/>
                <a:gd name="connsiteX2" fmla="*/ 1235384 w 2467186"/>
                <a:gd name="connsiteY2" fmla="*/ 2455846 h 2467186"/>
                <a:gd name="connsiteX3" fmla="*/ 2455846 w 2467186"/>
                <a:gd name="connsiteY3" fmla="*/ 1235384 h 2467186"/>
                <a:gd name="connsiteX4" fmla="*/ 1235384 w 2467186"/>
                <a:gd name="connsiteY4" fmla="*/ 14923 h 2467186"/>
                <a:gd name="connsiteX5" fmla="*/ 1235384 w 2467186"/>
                <a:gd name="connsiteY5" fmla="*/ 2184057 h 2467186"/>
                <a:gd name="connsiteX6" fmla="*/ 286711 w 2467186"/>
                <a:gd name="connsiteY6" fmla="*/ 1235384 h 2467186"/>
                <a:gd name="connsiteX7" fmla="*/ 1235384 w 2467186"/>
                <a:gd name="connsiteY7" fmla="*/ 286711 h 2467186"/>
                <a:gd name="connsiteX8" fmla="*/ 2184058 w 2467186"/>
                <a:gd name="connsiteY8" fmla="*/ 1235384 h 2467186"/>
                <a:gd name="connsiteX9" fmla="*/ 1235384 w 2467186"/>
                <a:gd name="connsiteY9" fmla="*/ 2184057 h 246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186" h="2467186">
                  <a:moveTo>
                    <a:pt x="1235384" y="14923"/>
                  </a:moveTo>
                  <a:cubicBezTo>
                    <a:pt x="561285" y="14923"/>
                    <a:pt x="14923" y="561285"/>
                    <a:pt x="14923" y="1235384"/>
                  </a:cubicBezTo>
                  <a:cubicBezTo>
                    <a:pt x="14923" y="1909483"/>
                    <a:pt x="561285" y="2455846"/>
                    <a:pt x="1235384" y="2455846"/>
                  </a:cubicBezTo>
                  <a:cubicBezTo>
                    <a:pt x="1909483" y="2455846"/>
                    <a:pt x="2455846" y="1909483"/>
                    <a:pt x="2455846" y="1235384"/>
                  </a:cubicBezTo>
                  <a:cubicBezTo>
                    <a:pt x="2455647" y="561484"/>
                    <a:pt x="1909284" y="14923"/>
                    <a:pt x="1235384" y="14923"/>
                  </a:cubicBezTo>
                  <a:close/>
                  <a:moveTo>
                    <a:pt x="1235384" y="2184057"/>
                  </a:moveTo>
                  <a:cubicBezTo>
                    <a:pt x="711504" y="2184057"/>
                    <a:pt x="286711" y="1759263"/>
                    <a:pt x="286711" y="1235384"/>
                  </a:cubicBezTo>
                  <a:cubicBezTo>
                    <a:pt x="286711" y="711505"/>
                    <a:pt x="711504" y="286711"/>
                    <a:pt x="1235384" y="286711"/>
                  </a:cubicBezTo>
                  <a:cubicBezTo>
                    <a:pt x="1759263" y="286711"/>
                    <a:pt x="2184058" y="711505"/>
                    <a:pt x="2184058" y="1235384"/>
                  </a:cubicBezTo>
                  <a:cubicBezTo>
                    <a:pt x="2183859" y="1759263"/>
                    <a:pt x="1759263" y="2184057"/>
                    <a:pt x="1235384" y="2184057"/>
                  </a:cubicBezTo>
                  <a:close/>
                </a:path>
              </a:pathLst>
            </a:custGeom>
            <a:solidFill>
              <a:schemeClr val="accent5"/>
            </a:solidFill>
            <a:ln w="9525" cap="flat">
              <a:noFill/>
              <a:prstDash val="solid"/>
              <a:miter/>
            </a:ln>
          </p:spPr>
          <p:txBody>
            <a:bodyPr rtlCol="0" anchor="ctr"/>
            <a:lstStyle/>
            <a:p>
              <a:endParaRPr lang="ko-KR" altLang="en-US"/>
            </a:p>
          </p:txBody>
        </p:sp>
        <p:sp>
          <p:nvSpPr>
            <p:cNvPr id="4" name="자유형: 도형 5">
              <a:extLst>
                <a:ext uri="{FF2B5EF4-FFF2-40B4-BE49-F238E27FC236}">
                  <a16:creationId xmlns="" xmlns:a16="http://schemas.microsoft.com/office/drawing/2014/main" id="{9B94C465-DC5A-4592-AEE6-4B6BC436179A}"/>
                </a:ext>
              </a:extLst>
            </p:cNvPr>
            <p:cNvSpPr/>
            <p:nvPr/>
          </p:nvSpPr>
          <p:spPr>
            <a:xfrm>
              <a:off x="5429038" y="2762038"/>
              <a:ext cx="1352973" cy="1352973"/>
            </a:xfrm>
            <a:custGeom>
              <a:avLst/>
              <a:gdLst>
                <a:gd name="connsiteX0" fmla="*/ 685241 w 1352973"/>
                <a:gd name="connsiteY0" fmla="*/ 14923 h 1352973"/>
                <a:gd name="connsiteX1" fmla="*/ 14923 w 1352973"/>
                <a:gd name="connsiteY1" fmla="*/ 685241 h 1352973"/>
                <a:gd name="connsiteX2" fmla="*/ 685241 w 1352973"/>
                <a:gd name="connsiteY2" fmla="*/ 1355560 h 1352973"/>
                <a:gd name="connsiteX3" fmla="*/ 1355560 w 1352973"/>
                <a:gd name="connsiteY3" fmla="*/ 685241 h 1352973"/>
                <a:gd name="connsiteX4" fmla="*/ 685241 w 1352973"/>
                <a:gd name="connsiteY4" fmla="*/ 14923 h 1352973"/>
                <a:gd name="connsiteX5" fmla="*/ 685241 w 1352973"/>
                <a:gd name="connsiteY5" fmla="*/ 1140676 h 1352973"/>
                <a:gd name="connsiteX6" fmla="*/ 229806 w 1352973"/>
                <a:gd name="connsiteY6" fmla="*/ 685241 h 1352973"/>
                <a:gd name="connsiteX7" fmla="*/ 685241 w 1352973"/>
                <a:gd name="connsiteY7" fmla="*/ 229806 h 1352973"/>
                <a:gd name="connsiteX8" fmla="*/ 1140676 w 1352973"/>
                <a:gd name="connsiteY8" fmla="*/ 685241 h 1352973"/>
                <a:gd name="connsiteX9" fmla="*/ 685241 w 1352973"/>
                <a:gd name="connsiteY9" fmla="*/ 1140676 h 13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973" h="1352973">
                  <a:moveTo>
                    <a:pt x="685241" y="14923"/>
                  </a:moveTo>
                  <a:cubicBezTo>
                    <a:pt x="314964" y="14923"/>
                    <a:pt x="14923" y="314964"/>
                    <a:pt x="14923" y="685241"/>
                  </a:cubicBezTo>
                  <a:cubicBezTo>
                    <a:pt x="14923" y="1055518"/>
                    <a:pt x="314964" y="1355560"/>
                    <a:pt x="685241" y="1355560"/>
                  </a:cubicBezTo>
                  <a:cubicBezTo>
                    <a:pt x="1055519" y="1355560"/>
                    <a:pt x="1355560" y="1055518"/>
                    <a:pt x="1355560" y="685241"/>
                  </a:cubicBezTo>
                  <a:cubicBezTo>
                    <a:pt x="1355362" y="315163"/>
                    <a:pt x="1055319" y="14923"/>
                    <a:pt x="685241" y="14923"/>
                  </a:cubicBezTo>
                  <a:close/>
                  <a:moveTo>
                    <a:pt x="685241" y="1140676"/>
                  </a:moveTo>
                  <a:cubicBezTo>
                    <a:pt x="433747" y="1140676"/>
                    <a:pt x="229806" y="936735"/>
                    <a:pt x="229806" y="685241"/>
                  </a:cubicBezTo>
                  <a:cubicBezTo>
                    <a:pt x="229806" y="433747"/>
                    <a:pt x="433747" y="229806"/>
                    <a:pt x="685241" y="229806"/>
                  </a:cubicBezTo>
                  <a:cubicBezTo>
                    <a:pt x="936735" y="229806"/>
                    <a:pt x="1140676" y="433747"/>
                    <a:pt x="1140676" y="685241"/>
                  </a:cubicBezTo>
                  <a:cubicBezTo>
                    <a:pt x="1140477" y="936735"/>
                    <a:pt x="936735" y="1140676"/>
                    <a:pt x="685241" y="1140676"/>
                  </a:cubicBezTo>
                  <a:close/>
                </a:path>
              </a:pathLst>
            </a:custGeom>
            <a:solidFill>
              <a:schemeClr val="accent3"/>
            </a:solidFill>
            <a:ln w="9525" cap="flat">
              <a:noFill/>
              <a:prstDash val="solid"/>
              <a:miter/>
            </a:ln>
          </p:spPr>
          <p:txBody>
            <a:bodyPr rtlCol="0" anchor="ctr"/>
            <a:lstStyle/>
            <a:p>
              <a:endParaRPr lang="ko-KR" altLang="en-US"/>
            </a:p>
          </p:txBody>
        </p:sp>
      </p:grpSp>
      <p:sp>
        <p:nvSpPr>
          <p:cNvPr id="8" name="Arrow: Right 7">
            <a:extLst>
              <a:ext uri="{FF2B5EF4-FFF2-40B4-BE49-F238E27FC236}">
                <a16:creationId xmlns="" xmlns:a16="http://schemas.microsoft.com/office/drawing/2014/main" id="{DCC4201B-BD4A-4E07-A157-F561101F1230}"/>
              </a:ext>
            </a:extLst>
          </p:cNvPr>
          <p:cNvSpPr/>
          <p:nvPr/>
        </p:nvSpPr>
        <p:spPr>
          <a:xfrm flipH="1">
            <a:off x="9217889" y="2839503"/>
            <a:ext cx="3089564"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B3CE9B05-0329-4CF1-9CC5-5754E317CB33}"/>
              </a:ext>
            </a:extLst>
          </p:cNvPr>
          <p:cNvSpPr/>
          <p:nvPr/>
        </p:nvSpPr>
        <p:spPr>
          <a:xfrm rot="5400000">
            <a:off x="7561120" y="839556"/>
            <a:ext cx="3429001"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362E874C-4598-4EA1-B2BB-835F7C9E3D94}"/>
              </a:ext>
            </a:extLst>
          </p:cNvPr>
          <p:cNvSpPr/>
          <p:nvPr/>
        </p:nvSpPr>
        <p:spPr>
          <a:xfrm rot="16200000">
            <a:off x="7588989" y="4891119"/>
            <a:ext cx="3429001" cy="10804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C13BAF1A-B32D-413B-B8D9-C5EB999B1860}"/>
              </a:ext>
            </a:extLst>
          </p:cNvPr>
          <p:cNvSpPr txBox="1"/>
          <p:nvPr/>
        </p:nvSpPr>
        <p:spPr>
          <a:xfrm>
            <a:off x="1081732" y="457449"/>
            <a:ext cx="5374638" cy="646331"/>
          </a:xfrm>
          <a:prstGeom prst="rect">
            <a:avLst/>
          </a:prstGeom>
          <a:noFill/>
        </p:spPr>
        <p:txBody>
          <a:bodyPr wrap="square" rtlCol="0">
            <a:spAutoFit/>
          </a:bodyPr>
          <a:lstStyle/>
          <a:p>
            <a:r>
              <a:rPr lang="ar-DZ" sz="3600" b="1" u="sng" dirty="0">
                <a:solidFill>
                  <a:schemeClr val="accent2">
                    <a:lumMod val="20000"/>
                    <a:lumOff val="80000"/>
                  </a:schemeClr>
                </a:solidFill>
                <a:effectLst>
                  <a:outerShdw blurRad="38100" dist="38100" dir="2700000" algn="tl">
                    <a:srgbClr val="000000">
                      <a:alpha val="43137"/>
                    </a:srgbClr>
                  </a:outerShdw>
                </a:effectLst>
              </a:rPr>
              <a:t>تعريف التفاعلات في مكان العمل</a:t>
            </a:r>
            <a:endParaRPr lang="en-US" sz="3600" b="1" u="sng" dirty="0">
              <a:solidFill>
                <a:schemeClr val="accent2">
                  <a:lumMod val="20000"/>
                  <a:lumOff val="80000"/>
                </a:schemeClr>
              </a:solidFill>
              <a:effectLst>
                <a:outerShdw blurRad="38100" dist="38100" dir="2700000" algn="tl">
                  <a:srgbClr val="000000">
                    <a:alpha val="43137"/>
                  </a:srgbClr>
                </a:outerShdw>
              </a:effectLst>
            </a:endParaRPr>
          </a:p>
        </p:txBody>
      </p:sp>
      <p:sp>
        <p:nvSpPr>
          <p:cNvPr id="12" name="Text Placeholder 10">
            <a:extLst>
              <a:ext uri="{FF2B5EF4-FFF2-40B4-BE49-F238E27FC236}">
                <a16:creationId xmlns="" xmlns:a16="http://schemas.microsoft.com/office/drawing/2014/main" id="{D3B565E4-D6EC-4CC2-B9F7-5532BA81B5A4}"/>
              </a:ext>
            </a:extLst>
          </p:cNvPr>
          <p:cNvSpPr txBox="1">
            <a:spLocks/>
          </p:cNvSpPr>
          <p:nvPr/>
        </p:nvSpPr>
        <p:spPr>
          <a:xfrm>
            <a:off x="57752" y="1805121"/>
            <a:ext cx="7019857" cy="175432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DZ" dirty="0"/>
              <a:t>يشير التفاعل الى تلك العمليات المتبادلة  بين طرفين فردين او جماعتين صغيرتين او فرد وجماعة في موقف او وسط اجتماعي معين بحيث يتم خلالها تبادل معلومات معينة ترتبط بغاية او هدف محدد</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 xmlns:a16="http://schemas.microsoft.com/office/drawing/2014/main" id="{EF155F5F-AFCA-4B63-BA47-E52A38957900}"/>
              </a:ext>
            </a:extLst>
          </p:cNvPr>
          <p:cNvGrpSpPr/>
          <p:nvPr/>
        </p:nvGrpSpPr>
        <p:grpSpPr>
          <a:xfrm>
            <a:off x="6257954" y="639025"/>
            <a:ext cx="219992" cy="234288"/>
            <a:chOff x="4010742" y="3365307"/>
            <a:chExt cx="1051703" cy="1120054"/>
          </a:xfrm>
        </p:grpSpPr>
        <p:sp>
          <p:nvSpPr>
            <p:cNvPr id="14" name="그래픽 7">
              <a:extLst>
                <a:ext uri="{FF2B5EF4-FFF2-40B4-BE49-F238E27FC236}">
                  <a16:creationId xmlns="" xmlns:a16="http://schemas.microsoft.com/office/drawing/2014/main" id="{03FA6211-BDF6-4F40-8B1A-C48CED92DC24}"/>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bg1"/>
            </a:solidFill>
            <a:ln w="9525" cap="flat">
              <a:noFill/>
              <a:prstDash val="solid"/>
              <a:miter/>
            </a:ln>
          </p:spPr>
          <p:txBody>
            <a:bodyPr rtlCol="0" anchor="ctr"/>
            <a:lstStyle/>
            <a:p>
              <a:endParaRPr lang="en-US"/>
            </a:p>
          </p:txBody>
        </p:sp>
        <p:sp>
          <p:nvSpPr>
            <p:cNvPr id="15" name="그래픽 38">
              <a:extLst>
                <a:ext uri="{FF2B5EF4-FFF2-40B4-BE49-F238E27FC236}">
                  <a16:creationId xmlns="" xmlns:a16="http://schemas.microsoft.com/office/drawing/2014/main" id="{02E9274C-C93F-4374-9B22-FA6D96B0982C}"/>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28" name="Group 27">
            <a:extLst>
              <a:ext uri="{FF2B5EF4-FFF2-40B4-BE49-F238E27FC236}">
                <a16:creationId xmlns="" xmlns:a16="http://schemas.microsoft.com/office/drawing/2014/main" id="{38D9E7CF-28A6-4EC0-B394-FDB8EDFFC204}"/>
              </a:ext>
            </a:extLst>
          </p:cNvPr>
          <p:cNvGrpSpPr/>
          <p:nvPr/>
        </p:nvGrpSpPr>
        <p:grpSpPr>
          <a:xfrm rot="13384443">
            <a:off x="10486503" y="82744"/>
            <a:ext cx="1877617" cy="2042072"/>
            <a:chOff x="3994430" y="3239946"/>
            <a:chExt cx="1024689" cy="1245415"/>
          </a:xfrm>
        </p:grpSpPr>
        <p:sp>
          <p:nvSpPr>
            <p:cNvPr id="29" name="그래픽 7">
              <a:extLst>
                <a:ext uri="{FF2B5EF4-FFF2-40B4-BE49-F238E27FC236}">
                  <a16:creationId xmlns="" xmlns:a16="http://schemas.microsoft.com/office/drawing/2014/main" id="{FA3BA430-0FBA-4096-8B9B-E2E4346150C0}"/>
                </a:ext>
              </a:extLst>
            </p:cNvPr>
            <p:cNvSpPr/>
            <p:nvPr/>
          </p:nvSpPr>
          <p:spPr>
            <a:xfrm rot="3600000">
              <a:off x="3978292" y="3256084"/>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30" name="그래픽 38">
              <a:extLst>
                <a:ext uri="{FF2B5EF4-FFF2-40B4-BE49-F238E27FC236}">
                  <a16:creationId xmlns="" xmlns:a16="http://schemas.microsoft.com/office/drawing/2014/main" id="{E48DC6F3-36E9-44CC-BC1C-9EBE002DED6F}"/>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89" y="3777581"/>
            <a:ext cx="3850523" cy="3080419"/>
          </a:xfrm>
          <a:prstGeom prst="ellipse">
            <a:avLst/>
          </a:prstGeom>
          <a:ln>
            <a:noFill/>
          </a:ln>
          <a:effectLst>
            <a:softEdge rad="112500"/>
          </a:effectLst>
        </p:spPr>
      </p:pic>
    </p:spTree>
    <p:extLst>
      <p:ext uri="{BB962C8B-B14F-4D97-AF65-F5344CB8AC3E}">
        <p14:creationId xmlns:p14="http://schemas.microsoft.com/office/powerpoint/2010/main" val="1566228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 xmlns:a16="http://schemas.microsoft.com/office/drawing/2014/main" id="{061C7044-592A-42AB-A98B-4AA92D96D03F}"/>
              </a:ext>
            </a:extLst>
          </p:cNvPr>
          <p:cNvGrpSpPr/>
          <p:nvPr/>
        </p:nvGrpSpPr>
        <p:grpSpPr>
          <a:xfrm>
            <a:off x="1565565" y="1079575"/>
            <a:ext cx="7301344" cy="4933298"/>
            <a:chOff x="4010742" y="3365307"/>
            <a:chExt cx="1051703" cy="1120054"/>
          </a:xfrm>
        </p:grpSpPr>
        <p:sp>
          <p:nvSpPr>
            <p:cNvPr id="3" name="그래픽 7">
              <a:extLst>
                <a:ext uri="{FF2B5EF4-FFF2-40B4-BE49-F238E27FC236}">
                  <a16:creationId xmlns="" xmlns:a16="http://schemas.microsoft.com/office/drawing/2014/main" id="{9E47BD00-0EF1-4A1A-813B-060B499681BD}"/>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dirty="0"/>
            </a:p>
          </p:txBody>
        </p:sp>
        <p:sp>
          <p:nvSpPr>
            <p:cNvPr id="4" name="그래픽 38">
              <a:extLst>
                <a:ext uri="{FF2B5EF4-FFF2-40B4-BE49-F238E27FC236}">
                  <a16:creationId xmlns="" xmlns:a16="http://schemas.microsoft.com/office/drawing/2014/main" id="{BFA1EFB9-ABF5-4FF2-AF6D-24D9ECFAB89D}"/>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5" name="Group 33">
            <a:extLst>
              <a:ext uri="{FF2B5EF4-FFF2-40B4-BE49-F238E27FC236}">
                <a16:creationId xmlns="" xmlns:a16="http://schemas.microsoft.com/office/drawing/2014/main" id="{2FD5CE55-0625-4F91-AF91-99DB0A2036E9}"/>
              </a:ext>
            </a:extLst>
          </p:cNvPr>
          <p:cNvGrpSpPr/>
          <p:nvPr/>
        </p:nvGrpSpPr>
        <p:grpSpPr>
          <a:xfrm>
            <a:off x="8766305" y="276011"/>
            <a:ext cx="3425695" cy="2799698"/>
            <a:chOff x="4010742" y="3365307"/>
            <a:chExt cx="1051703" cy="1120054"/>
          </a:xfrm>
        </p:grpSpPr>
        <p:sp>
          <p:nvSpPr>
            <p:cNvPr id="6" name="그래픽 7">
              <a:extLst>
                <a:ext uri="{FF2B5EF4-FFF2-40B4-BE49-F238E27FC236}">
                  <a16:creationId xmlns="" xmlns:a16="http://schemas.microsoft.com/office/drawing/2014/main" id="{847EDF03-5187-43F8-8A4D-3ABD3EB3AECF}"/>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7" name="그래픽 38">
              <a:extLst>
                <a:ext uri="{FF2B5EF4-FFF2-40B4-BE49-F238E27FC236}">
                  <a16:creationId xmlns="" xmlns:a16="http://schemas.microsoft.com/office/drawing/2014/main" id="{0C756B59-4652-45A3-B00D-DD3354E2F4E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8" name="عنصر نائب للمحتوى 2"/>
          <p:cNvSpPr txBox="1">
            <a:spLocks/>
          </p:cNvSpPr>
          <p:nvPr/>
        </p:nvSpPr>
        <p:spPr>
          <a:xfrm>
            <a:off x="1698719" y="2393671"/>
            <a:ext cx="6777317" cy="2401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DZ" smtClean="0"/>
              <a:t>تشكل بيئة العمل جزء مهم في حياة الكثير من الاشخاص نظرا لانهم يقضون معظم وقتهم في مكان العمل فمن الطبيعي ان تحدث بينهم تفاعلات </a:t>
            </a:r>
          </a:p>
          <a:p>
            <a:pPr algn="r" rtl="1"/>
            <a:r>
              <a:rPr lang="ar-DZ" smtClean="0"/>
              <a:t>فما تعريف , مراحل, اساسيات ,اهمية وفوائد هذه التفاعلات  </a:t>
            </a:r>
            <a:endParaRPr lang="fr-FR" dirty="0"/>
          </a:p>
        </p:txBody>
      </p:sp>
    </p:spTree>
    <p:extLst>
      <p:ext uri="{BB962C8B-B14F-4D97-AF65-F5344CB8AC3E}">
        <p14:creationId xmlns:p14="http://schemas.microsoft.com/office/powerpoint/2010/main" val="301332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 xmlns:a16="http://schemas.microsoft.com/office/drawing/2014/main" id="{061C7044-592A-42AB-A98B-4AA92D96D03F}"/>
              </a:ext>
            </a:extLst>
          </p:cNvPr>
          <p:cNvGrpSpPr/>
          <p:nvPr/>
        </p:nvGrpSpPr>
        <p:grpSpPr>
          <a:xfrm>
            <a:off x="1565565" y="1079575"/>
            <a:ext cx="7301344" cy="4933298"/>
            <a:chOff x="4010742" y="3365307"/>
            <a:chExt cx="1051703" cy="1120054"/>
          </a:xfrm>
        </p:grpSpPr>
        <p:sp>
          <p:nvSpPr>
            <p:cNvPr id="3" name="그래픽 7">
              <a:extLst>
                <a:ext uri="{FF2B5EF4-FFF2-40B4-BE49-F238E27FC236}">
                  <a16:creationId xmlns="" xmlns:a16="http://schemas.microsoft.com/office/drawing/2014/main" id="{9E47BD00-0EF1-4A1A-813B-060B499681BD}"/>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endParaRPr lang="en-US" dirty="0"/>
            </a:p>
          </p:txBody>
        </p:sp>
        <p:sp>
          <p:nvSpPr>
            <p:cNvPr id="4" name="그래픽 38">
              <a:extLst>
                <a:ext uri="{FF2B5EF4-FFF2-40B4-BE49-F238E27FC236}">
                  <a16:creationId xmlns="" xmlns:a16="http://schemas.microsoft.com/office/drawing/2014/main" id="{BFA1EFB9-ABF5-4FF2-AF6D-24D9ECFAB89D}"/>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a:ln w="76200">
                  <a:solidFill>
                    <a:schemeClr val="tx1"/>
                  </a:solidFill>
                </a:ln>
              </a:endParaRPr>
            </a:p>
          </p:txBody>
        </p:sp>
      </p:grpSp>
      <p:grpSp>
        <p:nvGrpSpPr>
          <p:cNvPr id="5" name="Group 33">
            <a:extLst>
              <a:ext uri="{FF2B5EF4-FFF2-40B4-BE49-F238E27FC236}">
                <a16:creationId xmlns="" xmlns:a16="http://schemas.microsoft.com/office/drawing/2014/main" id="{2FD5CE55-0625-4F91-AF91-99DB0A2036E9}"/>
              </a:ext>
            </a:extLst>
          </p:cNvPr>
          <p:cNvGrpSpPr/>
          <p:nvPr/>
        </p:nvGrpSpPr>
        <p:grpSpPr>
          <a:xfrm>
            <a:off x="8766305" y="276011"/>
            <a:ext cx="3425695" cy="2799698"/>
            <a:chOff x="4010742" y="3365307"/>
            <a:chExt cx="1051703" cy="1120054"/>
          </a:xfrm>
        </p:grpSpPr>
        <p:sp>
          <p:nvSpPr>
            <p:cNvPr id="6" name="그래픽 7">
              <a:extLst>
                <a:ext uri="{FF2B5EF4-FFF2-40B4-BE49-F238E27FC236}">
                  <a16:creationId xmlns="" xmlns:a16="http://schemas.microsoft.com/office/drawing/2014/main" id="{847EDF03-5187-43F8-8A4D-3ABD3EB3AECF}"/>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7" name="그래픽 38">
              <a:extLst>
                <a:ext uri="{FF2B5EF4-FFF2-40B4-BE49-F238E27FC236}">
                  <a16:creationId xmlns="" xmlns:a16="http://schemas.microsoft.com/office/drawing/2014/main" id="{0C756B59-4652-45A3-B00D-DD3354E2F4E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9" name="عنصر نائب للمحتوى 2"/>
          <p:cNvSpPr txBox="1">
            <a:spLocks/>
          </p:cNvSpPr>
          <p:nvPr/>
        </p:nvSpPr>
        <p:spPr>
          <a:xfrm>
            <a:off x="1043492" y="2323653"/>
            <a:ext cx="6777317" cy="1969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DZ" smtClean="0"/>
              <a:t>يشير التفاعل الى تلك العمليات المتبادلة  بين طرفين فردين او جماعتين صغيرتين او فرد وجماعة في موقف او وسط اجتماعي معين بحيث يتم خلالها تبادل معلومات معينة ترتبط بغاية او هدف محدد </a:t>
            </a:r>
            <a:endParaRPr lang="fr-FR" dirty="0"/>
          </a:p>
        </p:txBody>
      </p:sp>
      <p:sp>
        <p:nvSpPr>
          <p:cNvPr id="10" name="عنوان 1"/>
          <p:cNvSpPr txBox="1">
            <a:spLocks/>
          </p:cNvSpPr>
          <p:nvPr/>
        </p:nvSpPr>
        <p:spPr>
          <a:xfrm>
            <a:off x="5167256" y="276011"/>
            <a:ext cx="7024744" cy="803564"/>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DZ" dirty="0" smtClean="0"/>
              <a:t>تعريف التفاعلات في مكان العمل</a:t>
            </a:r>
            <a:endParaRPr lang="fr-FR" dirty="0"/>
          </a:p>
        </p:txBody>
      </p:sp>
      <p:pic>
        <p:nvPicPr>
          <p:cNvPr id="11" name="Image 10"/>
          <p:cNvPicPr>
            <a:picLocks noChangeAspect="1"/>
          </p:cNvPicPr>
          <p:nvPr/>
        </p:nvPicPr>
        <p:blipFill>
          <a:blip r:embed="rId2"/>
          <a:stretch>
            <a:fillRect/>
          </a:stretch>
        </p:blipFill>
        <p:spPr>
          <a:xfrm>
            <a:off x="11244790" y="463366"/>
            <a:ext cx="243861" cy="243861"/>
          </a:xfrm>
          <a:prstGeom prst="rect">
            <a:avLst/>
          </a:prstGeom>
        </p:spPr>
      </p:pic>
    </p:spTree>
    <p:extLst>
      <p:ext uri="{BB962C8B-B14F-4D97-AF65-F5344CB8AC3E}">
        <p14:creationId xmlns:p14="http://schemas.microsoft.com/office/powerpoint/2010/main" val="299314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DE2EB1D-7A1A-47F6-9996-C77C92D3A764}"/>
              </a:ext>
            </a:extLst>
          </p:cNvPr>
          <p:cNvGrpSpPr/>
          <p:nvPr/>
        </p:nvGrpSpPr>
        <p:grpSpPr>
          <a:xfrm>
            <a:off x="2443136" y="2570031"/>
            <a:ext cx="7091366" cy="1317987"/>
            <a:chOff x="3395048" y="2767857"/>
            <a:chExt cx="7091366" cy="1317987"/>
          </a:xfrm>
        </p:grpSpPr>
        <p:grpSp>
          <p:nvGrpSpPr>
            <p:cNvPr id="8" name="Group 7">
              <a:extLst>
                <a:ext uri="{FF2B5EF4-FFF2-40B4-BE49-F238E27FC236}">
                  <a16:creationId xmlns="" xmlns:a16="http://schemas.microsoft.com/office/drawing/2014/main" id="{24E2399A-665B-4B9A-8C87-11621DC9C45D}"/>
                </a:ext>
              </a:extLst>
            </p:cNvPr>
            <p:cNvGrpSpPr/>
            <p:nvPr/>
          </p:nvGrpSpPr>
          <p:grpSpPr>
            <a:xfrm>
              <a:off x="3395048" y="2767857"/>
              <a:ext cx="1640800" cy="1317987"/>
              <a:chOff x="4058605" y="2515342"/>
              <a:chExt cx="1640800" cy="1317987"/>
            </a:xfrm>
          </p:grpSpPr>
          <p:sp>
            <p:nvSpPr>
              <p:cNvPr id="6" name="Graphic 28">
                <a:extLst>
                  <a:ext uri="{FF2B5EF4-FFF2-40B4-BE49-F238E27FC236}">
                    <a16:creationId xmlns="" xmlns:a16="http://schemas.microsoft.com/office/drawing/2014/main" id="{76A2586C-44EB-4810-B441-9A507EC78C7A}"/>
                  </a:ext>
                </a:extLst>
              </p:cNvPr>
              <p:cNvSpPr/>
              <p:nvPr/>
            </p:nvSpPr>
            <p:spPr>
              <a:xfrm>
                <a:off x="4072160" y="252820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4"/>
              </a:solidFill>
              <a:ln w="9525" cap="flat">
                <a:noFill/>
                <a:prstDash val="solid"/>
                <a:miter/>
              </a:ln>
            </p:spPr>
            <p:txBody>
              <a:bodyPr rtlCol="0" anchor="ctr"/>
              <a:lstStyle/>
              <a:p>
                <a:endParaRPr lang="en-US"/>
              </a:p>
            </p:txBody>
          </p:sp>
          <p:sp>
            <p:nvSpPr>
              <p:cNvPr id="7" name="Graphic 28">
                <a:extLst>
                  <a:ext uri="{FF2B5EF4-FFF2-40B4-BE49-F238E27FC236}">
                    <a16:creationId xmlns="" xmlns:a16="http://schemas.microsoft.com/office/drawing/2014/main" id="{3B8C4133-FA41-471D-B8BC-A9244F896122}"/>
                  </a:ext>
                </a:extLst>
              </p:cNvPr>
              <p:cNvSpPr/>
              <p:nvPr/>
            </p:nvSpPr>
            <p:spPr>
              <a:xfrm rot="1800000">
                <a:off x="4058605" y="2515342"/>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nvGrpSpPr>
            <p:cNvPr id="12" name="Group 11">
              <a:extLst>
                <a:ext uri="{FF2B5EF4-FFF2-40B4-BE49-F238E27FC236}">
                  <a16:creationId xmlns="" xmlns:a16="http://schemas.microsoft.com/office/drawing/2014/main" id="{BB26DFDA-CD20-4A85-963B-78FAD8792073}"/>
                </a:ext>
              </a:extLst>
            </p:cNvPr>
            <p:cNvGrpSpPr/>
            <p:nvPr/>
          </p:nvGrpSpPr>
          <p:grpSpPr>
            <a:xfrm>
              <a:off x="8859168" y="2776433"/>
              <a:ext cx="1627246" cy="1305130"/>
              <a:chOff x="1876084" y="2523920"/>
              <a:chExt cx="1627246" cy="1305130"/>
            </a:xfrm>
          </p:grpSpPr>
          <p:sp>
            <p:nvSpPr>
              <p:cNvPr id="13" name="Graphic 28">
                <a:extLst>
                  <a:ext uri="{FF2B5EF4-FFF2-40B4-BE49-F238E27FC236}">
                    <a16:creationId xmlns="" xmlns:a16="http://schemas.microsoft.com/office/drawing/2014/main" id="{3912AECD-8569-43DE-BBDC-B31D83451080}"/>
                  </a:ext>
                </a:extLst>
              </p:cNvPr>
              <p:cNvSpPr/>
              <p:nvPr/>
            </p:nvSpPr>
            <p:spPr>
              <a:xfrm>
                <a:off x="1876085" y="2523921"/>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6"/>
              </a:solidFill>
              <a:ln w="9525" cap="flat">
                <a:noFill/>
                <a:prstDash val="solid"/>
                <a:miter/>
              </a:ln>
            </p:spPr>
            <p:txBody>
              <a:bodyPr rtlCol="0" anchor="ctr"/>
              <a:lstStyle/>
              <a:p>
                <a:endParaRPr lang="en-US"/>
              </a:p>
            </p:txBody>
          </p:sp>
          <p:sp>
            <p:nvSpPr>
              <p:cNvPr id="14" name="Graphic 28">
                <a:extLst>
                  <a:ext uri="{FF2B5EF4-FFF2-40B4-BE49-F238E27FC236}">
                    <a16:creationId xmlns="" xmlns:a16="http://schemas.microsoft.com/office/drawing/2014/main" id="{C84A8D38-14CC-41FE-BF1D-197E518A7319}"/>
                  </a:ext>
                </a:extLst>
              </p:cNvPr>
              <p:cNvSpPr/>
              <p:nvPr/>
            </p:nvSpPr>
            <p:spPr>
              <a:xfrm rot="1800000">
                <a:off x="1876084" y="252392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FFC1D816-FF5F-4C2E-AC12-83272F518CD7}"/>
                </a:ext>
              </a:extLst>
            </p:cNvPr>
            <p:cNvGrpSpPr/>
            <p:nvPr/>
          </p:nvGrpSpPr>
          <p:grpSpPr>
            <a:xfrm>
              <a:off x="6310601" y="2776434"/>
              <a:ext cx="1627246" cy="1305130"/>
              <a:chOff x="1876084" y="2523920"/>
              <a:chExt cx="1627246" cy="1305130"/>
            </a:xfrm>
          </p:grpSpPr>
          <p:sp>
            <p:nvSpPr>
              <p:cNvPr id="16" name="Graphic 28">
                <a:extLst>
                  <a:ext uri="{FF2B5EF4-FFF2-40B4-BE49-F238E27FC236}">
                    <a16:creationId xmlns="" xmlns:a16="http://schemas.microsoft.com/office/drawing/2014/main" id="{CB6D9F6E-361D-4A91-96B6-AFD521479001}"/>
                  </a:ext>
                </a:extLst>
              </p:cNvPr>
              <p:cNvSpPr/>
              <p:nvPr/>
            </p:nvSpPr>
            <p:spPr>
              <a:xfrm>
                <a:off x="1876085" y="2523921"/>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3"/>
              </a:solidFill>
              <a:ln w="9525" cap="flat">
                <a:noFill/>
                <a:prstDash val="solid"/>
                <a:miter/>
              </a:ln>
            </p:spPr>
            <p:txBody>
              <a:bodyPr rtlCol="0" anchor="ctr"/>
              <a:lstStyle/>
              <a:p>
                <a:endParaRPr lang="en-US" dirty="0"/>
              </a:p>
            </p:txBody>
          </p:sp>
          <p:sp>
            <p:nvSpPr>
              <p:cNvPr id="17" name="Graphic 28">
                <a:extLst>
                  <a:ext uri="{FF2B5EF4-FFF2-40B4-BE49-F238E27FC236}">
                    <a16:creationId xmlns="" xmlns:a16="http://schemas.microsoft.com/office/drawing/2014/main" id="{041F4127-C464-4A30-83F4-9DAE3F4C1CF9}"/>
                  </a:ext>
                </a:extLst>
              </p:cNvPr>
              <p:cNvSpPr/>
              <p:nvPr/>
            </p:nvSpPr>
            <p:spPr>
              <a:xfrm rot="1800000">
                <a:off x="1876084" y="252392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sp>
        <p:nvSpPr>
          <p:cNvPr id="19" name="TextBox 18">
            <a:extLst>
              <a:ext uri="{FF2B5EF4-FFF2-40B4-BE49-F238E27FC236}">
                <a16:creationId xmlns="" xmlns:a16="http://schemas.microsoft.com/office/drawing/2014/main" id="{00A60D7B-D4E7-49CA-A14C-EEC76676C6C1}"/>
              </a:ext>
            </a:extLst>
          </p:cNvPr>
          <p:cNvSpPr txBox="1"/>
          <p:nvPr/>
        </p:nvSpPr>
        <p:spPr>
          <a:xfrm>
            <a:off x="2443136" y="876908"/>
            <a:ext cx="6819900" cy="646331"/>
          </a:xfrm>
          <a:prstGeom prst="rect">
            <a:avLst/>
          </a:prstGeom>
          <a:noFill/>
        </p:spPr>
        <p:txBody>
          <a:bodyPr wrap="square" rtlCol="0">
            <a:spAutoFit/>
          </a:bodyPr>
          <a:lstStyle/>
          <a:p>
            <a:pPr algn="ctr"/>
            <a:r>
              <a:rPr lang="ar-DZ" sz="3600" u="sng" dirty="0">
                <a:solidFill>
                  <a:schemeClr val="accent2">
                    <a:lumMod val="20000"/>
                    <a:lumOff val="80000"/>
                  </a:schemeClr>
                </a:solidFill>
                <a:effectLst>
                  <a:outerShdw blurRad="38100" dist="38100" dir="2700000" algn="tl">
                    <a:srgbClr val="000000">
                      <a:alpha val="43137"/>
                    </a:srgbClr>
                  </a:outerShdw>
                </a:effectLst>
              </a:rPr>
              <a:t>اساسيات التفاعل في مكان </a:t>
            </a:r>
            <a:r>
              <a:rPr lang="ar-DZ" sz="3600" u="sng" dirty="0" smtClean="0">
                <a:solidFill>
                  <a:schemeClr val="accent2">
                    <a:lumMod val="20000"/>
                    <a:lumOff val="80000"/>
                  </a:schemeClr>
                </a:solidFill>
                <a:effectLst>
                  <a:outerShdw blurRad="38100" dist="38100" dir="2700000" algn="tl">
                    <a:srgbClr val="000000">
                      <a:alpha val="43137"/>
                    </a:srgbClr>
                  </a:outerShdw>
                </a:effectLst>
              </a:rPr>
              <a:t>العمل</a:t>
            </a:r>
            <a:endParaRPr lang="en-US" sz="3600" b="1" u="sng" dirty="0">
              <a:solidFill>
                <a:schemeClr val="accent2">
                  <a:lumMod val="20000"/>
                  <a:lumOff val="8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 xmlns:a16="http://schemas.microsoft.com/office/drawing/2014/main" id="{A147EAB8-BCE3-4681-B85F-33BCA4C4AFFE}"/>
              </a:ext>
            </a:extLst>
          </p:cNvPr>
          <p:cNvSpPr txBox="1">
            <a:spLocks/>
          </p:cNvSpPr>
          <p:nvPr/>
        </p:nvSpPr>
        <p:spPr>
          <a:xfrm>
            <a:off x="2109758" y="4021265"/>
            <a:ext cx="2124754" cy="101104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dirty="0"/>
              <a:t>حسن طرح الاسئلة </a:t>
            </a:r>
            <a:endParaRPr lang="fr-FR" dirty="0"/>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 Placeholder 10">
            <a:extLst>
              <a:ext uri="{FF2B5EF4-FFF2-40B4-BE49-F238E27FC236}">
                <a16:creationId xmlns="" xmlns:a16="http://schemas.microsoft.com/office/drawing/2014/main" id="{72B84177-F707-40F8-9946-5A7292729EBC}"/>
              </a:ext>
            </a:extLst>
          </p:cNvPr>
          <p:cNvSpPr txBox="1">
            <a:spLocks/>
          </p:cNvSpPr>
          <p:nvPr/>
        </p:nvSpPr>
        <p:spPr>
          <a:xfrm>
            <a:off x="5062587" y="4045663"/>
            <a:ext cx="2124754" cy="1565044"/>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dirty="0"/>
              <a:t>القدرة على التخاطب بوضوح </a:t>
            </a:r>
            <a:endParaRPr lang="fr-FR" dirty="0"/>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 Placeholder 10">
            <a:extLst>
              <a:ext uri="{FF2B5EF4-FFF2-40B4-BE49-F238E27FC236}">
                <a16:creationId xmlns="" xmlns:a16="http://schemas.microsoft.com/office/drawing/2014/main" id="{04095B74-3293-490F-A7D2-2489E8830D8E}"/>
              </a:ext>
            </a:extLst>
          </p:cNvPr>
          <p:cNvSpPr txBox="1">
            <a:spLocks/>
          </p:cNvSpPr>
          <p:nvPr/>
        </p:nvSpPr>
        <p:spPr>
          <a:xfrm>
            <a:off x="7818830" y="4025026"/>
            <a:ext cx="2124754" cy="1565044"/>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dirty="0"/>
              <a:t>القابلية الى تفهم الغير </a:t>
            </a:r>
            <a:endParaRPr lang="fr-FR" dirty="0"/>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1" name="Graphic 30" descr="Marketing">
            <a:extLst>
              <a:ext uri="{FF2B5EF4-FFF2-40B4-BE49-F238E27FC236}">
                <a16:creationId xmlns="" xmlns:a16="http://schemas.microsoft.com/office/drawing/2014/main" id="{AEA855B1-ECF6-422A-92E1-DAD221873B0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853086" y="2767690"/>
            <a:ext cx="822960" cy="822960"/>
          </a:xfrm>
          <a:prstGeom prst="rect">
            <a:avLst/>
          </a:prstGeom>
        </p:spPr>
      </p:pic>
      <p:pic>
        <p:nvPicPr>
          <p:cNvPr id="33" name="Graphic 32" descr="Customer review RTL">
            <a:extLst>
              <a:ext uri="{FF2B5EF4-FFF2-40B4-BE49-F238E27FC236}">
                <a16:creationId xmlns="" xmlns:a16="http://schemas.microsoft.com/office/drawing/2014/main" id="{B192F29F-F633-4C44-856E-1BB7AA3615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309398" y="2767690"/>
            <a:ext cx="822960" cy="822960"/>
          </a:xfrm>
          <a:prstGeom prst="rect">
            <a:avLst/>
          </a:prstGeom>
        </p:spPr>
      </p:pic>
      <p:pic>
        <p:nvPicPr>
          <p:cNvPr id="26" name="Graphic 29" descr="Lightbulb and gear">
            <a:extLst>
              <a:ext uri="{FF2B5EF4-FFF2-40B4-BE49-F238E27FC236}">
                <a16:creationId xmlns="" xmlns:a16="http://schemas.microsoft.com/office/drawing/2014/main" id="{881E3133-9092-495D-8F84-44327D52EE1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881185" y="2755102"/>
            <a:ext cx="776345" cy="776345"/>
          </a:xfrm>
          <a:prstGeom prst="rect">
            <a:avLst/>
          </a:prstGeom>
        </p:spPr>
      </p:pic>
      <p:pic>
        <p:nvPicPr>
          <p:cNvPr id="2" name="Image 1"/>
          <p:cNvPicPr>
            <a:picLocks noChangeAspect="1"/>
          </p:cNvPicPr>
          <p:nvPr/>
        </p:nvPicPr>
        <p:blipFill>
          <a:blip r:embed="rId12"/>
          <a:stretch>
            <a:fillRect/>
          </a:stretch>
        </p:blipFill>
        <p:spPr>
          <a:xfrm>
            <a:off x="8477017" y="1132459"/>
            <a:ext cx="243861" cy="243861"/>
          </a:xfrm>
          <a:prstGeom prst="rect">
            <a:avLst/>
          </a:prstGeom>
        </p:spPr>
      </p:pic>
    </p:spTree>
    <p:extLst>
      <p:ext uri="{BB962C8B-B14F-4D97-AF65-F5344CB8AC3E}">
        <p14:creationId xmlns:p14="http://schemas.microsoft.com/office/powerpoint/2010/main" val="963683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DE2EB1D-7A1A-47F6-9996-C77C92D3A764}"/>
              </a:ext>
            </a:extLst>
          </p:cNvPr>
          <p:cNvGrpSpPr/>
          <p:nvPr/>
        </p:nvGrpSpPr>
        <p:grpSpPr>
          <a:xfrm>
            <a:off x="2443136" y="2570031"/>
            <a:ext cx="7091366" cy="1317987"/>
            <a:chOff x="3395048" y="2767857"/>
            <a:chExt cx="7091366" cy="1317987"/>
          </a:xfrm>
        </p:grpSpPr>
        <p:grpSp>
          <p:nvGrpSpPr>
            <p:cNvPr id="8" name="Group 7">
              <a:extLst>
                <a:ext uri="{FF2B5EF4-FFF2-40B4-BE49-F238E27FC236}">
                  <a16:creationId xmlns="" xmlns:a16="http://schemas.microsoft.com/office/drawing/2014/main" id="{24E2399A-665B-4B9A-8C87-11621DC9C45D}"/>
                </a:ext>
              </a:extLst>
            </p:cNvPr>
            <p:cNvGrpSpPr/>
            <p:nvPr/>
          </p:nvGrpSpPr>
          <p:grpSpPr>
            <a:xfrm>
              <a:off x="3395048" y="2767857"/>
              <a:ext cx="1640800" cy="1317987"/>
              <a:chOff x="4058605" y="2515342"/>
              <a:chExt cx="1640800" cy="1317987"/>
            </a:xfrm>
          </p:grpSpPr>
          <p:sp>
            <p:nvSpPr>
              <p:cNvPr id="6" name="Graphic 28">
                <a:extLst>
                  <a:ext uri="{FF2B5EF4-FFF2-40B4-BE49-F238E27FC236}">
                    <a16:creationId xmlns="" xmlns:a16="http://schemas.microsoft.com/office/drawing/2014/main" id="{76A2586C-44EB-4810-B441-9A507EC78C7A}"/>
                  </a:ext>
                </a:extLst>
              </p:cNvPr>
              <p:cNvSpPr/>
              <p:nvPr/>
            </p:nvSpPr>
            <p:spPr>
              <a:xfrm>
                <a:off x="4072160" y="252820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4"/>
              </a:solidFill>
              <a:ln w="9525" cap="flat">
                <a:noFill/>
                <a:prstDash val="solid"/>
                <a:miter/>
              </a:ln>
            </p:spPr>
            <p:txBody>
              <a:bodyPr rtlCol="0" anchor="ctr"/>
              <a:lstStyle/>
              <a:p>
                <a:endParaRPr lang="en-US"/>
              </a:p>
            </p:txBody>
          </p:sp>
          <p:sp>
            <p:nvSpPr>
              <p:cNvPr id="7" name="Graphic 28">
                <a:extLst>
                  <a:ext uri="{FF2B5EF4-FFF2-40B4-BE49-F238E27FC236}">
                    <a16:creationId xmlns="" xmlns:a16="http://schemas.microsoft.com/office/drawing/2014/main" id="{3B8C4133-FA41-471D-B8BC-A9244F896122}"/>
                  </a:ext>
                </a:extLst>
              </p:cNvPr>
              <p:cNvSpPr/>
              <p:nvPr/>
            </p:nvSpPr>
            <p:spPr>
              <a:xfrm rot="1800000">
                <a:off x="4058605" y="2515342"/>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nvGrpSpPr>
            <p:cNvPr id="12" name="Group 11">
              <a:extLst>
                <a:ext uri="{FF2B5EF4-FFF2-40B4-BE49-F238E27FC236}">
                  <a16:creationId xmlns="" xmlns:a16="http://schemas.microsoft.com/office/drawing/2014/main" id="{BB26DFDA-CD20-4A85-963B-78FAD8792073}"/>
                </a:ext>
              </a:extLst>
            </p:cNvPr>
            <p:cNvGrpSpPr/>
            <p:nvPr/>
          </p:nvGrpSpPr>
          <p:grpSpPr>
            <a:xfrm>
              <a:off x="8859168" y="2776433"/>
              <a:ext cx="1627246" cy="1305130"/>
              <a:chOff x="1876084" y="2523920"/>
              <a:chExt cx="1627246" cy="1305130"/>
            </a:xfrm>
          </p:grpSpPr>
          <p:sp>
            <p:nvSpPr>
              <p:cNvPr id="13" name="Graphic 28">
                <a:extLst>
                  <a:ext uri="{FF2B5EF4-FFF2-40B4-BE49-F238E27FC236}">
                    <a16:creationId xmlns="" xmlns:a16="http://schemas.microsoft.com/office/drawing/2014/main" id="{3912AECD-8569-43DE-BBDC-B31D83451080}"/>
                  </a:ext>
                </a:extLst>
              </p:cNvPr>
              <p:cNvSpPr/>
              <p:nvPr/>
            </p:nvSpPr>
            <p:spPr>
              <a:xfrm>
                <a:off x="1876085" y="2523921"/>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6"/>
              </a:solidFill>
              <a:ln w="9525" cap="flat">
                <a:noFill/>
                <a:prstDash val="solid"/>
                <a:miter/>
              </a:ln>
            </p:spPr>
            <p:txBody>
              <a:bodyPr rtlCol="0" anchor="ctr"/>
              <a:lstStyle/>
              <a:p>
                <a:endParaRPr lang="en-US"/>
              </a:p>
            </p:txBody>
          </p:sp>
          <p:sp>
            <p:nvSpPr>
              <p:cNvPr id="14" name="Graphic 28">
                <a:extLst>
                  <a:ext uri="{FF2B5EF4-FFF2-40B4-BE49-F238E27FC236}">
                    <a16:creationId xmlns="" xmlns:a16="http://schemas.microsoft.com/office/drawing/2014/main" id="{C84A8D38-14CC-41FE-BF1D-197E518A7319}"/>
                  </a:ext>
                </a:extLst>
              </p:cNvPr>
              <p:cNvSpPr/>
              <p:nvPr/>
            </p:nvSpPr>
            <p:spPr>
              <a:xfrm rot="1800000">
                <a:off x="1876084" y="252392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FFC1D816-FF5F-4C2E-AC12-83272F518CD7}"/>
                </a:ext>
              </a:extLst>
            </p:cNvPr>
            <p:cNvGrpSpPr/>
            <p:nvPr/>
          </p:nvGrpSpPr>
          <p:grpSpPr>
            <a:xfrm>
              <a:off x="6310601" y="2776434"/>
              <a:ext cx="1627246" cy="1305130"/>
              <a:chOff x="1876084" y="2523920"/>
              <a:chExt cx="1627246" cy="1305130"/>
            </a:xfrm>
          </p:grpSpPr>
          <p:sp>
            <p:nvSpPr>
              <p:cNvPr id="16" name="Graphic 28">
                <a:extLst>
                  <a:ext uri="{FF2B5EF4-FFF2-40B4-BE49-F238E27FC236}">
                    <a16:creationId xmlns="" xmlns:a16="http://schemas.microsoft.com/office/drawing/2014/main" id="{CB6D9F6E-361D-4A91-96B6-AFD521479001}"/>
                  </a:ext>
                </a:extLst>
              </p:cNvPr>
              <p:cNvSpPr/>
              <p:nvPr/>
            </p:nvSpPr>
            <p:spPr>
              <a:xfrm>
                <a:off x="1876085" y="2523921"/>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solidFill>
                <a:schemeClr val="accent3"/>
              </a:solidFill>
              <a:ln w="9525" cap="flat">
                <a:noFill/>
                <a:prstDash val="solid"/>
                <a:miter/>
              </a:ln>
            </p:spPr>
            <p:txBody>
              <a:bodyPr rtlCol="0" anchor="ctr"/>
              <a:lstStyle/>
              <a:p>
                <a:endParaRPr lang="en-US" dirty="0"/>
              </a:p>
            </p:txBody>
          </p:sp>
          <p:sp>
            <p:nvSpPr>
              <p:cNvPr id="17" name="Graphic 28">
                <a:extLst>
                  <a:ext uri="{FF2B5EF4-FFF2-40B4-BE49-F238E27FC236}">
                    <a16:creationId xmlns="" xmlns:a16="http://schemas.microsoft.com/office/drawing/2014/main" id="{041F4127-C464-4A30-83F4-9DAE3F4C1CF9}"/>
                  </a:ext>
                </a:extLst>
              </p:cNvPr>
              <p:cNvSpPr/>
              <p:nvPr/>
            </p:nvSpPr>
            <p:spPr>
              <a:xfrm rot="1800000">
                <a:off x="1876084" y="2523920"/>
                <a:ext cx="1627245" cy="1305129"/>
              </a:xfrm>
              <a:custGeom>
                <a:avLst/>
                <a:gdLst>
                  <a:gd name="connsiteX0" fmla="*/ 1257632 w 1285410"/>
                  <a:gd name="connsiteY0" fmla="*/ 144261 h 1030961"/>
                  <a:gd name="connsiteX1" fmla="*/ 1089992 w 1285410"/>
                  <a:gd name="connsiteY1" fmla="*/ 718619 h 1030961"/>
                  <a:gd name="connsiteX2" fmla="*/ 622314 w 1285410"/>
                  <a:gd name="connsiteY2" fmla="*/ 1031039 h 1030961"/>
                  <a:gd name="connsiteX3" fmla="*/ 158447 w 1285410"/>
                  <a:gd name="connsiteY3" fmla="*/ 732906 h 1030961"/>
                  <a:gd name="connsiteX4" fmla="*/ 34622 w 1285410"/>
                  <a:gd name="connsiteY4" fmla="*/ 171884 h 1030961"/>
                  <a:gd name="connsiteX5" fmla="*/ 636602 w 1285410"/>
                  <a:gd name="connsiteY5" fmla="*/ 1386 h 1030961"/>
                  <a:gd name="connsiteX6" fmla="*/ 1257632 w 1285410"/>
                  <a:gd name="connsiteY6" fmla="*/ 144261 h 10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10" h="1030961">
                    <a:moveTo>
                      <a:pt x="1257632" y="144261"/>
                    </a:moveTo>
                    <a:cubicBezTo>
                      <a:pt x="1339547" y="278564"/>
                      <a:pt x="1228104" y="530976"/>
                      <a:pt x="1089992" y="718619"/>
                    </a:cubicBezTo>
                    <a:cubicBezTo>
                      <a:pt x="952832" y="906261"/>
                      <a:pt x="789954" y="1029134"/>
                      <a:pt x="622314" y="1031039"/>
                    </a:cubicBezTo>
                    <a:cubicBezTo>
                      <a:pt x="455627" y="1032944"/>
                      <a:pt x="285129" y="914834"/>
                      <a:pt x="158447" y="732906"/>
                    </a:cubicBezTo>
                    <a:cubicBezTo>
                      <a:pt x="32717" y="551931"/>
                      <a:pt x="-50151" y="307139"/>
                      <a:pt x="34622" y="171884"/>
                    </a:cubicBezTo>
                    <a:cubicBezTo>
                      <a:pt x="120347" y="35676"/>
                      <a:pt x="372759" y="7101"/>
                      <a:pt x="636602" y="1386"/>
                    </a:cubicBezTo>
                    <a:cubicBezTo>
                      <a:pt x="901397" y="-5281"/>
                      <a:pt x="1175717" y="9959"/>
                      <a:pt x="1257632" y="144261"/>
                    </a:cubicBezTo>
                    <a:close/>
                  </a:path>
                </a:pathLst>
              </a:custGeom>
              <a:noFill/>
              <a:ln w="9525" cap="flat">
                <a:solidFill>
                  <a:schemeClr val="bg1"/>
                </a:solidFill>
                <a:prstDash val="solid"/>
                <a:miter/>
              </a:ln>
            </p:spPr>
            <p:txBody>
              <a:bodyPr rtlCol="0" anchor="ctr"/>
              <a:lstStyle/>
              <a:p>
                <a:endParaRPr lang="en-US"/>
              </a:p>
            </p:txBody>
          </p:sp>
        </p:grpSp>
      </p:grpSp>
      <p:sp>
        <p:nvSpPr>
          <p:cNvPr id="19" name="TextBox 18">
            <a:extLst>
              <a:ext uri="{FF2B5EF4-FFF2-40B4-BE49-F238E27FC236}">
                <a16:creationId xmlns="" xmlns:a16="http://schemas.microsoft.com/office/drawing/2014/main" id="{00A60D7B-D4E7-49CA-A14C-EEC76676C6C1}"/>
              </a:ext>
            </a:extLst>
          </p:cNvPr>
          <p:cNvSpPr txBox="1"/>
          <p:nvPr/>
        </p:nvSpPr>
        <p:spPr>
          <a:xfrm>
            <a:off x="2443136" y="876908"/>
            <a:ext cx="6819900" cy="646331"/>
          </a:xfrm>
          <a:prstGeom prst="rect">
            <a:avLst/>
          </a:prstGeom>
          <a:noFill/>
        </p:spPr>
        <p:txBody>
          <a:bodyPr wrap="square" rtlCol="0">
            <a:spAutoFit/>
          </a:bodyPr>
          <a:lstStyle/>
          <a:p>
            <a:pPr algn="ctr"/>
            <a:r>
              <a:rPr lang="ar-DZ" sz="3600" b="1" u="sng" dirty="0">
                <a:solidFill>
                  <a:schemeClr val="accent2">
                    <a:lumMod val="40000"/>
                    <a:lumOff val="60000"/>
                  </a:schemeClr>
                </a:solidFill>
                <a:effectLst>
                  <a:outerShdw blurRad="38100" dist="38100" dir="2700000" algn="tl">
                    <a:srgbClr val="000000">
                      <a:alpha val="43137"/>
                    </a:srgbClr>
                  </a:outerShdw>
                </a:effectLst>
              </a:rPr>
              <a:t>اساسيات التفاعل في مكان العمل</a:t>
            </a:r>
            <a:r>
              <a:rPr lang="ar-DZ" sz="3600" u="sng" dirty="0">
                <a:solidFill>
                  <a:schemeClr val="accent2">
                    <a:lumMod val="40000"/>
                    <a:lumOff val="60000"/>
                  </a:schemeClr>
                </a:solidFill>
                <a:effectLst>
                  <a:outerShdw blurRad="38100" dist="38100" dir="2700000" algn="tl">
                    <a:srgbClr val="000000">
                      <a:alpha val="43137"/>
                    </a:srgbClr>
                  </a:outerShdw>
                </a:effectLst>
              </a:rPr>
              <a:t> </a:t>
            </a:r>
            <a:endParaRPr lang="en-US" sz="3600" b="1" u="sng" dirty="0">
              <a:solidFill>
                <a:schemeClr val="accent2">
                  <a:lumMod val="40000"/>
                  <a:lumOff val="6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 xmlns:a16="http://schemas.microsoft.com/office/drawing/2014/main" id="{A147EAB8-BCE3-4681-B85F-33BCA4C4AFFE}"/>
              </a:ext>
            </a:extLst>
          </p:cNvPr>
          <p:cNvSpPr txBox="1">
            <a:spLocks/>
          </p:cNvSpPr>
          <p:nvPr/>
        </p:nvSpPr>
        <p:spPr>
          <a:xfrm>
            <a:off x="2132271" y="4106180"/>
            <a:ext cx="2124754" cy="1565044"/>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dirty="0"/>
              <a:t>الالتزام بموقف منفتح</a:t>
            </a:r>
            <a:endParaRPr lang="fr-FR" dirty="0"/>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 Placeholder 10">
            <a:extLst>
              <a:ext uri="{FF2B5EF4-FFF2-40B4-BE49-F238E27FC236}">
                <a16:creationId xmlns="" xmlns:a16="http://schemas.microsoft.com/office/drawing/2014/main" id="{04095B74-3293-490F-A7D2-2489E8830D8E}"/>
              </a:ext>
            </a:extLst>
          </p:cNvPr>
          <p:cNvSpPr txBox="1">
            <a:spLocks/>
          </p:cNvSpPr>
          <p:nvPr/>
        </p:nvSpPr>
        <p:spPr>
          <a:xfrm>
            <a:off x="7818830" y="4025026"/>
            <a:ext cx="2124754" cy="101104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dirty="0"/>
              <a:t>تجنب التحيز </a:t>
            </a:r>
            <a:endParaRPr lang="fr-FR" dirty="0"/>
          </a:p>
          <a:p>
            <a:pPr algn="ctr">
              <a:lnSpc>
                <a:spcPct val="150000"/>
              </a:lnSpc>
            </a:pP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 name="Graphic 26" descr="Bullseye">
            <a:extLst>
              <a:ext uri="{FF2B5EF4-FFF2-40B4-BE49-F238E27FC236}">
                <a16:creationId xmlns="" xmlns:a16="http://schemas.microsoft.com/office/drawing/2014/main" id="{C31F383B-AA8A-468B-BDF1-4F3E3B6BAB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834571" y="2767690"/>
            <a:ext cx="822960" cy="822960"/>
          </a:xfrm>
          <a:prstGeom prst="rect">
            <a:avLst/>
          </a:prstGeom>
        </p:spPr>
      </p:pic>
      <p:pic>
        <p:nvPicPr>
          <p:cNvPr id="31" name="Graphic 30" descr="Marketing">
            <a:extLst>
              <a:ext uri="{FF2B5EF4-FFF2-40B4-BE49-F238E27FC236}">
                <a16:creationId xmlns="" xmlns:a16="http://schemas.microsoft.com/office/drawing/2014/main" id="{AEA855B1-ECF6-422A-92E1-DAD221873B0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853086" y="2767690"/>
            <a:ext cx="822960" cy="822960"/>
          </a:xfrm>
          <a:prstGeom prst="rect">
            <a:avLst/>
          </a:prstGeom>
        </p:spPr>
      </p:pic>
      <p:pic>
        <p:nvPicPr>
          <p:cNvPr id="33" name="Graphic 32" descr="Customer review RTL">
            <a:extLst>
              <a:ext uri="{FF2B5EF4-FFF2-40B4-BE49-F238E27FC236}">
                <a16:creationId xmlns="" xmlns:a16="http://schemas.microsoft.com/office/drawing/2014/main" id="{B192F29F-F633-4C44-856E-1BB7AA3615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309398" y="2767690"/>
            <a:ext cx="822960" cy="822960"/>
          </a:xfrm>
          <a:prstGeom prst="rect">
            <a:avLst/>
          </a:prstGeom>
        </p:spPr>
      </p:pic>
      <p:grpSp>
        <p:nvGrpSpPr>
          <p:cNvPr id="34" name="Group 33">
            <a:extLst>
              <a:ext uri="{FF2B5EF4-FFF2-40B4-BE49-F238E27FC236}">
                <a16:creationId xmlns="" xmlns:a16="http://schemas.microsoft.com/office/drawing/2014/main" id="{2FD5CE55-0625-4F91-AF91-99DB0A2036E9}"/>
              </a:ext>
            </a:extLst>
          </p:cNvPr>
          <p:cNvGrpSpPr/>
          <p:nvPr/>
        </p:nvGrpSpPr>
        <p:grpSpPr>
          <a:xfrm>
            <a:off x="9943584" y="3669237"/>
            <a:ext cx="2039947" cy="3133935"/>
            <a:chOff x="4010742" y="3365307"/>
            <a:chExt cx="1051703" cy="1120054"/>
          </a:xfrm>
        </p:grpSpPr>
        <p:sp>
          <p:nvSpPr>
            <p:cNvPr id="35" name="그래픽 7">
              <a:extLst>
                <a:ext uri="{FF2B5EF4-FFF2-40B4-BE49-F238E27FC236}">
                  <a16:creationId xmlns="" xmlns:a16="http://schemas.microsoft.com/office/drawing/2014/main" id="{847EDF03-5187-43F8-8A4D-3ABD3EB3AECF}"/>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36" name="그래픽 38">
              <a:extLst>
                <a:ext uri="{FF2B5EF4-FFF2-40B4-BE49-F238E27FC236}">
                  <a16:creationId xmlns="" xmlns:a16="http://schemas.microsoft.com/office/drawing/2014/main" id="{0C756B59-4652-45A3-B00D-DD3354E2F4E8}"/>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grpSp>
        <p:nvGrpSpPr>
          <p:cNvPr id="37" name="Group 36">
            <a:extLst>
              <a:ext uri="{FF2B5EF4-FFF2-40B4-BE49-F238E27FC236}">
                <a16:creationId xmlns="" xmlns:a16="http://schemas.microsoft.com/office/drawing/2014/main" id="{061C7044-592A-42AB-A98B-4AA92D96D03F}"/>
              </a:ext>
            </a:extLst>
          </p:cNvPr>
          <p:cNvGrpSpPr/>
          <p:nvPr/>
        </p:nvGrpSpPr>
        <p:grpSpPr>
          <a:xfrm>
            <a:off x="180110" y="4306811"/>
            <a:ext cx="1801092" cy="2394225"/>
            <a:chOff x="4511915" y="2576155"/>
            <a:chExt cx="1024689" cy="1157651"/>
          </a:xfrm>
        </p:grpSpPr>
        <p:sp>
          <p:nvSpPr>
            <p:cNvPr id="38" name="그래픽 7">
              <a:extLst>
                <a:ext uri="{FF2B5EF4-FFF2-40B4-BE49-F238E27FC236}">
                  <a16:creationId xmlns="" xmlns:a16="http://schemas.microsoft.com/office/drawing/2014/main" id="{9E47BD00-0EF1-4A1A-813B-060B499681BD}"/>
                </a:ext>
              </a:extLst>
            </p:cNvPr>
            <p:cNvSpPr/>
            <p:nvPr/>
          </p:nvSpPr>
          <p:spPr>
            <a:xfrm rot="3600000">
              <a:off x="4495777" y="2592293"/>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a:p>
          </p:txBody>
        </p:sp>
        <p:sp>
          <p:nvSpPr>
            <p:cNvPr id="39" name="그래픽 38">
              <a:extLst>
                <a:ext uri="{FF2B5EF4-FFF2-40B4-BE49-F238E27FC236}">
                  <a16:creationId xmlns="" xmlns:a16="http://schemas.microsoft.com/office/drawing/2014/main" id="{BFA1EFB9-ABF5-4FF2-AF6D-24D9ECFAB89D}"/>
                </a:ext>
              </a:extLst>
            </p:cNvPr>
            <p:cNvSpPr/>
            <p:nvPr/>
          </p:nvSpPr>
          <p:spPr>
            <a:xfrm>
              <a:off x="4549108" y="2613752"/>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rgbClr val="F5F5F5"/>
              </a:solidFill>
              <a:prstDash val="solid"/>
              <a:miter/>
            </a:ln>
          </p:spPr>
          <p:txBody>
            <a:bodyPr rtlCol="0" anchor="ctr"/>
            <a:lstStyle/>
            <a:p>
              <a:endParaRPr lang="en-US"/>
            </a:p>
          </p:txBody>
        </p:sp>
      </p:grpSp>
      <p:sp>
        <p:nvSpPr>
          <p:cNvPr id="2" name="Rectangle 1"/>
          <p:cNvSpPr/>
          <p:nvPr/>
        </p:nvSpPr>
        <p:spPr>
          <a:xfrm>
            <a:off x="4431098" y="4072819"/>
            <a:ext cx="3294145" cy="1140697"/>
          </a:xfrm>
          <a:prstGeom prst="rect">
            <a:avLst/>
          </a:prstGeom>
        </p:spPr>
        <p:txBody>
          <a:bodyPr wrap="square">
            <a:spAutoFit/>
          </a:bodyPr>
          <a:lstStyle/>
          <a:p>
            <a:pPr algn="ctr">
              <a:lnSpc>
                <a:spcPct val="150000"/>
              </a:lnSpc>
            </a:pPr>
            <a:r>
              <a:rPr lang="ar-DZ" sz="2400" dirty="0">
                <a:latin typeface="Raleway" panose="020B0503030101060003" pitchFamily="34" charset="0"/>
              </a:rPr>
              <a:t>التحكم في التفاعل اللفظي و الغير لفظي </a:t>
            </a:r>
            <a:endParaRPr lang="fr-FR" sz="2400" dirty="0">
              <a:latin typeface="Raleway" panose="020B0503030101060003" pitchFamily="34" charset="0"/>
            </a:endParaRPr>
          </a:p>
        </p:txBody>
      </p:sp>
      <p:pic>
        <p:nvPicPr>
          <p:cNvPr id="3" name="Image 2"/>
          <p:cNvPicPr>
            <a:picLocks noChangeAspect="1"/>
          </p:cNvPicPr>
          <p:nvPr/>
        </p:nvPicPr>
        <p:blipFill>
          <a:blip r:embed="rId10"/>
          <a:stretch>
            <a:fillRect/>
          </a:stretch>
        </p:blipFill>
        <p:spPr>
          <a:xfrm>
            <a:off x="8490269" y="1078142"/>
            <a:ext cx="243861" cy="243861"/>
          </a:xfrm>
          <a:prstGeom prst="rect">
            <a:avLst/>
          </a:prstGeom>
        </p:spPr>
      </p:pic>
    </p:spTree>
    <p:extLst>
      <p:ext uri="{BB962C8B-B14F-4D97-AF65-F5344CB8AC3E}">
        <p14:creationId xmlns:p14="http://schemas.microsoft.com/office/powerpoint/2010/main" val="3951129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16">
            <a:extLst>
              <a:ext uri="{FF2B5EF4-FFF2-40B4-BE49-F238E27FC236}">
                <a16:creationId xmlns="" xmlns:a16="http://schemas.microsoft.com/office/drawing/2014/main" id="{4D92DB4C-B51E-4365-98F2-D0CE5091A1DF}"/>
              </a:ext>
            </a:extLst>
          </p:cNvPr>
          <p:cNvSpPr/>
          <p:nvPr/>
        </p:nvSpPr>
        <p:spPr bwMode="auto">
          <a:xfrm rot="16200000">
            <a:off x="1833415" y="5067416"/>
            <a:ext cx="1441362" cy="1068784"/>
          </a:xfrm>
          <a:prstGeom prst="notchedRightArrow">
            <a:avLst>
              <a:gd name="adj1" fmla="val 100000"/>
              <a:gd name="adj2" fmla="val 305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5" name="Pentagon 17">
            <a:extLst>
              <a:ext uri="{FF2B5EF4-FFF2-40B4-BE49-F238E27FC236}">
                <a16:creationId xmlns="" xmlns:a16="http://schemas.microsoft.com/office/drawing/2014/main" id="{C8C5A20B-5242-4347-B022-1E18CB93AA81}"/>
              </a:ext>
            </a:extLst>
          </p:cNvPr>
          <p:cNvSpPr/>
          <p:nvPr/>
        </p:nvSpPr>
        <p:spPr bwMode="auto">
          <a:xfrm rot="21586499">
            <a:off x="2021800" y="4527073"/>
            <a:ext cx="1880425" cy="1071046"/>
          </a:xfrm>
          <a:prstGeom prst="homePlate">
            <a:avLst>
              <a:gd name="adj" fmla="val 29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7" name="Notched Right Arrow 16">
            <a:extLst>
              <a:ext uri="{FF2B5EF4-FFF2-40B4-BE49-F238E27FC236}">
                <a16:creationId xmlns="" xmlns:a16="http://schemas.microsoft.com/office/drawing/2014/main" id="{CDD1CD3C-5009-4BD1-8414-D7122BEEDCF7}"/>
              </a:ext>
            </a:extLst>
          </p:cNvPr>
          <p:cNvSpPr/>
          <p:nvPr/>
        </p:nvSpPr>
        <p:spPr bwMode="auto">
          <a:xfrm>
            <a:off x="3904321" y="4521853"/>
            <a:ext cx="1884617" cy="1068784"/>
          </a:xfrm>
          <a:prstGeom prst="notchedRightArrow">
            <a:avLst>
              <a:gd name="adj1" fmla="val 100000"/>
              <a:gd name="adj2" fmla="val 305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2" name="Notched Right Arrow 16">
            <a:extLst>
              <a:ext uri="{FF2B5EF4-FFF2-40B4-BE49-F238E27FC236}">
                <a16:creationId xmlns="" xmlns:a16="http://schemas.microsoft.com/office/drawing/2014/main" id="{55AACC6E-5EF9-4B2B-93AD-2BB96209CDA7}"/>
              </a:ext>
            </a:extLst>
          </p:cNvPr>
          <p:cNvSpPr/>
          <p:nvPr/>
        </p:nvSpPr>
        <p:spPr bwMode="auto">
          <a:xfrm>
            <a:off x="5788938" y="4533024"/>
            <a:ext cx="1549356" cy="1068784"/>
          </a:xfrm>
          <a:prstGeom prst="notchedRightArrow">
            <a:avLst>
              <a:gd name="adj1" fmla="val 100000"/>
              <a:gd name="adj2" fmla="val 305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1" name="Pentagon 17">
            <a:extLst>
              <a:ext uri="{FF2B5EF4-FFF2-40B4-BE49-F238E27FC236}">
                <a16:creationId xmlns="" xmlns:a16="http://schemas.microsoft.com/office/drawing/2014/main" id="{F14D2B3B-1C59-4653-A83F-8AD0700D56D6}"/>
              </a:ext>
            </a:extLst>
          </p:cNvPr>
          <p:cNvSpPr/>
          <p:nvPr/>
        </p:nvSpPr>
        <p:spPr bwMode="auto">
          <a:xfrm rot="16186499">
            <a:off x="6002061" y="4123976"/>
            <a:ext cx="1880425" cy="1071046"/>
          </a:xfrm>
          <a:prstGeom prst="homePlate">
            <a:avLst>
              <a:gd name="adj" fmla="val 29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5" name="Notched Right Arrow 16">
            <a:extLst>
              <a:ext uri="{FF2B5EF4-FFF2-40B4-BE49-F238E27FC236}">
                <a16:creationId xmlns="" xmlns:a16="http://schemas.microsoft.com/office/drawing/2014/main" id="{2E86B428-7CEA-4D8F-BAD1-5E0E4E53C2E9}"/>
              </a:ext>
            </a:extLst>
          </p:cNvPr>
          <p:cNvSpPr/>
          <p:nvPr/>
        </p:nvSpPr>
        <p:spPr bwMode="auto">
          <a:xfrm rot="16200000">
            <a:off x="6226298" y="2462117"/>
            <a:ext cx="1441362" cy="1068784"/>
          </a:xfrm>
          <a:prstGeom prst="notchedRightArrow">
            <a:avLst>
              <a:gd name="adj1" fmla="val 100000"/>
              <a:gd name="adj2" fmla="val 305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6" name="Pentagon 17">
            <a:extLst>
              <a:ext uri="{FF2B5EF4-FFF2-40B4-BE49-F238E27FC236}">
                <a16:creationId xmlns="" xmlns:a16="http://schemas.microsoft.com/office/drawing/2014/main" id="{2BBF306C-0C90-44D7-8921-B0393D00BE0D}"/>
              </a:ext>
            </a:extLst>
          </p:cNvPr>
          <p:cNvSpPr/>
          <p:nvPr/>
        </p:nvSpPr>
        <p:spPr bwMode="auto">
          <a:xfrm rot="21586499">
            <a:off x="6405158" y="1921774"/>
            <a:ext cx="1880425" cy="1071046"/>
          </a:xfrm>
          <a:prstGeom prst="homePlate">
            <a:avLst>
              <a:gd name="adj" fmla="val 293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7" name="Notched Right Arrow 16">
            <a:extLst>
              <a:ext uri="{FF2B5EF4-FFF2-40B4-BE49-F238E27FC236}">
                <a16:creationId xmlns="" xmlns:a16="http://schemas.microsoft.com/office/drawing/2014/main" id="{EBE919F0-6109-4E63-8D8E-6FFAEDFE76B9}"/>
              </a:ext>
            </a:extLst>
          </p:cNvPr>
          <p:cNvSpPr/>
          <p:nvPr/>
        </p:nvSpPr>
        <p:spPr bwMode="auto">
          <a:xfrm>
            <a:off x="8287679" y="1927724"/>
            <a:ext cx="1884617" cy="1068784"/>
          </a:xfrm>
          <a:prstGeom prst="notchedRightArrow">
            <a:avLst>
              <a:gd name="adj1" fmla="val 100000"/>
              <a:gd name="adj2" fmla="val 305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9" name="TextBox 18">
            <a:extLst>
              <a:ext uri="{FF2B5EF4-FFF2-40B4-BE49-F238E27FC236}">
                <a16:creationId xmlns="" xmlns:a16="http://schemas.microsoft.com/office/drawing/2014/main" id="{1BBEAE7B-9FFF-4058-86F1-657583DF7909}"/>
              </a:ext>
            </a:extLst>
          </p:cNvPr>
          <p:cNvSpPr txBox="1"/>
          <p:nvPr/>
        </p:nvSpPr>
        <p:spPr>
          <a:xfrm>
            <a:off x="2686050" y="277514"/>
            <a:ext cx="6819900" cy="646331"/>
          </a:xfrm>
          <a:prstGeom prst="rect">
            <a:avLst/>
          </a:prstGeom>
          <a:noFill/>
        </p:spPr>
        <p:txBody>
          <a:bodyPr wrap="square" rtlCol="0">
            <a:spAutoFit/>
          </a:bodyPr>
          <a:lstStyle/>
          <a:p>
            <a:pPr algn="ctr"/>
            <a:r>
              <a:rPr lang="ar-DZ" sz="3600" b="1" u="sng" dirty="0">
                <a:solidFill>
                  <a:schemeClr val="accent2">
                    <a:lumMod val="75000"/>
                  </a:schemeClr>
                </a:solidFill>
                <a:effectLst>
                  <a:outerShdw blurRad="38100" dist="38100" dir="2700000" algn="tl">
                    <a:srgbClr val="000000">
                      <a:alpha val="43137"/>
                    </a:srgbClr>
                  </a:outerShdw>
                </a:effectLst>
              </a:rPr>
              <a:t>اشكال التفاعل في منطقة العمل</a:t>
            </a:r>
            <a:endParaRPr lang="en-US" sz="3600" b="1" u="sng" dirty="0">
              <a:solidFill>
                <a:schemeClr val="accent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 xmlns:a16="http://schemas.microsoft.com/office/drawing/2014/main" id="{0534F183-8CDD-4202-B208-69130B430AEA}"/>
              </a:ext>
            </a:extLst>
          </p:cNvPr>
          <p:cNvSpPr txBox="1">
            <a:spLocks/>
          </p:cNvSpPr>
          <p:nvPr/>
        </p:nvSpPr>
        <p:spPr>
          <a:xfrm>
            <a:off x="1887246" y="3943092"/>
            <a:ext cx="1884616" cy="97052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b="1" dirty="0"/>
              <a:t>التعاون</a:t>
            </a:r>
            <a:endParaRPr lang="fr-FR" b="1" dirty="0"/>
          </a:p>
          <a:p>
            <a:pPr algn="ctr">
              <a:lnSpc>
                <a:spcPct val="150000"/>
              </a:lnSpc>
            </a:pPr>
            <a:endParaRPr lang="en-US"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Placeholder 10">
            <a:extLst>
              <a:ext uri="{FF2B5EF4-FFF2-40B4-BE49-F238E27FC236}">
                <a16:creationId xmlns="" xmlns:a16="http://schemas.microsoft.com/office/drawing/2014/main" id="{974E8FAF-6228-4169-B5AC-B4DE5C07EC9E}"/>
              </a:ext>
            </a:extLst>
          </p:cNvPr>
          <p:cNvSpPr txBox="1">
            <a:spLocks/>
          </p:cNvSpPr>
          <p:nvPr/>
        </p:nvSpPr>
        <p:spPr>
          <a:xfrm>
            <a:off x="3803467" y="5662942"/>
            <a:ext cx="1884616" cy="578492"/>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r-DZ" b="1" dirty="0"/>
              <a:t>التنافس</a:t>
            </a:r>
            <a:endParaRPr lang="fr-FR" b="1" dirty="0"/>
          </a:p>
        </p:txBody>
      </p:sp>
      <p:pic>
        <p:nvPicPr>
          <p:cNvPr id="24" name="Graphic 23" descr="Pie chart">
            <a:extLst>
              <a:ext uri="{FF2B5EF4-FFF2-40B4-BE49-F238E27FC236}">
                <a16:creationId xmlns="" xmlns:a16="http://schemas.microsoft.com/office/drawing/2014/main" id="{CE1855B2-3AE4-4F3E-9D7B-F0394632569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907071" y="4742556"/>
            <a:ext cx="640080" cy="640080"/>
          </a:xfrm>
          <a:prstGeom prst="rect">
            <a:avLst/>
          </a:prstGeom>
        </p:spPr>
      </p:pic>
      <p:pic>
        <p:nvPicPr>
          <p:cNvPr id="26" name="Graphic 25" descr="Business Growth">
            <a:extLst>
              <a:ext uri="{FF2B5EF4-FFF2-40B4-BE49-F238E27FC236}">
                <a16:creationId xmlns="" xmlns:a16="http://schemas.microsoft.com/office/drawing/2014/main" id="{58540E31-4EEB-46CA-BA5C-77758EABD9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377522" y="2137257"/>
            <a:ext cx="640080" cy="640080"/>
          </a:xfrm>
          <a:prstGeom prst="rect">
            <a:avLst/>
          </a:prstGeom>
        </p:spPr>
      </p:pic>
      <p:pic>
        <p:nvPicPr>
          <p:cNvPr id="28" name="Graphic 27" descr="Send">
            <a:extLst>
              <a:ext uri="{FF2B5EF4-FFF2-40B4-BE49-F238E27FC236}">
                <a16:creationId xmlns="" xmlns:a16="http://schemas.microsoft.com/office/drawing/2014/main" id="{56A53263-3A50-452C-9446-B37D6C317CB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262139" y="2133777"/>
            <a:ext cx="640080" cy="640080"/>
          </a:xfrm>
          <a:prstGeom prst="rect">
            <a:avLst/>
          </a:prstGeom>
        </p:spPr>
      </p:pic>
      <p:pic>
        <p:nvPicPr>
          <p:cNvPr id="30" name="Graphic 29" descr="Lightbulb and gear">
            <a:extLst>
              <a:ext uri="{FF2B5EF4-FFF2-40B4-BE49-F238E27FC236}">
                <a16:creationId xmlns="" xmlns:a16="http://schemas.microsoft.com/office/drawing/2014/main" id="{881E3133-9092-495D-8F84-44327D52EE1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622233" y="3887359"/>
            <a:ext cx="640080" cy="640080"/>
          </a:xfrm>
          <a:prstGeom prst="rect">
            <a:avLst/>
          </a:prstGeom>
        </p:spPr>
      </p:pic>
      <p:pic>
        <p:nvPicPr>
          <p:cNvPr id="32" name="Graphic 31" descr="Puzzle pieces">
            <a:extLst>
              <a:ext uri="{FF2B5EF4-FFF2-40B4-BE49-F238E27FC236}">
                <a16:creationId xmlns="" xmlns:a16="http://schemas.microsoft.com/office/drawing/2014/main" id="{36730C14-E41E-4D54-97BE-B29007A9571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993240" y="4736205"/>
            <a:ext cx="640080" cy="640080"/>
          </a:xfrm>
          <a:prstGeom prst="rect">
            <a:avLst/>
          </a:prstGeom>
        </p:spPr>
      </p:pic>
      <p:sp>
        <p:nvSpPr>
          <p:cNvPr id="33" name="Text Placeholder 10">
            <a:extLst>
              <a:ext uri="{FF2B5EF4-FFF2-40B4-BE49-F238E27FC236}">
                <a16:creationId xmlns="" xmlns:a16="http://schemas.microsoft.com/office/drawing/2014/main" id="{B9DDFA54-3E99-43C5-BC44-4A7B1D77C812}"/>
              </a:ext>
            </a:extLst>
          </p:cNvPr>
          <p:cNvSpPr txBox="1">
            <a:spLocks/>
          </p:cNvSpPr>
          <p:nvPr/>
        </p:nvSpPr>
        <p:spPr>
          <a:xfrm>
            <a:off x="8287679" y="3034021"/>
            <a:ext cx="1884616" cy="577850"/>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ar-DZ" b="1" dirty="0" err="1"/>
              <a:t>تاثير</a:t>
            </a:r>
            <a:r>
              <a:rPr lang="ar-DZ" b="1" dirty="0"/>
              <a:t> متبادل</a:t>
            </a:r>
            <a:r>
              <a:rPr lang="ar-DZ" sz="1600" dirty="0"/>
              <a:t> </a:t>
            </a:r>
            <a:endParaRPr lang="fr-FR" sz="1600" dirty="0"/>
          </a:p>
        </p:txBody>
      </p:sp>
      <p:grpSp>
        <p:nvGrpSpPr>
          <p:cNvPr id="35" name="Group 34">
            <a:extLst>
              <a:ext uri="{FF2B5EF4-FFF2-40B4-BE49-F238E27FC236}">
                <a16:creationId xmlns="" xmlns:a16="http://schemas.microsoft.com/office/drawing/2014/main" id="{E2FF896D-DA55-49CA-B1A8-B6802399E2EA}"/>
              </a:ext>
            </a:extLst>
          </p:cNvPr>
          <p:cNvGrpSpPr/>
          <p:nvPr/>
        </p:nvGrpSpPr>
        <p:grpSpPr>
          <a:xfrm>
            <a:off x="10222830" y="-813711"/>
            <a:ext cx="3263044" cy="3475111"/>
            <a:chOff x="4010742" y="3365307"/>
            <a:chExt cx="1051703" cy="1120054"/>
          </a:xfrm>
        </p:grpSpPr>
        <p:sp>
          <p:nvSpPr>
            <p:cNvPr id="36" name="그래픽 7">
              <a:extLst>
                <a:ext uri="{FF2B5EF4-FFF2-40B4-BE49-F238E27FC236}">
                  <a16:creationId xmlns="" xmlns:a16="http://schemas.microsoft.com/office/drawing/2014/main" id="{9C9D0202-6D4C-4B20-A978-93EA5E1BB78B}"/>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5"/>
            </a:solidFill>
            <a:ln w="9525" cap="flat">
              <a:noFill/>
              <a:prstDash val="solid"/>
              <a:miter/>
            </a:ln>
          </p:spPr>
          <p:txBody>
            <a:bodyPr rtlCol="0" anchor="ctr"/>
            <a:lstStyle/>
            <a:p>
              <a:endParaRPr lang="en-US"/>
            </a:p>
          </p:txBody>
        </p:sp>
        <p:sp>
          <p:nvSpPr>
            <p:cNvPr id="37" name="그래픽 38">
              <a:extLst>
                <a:ext uri="{FF2B5EF4-FFF2-40B4-BE49-F238E27FC236}">
                  <a16:creationId xmlns="" xmlns:a16="http://schemas.microsoft.com/office/drawing/2014/main" id="{881FDC9E-0F2F-47B1-A520-4F4BD3E59CC3}"/>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38" name="Group 37">
            <a:extLst>
              <a:ext uri="{FF2B5EF4-FFF2-40B4-BE49-F238E27FC236}">
                <a16:creationId xmlns="" xmlns:a16="http://schemas.microsoft.com/office/drawing/2014/main" id="{D98CDE74-8C9F-491E-AAEA-81F871E29851}"/>
              </a:ext>
            </a:extLst>
          </p:cNvPr>
          <p:cNvGrpSpPr/>
          <p:nvPr/>
        </p:nvGrpSpPr>
        <p:grpSpPr>
          <a:xfrm rot="8100000">
            <a:off x="-80941" y="6122316"/>
            <a:ext cx="1098369" cy="1169753"/>
            <a:chOff x="4010742" y="3365307"/>
            <a:chExt cx="1051703" cy="1120054"/>
          </a:xfrm>
        </p:grpSpPr>
        <p:sp>
          <p:nvSpPr>
            <p:cNvPr id="39" name="그래픽 7">
              <a:extLst>
                <a:ext uri="{FF2B5EF4-FFF2-40B4-BE49-F238E27FC236}">
                  <a16:creationId xmlns="" xmlns:a16="http://schemas.microsoft.com/office/drawing/2014/main" id="{004F568E-B194-4F19-BB32-0398B44FA912}"/>
                </a:ext>
              </a:extLst>
            </p:cNvPr>
            <p:cNvSpPr/>
            <p:nvPr/>
          </p:nvSpPr>
          <p:spPr>
            <a:xfrm rot="3600000">
              <a:off x="4021618"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4"/>
            </a:solidFill>
            <a:ln w="9525" cap="flat">
              <a:noFill/>
              <a:prstDash val="solid"/>
              <a:miter/>
            </a:ln>
          </p:spPr>
          <p:txBody>
            <a:bodyPr rtlCol="0" anchor="ctr"/>
            <a:lstStyle/>
            <a:p>
              <a:endParaRPr lang="en-US"/>
            </a:p>
          </p:txBody>
        </p:sp>
        <p:sp>
          <p:nvSpPr>
            <p:cNvPr id="40" name="그래픽 38">
              <a:extLst>
                <a:ext uri="{FF2B5EF4-FFF2-40B4-BE49-F238E27FC236}">
                  <a16:creationId xmlns="" xmlns:a16="http://schemas.microsoft.com/office/drawing/2014/main" id="{8340E4CF-B269-4BDD-A71A-581CFE84B012}"/>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grpSp>
        <p:nvGrpSpPr>
          <p:cNvPr id="41" name="Group 40">
            <a:extLst>
              <a:ext uri="{FF2B5EF4-FFF2-40B4-BE49-F238E27FC236}">
                <a16:creationId xmlns="" xmlns:a16="http://schemas.microsoft.com/office/drawing/2014/main" id="{370AF955-71C5-4E44-87FF-CAA66307289D}"/>
              </a:ext>
            </a:extLst>
          </p:cNvPr>
          <p:cNvGrpSpPr/>
          <p:nvPr/>
        </p:nvGrpSpPr>
        <p:grpSpPr>
          <a:xfrm rot="7719105">
            <a:off x="-1150189" y="-1183084"/>
            <a:ext cx="3311747" cy="3526982"/>
            <a:chOff x="4010742" y="3365307"/>
            <a:chExt cx="1051702" cy="1120054"/>
          </a:xfrm>
        </p:grpSpPr>
        <p:sp>
          <p:nvSpPr>
            <p:cNvPr id="42" name="그래픽 7">
              <a:extLst>
                <a:ext uri="{FF2B5EF4-FFF2-40B4-BE49-F238E27FC236}">
                  <a16:creationId xmlns="" xmlns:a16="http://schemas.microsoft.com/office/drawing/2014/main" id="{716B5E21-380C-4008-BA3F-68B87A5317E8}"/>
                </a:ext>
              </a:extLst>
            </p:cNvPr>
            <p:cNvSpPr/>
            <p:nvPr/>
          </p:nvSpPr>
          <p:spPr>
            <a:xfrm rot="3600000">
              <a:off x="4021617" y="3412989"/>
              <a:ext cx="1056966" cy="1024689"/>
            </a:xfrm>
            <a:custGeom>
              <a:avLst/>
              <a:gdLst>
                <a:gd name="connsiteX0" fmla="*/ 719511 w 1056966"/>
                <a:gd name="connsiteY0" fmla="*/ 4072 h 1024689"/>
                <a:gd name="connsiteX1" fmla="*/ 447287 w 1056966"/>
                <a:gd name="connsiteY1" fmla="*/ 64651 h 1024689"/>
                <a:gd name="connsiteX2" fmla="*/ 216687 w 1056966"/>
                <a:gd name="connsiteY2" fmla="*/ 268962 h 1024689"/>
                <a:gd name="connsiteX3" fmla="*/ 40569 w 1056966"/>
                <a:gd name="connsiteY3" fmla="*/ 833794 h 1024689"/>
                <a:gd name="connsiteX4" fmla="*/ 725417 w 1056966"/>
                <a:gd name="connsiteY4" fmla="*/ 968192 h 1024689"/>
                <a:gd name="connsiteX5" fmla="*/ 917917 w 1056966"/>
                <a:gd name="connsiteY5" fmla="*/ 113419 h 1024689"/>
                <a:gd name="connsiteX6" fmla="*/ 719511 w 1056966"/>
                <a:gd name="connsiteY6" fmla="*/ 4072 h 10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966" h="1024689">
                  <a:moveTo>
                    <a:pt x="719511" y="4072"/>
                  </a:moveTo>
                  <a:cubicBezTo>
                    <a:pt x="630167" y="-9930"/>
                    <a:pt x="535012" y="12644"/>
                    <a:pt x="447287" y="64651"/>
                  </a:cubicBezTo>
                  <a:cubicBezTo>
                    <a:pt x="358609" y="117229"/>
                    <a:pt x="285267" y="191905"/>
                    <a:pt x="216687" y="268962"/>
                  </a:cubicBezTo>
                  <a:cubicBezTo>
                    <a:pt x="91052" y="409932"/>
                    <a:pt x="-78779" y="640627"/>
                    <a:pt x="40569" y="833794"/>
                  </a:cubicBezTo>
                  <a:cubicBezTo>
                    <a:pt x="174491" y="1050583"/>
                    <a:pt x="517867" y="1063442"/>
                    <a:pt x="725417" y="968192"/>
                  </a:cubicBezTo>
                  <a:cubicBezTo>
                    <a:pt x="1058316" y="815411"/>
                    <a:pt x="1173187" y="391930"/>
                    <a:pt x="917917" y="113419"/>
                  </a:cubicBezTo>
                  <a:cubicBezTo>
                    <a:pt x="860291" y="50554"/>
                    <a:pt x="791806" y="15311"/>
                    <a:pt x="719511" y="4072"/>
                  </a:cubicBezTo>
                  <a:close/>
                </a:path>
              </a:pathLst>
            </a:custGeom>
            <a:solidFill>
              <a:schemeClr val="accent3"/>
            </a:solidFill>
            <a:ln w="9525" cap="flat">
              <a:noFill/>
              <a:prstDash val="solid"/>
              <a:miter/>
            </a:ln>
          </p:spPr>
          <p:txBody>
            <a:bodyPr rtlCol="0" anchor="ctr"/>
            <a:lstStyle/>
            <a:p>
              <a:endParaRPr lang="en-US"/>
            </a:p>
          </p:txBody>
        </p:sp>
        <p:sp>
          <p:nvSpPr>
            <p:cNvPr id="43" name="그래픽 38">
              <a:extLst>
                <a:ext uri="{FF2B5EF4-FFF2-40B4-BE49-F238E27FC236}">
                  <a16:creationId xmlns="" xmlns:a16="http://schemas.microsoft.com/office/drawing/2014/main" id="{65F783BD-9758-4C0C-B3EF-6B1BA96E6E05}"/>
                </a:ext>
              </a:extLst>
            </p:cNvPr>
            <p:cNvSpPr/>
            <p:nvPr/>
          </p:nvSpPr>
          <p:spPr>
            <a:xfrm>
              <a:off x="4010742" y="3365307"/>
              <a:ext cx="950304" cy="1120054"/>
            </a:xfrm>
            <a:custGeom>
              <a:avLst/>
              <a:gdLst>
                <a:gd name="connsiteX0" fmla="*/ 38078 w 950304"/>
                <a:gd name="connsiteY0" fmla="*/ 191527 h 1120054"/>
                <a:gd name="connsiteX1" fmla="*/ 301444 w 950304"/>
                <a:gd name="connsiteY1" fmla="*/ 1007534 h 1120054"/>
                <a:gd name="connsiteX2" fmla="*/ 595766 w 950304"/>
                <a:gd name="connsiteY2" fmla="*/ 1114786 h 1120054"/>
                <a:gd name="connsiteX3" fmla="*/ 950192 w 950304"/>
                <a:gd name="connsiteY3" fmla="*/ 583957 h 1120054"/>
                <a:gd name="connsiteX4" fmla="*/ 524805 w 950304"/>
                <a:gd name="connsiteY4" fmla="*/ 8362 h 1120054"/>
                <a:gd name="connsiteX5" fmla="*/ 38078 w 950304"/>
                <a:gd name="connsiteY5" fmla="*/ 191527 h 11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04" h="1120054">
                  <a:moveTo>
                    <a:pt x="38078" y="191527"/>
                  </a:moveTo>
                  <a:cubicBezTo>
                    <a:pt x="-90224" y="429557"/>
                    <a:pt x="133137" y="836370"/>
                    <a:pt x="301444" y="1007534"/>
                  </a:cubicBezTo>
                  <a:cubicBezTo>
                    <a:pt x="377834" y="1085258"/>
                    <a:pt x="489182" y="1137265"/>
                    <a:pt x="595766" y="1114786"/>
                  </a:cubicBezTo>
                  <a:cubicBezTo>
                    <a:pt x="836082" y="1064017"/>
                    <a:pt x="946001" y="808081"/>
                    <a:pt x="950192" y="583957"/>
                  </a:cubicBezTo>
                  <a:cubicBezTo>
                    <a:pt x="955145" y="316591"/>
                    <a:pt x="796458" y="67702"/>
                    <a:pt x="524805" y="8362"/>
                  </a:cubicBezTo>
                  <a:cubicBezTo>
                    <a:pt x="381644" y="-22976"/>
                    <a:pt x="123612" y="32841"/>
                    <a:pt x="38078" y="191527"/>
                  </a:cubicBezTo>
                  <a:close/>
                </a:path>
              </a:pathLst>
            </a:custGeom>
            <a:noFill/>
            <a:ln w="9525" cap="flat">
              <a:solidFill>
                <a:schemeClr val="bg1">
                  <a:lumMod val="85000"/>
                </a:schemeClr>
              </a:solidFill>
              <a:prstDash val="solid"/>
              <a:miter/>
            </a:ln>
          </p:spPr>
          <p:txBody>
            <a:bodyPr rtlCol="0" anchor="ctr"/>
            <a:lstStyle/>
            <a:p>
              <a:endParaRPr lang="en-US"/>
            </a:p>
          </p:txBody>
        </p:sp>
      </p:grpSp>
      <p:sp>
        <p:nvSpPr>
          <p:cNvPr id="2" name="Rectangle 1"/>
          <p:cNvSpPr/>
          <p:nvPr/>
        </p:nvSpPr>
        <p:spPr>
          <a:xfrm>
            <a:off x="6532748" y="5720623"/>
            <a:ext cx="853119" cy="461665"/>
          </a:xfrm>
          <a:prstGeom prst="rect">
            <a:avLst/>
          </a:prstGeom>
        </p:spPr>
        <p:txBody>
          <a:bodyPr wrap="none">
            <a:spAutoFit/>
          </a:bodyPr>
          <a:lstStyle/>
          <a:p>
            <a:pPr lvl="0"/>
            <a:r>
              <a:rPr lang="ar-DZ" sz="2400" b="1" dirty="0">
                <a:latin typeface="Raleway" panose="020B0503030101060003" pitchFamily="34" charset="0"/>
              </a:rPr>
              <a:t>صراع</a:t>
            </a:r>
            <a:r>
              <a:rPr lang="ar-DZ" dirty="0"/>
              <a:t> </a:t>
            </a:r>
            <a:endParaRPr lang="fr-FR" dirty="0"/>
          </a:p>
        </p:txBody>
      </p:sp>
      <p:sp>
        <p:nvSpPr>
          <p:cNvPr id="3" name="Rectangle 2"/>
          <p:cNvSpPr/>
          <p:nvPr/>
        </p:nvSpPr>
        <p:spPr>
          <a:xfrm>
            <a:off x="6636268" y="1484008"/>
            <a:ext cx="845103" cy="461665"/>
          </a:xfrm>
          <a:prstGeom prst="rect">
            <a:avLst/>
          </a:prstGeom>
        </p:spPr>
        <p:txBody>
          <a:bodyPr wrap="none">
            <a:spAutoFit/>
          </a:bodyPr>
          <a:lstStyle/>
          <a:p>
            <a:pPr lvl="0"/>
            <a:r>
              <a:rPr lang="ar-DZ" sz="2400" b="1" dirty="0">
                <a:latin typeface="Raleway" panose="020B0503030101060003" pitchFamily="34" charset="0"/>
              </a:rPr>
              <a:t>توافق </a:t>
            </a:r>
            <a:endParaRPr lang="fr-FR" sz="2400" b="1" dirty="0">
              <a:latin typeface="Raleway" panose="020B0503030101060003" pitchFamily="34" charset="0"/>
            </a:endParaRPr>
          </a:p>
        </p:txBody>
      </p:sp>
      <p:pic>
        <p:nvPicPr>
          <p:cNvPr id="6" name="Image 5"/>
          <p:cNvPicPr>
            <a:picLocks noChangeAspect="1"/>
          </p:cNvPicPr>
          <p:nvPr/>
        </p:nvPicPr>
        <p:blipFill>
          <a:blip r:embed="rId12"/>
          <a:stretch>
            <a:fillRect/>
          </a:stretch>
        </p:blipFill>
        <p:spPr>
          <a:xfrm>
            <a:off x="8627934" y="478748"/>
            <a:ext cx="243861" cy="243861"/>
          </a:xfrm>
          <a:prstGeom prst="rect">
            <a:avLst/>
          </a:prstGeom>
          <a:solidFill>
            <a:srgbClr val="08BDBA"/>
          </a:solidFill>
        </p:spPr>
      </p:pic>
    </p:spTree>
    <p:extLst>
      <p:ext uri="{BB962C8B-B14F-4D97-AF65-F5344CB8AC3E}">
        <p14:creationId xmlns:p14="http://schemas.microsoft.com/office/powerpoint/2010/main" val="1088195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3" grpId="0"/>
      <p:bldP spid="2" grpId="0"/>
      <p:bldP spid="3" grpId="0"/>
    </p:bldLst>
  </p:timing>
</p:sld>
</file>

<file path=ppt/theme/theme1.xml><?xml version="1.0" encoding="utf-8"?>
<a:theme xmlns:a="http://schemas.openxmlformats.org/drawingml/2006/main" name="30119-go-to-market-1">
  <a:themeElements>
    <a:clrScheme name="Custom 1">
      <a:dk1>
        <a:sysClr val="windowText" lastClr="000000"/>
      </a:dk1>
      <a:lt1>
        <a:sysClr val="window" lastClr="FFFFFF"/>
      </a:lt1>
      <a:dk2>
        <a:srgbClr val="323232"/>
      </a:dk2>
      <a:lt2>
        <a:srgbClr val="E3DED1"/>
      </a:lt2>
      <a:accent1>
        <a:srgbClr val="FF0066"/>
      </a:accent1>
      <a:accent2>
        <a:srgbClr val="8A3FFC"/>
      </a:accent2>
      <a:accent3>
        <a:srgbClr val="FA4D56"/>
      </a:accent3>
      <a:accent4>
        <a:srgbClr val="F1C21B"/>
      </a:accent4>
      <a:accent5>
        <a:srgbClr val="08BDBA"/>
      </a:accent5>
      <a:accent6>
        <a:srgbClr val="0F62FE"/>
      </a:accent6>
      <a:hlink>
        <a:srgbClr val="24A148"/>
      </a:hlink>
      <a:folHlink>
        <a:srgbClr val="92D05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796</Words>
  <Application>Microsoft Office PowerPoint</Application>
  <PresentationFormat>Personnalisé</PresentationFormat>
  <Paragraphs>166</Paragraphs>
  <Slides>24</Slides>
  <Notes>8</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30119-go-to-market-1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30119-go-to-market-1</dc:title>
  <dc:creator>SOUMIA BOUZAHER</dc:creator>
  <cp:lastModifiedBy>SOUMIA BOUZAHER</cp:lastModifiedBy>
  <cp:revision>80</cp:revision>
  <dcterms:created xsi:type="dcterms:W3CDTF">2020-07-28T13:19:12Z</dcterms:created>
  <dcterms:modified xsi:type="dcterms:W3CDTF">2022-05-08T21:04:50Z</dcterms:modified>
</cp:coreProperties>
</file>