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4236" r:id="rId1"/>
  </p:sldMasterIdLst>
  <p:notesMasterIdLst>
    <p:notesMasterId r:id="rId19"/>
  </p:notesMasterIdLst>
  <p:sldIdLst>
    <p:sldId id="428" r:id="rId2"/>
    <p:sldId id="592" r:id="rId3"/>
    <p:sldId id="536" r:id="rId4"/>
    <p:sldId id="487" r:id="rId5"/>
    <p:sldId id="593" r:id="rId6"/>
    <p:sldId id="539" r:id="rId7"/>
    <p:sldId id="575" r:id="rId8"/>
    <p:sldId id="582" r:id="rId9"/>
    <p:sldId id="589" r:id="rId10"/>
    <p:sldId id="583" r:id="rId11"/>
    <p:sldId id="584" r:id="rId12"/>
    <p:sldId id="585" r:id="rId13"/>
    <p:sldId id="591" r:id="rId14"/>
    <p:sldId id="590" r:id="rId15"/>
    <p:sldId id="587" r:id="rId16"/>
    <p:sldId id="588" r:id="rId17"/>
    <p:sldId id="334" r:id="rId18"/>
  </p:sldIdLst>
  <p:sldSz cx="1219041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588" autoAdjust="0"/>
    <p:restoredTop sz="94624" autoAdjust="0"/>
  </p:normalViewPr>
  <p:slideViewPr>
    <p:cSldViewPr>
      <p:cViewPr>
        <p:scale>
          <a:sx n="60" d="100"/>
          <a:sy n="60" d="100"/>
        </p:scale>
        <p:origin x="-522" y="-198"/>
      </p:cViewPr>
      <p:guideLst>
        <p:guide orient="horz" pos="2160"/>
        <p:guide pos="3840"/>
      </p:guideLst>
    </p:cSldViewPr>
  </p:slideViewPr>
  <p:outlineViewPr>
    <p:cViewPr>
      <p:scale>
        <a:sx n="33" d="100"/>
        <a:sy n="33" d="100"/>
      </p:scale>
      <p:origin x="24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A0936D-D88F-48F1-8226-EA72C96A5829}" type="doc">
      <dgm:prSet loTypeId="urn:microsoft.com/office/officeart/2005/8/layout/hProcess4" loCatId="process" qsTypeId="urn:microsoft.com/office/officeart/2005/8/quickstyle/3d2" qsCatId="3D" csTypeId="urn:microsoft.com/office/officeart/2005/8/colors/colorful2" csCatId="colorful" phldr="1"/>
      <dgm:spPr/>
      <dgm:t>
        <a:bodyPr/>
        <a:lstStyle/>
        <a:p>
          <a:endParaRPr lang="fr-FR"/>
        </a:p>
      </dgm:t>
    </dgm:pt>
    <dgm:pt modelId="{EC2BBF6F-0F10-460A-A61F-5A39EBA4926E}">
      <dgm:prSet custT="1"/>
      <dgm:spPr/>
      <dgm:t>
        <a:bodyPr/>
        <a:lstStyle/>
        <a:p>
          <a:pPr algn="ctr" rtl="1"/>
          <a:r>
            <a:rPr lang="ar-DZ" sz="3200" b="1" dirty="0" smtClean="0">
              <a:latin typeface="Simplified Arabic" pitchFamily="18" charset="-78"/>
              <a:cs typeface="Simplified Arabic" pitchFamily="18" charset="-78"/>
            </a:rPr>
            <a:t>01</a:t>
          </a:r>
          <a:endParaRPr lang="fr-FR" sz="3200" b="1" dirty="0">
            <a:latin typeface="Simplified Arabic" pitchFamily="18" charset="-78"/>
            <a:cs typeface="Simplified Arabic" pitchFamily="18" charset="-78"/>
          </a:endParaRPr>
        </a:p>
      </dgm:t>
    </dgm:pt>
    <dgm:pt modelId="{F0B103DA-D92B-4C66-B4F9-3C077F8B5707}" type="parTrans" cxnId="{CA9C1555-41E1-42B1-967D-0BBE167461AE}">
      <dgm:prSet/>
      <dgm:spPr/>
      <dgm:t>
        <a:bodyPr/>
        <a:lstStyle/>
        <a:p>
          <a:pPr algn="ctr" rtl="1"/>
          <a:endParaRPr lang="fr-FR" sz="3200" b="1">
            <a:solidFill>
              <a:schemeClr val="tx1"/>
            </a:solidFill>
            <a:latin typeface="Simplified Arabic" pitchFamily="18" charset="-78"/>
            <a:cs typeface="Simplified Arabic" pitchFamily="18" charset="-78"/>
          </a:endParaRPr>
        </a:p>
      </dgm:t>
    </dgm:pt>
    <dgm:pt modelId="{2E7040FA-81AB-4856-8637-CAAFF9C33300}" type="sibTrans" cxnId="{CA9C1555-41E1-42B1-967D-0BBE167461AE}">
      <dgm:prSet custT="1"/>
      <dgm:spPr/>
      <dgm:t>
        <a:bodyPr/>
        <a:lstStyle/>
        <a:p>
          <a:pPr algn="ctr" rtl="1"/>
          <a:endParaRPr lang="fr-FR" sz="3200" b="1">
            <a:solidFill>
              <a:schemeClr val="tx1"/>
            </a:solidFill>
            <a:latin typeface="Simplified Arabic" pitchFamily="18" charset="-78"/>
            <a:cs typeface="Simplified Arabic" pitchFamily="18" charset="-78"/>
          </a:endParaRPr>
        </a:p>
      </dgm:t>
    </dgm:pt>
    <dgm:pt modelId="{2450A548-A3F4-4059-ADB9-93E890D2D594}">
      <dgm:prSet custT="1"/>
      <dgm:spPr/>
      <dgm:t>
        <a:bodyPr/>
        <a:lstStyle/>
        <a:p>
          <a:pPr algn="ctr" rtl="1"/>
          <a:r>
            <a:rPr lang="ar-DZ" sz="3200" b="1" dirty="0" smtClean="0">
              <a:latin typeface="Simplified Arabic" pitchFamily="18" charset="-78"/>
              <a:cs typeface="Simplified Arabic" pitchFamily="18" charset="-78"/>
            </a:rPr>
            <a:t>02</a:t>
          </a:r>
          <a:endParaRPr lang="fr-FR" sz="3200" b="1" dirty="0">
            <a:latin typeface="Simplified Arabic" pitchFamily="18" charset="-78"/>
            <a:cs typeface="Simplified Arabic" pitchFamily="18" charset="-78"/>
          </a:endParaRPr>
        </a:p>
      </dgm:t>
    </dgm:pt>
    <dgm:pt modelId="{3985E7AE-1086-46CC-9B8C-C79820DE372F}" type="parTrans" cxnId="{C8E48BAF-355E-4D4F-ABF6-EAD46E254712}">
      <dgm:prSet/>
      <dgm:spPr/>
      <dgm:t>
        <a:bodyPr/>
        <a:lstStyle/>
        <a:p>
          <a:pPr algn="ctr" rtl="1"/>
          <a:endParaRPr lang="fr-FR" sz="3200" b="1">
            <a:solidFill>
              <a:schemeClr val="tx1"/>
            </a:solidFill>
            <a:latin typeface="Simplified Arabic" pitchFamily="18" charset="-78"/>
            <a:cs typeface="Simplified Arabic" pitchFamily="18" charset="-78"/>
          </a:endParaRPr>
        </a:p>
      </dgm:t>
    </dgm:pt>
    <dgm:pt modelId="{73A29755-5B2E-4DA5-AD7D-28C57973055A}" type="sibTrans" cxnId="{C8E48BAF-355E-4D4F-ABF6-EAD46E254712}">
      <dgm:prSet custT="1"/>
      <dgm:spPr/>
      <dgm:t>
        <a:bodyPr/>
        <a:lstStyle/>
        <a:p>
          <a:pPr algn="ctr" rtl="1"/>
          <a:endParaRPr lang="fr-FR" sz="3200" b="1">
            <a:solidFill>
              <a:schemeClr val="tx1"/>
            </a:solidFill>
            <a:latin typeface="Simplified Arabic" pitchFamily="18" charset="-78"/>
            <a:cs typeface="Simplified Arabic" pitchFamily="18" charset="-78"/>
          </a:endParaRPr>
        </a:p>
      </dgm:t>
    </dgm:pt>
    <dgm:pt modelId="{3347A430-408E-4040-A16B-515DA55EF945}">
      <dgm:prSet custT="1"/>
      <dgm:spPr/>
      <dgm:t>
        <a:bodyPr/>
        <a:lstStyle/>
        <a:p>
          <a:pPr algn="ctr" rtl="1"/>
          <a:r>
            <a:rPr lang="ar-DZ" sz="3200" b="1" dirty="0" smtClean="0">
              <a:latin typeface="Simplified Arabic" pitchFamily="18" charset="-78"/>
              <a:cs typeface="Simplified Arabic" pitchFamily="18" charset="-78"/>
            </a:rPr>
            <a:t>03</a:t>
          </a:r>
          <a:endParaRPr lang="fr-FR" sz="3200" b="1" dirty="0">
            <a:latin typeface="Simplified Arabic" pitchFamily="18" charset="-78"/>
            <a:cs typeface="Simplified Arabic" pitchFamily="18" charset="-78"/>
          </a:endParaRPr>
        </a:p>
      </dgm:t>
    </dgm:pt>
    <dgm:pt modelId="{078068CF-8333-461C-BFF6-832FE63F8A58}" type="parTrans" cxnId="{8963E178-AB9F-4540-A5AF-7D483953A54F}">
      <dgm:prSet/>
      <dgm:spPr/>
      <dgm:t>
        <a:bodyPr/>
        <a:lstStyle/>
        <a:p>
          <a:pPr algn="ctr" rtl="1"/>
          <a:endParaRPr lang="fr-FR" sz="3200" b="1">
            <a:solidFill>
              <a:schemeClr val="tx1"/>
            </a:solidFill>
            <a:latin typeface="Simplified Arabic" pitchFamily="18" charset="-78"/>
            <a:cs typeface="Simplified Arabic" pitchFamily="18" charset="-78"/>
          </a:endParaRPr>
        </a:p>
      </dgm:t>
    </dgm:pt>
    <dgm:pt modelId="{5C06143A-A107-4BAA-B2E0-712BF35D114F}" type="sibTrans" cxnId="{8963E178-AB9F-4540-A5AF-7D483953A54F}">
      <dgm:prSet custT="1"/>
      <dgm:spPr/>
      <dgm:t>
        <a:bodyPr/>
        <a:lstStyle/>
        <a:p>
          <a:pPr algn="ctr" rtl="1"/>
          <a:endParaRPr lang="fr-FR" sz="3200" b="1">
            <a:solidFill>
              <a:schemeClr val="tx1"/>
            </a:solidFill>
            <a:latin typeface="Simplified Arabic" pitchFamily="18" charset="-78"/>
            <a:cs typeface="Simplified Arabic" pitchFamily="18" charset="-78"/>
          </a:endParaRPr>
        </a:p>
      </dgm:t>
    </dgm:pt>
    <dgm:pt modelId="{0B2851C2-6141-4BE5-BEBE-5FE7D7A71CF8}">
      <dgm:prSet custT="1"/>
      <dgm:spPr/>
      <dgm:t>
        <a:bodyPr/>
        <a:lstStyle/>
        <a:p>
          <a:pPr algn="ctr" rtl="1"/>
          <a:r>
            <a:rPr lang="ar-DZ" sz="3200" b="1" dirty="0" smtClean="0">
              <a:latin typeface="Simplified Arabic" pitchFamily="18" charset="-78"/>
              <a:cs typeface="Simplified Arabic" pitchFamily="18" charset="-78"/>
            </a:rPr>
            <a:t>03</a:t>
          </a:r>
          <a:endParaRPr lang="fr-FR" sz="3200" b="1" dirty="0">
            <a:latin typeface="Simplified Arabic" pitchFamily="18" charset="-78"/>
            <a:cs typeface="Simplified Arabic" pitchFamily="18" charset="-78"/>
          </a:endParaRPr>
        </a:p>
      </dgm:t>
    </dgm:pt>
    <dgm:pt modelId="{0DF6319C-655D-4358-A4B7-B1B594B3290C}" type="parTrans" cxnId="{4094A5F1-3C81-41FC-BEB4-2408E7F28000}">
      <dgm:prSet/>
      <dgm:spPr/>
      <dgm:t>
        <a:bodyPr/>
        <a:lstStyle/>
        <a:p>
          <a:pPr algn="ctr" rtl="1"/>
          <a:endParaRPr lang="fr-FR" sz="3200" b="1">
            <a:solidFill>
              <a:schemeClr val="tx1"/>
            </a:solidFill>
            <a:latin typeface="Simplified Arabic" pitchFamily="18" charset="-78"/>
            <a:cs typeface="Simplified Arabic" pitchFamily="18" charset="-78"/>
          </a:endParaRPr>
        </a:p>
      </dgm:t>
    </dgm:pt>
    <dgm:pt modelId="{A2632116-8979-475A-840D-7F0ABB8B24D4}" type="sibTrans" cxnId="{4094A5F1-3C81-41FC-BEB4-2408E7F28000}">
      <dgm:prSet custT="1"/>
      <dgm:spPr/>
      <dgm:t>
        <a:bodyPr/>
        <a:lstStyle/>
        <a:p>
          <a:pPr algn="ctr" rtl="1"/>
          <a:endParaRPr lang="fr-FR" sz="3200" b="1">
            <a:solidFill>
              <a:schemeClr val="tx1"/>
            </a:solidFill>
            <a:latin typeface="Simplified Arabic" pitchFamily="18" charset="-78"/>
            <a:cs typeface="Simplified Arabic" pitchFamily="18" charset="-78"/>
          </a:endParaRPr>
        </a:p>
      </dgm:t>
    </dgm:pt>
    <dgm:pt modelId="{B8CABC96-63B0-452F-B0AB-C4B52588C4A0}">
      <dgm:prSet custT="1"/>
      <dgm:spPr/>
      <dgm:t>
        <a:bodyPr/>
        <a:lstStyle/>
        <a:p>
          <a:pPr algn="ctr" rtl="1"/>
          <a:r>
            <a:rPr lang="ar-DZ" sz="3200" dirty="0" smtClean="0">
              <a:latin typeface="Simplified Arabic" pitchFamily="18" charset="-78"/>
              <a:cs typeface="Simplified Arabic" pitchFamily="18" charset="-78"/>
            </a:rPr>
            <a:t>المحافظة على النمط</a:t>
          </a:r>
          <a:endParaRPr lang="fr-FR" sz="3200" dirty="0">
            <a:latin typeface="Simplified Arabic" pitchFamily="18" charset="-78"/>
            <a:cs typeface="Simplified Arabic" pitchFamily="18" charset="-78"/>
          </a:endParaRPr>
        </a:p>
      </dgm:t>
    </dgm:pt>
    <dgm:pt modelId="{66596692-413F-47AE-AA52-62F35AABF25D}" type="parTrans" cxnId="{C65D0414-4BB6-4BDD-BFBC-A6592A97238B}">
      <dgm:prSet/>
      <dgm:spPr/>
      <dgm:t>
        <a:bodyPr/>
        <a:lstStyle/>
        <a:p>
          <a:pPr algn="ctr" rtl="1"/>
          <a:endParaRPr lang="fr-FR" sz="3200">
            <a:latin typeface="Simplified Arabic" pitchFamily="18" charset="-78"/>
            <a:cs typeface="Simplified Arabic" pitchFamily="18" charset="-78"/>
          </a:endParaRPr>
        </a:p>
      </dgm:t>
    </dgm:pt>
    <dgm:pt modelId="{57BAD759-0799-4DE7-84C0-EFB4A425E099}" type="sibTrans" cxnId="{C65D0414-4BB6-4BDD-BFBC-A6592A97238B}">
      <dgm:prSet/>
      <dgm:spPr/>
      <dgm:t>
        <a:bodyPr/>
        <a:lstStyle/>
        <a:p>
          <a:pPr algn="ctr" rtl="1"/>
          <a:endParaRPr lang="fr-FR" sz="3200">
            <a:latin typeface="Simplified Arabic" pitchFamily="18" charset="-78"/>
            <a:cs typeface="Simplified Arabic" pitchFamily="18" charset="-78"/>
          </a:endParaRPr>
        </a:p>
      </dgm:t>
    </dgm:pt>
    <dgm:pt modelId="{57723552-4A30-4AE7-825E-6E46A3EB2705}">
      <dgm:prSet custT="1"/>
      <dgm:spPr/>
      <dgm:t>
        <a:bodyPr/>
        <a:lstStyle/>
        <a:p>
          <a:pPr algn="ctr" rtl="1"/>
          <a:r>
            <a:rPr lang="ar-DZ" sz="3200" dirty="0" smtClean="0">
              <a:latin typeface="Simplified Arabic" pitchFamily="18" charset="-78"/>
              <a:cs typeface="Simplified Arabic" pitchFamily="18" charset="-78"/>
            </a:rPr>
            <a:t>التفاعل الداخلي</a:t>
          </a:r>
          <a:endParaRPr lang="fr-FR" sz="3200" dirty="0">
            <a:latin typeface="Simplified Arabic" pitchFamily="18" charset="-78"/>
            <a:cs typeface="Simplified Arabic" pitchFamily="18" charset="-78"/>
          </a:endParaRPr>
        </a:p>
      </dgm:t>
    </dgm:pt>
    <dgm:pt modelId="{8CFA2D96-6EDF-41F5-828F-868CBFCD7B62}" type="parTrans" cxnId="{DEC7F274-EC88-4B01-A83A-17F80157BFC9}">
      <dgm:prSet/>
      <dgm:spPr/>
      <dgm:t>
        <a:bodyPr/>
        <a:lstStyle/>
        <a:p>
          <a:pPr algn="ctr" rtl="1"/>
          <a:endParaRPr lang="fr-FR" sz="3200">
            <a:latin typeface="Simplified Arabic" pitchFamily="18" charset="-78"/>
            <a:cs typeface="Simplified Arabic" pitchFamily="18" charset="-78"/>
          </a:endParaRPr>
        </a:p>
      </dgm:t>
    </dgm:pt>
    <dgm:pt modelId="{A72D764B-904C-477F-930A-EE5254CCB165}" type="sibTrans" cxnId="{DEC7F274-EC88-4B01-A83A-17F80157BFC9}">
      <dgm:prSet/>
      <dgm:spPr/>
      <dgm:t>
        <a:bodyPr/>
        <a:lstStyle/>
        <a:p>
          <a:pPr algn="ctr" rtl="1"/>
          <a:endParaRPr lang="fr-FR" sz="3200">
            <a:latin typeface="Simplified Arabic" pitchFamily="18" charset="-78"/>
            <a:cs typeface="Simplified Arabic" pitchFamily="18" charset="-78"/>
          </a:endParaRPr>
        </a:p>
      </dgm:t>
    </dgm:pt>
    <dgm:pt modelId="{845F8EAA-1D89-401E-ADC9-4008DEACA5FC}">
      <dgm:prSet custT="1"/>
      <dgm:spPr/>
      <dgm:t>
        <a:bodyPr/>
        <a:lstStyle/>
        <a:p>
          <a:pPr algn="ctr" rtl="1"/>
          <a:r>
            <a:rPr lang="ar-DZ" sz="3200" dirty="0" smtClean="0">
              <a:latin typeface="Simplified Arabic" pitchFamily="18" charset="-78"/>
              <a:cs typeface="Simplified Arabic" pitchFamily="18" charset="-78"/>
            </a:rPr>
            <a:t>تحقيق الهدف</a:t>
          </a:r>
          <a:endParaRPr lang="fr-FR" sz="3200" dirty="0">
            <a:latin typeface="Simplified Arabic" pitchFamily="18" charset="-78"/>
            <a:cs typeface="Simplified Arabic" pitchFamily="18" charset="-78"/>
          </a:endParaRPr>
        </a:p>
      </dgm:t>
    </dgm:pt>
    <dgm:pt modelId="{F0B4BEA9-8DD9-42DF-A5E7-B2071BECE084}" type="parTrans" cxnId="{233F5483-0E44-4531-AD40-0C9A4951857D}">
      <dgm:prSet/>
      <dgm:spPr/>
      <dgm:t>
        <a:bodyPr/>
        <a:lstStyle/>
        <a:p>
          <a:pPr algn="ctr" rtl="1"/>
          <a:endParaRPr lang="fr-FR" sz="3200">
            <a:latin typeface="Simplified Arabic" pitchFamily="18" charset="-78"/>
            <a:cs typeface="Simplified Arabic" pitchFamily="18" charset="-78"/>
          </a:endParaRPr>
        </a:p>
      </dgm:t>
    </dgm:pt>
    <dgm:pt modelId="{6A897267-7F66-4E2C-832D-643D296BE4C7}" type="sibTrans" cxnId="{233F5483-0E44-4531-AD40-0C9A4951857D}">
      <dgm:prSet/>
      <dgm:spPr/>
      <dgm:t>
        <a:bodyPr/>
        <a:lstStyle/>
        <a:p>
          <a:pPr algn="ctr" rtl="1"/>
          <a:endParaRPr lang="fr-FR" sz="3200">
            <a:latin typeface="Simplified Arabic" pitchFamily="18" charset="-78"/>
            <a:cs typeface="Simplified Arabic" pitchFamily="18" charset="-78"/>
          </a:endParaRPr>
        </a:p>
      </dgm:t>
    </dgm:pt>
    <dgm:pt modelId="{62275B33-0399-4357-B428-5FF162F6746D}">
      <dgm:prSet custT="1"/>
      <dgm:spPr/>
      <dgm:t>
        <a:bodyPr/>
        <a:lstStyle/>
        <a:p>
          <a:pPr algn="ctr" rtl="1"/>
          <a:r>
            <a:rPr lang="ar-DZ" sz="3200" dirty="0" smtClean="0">
              <a:latin typeface="Simplified Arabic" pitchFamily="18" charset="-78"/>
              <a:cs typeface="Simplified Arabic" pitchFamily="18" charset="-78"/>
            </a:rPr>
            <a:t>التكيف أو المواءمة</a:t>
          </a:r>
          <a:endParaRPr lang="fr-FR" sz="3200" dirty="0">
            <a:latin typeface="Simplified Arabic" pitchFamily="18" charset="-78"/>
            <a:cs typeface="Simplified Arabic" pitchFamily="18" charset="-78"/>
          </a:endParaRPr>
        </a:p>
      </dgm:t>
    </dgm:pt>
    <dgm:pt modelId="{5E24E6B8-3D77-42F2-986E-D740C541C1F4}" type="parTrans" cxnId="{1B367103-D06A-42F1-8CF5-78A6F6C2AB7A}">
      <dgm:prSet/>
      <dgm:spPr/>
      <dgm:t>
        <a:bodyPr/>
        <a:lstStyle/>
        <a:p>
          <a:pPr algn="ctr" rtl="1"/>
          <a:endParaRPr lang="fr-FR" sz="3200">
            <a:latin typeface="Simplified Arabic" pitchFamily="18" charset="-78"/>
            <a:cs typeface="Simplified Arabic" pitchFamily="18" charset="-78"/>
          </a:endParaRPr>
        </a:p>
      </dgm:t>
    </dgm:pt>
    <dgm:pt modelId="{08EB08A6-F299-4995-B236-AF5FC97FC201}" type="sibTrans" cxnId="{1B367103-D06A-42F1-8CF5-78A6F6C2AB7A}">
      <dgm:prSet/>
      <dgm:spPr/>
      <dgm:t>
        <a:bodyPr/>
        <a:lstStyle/>
        <a:p>
          <a:pPr algn="ctr" rtl="1"/>
          <a:endParaRPr lang="fr-FR" sz="3200">
            <a:latin typeface="Simplified Arabic" pitchFamily="18" charset="-78"/>
            <a:cs typeface="Simplified Arabic" pitchFamily="18" charset="-78"/>
          </a:endParaRPr>
        </a:p>
      </dgm:t>
    </dgm:pt>
    <dgm:pt modelId="{EC44FF6B-FADF-4CC8-8588-DFCCD24EDDF3}" type="pres">
      <dgm:prSet presAssocID="{ECA0936D-D88F-48F1-8226-EA72C96A5829}" presName="Name0" presStyleCnt="0">
        <dgm:presLayoutVars>
          <dgm:dir val="rev"/>
          <dgm:animLvl val="lvl"/>
          <dgm:resizeHandles val="exact"/>
        </dgm:presLayoutVars>
      </dgm:prSet>
      <dgm:spPr/>
      <dgm:t>
        <a:bodyPr/>
        <a:lstStyle/>
        <a:p>
          <a:endParaRPr lang="fr-FR"/>
        </a:p>
      </dgm:t>
    </dgm:pt>
    <dgm:pt modelId="{B3D209EC-6D18-45A0-9ADC-6E67B9573A82}" type="pres">
      <dgm:prSet presAssocID="{ECA0936D-D88F-48F1-8226-EA72C96A5829}" presName="tSp" presStyleCnt="0"/>
      <dgm:spPr/>
      <dgm:t>
        <a:bodyPr/>
        <a:lstStyle/>
        <a:p>
          <a:endParaRPr lang="fr-FR"/>
        </a:p>
      </dgm:t>
    </dgm:pt>
    <dgm:pt modelId="{D81F09AB-FC9F-42D1-B794-03F2E749E9DA}" type="pres">
      <dgm:prSet presAssocID="{ECA0936D-D88F-48F1-8226-EA72C96A5829}" presName="bSp" presStyleCnt="0"/>
      <dgm:spPr/>
      <dgm:t>
        <a:bodyPr/>
        <a:lstStyle/>
        <a:p>
          <a:endParaRPr lang="fr-FR"/>
        </a:p>
      </dgm:t>
    </dgm:pt>
    <dgm:pt modelId="{2862CF8E-EDC6-43D4-8E0F-EEB67A625C9E}" type="pres">
      <dgm:prSet presAssocID="{ECA0936D-D88F-48F1-8226-EA72C96A5829}" presName="process" presStyleCnt="0"/>
      <dgm:spPr/>
      <dgm:t>
        <a:bodyPr/>
        <a:lstStyle/>
        <a:p>
          <a:endParaRPr lang="fr-FR"/>
        </a:p>
      </dgm:t>
    </dgm:pt>
    <dgm:pt modelId="{A1213C3A-142F-4EFA-8453-F28CB2E3D5E8}" type="pres">
      <dgm:prSet presAssocID="{EC2BBF6F-0F10-460A-A61F-5A39EBA4926E}" presName="composite1" presStyleCnt="0"/>
      <dgm:spPr/>
      <dgm:t>
        <a:bodyPr/>
        <a:lstStyle/>
        <a:p>
          <a:endParaRPr lang="fr-FR"/>
        </a:p>
      </dgm:t>
    </dgm:pt>
    <dgm:pt modelId="{E1173D50-D137-4297-87CC-AC97C7BCE1EA}" type="pres">
      <dgm:prSet presAssocID="{EC2BBF6F-0F10-460A-A61F-5A39EBA4926E}" presName="dummyNode1" presStyleLbl="node1" presStyleIdx="0" presStyleCnt="4"/>
      <dgm:spPr/>
      <dgm:t>
        <a:bodyPr/>
        <a:lstStyle/>
        <a:p>
          <a:endParaRPr lang="fr-FR"/>
        </a:p>
      </dgm:t>
    </dgm:pt>
    <dgm:pt modelId="{34FD254E-D12A-4AB0-9E1D-81EC4120CC9F}" type="pres">
      <dgm:prSet presAssocID="{EC2BBF6F-0F10-460A-A61F-5A39EBA4926E}" presName="childNode1" presStyleLbl="bgAcc1" presStyleIdx="0" presStyleCnt="4">
        <dgm:presLayoutVars>
          <dgm:bulletEnabled val="1"/>
        </dgm:presLayoutVars>
      </dgm:prSet>
      <dgm:spPr/>
      <dgm:t>
        <a:bodyPr/>
        <a:lstStyle/>
        <a:p>
          <a:endParaRPr lang="fr-FR"/>
        </a:p>
      </dgm:t>
    </dgm:pt>
    <dgm:pt modelId="{361B04DF-0617-4324-8213-D768C5035707}" type="pres">
      <dgm:prSet presAssocID="{EC2BBF6F-0F10-460A-A61F-5A39EBA4926E}" presName="childNode1tx" presStyleLbl="bgAcc1" presStyleIdx="0" presStyleCnt="4">
        <dgm:presLayoutVars>
          <dgm:bulletEnabled val="1"/>
        </dgm:presLayoutVars>
      </dgm:prSet>
      <dgm:spPr/>
      <dgm:t>
        <a:bodyPr/>
        <a:lstStyle/>
        <a:p>
          <a:endParaRPr lang="fr-FR"/>
        </a:p>
      </dgm:t>
    </dgm:pt>
    <dgm:pt modelId="{F3FC3E51-44BC-4AB9-B018-DA5F7A99FF04}" type="pres">
      <dgm:prSet presAssocID="{EC2BBF6F-0F10-460A-A61F-5A39EBA4926E}" presName="parentNode1" presStyleLbl="node1" presStyleIdx="0" presStyleCnt="4">
        <dgm:presLayoutVars>
          <dgm:chMax val="1"/>
          <dgm:bulletEnabled val="1"/>
        </dgm:presLayoutVars>
      </dgm:prSet>
      <dgm:spPr/>
      <dgm:t>
        <a:bodyPr/>
        <a:lstStyle/>
        <a:p>
          <a:endParaRPr lang="fr-FR"/>
        </a:p>
      </dgm:t>
    </dgm:pt>
    <dgm:pt modelId="{F3C19244-3AA9-4B32-B3CA-DCB527521C3F}" type="pres">
      <dgm:prSet presAssocID="{EC2BBF6F-0F10-460A-A61F-5A39EBA4926E}" presName="connSite1" presStyleCnt="0"/>
      <dgm:spPr/>
      <dgm:t>
        <a:bodyPr/>
        <a:lstStyle/>
        <a:p>
          <a:endParaRPr lang="fr-FR"/>
        </a:p>
      </dgm:t>
    </dgm:pt>
    <dgm:pt modelId="{1877BBD8-D59C-42CB-8A88-5DE4AB2FDC91}" type="pres">
      <dgm:prSet presAssocID="{2E7040FA-81AB-4856-8637-CAAFF9C33300}" presName="Name9" presStyleLbl="sibTrans2D1" presStyleIdx="0" presStyleCnt="3"/>
      <dgm:spPr/>
      <dgm:t>
        <a:bodyPr/>
        <a:lstStyle/>
        <a:p>
          <a:endParaRPr lang="fr-FR"/>
        </a:p>
      </dgm:t>
    </dgm:pt>
    <dgm:pt modelId="{127696DA-36E8-49B1-A2AB-21483C788B59}" type="pres">
      <dgm:prSet presAssocID="{2450A548-A3F4-4059-ADB9-93E890D2D594}" presName="composite2" presStyleCnt="0"/>
      <dgm:spPr/>
      <dgm:t>
        <a:bodyPr/>
        <a:lstStyle/>
        <a:p>
          <a:endParaRPr lang="fr-FR"/>
        </a:p>
      </dgm:t>
    </dgm:pt>
    <dgm:pt modelId="{2A69C74D-D2A9-4479-A0F5-7A0BC8F790CB}" type="pres">
      <dgm:prSet presAssocID="{2450A548-A3F4-4059-ADB9-93E890D2D594}" presName="dummyNode2" presStyleLbl="node1" presStyleIdx="0" presStyleCnt="4"/>
      <dgm:spPr/>
      <dgm:t>
        <a:bodyPr/>
        <a:lstStyle/>
        <a:p>
          <a:endParaRPr lang="fr-FR"/>
        </a:p>
      </dgm:t>
    </dgm:pt>
    <dgm:pt modelId="{20B3CAE9-0D5C-4DB4-A5EB-D4F55BA2E9E9}" type="pres">
      <dgm:prSet presAssocID="{2450A548-A3F4-4059-ADB9-93E890D2D594}" presName="childNode2" presStyleLbl="bgAcc1" presStyleIdx="1" presStyleCnt="4">
        <dgm:presLayoutVars>
          <dgm:bulletEnabled val="1"/>
        </dgm:presLayoutVars>
      </dgm:prSet>
      <dgm:spPr/>
      <dgm:t>
        <a:bodyPr/>
        <a:lstStyle/>
        <a:p>
          <a:endParaRPr lang="fr-FR"/>
        </a:p>
      </dgm:t>
    </dgm:pt>
    <dgm:pt modelId="{251F48D6-2380-4A19-9E05-B813D69AF500}" type="pres">
      <dgm:prSet presAssocID="{2450A548-A3F4-4059-ADB9-93E890D2D594}" presName="childNode2tx" presStyleLbl="bgAcc1" presStyleIdx="1" presStyleCnt="4">
        <dgm:presLayoutVars>
          <dgm:bulletEnabled val="1"/>
        </dgm:presLayoutVars>
      </dgm:prSet>
      <dgm:spPr/>
      <dgm:t>
        <a:bodyPr/>
        <a:lstStyle/>
        <a:p>
          <a:endParaRPr lang="fr-FR"/>
        </a:p>
      </dgm:t>
    </dgm:pt>
    <dgm:pt modelId="{E4DDA24F-ED38-40A3-9508-C7FD528413F6}" type="pres">
      <dgm:prSet presAssocID="{2450A548-A3F4-4059-ADB9-93E890D2D594}" presName="parentNode2" presStyleLbl="node1" presStyleIdx="1" presStyleCnt="4">
        <dgm:presLayoutVars>
          <dgm:chMax val="0"/>
          <dgm:bulletEnabled val="1"/>
        </dgm:presLayoutVars>
      </dgm:prSet>
      <dgm:spPr/>
      <dgm:t>
        <a:bodyPr/>
        <a:lstStyle/>
        <a:p>
          <a:endParaRPr lang="fr-FR"/>
        </a:p>
      </dgm:t>
    </dgm:pt>
    <dgm:pt modelId="{D78CC443-38F0-472A-92BC-F81940F8C1F9}" type="pres">
      <dgm:prSet presAssocID="{2450A548-A3F4-4059-ADB9-93E890D2D594}" presName="connSite2" presStyleCnt="0"/>
      <dgm:spPr/>
      <dgm:t>
        <a:bodyPr/>
        <a:lstStyle/>
        <a:p>
          <a:endParaRPr lang="fr-FR"/>
        </a:p>
      </dgm:t>
    </dgm:pt>
    <dgm:pt modelId="{FFACB1AB-E582-4609-B092-CDDC52CE14E0}" type="pres">
      <dgm:prSet presAssocID="{73A29755-5B2E-4DA5-AD7D-28C57973055A}" presName="Name18" presStyleLbl="sibTrans2D1" presStyleIdx="1" presStyleCnt="3"/>
      <dgm:spPr/>
      <dgm:t>
        <a:bodyPr/>
        <a:lstStyle/>
        <a:p>
          <a:endParaRPr lang="fr-FR"/>
        </a:p>
      </dgm:t>
    </dgm:pt>
    <dgm:pt modelId="{DFADA35E-DD7F-4C3E-8327-D895296B986C}" type="pres">
      <dgm:prSet presAssocID="{3347A430-408E-4040-A16B-515DA55EF945}" presName="composite1" presStyleCnt="0"/>
      <dgm:spPr/>
      <dgm:t>
        <a:bodyPr/>
        <a:lstStyle/>
        <a:p>
          <a:endParaRPr lang="fr-FR"/>
        </a:p>
      </dgm:t>
    </dgm:pt>
    <dgm:pt modelId="{B57BBC89-9E46-4364-9FDE-445551FD4D74}" type="pres">
      <dgm:prSet presAssocID="{3347A430-408E-4040-A16B-515DA55EF945}" presName="dummyNode1" presStyleLbl="node1" presStyleIdx="1" presStyleCnt="4"/>
      <dgm:spPr/>
      <dgm:t>
        <a:bodyPr/>
        <a:lstStyle/>
        <a:p>
          <a:endParaRPr lang="fr-FR"/>
        </a:p>
      </dgm:t>
    </dgm:pt>
    <dgm:pt modelId="{696F13DF-668B-4764-BA69-99D064CEFC43}" type="pres">
      <dgm:prSet presAssocID="{3347A430-408E-4040-A16B-515DA55EF945}" presName="childNode1" presStyleLbl="bgAcc1" presStyleIdx="2" presStyleCnt="4">
        <dgm:presLayoutVars>
          <dgm:bulletEnabled val="1"/>
        </dgm:presLayoutVars>
      </dgm:prSet>
      <dgm:spPr/>
      <dgm:t>
        <a:bodyPr/>
        <a:lstStyle/>
        <a:p>
          <a:endParaRPr lang="fr-FR"/>
        </a:p>
      </dgm:t>
    </dgm:pt>
    <dgm:pt modelId="{5D16EAD3-06A4-4F07-93F8-9AC2DA58B78D}" type="pres">
      <dgm:prSet presAssocID="{3347A430-408E-4040-A16B-515DA55EF945}" presName="childNode1tx" presStyleLbl="bgAcc1" presStyleIdx="2" presStyleCnt="4">
        <dgm:presLayoutVars>
          <dgm:bulletEnabled val="1"/>
        </dgm:presLayoutVars>
      </dgm:prSet>
      <dgm:spPr/>
      <dgm:t>
        <a:bodyPr/>
        <a:lstStyle/>
        <a:p>
          <a:endParaRPr lang="fr-FR"/>
        </a:p>
      </dgm:t>
    </dgm:pt>
    <dgm:pt modelId="{40F2A8DF-B139-4BED-9B64-01371171EE8D}" type="pres">
      <dgm:prSet presAssocID="{3347A430-408E-4040-A16B-515DA55EF945}" presName="parentNode1" presStyleLbl="node1" presStyleIdx="2" presStyleCnt="4">
        <dgm:presLayoutVars>
          <dgm:chMax val="1"/>
          <dgm:bulletEnabled val="1"/>
        </dgm:presLayoutVars>
      </dgm:prSet>
      <dgm:spPr/>
      <dgm:t>
        <a:bodyPr/>
        <a:lstStyle/>
        <a:p>
          <a:endParaRPr lang="fr-FR"/>
        </a:p>
      </dgm:t>
    </dgm:pt>
    <dgm:pt modelId="{08742CB2-537A-46EE-9C3F-984B55905F88}" type="pres">
      <dgm:prSet presAssocID="{3347A430-408E-4040-A16B-515DA55EF945}" presName="connSite1" presStyleCnt="0"/>
      <dgm:spPr/>
      <dgm:t>
        <a:bodyPr/>
        <a:lstStyle/>
        <a:p>
          <a:endParaRPr lang="fr-FR"/>
        </a:p>
      </dgm:t>
    </dgm:pt>
    <dgm:pt modelId="{DCF25095-B49C-445D-AE1A-E8AE9E5C2290}" type="pres">
      <dgm:prSet presAssocID="{5C06143A-A107-4BAA-B2E0-712BF35D114F}" presName="Name9" presStyleLbl="sibTrans2D1" presStyleIdx="2" presStyleCnt="3"/>
      <dgm:spPr/>
      <dgm:t>
        <a:bodyPr/>
        <a:lstStyle/>
        <a:p>
          <a:endParaRPr lang="fr-FR"/>
        </a:p>
      </dgm:t>
    </dgm:pt>
    <dgm:pt modelId="{253315B6-C8E3-443E-AB64-C9C9A1551AEE}" type="pres">
      <dgm:prSet presAssocID="{0B2851C2-6141-4BE5-BEBE-5FE7D7A71CF8}" presName="composite2" presStyleCnt="0"/>
      <dgm:spPr/>
      <dgm:t>
        <a:bodyPr/>
        <a:lstStyle/>
        <a:p>
          <a:endParaRPr lang="fr-FR"/>
        </a:p>
      </dgm:t>
    </dgm:pt>
    <dgm:pt modelId="{E783B9FA-D658-4011-9393-61D18F3CEC07}" type="pres">
      <dgm:prSet presAssocID="{0B2851C2-6141-4BE5-BEBE-5FE7D7A71CF8}" presName="dummyNode2" presStyleLbl="node1" presStyleIdx="2" presStyleCnt="4"/>
      <dgm:spPr/>
      <dgm:t>
        <a:bodyPr/>
        <a:lstStyle/>
        <a:p>
          <a:endParaRPr lang="fr-FR"/>
        </a:p>
      </dgm:t>
    </dgm:pt>
    <dgm:pt modelId="{526D2753-97EF-40FC-AED1-D093BF3FDDC0}" type="pres">
      <dgm:prSet presAssocID="{0B2851C2-6141-4BE5-BEBE-5FE7D7A71CF8}" presName="childNode2" presStyleLbl="bgAcc1" presStyleIdx="3" presStyleCnt="4">
        <dgm:presLayoutVars>
          <dgm:bulletEnabled val="1"/>
        </dgm:presLayoutVars>
      </dgm:prSet>
      <dgm:spPr/>
      <dgm:t>
        <a:bodyPr/>
        <a:lstStyle/>
        <a:p>
          <a:endParaRPr lang="fr-FR"/>
        </a:p>
      </dgm:t>
    </dgm:pt>
    <dgm:pt modelId="{10A386BD-D973-4EE6-A63D-26F330A2D048}" type="pres">
      <dgm:prSet presAssocID="{0B2851C2-6141-4BE5-BEBE-5FE7D7A71CF8}" presName="childNode2tx" presStyleLbl="bgAcc1" presStyleIdx="3" presStyleCnt="4">
        <dgm:presLayoutVars>
          <dgm:bulletEnabled val="1"/>
        </dgm:presLayoutVars>
      </dgm:prSet>
      <dgm:spPr/>
      <dgm:t>
        <a:bodyPr/>
        <a:lstStyle/>
        <a:p>
          <a:endParaRPr lang="fr-FR"/>
        </a:p>
      </dgm:t>
    </dgm:pt>
    <dgm:pt modelId="{64401480-922D-4668-B666-B375F4CC2F19}" type="pres">
      <dgm:prSet presAssocID="{0B2851C2-6141-4BE5-BEBE-5FE7D7A71CF8}" presName="parentNode2" presStyleLbl="node1" presStyleIdx="3" presStyleCnt="4">
        <dgm:presLayoutVars>
          <dgm:chMax val="0"/>
          <dgm:bulletEnabled val="1"/>
        </dgm:presLayoutVars>
      </dgm:prSet>
      <dgm:spPr/>
      <dgm:t>
        <a:bodyPr/>
        <a:lstStyle/>
        <a:p>
          <a:endParaRPr lang="fr-FR"/>
        </a:p>
      </dgm:t>
    </dgm:pt>
    <dgm:pt modelId="{20DF09FB-BDD9-4ACD-A5C4-7F695629A03F}" type="pres">
      <dgm:prSet presAssocID="{0B2851C2-6141-4BE5-BEBE-5FE7D7A71CF8}" presName="connSite2" presStyleCnt="0"/>
      <dgm:spPr/>
      <dgm:t>
        <a:bodyPr/>
        <a:lstStyle/>
        <a:p>
          <a:endParaRPr lang="fr-FR"/>
        </a:p>
      </dgm:t>
    </dgm:pt>
  </dgm:ptLst>
  <dgm:cxnLst>
    <dgm:cxn modelId="{BE74D9FE-FAA8-4AB7-882E-537DCE58A524}" type="presOf" srcId="{ECA0936D-D88F-48F1-8226-EA72C96A5829}" destId="{EC44FF6B-FADF-4CC8-8588-DFCCD24EDDF3}" srcOrd="0" destOrd="0" presId="urn:microsoft.com/office/officeart/2005/8/layout/hProcess4"/>
    <dgm:cxn modelId="{CA9C1555-41E1-42B1-967D-0BBE167461AE}" srcId="{ECA0936D-D88F-48F1-8226-EA72C96A5829}" destId="{EC2BBF6F-0F10-460A-A61F-5A39EBA4926E}" srcOrd="0" destOrd="0" parTransId="{F0B103DA-D92B-4C66-B4F9-3C077F8B5707}" sibTransId="{2E7040FA-81AB-4856-8637-CAAFF9C33300}"/>
    <dgm:cxn modelId="{24B089EE-BE22-44AA-B6DC-26B09BDCE4C8}" type="presOf" srcId="{62275B33-0399-4357-B428-5FF162F6746D}" destId="{10A386BD-D973-4EE6-A63D-26F330A2D048}" srcOrd="1" destOrd="0" presId="urn:microsoft.com/office/officeart/2005/8/layout/hProcess4"/>
    <dgm:cxn modelId="{50923A42-8C2E-434E-8FDE-4F84AED83DC0}" type="presOf" srcId="{0B2851C2-6141-4BE5-BEBE-5FE7D7A71CF8}" destId="{64401480-922D-4668-B666-B375F4CC2F19}" srcOrd="0" destOrd="0" presId="urn:microsoft.com/office/officeart/2005/8/layout/hProcess4"/>
    <dgm:cxn modelId="{2975D347-12B0-4C93-B9C4-25D225BD41A0}" type="presOf" srcId="{5C06143A-A107-4BAA-B2E0-712BF35D114F}" destId="{DCF25095-B49C-445D-AE1A-E8AE9E5C2290}" srcOrd="0" destOrd="0" presId="urn:microsoft.com/office/officeart/2005/8/layout/hProcess4"/>
    <dgm:cxn modelId="{5F95B0B8-5E72-44AF-BC32-EA6AA9DF0111}" type="presOf" srcId="{B8CABC96-63B0-452F-B0AB-C4B52588C4A0}" destId="{361B04DF-0617-4324-8213-D768C5035707}" srcOrd="1" destOrd="0" presId="urn:microsoft.com/office/officeart/2005/8/layout/hProcess4"/>
    <dgm:cxn modelId="{C34A3C99-9BC7-468D-B297-7F164AF06EE5}" type="presOf" srcId="{62275B33-0399-4357-B428-5FF162F6746D}" destId="{526D2753-97EF-40FC-AED1-D093BF3FDDC0}" srcOrd="0" destOrd="0" presId="urn:microsoft.com/office/officeart/2005/8/layout/hProcess4"/>
    <dgm:cxn modelId="{535CBD13-46A4-454C-971D-7724DA1AB4EE}" type="presOf" srcId="{57723552-4A30-4AE7-825E-6E46A3EB2705}" destId="{251F48D6-2380-4A19-9E05-B813D69AF500}" srcOrd="1" destOrd="0" presId="urn:microsoft.com/office/officeart/2005/8/layout/hProcess4"/>
    <dgm:cxn modelId="{4094A5F1-3C81-41FC-BEB4-2408E7F28000}" srcId="{ECA0936D-D88F-48F1-8226-EA72C96A5829}" destId="{0B2851C2-6141-4BE5-BEBE-5FE7D7A71CF8}" srcOrd="3" destOrd="0" parTransId="{0DF6319C-655D-4358-A4B7-B1B594B3290C}" sibTransId="{A2632116-8979-475A-840D-7F0ABB8B24D4}"/>
    <dgm:cxn modelId="{EDB63538-15DD-4BBD-9B7E-7180D5CCAD53}" type="presOf" srcId="{B8CABC96-63B0-452F-B0AB-C4B52588C4A0}" destId="{34FD254E-D12A-4AB0-9E1D-81EC4120CC9F}" srcOrd="0" destOrd="0" presId="urn:microsoft.com/office/officeart/2005/8/layout/hProcess4"/>
    <dgm:cxn modelId="{ED4443F3-5A89-4050-B7C1-10B3A2750444}" type="presOf" srcId="{845F8EAA-1D89-401E-ADC9-4008DEACA5FC}" destId="{5D16EAD3-06A4-4F07-93F8-9AC2DA58B78D}" srcOrd="1" destOrd="0" presId="urn:microsoft.com/office/officeart/2005/8/layout/hProcess4"/>
    <dgm:cxn modelId="{1B367103-D06A-42F1-8CF5-78A6F6C2AB7A}" srcId="{0B2851C2-6141-4BE5-BEBE-5FE7D7A71CF8}" destId="{62275B33-0399-4357-B428-5FF162F6746D}" srcOrd="0" destOrd="0" parTransId="{5E24E6B8-3D77-42F2-986E-D740C541C1F4}" sibTransId="{08EB08A6-F299-4995-B236-AF5FC97FC201}"/>
    <dgm:cxn modelId="{C8E48BAF-355E-4D4F-ABF6-EAD46E254712}" srcId="{ECA0936D-D88F-48F1-8226-EA72C96A5829}" destId="{2450A548-A3F4-4059-ADB9-93E890D2D594}" srcOrd="1" destOrd="0" parTransId="{3985E7AE-1086-46CC-9B8C-C79820DE372F}" sibTransId="{73A29755-5B2E-4DA5-AD7D-28C57973055A}"/>
    <dgm:cxn modelId="{233F5483-0E44-4531-AD40-0C9A4951857D}" srcId="{3347A430-408E-4040-A16B-515DA55EF945}" destId="{845F8EAA-1D89-401E-ADC9-4008DEACA5FC}" srcOrd="0" destOrd="0" parTransId="{F0B4BEA9-8DD9-42DF-A5E7-B2071BECE084}" sibTransId="{6A897267-7F66-4E2C-832D-643D296BE4C7}"/>
    <dgm:cxn modelId="{57542789-976A-4AE4-8791-04B6B8C03AB1}" type="presOf" srcId="{2450A548-A3F4-4059-ADB9-93E890D2D594}" destId="{E4DDA24F-ED38-40A3-9508-C7FD528413F6}" srcOrd="0" destOrd="0" presId="urn:microsoft.com/office/officeart/2005/8/layout/hProcess4"/>
    <dgm:cxn modelId="{C65D0414-4BB6-4BDD-BFBC-A6592A97238B}" srcId="{EC2BBF6F-0F10-460A-A61F-5A39EBA4926E}" destId="{B8CABC96-63B0-452F-B0AB-C4B52588C4A0}" srcOrd="0" destOrd="0" parTransId="{66596692-413F-47AE-AA52-62F35AABF25D}" sibTransId="{57BAD759-0799-4DE7-84C0-EFB4A425E099}"/>
    <dgm:cxn modelId="{19590442-4B55-4E10-A67D-7986C8E50CA0}" type="presOf" srcId="{2E7040FA-81AB-4856-8637-CAAFF9C33300}" destId="{1877BBD8-D59C-42CB-8A88-5DE4AB2FDC91}" srcOrd="0" destOrd="0" presId="urn:microsoft.com/office/officeart/2005/8/layout/hProcess4"/>
    <dgm:cxn modelId="{B445827A-7731-442B-89EF-80A87347A90B}" type="presOf" srcId="{57723552-4A30-4AE7-825E-6E46A3EB2705}" destId="{20B3CAE9-0D5C-4DB4-A5EB-D4F55BA2E9E9}" srcOrd="0" destOrd="0" presId="urn:microsoft.com/office/officeart/2005/8/layout/hProcess4"/>
    <dgm:cxn modelId="{079E45B1-FE71-4D19-B0C2-A416013EC51A}" type="presOf" srcId="{73A29755-5B2E-4DA5-AD7D-28C57973055A}" destId="{FFACB1AB-E582-4609-B092-CDDC52CE14E0}" srcOrd="0" destOrd="0" presId="urn:microsoft.com/office/officeart/2005/8/layout/hProcess4"/>
    <dgm:cxn modelId="{BF5F90D1-7194-44BB-908E-9E71AED9F1ED}" type="presOf" srcId="{845F8EAA-1D89-401E-ADC9-4008DEACA5FC}" destId="{696F13DF-668B-4764-BA69-99D064CEFC43}" srcOrd="0" destOrd="0" presId="urn:microsoft.com/office/officeart/2005/8/layout/hProcess4"/>
    <dgm:cxn modelId="{E75F84E6-AC6A-44B2-91D6-EAD9C207807E}" type="presOf" srcId="{3347A430-408E-4040-A16B-515DA55EF945}" destId="{40F2A8DF-B139-4BED-9B64-01371171EE8D}" srcOrd="0" destOrd="0" presId="urn:microsoft.com/office/officeart/2005/8/layout/hProcess4"/>
    <dgm:cxn modelId="{8963E178-AB9F-4540-A5AF-7D483953A54F}" srcId="{ECA0936D-D88F-48F1-8226-EA72C96A5829}" destId="{3347A430-408E-4040-A16B-515DA55EF945}" srcOrd="2" destOrd="0" parTransId="{078068CF-8333-461C-BFF6-832FE63F8A58}" sibTransId="{5C06143A-A107-4BAA-B2E0-712BF35D114F}"/>
    <dgm:cxn modelId="{DEC7F274-EC88-4B01-A83A-17F80157BFC9}" srcId="{2450A548-A3F4-4059-ADB9-93E890D2D594}" destId="{57723552-4A30-4AE7-825E-6E46A3EB2705}" srcOrd="0" destOrd="0" parTransId="{8CFA2D96-6EDF-41F5-828F-868CBFCD7B62}" sibTransId="{A72D764B-904C-477F-930A-EE5254CCB165}"/>
    <dgm:cxn modelId="{048BD415-2A77-4C7E-A0E8-77CB0FE1E1BE}" type="presOf" srcId="{EC2BBF6F-0F10-460A-A61F-5A39EBA4926E}" destId="{F3FC3E51-44BC-4AB9-B018-DA5F7A99FF04}" srcOrd="0" destOrd="0" presId="urn:microsoft.com/office/officeart/2005/8/layout/hProcess4"/>
    <dgm:cxn modelId="{DA1E6DD3-4F51-4543-984A-5D95D711CAFC}" type="presParOf" srcId="{EC44FF6B-FADF-4CC8-8588-DFCCD24EDDF3}" destId="{B3D209EC-6D18-45A0-9ADC-6E67B9573A82}" srcOrd="0" destOrd="0" presId="urn:microsoft.com/office/officeart/2005/8/layout/hProcess4"/>
    <dgm:cxn modelId="{B50A9E84-F46C-4029-988A-8C4974DDE2CC}" type="presParOf" srcId="{EC44FF6B-FADF-4CC8-8588-DFCCD24EDDF3}" destId="{D81F09AB-FC9F-42D1-B794-03F2E749E9DA}" srcOrd="1" destOrd="0" presId="urn:microsoft.com/office/officeart/2005/8/layout/hProcess4"/>
    <dgm:cxn modelId="{5535EAC1-B2AC-4783-BBD1-3E7775C1BCCE}" type="presParOf" srcId="{EC44FF6B-FADF-4CC8-8588-DFCCD24EDDF3}" destId="{2862CF8E-EDC6-43D4-8E0F-EEB67A625C9E}" srcOrd="2" destOrd="0" presId="urn:microsoft.com/office/officeart/2005/8/layout/hProcess4"/>
    <dgm:cxn modelId="{CF31E94B-8DFA-41E2-B9D3-593699D9032F}" type="presParOf" srcId="{2862CF8E-EDC6-43D4-8E0F-EEB67A625C9E}" destId="{A1213C3A-142F-4EFA-8453-F28CB2E3D5E8}" srcOrd="0" destOrd="0" presId="urn:microsoft.com/office/officeart/2005/8/layout/hProcess4"/>
    <dgm:cxn modelId="{6BB6FAE2-B1A5-47E4-BD1D-9FE7887F416D}" type="presParOf" srcId="{A1213C3A-142F-4EFA-8453-F28CB2E3D5E8}" destId="{E1173D50-D137-4297-87CC-AC97C7BCE1EA}" srcOrd="0" destOrd="0" presId="urn:microsoft.com/office/officeart/2005/8/layout/hProcess4"/>
    <dgm:cxn modelId="{0E7AB09E-53D1-4B63-8FE1-025676B9F4E0}" type="presParOf" srcId="{A1213C3A-142F-4EFA-8453-F28CB2E3D5E8}" destId="{34FD254E-D12A-4AB0-9E1D-81EC4120CC9F}" srcOrd="1" destOrd="0" presId="urn:microsoft.com/office/officeart/2005/8/layout/hProcess4"/>
    <dgm:cxn modelId="{8AFBC361-5D07-4846-96F5-9F081C29BE6D}" type="presParOf" srcId="{A1213C3A-142F-4EFA-8453-F28CB2E3D5E8}" destId="{361B04DF-0617-4324-8213-D768C5035707}" srcOrd="2" destOrd="0" presId="urn:microsoft.com/office/officeart/2005/8/layout/hProcess4"/>
    <dgm:cxn modelId="{62C9A92F-6D00-4ECA-AD85-E9615C2A38D6}" type="presParOf" srcId="{A1213C3A-142F-4EFA-8453-F28CB2E3D5E8}" destId="{F3FC3E51-44BC-4AB9-B018-DA5F7A99FF04}" srcOrd="3" destOrd="0" presId="urn:microsoft.com/office/officeart/2005/8/layout/hProcess4"/>
    <dgm:cxn modelId="{106C4FD7-667F-433A-9C18-C1C7830635AB}" type="presParOf" srcId="{A1213C3A-142F-4EFA-8453-F28CB2E3D5E8}" destId="{F3C19244-3AA9-4B32-B3CA-DCB527521C3F}" srcOrd="4" destOrd="0" presId="urn:microsoft.com/office/officeart/2005/8/layout/hProcess4"/>
    <dgm:cxn modelId="{67A95221-5E82-4C0C-AD7D-89FAA48836DE}" type="presParOf" srcId="{2862CF8E-EDC6-43D4-8E0F-EEB67A625C9E}" destId="{1877BBD8-D59C-42CB-8A88-5DE4AB2FDC91}" srcOrd="1" destOrd="0" presId="urn:microsoft.com/office/officeart/2005/8/layout/hProcess4"/>
    <dgm:cxn modelId="{53A9B9B3-6F33-4817-88A5-9E747D663F57}" type="presParOf" srcId="{2862CF8E-EDC6-43D4-8E0F-EEB67A625C9E}" destId="{127696DA-36E8-49B1-A2AB-21483C788B59}" srcOrd="2" destOrd="0" presId="urn:microsoft.com/office/officeart/2005/8/layout/hProcess4"/>
    <dgm:cxn modelId="{58726842-2C83-4CBB-A716-8B9BBBD9A336}" type="presParOf" srcId="{127696DA-36E8-49B1-A2AB-21483C788B59}" destId="{2A69C74D-D2A9-4479-A0F5-7A0BC8F790CB}" srcOrd="0" destOrd="0" presId="urn:microsoft.com/office/officeart/2005/8/layout/hProcess4"/>
    <dgm:cxn modelId="{4E437D07-9DF7-4E28-BDAB-30ECBA3EA40C}" type="presParOf" srcId="{127696DA-36E8-49B1-A2AB-21483C788B59}" destId="{20B3CAE9-0D5C-4DB4-A5EB-D4F55BA2E9E9}" srcOrd="1" destOrd="0" presId="urn:microsoft.com/office/officeart/2005/8/layout/hProcess4"/>
    <dgm:cxn modelId="{326EA17D-8572-4D37-AB98-82D1FC30FFC0}" type="presParOf" srcId="{127696DA-36E8-49B1-A2AB-21483C788B59}" destId="{251F48D6-2380-4A19-9E05-B813D69AF500}" srcOrd="2" destOrd="0" presId="urn:microsoft.com/office/officeart/2005/8/layout/hProcess4"/>
    <dgm:cxn modelId="{572DC653-5861-4447-B656-39EAD13958D2}" type="presParOf" srcId="{127696DA-36E8-49B1-A2AB-21483C788B59}" destId="{E4DDA24F-ED38-40A3-9508-C7FD528413F6}" srcOrd="3" destOrd="0" presId="urn:microsoft.com/office/officeart/2005/8/layout/hProcess4"/>
    <dgm:cxn modelId="{DE32237E-9106-4769-8610-3E59C14F030E}" type="presParOf" srcId="{127696DA-36E8-49B1-A2AB-21483C788B59}" destId="{D78CC443-38F0-472A-92BC-F81940F8C1F9}" srcOrd="4" destOrd="0" presId="urn:microsoft.com/office/officeart/2005/8/layout/hProcess4"/>
    <dgm:cxn modelId="{C8E2DA19-9B48-471A-A0E2-760D28EE4A61}" type="presParOf" srcId="{2862CF8E-EDC6-43D4-8E0F-EEB67A625C9E}" destId="{FFACB1AB-E582-4609-B092-CDDC52CE14E0}" srcOrd="3" destOrd="0" presId="urn:microsoft.com/office/officeart/2005/8/layout/hProcess4"/>
    <dgm:cxn modelId="{F21E7E50-1E83-473B-8BCF-51F4317B61E4}" type="presParOf" srcId="{2862CF8E-EDC6-43D4-8E0F-EEB67A625C9E}" destId="{DFADA35E-DD7F-4C3E-8327-D895296B986C}" srcOrd="4" destOrd="0" presId="urn:microsoft.com/office/officeart/2005/8/layout/hProcess4"/>
    <dgm:cxn modelId="{C5827B7B-B535-415E-B70C-D9293D75C826}" type="presParOf" srcId="{DFADA35E-DD7F-4C3E-8327-D895296B986C}" destId="{B57BBC89-9E46-4364-9FDE-445551FD4D74}" srcOrd="0" destOrd="0" presId="urn:microsoft.com/office/officeart/2005/8/layout/hProcess4"/>
    <dgm:cxn modelId="{4587518B-FC12-4562-8203-8F518A747966}" type="presParOf" srcId="{DFADA35E-DD7F-4C3E-8327-D895296B986C}" destId="{696F13DF-668B-4764-BA69-99D064CEFC43}" srcOrd="1" destOrd="0" presId="urn:microsoft.com/office/officeart/2005/8/layout/hProcess4"/>
    <dgm:cxn modelId="{3ACEB63C-0ED1-4D4B-9F1A-D3582CFC83D8}" type="presParOf" srcId="{DFADA35E-DD7F-4C3E-8327-D895296B986C}" destId="{5D16EAD3-06A4-4F07-93F8-9AC2DA58B78D}" srcOrd="2" destOrd="0" presId="urn:microsoft.com/office/officeart/2005/8/layout/hProcess4"/>
    <dgm:cxn modelId="{971AA85D-E98E-4B90-9043-1ED553425BBC}" type="presParOf" srcId="{DFADA35E-DD7F-4C3E-8327-D895296B986C}" destId="{40F2A8DF-B139-4BED-9B64-01371171EE8D}" srcOrd="3" destOrd="0" presId="urn:microsoft.com/office/officeart/2005/8/layout/hProcess4"/>
    <dgm:cxn modelId="{85D468EE-6F9C-42A9-AE9B-8C4F3A3B17C6}" type="presParOf" srcId="{DFADA35E-DD7F-4C3E-8327-D895296B986C}" destId="{08742CB2-537A-46EE-9C3F-984B55905F88}" srcOrd="4" destOrd="0" presId="urn:microsoft.com/office/officeart/2005/8/layout/hProcess4"/>
    <dgm:cxn modelId="{85911C18-5DFB-4EF7-AEBC-AB2819A4ADE9}" type="presParOf" srcId="{2862CF8E-EDC6-43D4-8E0F-EEB67A625C9E}" destId="{DCF25095-B49C-445D-AE1A-E8AE9E5C2290}" srcOrd="5" destOrd="0" presId="urn:microsoft.com/office/officeart/2005/8/layout/hProcess4"/>
    <dgm:cxn modelId="{214CF35C-047A-4F6E-AC58-6358AAF8D6AC}" type="presParOf" srcId="{2862CF8E-EDC6-43D4-8E0F-EEB67A625C9E}" destId="{253315B6-C8E3-443E-AB64-C9C9A1551AEE}" srcOrd="6" destOrd="0" presId="urn:microsoft.com/office/officeart/2005/8/layout/hProcess4"/>
    <dgm:cxn modelId="{D693B085-BED8-4F12-AE4F-A1D369B2E1C6}" type="presParOf" srcId="{253315B6-C8E3-443E-AB64-C9C9A1551AEE}" destId="{E783B9FA-D658-4011-9393-61D18F3CEC07}" srcOrd="0" destOrd="0" presId="urn:microsoft.com/office/officeart/2005/8/layout/hProcess4"/>
    <dgm:cxn modelId="{BB1A8D3F-AB6D-4827-919F-94A6B6491FDA}" type="presParOf" srcId="{253315B6-C8E3-443E-AB64-C9C9A1551AEE}" destId="{526D2753-97EF-40FC-AED1-D093BF3FDDC0}" srcOrd="1" destOrd="0" presId="urn:microsoft.com/office/officeart/2005/8/layout/hProcess4"/>
    <dgm:cxn modelId="{1306E799-4D76-4EE8-8E0A-6F89A78CD394}" type="presParOf" srcId="{253315B6-C8E3-443E-AB64-C9C9A1551AEE}" destId="{10A386BD-D973-4EE6-A63D-26F330A2D048}" srcOrd="2" destOrd="0" presId="urn:microsoft.com/office/officeart/2005/8/layout/hProcess4"/>
    <dgm:cxn modelId="{12091AB6-98BA-48EF-93F1-F48F93C00EF6}" type="presParOf" srcId="{253315B6-C8E3-443E-AB64-C9C9A1551AEE}" destId="{64401480-922D-4668-B666-B375F4CC2F19}" srcOrd="3" destOrd="0" presId="urn:microsoft.com/office/officeart/2005/8/layout/hProcess4"/>
    <dgm:cxn modelId="{A5EF3B95-B012-4B6C-BB1B-B274E01A8216}" type="presParOf" srcId="{253315B6-C8E3-443E-AB64-C9C9A1551AEE}" destId="{20DF09FB-BDD9-4ACD-A5C4-7F695629A03F}" srcOrd="4" destOrd="0" presId="urn:microsoft.com/office/officeart/2005/8/layout/hProcess4"/>
  </dgm:cxnLst>
  <dgm:bg/>
  <dgm:whole>
    <a:ln w="28575">
      <a:noFill/>
    </a:ln>
  </dgm:whole>
</dgm:dataModel>
</file>

<file path=ppt/diagrams/data2.xml><?xml version="1.0" encoding="utf-8"?>
<dgm:dataModel xmlns:dgm="http://schemas.openxmlformats.org/drawingml/2006/diagram" xmlns:a="http://schemas.openxmlformats.org/drawingml/2006/main">
  <dgm:ptLst>
    <dgm:pt modelId="{ECA0936D-D88F-48F1-8226-EA72C96A5829}" type="doc">
      <dgm:prSet loTypeId="urn:microsoft.com/office/officeart/2005/8/layout/chevron2" loCatId="process" qsTypeId="urn:microsoft.com/office/officeart/2005/8/quickstyle/3d1" qsCatId="3D" csTypeId="urn:microsoft.com/office/officeart/2005/8/colors/colorful3" csCatId="colorful" phldr="1"/>
      <dgm:spPr/>
      <dgm:t>
        <a:bodyPr/>
        <a:lstStyle/>
        <a:p>
          <a:endParaRPr lang="fr-FR"/>
        </a:p>
      </dgm:t>
    </dgm:pt>
    <dgm:pt modelId="{77C5ADCB-6E06-4265-A335-1A8E65055D46}">
      <dgm:prSet phldrT="[Texte]" custT="1"/>
      <dgm:spPr/>
      <dgm:t>
        <a:bodyPr/>
        <a:lstStyle/>
        <a:p>
          <a:pPr algn="ctr" rtl="1"/>
          <a:r>
            <a:rPr lang="ar-DZ" sz="2300" b="1" dirty="0" smtClean="0">
              <a:effectLst>
                <a:outerShdw blurRad="38100" dist="38100" dir="2700000" algn="tl">
                  <a:srgbClr val="000000">
                    <a:alpha val="43137"/>
                  </a:srgbClr>
                </a:outerShdw>
              </a:effectLst>
              <a:latin typeface="Simplified Arabic" pitchFamily="18" charset="-78"/>
              <a:cs typeface="Simplified Arabic" pitchFamily="18" charset="-78"/>
            </a:rPr>
            <a:t>1</a:t>
          </a:r>
          <a:endParaRPr lang="fr-FR" sz="23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35D2E326-EAC9-4579-9704-F843433F32FC}" type="parTrans" cxnId="{48046458-F442-448D-9535-85E5EF4EB400}">
      <dgm:prSet/>
      <dgm:spPr/>
      <dgm:t>
        <a:bodyPr/>
        <a:lstStyle/>
        <a:p>
          <a:pPr algn="just" rtl="1"/>
          <a:endParaRPr lang="fr-FR" sz="23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599BCF55-A0A2-462B-8DED-C1808940FD2E}" type="sibTrans" cxnId="{48046458-F442-448D-9535-85E5EF4EB400}">
      <dgm:prSet/>
      <dgm:spPr/>
      <dgm:t>
        <a:bodyPr/>
        <a:lstStyle/>
        <a:p>
          <a:pPr algn="just" rtl="1"/>
          <a:endParaRPr lang="fr-FR" sz="23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FD0504FE-27A5-44F7-BB51-2F9E3017BFD8}">
      <dgm:prSet phldrT="[Texte]" custT="1"/>
      <dgm:spPr/>
      <dgm:t>
        <a:bodyPr/>
        <a:lstStyle/>
        <a:p>
          <a:pPr algn="ctr" rtl="1"/>
          <a:r>
            <a:rPr lang="ar-DZ" sz="2300" b="1" dirty="0" smtClean="0">
              <a:effectLst>
                <a:outerShdw blurRad="38100" dist="38100" dir="2700000" algn="tl">
                  <a:srgbClr val="000000">
                    <a:alpha val="43137"/>
                  </a:srgbClr>
                </a:outerShdw>
              </a:effectLst>
              <a:latin typeface="Simplified Arabic" pitchFamily="18" charset="-78"/>
              <a:cs typeface="Simplified Arabic" pitchFamily="18" charset="-78"/>
            </a:rPr>
            <a:t>2</a:t>
          </a:r>
          <a:endParaRPr lang="fr-FR" sz="23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E3023D30-D5F8-4A3C-8E0D-1ADA89AB1724}" type="parTrans" cxnId="{E37778B4-64E6-46BC-8755-712C3EB387BD}">
      <dgm:prSet/>
      <dgm:spPr/>
      <dgm:t>
        <a:bodyPr/>
        <a:lstStyle/>
        <a:p>
          <a:pPr algn="just" rtl="1"/>
          <a:endParaRPr lang="fr-FR" sz="23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8CB51918-F7A6-4B65-8607-9464376500A8}" type="sibTrans" cxnId="{E37778B4-64E6-46BC-8755-712C3EB387BD}">
      <dgm:prSet/>
      <dgm:spPr/>
      <dgm:t>
        <a:bodyPr/>
        <a:lstStyle/>
        <a:p>
          <a:pPr algn="just" rtl="1"/>
          <a:endParaRPr lang="fr-FR" sz="23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E955D778-3807-44D8-A8D5-E8565C34E2D4}">
      <dgm:prSet phldrT="[Texte]" custT="1"/>
      <dgm:spPr/>
      <dgm:t>
        <a:bodyPr/>
        <a:lstStyle/>
        <a:p>
          <a:pPr algn="ctr" rtl="1"/>
          <a:r>
            <a:rPr lang="ar-DZ" sz="2300" b="1" dirty="0" smtClean="0">
              <a:effectLst>
                <a:outerShdw blurRad="38100" dist="38100" dir="2700000" algn="tl">
                  <a:srgbClr val="000000">
                    <a:alpha val="43137"/>
                  </a:srgbClr>
                </a:outerShdw>
              </a:effectLst>
              <a:latin typeface="Simplified Arabic" pitchFamily="18" charset="-78"/>
              <a:cs typeface="Simplified Arabic" pitchFamily="18" charset="-78"/>
            </a:rPr>
            <a:t>3</a:t>
          </a:r>
          <a:endParaRPr lang="fr-FR" sz="23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9DFFF12D-1127-47CD-B4F9-DC2ADCE762F2}" type="parTrans" cxnId="{553422BA-BB7D-461D-A50F-449B4841B375}">
      <dgm:prSet/>
      <dgm:spPr/>
      <dgm:t>
        <a:bodyPr/>
        <a:lstStyle/>
        <a:p>
          <a:pPr algn="just" rtl="1"/>
          <a:endParaRPr lang="fr-FR" sz="23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8EB76909-8A5B-4BC9-91F1-07BC95C26903}" type="sibTrans" cxnId="{553422BA-BB7D-461D-A50F-449B4841B375}">
      <dgm:prSet/>
      <dgm:spPr/>
      <dgm:t>
        <a:bodyPr/>
        <a:lstStyle/>
        <a:p>
          <a:pPr algn="just" rtl="1"/>
          <a:endParaRPr lang="fr-FR" sz="23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3E5CB4DC-9C03-401F-A0AA-0FC1EBB1046E}">
      <dgm:prSet custT="1"/>
      <dgm:spPr/>
      <dgm:t>
        <a:bodyPr/>
        <a:lstStyle/>
        <a:p>
          <a:pPr algn="just" rtl="1"/>
          <a:r>
            <a:rPr lang="ar-DZ" sz="2300" b="1" dirty="0" smtClean="0">
              <a:latin typeface="Simplified Arabic" pitchFamily="18" charset="-78"/>
              <a:cs typeface="Simplified Arabic" pitchFamily="18" charset="-78"/>
            </a:rPr>
            <a:t>الفعل الأدائي</a:t>
          </a:r>
          <a:r>
            <a:rPr lang="ar-DZ" sz="2300" dirty="0" smtClean="0">
              <a:latin typeface="Simplified Arabic" pitchFamily="18" charset="-78"/>
              <a:cs typeface="Simplified Arabic" pitchFamily="18" charset="-78"/>
            </a:rPr>
            <a:t>: والذي يغير الهدف المستقبلي للتلاميذ ويتشكل حسب اكتسابهم للسلوك ونمط المعرفة والعلم...</a:t>
          </a:r>
          <a:endParaRPr lang="fr-FR" sz="2300" b="1" dirty="0">
            <a:latin typeface="Simplified Arabic" pitchFamily="18" charset="-78"/>
            <a:cs typeface="Simplified Arabic" pitchFamily="18" charset="-78"/>
          </a:endParaRPr>
        </a:p>
      </dgm:t>
    </dgm:pt>
    <dgm:pt modelId="{637B6BB5-D665-46F1-AA45-2CFEB0D49E32}" type="parTrans" cxnId="{ECF28E74-9B0A-4DBB-A9DB-36566E863824}">
      <dgm:prSet/>
      <dgm:spPr/>
      <dgm:t>
        <a:bodyPr/>
        <a:lstStyle/>
        <a:p>
          <a:pPr algn="just" rtl="1"/>
          <a:endParaRPr lang="fr-FR" sz="2300" b="1">
            <a:latin typeface="Simplified Arabic" pitchFamily="18" charset="-78"/>
            <a:cs typeface="Simplified Arabic" pitchFamily="18" charset="-78"/>
          </a:endParaRPr>
        </a:p>
      </dgm:t>
    </dgm:pt>
    <dgm:pt modelId="{94D5ABC1-C2E6-4841-925D-14F4E90DC4ED}" type="sibTrans" cxnId="{ECF28E74-9B0A-4DBB-A9DB-36566E863824}">
      <dgm:prSet/>
      <dgm:spPr/>
      <dgm:t>
        <a:bodyPr/>
        <a:lstStyle/>
        <a:p>
          <a:pPr algn="just" rtl="1"/>
          <a:endParaRPr lang="fr-FR" sz="2300" b="1">
            <a:latin typeface="Simplified Arabic" pitchFamily="18" charset="-78"/>
            <a:cs typeface="Simplified Arabic" pitchFamily="18" charset="-78"/>
          </a:endParaRPr>
        </a:p>
      </dgm:t>
    </dgm:pt>
    <dgm:pt modelId="{F7B2A480-2796-4FCD-87E4-44FD7EAB1F24}">
      <dgm:prSet custT="1"/>
      <dgm:spPr/>
      <dgm:t>
        <a:bodyPr/>
        <a:lstStyle/>
        <a:p>
          <a:pPr algn="just" rtl="1"/>
          <a:r>
            <a:rPr lang="ar-DZ" sz="2300" b="1" dirty="0" smtClean="0">
              <a:latin typeface="Simplified Arabic" pitchFamily="18" charset="-78"/>
              <a:cs typeface="Simplified Arabic" pitchFamily="18" charset="-78"/>
            </a:rPr>
            <a:t>الفعل التعبيري:</a:t>
          </a:r>
          <a:r>
            <a:rPr lang="ar-DZ" sz="2300" dirty="0" smtClean="0">
              <a:latin typeface="Simplified Arabic" pitchFamily="18" charset="-78"/>
              <a:cs typeface="Simplified Arabic" pitchFamily="18" charset="-78"/>
            </a:rPr>
            <a:t> هو الهدف الأسمى للتلاميذ من خلال محاولة إشباع حاجاتهم التي يكتسبونها، سواء عن طريق التقليد أو التعليم (الأنشطة المدرسية) تعبر عن أفعال واضحة، وتعكس القدرات والكفاءات الفردية</a:t>
          </a:r>
          <a:r>
            <a:rPr lang="ar-SA" sz="2300" b="1" dirty="0" smtClean="0">
              <a:latin typeface="Simplified Arabic" pitchFamily="18" charset="-78"/>
              <a:cs typeface="Simplified Arabic" pitchFamily="18" charset="-78"/>
            </a:rPr>
            <a:t>.</a:t>
          </a:r>
          <a:endParaRPr lang="fr-FR" sz="2300" b="1" dirty="0">
            <a:latin typeface="Simplified Arabic" pitchFamily="18" charset="-78"/>
            <a:cs typeface="Simplified Arabic" pitchFamily="18" charset="-78"/>
          </a:endParaRPr>
        </a:p>
      </dgm:t>
    </dgm:pt>
    <dgm:pt modelId="{3EEEA623-1979-4549-B650-B256A3914ABF}" type="parTrans" cxnId="{0AF803EB-5703-4C43-B6FC-E18FD799FB5B}">
      <dgm:prSet/>
      <dgm:spPr/>
      <dgm:t>
        <a:bodyPr/>
        <a:lstStyle/>
        <a:p>
          <a:pPr algn="just" rtl="1"/>
          <a:endParaRPr lang="fr-FR" sz="2300" b="1">
            <a:latin typeface="Simplified Arabic" pitchFamily="18" charset="-78"/>
            <a:cs typeface="Simplified Arabic" pitchFamily="18" charset="-78"/>
          </a:endParaRPr>
        </a:p>
      </dgm:t>
    </dgm:pt>
    <dgm:pt modelId="{BC3D6145-8C5D-4D7C-B9B0-B20B9328741F}" type="sibTrans" cxnId="{0AF803EB-5703-4C43-B6FC-E18FD799FB5B}">
      <dgm:prSet/>
      <dgm:spPr/>
      <dgm:t>
        <a:bodyPr/>
        <a:lstStyle/>
        <a:p>
          <a:pPr algn="just" rtl="1"/>
          <a:endParaRPr lang="fr-FR" sz="2300" b="1">
            <a:latin typeface="Simplified Arabic" pitchFamily="18" charset="-78"/>
            <a:cs typeface="Simplified Arabic" pitchFamily="18" charset="-78"/>
          </a:endParaRPr>
        </a:p>
      </dgm:t>
    </dgm:pt>
    <dgm:pt modelId="{48E4D5F7-EDFD-40DA-AB1D-F2A6CB99E193}">
      <dgm:prSet custT="1"/>
      <dgm:spPr/>
      <dgm:t>
        <a:bodyPr/>
        <a:lstStyle/>
        <a:p>
          <a:pPr algn="just" rtl="1"/>
          <a:r>
            <a:rPr lang="ar-DZ" sz="2300" b="1" dirty="0" smtClean="0">
              <a:latin typeface="Simplified Arabic" pitchFamily="18" charset="-78"/>
              <a:cs typeface="Simplified Arabic" pitchFamily="18" charset="-78"/>
            </a:rPr>
            <a:t>الفعل المعياري (أو الأخلاقي): </a:t>
          </a:r>
          <a:r>
            <a:rPr lang="ar-DZ" sz="2300" dirty="0" smtClean="0">
              <a:latin typeface="Simplified Arabic" pitchFamily="18" charset="-78"/>
              <a:cs typeface="Simplified Arabic" pitchFamily="18" charset="-78"/>
            </a:rPr>
            <a:t>يهدف هذا الفعل إلى خلق نوعا من التضامن والتشارك في الأفكار والقيم والأخلاق والمثل والسلوكيات العامة</a:t>
          </a:r>
          <a:r>
            <a:rPr lang="ar-SA" sz="2300" b="1" dirty="0" smtClean="0">
              <a:latin typeface="Simplified Arabic" pitchFamily="18" charset="-78"/>
              <a:cs typeface="Simplified Arabic" pitchFamily="18" charset="-78"/>
            </a:rPr>
            <a:t>.</a:t>
          </a:r>
          <a:endParaRPr lang="fr-FR" sz="2300" b="1" dirty="0">
            <a:latin typeface="Simplified Arabic" pitchFamily="18" charset="-78"/>
            <a:cs typeface="Simplified Arabic" pitchFamily="18" charset="-78"/>
          </a:endParaRPr>
        </a:p>
      </dgm:t>
    </dgm:pt>
    <dgm:pt modelId="{D2590632-917C-4610-AD2F-C3A7BD191D7C}" type="parTrans" cxnId="{98A80788-C322-463A-AB67-38BF4F1AD244}">
      <dgm:prSet/>
      <dgm:spPr/>
      <dgm:t>
        <a:bodyPr/>
        <a:lstStyle/>
        <a:p>
          <a:pPr algn="just" rtl="1"/>
          <a:endParaRPr lang="fr-FR" sz="2300" b="1">
            <a:latin typeface="Simplified Arabic" pitchFamily="18" charset="-78"/>
            <a:cs typeface="Simplified Arabic" pitchFamily="18" charset="-78"/>
          </a:endParaRPr>
        </a:p>
      </dgm:t>
    </dgm:pt>
    <dgm:pt modelId="{F3EA2371-0AA9-47A3-B52B-80E515382CC7}" type="sibTrans" cxnId="{98A80788-C322-463A-AB67-38BF4F1AD244}">
      <dgm:prSet/>
      <dgm:spPr/>
      <dgm:t>
        <a:bodyPr/>
        <a:lstStyle/>
        <a:p>
          <a:pPr algn="just" rtl="1"/>
          <a:endParaRPr lang="fr-FR" sz="2300" b="1">
            <a:latin typeface="Simplified Arabic" pitchFamily="18" charset="-78"/>
            <a:cs typeface="Simplified Arabic" pitchFamily="18" charset="-78"/>
          </a:endParaRPr>
        </a:p>
      </dgm:t>
    </dgm:pt>
    <dgm:pt modelId="{83AB6EC4-02F2-42D9-BFF9-293DABCE7A9E}" type="pres">
      <dgm:prSet presAssocID="{ECA0936D-D88F-48F1-8226-EA72C96A5829}" presName="linearFlow" presStyleCnt="0">
        <dgm:presLayoutVars>
          <dgm:dir val="rev"/>
          <dgm:animLvl val="lvl"/>
          <dgm:resizeHandles val="exact"/>
        </dgm:presLayoutVars>
      </dgm:prSet>
      <dgm:spPr/>
      <dgm:t>
        <a:bodyPr/>
        <a:lstStyle/>
        <a:p>
          <a:endParaRPr lang="fr-FR"/>
        </a:p>
      </dgm:t>
    </dgm:pt>
    <dgm:pt modelId="{008C2FA3-B904-450B-BA43-9E67E0E49E5A}" type="pres">
      <dgm:prSet presAssocID="{77C5ADCB-6E06-4265-A335-1A8E65055D46}" presName="composite" presStyleCnt="0"/>
      <dgm:spPr/>
      <dgm:t>
        <a:bodyPr/>
        <a:lstStyle/>
        <a:p>
          <a:endParaRPr lang="fr-FR"/>
        </a:p>
      </dgm:t>
    </dgm:pt>
    <dgm:pt modelId="{55F02359-BB33-47FC-AB98-96DF18B65B20}" type="pres">
      <dgm:prSet presAssocID="{77C5ADCB-6E06-4265-A335-1A8E65055D46}" presName="parentText" presStyleLbl="alignNode1" presStyleIdx="0" presStyleCnt="3" custLinFactNeighborY="-8116">
        <dgm:presLayoutVars>
          <dgm:chMax val="1"/>
          <dgm:bulletEnabled val="1"/>
        </dgm:presLayoutVars>
      </dgm:prSet>
      <dgm:spPr/>
      <dgm:t>
        <a:bodyPr/>
        <a:lstStyle/>
        <a:p>
          <a:endParaRPr lang="fr-FR"/>
        </a:p>
      </dgm:t>
    </dgm:pt>
    <dgm:pt modelId="{DEB6A76A-BACD-4630-85B1-5BB41BAD770F}" type="pres">
      <dgm:prSet presAssocID="{77C5ADCB-6E06-4265-A335-1A8E65055D46}" presName="descendantText" presStyleLbl="alignAcc1" presStyleIdx="0" presStyleCnt="3" custScaleY="124346">
        <dgm:presLayoutVars>
          <dgm:bulletEnabled val="1"/>
        </dgm:presLayoutVars>
      </dgm:prSet>
      <dgm:spPr/>
      <dgm:t>
        <a:bodyPr/>
        <a:lstStyle/>
        <a:p>
          <a:endParaRPr lang="fr-FR"/>
        </a:p>
      </dgm:t>
    </dgm:pt>
    <dgm:pt modelId="{567475F8-FA4E-4264-AD1C-5EF3A6712514}" type="pres">
      <dgm:prSet presAssocID="{599BCF55-A0A2-462B-8DED-C1808940FD2E}" presName="sp" presStyleCnt="0"/>
      <dgm:spPr/>
      <dgm:t>
        <a:bodyPr/>
        <a:lstStyle/>
        <a:p>
          <a:endParaRPr lang="fr-FR"/>
        </a:p>
      </dgm:t>
    </dgm:pt>
    <dgm:pt modelId="{30EE1B77-6DEA-4287-99D1-9F2CC6F95177}" type="pres">
      <dgm:prSet presAssocID="{FD0504FE-27A5-44F7-BB51-2F9E3017BFD8}" presName="composite" presStyleCnt="0"/>
      <dgm:spPr/>
      <dgm:t>
        <a:bodyPr/>
        <a:lstStyle/>
        <a:p>
          <a:endParaRPr lang="fr-FR"/>
        </a:p>
      </dgm:t>
    </dgm:pt>
    <dgm:pt modelId="{D6360005-1E37-4240-BCC0-F19711680C07}" type="pres">
      <dgm:prSet presAssocID="{FD0504FE-27A5-44F7-BB51-2F9E3017BFD8}" presName="parentText" presStyleLbl="alignNode1" presStyleIdx="1" presStyleCnt="3">
        <dgm:presLayoutVars>
          <dgm:chMax val="1"/>
          <dgm:bulletEnabled val="1"/>
        </dgm:presLayoutVars>
      </dgm:prSet>
      <dgm:spPr/>
      <dgm:t>
        <a:bodyPr/>
        <a:lstStyle/>
        <a:p>
          <a:endParaRPr lang="fr-FR"/>
        </a:p>
      </dgm:t>
    </dgm:pt>
    <dgm:pt modelId="{E39AA992-360E-46BF-8650-4F5FA64D2820}" type="pres">
      <dgm:prSet presAssocID="{FD0504FE-27A5-44F7-BB51-2F9E3017BFD8}" presName="descendantText" presStyleLbl="alignAcc1" presStyleIdx="1" presStyleCnt="3">
        <dgm:presLayoutVars>
          <dgm:bulletEnabled val="1"/>
        </dgm:presLayoutVars>
      </dgm:prSet>
      <dgm:spPr/>
      <dgm:t>
        <a:bodyPr/>
        <a:lstStyle/>
        <a:p>
          <a:endParaRPr lang="fr-FR"/>
        </a:p>
      </dgm:t>
    </dgm:pt>
    <dgm:pt modelId="{14293211-3A15-48BF-BA7C-D347E74936C9}" type="pres">
      <dgm:prSet presAssocID="{8CB51918-F7A6-4B65-8607-9464376500A8}" presName="sp" presStyleCnt="0"/>
      <dgm:spPr/>
      <dgm:t>
        <a:bodyPr/>
        <a:lstStyle/>
        <a:p>
          <a:endParaRPr lang="fr-FR"/>
        </a:p>
      </dgm:t>
    </dgm:pt>
    <dgm:pt modelId="{81D27723-43FF-4797-B354-D9DD62E219CB}" type="pres">
      <dgm:prSet presAssocID="{E955D778-3807-44D8-A8D5-E8565C34E2D4}" presName="composite" presStyleCnt="0"/>
      <dgm:spPr/>
      <dgm:t>
        <a:bodyPr/>
        <a:lstStyle/>
        <a:p>
          <a:endParaRPr lang="fr-FR"/>
        </a:p>
      </dgm:t>
    </dgm:pt>
    <dgm:pt modelId="{6ACF0393-EB3F-4C79-8A5A-4776EA9DF930}" type="pres">
      <dgm:prSet presAssocID="{E955D778-3807-44D8-A8D5-E8565C34E2D4}" presName="parentText" presStyleLbl="alignNode1" presStyleIdx="2" presStyleCnt="3">
        <dgm:presLayoutVars>
          <dgm:chMax val="1"/>
          <dgm:bulletEnabled val="1"/>
        </dgm:presLayoutVars>
      </dgm:prSet>
      <dgm:spPr/>
      <dgm:t>
        <a:bodyPr/>
        <a:lstStyle/>
        <a:p>
          <a:endParaRPr lang="fr-FR"/>
        </a:p>
      </dgm:t>
    </dgm:pt>
    <dgm:pt modelId="{62D9DEF4-0139-46E7-AAF4-536BFC4A846A}" type="pres">
      <dgm:prSet presAssocID="{E955D778-3807-44D8-A8D5-E8565C34E2D4}" presName="descendantText" presStyleLbl="alignAcc1" presStyleIdx="2" presStyleCnt="3">
        <dgm:presLayoutVars>
          <dgm:bulletEnabled val="1"/>
        </dgm:presLayoutVars>
      </dgm:prSet>
      <dgm:spPr/>
      <dgm:t>
        <a:bodyPr/>
        <a:lstStyle/>
        <a:p>
          <a:endParaRPr lang="fr-FR"/>
        </a:p>
      </dgm:t>
    </dgm:pt>
  </dgm:ptLst>
  <dgm:cxnLst>
    <dgm:cxn modelId="{432C3262-A286-4DAB-8A7C-94C089344CE2}" type="presOf" srcId="{48E4D5F7-EDFD-40DA-AB1D-F2A6CB99E193}" destId="{62D9DEF4-0139-46E7-AAF4-536BFC4A846A}" srcOrd="0" destOrd="0" presId="urn:microsoft.com/office/officeart/2005/8/layout/chevron2"/>
    <dgm:cxn modelId="{98A80788-C322-463A-AB67-38BF4F1AD244}" srcId="{E955D778-3807-44D8-A8D5-E8565C34E2D4}" destId="{48E4D5F7-EDFD-40DA-AB1D-F2A6CB99E193}" srcOrd="0" destOrd="0" parTransId="{D2590632-917C-4610-AD2F-C3A7BD191D7C}" sibTransId="{F3EA2371-0AA9-47A3-B52B-80E515382CC7}"/>
    <dgm:cxn modelId="{0AF803EB-5703-4C43-B6FC-E18FD799FB5B}" srcId="{FD0504FE-27A5-44F7-BB51-2F9E3017BFD8}" destId="{F7B2A480-2796-4FCD-87E4-44FD7EAB1F24}" srcOrd="0" destOrd="0" parTransId="{3EEEA623-1979-4549-B650-B256A3914ABF}" sibTransId="{BC3D6145-8C5D-4D7C-B9B0-B20B9328741F}"/>
    <dgm:cxn modelId="{1C6196AC-5C6B-4690-B8E6-8B25CA48532E}" type="presOf" srcId="{E955D778-3807-44D8-A8D5-E8565C34E2D4}" destId="{6ACF0393-EB3F-4C79-8A5A-4776EA9DF930}" srcOrd="0" destOrd="0" presId="urn:microsoft.com/office/officeart/2005/8/layout/chevron2"/>
    <dgm:cxn modelId="{48046458-F442-448D-9535-85E5EF4EB400}" srcId="{ECA0936D-D88F-48F1-8226-EA72C96A5829}" destId="{77C5ADCB-6E06-4265-A335-1A8E65055D46}" srcOrd="0" destOrd="0" parTransId="{35D2E326-EAC9-4579-9704-F843433F32FC}" sibTransId="{599BCF55-A0A2-462B-8DED-C1808940FD2E}"/>
    <dgm:cxn modelId="{137A55EA-B4BC-45D8-91D8-1CFDDF5DEF55}" type="presOf" srcId="{F7B2A480-2796-4FCD-87E4-44FD7EAB1F24}" destId="{E39AA992-360E-46BF-8650-4F5FA64D2820}" srcOrd="0" destOrd="0" presId="urn:microsoft.com/office/officeart/2005/8/layout/chevron2"/>
    <dgm:cxn modelId="{E37778B4-64E6-46BC-8755-712C3EB387BD}" srcId="{ECA0936D-D88F-48F1-8226-EA72C96A5829}" destId="{FD0504FE-27A5-44F7-BB51-2F9E3017BFD8}" srcOrd="1" destOrd="0" parTransId="{E3023D30-D5F8-4A3C-8E0D-1ADA89AB1724}" sibTransId="{8CB51918-F7A6-4B65-8607-9464376500A8}"/>
    <dgm:cxn modelId="{E4476D9C-A7F3-4983-BC68-78ED04CD0443}" type="presOf" srcId="{77C5ADCB-6E06-4265-A335-1A8E65055D46}" destId="{55F02359-BB33-47FC-AB98-96DF18B65B20}" srcOrd="0" destOrd="0" presId="urn:microsoft.com/office/officeart/2005/8/layout/chevron2"/>
    <dgm:cxn modelId="{DC014A09-9558-4B22-9369-3BEC5D966BEF}" type="presOf" srcId="{3E5CB4DC-9C03-401F-A0AA-0FC1EBB1046E}" destId="{DEB6A76A-BACD-4630-85B1-5BB41BAD770F}" srcOrd="0" destOrd="0" presId="urn:microsoft.com/office/officeart/2005/8/layout/chevron2"/>
    <dgm:cxn modelId="{D0B310F4-9CDA-44B7-8332-319EE09655AD}" type="presOf" srcId="{ECA0936D-D88F-48F1-8226-EA72C96A5829}" destId="{83AB6EC4-02F2-42D9-BFF9-293DABCE7A9E}" srcOrd="0" destOrd="0" presId="urn:microsoft.com/office/officeart/2005/8/layout/chevron2"/>
    <dgm:cxn modelId="{ECF28E74-9B0A-4DBB-A9DB-36566E863824}" srcId="{77C5ADCB-6E06-4265-A335-1A8E65055D46}" destId="{3E5CB4DC-9C03-401F-A0AA-0FC1EBB1046E}" srcOrd="0" destOrd="0" parTransId="{637B6BB5-D665-46F1-AA45-2CFEB0D49E32}" sibTransId="{94D5ABC1-C2E6-4841-925D-14F4E90DC4ED}"/>
    <dgm:cxn modelId="{553422BA-BB7D-461D-A50F-449B4841B375}" srcId="{ECA0936D-D88F-48F1-8226-EA72C96A5829}" destId="{E955D778-3807-44D8-A8D5-E8565C34E2D4}" srcOrd="2" destOrd="0" parTransId="{9DFFF12D-1127-47CD-B4F9-DC2ADCE762F2}" sibTransId="{8EB76909-8A5B-4BC9-91F1-07BC95C26903}"/>
    <dgm:cxn modelId="{DB50FADA-796D-41ED-8754-3578982BBFAC}" type="presOf" srcId="{FD0504FE-27A5-44F7-BB51-2F9E3017BFD8}" destId="{D6360005-1E37-4240-BCC0-F19711680C07}" srcOrd="0" destOrd="0" presId="urn:microsoft.com/office/officeart/2005/8/layout/chevron2"/>
    <dgm:cxn modelId="{93EA15F8-2CFA-4015-9FE3-C333D5C4803B}" type="presParOf" srcId="{83AB6EC4-02F2-42D9-BFF9-293DABCE7A9E}" destId="{008C2FA3-B904-450B-BA43-9E67E0E49E5A}" srcOrd="0" destOrd="0" presId="urn:microsoft.com/office/officeart/2005/8/layout/chevron2"/>
    <dgm:cxn modelId="{0B5C6CEF-BA92-411A-9A23-70946CB5ABEA}" type="presParOf" srcId="{008C2FA3-B904-450B-BA43-9E67E0E49E5A}" destId="{55F02359-BB33-47FC-AB98-96DF18B65B20}" srcOrd="0" destOrd="0" presId="urn:microsoft.com/office/officeart/2005/8/layout/chevron2"/>
    <dgm:cxn modelId="{17FE6DAA-B696-41F5-B00D-46BFDBB5B3EC}" type="presParOf" srcId="{008C2FA3-B904-450B-BA43-9E67E0E49E5A}" destId="{DEB6A76A-BACD-4630-85B1-5BB41BAD770F}" srcOrd="1" destOrd="0" presId="urn:microsoft.com/office/officeart/2005/8/layout/chevron2"/>
    <dgm:cxn modelId="{C3B63802-3D16-41E7-94A5-948F00E7A6E0}" type="presParOf" srcId="{83AB6EC4-02F2-42D9-BFF9-293DABCE7A9E}" destId="{567475F8-FA4E-4264-AD1C-5EF3A6712514}" srcOrd="1" destOrd="0" presId="urn:microsoft.com/office/officeart/2005/8/layout/chevron2"/>
    <dgm:cxn modelId="{7622FF24-82AB-4E6E-84BF-EFBEB33CAA57}" type="presParOf" srcId="{83AB6EC4-02F2-42D9-BFF9-293DABCE7A9E}" destId="{30EE1B77-6DEA-4287-99D1-9F2CC6F95177}" srcOrd="2" destOrd="0" presId="urn:microsoft.com/office/officeart/2005/8/layout/chevron2"/>
    <dgm:cxn modelId="{24DDBF13-E7D3-461B-98A5-1B165AC45C6F}" type="presParOf" srcId="{30EE1B77-6DEA-4287-99D1-9F2CC6F95177}" destId="{D6360005-1E37-4240-BCC0-F19711680C07}" srcOrd="0" destOrd="0" presId="urn:microsoft.com/office/officeart/2005/8/layout/chevron2"/>
    <dgm:cxn modelId="{9EEBFDA4-8548-48EF-A3AD-F48ACCC05BC1}" type="presParOf" srcId="{30EE1B77-6DEA-4287-99D1-9F2CC6F95177}" destId="{E39AA992-360E-46BF-8650-4F5FA64D2820}" srcOrd="1" destOrd="0" presId="urn:microsoft.com/office/officeart/2005/8/layout/chevron2"/>
    <dgm:cxn modelId="{0805BCDD-C9FA-4401-A63C-402F5C36AB79}" type="presParOf" srcId="{83AB6EC4-02F2-42D9-BFF9-293DABCE7A9E}" destId="{14293211-3A15-48BF-BA7C-D347E74936C9}" srcOrd="3" destOrd="0" presId="urn:microsoft.com/office/officeart/2005/8/layout/chevron2"/>
    <dgm:cxn modelId="{C1387C11-2B03-4910-AA16-BF01440E11C8}" type="presParOf" srcId="{83AB6EC4-02F2-42D9-BFF9-293DABCE7A9E}" destId="{81D27723-43FF-4797-B354-D9DD62E219CB}" srcOrd="4" destOrd="0" presId="urn:microsoft.com/office/officeart/2005/8/layout/chevron2"/>
    <dgm:cxn modelId="{6CEA2AC7-7E27-494B-9F87-3B2D83E02A27}" type="presParOf" srcId="{81D27723-43FF-4797-B354-D9DD62E219CB}" destId="{6ACF0393-EB3F-4C79-8A5A-4776EA9DF930}" srcOrd="0" destOrd="0" presId="urn:microsoft.com/office/officeart/2005/8/layout/chevron2"/>
    <dgm:cxn modelId="{A2642D5D-C77B-4256-A12E-B4267AFF95C8}" type="presParOf" srcId="{81D27723-43FF-4797-B354-D9DD62E219CB}" destId="{62D9DEF4-0139-46E7-AAF4-536BFC4A846A}" srcOrd="1" destOrd="0" presId="urn:microsoft.com/office/officeart/2005/8/layout/chevron2"/>
  </dgm:cxnLst>
  <dgm:bg/>
  <dgm:whole>
    <a:ln w="28575">
      <a:noFill/>
    </a:ln>
  </dgm:whole>
</dgm:dataModel>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DDCDC0-3E8F-473F-95D8-41C0C251E1E4}" type="datetimeFigureOut">
              <a:rPr lang="fr-FR" smtClean="0"/>
              <a:pPr/>
              <a:t>07/09/2022</a:t>
            </a:fld>
            <a:endParaRPr lang="fr-FR"/>
          </a:p>
        </p:txBody>
      </p:sp>
      <p:sp>
        <p:nvSpPr>
          <p:cNvPr id="4" name="Espace réservé de l'image des diapositives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E76CB-1C0B-4258-B86B-4CA31AB3442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12199864"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914281" y="1752602"/>
            <a:ext cx="10361851"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914281" y="3611607"/>
            <a:ext cx="10361851"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5019" y="4953000"/>
            <a:ext cx="12195432"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C6430DBB-9FD5-43E7-88F1-55A569E9525E}" type="datetimeFigureOut">
              <a:rPr lang="nl-BE" smtClean="0"/>
              <a:pPr/>
              <a:t>7/09/2022</a:t>
            </a:fld>
            <a:endParaRPr lang="nl-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nl-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1481330"/>
            <a:ext cx="10971372"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4163" y="274641"/>
            <a:ext cx="2369652"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274641"/>
            <a:ext cx="8431702"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transition spd="med" advTm="30000">
    <p:pull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63043" y="1059712"/>
            <a:ext cx="10361851"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229603" y="2931712"/>
            <a:ext cx="6095207"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Chevron 6"/>
          <p:cNvSpPr/>
          <p:nvPr/>
        </p:nvSpPr>
        <p:spPr>
          <a:xfrm>
            <a:off x="4848276"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599753"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521"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196793"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609521" y="273050"/>
            <a:ext cx="10971372"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521" y="5410200"/>
            <a:ext cx="5386216"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192562" y="5410200"/>
            <a:ext cx="5388332"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521" y="1444295"/>
            <a:ext cx="5386216"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192561" y="1444295"/>
            <a:ext cx="5388332"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8" name="Espace réservé du pied de page 7"/>
          <p:cNvSpPr>
            <a:spLocks noGrp="1"/>
          </p:cNvSpPr>
          <p:nvPr>
            <p:ph type="ftr" sz="quarter" idx="11"/>
          </p:nvPr>
        </p:nvSpPr>
        <p:spPr/>
        <p:txBody>
          <a:bodyPr/>
          <a:lstStyle>
            <a:extLst/>
          </a:lstStyle>
          <a:p>
            <a:endParaRPr lang="nl-BE"/>
          </a:p>
        </p:txBody>
      </p:sp>
      <p:sp>
        <p:nvSpPr>
          <p:cNvPr id="9" name="Espace réservé du numéro de diapositive 8"/>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4" name="Espace réservé du pied de page 3"/>
          <p:cNvSpPr>
            <a:spLocks noGrp="1"/>
          </p:cNvSpPr>
          <p:nvPr>
            <p:ph type="ftr" sz="quarter" idx="11"/>
          </p:nvPr>
        </p:nvSpPr>
        <p:spPr/>
        <p:txBody>
          <a:bodyPr/>
          <a:lstStyle>
            <a:extLst/>
          </a:lstStyle>
          <a:p>
            <a:endParaRPr lang="nl-BE"/>
          </a:p>
        </p:txBody>
      </p:sp>
      <p:sp>
        <p:nvSpPr>
          <p:cNvPr id="5" name="Espace réservé du numéro de diapositive 4"/>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3" name="Espace réservé du pied de page 2"/>
          <p:cNvSpPr>
            <a:spLocks noGrp="1"/>
          </p:cNvSpPr>
          <p:nvPr>
            <p:ph type="ftr" sz="quarter" idx="11"/>
          </p:nvPr>
        </p:nvSpPr>
        <p:spPr/>
        <p:txBody>
          <a:bodyPr/>
          <a:lstStyle>
            <a:extLst/>
          </a:lstStyle>
          <a:p>
            <a:endParaRPr lang="nl-BE"/>
          </a:p>
        </p:txBody>
      </p:sp>
      <p:sp>
        <p:nvSpPr>
          <p:cNvPr id="4" name="Espace réservé du numéro de diapositive 3"/>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041" y="4876800"/>
            <a:ext cx="9974403"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892033" y="5355102"/>
            <a:ext cx="529876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219041" y="274320"/>
            <a:ext cx="9971758"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8968208" y="6407944"/>
            <a:ext cx="2559987" cy="365760"/>
          </a:xfrm>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521445" y="5443402"/>
            <a:ext cx="9549157"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304761" y="189968"/>
            <a:ext cx="11580892"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a:xfrm>
            <a:off x="5839337" y="6407945"/>
            <a:ext cx="3133833" cy="365125"/>
          </a:xfrm>
        </p:spPr>
        <p:txBody>
          <a:bodyPr/>
          <a:lstStyle>
            <a:lvl1pPr>
              <a:defRPr>
                <a:solidFill>
                  <a:schemeClr val="tx1"/>
                </a:solidFill>
              </a:defRPr>
            </a:lvl1pPr>
            <a:extLst/>
          </a:lstStyle>
          <a:p>
            <a:endParaRPr lang="nl-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EE336665-E7E9-4861-9ADF-F11A47CBAD79}" type="slidenum">
              <a:rPr lang="nl-BE" smtClean="0"/>
              <a:pPr/>
              <a:t>‹N°›</a:t>
            </a:fld>
            <a:endParaRPr lang="nl-BE"/>
          </a:p>
        </p:txBody>
      </p:sp>
      <p:sp>
        <p:nvSpPr>
          <p:cNvPr id="2" name="Titre 1"/>
          <p:cNvSpPr>
            <a:spLocks noGrp="1"/>
          </p:cNvSpPr>
          <p:nvPr>
            <p:ph type="title"/>
          </p:nvPr>
        </p:nvSpPr>
        <p:spPr>
          <a:xfrm>
            <a:off x="304760" y="4865122"/>
            <a:ext cx="10765841"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8055" y="5791253"/>
            <a:ext cx="4535828"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0646"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2123"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8055" y="5791253"/>
            <a:ext cx="4535828" cy="1080868"/>
          </a:xfrm>
          <a:prstGeom prst="rtTriangle">
            <a:avLst/>
          </a:prstGeom>
          <a:blipFill>
            <a:blip r:embed="rId16">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521" y="274638"/>
            <a:ext cx="10971372"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609521" y="1481329"/>
            <a:ext cx="10971372"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8968208" y="6407944"/>
            <a:ext cx="2559987" cy="365760"/>
          </a:xfrm>
          <a:prstGeom prst="rect">
            <a:avLst/>
          </a:prstGeom>
        </p:spPr>
        <p:txBody>
          <a:bodyPr vert="horz" anchor="b"/>
          <a:lstStyle>
            <a:lvl1pPr algn="l" eaLnBrk="1" latinLnBrk="0" hangingPunct="1">
              <a:defRPr kumimoji="0" sz="1000">
                <a:solidFill>
                  <a:schemeClr val="tx1"/>
                </a:solidFill>
              </a:defRPr>
            </a:lvl1pPr>
            <a:extLst/>
          </a:lstStyle>
          <a:p>
            <a:fld id="{C6430DBB-9FD5-43E7-88F1-55A569E9525E}" type="datetimeFigureOut">
              <a:rPr lang="nl-BE" smtClean="0"/>
              <a:pPr/>
              <a:t>7/09/2022</a:t>
            </a:fld>
            <a:endParaRPr lang="nl-BE"/>
          </a:p>
        </p:txBody>
      </p:sp>
      <p:sp>
        <p:nvSpPr>
          <p:cNvPr id="22" name="Espace réservé du pied de page 21"/>
          <p:cNvSpPr>
            <a:spLocks noGrp="1"/>
          </p:cNvSpPr>
          <p:nvPr>
            <p:ph type="ftr" sz="quarter" idx="3"/>
          </p:nvPr>
        </p:nvSpPr>
        <p:spPr>
          <a:xfrm>
            <a:off x="5839337" y="6407945"/>
            <a:ext cx="3133833" cy="365125"/>
          </a:xfrm>
          <a:prstGeom prst="rect">
            <a:avLst/>
          </a:prstGeom>
        </p:spPr>
        <p:txBody>
          <a:bodyPr vert="horz" anchor="b"/>
          <a:lstStyle>
            <a:lvl1pPr algn="r" eaLnBrk="1" latinLnBrk="0" hangingPunct="1">
              <a:defRPr kumimoji="0" sz="1000">
                <a:solidFill>
                  <a:schemeClr val="tx1"/>
                </a:solidFill>
              </a:defRPr>
            </a:lvl1pPr>
            <a:extLst/>
          </a:lstStyle>
          <a:p>
            <a:endParaRPr lang="nl-BE"/>
          </a:p>
        </p:txBody>
      </p:sp>
      <p:sp>
        <p:nvSpPr>
          <p:cNvPr id="18" name="Espace réservé du numéro de diapositive 17"/>
          <p:cNvSpPr>
            <a:spLocks noGrp="1"/>
          </p:cNvSpPr>
          <p:nvPr>
            <p:ph type="sldNum" sz="quarter" idx="4"/>
          </p:nvPr>
        </p:nvSpPr>
        <p:spPr>
          <a:xfrm>
            <a:off x="11528195" y="6407945"/>
            <a:ext cx="487617" cy="365125"/>
          </a:xfrm>
          <a:prstGeom prst="rect">
            <a:avLst/>
          </a:prstGeom>
        </p:spPr>
        <p:txBody>
          <a:bodyPr vert="horz" anchor="b"/>
          <a:lstStyle>
            <a:lvl1pPr algn="r" eaLnBrk="1" latinLnBrk="0" hangingPunct="1">
              <a:defRPr kumimoji="0" sz="1000" b="0">
                <a:solidFill>
                  <a:schemeClr val="tx1"/>
                </a:solidFill>
              </a:defRPr>
            </a:lvl1pPr>
            <a:extLst/>
          </a:lstStyle>
          <a:p>
            <a:fld id="{EE336665-E7E9-4861-9ADF-F11A47CBAD79}" type="slidenum">
              <a:rPr lang="nl-BE" smtClean="0"/>
              <a:pPr/>
              <a:t>‹N°›</a:t>
            </a:fld>
            <a:endParaRPr lang="nl-BE"/>
          </a:p>
        </p:txBody>
      </p:sp>
    </p:spTree>
  </p:cSld>
  <p:clrMap bg1="lt1" tx1="dk1" bg2="lt2" tx2="dk2" accent1="accent1" accent2="accent2" accent3="accent3" accent4="accent4" accent5="accent5" accent6="accent6" hlink="hlink" folHlink="folHlink"/>
  <p:sldLayoutIdLst>
    <p:sldLayoutId id="2147484237" r:id="rId1"/>
    <p:sldLayoutId id="2147484238" r:id="rId2"/>
    <p:sldLayoutId id="2147484239" r:id="rId3"/>
    <p:sldLayoutId id="2147484240" r:id="rId4"/>
    <p:sldLayoutId id="2147484241" r:id="rId5"/>
    <p:sldLayoutId id="2147484242" r:id="rId6"/>
    <p:sldLayoutId id="2147484243" r:id="rId7"/>
    <p:sldLayoutId id="2147484244" r:id="rId8"/>
    <p:sldLayoutId id="2147484245" r:id="rId9"/>
    <p:sldLayoutId id="2147484246" r:id="rId10"/>
    <p:sldLayoutId id="2147484247" r:id="rId11"/>
    <p:sldLayoutId id="2147484248" r:id="rId12"/>
    <p:sldLayoutId id="2147483968" r:id="rId13"/>
    <p:sldLayoutId id="2147483969" r:id="rId14"/>
  </p:sldLayoutIdLst>
  <p:transition spd="med" advTm="30000">
    <p:pull dir="d"/>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d8a7d984d8b3d984d8a7d9851.gif"/>
          <p:cNvPicPr>
            <a:picLocks noChangeAspect="1"/>
          </p:cNvPicPr>
          <p:nvPr/>
        </p:nvPicPr>
        <p:blipFill>
          <a:blip r:embed="rId2"/>
          <a:stretch>
            <a:fillRect/>
          </a:stretch>
        </p:blipFill>
        <p:spPr>
          <a:xfrm>
            <a:off x="380166" y="571480"/>
            <a:ext cx="11501518" cy="5572164"/>
          </a:xfrm>
          <a:prstGeom prst="rect">
            <a:avLst/>
          </a:prstGeom>
        </p:spPr>
      </p:pic>
    </p:spTree>
  </p:cSld>
  <p:clrMapOvr>
    <a:masterClrMapping/>
  </p:clrMapOvr>
  <p:transition spd="med" advTm="30000">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94482" y="642918"/>
            <a:ext cx="11038756"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1200"/>
              </a:spcAft>
            </a:pPr>
            <a:r>
              <a:rPr lang="ar-DZ" sz="3200" dirty="0" smtClean="0">
                <a:latin typeface="Simplified Arabic" pitchFamily="18" charset="-78"/>
                <a:cs typeface="Simplified Arabic" pitchFamily="18" charset="-78"/>
              </a:rPr>
              <a:t>انطلاقا من هذا؛ أكد </a:t>
            </a:r>
            <a:r>
              <a:rPr lang="ar-DZ" sz="3200" dirty="0" err="1" smtClean="0">
                <a:latin typeface="Simplified Arabic" pitchFamily="18" charset="-78"/>
                <a:cs typeface="Simplified Arabic" pitchFamily="18" charset="-78"/>
              </a:rPr>
              <a:t>بارسوتز</a:t>
            </a:r>
            <a:r>
              <a:rPr lang="ar-DZ" sz="3200" dirty="0" smtClean="0">
                <a:latin typeface="Simplified Arabic" pitchFamily="18" charset="-78"/>
                <a:cs typeface="Simplified Arabic" pitchFamily="18" charset="-78"/>
              </a:rPr>
              <a:t> أن النظام التعليمي </a:t>
            </a:r>
            <a:r>
              <a:rPr lang="ar-DZ" sz="3200" dirty="0" err="1" smtClean="0">
                <a:latin typeface="Simplified Arabic" pitchFamily="18" charset="-78"/>
                <a:cs typeface="Simplified Arabic" pitchFamily="18" charset="-78"/>
              </a:rPr>
              <a:t>مسؤول</a:t>
            </a:r>
            <a:r>
              <a:rPr lang="ar-DZ" sz="3200" dirty="0" smtClean="0">
                <a:latin typeface="Simplified Arabic" pitchFamily="18" charset="-78"/>
                <a:cs typeface="Simplified Arabic" pitchFamily="18" charset="-78"/>
              </a:rPr>
              <a:t> عن إعداد الموارد البشرية المؤهلة اجتماعيا ومهنيا للقيام بدورها في المجتمع، وأن وظيفة المدرسة هي الاكتشاف المبكر لقدرات التلاميذ واستعداداتهم وتوجيههم وتنمية دوافعهم للعمل. حيث ميز بين </a:t>
            </a:r>
            <a:r>
              <a:rPr lang="ar-DZ" sz="3200" dirty="0" err="1" smtClean="0">
                <a:latin typeface="Simplified Arabic" pitchFamily="18" charset="-78"/>
                <a:cs typeface="Simplified Arabic" pitchFamily="18" charset="-78"/>
              </a:rPr>
              <a:t>بارسونز</a:t>
            </a:r>
            <a:r>
              <a:rPr lang="ar-DZ" sz="3200" dirty="0" smtClean="0">
                <a:latin typeface="Simplified Arabic" pitchFamily="18" charset="-78"/>
                <a:cs typeface="Simplified Arabic" pitchFamily="18" charset="-78"/>
              </a:rPr>
              <a:t> بين وظائف وادوار المدرسة حسب كل مرحلة مثلا: ( المرحلة الأولى غرس قيم وشخصية المجتمع)، </a:t>
            </a:r>
            <a:r>
              <a:rPr lang="ar-DZ" sz="3200" dirty="0" err="1" smtClean="0">
                <a:latin typeface="Simplified Arabic" pitchFamily="18" charset="-78"/>
                <a:cs typeface="Simplified Arabic" pitchFamily="18" charset="-78"/>
              </a:rPr>
              <a:t>و</a:t>
            </a:r>
            <a:r>
              <a:rPr lang="ar-DZ" sz="3200" dirty="0" smtClean="0">
                <a:latin typeface="Simplified Arabic" pitchFamily="18" charset="-78"/>
                <a:cs typeface="Simplified Arabic" pitchFamily="18" charset="-78"/>
              </a:rPr>
              <a:t>(المرحلة الثانوية تسهم أكثر بالإعداد الأكاديمي والتخصص)، حيث تتشارك الأسرة والمدرسة المرحلة الأولى في إكساب الطفل القيم والمعتقدات من خلال تنشئة الوالدين للأبناء وفق معايير عامة تخص المجتمع. حيث يرى </a:t>
            </a:r>
            <a:r>
              <a:rPr lang="ar-DZ" sz="3200" dirty="0" err="1" smtClean="0">
                <a:latin typeface="Simplified Arabic" pitchFamily="18" charset="-78"/>
                <a:cs typeface="Simplified Arabic" pitchFamily="18" charset="-78"/>
              </a:rPr>
              <a:t>بارسوتز</a:t>
            </a:r>
            <a:r>
              <a:rPr lang="ar-DZ" sz="3200" dirty="0" smtClean="0">
                <a:latin typeface="Simplified Arabic" pitchFamily="18" charset="-78"/>
                <a:cs typeface="Simplified Arabic" pitchFamily="18" charset="-78"/>
              </a:rPr>
              <a:t> أن المدرسة مؤسسة مكملة للأسرة والمجتمع. يقومان معا بأدوار ووظائف متناسقة تنظم أدوارهم بشكل طردي لصالح توان المجتمع العام. وذلك في إطار الأهداف العام للنظام التربوي. </a:t>
            </a:r>
            <a:endParaRPr lang="fr-FR" sz="3200" dirty="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spcAft>
                <a:spcPts val="600"/>
              </a:spcAft>
            </a:pPr>
            <a:r>
              <a:rPr lang="ar-DZ" sz="4000" dirty="0" smtClean="0">
                <a:latin typeface="Simplified Arabic" pitchFamily="18" charset="-78"/>
                <a:cs typeface="Simplified Arabic" pitchFamily="18" charset="-78"/>
              </a:rPr>
              <a:t>كما اعتبر </a:t>
            </a:r>
            <a:r>
              <a:rPr lang="ar-DZ" sz="4000" dirty="0" err="1" smtClean="0">
                <a:latin typeface="Simplified Arabic" pitchFamily="18" charset="-78"/>
                <a:cs typeface="Simplified Arabic" pitchFamily="18" charset="-78"/>
              </a:rPr>
              <a:t>بارسونز</a:t>
            </a:r>
            <a:r>
              <a:rPr lang="ar-DZ" sz="4000" dirty="0" smtClean="0">
                <a:latin typeface="Simplified Arabic" pitchFamily="18" charset="-78"/>
                <a:cs typeface="Simplified Arabic" pitchFamily="18" charset="-78"/>
              </a:rPr>
              <a:t> أن للنظام التعليمي في المجتمع الأمريكي وظيفتين أساسيتين.</a:t>
            </a:r>
            <a:endParaRPr lang="fr-FR" sz="4000" dirty="0" smtClean="0">
              <a:latin typeface="Simplified Arabic" pitchFamily="18" charset="-78"/>
              <a:cs typeface="Simplified Arabic" pitchFamily="18" charset="-78"/>
            </a:endParaRPr>
          </a:p>
          <a:p>
            <a:pPr indent="361950" algn="just" rtl="1">
              <a:spcAft>
                <a:spcPts val="600"/>
              </a:spcAft>
            </a:pPr>
            <a:r>
              <a:rPr lang="ar-DZ" sz="4000" dirty="0" smtClean="0">
                <a:latin typeface="Simplified Arabic" pitchFamily="18" charset="-78"/>
                <a:cs typeface="Simplified Arabic" pitchFamily="18" charset="-78"/>
              </a:rPr>
              <a:t>وظيفة التنشئة الاجتماعية، ووظيفة الإعداد المهني من خلال الانتقاء والاختيار، حيث حدد انطلاقا من هذا التصور المتطلبات الوظيفية الأربعة والتي توجد في أي مجتمع</a:t>
            </a:r>
            <a:r>
              <a:rPr lang="ar-SA" sz="4000" dirty="0" smtClean="0">
                <a:latin typeface="Simplified Arabic" pitchFamily="18" charset="-78"/>
                <a:cs typeface="Simplified Arabic" pitchFamily="18" charset="-78"/>
              </a:rPr>
              <a:t>.</a:t>
            </a:r>
            <a:endParaRPr lang="fr-FR" sz="40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500042"/>
            <a:ext cx="3855624" cy="592935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me 8"/>
          <p:cNvGraphicFramePr/>
          <p:nvPr/>
        </p:nvGraphicFramePr>
        <p:xfrm>
          <a:off x="665918" y="857232"/>
          <a:ext cx="10858576"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advTm="60000">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9">
                                            <p:graphicEl>
                                              <a:dgm id="{F3FC3E51-44BC-4AB9-B018-DA5F7A99FF04}"/>
                                            </p:graphicEl>
                                          </p:spTgt>
                                        </p:tgtEl>
                                        <p:attrNameLst>
                                          <p:attrName>style.visibility</p:attrName>
                                        </p:attrNameLst>
                                      </p:cBhvr>
                                      <p:to>
                                        <p:strVal val="visible"/>
                                      </p:to>
                                    </p:set>
                                    <p:animEffect transition="in" filter="wheel(4)">
                                      <p:cBhvr>
                                        <p:cTn id="7" dur="2000"/>
                                        <p:tgtEl>
                                          <p:spTgt spid="9">
                                            <p:graphicEl>
                                              <a:dgm id="{F3FC3E51-44BC-4AB9-B018-DA5F7A99FF04}"/>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9">
                                            <p:graphicEl>
                                              <a:dgm id="{34FD254E-D12A-4AB0-9E1D-81EC4120CC9F}"/>
                                            </p:graphicEl>
                                          </p:spTgt>
                                        </p:tgtEl>
                                        <p:attrNameLst>
                                          <p:attrName>style.visibility</p:attrName>
                                        </p:attrNameLst>
                                      </p:cBhvr>
                                      <p:to>
                                        <p:strVal val="visible"/>
                                      </p:to>
                                    </p:set>
                                    <p:animEffect transition="in" filter="wheel(4)">
                                      <p:cBhvr>
                                        <p:cTn id="12" dur="2000"/>
                                        <p:tgtEl>
                                          <p:spTgt spid="9">
                                            <p:graphicEl>
                                              <a:dgm id="{34FD254E-D12A-4AB0-9E1D-81EC4120CC9F}"/>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9">
                                            <p:graphicEl>
                                              <a:dgm id="{1877BBD8-D59C-42CB-8A88-5DE4AB2FDC91}"/>
                                            </p:graphicEl>
                                          </p:spTgt>
                                        </p:tgtEl>
                                        <p:attrNameLst>
                                          <p:attrName>style.visibility</p:attrName>
                                        </p:attrNameLst>
                                      </p:cBhvr>
                                      <p:to>
                                        <p:strVal val="visible"/>
                                      </p:to>
                                    </p:set>
                                    <p:animEffect transition="in" filter="wheel(4)">
                                      <p:cBhvr>
                                        <p:cTn id="17" dur="2000"/>
                                        <p:tgtEl>
                                          <p:spTgt spid="9">
                                            <p:graphicEl>
                                              <a:dgm id="{1877BBD8-D59C-42CB-8A88-5DE4AB2FDC91}"/>
                                            </p:graphicEl>
                                          </p:spTgt>
                                        </p:tgtEl>
                                      </p:cBhvr>
                                    </p:animEffect>
                                  </p:childTnLst>
                                </p:cTn>
                              </p:par>
                              <p:par>
                                <p:cTn id="18" presetID="21" presetClass="entr" presetSubtype="4" fill="hold" grpId="0" nodeType="withEffect">
                                  <p:stCondLst>
                                    <p:cond delay="0"/>
                                  </p:stCondLst>
                                  <p:childTnLst>
                                    <p:set>
                                      <p:cBhvr>
                                        <p:cTn id="19" dur="1" fill="hold">
                                          <p:stCondLst>
                                            <p:cond delay="0"/>
                                          </p:stCondLst>
                                        </p:cTn>
                                        <p:tgtEl>
                                          <p:spTgt spid="9">
                                            <p:graphicEl>
                                              <a:dgm id="{E4DDA24F-ED38-40A3-9508-C7FD528413F6}"/>
                                            </p:graphicEl>
                                          </p:spTgt>
                                        </p:tgtEl>
                                        <p:attrNameLst>
                                          <p:attrName>style.visibility</p:attrName>
                                        </p:attrNameLst>
                                      </p:cBhvr>
                                      <p:to>
                                        <p:strVal val="visible"/>
                                      </p:to>
                                    </p:set>
                                    <p:animEffect transition="in" filter="wheel(4)">
                                      <p:cBhvr>
                                        <p:cTn id="20" dur="2000"/>
                                        <p:tgtEl>
                                          <p:spTgt spid="9">
                                            <p:graphicEl>
                                              <a:dgm id="{E4DDA24F-ED38-40A3-9508-C7FD528413F6}"/>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grpId="0" nodeType="clickEffect">
                                  <p:stCondLst>
                                    <p:cond delay="0"/>
                                  </p:stCondLst>
                                  <p:childTnLst>
                                    <p:set>
                                      <p:cBhvr>
                                        <p:cTn id="24" dur="1" fill="hold">
                                          <p:stCondLst>
                                            <p:cond delay="0"/>
                                          </p:stCondLst>
                                        </p:cTn>
                                        <p:tgtEl>
                                          <p:spTgt spid="9">
                                            <p:graphicEl>
                                              <a:dgm id="{20B3CAE9-0D5C-4DB4-A5EB-D4F55BA2E9E9}"/>
                                            </p:graphicEl>
                                          </p:spTgt>
                                        </p:tgtEl>
                                        <p:attrNameLst>
                                          <p:attrName>style.visibility</p:attrName>
                                        </p:attrNameLst>
                                      </p:cBhvr>
                                      <p:to>
                                        <p:strVal val="visible"/>
                                      </p:to>
                                    </p:set>
                                    <p:animEffect transition="in" filter="wheel(4)">
                                      <p:cBhvr>
                                        <p:cTn id="25" dur="2000"/>
                                        <p:tgtEl>
                                          <p:spTgt spid="9">
                                            <p:graphicEl>
                                              <a:dgm id="{20B3CAE9-0D5C-4DB4-A5EB-D4F55BA2E9E9}"/>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4" fill="hold" grpId="0" nodeType="clickEffect">
                                  <p:stCondLst>
                                    <p:cond delay="0"/>
                                  </p:stCondLst>
                                  <p:childTnLst>
                                    <p:set>
                                      <p:cBhvr>
                                        <p:cTn id="29" dur="1" fill="hold">
                                          <p:stCondLst>
                                            <p:cond delay="0"/>
                                          </p:stCondLst>
                                        </p:cTn>
                                        <p:tgtEl>
                                          <p:spTgt spid="9">
                                            <p:graphicEl>
                                              <a:dgm id="{FFACB1AB-E582-4609-B092-CDDC52CE14E0}"/>
                                            </p:graphicEl>
                                          </p:spTgt>
                                        </p:tgtEl>
                                        <p:attrNameLst>
                                          <p:attrName>style.visibility</p:attrName>
                                        </p:attrNameLst>
                                      </p:cBhvr>
                                      <p:to>
                                        <p:strVal val="visible"/>
                                      </p:to>
                                    </p:set>
                                    <p:animEffect transition="in" filter="wheel(4)">
                                      <p:cBhvr>
                                        <p:cTn id="30" dur="2000"/>
                                        <p:tgtEl>
                                          <p:spTgt spid="9">
                                            <p:graphicEl>
                                              <a:dgm id="{FFACB1AB-E582-4609-B092-CDDC52CE14E0}"/>
                                            </p:graphicEl>
                                          </p:spTgt>
                                        </p:tgtEl>
                                      </p:cBhvr>
                                    </p:animEffect>
                                  </p:childTnLst>
                                </p:cTn>
                              </p:par>
                              <p:par>
                                <p:cTn id="31" presetID="21" presetClass="entr" presetSubtype="4" fill="hold" grpId="0" nodeType="withEffect">
                                  <p:stCondLst>
                                    <p:cond delay="0"/>
                                  </p:stCondLst>
                                  <p:childTnLst>
                                    <p:set>
                                      <p:cBhvr>
                                        <p:cTn id="32" dur="1" fill="hold">
                                          <p:stCondLst>
                                            <p:cond delay="0"/>
                                          </p:stCondLst>
                                        </p:cTn>
                                        <p:tgtEl>
                                          <p:spTgt spid="9">
                                            <p:graphicEl>
                                              <a:dgm id="{40F2A8DF-B139-4BED-9B64-01371171EE8D}"/>
                                            </p:graphicEl>
                                          </p:spTgt>
                                        </p:tgtEl>
                                        <p:attrNameLst>
                                          <p:attrName>style.visibility</p:attrName>
                                        </p:attrNameLst>
                                      </p:cBhvr>
                                      <p:to>
                                        <p:strVal val="visible"/>
                                      </p:to>
                                    </p:set>
                                    <p:animEffect transition="in" filter="wheel(4)">
                                      <p:cBhvr>
                                        <p:cTn id="33" dur="2000"/>
                                        <p:tgtEl>
                                          <p:spTgt spid="9">
                                            <p:graphicEl>
                                              <a:dgm id="{40F2A8DF-B139-4BED-9B64-01371171EE8D}"/>
                                            </p:graphicEl>
                                          </p:spTgt>
                                        </p:tgtEl>
                                      </p:cBhvr>
                                    </p:animEffect>
                                  </p:childTnLst>
                                </p:cTn>
                              </p:par>
                            </p:childTnLst>
                          </p:cTn>
                        </p:par>
                      </p:childTnLst>
                    </p:cTn>
                  </p:par>
                  <p:par>
                    <p:cTn id="34" fill="hold">
                      <p:stCondLst>
                        <p:cond delay="indefinite"/>
                      </p:stCondLst>
                      <p:childTnLst>
                        <p:par>
                          <p:cTn id="35" fill="hold">
                            <p:stCondLst>
                              <p:cond delay="0"/>
                            </p:stCondLst>
                            <p:childTnLst>
                              <p:par>
                                <p:cTn id="36" presetID="21" presetClass="entr" presetSubtype="4" fill="hold" grpId="0" nodeType="clickEffect">
                                  <p:stCondLst>
                                    <p:cond delay="0"/>
                                  </p:stCondLst>
                                  <p:childTnLst>
                                    <p:set>
                                      <p:cBhvr>
                                        <p:cTn id="37" dur="1" fill="hold">
                                          <p:stCondLst>
                                            <p:cond delay="0"/>
                                          </p:stCondLst>
                                        </p:cTn>
                                        <p:tgtEl>
                                          <p:spTgt spid="9">
                                            <p:graphicEl>
                                              <a:dgm id="{696F13DF-668B-4764-BA69-99D064CEFC43}"/>
                                            </p:graphicEl>
                                          </p:spTgt>
                                        </p:tgtEl>
                                        <p:attrNameLst>
                                          <p:attrName>style.visibility</p:attrName>
                                        </p:attrNameLst>
                                      </p:cBhvr>
                                      <p:to>
                                        <p:strVal val="visible"/>
                                      </p:to>
                                    </p:set>
                                    <p:animEffect transition="in" filter="wheel(4)">
                                      <p:cBhvr>
                                        <p:cTn id="38" dur="2000"/>
                                        <p:tgtEl>
                                          <p:spTgt spid="9">
                                            <p:graphicEl>
                                              <a:dgm id="{696F13DF-668B-4764-BA69-99D064CEFC43}"/>
                                            </p:graphicEl>
                                          </p:spTgt>
                                        </p:tgtEl>
                                      </p:cBhvr>
                                    </p:animEffect>
                                  </p:childTnLst>
                                </p:cTn>
                              </p:par>
                            </p:childTnLst>
                          </p:cTn>
                        </p:par>
                      </p:childTnLst>
                    </p:cTn>
                  </p:par>
                  <p:par>
                    <p:cTn id="39" fill="hold">
                      <p:stCondLst>
                        <p:cond delay="indefinite"/>
                      </p:stCondLst>
                      <p:childTnLst>
                        <p:par>
                          <p:cTn id="40" fill="hold">
                            <p:stCondLst>
                              <p:cond delay="0"/>
                            </p:stCondLst>
                            <p:childTnLst>
                              <p:par>
                                <p:cTn id="41" presetID="21" presetClass="entr" presetSubtype="4" fill="hold" grpId="0" nodeType="clickEffect">
                                  <p:stCondLst>
                                    <p:cond delay="0"/>
                                  </p:stCondLst>
                                  <p:childTnLst>
                                    <p:set>
                                      <p:cBhvr>
                                        <p:cTn id="42" dur="1" fill="hold">
                                          <p:stCondLst>
                                            <p:cond delay="0"/>
                                          </p:stCondLst>
                                        </p:cTn>
                                        <p:tgtEl>
                                          <p:spTgt spid="9">
                                            <p:graphicEl>
                                              <a:dgm id="{DCF25095-B49C-445D-AE1A-E8AE9E5C2290}"/>
                                            </p:graphicEl>
                                          </p:spTgt>
                                        </p:tgtEl>
                                        <p:attrNameLst>
                                          <p:attrName>style.visibility</p:attrName>
                                        </p:attrNameLst>
                                      </p:cBhvr>
                                      <p:to>
                                        <p:strVal val="visible"/>
                                      </p:to>
                                    </p:set>
                                    <p:animEffect transition="in" filter="wheel(4)">
                                      <p:cBhvr>
                                        <p:cTn id="43" dur="2000"/>
                                        <p:tgtEl>
                                          <p:spTgt spid="9">
                                            <p:graphicEl>
                                              <a:dgm id="{DCF25095-B49C-445D-AE1A-E8AE9E5C2290}"/>
                                            </p:graphicEl>
                                          </p:spTgt>
                                        </p:tgtEl>
                                      </p:cBhvr>
                                    </p:animEffect>
                                  </p:childTnLst>
                                </p:cTn>
                              </p:par>
                              <p:par>
                                <p:cTn id="44" presetID="21" presetClass="entr" presetSubtype="4" fill="hold" grpId="0" nodeType="withEffect">
                                  <p:stCondLst>
                                    <p:cond delay="0"/>
                                  </p:stCondLst>
                                  <p:childTnLst>
                                    <p:set>
                                      <p:cBhvr>
                                        <p:cTn id="45" dur="1" fill="hold">
                                          <p:stCondLst>
                                            <p:cond delay="0"/>
                                          </p:stCondLst>
                                        </p:cTn>
                                        <p:tgtEl>
                                          <p:spTgt spid="9">
                                            <p:graphicEl>
                                              <a:dgm id="{64401480-922D-4668-B666-B375F4CC2F19}"/>
                                            </p:graphicEl>
                                          </p:spTgt>
                                        </p:tgtEl>
                                        <p:attrNameLst>
                                          <p:attrName>style.visibility</p:attrName>
                                        </p:attrNameLst>
                                      </p:cBhvr>
                                      <p:to>
                                        <p:strVal val="visible"/>
                                      </p:to>
                                    </p:set>
                                    <p:animEffect transition="in" filter="wheel(4)">
                                      <p:cBhvr>
                                        <p:cTn id="46" dur="2000"/>
                                        <p:tgtEl>
                                          <p:spTgt spid="9">
                                            <p:graphicEl>
                                              <a:dgm id="{64401480-922D-4668-B666-B375F4CC2F19}"/>
                                            </p:graphicEl>
                                          </p:spTgt>
                                        </p:tgtEl>
                                      </p:cBhvr>
                                    </p:animEffect>
                                  </p:childTnLst>
                                </p:cTn>
                              </p:par>
                            </p:childTnLst>
                          </p:cTn>
                        </p:par>
                      </p:childTnLst>
                    </p:cTn>
                  </p:par>
                  <p:par>
                    <p:cTn id="47" fill="hold">
                      <p:stCondLst>
                        <p:cond delay="indefinite"/>
                      </p:stCondLst>
                      <p:childTnLst>
                        <p:par>
                          <p:cTn id="48" fill="hold">
                            <p:stCondLst>
                              <p:cond delay="0"/>
                            </p:stCondLst>
                            <p:childTnLst>
                              <p:par>
                                <p:cTn id="49" presetID="21" presetClass="entr" presetSubtype="4" fill="hold" grpId="0" nodeType="clickEffect">
                                  <p:stCondLst>
                                    <p:cond delay="0"/>
                                  </p:stCondLst>
                                  <p:childTnLst>
                                    <p:set>
                                      <p:cBhvr>
                                        <p:cTn id="50" dur="1" fill="hold">
                                          <p:stCondLst>
                                            <p:cond delay="0"/>
                                          </p:stCondLst>
                                        </p:cTn>
                                        <p:tgtEl>
                                          <p:spTgt spid="9">
                                            <p:graphicEl>
                                              <a:dgm id="{526D2753-97EF-40FC-AED1-D093BF3FDDC0}"/>
                                            </p:graphicEl>
                                          </p:spTgt>
                                        </p:tgtEl>
                                        <p:attrNameLst>
                                          <p:attrName>style.visibility</p:attrName>
                                        </p:attrNameLst>
                                      </p:cBhvr>
                                      <p:to>
                                        <p:strVal val="visible"/>
                                      </p:to>
                                    </p:set>
                                    <p:animEffect transition="in" filter="wheel(4)">
                                      <p:cBhvr>
                                        <p:cTn id="51" dur="2000"/>
                                        <p:tgtEl>
                                          <p:spTgt spid="9">
                                            <p:graphicEl>
                                              <a:dgm id="{526D2753-97EF-40FC-AED1-D093BF3FDDC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Dgm bld="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4000" dirty="0" smtClean="0">
                <a:latin typeface="Simplified Arabic" pitchFamily="18" charset="-78"/>
                <a:cs typeface="Simplified Arabic" pitchFamily="18" charset="-78"/>
              </a:rPr>
              <a:t>أيضا تكلم </a:t>
            </a:r>
            <a:r>
              <a:rPr lang="ar-DZ" sz="4000" dirty="0" err="1" smtClean="0">
                <a:latin typeface="Simplified Arabic" pitchFamily="18" charset="-78"/>
                <a:cs typeface="Simplified Arabic" pitchFamily="18" charset="-78"/>
              </a:rPr>
              <a:t>بارسونز</a:t>
            </a:r>
            <a:r>
              <a:rPr lang="ar-DZ" sz="4000" dirty="0" smtClean="0">
                <a:latin typeface="Simplified Arabic" pitchFamily="18" charset="-78"/>
                <a:cs typeface="Simplified Arabic" pitchFamily="18" charset="-78"/>
              </a:rPr>
              <a:t> على الثقافة المدرسة وعلاقتها بالطبقة الاجتماعية والمدرسة، حيث حلل الثقافة المدرسة، وكيف أن نوعية الثقافة المدرسة. تختلف من مدرسة إلى أخرى؛ حسب نوعية وطبيعة الأفراد (التلاميذ) والوضع الأسري والاجتماعي له الذي ينتمون إليهم. </a:t>
            </a:r>
            <a:endParaRPr lang="fr-FR" sz="40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lum contrast="10000"/>
          </a:blip>
          <a:stretch>
            <a:fillRect/>
          </a:stretch>
        </p:blipFill>
        <p:spPr>
          <a:xfrm>
            <a:off x="239319" y="500042"/>
            <a:ext cx="3855624" cy="585791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600"/>
              </a:spcAft>
            </a:pPr>
            <a:r>
              <a:rPr lang="ar-DZ" sz="3600" dirty="0" smtClean="0">
                <a:latin typeface="Simplified Arabic" pitchFamily="18" charset="-78"/>
                <a:cs typeface="Simplified Arabic" pitchFamily="18" charset="-78"/>
              </a:rPr>
              <a:t>ذلك أن المدرسة وسط اجتماعيا ونسق تفاعلي يترجم بوضوح نوعية سلوكيات أفراده، أيضا الثقافة المدرسية تتأثر بالوضع الخارجي أو العوامل الخارجية (الثقافة المدارس الصاعدة ≠ المدارس الزراعية).</a:t>
            </a:r>
            <a:endParaRPr lang="fr-FR" sz="3600" dirty="0" smtClean="0">
              <a:latin typeface="Simplified Arabic" pitchFamily="18" charset="-78"/>
              <a:cs typeface="Simplified Arabic" pitchFamily="18" charset="-78"/>
            </a:endParaRPr>
          </a:p>
          <a:p>
            <a:pPr indent="360000" algn="just" rtl="1">
              <a:spcAft>
                <a:spcPts val="600"/>
              </a:spcAft>
            </a:pPr>
            <a:r>
              <a:rPr lang="ar-DZ" sz="3600" dirty="0" smtClean="0">
                <a:latin typeface="Simplified Arabic" pitchFamily="18" charset="-78"/>
                <a:cs typeface="Simplified Arabic" pitchFamily="18" charset="-78"/>
              </a:rPr>
              <a:t>ناقش </a:t>
            </a:r>
            <a:r>
              <a:rPr lang="ar-DZ" sz="3600" dirty="0" err="1" smtClean="0">
                <a:latin typeface="Simplified Arabic" pitchFamily="18" charset="-78"/>
                <a:cs typeface="Simplified Arabic" pitchFamily="18" charset="-78"/>
              </a:rPr>
              <a:t>بارسوتز</a:t>
            </a:r>
            <a:r>
              <a:rPr lang="ar-DZ" sz="3600" dirty="0" smtClean="0">
                <a:latin typeface="Simplified Arabic" pitchFamily="18" charset="-78"/>
                <a:cs typeface="Simplified Arabic" pitchFamily="18" charset="-78"/>
              </a:rPr>
              <a:t> فكرة الثقافة المدرسية باعتبار المدرسة نسق اجتماعي، حيث أكد أن الثقافة المدرسة تحددها علاقات التفاعل للفاعلين داخل البناءات المدرسية.</a:t>
            </a:r>
            <a:endParaRPr lang="fr-FR" sz="36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642918"/>
            <a:ext cx="3855624" cy="578647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me 10"/>
          <p:cNvGraphicFramePr/>
          <p:nvPr>
            <p:extLst>
              <p:ext uri="{D42A27DB-BD31-4B8C-83A1-F6EECF244321}">
                <p14:modId xmlns="" xmlns:p14="http://schemas.microsoft.com/office/powerpoint/2010/main" val="1968696701"/>
              </p:ext>
            </p:extLst>
          </p:nvPr>
        </p:nvGraphicFramePr>
        <p:xfrm>
          <a:off x="594480" y="1357298"/>
          <a:ext cx="11001452" cy="5286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contenu 2"/>
          <p:cNvSpPr>
            <a:spLocks noGrp="1"/>
          </p:cNvSpPr>
          <p:nvPr>
            <p:ph idx="1"/>
          </p:nvPr>
        </p:nvSpPr>
        <p:spPr>
          <a:xfrm>
            <a:off x="380166" y="428604"/>
            <a:ext cx="11381699" cy="617292"/>
          </a:xfrm>
          <a:noFill/>
          <a:ln>
            <a:noFill/>
          </a:ln>
        </p:spPr>
        <p:style>
          <a:lnRef idx="1">
            <a:schemeClr val="accent1"/>
          </a:lnRef>
          <a:fillRef idx="2">
            <a:schemeClr val="accent1"/>
          </a:fillRef>
          <a:effectRef idx="1">
            <a:schemeClr val="accent1"/>
          </a:effectRef>
          <a:fontRef idx="minor">
            <a:schemeClr val="dk1"/>
          </a:fontRef>
        </p:style>
        <p:txBody>
          <a:bodyPr>
            <a:noAutofit/>
          </a:bodyPr>
          <a:lstStyle/>
          <a:p>
            <a:pPr marL="0" indent="0" algn="just" rtl="1">
              <a:buNone/>
            </a:pPr>
            <a:r>
              <a:rPr lang="ar-DZ" sz="2800" dirty="0" smtClean="0">
                <a:latin typeface="Simplified Arabic" pitchFamily="18" charset="-78"/>
                <a:cs typeface="Simplified Arabic" pitchFamily="18" charset="-78"/>
              </a:rPr>
              <a:t>حيث حدد عدد من الأفعال التي تتحدد داخل الثقافة المدرسية وهي</a:t>
            </a:r>
            <a:r>
              <a:rPr lang="ar-SA" sz="2800" dirty="0" smtClean="0">
                <a:latin typeface="Simplified Arabic" pitchFamily="18" charset="-78"/>
                <a:cs typeface="Simplified Arabic" pitchFamily="18" charset="-78"/>
              </a:rPr>
              <a:t>:</a:t>
            </a:r>
            <a:endParaRPr lang="fr-FR" sz="2800" dirty="0" smtClean="0">
              <a:latin typeface="Simplified Arabic" pitchFamily="18" charset="-78"/>
              <a:cs typeface="Simplified Arabic" pitchFamily="18" charset="-78"/>
            </a:endParaRPr>
          </a:p>
          <a:p>
            <a:pPr marL="0" indent="0" algn="just" rtl="1">
              <a:buNone/>
            </a:pPr>
            <a:endParaRPr lang="fr-FR" sz="2800" b="1" dirty="0">
              <a:solidFill>
                <a:schemeClr val="tx1"/>
              </a:solidFill>
              <a:latin typeface="Simplified Arabic" pitchFamily="18" charset="-78"/>
              <a:cs typeface="Simplified Arabic" pitchFamily="18" charset="-78"/>
            </a:endParaRPr>
          </a:p>
        </p:txBody>
      </p:sp>
    </p:spTree>
  </p:cSld>
  <p:clrMapOvr>
    <a:masterClrMapping/>
  </p:clrMapOvr>
  <p:transition spd="med" advTm="60000">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1">
                                            <p:graphicEl>
                                              <a:dgm id="{55F02359-BB33-47FC-AB98-96DF18B65B20}"/>
                                            </p:graphicEl>
                                          </p:spTgt>
                                        </p:tgtEl>
                                        <p:attrNameLst>
                                          <p:attrName>style.visibility</p:attrName>
                                        </p:attrNameLst>
                                      </p:cBhvr>
                                      <p:to>
                                        <p:strVal val="visible"/>
                                      </p:to>
                                    </p:set>
                                    <p:animEffect transition="in" filter="wheel(4)">
                                      <p:cBhvr>
                                        <p:cTn id="7" dur="2000"/>
                                        <p:tgtEl>
                                          <p:spTgt spid="11">
                                            <p:graphicEl>
                                              <a:dgm id="{55F02359-BB33-47FC-AB98-96DF18B65B20}"/>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1">
                                            <p:graphicEl>
                                              <a:dgm id="{DEB6A76A-BACD-4630-85B1-5BB41BAD770F}"/>
                                            </p:graphicEl>
                                          </p:spTgt>
                                        </p:tgtEl>
                                        <p:attrNameLst>
                                          <p:attrName>style.visibility</p:attrName>
                                        </p:attrNameLst>
                                      </p:cBhvr>
                                      <p:to>
                                        <p:strVal val="visible"/>
                                      </p:to>
                                    </p:set>
                                    <p:animEffect transition="in" filter="wheel(4)">
                                      <p:cBhvr>
                                        <p:cTn id="12" dur="2000"/>
                                        <p:tgtEl>
                                          <p:spTgt spid="11">
                                            <p:graphicEl>
                                              <a:dgm id="{DEB6A76A-BACD-4630-85B1-5BB41BAD770F}"/>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1">
                                            <p:graphicEl>
                                              <a:dgm id="{D6360005-1E37-4240-BCC0-F19711680C07}"/>
                                            </p:graphicEl>
                                          </p:spTgt>
                                        </p:tgtEl>
                                        <p:attrNameLst>
                                          <p:attrName>style.visibility</p:attrName>
                                        </p:attrNameLst>
                                      </p:cBhvr>
                                      <p:to>
                                        <p:strVal val="visible"/>
                                      </p:to>
                                    </p:set>
                                    <p:animEffect transition="in" filter="wheel(4)">
                                      <p:cBhvr>
                                        <p:cTn id="17" dur="2000"/>
                                        <p:tgtEl>
                                          <p:spTgt spid="11">
                                            <p:graphicEl>
                                              <a:dgm id="{D6360005-1E37-4240-BCC0-F19711680C07}"/>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11">
                                            <p:graphicEl>
                                              <a:dgm id="{E39AA992-360E-46BF-8650-4F5FA64D2820}"/>
                                            </p:graphicEl>
                                          </p:spTgt>
                                        </p:tgtEl>
                                        <p:attrNameLst>
                                          <p:attrName>style.visibility</p:attrName>
                                        </p:attrNameLst>
                                      </p:cBhvr>
                                      <p:to>
                                        <p:strVal val="visible"/>
                                      </p:to>
                                    </p:set>
                                    <p:animEffect transition="in" filter="wheel(4)">
                                      <p:cBhvr>
                                        <p:cTn id="22" dur="2000"/>
                                        <p:tgtEl>
                                          <p:spTgt spid="11">
                                            <p:graphicEl>
                                              <a:dgm id="{E39AA992-360E-46BF-8650-4F5FA64D2820}"/>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11">
                                            <p:graphicEl>
                                              <a:dgm id="{6ACF0393-EB3F-4C79-8A5A-4776EA9DF930}"/>
                                            </p:graphicEl>
                                          </p:spTgt>
                                        </p:tgtEl>
                                        <p:attrNameLst>
                                          <p:attrName>style.visibility</p:attrName>
                                        </p:attrNameLst>
                                      </p:cBhvr>
                                      <p:to>
                                        <p:strVal val="visible"/>
                                      </p:to>
                                    </p:set>
                                    <p:animEffect transition="in" filter="wheel(4)">
                                      <p:cBhvr>
                                        <p:cTn id="27" dur="2000"/>
                                        <p:tgtEl>
                                          <p:spTgt spid="11">
                                            <p:graphicEl>
                                              <a:dgm id="{6ACF0393-EB3F-4C79-8A5A-4776EA9DF930}"/>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11">
                                            <p:graphicEl>
                                              <a:dgm id="{62D9DEF4-0139-46E7-AAF4-536BFC4A846A}"/>
                                            </p:graphicEl>
                                          </p:spTgt>
                                        </p:tgtEl>
                                        <p:attrNameLst>
                                          <p:attrName>style.visibility</p:attrName>
                                        </p:attrNameLst>
                                      </p:cBhvr>
                                      <p:to>
                                        <p:strVal val="visible"/>
                                      </p:to>
                                    </p:set>
                                    <p:animEffect transition="in" filter="wheel(4)">
                                      <p:cBhvr>
                                        <p:cTn id="32" dur="2000"/>
                                        <p:tgtEl>
                                          <p:spTgt spid="11">
                                            <p:graphicEl>
                                              <a:dgm id="{62D9DEF4-0139-46E7-AAF4-536BFC4A846A}"/>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Effect transition="in" filter="strips(downLeft)">
                                      <p:cBhvr>
                                        <p:cTn id="3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Sub>
          <a:bldDgm bld="one"/>
        </p:bldSub>
      </p:bldGraphic>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descr="trainingame.jpg"/>
          <p:cNvPicPr>
            <a:picLocks noChangeAspect="1"/>
          </p:cNvPicPr>
          <p:nvPr/>
        </p:nvPicPr>
        <p:blipFill>
          <a:blip r:embed="rId2"/>
          <a:stretch>
            <a:fillRect/>
          </a:stretch>
        </p:blipFill>
        <p:spPr>
          <a:xfrm>
            <a:off x="451604" y="714356"/>
            <a:ext cx="4522820" cy="5429288"/>
          </a:xfrm>
          <a:prstGeom prst="rect">
            <a:avLst/>
          </a:prstGeom>
        </p:spPr>
      </p:pic>
      <p:sp>
        <p:nvSpPr>
          <p:cNvPr id="7" name="Espace réservé du contenu 2"/>
          <p:cNvSpPr txBox="1">
            <a:spLocks/>
          </p:cNvSpPr>
          <p:nvPr/>
        </p:nvSpPr>
        <p:spPr>
          <a:xfrm>
            <a:off x="4880760" y="785794"/>
            <a:ext cx="6738229" cy="521497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a:noAutofit/>
          </a:bodyPr>
          <a:lstStyle/>
          <a:p>
            <a:pPr lvl="0" indent="361950" algn="ctr" rtl="1">
              <a:lnSpc>
                <a:spcPct val="150000"/>
              </a:lnSpc>
              <a:spcBef>
                <a:spcPts val="400"/>
              </a:spcBef>
              <a:buClr>
                <a:schemeClr val="accent1"/>
              </a:buClr>
              <a:buSzPct val="68000"/>
            </a:pPr>
            <a:r>
              <a:rPr lang="ar-DZ" sz="4000" dirty="0" smtClean="0">
                <a:latin typeface="Simplified Arabic" pitchFamily="18" charset="-78"/>
                <a:cs typeface="Simplified Arabic" pitchFamily="18" charset="-78"/>
              </a:rPr>
              <a:t>وعمومًا تحقيق هذه الأفعال الثلاثة يكون في إطار عملية التنشئة الاجتماعية وتعزيز القيم المدرسية، حيث يساهم الإرشاد النفسي والتعليمي والتربوي في التضامن بين هذه الأفعال.</a:t>
            </a:r>
            <a:endParaRPr kumimoji="0" lang="fr-FR" sz="4000" b="1" i="0" u="none" strike="noStrike" kern="1200" cap="none" spc="0" normalizeH="0" baseline="0" noProof="0" dirty="0">
              <a:ln>
                <a:noFill/>
              </a:ln>
              <a:solidFill>
                <a:schemeClr val="tx1"/>
              </a:solidFill>
              <a:effectLst/>
              <a:uLnTx/>
              <a:uFillTx/>
              <a:latin typeface="Simplified Arabic" pitchFamily="18" charset="-78"/>
              <a:cs typeface="Simplified Arabic" pitchFamily="18" charset="-78"/>
            </a:endParaRPr>
          </a:p>
        </p:txBody>
      </p:sp>
    </p:spTree>
  </p:cSld>
  <p:clrMapOvr>
    <a:masterClrMapping/>
  </p:clrMapOvr>
  <p:transition spd="med" advTm="60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500"/>
                                  </p:stCondLst>
                                  <p:childTnLst>
                                    <p:set>
                                      <p:cBhvr>
                                        <p:cTn id="6" dur="1" fill="hold">
                                          <p:stCondLst>
                                            <p:cond delay="0"/>
                                          </p:stCondLst>
                                        </p:cTn>
                                        <p:tgtEl>
                                          <p:spTgt spid="11"/>
                                        </p:tgtEl>
                                        <p:attrNameLst>
                                          <p:attrName>style.visibility</p:attrName>
                                        </p:attrNameLst>
                                      </p:cBhvr>
                                      <p:to>
                                        <p:strVal val="visible"/>
                                      </p:to>
                                    </p:set>
                                    <p:animEffect transition="in" filter="wheel(4)">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strips(downLeft)">
                                      <p:cBhvr>
                                        <p:cTn id="1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a'\Downloads\filemanager.jpg"/>
          <p:cNvPicPr>
            <a:picLocks noGrp="1" noChangeAspect="1" noChangeArrowheads="1"/>
          </p:cNvPicPr>
          <p:nvPr>
            <p:ph idx="1"/>
          </p:nvPr>
        </p:nvPicPr>
        <p:blipFill>
          <a:blip r:embed="rId2"/>
          <a:stretch>
            <a:fillRect/>
          </a:stretch>
        </p:blipFill>
        <p:spPr bwMode="auto">
          <a:xfrm>
            <a:off x="0" y="816770"/>
            <a:ext cx="12190413" cy="6041230"/>
          </a:xfrm>
          <a:prstGeom prst="rect">
            <a:avLst/>
          </a:prstGeom>
          <a:noFill/>
        </p:spPr>
      </p:pic>
    </p:spTree>
  </p:cSld>
  <p:clrMapOvr>
    <a:masterClrMapping/>
  </p:clrMapOvr>
  <p:transition spd="med" advTm="30000">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2" descr="C:\Users\a'\Downloads\images (2).jpg"/>
          <p:cNvPicPr>
            <a:picLocks noChangeAspect="1" noChangeArrowheads="1"/>
          </p:cNvPicPr>
          <p:nvPr/>
        </p:nvPicPr>
        <p:blipFill>
          <a:blip r:embed="rId2"/>
          <a:stretch>
            <a:fillRect/>
          </a:stretch>
        </p:blipFill>
        <p:spPr bwMode="auto">
          <a:xfrm>
            <a:off x="0" y="0"/>
            <a:ext cx="12190413" cy="6858000"/>
          </a:xfrm>
          <a:prstGeom prst="rect">
            <a:avLst/>
          </a:prstGeom>
          <a:noFill/>
        </p:spPr>
      </p:pic>
      <p:sp>
        <p:nvSpPr>
          <p:cNvPr id="4" name="Rectangle à coins arrondis 3"/>
          <p:cNvSpPr/>
          <p:nvPr/>
        </p:nvSpPr>
        <p:spPr>
          <a:xfrm>
            <a:off x="1808926" y="3071810"/>
            <a:ext cx="8643998" cy="1714512"/>
          </a:xfrm>
          <a:prstGeom prst="round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rtl="1"/>
            <a:endParaRPr lang="ar-DZ" dirty="0" smtClean="0">
              <a:solidFill>
                <a:schemeClr val="tx1"/>
              </a:solidFill>
              <a:latin typeface="Traditional Arabic" pitchFamily="18" charset="-78"/>
              <a:cs typeface="Traditional Arabic" pitchFamily="18" charset="-78"/>
            </a:endParaRPr>
          </a:p>
          <a:p>
            <a:pPr algn="ctr" rtl="1"/>
            <a:r>
              <a:rPr lang="ar-DZ" sz="5400" b="1" dirty="0" smtClean="0">
                <a:solidFill>
                  <a:schemeClr val="tx1"/>
                </a:solidFill>
                <a:latin typeface="Traditional Arabic" pitchFamily="18" charset="-78"/>
                <a:cs typeface="Traditional Arabic" pitchFamily="18" charset="-78"/>
              </a:rPr>
              <a:t>محاضرات النظريات </a:t>
            </a:r>
            <a:r>
              <a:rPr lang="ar-DZ" sz="5400" b="1" dirty="0" err="1" smtClean="0">
                <a:solidFill>
                  <a:schemeClr val="tx1"/>
                </a:solidFill>
                <a:latin typeface="Traditional Arabic" pitchFamily="18" charset="-78"/>
                <a:cs typeface="Traditional Arabic" pitchFamily="18" charset="-78"/>
              </a:rPr>
              <a:t>السوسيولوجية</a:t>
            </a:r>
            <a:r>
              <a:rPr lang="ar-DZ" sz="5400" b="1" dirty="0" smtClean="0">
                <a:solidFill>
                  <a:schemeClr val="tx1"/>
                </a:solidFill>
                <a:latin typeface="Traditional Arabic" pitchFamily="18" charset="-78"/>
                <a:cs typeface="Traditional Arabic" pitchFamily="18" charset="-78"/>
              </a:rPr>
              <a:t> للتربية </a:t>
            </a:r>
            <a:endParaRPr lang="ar-DZ" sz="5400" b="1" dirty="0">
              <a:solidFill>
                <a:schemeClr val="tx1"/>
              </a:solidFill>
              <a:latin typeface="Traditional Arabic" pitchFamily="18" charset="-78"/>
              <a:cs typeface="Traditional Arabic" pitchFamily="18" charset="-78"/>
            </a:endParaRPr>
          </a:p>
        </p:txBody>
      </p:sp>
      <p:sp>
        <p:nvSpPr>
          <p:cNvPr id="5" name="Rectangle 25"/>
          <p:cNvSpPr>
            <a:spLocks noChangeArrowheads="1"/>
          </p:cNvSpPr>
          <p:nvPr/>
        </p:nvSpPr>
        <p:spPr bwMode="auto">
          <a:xfrm>
            <a:off x="4666446" y="5072074"/>
            <a:ext cx="4357718" cy="892552"/>
          </a:xfrm>
          <a:prstGeom prst="rect">
            <a:avLst/>
          </a:prstGeom>
          <a:noFill/>
          <a:ln w="9525">
            <a:noFill/>
            <a:miter lim="800000"/>
            <a:headEnd/>
            <a:tailEnd/>
          </a:ln>
        </p:spPr>
        <p:txBody>
          <a:bodyPr wrap="square">
            <a:spAutoFit/>
          </a:bodyPr>
          <a:lstStyle/>
          <a:p>
            <a:pPr algn="ctr" rtl="1"/>
            <a:endParaRPr lang="ar-DZ" sz="2000" b="1" dirty="0">
              <a:effectLst>
                <a:outerShdw blurRad="38100" dist="38100" dir="2700000" algn="tl">
                  <a:srgbClr val="000000">
                    <a:alpha val="43137"/>
                  </a:srgbClr>
                </a:outerShdw>
              </a:effectLst>
            </a:endParaRPr>
          </a:p>
          <a:p>
            <a:pPr algn="ctr" rtl="1"/>
            <a:r>
              <a:rPr lang="ar-DZ" sz="2800" b="1" dirty="0" smtClean="0">
                <a:latin typeface="Traditional Arabic" pitchFamily="2" charset="-78"/>
                <a:cs typeface="Traditional Arabic" pitchFamily="2" charset="-78"/>
              </a:rPr>
              <a:t>من </a:t>
            </a:r>
            <a:r>
              <a:rPr lang="ar-DZ" sz="2800" b="1" dirty="0">
                <a:latin typeface="Traditional Arabic" pitchFamily="2" charset="-78"/>
                <a:cs typeface="Traditional Arabic" pitchFamily="2" charset="-78"/>
              </a:rPr>
              <a:t>إعداد الدكتورة: </a:t>
            </a:r>
            <a:r>
              <a:rPr lang="ar-DZ" sz="3200" b="1" dirty="0" err="1" smtClean="0">
                <a:effectLst>
                  <a:outerShdw blurRad="38100" dist="38100" dir="2700000" algn="tl">
                    <a:srgbClr val="000000">
                      <a:alpha val="43137"/>
                    </a:srgbClr>
                  </a:outerShdw>
                </a:effectLst>
                <a:latin typeface="Traditional Arabic" pitchFamily="2" charset="-78"/>
                <a:cs typeface="Traditional Arabic" pitchFamily="2" charset="-78"/>
              </a:rPr>
              <a:t>هنيّـــــــــــــــــة</a:t>
            </a:r>
            <a:r>
              <a:rPr lang="ar-DZ" sz="3200" b="1" dirty="0" smtClean="0">
                <a:effectLst>
                  <a:outerShdw blurRad="38100" dist="38100" dir="2700000" algn="tl">
                    <a:srgbClr val="000000">
                      <a:alpha val="43137"/>
                    </a:srgbClr>
                  </a:outerShdw>
                </a:effectLst>
                <a:latin typeface="Traditional Arabic" pitchFamily="2" charset="-78"/>
                <a:cs typeface="Traditional Arabic" pitchFamily="2" charset="-78"/>
              </a:rPr>
              <a:t> حسني</a:t>
            </a:r>
            <a:endParaRPr lang="ar-DZ" sz="3200" b="1" dirty="0">
              <a:effectLst>
                <a:outerShdw blurRad="38100" dist="38100" dir="2700000" algn="tl">
                  <a:srgbClr val="000000">
                    <a:alpha val="43137"/>
                  </a:srgbClr>
                </a:outerShdw>
              </a:effectLst>
              <a:latin typeface="Traditional Arabic" pitchFamily="2" charset="-78"/>
              <a:cs typeface="Traditional Arabic" pitchFamily="2" charset="-78"/>
            </a:endParaRPr>
          </a:p>
        </p:txBody>
      </p:sp>
      <p:pic>
        <p:nvPicPr>
          <p:cNvPr id="6" name="Picture 85" descr="Image1"/>
          <p:cNvPicPr>
            <a:picLocks noChangeAspect="1" noChangeArrowheads="1"/>
          </p:cNvPicPr>
          <p:nvPr/>
        </p:nvPicPr>
        <p:blipFill>
          <a:blip r:embed="rId3" cstate="print"/>
          <a:srcRect/>
          <a:stretch>
            <a:fillRect/>
          </a:stretch>
        </p:blipFill>
        <p:spPr bwMode="auto">
          <a:xfrm>
            <a:off x="9024164" y="954554"/>
            <a:ext cx="1129790" cy="1260000"/>
          </a:xfrm>
          <a:prstGeom prst="rect">
            <a:avLst/>
          </a:prstGeom>
          <a:noFill/>
          <a:ln w="9525">
            <a:noFill/>
            <a:miter lim="800000"/>
            <a:headEnd/>
            <a:tailEnd/>
          </a:ln>
        </p:spPr>
      </p:pic>
      <p:sp>
        <p:nvSpPr>
          <p:cNvPr id="7" name="Rectangle 6"/>
          <p:cNvSpPr/>
          <p:nvPr/>
        </p:nvSpPr>
        <p:spPr>
          <a:xfrm>
            <a:off x="1451736" y="714356"/>
            <a:ext cx="8501122" cy="1815882"/>
          </a:xfrm>
          <a:prstGeom prst="rect">
            <a:avLst/>
          </a:prstGeom>
        </p:spPr>
        <p:txBody>
          <a:bodyPr wrap="square">
            <a:spAutoFit/>
          </a:bodyPr>
          <a:lstStyle/>
          <a:p>
            <a:pPr algn="ctr" rtl="1"/>
            <a:r>
              <a:rPr lang="ar-DZ" sz="2800" b="1" dirty="0" smtClean="0">
                <a:latin typeface="Traditional Arabic" pitchFamily="18" charset="-78"/>
                <a:cs typeface="Traditional Arabic" pitchFamily="18" charset="-78"/>
              </a:rPr>
              <a:t>جامعة محمد </a:t>
            </a:r>
            <a:r>
              <a:rPr lang="ar-DZ" sz="2800" b="1" dirty="0" err="1" smtClean="0">
                <a:latin typeface="Traditional Arabic" pitchFamily="18" charset="-78"/>
                <a:cs typeface="Traditional Arabic" pitchFamily="18" charset="-78"/>
              </a:rPr>
              <a:t>خيضر</a:t>
            </a:r>
            <a:r>
              <a:rPr lang="ar-DZ" sz="2800" b="1" dirty="0" smtClean="0">
                <a:latin typeface="Traditional Arabic" pitchFamily="18" charset="-78"/>
                <a:cs typeface="Traditional Arabic" pitchFamily="18" charset="-78"/>
              </a:rPr>
              <a:t>- بسكرة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كلية العلوم الإنسانية والاجتماعية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قسم العلوم الاجتماعية</a:t>
            </a:r>
          </a:p>
          <a:p>
            <a:pPr algn="ctr" rtl="1"/>
            <a:r>
              <a:rPr lang="ar-DZ" sz="2800" b="1" dirty="0" smtClean="0">
                <a:latin typeface="Traditional Arabic" pitchFamily="18" charset="-78"/>
                <a:cs typeface="Traditional Arabic" pitchFamily="18" charset="-78"/>
              </a:rPr>
              <a:t>شعبة علم الاجتماع</a:t>
            </a:r>
          </a:p>
        </p:txBody>
      </p:sp>
      <p:pic>
        <p:nvPicPr>
          <p:cNvPr id="8" name="Picture 85" descr="Image1"/>
          <p:cNvPicPr>
            <a:picLocks noChangeAspect="1" noChangeArrowheads="1"/>
          </p:cNvPicPr>
          <p:nvPr/>
        </p:nvPicPr>
        <p:blipFill>
          <a:blip r:embed="rId3" cstate="print"/>
          <a:srcRect/>
          <a:stretch>
            <a:fillRect/>
          </a:stretch>
        </p:blipFill>
        <p:spPr bwMode="auto">
          <a:xfrm>
            <a:off x="2166116" y="954554"/>
            <a:ext cx="1129790" cy="1260000"/>
          </a:xfrm>
          <a:prstGeom prst="rect">
            <a:avLst/>
          </a:prstGeom>
          <a:noFill/>
          <a:ln w="9525">
            <a:noFill/>
            <a:miter lim="800000"/>
            <a:headEnd/>
            <a:tailEnd/>
          </a:ln>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2000"/>
                                        <p:tgtEl>
                                          <p:spTgt spid="6"/>
                                        </p:tgtEl>
                                      </p:cBhvr>
                                    </p:animEffect>
                                  </p:childTnLst>
                                </p:cTn>
                              </p:par>
                              <p:par>
                                <p:cTn id="8" presetID="2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edge">
                                      <p:cBhvr>
                                        <p:cTn id="10" dur="2000"/>
                                        <p:tgtEl>
                                          <p:spTgt spid="8"/>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heckerboard(across)">
                                      <p:cBhvr>
                                        <p:cTn id="14" dur="500"/>
                                        <p:tgtEl>
                                          <p:spTgt spid="7"/>
                                        </p:tgtEl>
                                      </p:cBhvr>
                                    </p:animEffect>
                                  </p:childTnLst>
                                </p:cTn>
                              </p:par>
                            </p:childTnLst>
                          </p:cTn>
                        </p:par>
                        <p:par>
                          <p:cTn id="15" fill="hold">
                            <p:stCondLst>
                              <p:cond delay="2500"/>
                            </p:stCondLst>
                            <p:childTnLst>
                              <p:par>
                                <p:cTn id="16" presetID="31" presetClass="entr" presetSubtype="0" fill="hold" nodeType="afterEffect">
                                  <p:stCondLst>
                                    <p:cond delay="0"/>
                                  </p:stCondLst>
                                  <p:iterate type="lt">
                                    <p:tmPct val="5000"/>
                                  </p:iterate>
                                  <p:childTnLst>
                                    <p:set>
                                      <p:cBhvr>
                                        <p:cTn id="17" dur="1" fill="hold">
                                          <p:stCondLst>
                                            <p:cond delay="0"/>
                                          </p:stCondLst>
                                        </p:cTn>
                                        <p:tgtEl>
                                          <p:spTgt spid="4"/>
                                        </p:tgtEl>
                                        <p:attrNameLst>
                                          <p:attrName>style.visibility</p:attrName>
                                        </p:attrNameLst>
                                      </p:cBhvr>
                                      <p:to>
                                        <p:strVal val="visible"/>
                                      </p:to>
                                    </p:set>
                                    <p:anim calcmode="lin" valueType="num">
                                      <p:cBhvr>
                                        <p:cTn id="18" dur="1000" fill="hold"/>
                                        <p:tgtEl>
                                          <p:spTgt spid="4"/>
                                        </p:tgtEl>
                                        <p:attrNameLst>
                                          <p:attrName>ppt_w</p:attrName>
                                        </p:attrNameLst>
                                      </p:cBhvr>
                                      <p:tavLst>
                                        <p:tav tm="0">
                                          <p:val>
                                            <p:fltVal val="0"/>
                                          </p:val>
                                        </p:tav>
                                        <p:tav tm="100000">
                                          <p:val>
                                            <p:strVal val="#ppt_w"/>
                                          </p:val>
                                        </p:tav>
                                      </p:tavLst>
                                    </p:anim>
                                    <p:anim calcmode="lin" valueType="num">
                                      <p:cBhvr>
                                        <p:cTn id="19" dur="1000" fill="hold"/>
                                        <p:tgtEl>
                                          <p:spTgt spid="4"/>
                                        </p:tgtEl>
                                        <p:attrNameLst>
                                          <p:attrName>ppt_h</p:attrName>
                                        </p:attrNameLst>
                                      </p:cBhvr>
                                      <p:tavLst>
                                        <p:tav tm="0">
                                          <p:val>
                                            <p:fltVal val="0"/>
                                          </p:val>
                                        </p:tav>
                                        <p:tav tm="100000">
                                          <p:val>
                                            <p:strVal val="#ppt_h"/>
                                          </p:val>
                                        </p:tav>
                                      </p:tavLst>
                                    </p:anim>
                                    <p:anim calcmode="lin" valueType="num">
                                      <p:cBhvr>
                                        <p:cTn id="20" dur="1000" fill="hold"/>
                                        <p:tgtEl>
                                          <p:spTgt spid="4"/>
                                        </p:tgtEl>
                                        <p:attrNameLst>
                                          <p:attrName>style.rotation</p:attrName>
                                        </p:attrNameLst>
                                      </p:cBhvr>
                                      <p:tavLst>
                                        <p:tav tm="0">
                                          <p:val>
                                            <p:fltVal val="90"/>
                                          </p:val>
                                        </p:tav>
                                        <p:tav tm="100000">
                                          <p:val>
                                            <p:fltVal val="0"/>
                                          </p:val>
                                        </p:tav>
                                      </p:tavLst>
                                    </p:anim>
                                    <p:animEffect transition="in" filter="fade">
                                      <p:cBhvr>
                                        <p:cTn id="21" dur="1000"/>
                                        <p:tgtEl>
                                          <p:spTgt spid="4"/>
                                        </p:tgtEl>
                                      </p:cBhvr>
                                    </p:animEffect>
                                  </p:childTnLst>
                                </p:cTn>
                              </p:par>
                            </p:childTnLst>
                          </p:cTn>
                        </p:par>
                        <p:par>
                          <p:cTn id="22" fill="hold">
                            <p:stCondLst>
                              <p:cond delay="5150"/>
                            </p:stCondLst>
                            <p:childTnLst>
                              <p:par>
                                <p:cTn id="23" presetID="30"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800" decel="100000"/>
                                        <p:tgtEl>
                                          <p:spTgt spid="5"/>
                                        </p:tgtEl>
                                      </p:cBhvr>
                                    </p:animEffect>
                                    <p:anim calcmode="lin" valueType="num">
                                      <p:cBhvr>
                                        <p:cTn id="26" dur="800" decel="100000" fill="hold"/>
                                        <p:tgtEl>
                                          <p:spTgt spid="5"/>
                                        </p:tgtEl>
                                        <p:attrNameLst>
                                          <p:attrName>style.rotation</p:attrName>
                                        </p:attrNameLst>
                                      </p:cBhvr>
                                      <p:tavLst>
                                        <p:tav tm="0">
                                          <p:val>
                                            <p:fltVal val="-90"/>
                                          </p:val>
                                        </p:tav>
                                        <p:tav tm="100000">
                                          <p:val>
                                            <p:fltVal val="0"/>
                                          </p:val>
                                        </p:tav>
                                      </p:tavLst>
                                    </p:anim>
                                    <p:anim calcmode="lin" valueType="num">
                                      <p:cBhvr>
                                        <p:cTn id="27" dur="800" decel="100000" fill="hold"/>
                                        <p:tgtEl>
                                          <p:spTgt spid="5"/>
                                        </p:tgtEl>
                                        <p:attrNameLst>
                                          <p:attrName>ppt_x</p:attrName>
                                        </p:attrNameLst>
                                      </p:cBhvr>
                                      <p:tavLst>
                                        <p:tav tm="0">
                                          <p:val>
                                            <p:strVal val="#ppt_x+0.4"/>
                                          </p:val>
                                        </p:tav>
                                        <p:tav tm="100000">
                                          <p:val>
                                            <p:strVal val="#ppt_x-0.05"/>
                                          </p:val>
                                        </p:tav>
                                      </p:tavLst>
                                    </p:anim>
                                    <p:anim calcmode="lin" valueType="num">
                                      <p:cBhvr>
                                        <p:cTn id="28" dur="800" decel="100000" fill="hold"/>
                                        <p:tgtEl>
                                          <p:spTgt spid="5"/>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pour une image  2" descr="last-300618-5.jpg"/>
          <p:cNvPicPr>
            <a:picLocks noGrp="1" noChangeAspect="1"/>
          </p:cNvPicPr>
          <p:nvPr>
            <p:ph type="pic" sz="quarter" idx="10"/>
          </p:nvPr>
        </p:nvPicPr>
        <p:blipFill>
          <a:blip r:embed="rId2"/>
          <a:stretch>
            <a:fillRect/>
          </a:stretch>
        </p:blipFill>
        <p:spPr>
          <a:xfrm>
            <a:off x="0" y="4269"/>
            <a:ext cx="12190413" cy="6849462"/>
          </a:xfrm>
        </p:spPr>
      </p:pic>
    </p:spTree>
  </p:cSld>
  <p:clrMapOvr>
    <a:masterClrMapping/>
  </p:clrMapOvr>
  <p:transition spd="med" advTm="30000">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u même côté 3"/>
          <p:cNvSpPr/>
          <p:nvPr/>
        </p:nvSpPr>
        <p:spPr>
          <a:xfrm>
            <a:off x="737356" y="214290"/>
            <a:ext cx="10634690" cy="1071570"/>
          </a:xfrm>
          <a:prstGeom prst="round2Same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5400" b="1" dirty="0" smtClean="0">
                <a:latin typeface="Traditional Arabic" pitchFamily="18" charset="-78"/>
                <a:cs typeface="Traditional Arabic" pitchFamily="18" charset="-78"/>
              </a:rPr>
              <a:t>المحاضرة 05: رواد الاتجاه البنائي الوظيفي في التربية</a:t>
            </a:r>
            <a:endParaRPr lang="ar-SA" sz="5400" b="1" dirty="0">
              <a:solidFill>
                <a:schemeClr val="bg1"/>
              </a:solidFill>
              <a:latin typeface="Traditional Arabic" pitchFamily="18" charset="-78"/>
              <a:cs typeface="Traditional Arabic" pitchFamily="18" charset="-78"/>
            </a:endParaRPr>
          </a:p>
        </p:txBody>
      </p:sp>
      <p:pic>
        <p:nvPicPr>
          <p:cNvPr id="8" name="Image 7" descr="natrue_walk.jpg"/>
          <p:cNvPicPr>
            <a:picLocks noChangeAspect="1"/>
          </p:cNvPicPr>
          <p:nvPr/>
        </p:nvPicPr>
        <p:blipFill>
          <a:blip r:embed="rId2"/>
          <a:stretch>
            <a:fillRect/>
          </a:stretch>
        </p:blipFill>
        <p:spPr>
          <a:xfrm>
            <a:off x="380166" y="1643050"/>
            <a:ext cx="11287204" cy="500066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9" presetClass="entr" presetSubtype="0" fill="hold" nodeType="with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306764_513790645306139_80541800_n"/>
          <p:cNvPicPr>
            <a:picLocks noChangeAspect="1" noChangeArrowheads="1"/>
          </p:cNvPicPr>
          <p:nvPr/>
        </p:nvPicPr>
        <p:blipFill>
          <a:blip r:embed="rId2">
            <a:lum bright="10000" contrast="10000"/>
          </a:blip>
          <a:stretch>
            <a:fillRect/>
          </a:stretch>
        </p:blipFill>
        <p:spPr bwMode="auto">
          <a:xfrm>
            <a:off x="1" y="0"/>
            <a:ext cx="12190412" cy="6858000"/>
          </a:xfrm>
          <a:prstGeom prst="rect">
            <a:avLst/>
          </a:prstGeom>
          <a:ln>
            <a:noFill/>
          </a:ln>
          <a:effectLst>
            <a:outerShdw blurRad="292100" dist="139700" dir="2700000" algn="tl" rotWithShape="0">
              <a:srgbClr val="333333">
                <a:alpha val="65000"/>
              </a:srgbClr>
            </a:outerShdw>
          </a:effectLst>
        </p:spPr>
      </p:pic>
      <p:sp>
        <p:nvSpPr>
          <p:cNvPr id="4" name="Arrondir un rectangle à un seul coin 3"/>
          <p:cNvSpPr/>
          <p:nvPr/>
        </p:nvSpPr>
        <p:spPr>
          <a:xfrm>
            <a:off x="451604" y="5429264"/>
            <a:ext cx="4000528" cy="767578"/>
          </a:xfrm>
          <a:prstGeom prst="round1Rect">
            <a:avLst/>
          </a:prstGeom>
          <a:noFill/>
          <a:ln>
            <a:noFill/>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4800" b="1" dirty="0" err="1" smtClean="0"/>
              <a:t>تالكوت</a:t>
            </a:r>
            <a:r>
              <a:rPr lang="ar-DZ" sz="4800" b="1" dirty="0" smtClean="0"/>
              <a:t> </a:t>
            </a:r>
            <a:r>
              <a:rPr lang="ar-DZ" sz="4800" b="1" dirty="0" err="1" smtClean="0"/>
              <a:t>بارسونز</a:t>
            </a:r>
            <a:endParaRPr lang="fr-FR" sz="4800" dirty="0">
              <a:latin typeface="Simplified Arabic" pitchFamily="18" charset="-78"/>
              <a:cs typeface="Simplified Arabic" pitchFamily="18" charset="-78"/>
            </a:endParaRPr>
          </a:p>
        </p:txBody>
      </p:sp>
    </p:spTree>
  </p:cSld>
  <p:clrMapOvr>
    <a:masterClrMapping/>
  </p:clrMapOvr>
  <p:transition spd="med" advTm="60000">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9" presetClass="exit" presetSubtype="10" fill="hold" nodeType="clickEffect">
                                  <p:stCondLst>
                                    <p:cond delay="0"/>
                                  </p:stCondLst>
                                  <p:childTnLst>
                                    <p:anim calcmode="lin" valueType="num">
                                      <p:cBhvr>
                                        <p:cTn id="13" dur="5000"/>
                                        <p:tgtEl>
                                          <p:spTgt spid="8"/>
                                        </p:tgtEl>
                                        <p:attrNameLst>
                                          <p:attrName>ppt_h</p:attrName>
                                        </p:attrNameLst>
                                      </p:cBhvr>
                                      <p:tavLst>
                                        <p:tav tm="0">
                                          <p:val>
                                            <p:strVal val="ppt_h"/>
                                          </p:val>
                                        </p:tav>
                                        <p:tav tm="100000">
                                          <p:val>
                                            <p:strVal val="ppt_h"/>
                                          </p:val>
                                        </p:tav>
                                      </p:tavLst>
                                    </p:anim>
                                    <p:anim calcmode="lin" valueType="num">
                                      <p:cBhvr>
                                        <p:cTn id="14" dur="500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15"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3119263" y="357166"/>
            <a:ext cx="8159844"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3- </a:t>
            </a:r>
            <a:r>
              <a:rPr lang="ar-DZ" sz="3600" b="1" dirty="0" err="1" smtClean="0"/>
              <a:t>تالكوت</a:t>
            </a:r>
            <a:r>
              <a:rPr lang="ar-DZ" sz="3600" b="1" dirty="0" smtClean="0"/>
              <a:t> </a:t>
            </a:r>
            <a:r>
              <a:rPr lang="ar-DZ" sz="3600" b="1" dirty="0" err="1" smtClean="0"/>
              <a:t>بارسونز</a:t>
            </a:r>
            <a:r>
              <a:rPr lang="ar-DZ" sz="3600" b="1" dirty="0" smtClean="0"/>
              <a:t> </a:t>
            </a:r>
            <a:r>
              <a:rPr lang="ar-DZ"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sp>
        <p:nvSpPr>
          <p:cNvPr id="6" name="Arrondir un rectangle avec un coin diagonal 5"/>
          <p:cNvSpPr/>
          <p:nvPr/>
        </p:nvSpPr>
        <p:spPr>
          <a:xfrm>
            <a:off x="665918" y="1571612"/>
            <a:ext cx="10215634" cy="485778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600"/>
              </a:spcAft>
            </a:pPr>
            <a:r>
              <a:rPr lang="ar-DZ" sz="3200" dirty="0" smtClean="0">
                <a:latin typeface="Simplified Arabic" pitchFamily="18" charset="-78"/>
                <a:cs typeface="Simplified Arabic" pitchFamily="18" charset="-78"/>
              </a:rPr>
              <a:t>من أبرز علماء الاجتماع المعاصرين في </a:t>
            </a:r>
            <a:r>
              <a:rPr lang="ar-DZ" sz="3200" dirty="0" err="1" smtClean="0">
                <a:latin typeface="Simplified Arabic" pitchFamily="18" charset="-78"/>
                <a:cs typeface="Simplified Arabic" pitchFamily="18" charset="-78"/>
              </a:rPr>
              <a:t>و</a:t>
            </a:r>
            <a:r>
              <a:rPr lang="ar-DZ" sz="3200" dirty="0" smtClean="0">
                <a:latin typeface="Simplified Arabic" pitchFamily="18" charset="-78"/>
                <a:cs typeface="Simplified Arabic" pitchFamily="18" charset="-78"/>
              </a:rPr>
              <a:t>.م.أ ولد عام 1909 وتوفي 1979، له مؤلفات عديدة يظهر من خلالها تأثره الواضح بأعمال كل من ماكس </a:t>
            </a:r>
            <a:r>
              <a:rPr lang="ar-DZ" sz="3200" dirty="0" err="1" smtClean="0">
                <a:latin typeface="Simplified Arabic" pitchFamily="18" charset="-78"/>
                <a:cs typeface="Simplified Arabic" pitchFamily="18" charset="-78"/>
              </a:rPr>
              <a:t>فبير</a:t>
            </a:r>
            <a:r>
              <a:rPr lang="ar-DZ" sz="3200" dirty="0" smtClean="0">
                <a:latin typeface="Simplified Arabic" pitchFamily="18" charset="-78"/>
                <a:cs typeface="Simplified Arabic" pitchFamily="18" charset="-78"/>
              </a:rPr>
              <a:t> </a:t>
            </a:r>
            <a:r>
              <a:rPr lang="ar-DZ" sz="3200" dirty="0" err="1" smtClean="0">
                <a:latin typeface="Simplified Arabic" pitchFamily="18" charset="-78"/>
                <a:cs typeface="Simplified Arabic" pitchFamily="18" charset="-78"/>
              </a:rPr>
              <a:t>واميل</a:t>
            </a:r>
            <a:r>
              <a:rPr lang="ar-DZ" sz="3200" dirty="0" smtClean="0">
                <a:latin typeface="Simplified Arabic" pitchFamily="18" charset="-78"/>
                <a:cs typeface="Simplified Arabic" pitchFamily="18" charset="-78"/>
              </a:rPr>
              <a:t> </a:t>
            </a:r>
            <a:r>
              <a:rPr lang="ar-DZ" sz="3200" dirty="0" err="1" smtClean="0">
                <a:latin typeface="Simplified Arabic" pitchFamily="18" charset="-78"/>
                <a:cs typeface="Simplified Arabic" pitchFamily="18" charset="-78"/>
              </a:rPr>
              <a:t>دوكايم</a:t>
            </a:r>
            <a:r>
              <a:rPr lang="ar-DZ" sz="3200" dirty="0" smtClean="0">
                <a:latin typeface="Simplified Arabic" pitchFamily="18" charset="-78"/>
                <a:cs typeface="Simplified Arabic" pitchFamily="18" charset="-78"/>
              </a:rPr>
              <a:t> </a:t>
            </a:r>
            <a:r>
              <a:rPr lang="ar-DZ" sz="3200" dirty="0" err="1" smtClean="0">
                <a:latin typeface="Simplified Arabic" pitchFamily="18" charset="-78"/>
                <a:cs typeface="Simplified Arabic" pitchFamily="18" charset="-78"/>
              </a:rPr>
              <a:t>وفيلفريد</a:t>
            </a:r>
            <a:r>
              <a:rPr lang="ar-DZ" sz="3200" dirty="0" smtClean="0">
                <a:latin typeface="Simplified Arabic" pitchFamily="18" charset="-78"/>
                <a:cs typeface="Simplified Arabic" pitchFamily="18" charset="-78"/>
              </a:rPr>
              <a:t> </a:t>
            </a:r>
            <a:r>
              <a:rPr lang="ar-DZ" sz="3200" dirty="0" err="1" smtClean="0">
                <a:latin typeface="Simplified Arabic" pitchFamily="18" charset="-78"/>
                <a:cs typeface="Simplified Arabic" pitchFamily="18" charset="-78"/>
              </a:rPr>
              <a:t>باتيو</a:t>
            </a:r>
            <a:r>
              <a:rPr lang="ar-DZ" sz="3200" dirty="0" smtClean="0">
                <a:latin typeface="Simplified Arabic" pitchFamily="18" charset="-78"/>
                <a:cs typeface="Simplified Arabic" pitchFamily="18" charset="-78"/>
              </a:rPr>
              <a:t>.</a:t>
            </a:r>
            <a:endParaRPr lang="fr-FR" sz="3200" dirty="0" smtClean="0">
              <a:latin typeface="Simplified Arabic" pitchFamily="18" charset="-78"/>
              <a:cs typeface="Simplified Arabic" pitchFamily="18" charset="-78"/>
            </a:endParaRPr>
          </a:p>
          <a:p>
            <a:pPr indent="360000" algn="just" rtl="1">
              <a:spcAft>
                <a:spcPts val="600"/>
              </a:spcAft>
            </a:pPr>
            <a:r>
              <a:rPr lang="ar-DZ" sz="3200" dirty="0" smtClean="0">
                <a:latin typeface="Simplified Arabic" pitchFamily="18" charset="-78"/>
                <a:cs typeface="Simplified Arabic" pitchFamily="18" charset="-78"/>
              </a:rPr>
              <a:t>كما أن هذه المؤلفات أظهرت اهتمامات </a:t>
            </a:r>
            <a:r>
              <a:rPr lang="ar-DZ" sz="3200" dirty="0" err="1" smtClean="0">
                <a:latin typeface="Simplified Arabic" pitchFamily="18" charset="-78"/>
                <a:cs typeface="Simplified Arabic" pitchFamily="18" charset="-78"/>
              </a:rPr>
              <a:t>بارسونز</a:t>
            </a:r>
            <a:r>
              <a:rPr lang="ar-DZ" sz="3200" dirty="0" smtClean="0">
                <a:latin typeface="Simplified Arabic" pitchFamily="18" charset="-78"/>
                <a:cs typeface="Simplified Arabic" pitchFamily="18" charset="-78"/>
              </a:rPr>
              <a:t> بتعليم علم اجتماع التربية، والتي كانت حلقة وصل بين اهتمامات المدرسة البنائية الوظيفية الكلاسيكية والمحدثة، خاصة وأن </a:t>
            </a:r>
            <a:r>
              <a:rPr lang="ar-DZ" sz="3200" dirty="0" err="1" smtClean="0">
                <a:latin typeface="Simplified Arabic" pitchFamily="18" charset="-78"/>
                <a:cs typeface="Simplified Arabic" pitchFamily="18" charset="-78"/>
              </a:rPr>
              <a:t>بارسونز</a:t>
            </a:r>
            <a:r>
              <a:rPr lang="ar-DZ" sz="3200" dirty="0" smtClean="0">
                <a:latin typeface="Simplified Arabic" pitchFamily="18" charset="-78"/>
                <a:cs typeface="Simplified Arabic" pitchFamily="18" charset="-78"/>
              </a:rPr>
              <a:t> سعي لتحليل الكثير من قضايا التربية والنظام التعليمي في المجتمع الأمريكي في الخمسينات وحتى نهاية السبعينات تقريبا، وهي أهم فترات التحول والتغير الراديكالي السريع في مؤسسات التعليم الغربي عامة وأمريكا بوجه خاص.</a:t>
            </a:r>
            <a:endParaRPr lang="fr-FR" sz="3200" dirty="0" smtClean="0">
              <a:latin typeface="Simplified Arabic" pitchFamily="18" charset="-78"/>
              <a:cs typeface="Simplified Arabic" pitchFamily="18" charset="-78"/>
            </a:endParaRPr>
          </a:p>
        </p:txBody>
      </p:sp>
      <p:cxnSp>
        <p:nvCxnSpPr>
          <p:cNvPr id="10" name="Connecteur en angle 9"/>
          <p:cNvCxnSpPr/>
          <p:nvPr/>
        </p:nvCxnSpPr>
        <p:spPr>
          <a:xfrm flipH="1">
            <a:off x="10810114" y="785794"/>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 name="Organigramme : Connecteur 10"/>
          <p:cNvSpPr/>
          <p:nvPr/>
        </p:nvSpPr>
        <p:spPr>
          <a:xfrm>
            <a:off x="10452924" y="142873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6911868"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2800" dirty="0" smtClean="0">
                <a:latin typeface="Simplified Arabic" pitchFamily="18" charset="-78"/>
                <a:cs typeface="Simplified Arabic" pitchFamily="18" charset="-78"/>
              </a:rPr>
              <a:t>تعتبر تحليلات </a:t>
            </a:r>
            <a:r>
              <a:rPr lang="ar-DZ" sz="2800" dirty="0" err="1" smtClean="0">
                <a:latin typeface="Simplified Arabic" pitchFamily="18" charset="-78"/>
                <a:cs typeface="Simplified Arabic" pitchFamily="18" charset="-78"/>
              </a:rPr>
              <a:t>بارسوتر</a:t>
            </a:r>
            <a:r>
              <a:rPr lang="ar-DZ" sz="2800" dirty="0" smtClean="0">
                <a:latin typeface="Simplified Arabic" pitchFamily="18" charset="-78"/>
                <a:cs typeface="Simplified Arabic" pitchFamily="18" charset="-78"/>
              </a:rPr>
              <a:t> لقضايا التربية والتعليم في الإطار الاجتماعي تجمع بين البرجماتية الأمريكية (جون </a:t>
            </a:r>
            <a:r>
              <a:rPr lang="ar-DZ" sz="2800" dirty="0" err="1" smtClean="0">
                <a:latin typeface="Simplified Arabic" pitchFamily="18" charset="-78"/>
                <a:cs typeface="Simplified Arabic" pitchFamily="18" charset="-78"/>
              </a:rPr>
              <a:t>ديوي</a:t>
            </a:r>
            <a:r>
              <a:rPr lang="ar-DZ" sz="2800" dirty="0" smtClean="0">
                <a:latin typeface="Simplified Arabic" pitchFamily="18" charset="-78"/>
                <a:cs typeface="Simplified Arabic" pitchFamily="18" charset="-78"/>
              </a:rPr>
              <a:t>) والخبرة الأوروبية (</a:t>
            </a:r>
            <a:r>
              <a:rPr lang="ar-DZ" sz="2800" dirty="0" err="1" smtClean="0">
                <a:latin typeface="Simplified Arabic" pitchFamily="18" charset="-78"/>
                <a:cs typeface="Simplified Arabic" pitchFamily="18" charset="-78"/>
              </a:rPr>
              <a:t>دوركايم</a:t>
            </a:r>
            <a:r>
              <a:rPr lang="ar-DZ" sz="2800" dirty="0" smtClean="0">
                <a:latin typeface="Simplified Arabic" pitchFamily="18" charset="-78"/>
                <a:cs typeface="Simplified Arabic" pitchFamily="18" charset="-78"/>
              </a:rPr>
              <a:t> </a:t>
            </a:r>
            <a:r>
              <a:rPr lang="ar-DZ" sz="2800" dirty="0" err="1" smtClean="0">
                <a:latin typeface="Simplified Arabic" pitchFamily="18" charset="-78"/>
                <a:cs typeface="Simplified Arabic" pitchFamily="18" charset="-78"/>
              </a:rPr>
              <a:t>وفيبر</a:t>
            </a:r>
            <a:r>
              <a:rPr lang="ar-DZ" sz="2800" dirty="0" smtClean="0">
                <a:latin typeface="Simplified Arabic" pitchFamily="18" charset="-78"/>
                <a:cs typeface="Simplified Arabic" pitchFamily="18" charset="-78"/>
              </a:rPr>
              <a:t> ). بالإضافة إلى خبرته الأكاديمية ومعايشته للواقع، والمؤسسات التعليمية الأمريكية؛ حيث جاءت تصوراته في علم اجتماع التربية في إطار نظرية حول النسق الاجتماعي والتي سعى فيها إلى بلورة أفكاره عن النظام التربوي أو الضبط الاجتماعي، كأحد الأفكار الرئيسية التي تقوم عليها تصورات المدرسة البنائية الوظيفية، والتي تنادي بأهمية التكامل، والتضامن والانسجام والتعاون والتماثل وتوظيف الصراع ايجابيا وغير ذلك من </a:t>
            </a:r>
            <a:r>
              <a:rPr lang="ar-DZ" sz="2800" dirty="0" err="1" smtClean="0">
                <a:latin typeface="Simplified Arabic" pitchFamily="18" charset="-78"/>
                <a:cs typeface="Simplified Arabic" pitchFamily="18" charset="-78"/>
              </a:rPr>
              <a:t>ميكانزمات</a:t>
            </a:r>
            <a:r>
              <a:rPr lang="ar-DZ" sz="2800" dirty="0" smtClean="0">
                <a:latin typeface="Simplified Arabic" pitchFamily="18" charset="-78"/>
                <a:cs typeface="Simplified Arabic" pitchFamily="18" charset="-78"/>
              </a:rPr>
              <a:t> التي تؤدي إلى استمرار النسق (المجتمع)</a:t>
            </a:r>
            <a:r>
              <a:rPr lang="ar-SA" sz="2800" dirty="0" smtClean="0">
                <a:latin typeface="Simplified Arabic" pitchFamily="18" charset="-78"/>
                <a:cs typeface="Simplified Arabic" pitchFamily="18" charset="-78"/>
              </a:rPr>
              <a:t>.</a:t>
            </a:r>
            <a:endParaRPr lang="fr-FR" sz="28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lum bright="10000"/>
          </a:blip>
          <a:stretch>
            <a:fillRect/>
          </a:stretch>
        </p:blipFill>
        <p:spPr>
          <a:xfrm>
            <a:off x="239319" y="744418"/>
            <a:ext cx="3855624" cy="565491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1451736" y="357166"/>
            <a:ext cx="9827371"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3-1- </a:t>
            </a:r>
            <a:r>
              <a:rPr lang="ar-DZ" sz="3600" b="1" dirty="0" smtClean="0"/>
              <a:t>تصوراته حول </a:t>
            </a:r>
            <a:r>
              <a:rPr lang="ar-DZ" sz="3600" b="1" dirty="0" err="1" smtClean="0"/>
              <a:t>سوسيولوجيا</a:t>
            </a:r>
            <a:r>
              <a:rPr lang="ar-DZ" sz="3600" b="1" dirty="0" smtClean="0"/>
              <a:t> التربية</a:t>
            </a:r>
            <a:r>
              <a:rPr lang="ar-DZ"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cxnSp>
        <p:nvCxnSpPr>
          <p:cNvPr id="10" name="Connecteur en angle 9"/>
          <p:cNvCxnSpPr/>
          <p:nvPr/>
        </p:nvCxnSpPr>
        <p:spPr>
          <a:xfrm flipH="1">
            <a:off x="10895116" y="692696"/>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 name="Arrondir un rectangle avec un coin diagonal 5"/>
          <p:cNvSpPr/>
          <p:nvPr/>
        </p:nvSpPr>
        <p:spPr>
          <a:xfrm>
            <a:off x="4666446" y="1500174"/>
            <a:ext cx="6500858" cy="4809146"/>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r>
              <a:rPr lang="ar-DZ" sz="3200" dirty="0" smtClean="0">
                <a:latin typeface="Simplified Arabic" pitchFamily="18" charset="-78"/>
                <a:cs typeface="Simplified Arabic" pitchFamily="18" charset="-78"/>
              </a:rPr>
              <a:t>اعتبر التنشئة الاجتماعية هي الآلية الأساسية لبناء وتكوين المجتمعات المتوازنة والمتكاملة؛ والتي تتم عن طريق النظام التربوي والذي بدوره يهدف لإعدادهم لممارسة أدوارهم المتوقعة منهم في مجتمعهم. ومن هنا أوضح </a:t>
            </a:r>
            <a:r>
              <a:rPr lang="ar-DZ" sz="3200" dirty="0" err="1" smtClean="0">
                <a:latin typeface="Simplified Arabic" pitchFamily="18" charset="-78"/>
                <a:cs typeface="Simplified Arabic" pitchFamily="18" charset="-78"/>
              </a:rPr>
              <a:t>بارسونز</a:t>
            </a:r>
            <a:r>
              <a:rPr lang="ar-DZ" sz="3200" dirty="0" smtClean="0">
                <a:latin typeface="Simplified Arabic" pitchFamily="18" charset="-78"/>
                <a:cs typeface="Simplified Arabic" pitchFamily="18" charset="-78"/>
              </a:rPr>
              <a:t> طبيعة العلاقة بين الشخصية والبناء الاجتماعي ودور التنشئة الاجتماعية في تحقيق التوازن في المجتمع.</a:t>
            </a:r>
          </a:p>
        </p:txBody>
      </p:sp>
      <p:sp>
        <p:nvSpPr>
          <p:cNvPr id="9" name="Organigramme : Connecteur 8"/>
          <p:cNvSpPr/>
          <p:nvPr/>
        </p:nvSpPr>
        <p:spPr>
          <a:xfrm>
            <a:off x="10810114" y="1357298"/>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11" name="Image 10" descr="trainingame.jpg"/>
          <p:cNvPicPr>
            <a:picLocks noChangeAspect="1"/>
          </p:cNvPicPr>
          <p:nvPr/>
        </p:nvPicPr>
        <p:blipFill>
          <a:blip r:embed="rId2"/>
          <a:stretch>
            <a:fillRect/>
          </a:stretch>
        </p:blipFill>
        <p:spPr>
          <a:xfrm>
            <a:off x="237290" y="1571613"/>
            <a:ext cx="4143404" cy="4786346"/>
          </a:xfrm>
          <a:prstGeom prst="rect">
            <a:avLst/>
          </a:prstGeom>
        </p:spPr>
      </p:pic>
    </p:spTree>
  </p:cSld>
  <p:clrMapOvr>
    <a:masterClrMapping/>
  </p:clrMapOvr>
  <p:transition spd="med" advTm="60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21" presetClass="entr" presetSubtype="4" fill="hold" nodeType="withEffect">
                                  <p:stCondLst>
                                    <p:cond delay="500"/>
                                  </p:stCondLst>
                                  <p:childTnLst>
                                    <p:set>
                                      <p:cBhvr>
                                        <p:cTn id="26" dur="1" fill="hold">
                                          <p:stCondLst>
                                            <p:cond delay="0"/>
                                          </p:stCondLst>
                                        </p:cTn>
                                        <p:tgtEl>
                                          <p:spTgt spid="11"/>
                                        </p:tgtEl>
                                        <p:attrNameLst>
                                          <p:attrName>style.visibility</p:attrName>
                                        </p:attrNameLst>
                                      </p:cBhvr>
                                      <p:to>
                                        <p:strVal val="visible"/>
                                      </p:to>
                                    </p:set>
                                    <p:animEffect transition="in" filter="wheel(4)">
                                      <p:cBhvr>
                                        <p:cTn id="2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rrondir un rectangle avec un coin diagonal 5"/>
          <p:cNvSpPr/>
          <p:nvPr/>
        </p:nvSpPr>
        <p:spPr>
          <a:xfrm>
            <a:off x="4809322" y="642918"/>
            <a:ext cx="6643734"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r>
              <a:rPr lang="ar-DZ" sz="3400" dirty="0" smtClean="0">
                <a:latin typeface="Simplified Arabic" pitchFamily="18" charset="-78"/>
                <a:cs typeface="Simplified Arabic" pitchFamily="18" charset="-78"/>
              </a:rPr>
              <a:t>إذا تصور أن الشخصية يتم تطويرها أو نموها من خلال عمليات الدمج الذاتي بين الأهداف المجتمعية والأنماط المعيارية الفردية، التي تحدث خلال عملية التفاعل حسب المواقف الاجتماعية.</a:t>
            </a:r>
            <a:endParaRPr lang="fr-FR" sz="3400" dirty="0" smtClean="0">
              <a:latin typeface="Simplified Arabic" pitchFamily="18" charset="-78"/>
              <a:cs typeface="Simplified Arabic" pitchFamily="18" charset="-78"/>
            </a:endParaRPr>
          </a:p>
          <a:p>
            <a:pPr indent="361950" algn="just" rtl="1"/>
            <a:r>
              <a:rPr lang="ar-DZ" sz="3400" dirty="0" smtClean="0">
                <a:latin typeface="Simplified Arabic" pitchFamily="18" charset="-78"/>
                <a:cs typeface="Simplified Arabic" pitchFamily="18" charset="-78"/>
              </a:rPr>
              <a:t>أيضا ناقش العلاقة المتبادلة بين عملية التنشئة الاجتماعية والعملية التربوية، ومؤسسات التربية والتعليم والمؤسسات الاجتماعية والدينية الأخرى.</a:t>
            </a:r>
            <a:endParaRPr lang="fr-FR" sz="3400" dirty="0">
              <a:latin typeface="Simplified Arabic" pitchFamily="18" charset="-78"/>
              <a:cs typeface="Simplified Arabic" pitchFamily="18" charset="-78"/>
            </a:endParaRPr>
          </a:p>
        </p:txBody>
      </p:sp>
      <p:pic>
        <p:nvPicPr>
          <p:cNvPr id="11" name="Image 10" descr="trainingame.jpg"/>
          <p:cNvPicPr>
            <a:picLocks noChangeAspect="1"/>
          </p:cNvPicPr>
          <p:nvPr/>
        </p:nvPicPr>
        <p:blipFill>
          <a:blip r:embed="rId2"/>
          <a:stretch>
            <a:fillRect/>
          </a:stretch>
        </p:blipFill>
        <p:spPr>
          <a:xfrm>
            <a:off x="237290" y="714356"/>
            <a:ext cx="4357718" cy="5500726"/>
          </a:xfrm>
          <a:prstGeom prst="rect">
            <a:avLst/>
          </a:prstGeom>
        </p:spPr>
      </p:pic>
    </p:spTree>
  </p:cSld>
  <p:clrMapOvr>
    <a:masterClrMapping/>
  </p:clrMapOvr>
  <p:transition spd="med" advTm="6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2000"/>
                                        <p:tgtEl>
                                          <p:spTgt spid="6"/>
                                        </p:tgtEl>
                                      </p:cBhvr>
                                    </p:animEffect>
                                  </p:childTnLst>
                                </p:cTn>
                              </p:par>
                              <p:par>
                                <p:cTn id="8" presetID="21" presetClass="entr" presetSubtype="4" fill="hold" nodeType="withEffect">
                                  <p:stCondLst>
                                    <p:cond delay="500"/>
                                  </p:stCondLst>
                                  <p:childTnLst>
                                    <p:set>
                                      <p:cBhvr>
                                        <p:cTn id="9" dur="1" fill="hold">
                                          <p:stCondLst>
                                            <p:cond delay="0"/>
                                          </p:stCondLst>
                                        </p:cTn>
                                        <p:tgtEl>
                                          <p:spTgt spid="11"/>
                                        </p:tgtEl>
                                        <p:attrNameLst>
                                          <p:attrName>style.visibility</p:attrName>
                                        </p:attrNameLst>
                                      </p:cBhvr>
                                      <p:to>
                                        <p:strVal val="visible"/>
                                      </p:to>
                                    </p:set>
                                    <p:animEffect transition="in" filter="wheel(4)">
                                      <p:cBhvr>
                                        <p:cTn id="1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3355</TotalTime>
  <Words>713</Words>
  <Application>Microsoft Office PowerPoint</Application>
  <PresentationFormat>Personnalisé</PresentationFormat>
  <Paragraphs>40</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Rotonde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creator>Unknown Creator</dc:creator>
  <cp:lastModifiedBy>Raed-inf</cp:lastModifiedBy>
  <cp:revision>389</cp:revision>
  <dcterms:created xsi:type="dcterms:W3CDTF">2019-10-06T17:17:35Z</dcterms:created>
  <dcterms:modified xsi:type="dcterms:W3CDTF">2022-09-07T18:59:09Z</dcterms:modified>
</cp:coreProperties>
</file>