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4" r:id="rId4"/>
    <p:sldId id="263" r:id="rId5"/>
    <p:sldId id="259" r:id="rId6"/>
    <p:sldId id="266" r:id="rId7"/>
    <p:sldId id="265" r:id="rId8"/>
    <p:sldId id="267" r:id="rId9"/>
    <p:sldId id="269" r:id="rId10"/>
    <p:sldId id="262" r:id="rId11"/>
    <p:sldId id="271" r:id="rId12"/>
    <p:sldId id="272" r:id="rId13"/>
    <p:sldId id="261" r:id="rId14"/>
    <p:sldId id="260" r:id="rId15"/>
    <p:sldId id="268" r:id="rId16"/>
    <p:sldId id="270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85" autoAdjust="0"/>
    <p:restoredTop sz="94660"/>
  </p:normalViewPr>
  <p:slideViewPr>
    <p:cSldViewPr>
      <p:cViewPr varScale="1">
        <p:scale>
          <a:sx n="68" d="100"/>
          <a:sy n="68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9E191E-997E-4427-94C4-7023E3E09E2D}" type="doc">
      <dgm:prSet loTypeId="urn:microsoft.com/office/officeart/2005/8/layout/vList2" loCatId="list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fr-FR"/>
        </a:p>
      </dgm:t>
    </dgm:pt>
    <dgm:pt modelId="{C50449B0-E9F1-460D-A351-EF1AA846E0F9}">
      <dgm:prSet phldrT="[Texte]" custT="1"/>
      <dgm:spPr/>
      <dgm:t>
        <a:bodyPr/>
        <a:lstStyle/>
        <a:p>
          <a:pPr algn="ctr" rtl="1"/>
          <a:r>
            <a:rPr lang="ar-DZ" sz="4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مقدمة</a:t>
          </a:r>
          <a:endParaRPr lang="fr-FR" sz="4000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5E25D619-3991-4E50-A98E-AB46FE74FE9E}" type="parTrans" cxnId="{025696E4-99F0-4C06-8E8F-72FDB195AB8D}">
      <dgm:prSet/>
      <dgm:spPr/>
      <dgm:t>
        <a:bodyPr/>
        <a:lstStyle/>
        <a:p>
          <a:pPr algn="r" rtl="1"/>
          <a:endParaRPr lang="fr-FR" sz="1800">
            <a:solidFill>
              <a:schemeClr val="bg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FA15E44C-0AD2-4719-8B1D-619B1DC70FEE}" type="sibTrans" cxnId="{025696E4-99F0-4C06-8E8F-72FDB195AB8D}">
      <dgm:prSet/>
      <dgm:spPr/>
      <dgm:t>
        <a:bodyPr/>
        <a:lstStyle/>
        <a:p>
          <a:pPr algn="r" rtl="1"/>
          <a:endParaRPr lang="fr-FR" sz="1800">
            <a:solidFill>
              <a:schemeClr val="bg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EC4A80FE-5944-4AF4-81FE-E963839FFF33}">
      <dgm:prSet phldrT="[Texte]" custT="1"/>
      <dgm:spPr/>
      <dgm:t>
        <a:bodyPr/>
        <a:lstStyle/>
        <a:p>
          <a:pPr algn="r" rtl="1"/>
          <a:r>
            <a:rPr lang="ar-DZ" sz="28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المبحث الثاني: ماهية الشركات متعددة الجنسيات</a:t>
          </a:r>
          <a:endParaRPr lang="fr-FR" sz="2800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CEF35001-805A-42F1-8ECD-DA1B601D031E}" type="parTrans" cxnId="{BF71939E-0549-48EA-8509-B8BD8CCDC25D}">
      <dgm:prSet/>
      <dgm:spPr/>
      <dgm:t>
        <a:bodyPr/>
        <a:lstStyle/>
        <a:p>
          <a:pPr algn="r" rtl="1"/>
          <a:endParaRPr lang="fr-FR" sz="1800">
            <a:solidFill>
              <a:schemeClr val="bg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FB72A059-F3DB-44E4-9D66-731F90AE922A}" type="sibTrans" cxnId="{BF71939E-0549-48EA-8509-B8BD8CCDC25D}">
      <dgm:prSet/>
      <dgm:spPr/>
      <dgm:t>
        <a:bodyPr/>
        <a:lstStyle/>
        <a:p>
          <a:pPr algn="r" rtl="1"/>
          <a:endParaRPr lang="fr-FR" sz="1800">
            <a:solidFill>
              <a:schemeClr val="bg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AE396C3B-BCA3-4932-8320-46D9EEC6FD63}">
      <dgm:prSet custT="1"/>
      <dgm:spPr/>
      <dgm:t>
        <a:bodyPr/>
        <a:lstStyle/>
        <a:p>
          <a:pPr marL="228600" indent="0" algn="r" defTabSz="889000" rtl="1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fr-FR" sz="2000" b="1" dirty="0">
            <a:solidFill>
              <a:schemeClr val="bg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9B1D0995-0C11-4028-9897-6B58221F327A}" type="parTrans" cxnId="{662C63F3-6903-43C3-9F09-53AA7D58DF16}">
      <dgm:prSet/>
      <dgm:spPr/>
      <dgm:t>
        <a:bodyPr/>
        <a:lstStyle/>
        <a:p>
          <a:pPr algn="r" rtl="1"/>
          <a:endParaRPr lang="fr-FR" sz="1800">
            <a:solidFill>
              <a:schemeClr val="bg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61DE8148-C5E4-492D-B991-06580F48339C}" type="sibTrans" cxnId="{662C63F3-6903-43C3-9F09-53AA7D58DF16}">
      <dgm:prSet/>
      <dgm:spPr/>
      <dgm:t>
        <a:bodyPr/>
        <a:lstStyle/>
        <a:p>
          <a:pPr algn="r" rtl="1"/>
          <a:endParaRPr lang="fr-FR" sz="1800">
            <a:solidFill>
              <a:schemeClr val="bg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CEFCC8B2-054B-4B54-97FB-EA1879A93FDA}">
      <dgm:prSet custT="1"/>
      <dgm:spPr/>
      <dgm:t>
        <a:bodyPr/>
        <a:lstStyle/>
        <a:p>
          <a:pPr marL="228600" indent="0" algn="r" defTabSz="889000" rtl="1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fr-FR" sz="2000" b="1" dirty="0">
            <a:solidFill>
              <a:schemeClr val="bg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B689E2AC-F545-4791-A597-457A26C2BB01}" type="parTrans" cxnId="{E8F7C600-47ED-40EA-8F32-6DE7BA020710}">
      <dgm:prSet/>
      <dgm:spPr/>
      <dgm:t>
        <a:bodyPr/>
        <a:lstStyle/>
        <a:p>
          <a:pPr algn="r" rtl="1"/>
          <a:endParaRPr lang="fr-FR" sz="1800">
            <a:solidFill>
              <a:schemeClr val="bg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EA0BAE7C-632B-4420-BB85-D0DE4DFC2443}" type="sibTrans" cxnId="{E8F7C600-47ED-40EA-8F32-6DE7BA020710}">
      <dgm:prSet/>
      <dgm:spPr/>
      <dgm:t>
        <a:bodyPr/>
        <a:lstStyle/>
        <a:p>
          <a:pPr algn="r" rtl="1"/>
          <a:endParaRPr lang="fr-FR" sz="1800">
            <a:solidFill>
              <a:schemeClr val="bg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0432AF24-1D5C-457B-8832-39BE1FFBC2E7}">
      <dgm:prSet custT="1"/>
      <dgm:spPr/>
      <dgm:t>
        <a:bodyPr/>
        <a:lstStyle/>
        <a:p>
          <a:pPr algn="ctr" rtl="1"/>
          <a:r>
            <a:rPr lang="ar-DZ" sz="4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الخاتمة</a:t>
          </a:r>
          <a:endParaRPr lang="fr-FR" sz="2000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77519CE6-6A31-4AA4-B7FA-2AFD4EB50307}" type="parTrans" cxnId="{017ECE9E-CD53-45D2-8E25-443FD7D2355C}">
      <dgm:prSet/>
      <dgm:spPr/>
      <dgm:t>
        <a:bodyPr/>
        <a:lstStyle/>
        <a:p>
          <a:pPr rtl="1"/>
          <a:endParaRPr lang="fr-FR" sz="1800">
            <a:solidFill>
              <a:schemeClr val="bg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02FB823C-D55F-4701-B7B3-57ABD1EC3007}" type="sibTrans" cxnId="{017ECE9E-CD53-45D2-8E25-443FD7D2355C}">
      <dgm:prSet/>
      <dgm:spPr/>
      <dgm:t>
        <a:bodyPr/>
        <a:lstStyle/>
        <a:p>
          <a:pPr rtl="1"/>
          <a:endParaRPr lang="fr-FR" sz="1800">
            <a:solidFill>
              <a:schemeClr val="bg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2AF03BCB-570D-4E23-93E3-9375F0761BEF}">
      <dgm:prSet custT="1"/>
      <dgm:spPr/>
      <dgm:t>
        <a:bodyPr/>
        <a:lstStyle/>
        <a:p>
          <a:pPr algn="r" rtl="1"/>
          <a:endParaRPr lang="fr-FR" sz="2000" b="1" dirty="0">
            <a:solidFill>
              <a:schemeClr val="bg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B1B97128-CD65-484B-89C9-7557A3369F54}" type="sibTrans" cxnId="{EB0D7EC9-AD0E-4200-90E4-D4C18FD8CA20}">
      <dgm:prSet/>
      <dgm:spPr/>
      <dgm:t>
        <a:bodyPr/>
        <a:lstStyle/>
        <a:p>
          <a:pPr rtl="1"/>
          <a:endParaRPr lang="fr-FR" sz="1800">
            <a:solidFill>
              <a:schemeClr val="bg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D36BBE20-F0AC-4721-82F1-28165FC66BD5}" type="parTrans" cxnId="{EB0D7EC9-AD0E-4200-90E4-D4C18FD8CA20}">
      <dgm:prSet/>
      <dgm:spPr/>
      <dgm:t>
        <a:bodyPr/>
        <a:lstStyle/>
        <a:p>
          <a:pPr rtl="1"/>
          <a:endParaRPr lang="fr-FR" sz="1800">
            <a:solidFill>
              <a:schemeClr val="bg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95A299DD-EF66-49B6-8F85-95E0E8638628}">
      <dgm:prSet custT="1"/>
      <dgm:spPr/>
      <dgm:t>
        <a:bodyPr/>
        <a:lstStyle/>
        <a:p>
          <a:pPr algn="r" rtl="1"/>
          <a:r>
            <a:rPr lang="ar-DZ" sz="2800" b="1" dirty="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المبحث الأول: ماهية شركات الدولية</a:t>
          </a:r>
          <a:endParaRPr lang="fr-FR" sz="2800" b="1" dirty="0">
            <a:solidFill>
              <a:schemeClr val="bg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4C1C051A-7383-4B29-946A-27CA9EF18288}" type="sibTrans" cxnId="{78D07A6B-8761-4A5B-8D7F-8D8D3C946D55}">
      <dgm:prSet/>
      <dgm:spPr/>
      <dgm:t>
        <a:bodyPr/>
        <a:lstStyle/>
        <a:p>
          <a:pPr rtl="1"/>
          <a:endParaRPr lang="fr-FR" sz="1800">
            <a:solidFill>
              <a:schemeClr val="bg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84FA8B9A-8AF6-4B64-B268-DD70F69DE886}" type="parTrans" cxnId="{78D07A6B-8761-4A5B-8D7F-8D8D3C946D55}">
      <dgm:prSet/>
      <dgm:spPr/>
      <dgm:t>
        <a:bodyPr/>
        <a:lstStyle/>
        <a:p>
          <a:pPr rtl="1"/>
          <a:endParaRPr lang="fr-FR" sz="1800">
            <a:solidFill>
              <a:schemeClr val="bg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3AB33483-FC28-4483-BE4D-017063207406}" type="pres">
      <dgm:prSet presAssocID="{C19E191E-997E-4427-94C4-7023E3E09E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DB48BDD-0E06-4AA9-9B16-2A567FC0F2A1}" type="pres">
      <dgm:prSet presAssocID="{C50449B0-E9F1-460D-A351-EF1AA846E0F9}" presName="parentText" presStyleLbl="node1" presStyleIdx="0" presStyleCnt="4" custScaleY="47032" custLinFactY="-41234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8F4242-5B45-4046-AE6A-6E124A45CF4A}" type="pres">
      <dgm:prSet presAssocID="{FA15E44C-0AD2-4719-8B1D-619B1DC70FEE}" presName="spacer" presStyleCnt="0"/>
      <dgm:spPr/>
      <dgm:t>
        <a:bodyPr/>
        <a:lstStyle/>
        <a:p>
          <a:endParaRPr lang="fr-FR"/>
        </a:p>
      </dgm:t>
    </dgm:pt>
    <dgm:pt modelId="{84763C57-F83E-4D32-B826-053E239AE172}" type="pres">
      <dgm:prSet presAssocID="{EC4A80FE-5944-4AF4-81FE-E963839FFF33}" presName="parentText" presStyleLbl="node1" presStyleIdx="1" presStyleCnt="4" custScaleY="44548" custLinFactY="100000" custLinFactNeighborX="0" custLinFactNeighborY="10963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D90A5A-0D92-4DC2-B93B-FB36A690BF8F}" type="pres">
      <dgm:prSet presAssocID="{EC4A80FE-5944-4AF4-81FE-E963839FFF33}" presName="childText" presStyleLbl="revTx" presStyleIdx="0" presStyleCnt="2" custScaleY="183854" custLinFactY="-46993" custLinFactNeighborX="1982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444C95-EB59-4405-9283-FD8189FB0DF1}" type="pres">
      <dgm:prSet presAssocID="{95A299DD-EF66-49B6-8F85-95E0E8638628}" presName="parentText" presStyleLbl="node1" presStyleIdx="2" presStyleCnt="4" custScaleY="48061" custLinFactY="-100000" custLinFactNeighborX="0" custLinFactNeighborY="-18158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0BB6AC-4A37-4C1C-AB9B-1FDAAC19CE29}" type="pres">
      <dgm:prSet presAssocID="{95A299DD-EF66-49B6-8F85-95E0E863862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A9D143-7DBB-4C29-9F8A-F501660B6E58}" type="pres">
      <dgm:prSet presAssocID="{0432AF24-1D5C-457B-8832-39BE1FFBC2E7}" presName="parentText" presStyleLbl="node1" presStyleIdx="3" presStyleCnt="4" custScaleY="41383" custLinFactNeighborX="0" custLinFactNeighborY="7719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B0D7EC9-AD0E-4200-90E4-D4C18FD8CA20}" srcId="{95A299DD-EF66-49B6-8F85-95E0E8638628}" destId="{2AF03BCB-570D-4E23-93E3-9375F0761BEF}" srcOrd="0" destOrd="0" parTransId="{D36BBE20-F0AC-4721-82F1-28165FC66BD5}" sibTransId="{B1B97128-CD65-484B-89C9-7557A3369F54}"/>
    <dgm:cxn modelId="{B4D398F0-3CD8-4012-AD1A-9D0D65BB2341}" type="presOf" srcId="{C19E191E-997E-4427-94C4-7023E3E09E2D}" destId="{3AB33483-FC28-4483-BE4D-017063207406}" srcOrd="0" destOrd="0" presId="urn:microsoft.com/office/officeart/2005/8/layout/vList2"/>
    <dgm:cxn modelId="{017ECE9E-CD53-45D2-8E25-443FD7D2355C}" srcId="{C19E191E-997E-4427-94C4-7023E3E09E2D}" destId="{0432AF24-1D5C-457B-8832-39BE1FFBC2E7}" srcOrd="3" destOrd="0" parTransId="{77519CE6-6A31-4AA4-B7FA-2AFD4EB50307}" sibTransId="{02FB823C-D55F-4701-B7B3-57ABD1EC3007}"/>
    <dgm:cxn modelId="{C1DE0C64-1CDA-43FD-9A75-C98E986B1A73}" type="presOf" srcId="{2AF03BCB-570D-4E23-93E3-9375F0761BEF}" destId="{1C0BB6AC-4A37-4C1C-AB9B-1FDAAC19CE29}" srcOrd="0" destOrd="0" presId="urn:microsoft.com/office/officeart/2005/8/layout/vList2"/>
    <dgm:cxn modelId="{662C63F3-6903-43C3-9F09-53AA7D58DF16}" srcId="{EC4A80FE-5944-4AF4-81FE-E963839FFF33}" destId="{AE396C3B-BCA3-4932-8320-46D9EEC6FD63}" srcOrd="0" destOrd="0" parTransId="{9B1D0995-0C11-4028-9897-6B58221F327A}" sibTransId="{61DE8148-C5E4-492D-B991-06580F48339C}"/>
    <dgm:cxn modelId="{BF71939E-0549-48EA-8509-B8BD8CCDC25D}" srcId="{C19E191E-997E-4427-94C4-7023E3E09E2D}" destId="{EC4A80FE-5944-4AF4-81FE-E963839FFF33}" srcOrd="1" destOrd="0" parTransId="{CEF35001-805A-42F1-8ECD-DA1B601D031E}" sibTransId="{FB72A059-F3DB-44E4-9D66-731F90AE922A}"/>
    <dgm:cxn modelId="{025696E4-99F0-4C06-8E8F-72FDB195AB8D}" srcId="{C19E191E-997E-4427-94C4-7023E3E09E2D}" destId="{C50449B0-E9F1-460D-A351-EF1AA846E0F9}" srcOrd="0" destOrd="0" parTransId="{5E25D619-3991-4E50-A98E-AB46FE74FE9E}" sibTransId="{FA15E44C-0AD2-4719-8B1D-619B1DC70FEE}"/>
    <dgm:cxn modelId="{ADC16F22-A1B5-4C43-843F-B87745B421B6}" type="presOf" srcId="{0432AF24-1D5C-457B-8832-39BE1FFBC2E7}" destId="{ACA9D143-7DBB-4C29-9F8A-F501660B6E58}" srcOrd="0" destOrd="0" presId="urn:microsoft.com/office/officeart/2005/8/layout/vList2"/>
    <dgm:cxn modelId="{884355E0-3F82-4058-96AA-ACA5A649B152}" type="presOf" srcId="{EC4A80FE-5944-4AF4-81FE-E963839FFF33}" destId="{84763C57-F83E-4D32-B826-053E239AE172}" srcOrd="0" destOrd="0" presId="urn:microsoft.com/office/officeart/2005/8/layout/vList2"/>
    <dgm:cxn modelId="{6CA98EA8-33A4-4992-84E0-8882B8723552}" type="presOf" srcId="{C50449B0-E9F1-460D-A351-EF1AA846E0F9}" destId="{0DB48BDD-0E06-4AA9-9B16-2A567FC0F2A1}" srcOrd="0" destOrd="0" presId="urn:microsoft.com/office/officeart/2005/8/layout/vList2"/>
    <dgm:cxn modelId="{78D07A6B-8761-4A5B-8D7F-8D8D3C946D55}" srcId="{C19E191E-997E-4427-94C4-7023E3E09E2D}" destId="{95A299DD-EF66-49B6-8F85-95E0E8638628}" srcOrd="2" destOrd="0" parTransId="{84FA8B9A-8AF6-4B64-B268-DD70F69DE886}" sibTransId="{4C1C051A-7383-4B29-946A-27CA9EF18288}"/>
    <dgm:cxn modelId="{53006955-B504-4BAF-814F-8CAA2A575BB6}" type="presOf" srcId="{95A299DD-EF66-49B6-8F85-95E0E8638628}" destId="{1C444C95-EB59-4405-9283-FD8189FB0DF1}" srcOrd="0" destOrd="0" presId="urn:microsoft.com/office/officeart/2005/8/layout/vList2"/>
    <dgm:cxn modelId="{5EA29177-B06B-40F2-A252-821B2556AC73}" type="presOf" srcId="{AE396C3B-BCA3-4932-8320-46D9EEC6FD63}" destId="{15D90A5A-0D92-4DC2-B93B-FB36A690BF8F}" srcOrd="0" destOrd="0" presId="urn:microsoft.com/office/officeart/2005/8/layout/vList2"/>
    <dgm:cxn modelId="{E8F7C600-47ED-40EA-8F32-6DE7BA020710}" srcId="{EC4A80FE-5944-4AF4-81FE-E963839FFF33}" destId="{CEFCC8B2-054B-4B54-97FB-EA1879A93FDA}" srcOrd="1" destOrd="0" parTransId="{B689E2AC-F545-4791-A597-457A26C2BB01}" sibTransId="{EA0BAE7C-632B-4420-BB85-D0DE4DFC2443}"/>
    <dgm:cxn modelId="{30A0F4D2-317E-430B-B87B-D01C745D9B00}" type="presOf" srcId="{CEFCC8B2-054B-4B54-97FB-EA1879A93FDA}" destId="{15D90A5A-0D92-4DC2-B93B-FB36A690BF8F}" srcOrd="0" destOrd="1" presId="urn:microsoft.com/office/officeart/2005/8/layout/vList2"/>
    <dgm:cxn modelId="{4B48C2C8-69C4-47E4-9EA9-3730CCAE2864}" type="presParOf" srcId="{3AB33483-FC28-4483-BE4D-017063207406}" destId="{0DB48BDD-0E06-4AA9-9B16-2A567FC0F2A1}" srcOrd="0" destOrd="0" presId="urn:microsoft.com/office/officeart/2005/8/layout/vList2"/>
    <dgm:cxn modelId="{B6F45262-8B97-4ED6-98B2-A513694514DD}" type="presParOf" srcId="{3AB33483-FC28-4483-BE4D-017063207406}" destId="{7A8F4242-5B45-4046-AE6A-6E124A45CF4A}" srcOrd="1" destOrd="0" presId="urn:microsoft.com/office/officeart/2005/8/layout/vList2"/>
    <dgm:cxn modelId="{14E9969A-D28A-444B-85DF-4CD666C633E7}" type="presParOf" srcId="{3AB33483-FC28-4483-BE4D-017063207406}" destId="{84763C57-F83E-4D32-B826-053E239AE172}" srcOrd="2" destOrd="0" presId="urn:microsoft.com/office/officeart/2005/8/layout/vList2"/>
    <dgm:cxn modelId="{2775C51E-5363-41B5-8F59-EEE5684D3A3C}" type="presParOf" srcId="{3AB33483-FC28-4483-BE4D-017063207406}" destId="{15D90A5A-0D92-4DC2-B93B-FB36A690BF8F}" srcOrd="3" destOrd="0" presId="urn:microsoft.com/office/officeart/2005/8/layout/vList2"/>
    <dgm:cxn modelId="{5B8A6B86-B8F6-4B6D-BCC5-FA72549C7947}" type="presParOf" srcId="{3AB33483-FC28-4483-BE4D-017063207406}" destId="{1C444C95-EB59-4405-9283-FD8189FB0DF1}" srcOrd="4" destOrd="0" presId="urn:microsoft.com/office/officeart/2005/8/layout/vList2"/>
    <dgm:cxn modelId="{771B5F8F-6641-4D79-9F26-40D25FEF5CDD}" type="presParOf" srcId="{3AB33483-FC28-4483-BE4D-017063207406}" destId="{1C0BB6AC-4A37-4C1C-AB9B-1FDAAC19CE29}" srcOrd="5" destOrd="0" presId="urn:microsoft.com/office/officeart/2005/8/layout/vList2"/>
    <dgm:cxn modelId="{1B9A28D5-31CE-481D-8015-EEC04FA86D04}" type="presParOf" srcId="{3AB33483-FC28-4483-BE4D-017063207406}" destId="{ACA9D143-7DBB-4C29-9F8A-F501660B6E58}" srcOrd="6" destOrd="0" presId="urn:microsoft.com/office/officeart/2005/8/layout/vList2"/>
  </dgm:cxnLst>
  <dgm:bg>
    <a:effectLst>
      <a:outerShdw blurRad="50800" dist="50800" dir="5400000" algn="ctr" rotWithShape="0">
        <a:schemeClr val="bg1">
          <a:alpha val="96000"/>
        </a:schemeClr>
      </a:outerShdw>
    </a:effectLst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29451C-C90A-49EA-A3A5-0C336633E805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13007D99-1C79-4AEF-AAB0-7FC78AE64BC7}">
      <dgm:prSet phldrT="[Texte]"/>
      <dgm:spPr/>
      <dgm:t>
        <a:bodyPr/>
        <a:lstStyle/>
        <a:p>
          <a:pPr algn="ctr"/>
          <a:r>
            <a:rPr lang="ar-DZ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التصدير</a:t>
          </a:r>
          <a:endParaRPr lang="fr-FR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41266F9-A638-40B3-9B09-B61250F4BA67}" type="parTrans" cxnId="{E43EAE1B-4258-4B67-A7D2-FD91595A2034}">
      <dgm:prSet/>
      <dgm:spPr/>
      <dgm:t>
        <a:bodyPr/>
        <a:lstStyle/>
        <a:p>
          <a:endParaRPr lang="fr-FR"/>
        </a:p>
      </dgm:t>
    </dgm:pt>
    <dgm:pt modelId="{94CEB316-9E9D-4596-878F-FBAC98571F82}" type="sibTrans" cxnId="{E43EAE1B-4258-4B67-A7D2-FD91595A2034}">
      <dgm:prSet/>
      <dgm:spPr/>
      <dgm:t>
        <a:bodyPr/>
        <a:lstStyle/>
        <a:p>
          <a:endParaRPr lang="fr-FR"/>
        </a:p>
      </dgm:t>
    </dgm:pt>
    <dgm:pt modelId="{2F56E9A9-DC8B-454E-818F-277DC659F2EE}">
      <dgm:prSet phldrT="[Texte]"/>
      <dgm:spPr/>
      <dgm:t>
        <a:bodyPr/>
        <a:lstStyle/>
        <a:p>
          <a:r>
            <a:rPr lang="ar-DZ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الترخيص الأجنبي</a:t>
          </a:r>
          <a:endParaRPr lang="fr-FR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3964229-809A-4417-9F26-606D5FCC140A}" type="parTrans" cxnId="{928EB204-CC6E-43DA-BBA4-ED1E102E2850}">
      <dgm:prSet/>
      <dgm:spPr/>
      <dgm:t>
        <a:bodyPr/>
        <a:lstStyle/>
        <a:p>
          <a:endParaRPr lang="fr-FR"/>
        </a:p>
      </dgm:t>
    </dgm:pt>
    <dgm:pt modelId="{328A06A9-49D3-4B36-8A73-5B5F7837EABC}" type="sibTrans" cxnId="{928EB204-CC6E-43DA-BBA4-ED1E102E2850}">
      <dgm:prSet/>
      <dgm:spPr/>
      <dgm:t>
        <a:bodyPr/>
        <a:lstStyle/>
        <a:p>
          <a:endParaRPr lang="fr-FR"/>
        </a:p>
      </dgm:t>
    </dgm:pt>
    <dgm:pt modelId="{CD95156B-47A5-45B4-A043-32EE907B0C26}">
      <dgm:prSet phldrT="[Texte]"/>
      <dgm:spPr/>
      <dgm:t>
        <a:bodyPr/>
        <a:lstStyle/>
        <a:p>
          <a:r>
            <a:rPr lang="ar-DZ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الإستثمار</a:t>
          </a:r>
          <a:r>
            <a:rPr lang="ar-DZ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 المشترك</a:t>
          </a:r>
          <a:endParaRPr lang="fr-FR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64C26D0-AEB3-4813-877C-75EBE2A7FA7E}" type="parTrans" cxnId="{63C015E8-E284-4434-B3C4-DCB905FB81C1}">
      <dgm:prSet/>
      <dgm:spPr/>
      <dgm:t>
        <a:bodyPr/>
        <a:lstStyle/>
        <a:p>
          <a:endParaRPr lang="fr-FR"/>
        </a:p>
      </dgm:t>
    </dgm:pt>
    <dgm:pt modelId="{CBE04968-5A36-4611-992A-3F9C40CE73E6}" type="sibTrans" cxnId="{63C015E8-E284-4434-B3C4-DCB905FB81C1}">
      <dgm:prSet/>
      <dgm:spPr/>
      <dgm:t>
        <a:bodyPr/>
        <a:lstStyle/>
        <a:p>
          <a:endParaRPr lang="fr-FR"/>
        </a:p>
      </dgm:t>
    </dgm:pt>
    <dgm:pt modelId="{6DBFA592-96B2-4D98-B49C-1F96107F7DBB}">
      <dgm:prSet/>
      <dgm:spPr/>
      <dgm:t>
        <a:bodyPr/>
        <a:lstStyle/>
        <a:p>
          <a:pPr algn="l"/>
          <a:endParaRPr lang="fr-FR" dirty="0"/>
        </a:p>
      </dgm:t>
    </dgm:pt>
    <dgm:pt modelId="{CA8E4886-1F5E-4274-ADCD-F4BC660F3F78}" type="parTrans" cxnId="{A26804E8-2890-4B5D-BF1C-B5EBE1F4D4B8}">
      <dgm:prSet/>
      <dgm:spPr/>
      <dgm:t>
        <a:bodyPr/>
        <a:lstStyle/>
        <a:p>
          <a:endParaRPr lang="fr-FR"/>
        </a:p>
      </dgm:t>
    </dgm:pt>
    <dgm:pt modelId="{37E633F3-5AC6-40EA-B4F4-1997510151B2}" type="sibTrans" cxnId="{A26804E8-2890-4B5D-BF1C-B5EBE1F4D4B8}">
      <dgm:prSet/>
      <dgm:spPr/>
      <dgm:t>
        <a:bodyPr/>
        <a:lstStyle/>
        <a:p>
          <a:endParaRPr lang="fr-FR"/>
        </a:p>
      </dgm:t>
    </dgm:pt>
    <dgm:pt modelId="{66D4B552-3821-49BE-8DA5-8E3E1AA8427E}">
      <dgm:prSet phldrT="[Texte]"/>
      <dgm:spPr/>
      <dgm:t>
        <a:bodyPr/>
        <a:lstStyle/>
        <a:p>
          <a:r>
            <a:rPr lang="ar-DZ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الإستثمار</a:t>
          </a:r>
          <a:r>
            <a:rPr lang="ar-DZ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 المباشر</a:t>
          </a:r>
          <a:endParaRPr lang="fr-FR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58E75B7-C9ED-4A43-A448-35231122DC9C}" type="parTrans" cxnId="{186E1CF8-4746-4C75-9A4C-DCDB8252E127}">
      <dgm:prSet/>
      <dgm:spPr/>
      <dgm:t>
        <a:bodyPr/>
        <a:lstStyle/>
        <a:p>
          <a:endParaRPr lang="fr-FR"/>
        </a:p>
      </dgm:t>
    </dgm:pt>
    <dgm:pt modelId="{A1105C30-F1F2-4F7C-A533-B4D8787F0016}" type="sibTrans" cxnId="{186E1CF8-4746-4C75-9A4C-DCDB8252E127}">
      <dgm:prSet/>
      <dgm:spPr/>
      <dgm:t>
        <a:bodyPr/>
        <a:lstStyle/>
        <a:p>
          <a:endParaRPr lang="fr-FR"/>
        </a:p>
      </dgm:t>
    </dgm:pt>
    <dgm:pt modelId="{7D34F78B-4587-4A8C-8705-8E368D0464F2}" type="pres">
      <dgm:prSet presAssocID="{8829451C-C90A-49EA-A3A5-0C336633E8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206CDFB-419C-4AAA-A349-0D3F49C450EA}" type="pres">
      <dgm:prSet presAssocID="{13007D99-1C79-4AEF-AAB0-7FC78AE64BC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739CB8-B319-40DE-9FE8-55F9B047659C}" type="pres">
      <dgm:prSet presAssocID="{94CEB316-9E9D-4596-878F-FBAC98571F82}" presName="sibTrans" presStyleLbl="sibTrans2D1" presStyleIdx="0" presStyleCnt="3"/>
      <dgm:spPr/>
      <dgm:t>
        <a:bodyPr/>
        <a:lstStyle/>
        <a:p>
          <a:endParaRPr lang="fr-FR"/>
        </a:p>
      </dgm:t>
    </dgm:pt>
    <dgm:pt modelId="{C11131B6-8AB6-4CC6-BF37-A21D27B59480}" type="pres">
      <dgm:prSet presAssocID="{94CEB316-9E9D-4596-878F-FBAC98571F82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F9A3651D-715C-48E7-81BB-586DBB766712}" type="pres">
      <dgm:prSet presAssocID="{2F56E9A9-DC8B-454E-818F-277DC659F2E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405D95-3A1E-477D-9A1C-E64FAA7788E5}" type="pres">
      <dgm:prSet presAssocID="{328A06A9-49D3-4B36-8A73-5B5F7837EABC}" presName="sibTrans" presStyleLbl="sibTrans2D1" presStyleIdx="1" presStyleCnt="3"/>
      <dgm:spPr/>
      <dgm:t>
        <a:bodyPr/>
        <a:lstStyle/>
        <a:p>
          <a:endParaRPr lang="fr-FR"/>
        </a:p>
      </dgm:t>
    </dgm:pt>
    <dgm:pt modelId="{A79EDAC5-6067-42AD-BFA5-2C3712CBBD30}" type="pres">
      <dgm:prSet presAssocID="{328A06A9-49D3-4B36-8A73-5B5F7837EABC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9C6D3F4D-FC9E-4AAF-A503-EC18CD188C59}" type="pres">
      <dgm:prSet presAssocID="{CD95156B-47A5-45B4-A043-32EE907B0C2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0154AF-7E62-4566-9DEE-8A79D6E46E17}" type="pres">
      <dgm:prSet presAssocID="{CBE04968-5A36-4611-992A-3F9C40CE73E6}" presName="sibTrans" presStyleLbl="sibTrans2D1" presStyleIdx="2" presStyleCnt="3"/>
      <dgm:spPr/>
      <dgm:t>
        <a:bodyPr/>
        <a:lstStyle/>
        <a:p>
          <a:endParaRPr lang="fr-FR"/>
        </a:p>
      </dgm:t>
    </dgm:pt>
    <dgm:pt modelId="{D3F47E67-2399-4CCC-A149-0FD490792829}" type="pres">
      <dgm:prSet presAssocID="{CBE04968-5A36-4611-992A-3F9C40CE73E6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6A230B59-E1C9-4CBF-ABC6-351DE124D232}" type="pres">
      <dgm:prSet presAssocID="{66D4B552-3821-49BE-8DA5-8E3E1AA842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9CA4F05-06A5-432E-98F3-D8F513C96BB2}" type="presOf" srcId="{94CEB316-9E9D-4596-878F-FBAC98571F82}" destId="{13739CB8-B319-40DE-9FE8-55F9B047659C}" srcOrd="0" destOrd="0" presId="urn:microsoft.com/office/officeart/2005/8/layout/process1"/>
    <dgm:cxn modelId="{D404C8A1-3852-4DD3-97D8-1930337DE224}" type="presOf" srcId="{94CEB316-9E9D-4596-878F-FBAC98571F82}" destId="{C11131B6-8AB6-4CC6-BF37-A21D27B59480}" srcOrd="1" destOrd="0" presId="urn:microsoft.com/office/officeart/2005/8/layout/process1"/>
    <dgm:cxn modelId="{5FF24038-9301-4F5F-9CF9-6D5CF6FF9C57}" type="presOf" srcId="{CD95156B-47A5-45B4-A043-32EE907B0C26}" destId="{9C6D3F4D-FC9E-4AAF-A503-EC18CD188C59}" srcOrd="0" destOrd="0" presId="urn:microsoft.com/office/officeart/2005/8/layout/process1"/>
    <dgm:cxn modelId="{E43EAE1B-4258-4B67-A7D2-FD91595A2034}" srcId="{8829451C-C90A-49EA-A3A5-0C336633E805}" destId="{13007D99-1C79-4AEF-AAB0-7FC78AE64BC7}" srcOrd="0" destOrd="0" parTransId="{641266F9-A638-40B3-9B09-B61250F4BA67}" sibTransId="{94CEB316-9E9D-4596-878F-FBAC98571F82}"/>
    <dgm:cxn modelId="{129DC067-7A61-428E-A35F-8AB7CEA3E527}" type="presOf" srcId="{6DBFA592-96B2-4D98-B49C-1F96107F7DBB}" destId="{E206CDFB-419C-4AAA-A349-0D3F49C450EA}" srcOrd="0" destOrd="1" presId="urn:microsoft.com/office/officeart/2005/8/layout/process1"/>
    <dgm:cxn modelId="{91DBE736-D5CC-4183-9AEE-1478F626E394}" type="presOf" srcId="{13007D99-1C79-4AEF-AAB0-7FC78AE64BC7}" destId="{E206CDFB-419C-4AAA-A349-0D3F49C450EA}" srcOrd="0" destOrd="0" presId="urn:microsoft.com/office/officeart/2005/8/layout/process1"/>
    <dgm:cxn modelId="{A26804E8-2890-4B5D-BF1C-B5EBE1F4D4B8}" srcId="{13007D99-1C79-4AEF-AAB0-7FC78AE64BC7}" destId="{6DBFA592-96B2-4D98-B49C-1F96107F7DBB}" srcOrd="0" destOrd="0" parTransId="{CA8E4886-1F5E-4274-ADCD-F4BC660F3F78}" sibTransId="{37E633F3-5AC6-40EA-B4F4-1997510151B2}"/>
    <dgm:cxn modelId="{186E1CF8-4746-4C75-9A4C-DCDB8252E127}" srcId="{8829451C-C90A-49EA-A3A5-0C336633E805}" destId="{66D4B552-3821-49BE-8DA5-8E3E1AA8427E}" srcOrd="3" destOrd="0" parTransId="{858E75B7-C9ED-4A43-A448-35231122DC9C}" sibTransId="{A1105C30-F1F2-4F7C-A533-B4D8787F0016}"/>
    <dgm:cxn modelId="{BFA1A2F0-4C42-4B5F-AA60-88BB1A48D7CA}" type="presOf" srcId="{328A06A9-49D3-4B36-8A73-5B5F7837EABC}" destId="{F8405D95-3A1E-477D-9A1C-E64FAA7788E5}" srcOrd="0" destOrd="0" presId="urn:microsoft.com/office/officeart/2005/8/layout/process1"/>
    <dgm:cxn modelId="{1A47B745-BCCF-4C9A-96DC-D9C3E4EC535D}" type="presOf" srcId="{CBE04968-5A36-4611-992A-3F9C40CE73E6}" destId="{240154AF-7E62-4566-9DEE-8A79D6E46E17}" srcOrd="0" destOrd="0" presId="urn:microsoft.com/office/officeart/2005/8/layout/process1"/>
    <dgm:cxn modelId="{63C015E8-E284-4434-B3C4-DCB905FB81C1}" srcId="{8829451C-C90A-49EA-A3A5-0C336633E805}" destId="{CD95156B-47A5-45B4-A043-32EE907B0C26}" srcOrd="2" destOrd="0" parTransId="{C64C26D0-AEB3-4813-877C-75EBE2A7FA7E}" sibTransId="{CBE04968-5A36-4611-992A-3F9C40CE73E6}"/>
    <dgm:cxn modelId="{379FB773-C29B-48F0-8B2D-DA39F0EDA574}" type="presOf" srcId="{CBE04968-5A36-4611-992A-3F9C40CE73E6}" destId="{D3F47E67-2399-4CCC-A149-0FD490792829}" srcOrd="1" destOrd="0" presId="urn:microsoft.com/office/officeart/2005/8/layout/process1"/>
    <dgm:cxn modelId="{A91E8F47-41A4-4DE7-A68A-1EA32AF9927C}" type="presOf" srcId="{66D4B552-3821-49BE-8DA5-8E3E1AA8427E}" destId="{6A230B59-E1C9-4CBF-ABC6-351DE124D232}" srcOrd="0" destOrd="0" presId="urn:microsoft.com/office/officeart/2005/8/layout/process1"/>
    <dgm:cxn modelId="{928EB204-CC6E-43DA-BBA4-ED1E102E2850}" srcId="{8829451C-C90A-49EA-A3A5-0C336633E805}" destId="{2F56E9A9-DC8B-454E-818F-277DC659F2EE}" srcOrd="1" destOrd="0" parTransId="{13964229-809A-4417-9F26-606D5FCC140A}" sibTransId="{328A06A9-49D3-4B36-8A73-5B5F7837EABC}"/>
    <dgm:cxn modelId="{C6751E51-8FCD-4FC1-850A-2C72FC308739}" type="presOf" srcId="{328A06A9-49D3-4B36-8A73-5B5F7837EABC}" destId="{A79EDAC5-6067-42AD-BFA5-2C3712CBBD30}" srcOrd="1" destOrd="0" presId="urn:microsoft.com/office/officeart/2005/8/layout/process1"/>
    <dgm:cxn modelId="{F611EAB4-75B0-4636-B6A5-CF6D3AC99E09}" type="presOf" srcId="{8829451C-C90A-49EA-A3A5-0C336633E805}" destId="{7D34F78B-4587-4A8C-8705-8E368D0464F2}" srcOrd="0" destOrd="0" presId="urn:microsoft.com/office/officeart/2005/8/layout/process1"/>
    <dgm:cxn modelId="{39A78832-3977-4E73-BF56-09F1031D56A5}" type="presOf" srcId="{2F56E9A9-DC8B-454E-818F-277DC659F2EE}" destId="{F9A3651D-715C-48E7-81BB-586DBB766712}" srcOrd="0" destOrd="0" presId="urn:microsoft.com/office/officeart/2005/8/layout/process1"/>
    <dgm:cxn modelId="{DBF20573-DEC9-493D-A0A9-27BB277FCB4A}" type="presParOf" srcId="{7D34F78B-4587-4A8C-8705-8E368D0464F2}" destId="{E206CDFB-419C-4AAA-A349-0D3F49C450EA}" srcOrd="0" destOrd="0" presId="urn:microsoft.com/office/officeart/2005/8/layout/process1"/>
    <dgm:cxn modelId="{3526FC9F-1214-4D5C-B060-77BA6F2A525D}" type="presParOf" srcId="{7D34F78B-4587-4A8C-8705-8E368D0464F2}" destId="{13739CB8-B319-40DE-9FE8-55F9B047659C}" srcOrd="1" destOrd="0" presId="urn:microsoft.com/office/officeart/2005/8/layout/process1"/>
    <dgm:cxn modelId="{6B667C9B-5DFA-434B-8A5F-261BB80A3277}" type="presParOf" srcId="{13739CB8-B319-40DE-9FE8-55F9B047659C}" destId="{C11131B6-8AB6-4CC6-BF37-A21D27B59480}" srcOrd="0" destOrd="0" presId="urn:microsoft.com/office/officeart/2005/8/layout/process1"/>
    <dgm:cxn modelId="{B4BC76F5-5FEF-4D65-AAFC-CE058A40379B}" type="presParOf" srcId="{7D34F78B-4587-4A8C-8705-8E368D0464F2}" destId="{F9A3651D-715C-48E7-81BB-586DBB766712}" srcOrd="2" destOrd="0" presId="urn:microsoft.com/office/officeart/2005/8/layout/process1"/>
    <dgm:cxn modelId="{3195AAE1-94CA-4C77-9D03-C243364F5E60}" type="presParOf" srcId="{7D34F78B-4587-4A8C-8705-8E368D0464F2}" destId="{F8405D95-3A1E-477D-9A1C-E64FAA7788E5}" srcOrd="3" destOrd="0" presId="urn:microsoft.com/office/officeart/2005/8/layout/process1"/>
    <dgm:cxn modelId="{18D859AE-90D6-4613-AFFA-B65727D51042}" type="presParOf" srcId="{F8405D95-3A1E-477D-9A1C-E64FAA7788E5}" destId="{A79EDAC5-6067-42AD-BFA5-2C3712CBBD30}" srcOrd="0" destOrd="0" presId="urn:microsoft.com/office/officeart/2005/8/layout/process1"/>
    <dgm:cxn modelId="{ED5F32FD-B560-45BB-B9A3-DAF175F7B1FD}" type="presParOf" srcId="{7D34F78B-4587-4A8C-8705-8E368D0464F2}" destId="{9C6D3F4D-FC9E-4AAF-A503-EC18CD188C59}" srcOrd="4" destOrd="0" presId="urn:microsoft.com/office/officeart/2005/8/layout/process1"/>
    <dgm:cxn modelId="{FEA3706B-C83B-4556-9FC2-31AA0777049B}" type="presParOf" srcId="{7D34F78B-4587-4A8C-8705-8E368D0464F2}" destId="{240154AF-7E62-4566-9DEE-8A79D6E46E17}" srcOrd="5" destOrd="0" presId="urn:microsoft.com/office/officeart/2005/8/layout/process1"/>
    <dgm:cxn modelId="{47F4E2AB-53A1-46B4-AE36-B8FC520F830D}" type="presParOf" srcId="{240154AF-7E62-4566-9DEE-8A79D6E46E17}" destId="{D3F47E67-2399-4CCC-A149-0FD490792829}" srcOrd="0" destOrd="0" presId="urn:microsoft.com/office/officeart/2005/8/layout/process1"/>
    <dgm:cxn modelId="{01B69C2A-F981-481E-ADDC-7833C9ECD8C8}" type="presParOf" srcId="{7D34F78B-4587-4A8C-8705-8E368D0464F2}" destId="{6A230B59-E1C9-4CBF-ABC6-351DE124D232}" srcOrd="6" destOrd="0" presId="urn:microsoft.com/office/officeart/2005/8/layout/process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1D89AD-78B1-4B5F-9B53-B4BB82DAC411}" type="doc">
      <dgm:prSet loTypeId="urn:microsoft.com/office/officeart/2005/8/layout/pyramid2" loCatId="list" qsTypeId="urn:microsoft.com/office/officeart/2005/8/quickstyle/3d5" qsCatId="3D" csTypeId="urn:microsoft.com/office/officeart/2005/8/colors/colorful5" csCatId="colorful" phldr="1"/>
      <dgm:spPr/>
    </dgm:pt>
    <dgm:pt modelId="{3DE31835-1ED8-469F-B3A3-95D9A88A7CE4}">
      <dgm:prSet phldrT="[Texte]"/>
      <dgm:spPr/>
      <dgm:t>
        <a:bodyPr/>
        <a:lstStyle/>
        <a:p>
          <a:r>
            <a:rPr lang="ar-DZ" dirty="0" smtClean="0"/>
            <a:t>توسيع المبيعات </a:t>
          </a:r>
          <a:endParaRPr lang="fr-FR" dirty="0"/>
        </a:p>
      </dgm:t>
    </dgm:pt>
    <dgm:pt modelId="{E19C9F98-BF58-4ED1-826D-4230F0270F0A}" type="parTrans" cxnId="{B16949DE-8D85-4195-887D-29A547F2AFB4}">
      <dgm:prSet/>
      <dgm:spPr/>
      <dgm:t>
        <a:bodyPr/>
        <a:lstStyle/>
        <a:p>
          <a:endParaRPr lang="fr-FR"/>
        </a:p>
      </dgm:t>
    </dgm:pt>
    <dgm:pt modelId="{A5A475DE-C18C-4F6D-B909-DD49EDF7B457}" type="sibTrans" cxnId="{B16949DE-8D85-4195-887D-29A547F2AFB4}">
      <dgm:prSet/>
      <dgm:spPr/>
      <dgm:t>
        <a:bodyPr/>
        <a:lstStyle/>
        <a:p>
          <a:endParaRPr lang="fr-FR"/>
        </a:p>
      </dgm:t>
    </dgm:pt>
    <dgm:pt modelId="{02C817E8-A481-4B63-B7CB-30504E53DA68}">
      <dgm:prSet phldrT="[Texte]"/>
      <dgm:spPr/>
      <dgm:t>
        <a:bodyPr/>
        <a:lstStyle/>
        <a:p>
          <a:r>
            <a:rPr lang="ar-DZ" dirty="0" smtClean="0"/>
            <a:t>اكتساب الموارد</a:t>
          </a:r>
          <a:endParaRPr lang="fr-FR" dirty="0"/>
        </a:p>
      </dgm:t>
    </dgm:pt>
    <dgm:pt modelId="{EA151926-76DB-4E0C-A508-38FA4E6AD23B}" type="parTrans" cxnId="{0758DB2A-26DF-43AF-B3CA-707D70660C62}">
      <dgm:prSet/>
      <dgm:spPr/>
      <dgm:t>
        <a:bodyPr/>
        <a:lstStyle/>
        <a:p>
          <a:endParaRPr lang="fr-FR"/>
        </a:p>
      </dgm:t>
    </dgm:pt>
    <dgm:pt modelId="{9345ACA2-3001-4834-923E-1694CBEA906E}" type="sibTrans" cxnId="{0758DB2A-26DF-43AF-B3CA-707D70660C62}">
      <dgm:prSet/>
      <dgm:spPr/>
      <dgm:t>
        <a:bodyPr/>
        <a:lstStyle/>
        <a:p>
          <a:endParaRPr lang="fr-FR"/>
        </a:p>
      </dgm:t>
    </dgm:pt>
    <dgm:pt modelId="{A0C171E5-6C2B-4CBC-999C-4B2CCECD76E7}">
      <dgm:prSet phldrT="[Texte]"/>
      <dgm:spPr/>
      <dgm:t>
        <a:bodyPr/>
        <a:lstStyle/>
        <a:p>
          <a:r>
            <a:rPr lang="ar-DZ" smtClean="0"/>
            <a:t>تخفيض الخطر</a:t>
          </a:r>
          <a:endParaRPr lang="fr-FR" dirty="0"/>
        </a:p>
      </dgm:t>
    </dgm:pt>
    <dgm:pt modelId="{A5D3E459-F98B-4DED-B0A0-C32AF0C55CD5}" type="parTrans" cxnId="{94949152-F84F-4BF9-B183-27DBCF166043}">
      <dgm:prSet/>
      <dgm:spPr/>
      <dgm:t>
        <a:bodyPr/>
        <a:lstStyle/>
        <a:p>
          <a:endParaRPr lang="fr-FR"/>
        </a:p>
      </dgm:t>
    </dgm:pt>
    <dgm:pt modelId="{FE61D353-AD09-4155-8F89-5A375710B97E}" type="sibTrans" cxnId="{94949152-F84F-4BF9-B183-27DBCF166043}">
      <dgm:prSet/>
      <dgm:spPr/>
      <dgm:t>
        <a:bodyPr/>
        <a:lstStyle/>
        <a:p>
          <a:endParaRPr lang="fr-FR"/>
        </a:p>
      </dgm:t>
    </dgm:pt>
    <dgm:pt modelId="{ADDB14A6-0475-4BBD-9BD1-81332E0FAFBB}" type="pres">
      <dgm:prSet presAssocID="{561D89AD-78B1-4B5F-9B53-B4BB82DAC411}" presName="compositeShape" presStyleCnt="0">
        <dgm:presLayoutVars>
          <dgm:dir/>
          <dgm:resizeHandles/>
        </dgm:presLayoutVars>
      </dgm:prSet>
      <dgm:spPr/>
    </dgm:pt>
    <dgm:pt modelId="{4F24E4C6-296D-4DBF-ADBD-BD4DDDA39884}" type="pres">
      <dgm:prSet presAssocID="{561D89AD-78B1-4B5F-9B53-B4BB82DAC411}" presName="pyramid" presStyleLbl="node1" presStyleIdx="0" presStyleCnt="1"/>
      <dgm:spPr/>
    </dgm:pt>
    <dgm:pt modelId="{4D6DBFD2-14F6-4AAC-B3BA-5AC1A6D97D70}" type="pres">
      <dgm:prSet presAssocID="{561D89AD-78B1-4B5F-9B53-B4BB82DAC411}" presName="theList" presStyleCnt="0"/>
      <dgm:spPr/>
    </dgm:pt>
    <dgm:pt modelId="{9CBBD1CA-59D7-4DEB-B05E-AD0778D91DD4}" type="pres">
      <dgm:prSet presAssocID="{3DE31835-1ED8-469F-B3A3-95D9A88A7CE4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1EAEAC-9294-487A-B33A-3AA6C2D83D62}" type="pres">
      <dgm:prSet presAssocID="{3DE31835-1ED8-469F-B3A3-95D9A88A7CE4}" presName="aSpace" presStyleCnt="0"/>
      <dgm:spPr/>
    </dgm:pt>
    <dgm:pt modelId="{9A6A0567-8D23-4503-AB25-FE4CB9AAA880}" type="pres">
      <dgm:prSet presAssocID="{02C817E8-A481-4B63-B7CB-30504E53DA6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77D05D-8832-4FA0-B9D7-633328EC62D2}" type="pres">
      <dgm:prSet presAssocID="{02C817E8-A481-4B63-B7CB-30504E53DA68}" presName="aSpace" presStyleCnt="0"/>
      <dgm:spPr/>
    </dgm:pt>
    <dgm:pt modelId="{C3348146-35A8-4C16-B9F4-B546B1069811}" type="pres">
      <dgm:prSet presAssocID="{A0C171E5-6C2B-4CBC-999C-4B2CCECD76E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61CEB9-B1E7-4E66-BB4F-238044213B81}" type="pres">
      <dgm:prSet presAssocID="{A0C171E5-6C2B-4CBC-999C-4B2CCECD76E7}" presName="aSpace" presStyleCnt="0"/>
      <dgm:spPr/>
    </dgm:pt>
  </dgm:ptLst>
  <dgm:cxnLst>
    <dgm:cxn modelId="{0758DB2A-26DF-43AF-B3CA-707D70660C62}" srcId="{561D89AD-78B1-4B5F-9B53-B4BB82DAC411}" destId="{02C817E8-A481-4B63-B7CB-30504E53DA68}" srcOrd="1" destOrd="0" parTransId="{EA151926-76DB-4E0C-A508-38FA4E6AD23B}" sibTransId="{9345ACA2-3001-4834-923E-1694CBEA906E}"/>
    <dgm:cxn modelId="{B16949DE-8D85-4195-887D-29A547F2AFB4}" srcId="{561D89AD-78B1-4B5F-9B53-B4BB82DAC411}" destId="{3DE31835-1ED8-469F-B3A3-95D9A88A7CE4}" srcOrd="0" destOrd="0" parTransId="{E19C9F98-BF58-4ED1-826D-4230F0270F0A}" sibTransId="{A5A475DE-C18C-4F6D-B909-DD49EDF7B457}"/>
    <dgm:cxn modelId="{94949152-F84F-4BF9-B183-27DBCF166043}" srcId="{561D89AD-78B1-4B5F-9B53-B4BB82DAC411}" destId="{A0C171E5-6C2B-4CBC-999C-4B2CCECD76E7}" srcOrd="2" destOrd="0" parTransId="{A5D3E459-F98B-4DED-B0A0-C32AF0C55CD5}" sibTransId="{FE61D353-AD09-4155-8F89-5A375710B97E}"/>
    <dgm:cxn modelId="{DAB23B59-483B-49BF-ABC4-7F468A288875}" type="presOf" srcId="{561D89AD-78B1-4B5F-9B53-B4BB82DAC411}" destId="{ADDB14A6-0475-4BBD-9BD1-81332E0FAFBB}" srcOrd="0" destOrd="0" presId="urn:microsoft.com/office/officeart/2005/8/layout/pyramid2"/>
    <dgm:cxn modelId="{0A42DA8F-F1EF-4823-AEE0-0EC00ADD1566}" type="presOf" srcId="{02C817E8-A481-4B63-B7CB-30504E53DA68}" destId="{9A6A0567-8D23-4503-AB25-FE4CB9AAA880}" srcOrd="0" destOrd="0" presId="urn:microsoft.com/office/officeart/2005/8/layout/pyramid2"/>
    <dgm:cxn modelId="{A901799A-B59B-4150-BAA2-08B6F2190A53}" type="presOf" srcId="{3DE31835-1ED8-469F-B3A3-95D9A88A7CE4}" destId="{9CBBD1CA-59D7-4DEB-B05E-AD0778D91DD4}" srcOrd="0" destOrd="0" presId="urn:microsoft.com/office/officeart/2005/8/layout/pyramid2"/>
    <dgm:cxn modelId="{BC10A963-FD56-45DA-8F4A-E3D9678E4F11}" type="presOf" srcId="{A0C171E5-6C2B-4CBC-999C-4B2CCECD76E7}" destId="{C3348146-35A8-4C16-B9F4-B546B1069811}" srcOrd="0" destOrd="0" presId="urn:microsoft.com/office/officeart/2005/8/layout/pyramid2"/>
    <dgm:cxn modelId="{B9F14626-1D14-4947-A100-7A9234AA3DC2}" type="presParOf" srcId="{ADDB14A6-0475-4BBD-9BD1-81332E0FAFBB}" destId="{4F24E4C6-296D-4DBF-ADBD-BD4DDDA39884}" srcOrd="0" destOrd="0" presId="urn:microsoft.com/office/officeart/2005/8/layout/pyramid2"/>
    <dgm:cxn modelId="{F09DFC7E-A60F-4DE0-AB5B-C2A58A690900}" type="presParOf" srcId="{ADDB14A6-0475-4BBD-9BD1-81332E0FAFBB}" destId="{4D6DBFD2-14F6-4AAC-B3BA-5AC1A6D97D70}" srcOrd="1" destOrd="0" presId="urn:microsoft.com/office/officeart/2005/8/layout/pyramid2"/>
    <dgm:cxn modelId="{F7A0B2E3-B99E-48F6-BC4B-E2590CF031F6}" type="presParOf" srcId="{4D6DBFD2-14F6-4AAC-B3BA-5AC1A6D97D70}" destId="{9CBBD1CA-59D7-4DEB-B05E-AD0778D91DD4}" srcOrd="0" destOrd="0" presId="urn:microsoft.com/office/officeart/2005/8/layout/pyramid2"/>
    <dgm:cxn modelId="{1CEC5BC7-9212-455F-82A4-AB2A9868DBB5}" type="presParOf" srcId="{4D6DBFD2-14F6-4AAC-B3BA-5AC1A6D97D70}" destId="{C81EAEAC-9294-487A-B33A-3AA6C2D83D62}" srcOrd="1" destOrd="0" presId="urn:microsoft.com/office/officeart/2005/8/layout/pyramid2"/>
    <dgm:cxn modelId="{4E8178E6-1894-4740-A1C1-CA25B82AD00D}" type="presParOf" srcId="{4D6DBFD2-14F6-4AAC-B3BA-5AC1A6D97D70}" destId="{9A6A0567-8D23-4503-AB25-FE4CB9AAA880}" srcOrd="2" destOrd="0" presId="urn:microsoft.com/office/officeart/2005/8/layout/pyramid2"/>
    <dgm:cxn modelId="{ED446590-01FB-43A5-BCD4-428AC296AB48}" type="presParOf" srcId="{4D6DBFD2-14F6-4AAC-B3BA-5AC1A6D97D70}" destId="{C377D05D-8832-4FA0-B9D7-633328EC62D2}" srcOrd="3" destOrd="0" presId="urn:microsoft.com/office/officeart/2005/8/layout/pyramid2"/>
    <dgm:cxn modelId="{64F95E12-FAE5-40A6-AC14-CF5507FB8371}" type="presParOf" srcId="{4D6DBFD2-14F6-4AAC-B3BA-5AC1A6D97D70}" destId="{C3348146-35A8-4C16-B9F4-B546B1069811}" srcOrd="4" destOrd="0" presId="urn:microsoft.com/office/officeart/2005/8/layout/pyramid2"/>
    <dgm:cxn modelId="{D5F39769-CE34-4E0B-B976-AA41CE53C985}" type="presParOf" srcId="{4D6DBFD2-14F6-4AAC-B3BA-5AC1A6D97D70}" destId="{9561CEB9-B1E7-4E66-BB4F-238044213B81}" srcOrd="5" destOrd="0" presId="urn:microsoft.com/office/officeart/2005/8/layout/pyramid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EE9E56-CB94-4509-9237-5DD63DA75194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7EF3A2F8-BFF0-49E1-B94A-98E05C18DD87}">
      <dgm:prSet phldrT="[Texte]"/>
      <dgm:spPr/>
      <dgm:t>
        <a:bodyPr/>
        <a:lstStyle/>
        <a:p>
          <a:pPr algn="r" rtl="1"/>
          <a:r>
            <a:rPr lang="ar-DZ" dirty="0" smtClean="0"/>
            <a:t>الإسهام في نقل التكنولوجيا </a:t>
          </a:r>
          <a:r>
            <a:rPr lang="ar-DZ" smtClean="0"/>
            <a:t>وإدخالها إلى البلدان المضيف</a:t>
          </a:r>
          <a:endParaRPr lang="fr-FR" dirty="0"/>
        </a:p>
      </dgm:t>
    </dgm:pt>
    <dgm:pt modelId="{A24D5640-9B1F-4677-A1B8-D0B07E4F1FF6}" type="parTrans" cxnId="{BFDEC0FC-76BE-47BF-854D-B1D356A03739}">
      <dgm:prSet/>
      <dgm:spPr/>
      <dgm:t>
        <a:bodyPr/>
        <a:lstStyle/>
        <a:p>
          <a:endParaRPr lang="fr-FR"/>
        </a:p>
      </dgm:t>
    </dgm:pt>
    <dgm:pt modelId="{C7AA2127-4411-47A3-B3D0-25BA1A95B458}" type="sibTrans" cxnId="{BFDEC0FC-76BE-47BF-854D-B1D356A03739}">
      <dgm:prSet/>
      <dgm:spPr/>
      <dgm:t>
        <a:bodyPr/>
        <a:lstStyle/>
        <a:p>
          <a:endParaRPr lang="fr-FR"/>
        </a:p>
      </dgm:t>
    </dgm:pt>
    <dgm:pt modelId="{E0F11375-4FE2-4425-8F26-31FF0D8F2697}">
      <dgm:prSet phldrT="[Texte]"/>
      <dgm:spPr/>
      <dgm:t>
        <a:bodyPr/>
        <a:lstStyle/>
        <a:p>
          <a:pPr algn="r"/>
          <a:r>
            <a:rPr lang="ar-DZ" dirty="0" smtClean="0"/>
            <a:t>المساهمة في إيجاد فرص </a:t>
          </a:r>
          <a:r>
            <a:rPr lang="ar-DZ" smtClean="0"/>
            <a:t>عمل جديدة </a:t>
          </a:r>
          <a:r>
            <a:rPr lang="ar-DZ" dirty="0" smtClean="0"/>
            <a:t>للعمالة الوطنية</a:t>
          </a:r>
          <a:endParaRPr lang="fr-FR" dirty="0"/>
        </a:p>
      </dgm:t>
    </dgm:pt>
    <dgm:pt modelId="{F2BDE37F-A061-40C1-BB3D-C6A915EE3011}" type="parTrans" cxnId="{D0721316-1ED4-4392-B464-EB666F1418D1}">
      <dgm:prSet/>
      <dgm:spPr/>
      <dgm:t>
        <a:bodyPr/>
        <a:lstStyle/>
        <a:p>
          <a:endParaRPr lang="fr-FR"/>
        </a:p>
      </dgm:t>
    </dgm:pt>
    <dgm:pt modelId="{C4194B55-35F8-45C0-A7F4-73053FC75F39}" type="sibTrans" cxnId="{D0721316-1ED4-4392-B464-EB666F1418D1}">
      <dgm:prSet/>
      <dgm:spPr/>
      <dgm:t>
        <a:bodyPr/>
        <a:lstStyle/>
        <a:p>
          <a:endParaRPr lang="fr-FR"/>
        </a:p>
      </dgm:t>
    </dgm:pt>
    <dgm:pt modelId="{84C653B0-E04B-40BD-8B68-92B17029B704}">
      <dgm:prSet phldrT="[Texte]"/>
      <dgm:spPr/>
      <dgm:t>
        <a:bodyPr/>
        <a:lstStyle/>
        <a:p>
          <a:pPr algn="r"/>
          <a:r>
            <a:rPr lang="ar-DZ" dirty="0" smtClean="0"/>
            <a:t>تنمية المنافسة المحلية</a:t>
          </a:r>
          <a:endParaRPr lang="fr-FR" dirty="0"/>
        </a:p>
      </dgm:t>
    </dgm:pt>
    <dgm:pt modelId="{3CF14F4D-E594-4880-B69D-61C68DE57074}" type="parTrans" cxnId="{84820B24-CC2B-4FE2-A9E0-83E53CC4C6FF}">
      <dgm:prSet/>
      <dgm:spPr/>
      <dgm:t>
        <a:bodyPr/>
        <a:lstStyle/>
        <a:p>
          <a:endParaRPr lang="fr-FR"/>
        </a:p>
      </dgm:t>
    </dgm:pt>
    <dgm:pt modelId="{564DA670-C5C6-46E1-9088-A84C91D2F6AE}" type="sibTrans" cxnId="{84820B24-CC2B-4FE2-A9E0-83E53CC4C6FF}">
      <dgm:prSet/>
      <dgm:spPr/>
      <dgm:t>
        <a:bodyPr/>
        <a:lstStyle/>
        <a:p>
          <a:endParaRPr lang="fr-FR"/>
        </a:p>
      </dgm:t>
    </dgm:pt>
    <dgm:pt modelId="{5C9FDB0A-6D26-4FE8-BF27-A98862CF569B}">
      <dgm:prSet phldrT="[Texte]"/>
      <dgm:spPr/>
      <dgm:t>
        <a:bodyPr/>
        <a:lstStyle/>
        <a:p>
          <a:pPr algn="r"/>
          <a:r>
            <a:rPr lang="ar-DZ" dirty="0" smtClean="0"/>
            <a:t>المساهمة</a:t>
          </a:r>
          <a:r>
            <a:rPr lang="ar-DZ" baseline="0" dirty="0" smtClean="0"/>
            <a:t> في تنمية </a:t>
          </a:r>
          <a:r>
            <a:rPr lang="ar-DZ" baseline="0" dirty="0" err="1" smtClean="0"/>
            <a:t>وتطويرالمناطق</a:t>
          </a:r>
          <a:r>
            <a:rPr lang="ar-DZ" baseline="0" dirty="0" smtClean="0"/>
            <a:t> المتخلفة </a:t>
          </a:r>
          <a:r>
            <a:rPr lang="ar-DZ" baseline="0" dirty="0" err="1" smtClean="0"/>
            <a:t>اق</a:t>
          </a:r>
          <a:r>
            <a:rPr lang="ar-DZ" baseline="0" dirty="0" smtClean="0"/>
            <a:t> </a:t>
          </a:r>
          <a:r>
            <a:rPr lang="ar-DZ" baseline="0" dirty="0" err="1" smtClean="0"/>
            <a:t>واج</a:t>
          </a:r>
          <a:r>
            <a:rPr lang="ar-DZ" baseline="0" dirty="0" smtClean="0"/>
            <a:t> و ثقافيا في البلدان المضيفة</a:t>
          </a:r>
          <a:endParaRPr lang="fr-FR" dirty="0"/>
        </a:p>
      </dgm:t>
    </dgm:pt>
    <dgm:pt modelId="{5DEAA758-2B35-42E8-97F4-5DCCEDA2995D}" type="parTrans" cxnId="{74A39178-3804-49E8-AC0B-01F2D9D1FF0B}">
      <dgm:prSet/>
      <dgm:spPr/>
      <dgm:t>
        <a:bodyPr/>
        <a:lstStyle/>
        <a:p>
          <a:endParaRPr lang="fr-FR"/>
        </a:p>
      </dgm:t>
    </dgm:pt>
    <dgm:pt modelId="{3F9960F2-1C71-4A30-8E34-860C385E4A8D}" type="sibTrans" cxnId="{74A39178-3804-49E8-AC0B-01F2D9D1FF0B}">
      <dgm:prSet/>
      <dgm:spPr/>
      <dgm:t>
        <a:bodyPr/>
        <a:lstStyle/>
        <a:p>
          <a:endParaRPr lang="fr-FR"/>
        </a:p>
      </dgm:t>
    </dgm:pt>
    <dgm:pt modelId="{550F5C77-18C3-4C93-8678-6AE38B1A96C1}" type="pres">
      <dgm:prSet presAssocID="{B5EE9E56-CB94-4509-9237-5DD63DA75194}" presName="linear" presStyleCnt="0">
        <dgm:presLayoutVars>
          <dgm:dir/>
          <dgm:animLvl val="lvl"/>
          <dgm:resizeHandles val="exact"/>
        </dgm:presLayoutVars>
      </dgm:prSet>
      <dgm:spPr/>
    </dgm:pt>
    <dgm:pt modelId="{4A815186-1242-4190-A688-10F705991F9C}" type="pres">
      <dgm:prSet presAssocID="{7EF3A2F8-BFF0-49E1-B94A-98E05C18DD87}" presName="parentLin" presStyleCnt="0"/>
      <dgm:spPr/>
    </dgm:pt>
    <dgm:pt modelId="{B85E0CC2-51C1-4B65-8FFD-A1AC184AFC5A}" type="pres">
      <dgm:prSet presAssocID="{7EF3A2F8-BFF0-49E1-B94A-98E05C18DD87}" presName="parentLeftMargin" presStyleLbl="node1" presStyleIdx="0" presStyleCnt="4"/>
      <dgm:spPr/>
    </dgm:pt>
    <dgm:pt modelId="{BBD313E7-D3CA-4015-B41F-40C5B87B7F0E}" type="pres">
      <dgm:prSet presAssocID="{7EF3A2F8-BFF0-49E1-B94A-98E05C18DD87}" presName="parentText" presStyleLbl="node1" presStyleIdx="0" presStyleCnt="4" custScaleX="13571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B0D465-2C6E-4ADD-A335-ADDBE96C34E7}" type="pres">
      <dgm:prSet presAssocID="{7EF3A2F8-BFF0-49E1-B94A-98E05C18DD87}" presName="negativeSpace" presStyleCnt="0"/>
      <dgm:spPr/>
    </dgm:pt>
    <dgm:pt modelId="{86390169-61C3-45E0-85BB-3204E6D33B00}" type="pres">
      <dgm:prSet presAssocID="{7EF3A2F8-BFF0-49E1-B94A-98E05C18DD87}" presName="childText" presStyleLbl="conFgAcc1" presStyleIdx="0" presStyleCnt="4">
        <dgm:presLayoutVars>
          <dgm:bulletEnabled val="1"/>
        </dgm:presLayoutVars>
      </dgm:prSet>
      <dgm:spPr/>
    </dgm:pt>
    <dgm:pt modelId="{1D4728C0-9D59-4DEC-9DDB-A60825152557}" type="pres">
      <dgm:prSet presAssocID="{C7AA2127-4411-47A3-B3D0-25BA1A95B458}" presName="spaceBetweenRectangles" presStyleCnt="0"/>
      <dgm:spPr/>
    </dgm:pt>
    <dgm:pt modelId="{0DCBADC1-FB69-487F-AC0F-A738B6F2EBAC}" type="pres">
      <dgm:prSet presAssocID="{E0F11375-4FE2-4425-8F26-31FF0D8F2697}" presName="parentLin" presStyleCnt="0"/>
      <dgm:spPr/>
    </dgm:pt>
    <dgm:pt modelId="{E7F6DD28-2741-4F45-8C1C-C412E03C347F}" type="pres">
      <dgm:prSet presAssocID="{E0F11375-4FE2-4425-8F26-31FF0D8F2697}" presName="parentLeftMargin" presStyleLbl="node1" presStyleIdx="0" presStyleCnt="4"/>
      <dgm:spPr/>
    </dgm:pt>
    <dgm:pt modelId="{336BE2D1-F3CA-4AEB-80B0-E3DFD1A00B6C}" type="pres">
      <dgm:prSet presAssocID="{E0F11375-4FE2-4425-8F26-31FF0D8F2697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447DF8-13F7-4C8B-9325-695B39E27DA9}" type="pres">
      <dgm:prSet presAssocID="{E0F11375-4FE2-4425-8F26-31FF0D8F2697}" presName="negativeSpace" presStyleCnt="0"/>
      <dgm:spPr/>
    </dgm:pt>
    <dgm:pt modelId="{72A4B71F-565D-4BDE-BEC1-F6832A2AC92A}" type="pres">
      <dgm:prSet presAssocID="{E0F11375-4FE2-4425-8F26-31FF0D8F2697}" presName="childText" presStyleLbl="conFgAcc1" presStyleIdx="1" presStyleCnt="4">
        <dgm:presLayoutVars>
          <dgm:bulletEnabled val="1"/>
        </dgm:presLayoutVars>
      </dgm:prSet>
      <dgm:spPr/>
    </dgm:pt>
    <dgm:pt modelId="{818B2132-EC0D-42D3-8ECE-6FFEDFE48F0B}" type="pres">
      <dgm:prSet presAssocID="{C4194B55-35F8-45C0-A7F4-73053FC75F39}" presName="spaceBetweenRectangles" presStyleCnt="0"/>
      <dgm:spPr/>
    </dgm:pt>
    <dgm:pt modelId="{E21DD0D9-6486-4087-B457-8E3D899360E5}" type="pres">
      <dgm:prSet presAssocID="{84C653B0-E04B-40BD-8B68-92B17029B704}" presName="parentLin" presStyleCnt="0"/>
      <dgm:spPr/>
    </dgm:pt>
    <dgm:pt modelId="{E0C30975-4149-482E-821F-30D4C9E352AE}" type="pres">
      <dgm:prSet presAssocID="{84C653B0-E04B-40BD-8B68-92B17029B704}" presName="parentLeftMargin" presStyleLbl="node1" presStyleIdx="1" presStyleCnt="4"/>
      <dgm:spPr/>
    </dgm:pt>
    <dgm:pt modelId="{FBE8579F-8E0F-4E22-9ED0-0DCEB9443C78}" type="pres">
      <dgm:prSet presAssocID="{84C653B0-E04B-40BD-8B68-92B17029B704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F59757-5E3C-4DFB-8620-0ADC4EF46708}" type="pres">
      <dgm:prSet presAssocID="{84C653B0-E04B-40BD-8B68-92B17029B704}" presName="negativeSpace" presStyleCnt="0"/>
      <dgm:spPr/>
    </dgm:pt>
    <dgm:pt modelId="{FAFE5D28-BFB9-4EB1-843B-FBE8C85CFB3A}" type="pres">
      <dgm:prSet presAssocID="{84C653B0-E04B-40BD-8B68-92B17029B704}" presName="childText" presStyleLbl="conFgAcc1" presStyleIdx="2" presStyleCnt="4">
        <dgm:presLayoutVars>
          <dgm:bulletEnabled val="1"/>
        </dgm:presLayoutVars>
      </dgm:prSet>
      <dgm:spPr/>
    </dgm:pt>
    <dgm:pt modelId="{92A01208-654F-46D6-85C0-996602EED337}" type="pres">
      <dgm:prSet presAssocID="{564DA670-C5C6-46E1-9088-A84C91D2F6AE}" presName="spaceBetweenRectangles" presStyleCnt="0"/>
      <dgm:spPr/>
    </dgm:pt>
    <dgm:pt modelId="{9C853024-EA47-46D7-A7D9-2117ECCF2579}" type="pres">
      <dgm:prSet presAssocID="{5C9FDB0A-6D26-4FE8-BF27-A98862CF569B}" presName="parentLin" presStyleCnt="0"/>
      <dgm:spPr/>
    </dgm:pt>
    <dgm:pt modelId="{02658E1A-1133-4965-99C7-E08A7A080115}" type="pres">
      <dgm:prSet presAssocID="{5C9FDB0A-6D26-4FE8-BF27-A98862CF569B}" presName="parentLeftMargin" presStyleLbl="node1" presStyleIdx="2" presStyleCnt="4" custScaleX="142857"/>
      <dgm:spPr/>
    </dgm:pt>
    <dgm:pt modelId="{F875E1D0-4A7D-4499-9551-E71D2A7C27F5}" type="pres">
      <dgm:prSet presAssocID="{5C9FDB0A-6D26-4FE8-BF27-A98862CF569B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5060B9-DB1E-419B-A92B-D3DA300312DF}" type="pres">
      <dgm:prSet presAssocID="{5C9FDB0A-6D26-4FE8-BF27-A98862CF569B}" presName="negativeSpace" presStyleCnt="0"/>
      <dgm:spPr/>
    </dgm:pt>
    <dgm:pt modelId="{96C457C4-B5E9-4E43-B27B-05076EBC450B}" type="pres">
      <dgm:prSet presAssocID="{5C9FDB0A-6D26-4FE8-BF27-A98862CF569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4A39178-3804-49E8-AC0B-01F2D9D1FF0B}" srcId="{B5EE9E56-CB94-4509-9237-5DD63DA75194}" destId="{5C9FDB0A-6D26-4FE8-BF27-A98862CF569B}" srcOrd="3" destOrd="0" parTransId="{5DEAA758-2B35-42E8-97F4-5DCCEDA2995D}" sibTransId="{3F9960F2-1C71-4A30-8E34-860C385E4A8D}"/>
    <dgm:cxn modelId="{84820B24-CC2B-4FE2-A9E0-83E53CC4C6FF}" srcId="{B5EE9E56-CB94-4509-9237-5DD63DA75194}" destId="{84C653B0-E04B-40BD-8B68-92B17029B704}" srcOrd="2" destOrd="0" parTransId="{3CF14F4D-E594-4880-B69D-61C68DE57074}" sibTransId="{564DA670-C5C6-46E1-9088-A84C91D2F6AE}"/>
    <dgm:cxn modelId="{44A6163A-6CFD-4042-9F89-30C3AF3D98AC}" type="presOf" srcId="{E0F11375-4FE2-4425-8F26-31FF0D8F2697}" destId="{E7F6DD28-2741-4F45-8C1C-C412E03C347F}" srcOrd="0" destOrd="0" presId="urn:microsoft.com/office/officeart/2005/8/layout/list1"/>
    <dgm:cxn modelId="{A88EA2CA-00B6-43E9-9803-6247AE07DDA7}" type="presOf" srcId="{E0F11375-4FE2-4425-8F26-31FF0D8F2697}" destId="{336BE2D1-F3CA-4AEB-80B0-E3DFD1A00B6C}" srcOrd="1" destOrd="0" presId="urn:microsoft.com/office/officeart/2005/8/layout/list1"/>
    <dgm:cxn modelId="{D0721316-1ED4-4392-B464-EB666F1418D1}" srcId="{B5EE9E56-CB94-4509-9237-5DD63DA75194}" destId="{E0F11375-4FE2-4425-8F26-31FF0D8F2697}" srcOrd="1" destOrd="0" parTransId="{F2BDE37F-A061-40C1-BB3D-C6A915EE3011}" sibTransId="{C4194B55-35F8-45C0-A7F4-73053FC75F39}"/>
    <dgm:cxn modelId="{41AA19B2-3BEE-421C-B728-6C1F97FB9B76}" type="presOf" srcId="{84C653B0-E04B-40BD-8B68-92B17029B704}" destId="{E0C30975-4149-482E-821F-30D4C9E352AE}" srcOrd="0" destOrd="0" presId="urn:microsoft.com/office/officeart/2005/8/layout/list1"/>
    <dgm:cxn modelId="{6E31CC38-CD78-4BE0-93F3-AB29BDAB391F}" type="presOf" srcId="{7EF3A2F8-BFF0-49E1-B94A-98E05C18DD87}" destId="{B85E0CC2-51C1-4B65-8FFD-A1AC184AFC5A}" srcOrd="0" destOrd="0" presId="urn:microsoft.com/office/officeart/2005/8/layout/list1"/>
    <dgm:cxn modelId="{2C21E88C-DC90-4F48-8F5F-BE8304736DF2}" type="presOf" srcId="{84C653B0-E04B-40BD-8B68-92B17029B704}" destId="{FBE8579F-8E0F-4E22-9ED0-0DCEB9443C78}" srcOrd="1" destOrd="0" presId="urn:microsoft.com/office/officeart/2005/8/layout/list1"/>
    <dgm:cxn modelId="{2667A895-83D4-458A-B89C-1B975D069D77}" type="presOf" srcId="{5C9FDB0A-6D26-4FE8-BF27-A98862CF569B}" destId="{02658E1A-1133-4965-99C7-E08A7A080115}" srcOrd="0" destOrd="0" presId="urn:microsoft.com/office/officeart/2005/8/layout/list1"/>
    <dgm:cxn modelId="{EEE3066E-BDF5-4915-AAE4-3DA80683ED19}" type="presOf" srcId="{B5EE9E56-CB94-4509-9237-5DD63DA75194}" destId="{550F5C77-18C3-4C93-8678-6AE38B1A96C1}" srcOrd="0" destOrd="0" presId="urn:microsoft.com/office/officeart/2005/8/layout/list1"/>
    <dgm:cxn modelId="{2301C8CC-7861-4210-83AA-2F9439A153B8}" type="presOf" srcId="{7EF3A2F8-BFF0-49E1-B94A-98E05C18DD87}" destId="{BBD313E7-D3CA-4015-B41F-40C5B87B7F0E}" srcOrd="1" destOrd="0" presId="urn:microsoft.com/office/officeart/2005/8/layout/list1"/>
    <dgm:cxn modelId="{1B9D59ED-DE56-4F0C-BE88-2B739EEAA20B}" type="presOf" srcId="{5C9FDB0A-6D26-4FE8-BF27-A98862CF569B}" destId="{F875E1D0-4A7D-4499-9551-E71D2A7C27F5}" srcOrd="1" destOrd="0" presId="urn:microsoft.com/office/officeart/2005/8/layout/list1"/>
    <dgm:cxn modelId="{BFDEC0FC-76BE-47BF-854D-B1D356A03739}" srcId="{B5EE9E56-CB94-4509-9237-5DD63DA75194}" destId="{7EF3A2F8-BFF0-49E1-B94A-98E05C18DD87}" srcOrd="0" destOrd="0" parTransId="{A24D5640-9B1F-4677-A1B8-D0B07E4F1FF6}" sibTransId="{C7AA2127-4411-47A3-B3D0-25BA1A95B458}"/>
    <dgm:cxn modelId="{62AC9A86-206F-44C5-83CE-2BFF73C86A3D}" type="presParOf" srcId="{550F5C77-18C3-4C93-8678-6AE38B1A96C1}" destId="{4A815186-1242-4190-A688-10F705991F9C}" srcOrd="0" destOrd="0" presId="urn:microsoft.com/office/officeart/2005/8/layout/list1"/>
    <dgm:cxn modelId="{072BE1E0-D85B-49DD-B425-2C038E330B16}" type="presParOf" srcId="{4A815186-1242-4190-A688-10F705991F9C}" destId="{B85E0CC2-51C1-4B65-8FFD-A1AC184AFC5A}" srcOrd="0" destOrd="0" presId="urn:microsoft.com/office/officeart/2005/8/layout/list1"/>
    <dgm:cxn modelId="{C09423DF-0590-42B8-9D93-E0F299A4B8C7}" type="presParOf" srcId="{4A815186-1242-4190-A688-10F705991F9C}" destId="{BBD313E7-D3CA-4015-B41F-40C5B87B7F0E}" srcOrd="1" destOrd="0" presId="urn:microsoft.com/office/officeart/2005/8/layout/list1"/>
    <dgm:cxn modelId="{64A569B0-28A0-457C-B733-8D44BB56C6C0}" type="presParOf" srcId="{550F5C77-18C3-4C93-8678-6AE38B1A96C1}" destId="{FCB0D465-2C6E-4ADD-A335-ADDBE96C34E7}" srcOrd="1" destOrd="0" presId="urn:microsoft.com/office/officeart/2005/8/layout/list1"/>
    <dgm:cxn modelId="{EC4462C6-0AEE-4CEE-9D5C-F7ACEBE4112E}" type="presParOf" srcId="{550F5C77-18C3-4C93-8678-6AE38B1A96C1}" destId="{86390169-61C3-45E0-85BB-3204E6D33B00}" srcOrd="2" destOrd="0" presId="urn:microsoft.com/office/officeart/2005/8/layout/list1"/>
    <dgm:cxn modelId="{10FBFBF5-BB91-4768-9C70-1FDA735111F9}" type="presParOf" srcId="{550F5C77-18C3-4C93-8678-6AE38B1A96C1}" destId="{1D4728C0-9D59-4DEC-9DDB-A60825152557}" srcOrd="3" destOrd="0" presId="urn:microsoft.com/office/officeart/2005/8/layout/list1"/>
    <dgm:cxn modelId="{677073D2-9DA9-4B23-9783-358A6AB68804}" type="presParOf" srcId="{550F5C77-18C3-4C93-8678-6AE38B1A96C1}" destId="{0DCBADC1-FB69-487F-AC0F-A738B6F2EBAC}" srcOrd="4" destOrd="0" presId="urn:microsoft.com/office/officeart/2005/8/layout/list1"/>
    <dgm:cxn modelId="{FACA50FA-A7A3-4011-92BD-AFD613F50865}" type="presParOf" srcId="{0DCBADC1-FB69-487F-AC0F-A738B6F2EBAC}" destId="{E7F6DD28-2741-4F45-8C1C-C412E03C347F}" srcOrd="0" destOrd="0" presId="urn:microsoft.com/office/officeart/2005/8/layout/list1"/>
    <dgm:cxn modelId="{345B59C0-94C2-47A9-87EC-D861FE07ACF4}" type="presParOf" srcId="{0DCBADC1-FB69-487F-AC0F-A738B6F2EBAC}" destId="{336BE2D1-F3CA-4AEB-80B0-E3DFD1A00B6C}" srcOrd="1" destOrd="0" presId="urn:microsoft.com/office/officeart/2005/8/layout/list1"/>
    <dgm:cxn modelId="{5B10D74E-5FE0-43BC-92FC-F6851B2C64D7}" type="presParOf" srcId="{550F5C77-18C3-4C93-8678-6AE38B1A96C1}" destId="{48447DF8-13F7-4C8B-9325-695B39E27DA9}" srcOrd="5" destOrd="0" presId="urn:microsoft.com/office/officeart/2005/8/layout/list1"/>
    <dgm:cxn modelId="{B53DBE2F-057B-440F-A2C6-B82F687634F3}" type="presParOf" srcId="{550F5C77-18C3-4C93-8678-6AE38B1A96C1}" destId="{72A4B71F-565D-4BDE-BEC1-F6832A2AC92A}" srcOrd="6" destOrd="0" presId="urn:microsoft.com/office/officeart/2005/8/layout/list1"/>
    <dgm:cxn modelId="{D459F6CA-38C3-48FF-AFDA-11EF66CB0233}" type="presParOf" srcId="{550F5C77-18C3-4C93-8678-6AE38B1A96C1}" destId="{818B2132-EC0D-42D3-8ECE-6FFEDFE48F0B}" srcOrd="7" destOrd="0" presId="urn:microsoft.com/office/officeart/2005/8/layout/list1"/>
    <dgm:cxn modelId="{6BE79AB9-BA4B-49E2-BA7D-059DEBB92762}" type="presParOf" srcId="{550F5C77-18C3-4C93-8678-6AE38B1A96C1}" destId="{E21DD0D9-6486-4087-B457-8E3D899360E5}" srcOrd="8" destOrd="0" presId="urn:microsoft.com/office/officeart/2005/8/layout/list1"/>
    <dgm:cxn modelId="{A83A5915-FA74-40C8-AF70-6888BA51EE24}" type="presParOf" srcId="{E21DD0D9-6486-4087-B457-8E3D899360E5}" destId="{E0C30975-4149-482E-821F-30D4C9E352AE}" srcOrd="0" destOrd="0" presId="urn:microsoft.com/office/officeart/2005/8/layout/list1"/>
    <dgm:cxn modelId="{117C16BC-3805-4750-9B81-8DA015E12B78}" type="presParOf" srcId="{E21DD0D9-6486-4087-B457-8E3D899360E5}" destId="{FBE8579F-8E0F-4E22-9ED0-0DCEB9443C78}" srcOrd="1" destOrd="0" presId="urn:microsoft.com/office/officeart/2005/8/layout/list1"/>
    <dgm:cxn modelId="{03561A3D-0733-470D-A1BA-4C91BE1C249B}" type="presParOf" srcId="{550F5C77-18C3-4C93-8678-6AE38B1A96C1}" destId="{32F59757-5E3C-4DFB-8620-0ADC4EF46708}" srcOrd="9" destOrd="0" presId="urn:microsoft.com/office/officeart/2005/8/layout/list1"/>
    <dgm:cxn modelId="{E45F723C-47DF-470E-A913-19C6E1E7AE4D}" type="presParOf" srcId="{550F5C77-18C3-4C93-8678-6AE38B1A96C1}" destId="{FAFE5D28-BFB9-4EB1-843B-FBE8C85CFB3A}" srcOrd="10" destOrd="0" presId="urn:microsoft.com/office/officeart/2005/8/layout/list1"/>
    <dgm:cxn modelId="{56484E9D-8526-4043-8586-0FA5DD6AA1B9}" type="presParOf" srcId="{550F5C77-18C3-4C93-8678-6AE38B1A96C1}" destId="{92A01208-654F-46D6-85C0-996602EED337}" srcOrd="11" destOrd="0" presId="urn:microsoft.com/office/officeart/2005/8/layout/list1"/>
    <dgm:cxn modelId="{1292E5AF-AAEB-4203-B134-24FDF71CA6ED}" type="presParOf" srcId="{550F5C77-18C3-4C93-8678-6AE38B1A96C1}" destId="{9C853024-EA47-46D7-A7D9-2117ECCF2579}" srcOrd="12" destOrd="0" presId="urn:microsoft.com/office/officeart/2005/8/layout/list1"/>
    <dgm:cxn modelId="{A908EB91-779D-417E-8D85-34F6B4152030}" type="presParOf" srcId="{9C853024-EA47-46D7-A7D9-2117ECCF2579}" destId="{02658E1A-1133-4965-99C7-E08A7A080115}" srcOrd="0" destOrd="0" presId="urn:microsoft.com/office/officeart/2005/8/layout/list1"/>
    <dgm:cxn modelId="{9CCCD6A5-7F09-47CC-98B5-367BF86C7923}" type="presParOf" srcId="{9C853024-EA47-46D7-A7D9-2117ECCF2579}" destId="{F875E1D0-4A7D-4499-9551-E71D2A7C27F5}" srcOrd="1" destOrd="0" presId="urn:microsoft.com/office/officeart/2005/8/layout/list1"/>
    <dgm:cxn modelId="{5AF6FE0C-74A3-4172-8422-4A40B4D1C3A8}" type="presParOf" srcId="{550F5C77-18C3-4C93-8678-6AE38B1A96C1}" destId="{FD5060B9-DB1E-419B-A92B-D3DA300312DF}" srcOrd="13" destOrd="0" presId="urn:microsoft.com/office/officeart/2005/8/layout/list1"/>
    <dgm:cxn modelId="{17EBBA33-278D-4D76-B917-68CE2428B9F6}" type="presParOf" srcId="{550F5C77-18C3-4C93-8678-6AE38B1A96C1}" destId="{96C457C4-B5E9-4E43-B27B-05076EBC450B}" srcOrd="14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AAFFD2-8A0E-4F98-8BF4-64273E645DC9}" type="doc">
      <dgm:prSet loTypeId="urn:microsoft.com/office/officeart/2005/8/layout/vProcess5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fr-FR"/>
        </a:p>
      </dgm:t>
    </dgm:pt>
    <dgm:pt modelId="{E7C364D3-DC5F-460E-B672-E3F93196280B}">
      <dgm:prSet phldrT="[Texte]" custT="1"/>
      <dgm:spPr/>
      <dgm:t>
        <a:bodyPr/>
        <a:lstStyle/>
        <a:p>
          <a:pPr algn="r" rtl="1"/>
          <a:r>
            <a:rPr lang="ar-DZ" sz="2800" dirty="0" smtClean="0"/>
            <a:t>التكنولوجيا التي تعتمد عليها الشركة في أعمالها</a:t>
          </a:r>
          <a:endParaRPr lang="fr-FR" sz="2800" dirty="0"/>
        </a:p>
      </dgm:t>
    </dgm:pt>
    <dgm:pt modelId="{2E903EF7-BB44-460A-BE80-7C2C33BA82AD}" type="parTrans" cxnId="{74D92229-33BE-4A14-B726-9BD38EE083E8}">
      <dgm:prSet/>
      <dgm:spPr/>
      <dgm:t>
        <a:bodyPr/>
        <a:lstStyle/>
        <a:p>
          <a:endParaRPr lang="fr-FR"/>
        </a:p>
      </dgm:t>
    </dgm:pt>
    <dgm:pt modelId="{1616A8CD-4FFC-448E-9F27-155A9D90357A}" type="sibTrans" cxnId="{74D92229-33BE-4A14-B726-9BD38EE083E8}">
      <dgm:prSet/>
      <dgm:spPr/>
      <dgm:t>
        <a:bodyPr/>
        <a:lstStyle/>
        <a:p>
          <a:endParaRPr lang="fr-FR"/>
        </a:p>
      </dgm:t>
    </dgm:pt>
    <dgm:pt modelId="{1DED5A64-9DF8-470D-BE6C-1FE08D0A3ED2}">
      <dgm:prSet phldrT="[Texte]" custT="1"/>
      <dgm:spPr/>
      <dgm:t>
        <a:bodyPr/>
        <a:lstStyle/>
        <a:p>
          <a:pPr algn="r" rtl="1"/>
          <a:r>
            <a:rPr lang="ar-DZ" sz="2800" dirty="0" smtClean="0"/>
            <a:t>درجة </a:t>
          </a:r>
          <a:r>
            <a:rPr lang="ar-DZ" sz="2800" dirty="0" err="1" smtClean="0"/>
            <a:t>التطورالتكنولوجي</a:t>
          </a:r>
          <a:r>
            <a:rPr lang="ar-DZ" sz="2800" dirty="0" smtClean="0"/>
            <a:t> التي تعتمد عليه الشركة</a:t>
          </a:r>
          <a:endParaRPr lang="fr-FR" sz="2800" dirty="0"/>
        </a:p>
      </dgm:t>
    </dgm:pt>
    <dgm:pt modelId="{45BAE65C-8964-49E1-B154-B77B78BE153B}" type="parTrans" cxnId="{616F440A-20E8-41A1-A5E5-FC37FB5FFD46}">
      <dgm:prSet/>
      <dgm:spPr/>
      <dgm:t>
        <a:bodyPr/>
        <a:lstStyle/>
        <a:p>
          <a:endParaRPr lang="fr-FR"/>
        </a:p>
      </dgm:t>
    </dgm:pt>
    <dgm:pt modelId="{BC197C38-CAAA-41FD-ADEF-0D6BEB960779}" type="sibTrans" cxnId="{616F440A-20E8-41A1-A5E5-FC37FB5FFD46}">
      <dgm:prSet/>
      <dgm:spPr/>
      <dgm:t>
        <a:bodyPr/>
        <a:lstStyle/>
        <a:p>
          <a:endParaRPr lang="fr-FR"/>
        </a:p>
      </dgm:t>
    </dgm:pt>
    <dgm:pt modelId="{9B9E696F-56BB-4201-899A-F3FEFDF3C423}">
      <dgm:prSet phldrT="[Texte]" custT="1"/>
      <dgm:spPr/>
      <dgm:t>
        <a:bodyPr/>
        <a:lstStyle/>
        <a:p>
          <a:pPr algn="r" rtl="1"/>
          <a:r>
            <a:rPr lang="ar-DZ" sz="2800" dirty="0" smtClean="0"/>
            <a:t>القوانين الحكومية المفروضة على هذه الشركة</a:t>
          </a:r>
          <a:endParaRPr lang="fr-FR" sz="2800" dirty="0"/>
        </a:p>
      </dgm:t>
    </dgm:pt>
    <dgm:pt modelId="{B23C8A59-7B3B-4EDA-95D4-1FE09C1D6716}" type="parTrans" cxnId="{9BF570A6-0821-4C79-A543-CB2A2AEF4FF0}">
      <dgm:prSet/>
      <dgm:spPr/>
      <dgm:t>
        <a:bodyPr/>
        <a:lstStyle/>
        <a:p>
          <a:endParaRPr lang="fr-FR"/>
        </a:p>
      </dgm:t>
    </dgm:pt>
    <dgm:pt modelId="{1BA11879-1DCB-408E-9AE8-5FD0904FC239}" type="sibTrans" cxnId="{9BF570A6-0821-4C79-A543-CB2A2AEF4FF0}">
      <dgm:prSet/>
      <dgm:spPr/>
      <dgm:t>
        <a:bodyPr/>
        <a:lstStyle/>
        <a:p>
          <a:endParaRPr lang="fr-FR"/>
        </a:p>
      </dgm:t>
    </dgm:pt>
    <dgm:pt modelId="{79FE4E26-3FDE-44D0-BAB3-EE48EB4FA9CD}">
      <dgm:prSet phldrT="[Texte]" custT="1"/>
      <dgm:spPr/>
      <dgm:t>
        <a:bodyPr/>
        <a:lstStyle/>
        <a:p>
          <a:pPr rtl="1"/>
          <a:r>
            <a:rPr lang="ar-DZ" sz="2800" dirty="0" smtClean="0"/>
            <a:t>التنافس بين عدة شركات </a:t>
          </a:r>
          <a:r>
            <a:rPr lang="ar-DZ" sz="2800" dirty="0" err="1" smtClean="0"/>
            <a:t>م</a:t>
          </a:r>
          <a:r>
            <a:rPr lang="ar-DZ" sz="2800" dirty="0" smtClean="0"/>
            <a:t> ج وبين عدة شركات عالمية في عدة دول</a:t>
          </a:r>
          <a:endParaRPr lang="fr-FR" sz="2800" dirty="0"/>
        </a:p>
      </dgm:t>
    </dgm:pt>
    <dgm:pt modelId="{E3992617-D4E8-4BD2-9415-8BD4483D5E26}" type="parTrans" cxnId="{1DBFF63C-2AD9-4340-AA98-08D5A4A0AD40}">
      <dgm:prSet/>
      <dgm:spPr/>
      <dgm:t>
        <a:bodyPr/>
        <a:lstStyle/>
        <a:p>
          <a:endParaRPr lang="fr-FR"/>
        </a:p>
      </dgm:t>
    </dgm:pt>
    <dgm:pt modelId="{33CC61C0-4B1F-4DDE-8895-A751FC443339}" type="sibTrans" cxnId="{1DBFF63C-2AD9-4340-AA98-08D5A4A0AD40}">
      <dgm:prSet/>
      <dgm:spPr/>
      <dgm:t>
        <a:bodyPr/>
        <a:lstStyle/>
        <a:p>
          <a:endParaRPr lang="fr-FR"/>
        </a:p>
      </dgm:t>
    </dgm:pt>
    <dgm:pt modelId="{0E38D2A7-5F67-47F9-92C8-D7280D657DBB}">
      <dgm:prSet phldrT="[Texte]" custT="1"/>
      <dgm:spPr/>
      <dgm:t>
        <a:bodyPr/>
        <a:lstStyle/>
        <a:p>
          <a:pPr rtl="1"/>
          <a:r>
            <a:rPr lang="ar-DZ" sz="2800" dirty="0" smtClean="0"/>
            <a:t>التسهيلات الممنوحة من قبل بعض الحكومات لهذه الشركات </a:t>
          </a:r>
          <a:r>
            <a:rPr lang="ar-DZ" sz="2800" dirty="0" err="1" smtClean="0"/>
            <a:t>م</a:t>
          </a:r>
          <a:r>
            <a:rPr lang="ar-DZ" sz="2800" dirty="0" smtClean="0"/>
            <a:t> ج</a:t>
          </a:r>
          <a:endParaRPr lang="fr-FR" sz="2800" dirty="0"/>
        </a:p>
      </dgm:t>
    </dgm:pt>
    <dgm:pt modelId="{BC32F484-60E2-4AEE-9631-B939B3E38105}" type="parTrans" cxnId="{C15C571D-AFB5-4FDF-A016-3BEC3C273EDD}">
      <dgm:prSet/>
      <dgm:spPr/>
      <dgm:t>
        <a:bodyPr/>
        <a:lstStyle/>
        <a:p>
          <a:endParaRPr lang="fr-FR"/>
        </a:p>
      </dgm:t>
    </dgm:pt>
    <dgm:pt modelId="{55D2E35A-171C-4437-813F-84285050A9D3}" type="sibTrans" cxnId="{C15C571D-AFB5-4FDF-A016-3BEC3C273EDD}">
      <dgm:prSet/>
      <dgm:spPr/>
      <dgm:t>
        <a:bodyPr/>
        <a:lstStyle/>
        <a:p>
          <a:endParaRPr lang="fr-FR"/>
        </a:p>
      </dgm:t>
    </dgm:pt>
    <dgm:pt modelId="{EF93F449-8ED7-4111-BA5E-213D0151D6C6}" type="pres">
      <dgm:prSet presAssocID="{01AAFFD2-8A0E-4F98-8BF4-64273E645DC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33052FA-5107-4648-A433-9D07EC02D140}" type="pres">
      <dgm:prSet presAssocID="{01AAFFD2-8A0E-4F98-8BF4-64273E645DC9}" presName="dummyMaxCanvas" presStyleCnt="0">
        <dgm:presLayoutVars/>
      </dgm:prSet>
      <dgm:spPr/>
      <dgm:t>
        <a:bodyPr/>
        <a:lstStyle/>
        <a:p>
          <a:endParaRPr lang="fr-FR"/>
        </a:p>
      </dgm:t>
    </dgm:pt>
    <dgm:pt modelId="{2F8CF65E-BFB1-448D-9267-4160D2D7E5D6}" type="pres">
      <dgm:prSet presAssocID="{01AAFFD2-8A0E-4F98-8BF4-64273E645DC9}" presName="FiveNodes_1" presStyleLbl="node1" presStyleIdx="0" presStyleCnt="5" custScaleX="1068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F04344-9BF7-472F-90CC-C65956653A12}" type="pres">
      <dgm:prSet presAssocID="{01AAFFD2-8A0E-4F98-8BF4-64273E645DC9}" presName="FiveNodes_2" presStyleLbl="node1" presStyleIdx="1" presStyleCnt="5" custScaleX="1123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37AFB0-F318-42BB-A703-A3032BDBA783}" type="pres">
      <dgm:prSet presAssocID="{01AAFFD2-8A0E-4F98-8BF4-64273E645DC9}" presName="FiveNodes_3" presStyleLbl="node1" presStyleIdx="2" presStyleCnt="5" custScaleX="1103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6FB2D4-E77A-4E40-B7A5-66BECF163741}" type="pres">
      <dgm:prSet presAssocID="{01AAFFD2-8A0E-4F98-8BF4-64273E645DC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3F3831-7DD0-4796-9856-2F1557742036}" type="pres">
      <dgm:prSet presAssocID="{01AAFFD2-8A0E-4F98-8BF4-64273E645DC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AF3F75-AEA3-40E7-A970-8887FDFFCBD7}" type="pres">
      <dgm:prSet presAssocID="{01AAFFD2-8A0E-4F98-8BF4-64273E645DC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263375-5E9E-46F5-841A-8265C607A84D}" type="pres">
      <dgm:prSet presAssocID="{01AAFFD2-8A0E-4F98-8BF4-64273E645DC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B240F9-C420-4B68-BE3E-EA99BF5165C9}" type="pres">
      <dgm:prSet presAssocID="{01AAFFD2-8A0E-4F98-8BF4-64273E645DC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49CFD-D8C6-490E-9B76-11B520095B39}" type="pres">
      <dgm:prSet presAssocID="{01AAFFD2-8A0E-4F98-8BF4-64273E645DC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47B590-1172-4785-9C03-3B56A52AF81F}" type="pres">
      <dgm:prSet presAssocID="{01AAFFD2-8A0E-4F98-8BF4-64273E645DC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3475E8-081E-4DEE-8909-A7B473E0DA2C}" type="pres">
      <dgm:prSet presAssocID="{01AAFFD2-8A0E-4F98-8BF4-64273E645DC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5D5F19-6328-4559-A9DC-41035735F833}" type="pres">
      <dgm:prSet presAssocID="{01AAFFD2-8A0E-4F98-8BF4-64273E645DC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7CC2EA-6BC2-485F-AC37-0D0E9878C55C}" type="pres">
      <dgm:prSet presAssocID="{01AAFFD2-8A0E-4F98-8BF4-64273E645DC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8E63C6-8E7F-40F6-9E00-8ACA84EFEAA6}" type="pres">
      <dgm:prSet presAssocID="{01AAFFD2-8A0E-4F98-8BF4-64273E645DC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2202178-A723-4058-BB71-C8294B9EF971}" type="presOf" srcId="{9B9E696F-56BB-4201-899A-F3FEFDF3C423}" destId="{3E37AFB0-F318-42BB-A703-A3032BDBA783}" srcOrd="0" destOrd="0" presId="urn:microsoft.com/office/officeart/2005/8/layout/vProcess5"/>
    <dgm:cxn modelId="{BB4B7E62-0D53-4C90-B13B-AFF776F5D5DC}" type="presOf" srcId="{1DED5A64-9DF8-470D-BE6C-1FE08D0A3ED2}" destId="{3AF04344-9BF7-472F-90CC-C65956653A12}" srcOrd="0" destOrd="0" presId="urn:microsoft.com/office/officeart/2005/8/layout/vProcess5"/>
    <dgm:cxn modelId="{A2168D49-C62A-429E-8D37-C0F557C5B089}" type="presOf" srcId="{1616A8CD-4FFC-448E-9F27-155A9D90357A}" destId="{30AF3F75-AEA3-40E7-A970-8887FDFFCBD7}" srcOrd="0" destOrd="0" presId="urn:microsoft.com/office/officeart/2005/8/layout/vProcess5"/>
    <dgm:cxn modelId="{94F46969-4F93-4CD4-A257-63E5F5DE5C09}" type="presOf" srcId="{0E38D2A7-5F67-47F9-92C8-D7280D657DBB}" destId="{103F3831-7DD0-4796-9856-2F1557742036}" srcOrd="0" destOrd="0" presId="urn:microsoft.com/office/officeart/2005/8/layout/vProcess5"/>
    <dgm:cxn modelId="{14B254BE-B343-405D-AC33-14561F89FFDE}" type="presOf" srcId="{E7C364D3-DC5F-460E-B672-E3F93196280B}" destId="{6F47B590-1172-4785-9C03-3B56A52AF81F}" srcOrd="1" destOrd="0" presId="urn:microsoft.com/office/officeart/2005/8/layout/vProcess5"/>
    <dgm:cxn modelId="{EC265639-62CF-46E0-B69D-B95CBE3492B4}" type="presOf" srcId="{79FE4E26-3FDE-44D0-BAB3-EE48EB4FA9CD}" destId="{4B7CC2EA-6BC2-485F-AC37-0D0E9878C55C}" srcOrd="1" destOrd="0" presId="urn:microsoft.com/office/officeart/2005/8/layout/vProcess5"/>
    <dgm:cxn modelId="{2AC93823-0514-44CC-87E6-39D86D1B9EAF}" type="presOf" srcId="{0E38D2A7-5F67-47F9-92C8-D7280D657DBB}" destId="{FC8E63C6-8E7F-40F6-9E00-8ACA84EFEAA6}" srcOrd="1" destOrd="0" presId="urn:microsoft.com/office/officeart/2005/8/layout/vProcess5"/>
    <dgm:cxn modelId="{87ECA544-755E-49CD-9681-ECD16BDFC0C6}" type="presOf" srcId="{E7C364D3-DC5F-460E-B672-E3F93196280B}" destId="{2F8CF65E-BFB1-448D-9267-4160D2D7E5D6}" srcOrd="0" destOrd="0" presId="urn:microsoft.com/office/officeart/2005/8/layout/vProcess5"/>
    <dgm:cxn modelId="{51B79310-6C27-4B50-9D38-63913DF39E83}" type="presOf" srcId="{1DED5A64-9DF8-470D-BE6C-1FE08D0A3ED2}" destId="{CF3475E8-081E-4DEE-8909-A7B473E0DA2C}" srcOrd="1" destOrd="0" presId="urn:microsoft.com/office/officeart/2005/8/layout/vProcess5"/>
    <dgm:cxn modelId="{39542D81-1F57-47F7-BBA4-91785CE01ADB}" type="presOf" srcId="{9B9E696F-56BB-4201-899A-F3FEFDF3C423}" destId="{C65D5F19-6328-4559-A9DC-41035735F833}" srcOrd="1" destOrd="0" presId="urn:microsoft.com/office/officeart/2005/8/layout/vProcess5"/>
    <dgm:cxn modelId="{627A1B29-DEEF-404C-90AD-2F1FB9AC8297}" type="presOf" srcId="{BC197C38-CAAA-41FD-ADEF-0D6BEB960779}" destId="{57263375-5E9E-46F5-841A-8265C607A84D}" srcOrd="0" destOrd="0" presId="urn:microsoft.com/office/officeart/2005/8/layout/vProcess5"/>
    <dgm:cxn modelId="{616F440A-20E8-41A1-A5E5-FC37FB5FFD46}" srcId="{01AAFFD2-8A0E-4F98-8BF4-64273E645DC9}" destId="{1DED5A64-9DF8-470D-BE6C-1FE08D0A3ED2}" srcOrd="1" destOrd="0" parTransId="{45BAE65C-8964-49E1-B154-B77B78BE153B}" sibTransId="{BC197C38-CAAA-41FD-ADEF-0D6BEB960779}"/>
    <dgm:cxn modelId="{9BF570A6-0821-4C79-A543-CB2A2AEF4FF0}" srcId="{01AAFFD2-8A0E-4F98-8BF4-64273E645DC9}" destId="{9B9E696F-56BB-4201-899A-F3FEFDF3C423}" srcOrd="2" destOrd="0" parTransId="{B23C8A59-7B3B-4EDA-95D4-1FE09C1D6716}" sibTransId="{1BA11879-1DCB-408E-9AE8-5FD0904FC239}"/>
    <dgm:cxn modelId="{C15C571D-AFB5-4FDF-A016-3BEC3C273EDD}" srcId="{01AAFFD2-8A0E-4F98-8BF4-64273E645DC9}" destId="{0E38D2A7-5F67-47F9-92C8-D7280D657DBB}" srcOrd="4" destOrd="0" parTransId="{BC32F484-60E2-4AEE-9631-B939B3E38105}" sibTransId="{55D2E35A-171C-4437-813F-84285050A9D3}"/>
    <dgm:cxn modelId="{1DBFF63C-2AD9-4340-AA98-08D5A4A0AD40}" srcId="{01AAFFD2-8A0E-4F98-8BF4-64273E645DC9}" destId="{79FE4E26-3FDE-44D0-BAB3-EE48EB4FA9CD}" srcOrd="3" destOrd="0" parTransId="{E3992617-D4E8-4BD2-9415-8BD4483D5E26}" sibTransId="{33CC61C0-4B1F-4DDE-8895-A751FC443339}"/>
    <dgm:cxn modelId="{FC81BE64-99A0-4B5A-AD8E-AE9FBE367032}" type="presOf" srcId="{1BA11879-1DCB-408E-9AE8-5FD0904FC239}" destId="{7AB240F9-C420-4B68-BE3E-EA99BF5165C9}" srcOrd="0" destOrd="0" presId="urn:microsoft.com/office/officeart/2005/8/layout/vProcess5"/>
    <dgm:cxn modelId="{A560F566-328E-462F-A293-2D1A95A6C0F3}" type="presOf" srcId="{79FE4E26-3FDE-44D0-BAB3-EE48EB4FA9CD}" destId="{356FB2D4-E77A-4E40-B7A5-66BECF163741}" srcOrd="0" destOrd="0" presId="urn:microsoft.com/office/officeart/2005/8/layout/vProcess5"/>
    <dgm:cxn modelId="{74D92229-33BE-4A14-B726-9BD38EE083E8}" srcId="{01AAFFD2-8A0E-4F98-8BF4-64273E645DC9}" destId="{E7C364D3-DC5F-460E-B672-E3F93196280B}" srcOrd="0" destOrd="0" parTransId="{2E903EF7-BB44-460A-BE80-7C2C33BA82AD}" sibTransId="{1616A8CD-4FFC-448E-9F27-155A9D90357A}"/>
    <dgm:cxn modelId="{A7AA36A2-06C0-478A-848B-D578917A8D03}" type="presOf" srcId="{01AAFFD2-8A0E-4F98-8BF4-64273E645DC9}" destId="{EF93F449-8ED7-4111-BA5E-213D0151D6C6}" srcOrd="0" destOrd="0" presId="urn:microsoft.com/office/officeart/2005/8/layout/vProcess5"/>
    <dgm:cxn modelId="{CDF0B74F-F30A-493A-9597-EC0E9D1EE407}" type="presOf" srcId="{33CC61C0-4B1F-4DDE-8895-A751FC443339}" destId="{E6A49CFD-D8C6-490E-9B76-11B520095B39}" srcOrd="0" destOrd="0" presId="urn:microsoft.com/office/officeart/2005/8/layout/vProcess5"/>
    <dgm:cxn modelId="{577AB3A9-8834-45E1-B949-86CE07CF820C}" type="presParOf" srcId="{EF93F449-8ED7-4111-BA5E-213D0151D6C6}" destId="{133052FA-5107-4648-A433-9D07EC02D140}" srcOrd="0" destOrd="0" presId="urn:microsoft.com/office/officeart/2005/8/layout/vProcess5"/>
    <dgm:cxn modelId="{E11BAFD8-B54F-4276-B31C-59BF6EF42804}" type="presParOf" srcId="{EF93F449-8ED7-4111-BA5E-213D0151D6C6}" destId="{2F8CF65E-BFB1-448D-9267-4160D2D7E5D6}" srcOrd="1" destOrd="0" presId="urn:microsoft.com/office/officeart/2005/8/layout/vProcess5"/>
    <dgm:cxn modelId="{B0C16B8D-7150-490A-870F-093AD1AF41A4}" type="presParOf" srcId="{EF93F449-8ED7-4111-BA5E-213D0151D6C6}" destId="{3AF04344-9BF7-472F-90CC-C65956653A12}" srcOrd="2" destOrd="0" presId="urn:microsoft.com/office/officeart/2005/8/layout/vProcess5"/>
    <dgm:cxn modelId="{24C47C82-44CC-4764-90FD-996403E42988}" type="presParOf" srcId="{EF93F449-8ED7-4111-BA5E-213D0151D6C6}" destId="{3E37AFB0-F318-42BB-A703-A3032BDBA783}" srcOrd="3" destOrd="0" presId="urn:microsoft.com/office/officeart/2005/8/layout/vProcess5"/>
    <dgm:cxn modelId="{EC617CC8-29CE-4264-B1DF-C6A647663CD4}" type="presParOf" srcId="{EF93F449-8ED7-4111-BA5E-213D0151D6C6}" destId="{356FB2D4-E77A-4E40-B7A5-66BECF163741}" srcOrd="4" destOrd="0" presId="urn:microsoft.com/office/officeart/2005/8/layout/vProcess5"/>
    <dgm:cxn modelId="{54412431-4008-4238-998A-984A0C9A8E54}" type="presParOf" srcId="{EF93F449-8ED7-4111-BA5E-213D0151D6C6}" destId="{103F3831-7DD0-4796-9856-2F1557742036}" srcOrd="5" destOrd="0" presId="urn:microsoft.com/office/officeart/2005/8/layout/vProcess5"/>
    <dgm:cxn modelId="{F1261E81-744C-4D27-9D28-A07E6EC9A825}" type="presParOf" srcId="{EF93F449-8ED7-4111-BA5E-213D0151D6C6}" destId="{30AF3F75-AEA3-40E7-A970-8887FDFFCBD7}" srcOrd="6" destOrd="0" presId="urn:microsoft.com/office/officeart/2005/8/layout/vProcess5"/>
    <dgm:cxn modelId="{08B6FCDB-A5AD-47E7-926B-D77EBA61503D}" type="presParOf" srcId="{EF93F449-8ED7-4111-BA5E-213D0151D6C6}" destId="{57263375-5E9E-46F5-841A-8265C607A84D}" srcOrd="7" destOrd="0" presId="urn:microsoft.com/office/officeart/2005/8/layout/vProcess5"/>
    <dgm:cxn modelId="{9F3B5E79-6BB2-42D2-ACA1-0EB59CA211D9}" type="presParOf" srcId="{EF93F449-8ED7-4111-BA5E-213D0151D6C6}" destId="{7AB240F9-C420-4B68-BE3E-EA99BF5165C9}" srcOrd="8" destOrd="0" presId="urn:microsoft.com/office/officeart/2005/8/layout/vProcess5"/>
    <dgm:cxn modelId="{EA349B0C-AD42-426C-BCC6-018F49A7A89A}" type="presParOf" srcId="{EF93F449-8ED7-4111-BA5E-213D0151D6C6}" destId="{E6A49CFD-D8C6-490E-9B76-11B520095B39}" srcOrd="9" destOrd="0" presId="urn:microsoft.com/office/officeart/2005/8/layout/vProcess5"/>
    <dgm:cxn modelId="{01445C79-2753-47FC-B589-87737A277348}" type="presParOf" srcId="{EF93F449-8ED7-4111-BA5E-213D0151D6C6}" destId="{6F47B590-1172-4785-9C03-3B56A52AF81F}" srcOrd="10" destOrd="0" presId="urn:microsoft.com/office/officeart/2005/8/layout/vProcess5"/>
    <dgm:cxn modelId="{EFC75059-08F3-49BA-B3B4-2D501D67D181}" type="presParOf" srcId="{EF93F449-8ED7-4111-BA5E-213D0151D6C6}" destId="{CF3475E8-081E-4DEE-8909-A7B473E0DA2C}" srcOrd="11" destOrd="0" presId="urn:microsoft.com/office/officeart/2005/8/layout/vProcess5"/>
    <dgm:cxn modelId="{37AA6151-2CFE-4596-94A1-C777634E2738}" type="presParOf" srcId="{EF93F449-8ED7-4111-BA5E-213D0151D6C6}" destId="{C65D5F19-6328-4559-A9DC-41035735F833}" srcOrd="12" destOrd="0" presId="urn:microsoft.com/office/officeart/2005/8/layout/vProcess5"/>
    <dgm:cxn modelId="{02A815F8-E6BA-4938-8B02-60D894855B7C}" type="presParOf" srcId="{EF93F449-8ED7-4111-BA5E-213D0151D6C6}" destId="{4B7CC2EA-6BC2-485F-AC37-0D0E9878C55C}" srcOrd="13" destOrd="0" presId="urn:microsoft.com/office/officeart/2005/8/layout/vProcess5"/>
    <dgm:cxn modelId="{0838252E-8990-4DE3-911C-3FB5658C660D}" type="presParOf" srcId="{EF93F449-8ED7-4111-BA5E-213D0151D6C6}" destId="{FC8E63C6-8E7F-40F6-9E00-8ACA84EFEAA6}" srcOrd="14" destOrd="0" presId="urn:microsoft.com/office/officeart/2005/8/layout/vProcess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0ED0E4-31DA-4FDA-9097-49408C6F23FB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66ED2508-5F7B-4299-9536-DBB9DF6DD209}">
      <dgm:prSet phldrT="[Texte]"/>
      <dgm:spPr/>
      <dgm:t>
        <a:bodyPr/>
        <a:lstStyle/>
        <a:p>
          <a:r>
            <a:rPr lang="ar-DZ" dirty="0" smtClean="0"/>
            <a:t>1</a:t>
          </a:r>
          <a:endParaRPr lang="fr-FR" dirty="0"/>
        </a:p>
      </dgm:t>
    </dgm:pt>
    <dgm:pt modelId="{D82B5510-0414-4D99-804F-41814DE24460}" type="parTrans" cxnId="{08EA4C72-FB72-4D60-8AB8-655EE027C839}">
      <dgm:prSet/>
      <dgm:spPr/>
      <dgm:t>
        <a:bodyPr/>
        <a:lstStyle/>
        <a:p>
          <a:endParaRPr lang="fr-FR"/>
        </a:p>
      </dgm:t>
    </dgm:pt>
    <dgm:pt modelId="{D84DBB24-3847-4A57-ABE0-31A1E9408A7D}" type="sibTrans" cxnId="{08EA4C72-FB72-4D60-8AB8-655EE027C839}">
      <dgm:prSet/>
      <dgm:spPr/>
      <dgm:t>
        <a:bodyPr/>
        <a:lstStyle/>
        <a:p>
          <a:endParaRPr lang="fr-FR"/>
        </a:p>
      </dgm:t>
    </dgm:pt>
    <dgm:pt modelId="{98E6A6E1-02E6-412C-AC08-C03E3D7437CF}">
      <dgm:prSet phldrT="[Texte]" custT="1"/>
      <dgm:spPr/>
      <dgm:t>
        <a:bodyPr/>
        <a:lstStyle/>
        <a:p>
          <a:pPr rtl="1"/>
          <a:r>
            <a:rPr lang="ar-DZ" sz="3200" dirty="0" smtClean="0"/>
            <a:t>حجم الكبير</a:t>
          </a:r>
          <a:endParaRPr lang="fr-FR" sz="3200" dirty="0"/>
        </a:p>
      </dgm:t>
    </dgm:pt>
    <dgm:pt modelId="{7E27D47E-3931-4B0F-8E46-21F47276A663}" type="parTrans" cxnId="{CAAA166E-DE00-4CD6-BBBE-C9BBD56DE385}">
      <dgm:prSet/>
      <dgm:spPr/>
      <dgm:t>
        <a:bodyPr/>
        <a:lstStyle/>
        <a:p>
          <a:endParaRPr lang="fr-FR"/>
        </a:p>
      </dgm:t>
    </dgm:pt>
    <dgm:pt modelId="{F75122C2-1B46-4972-B00C-8759B1FABA77}" type="sibTrans" cxnId="{CAAA166E-DE00-4CD6-BBBE-C9BBD56DE385}">
      <dgm:prSet/>
      <dgm:spPr/>
      <dgm:t>
        <a:bodyPr/>
        <a:lstStyle/>
        <a:p>
          <a:endParaRPr lang="fr-FR"/>
        </a:p>
      </dgm:t>
    </dgm:pt>
    <dgm:pt modelId="{C8EB1D1A-9FEC-48D1-AE57-9A7549376943}">
      <dgm:prSet phldrT="[Texte]"/>
      <dgm:spPr/>
      <dgm:t>
        <a:bodyPr/>
        <a:lstStyle/>
        <a:p>
          <a:r>
            <a:rPr lang="ar-DZ" dirty="0" smtClean="0"/>
            <a:t>2</a:t>
          </a:r>
          <a:endParaRPr lang="fr-FR" dirty="0"/>
        </a:p>
      </dgm:t>
    </dgm:pt>
    <dgm:pt modelId="{87F1A548-0B23-45CB-90B2-1F8B9E3B955B}" type="parTrans" cxnId="{51C50BEB-09BA-402F-8FCC-CA8D08FAF1A4}">
      <dgm:prSet/>
      <dgm:spPr/>
      <dgm:t>
        <a:bodyPr/>
        <a:lstStyle/>
        <a:p>
          <a:endParaRPr lang="fr-FR"/>
        </a:p>
      </dgm:t>
    </dgm:pt>
    <dgm:pt modelId="{A1F2EEB7-1355-4D7E-9B5D-5C6F6D357FDC}" type="sibTrans" cxnId="{51C50BEB-09BA-402F-8FCC-CA8D08FAF1A4}">
      <dgm:prSet/>
      <dgm:spPr/>
      <dgm:t>
        <a:bodyPr/>
        <a:lstStyle/>
        <a:p>
          <a:endParaRPr lang="fr-FR"/>
        </a:p>
      </dgm:t>
    </dgm:pt>
    <dgm:pt modelId="{80E0DB16-0095-4B5C-A12D-51E82A09584A}">
      <dgm:prSet phldrT="[Texte]" custT="1"/>
      <dgm:spPr/>
      <dgm:t>
        <a:bodyPr/>
        <a:lstStyle/>
        <a:p>
          <a:pPr rtl="1"/>
          <a:r>
            <a:rPr lang="ar-DZ" sz="3200" dirty="0" smtClean="0"/>
            <a:t>الاحتكار</a:t>
          </a:r>
          <a:endParaRPr lang="fr-FR" sz="3200" dirty="0"/>
        </a:p>
      </dgm:t>
    </dgm:pt>
    <dgm:pt modelId="{1B5FE2FE-4EF1-4F78-BE32-31BA183687E8}" type="parTrans" cxnId="{822BB61E-12E4-4156-B00C-B931559DF033}">
      <dgm:prSet/>
      <dgm:spPr/>
      <dgm:t>
        <a:bodyPr/>
        <a:lstStyle/>
        <a:p>
          <a:endParaRPr lang="fr-FR"/>
        </a:p>
      </dgm:t>
    </dgm:pt>
    <dgm:pt modelId="{A1D82B3F-EC0F-4F74-B8D3-586CE26B81D7}" type="sibTrans" cxnId="{822BB61E-12E4-4156-B00C-B931559DF033}">
      <dgm:prSet/>
      <dgm:spPr/>
      <dgm:t>
        <a:bodyPr/>
        <a:lstStyle/>
        <a:p>
          <a:endParaRPr lang="fr-FR"/>
        </a:p>
      </dgm:t>
    </dgm:pt>
    <dgm:pt modelId="{72BABB3E-8748-4055-A7AC-8BB0F7AF64AE}">
      <dgm:prSet phldrT="[Texte]"/>
      <dgm:spPr/>
      <dgm:t>
        <a:bodyPr/>
        <a:lstStyle/>
        <a:p>
          <a:r>
            <a:rPr lang="ar-DZ" dirty="0" smtClean="0"/>
            <a:t>3</a:t>
          </a:r>
          <a:endParaRPr lang="fr-FR" dirty="0"/>
        </a:p>
      </dgm:t>
    </dgm:pt>
    <dgm:pt modelId="{FFD9C3DA-413D-4C5D-BCD7-602E381DDBC7}" type="parTrans" cxnId="{D0E7A0A1-65C9-42E0-8C11-F8454881550C}">
      <dgm:prSet/>
      <dgm:spPr/>
      <dgm:t>
        <a:bodyPr/>
        <a:lstStyle/>
        <a:p>
          <a:endParaRPr lang="fr-FR"/>
        </a:p>
      </dgm:t>
    </dgm:pt>
    <dgm:pt modelId="{7E9094C5-8CEC-4B59-96B3-A2E41A4A2246}" type="sibTrans" cxnId="{D0E7A0A1-65C9-42E0-8C11-F8454881550C}">
      <dgm:prSet/>
      <dgm:spPr/>
      <dgm:t>
        <a:bodyPr/>
        <a:lstStyle/>
        <a:p>
          <a:endParaRPr lang="fr-FR"/>
        </a:p>
      </dgm:t>
    </dgm:pt>
    <dgm:pt modelId="{D49CAC13-A531-4DE0-A653-B3E9498E1B01}">
      <dgm:prSet phldrT="[Texte]" custT="1"/>
      <dgm:spPr/>
      <dgm:t>
        <a:bodyPr/>
        <a:lstStyle/>
        <a:p>
          <a:pPr rtl="1"/>
          <a:r>
            <a:rPr lang="ar-DZ" sz="3200" dirty="0" smtClean="0"/>
            <a:t>المركزية الإدارية</a:t>
          </a:r>
          <a:endParaRPr lang="fr-FR" sz="3200" dirty="0"/>
        </a:p>
      </dgm:t>
    </dgm:pt>
    <dgm:pt modelId="{8BF0B54E-49E3-4438-B678-2957AC93B618}" type="parTrans" cxnId="{B3F61F77-0E0B-454E-8AB5-B9A60FCBE03D}">
      <dgm:prSet/>
      <dgm:spPr/>
      <dgm:t>
        <a:bodyPr/>
        <a:lstStyle/>
        <a:p>
          <a:endParaRPr lang="fr-FR"/>
        </a:p>
      </dgm:t>
    </dgm:pt>
    <dgm:pt modelId="{0A49C364-3C51-402F-B7B3-08345412F541}" type="sibTrans" cxnId="{B3F61F77-0E0B-454E-8AB5-B9A60FCBE03D}">
      <dgm:prSet/>
      <dgm:spPr/>
      <dgm:t>
        <a:bodyPr/>
        <a:lstStyle/>
        <a:p>
          <a:endParaRPr lang="fr-FR"/>
        </a:p>
      </dgm:t>
    </dgm:pt>
    <dgm:pt modelId="{8E5C2C78-FA18-4141-8D80-A5B679529BD8}">
      <dgm:prSet phldrT="[Texte]"/>
      <dgm:spPr/>
      <dgm:t>
        <a:bodyPr/>
        <a:lstStyle/>
        <a:p>
          <a:pPr rtl="1"/>
          <a:r>
            <a:rPr lang="ar-DZ" dirty="0" smtClean="0"/>
            <a:t>4</a:t>
          </a:r>
          <a:endParaRPr lang="fr-FR" dirty="0"/>
        </a:p>
      </dgm:t>
    </dgm:pt>
    <dgm:pt modelId="{C1A8F17C-AFB1-458E-BBE3-5A43B55AEC37}" type="parTrans" cxnId="{BBD2F809-8BB5-4F3A-96A5-ABFA42305E21}">
      <dgm:prSet/>
      <dgm:spPr/>
      <dgm:t>
        <a:bodyPr/>
        <a:lstStyle/>
        <a:p>
          <a:endParaRPr lang="fr-FR"/>
        </a:p>
      </dgm:t>
    </dgm:pt>
    <dgm:pt modelId="{0AFC9FD0-C7A3-42F7-A8D2-79B82DD41FB8}" type="sibTrans" cxnId="{BBD2F809-8BB5-4F3A-96A5-ABFA42305E21}">
      <dgm:prSet/>
      <dgm:spPr/>
      <dgm:t>
        <a:bodyPr/>
        <a:lstStyle/>
        <a:p>
          <a:endParaRPr lang="fr-FR"/>
        </a:p>
      </dgm:t>
    </dgm:pt>
    <dgm:pt modelId="{89206C59-5C8D-445F-B7BA-950A91EEA27C}">
      <dgm:prSet phldrT="[Texte]"/>
      <dgm:spPr/>
      <dgm:t>
        <a:bodyPr/>
        <a:lstStyle/>
        <a:p>
          <a:pPr rtl="1"/>
          <a:r>
            <a:rPr lang="ar-DZ" dirty="0" smtClean="0"/>
            <a:t>5</a:t>
          </a:r>
          <a:endParaRPr lang="fr-FR" dirty="0"/>
        </a:p>
      </dgm:t>
    </dgm:pt>
    <dgm:pt modelId="{D4A37CB2-DFCA-4049-841E-D1087E220D76}" type="parTrans" cxnId="{E7ECD72A-64D6-4701-A11D-E174069754CF}">
      <dgm:prSet/>
      <dgm:spPr/>
      <dgm:t>
        <a:bodyPr/>
        <a:lstStyle/>
        <a:p>
          <a:endParaRPr lang="fr-FR"/>
        </a:p>
      </dgm:t>
    </dgm:pt>
    <dgm:pt modelId="{93CE142D-89BA-4354-9EEB-31899C45D1C2}" type="sibTrans" cxnId="{E7ECD72A-64D6-4701-A11D-E174069754CF}">
      <dgm:prSet/>
      <dgm:spPr/>
      <dgm:t>
        <a:bodyPr/>
        <a:lstStyle/>
        <a:p>
          <a:endParaRPr lang="fr-FR"/>
        </a:p>
      </dgm:t>
    </dgm:pt>
    <dgm:pt modelId="{775A3A57-716B-46DD-8CA6-19CBAE896340}">
      <dgm:prSet/>
      <dgm:spPr/>
      <dgm:t>
        <a:bodyPr/>
        <a:lstStyle/>
        <a:p>
          <a:pPr rtl="1"/>
          <a:r>
            <a:rPr lang="ar-DZ" dirty="0" smtClean="0"/>
            <a:t>الانتشار الجغرافي</a:t>
          </a:r>
          <a:endParaRPr lang="fr-FR" dirty="0"/>
        </a:p>
      </dgm:t>
    </dgm:pt>
    <dgm:pt modelId="{68016E21-386F-44F0-8936-ECBED0E0A0F1}" type="parTrans" cxnId="{0B46240A-F5AE-4692-B771-E6665E96868B}">
      <dgm:prSet/>
      <dgm:spPr/>
      <dgm:t>
        <a:bodyPr/>
        <a:lstStyle/>
        <a:p>
          <a:endParaRPr lang="fr-FR"/>
        </a:p>
      </dgm:t>
    </dgm:pt>
    <dgm:pt modelId="{C58374DA-0DEA-4814-8A98-BC8D51885774}" type="sibTrans" cxnId="{0B46240A-F5AE-4692-B771-E6665E96868B}">
      <dgm:prSet/>
      <dgm:spPr/>
      <dgm:t>
        <a:bodyPr/>
        <a:lstStyle/>
        <a:p>
          <a:endParaRPr lang="fr-FR"/>
        </a:p>
      </dgm:t>
    </dgm:pt>
    <dgm:pt modelId="{837E2512-AE40-4429-8CD0-805674BA9FD1}">
      <dgm:prSet/>
      <dgm:spPr/>
      <dgm:t>
        <a:bodyPr/>
        <a:lstStyle/>
        <a:p>
          <a:pPr rtl="1"/>
          <a:r>
            <a:rPr lang="ar-DZ" dirty="0" smtClean="0"/>
            <a:t>تنوع المنتجات والأنشطة </a:t>
          </a:r>
          <a:endParaRPr lang="fr-FR" dirty="0"/>
        </a:p>
      </dgm:t>
    </dgm:pt>
    <dgm:pt modelId="{90DEBD09-9146-4DA3-89E9-6C1AC44FB1CB}" type="parTrans" cxnId="{3D724A9E-E78D-4A81-AE97-5E4BBF0CD730}">
      <dgm:prSet/>
      <dgm:spPr/>
      <dgm:t>
        <a:bodyPr/>
        <a:lstStyle/>
        <a:p>
          <a:endParaRPr lang="fr-FR"/>
        </a:p>
      </dgm:t>
    </dgm:pt>
    <dgm:pt modelId="{C7AD0F1D-6ED1-470F-812F-74D790EB2E97}" type="sibTrans" cxnId="{3D724A9E-E78D-4A81-AE97-5E4BBF0CD730}">
      <dgm:prSet/>
      <dgm:spPr/>
      <dgm:t>
        <a:bodyPr/>
        <a:lstStyle/>
        <a:p>
          <a:endParaRPr lang="fr-FR"/>
        </a:p>
      </dgm:t>
    </dgm:pt>
    <dgm:pt modelId="{8C1383BE-EFFF-4EF3-BAA9-BD779BD078B4}">
      <dgm:prSet phldrT="[Texte]"/>
      <dgm:spPr/>
      <dgm:t>
        <a:bodyPr/>
        <a:lstStyle/>
        <a:p>
          <a:pPr rtl="1"/>
          <a:r>
            <a:rPr lang="ar-DZ" dirty="0" smtClean="0"/>
            <a:t>6</a:t>
          </a:r>
          <a:endParaRPr lang="fr-FR" dirty="0"/>
        </a:p>
      </dgm:t>
    </dgm:pt>
    <dgm:pt modelId="{12E49635-11EE-4BCB-B32B-879E1C0A12D5}" type="sibTrans" cxnId="{ADCA1F45-06B7-4192-B02E-9C20BB2BB2AB}">
      <dgm:prSet/>
      <dgm:spPr/>
      <dgm:t>
        <a:bodyPr/>
        <a:lstStyle/>
        <a:p>
          <a:endParaRPr lang="fr-FR"/>
        </a:p>
      </dgm:t>
    </dgm:pt>
    <dgm:pt modelId="{250C4A5C-DA2D-4E52-8755-1135D801574B}" type="parTrans" cxnId="{ADCA1F45-06B7-4192-B02E-9C20BB2BB2AB}">
      <dgm:prSet/>
      <dgm:spPr/>
      <dgm:t>
        <a:bodyPr/>
        <a:lstStyle/>
        <a:p>
          <a:endParaRPr lang="fr-FR"/>
        </a:p>
      </dgm:t>
    </dgm:pt>
    <dgm:pt modelId="{C9F628CA-C794-4BFA-BCD3-D4139A47770F}">
      <dgm:prSet/>
      <dgm:spPr/>
      <dgm:t>
        <a:bodyPr/>
        <a:lstStyle/>
        <a:p>
          <a:pPr rtl="1"/>
          <a:r>
            <a:rPr lang="ar-DZ" dirty="0" smtClean="0"/>
            <a:t>امتلاك وتصنيع واحتكار التكنولوجيا</a:t>
          </a:r>
          <a:endParaRPr lang="fr-FR" dirty="0"/>
        </a:p>
      </dgm:t>
    </dgm:pt>
    <dgm:pt modelId="{7B60612A-D6E6-4B61-9B0C-4322462B1E3D}" type="sibTrans" cxnId="{675F88B0-9D58-4C98-9121-BED90810DD4A}">
      <dgm:prSet/>
      <dgm:spPr/>
      <dgm:t>
        <a:bodyPr/>
        <a:lstStyle/>
        <a:p>
          <a:endParaRPr lang="fr-FR"/>
        </a:p>
      </dgm:t>
    </dgm:pt>
    <dgm:pt modelId="{A37653F0-45F8-4F9D-B68D-BB5DFB8130B1}" type="parTrans" cxnId="{675F88B0-9D58-4C98-9121-BED90810DD4A}">
      <dgm:prSet/>
      <dgm:spPr/>
      <dgm:t>
        <a:bodyPr/>
        <a:lstStyle/>
        <a:p>
          <a:endParaRPr lang="fr-FR"/>
        </a:p>
      </dgm:t>
    </dgm:pt>
    <dgm:pt modelId="{7369CB18-E892-46CF-BD96-C647AA558EDB}" type="pres">
      <dgm:prSet presAssocID="{400ED0E4-31DA-4FDA-9097-49408C6F23F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1034D95-2B32-44CC-B260-13221C6ABD6B}" type="pres">
      <dgm:prSet presAssocID="{66ED2508-5F7B-4299-9536-DBB9DF6DD209}" presName="composite" presStyleCnt="0"/>
      <dgm:spPr/>
    </dgm:pt>
    <dgm:pt modelId="{6A894CC1-612B-4E7E-9A83-981DA91F47F7}" type="pres">
      <dgm:prSet presAssocID="{66ED2508-5F7B-4299-9536-DBB9DF6DD209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51BE7E-3652-4469-9CFC-D81A95A133D3}" type="pres">
      <dgm:prSet presAssocID="{66ED2508-5F7B-4299-9536-DBB9DF6DD209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BA9BAF-A139-42F9-BB61-79FB2A60B731}" type="pres">
      <dgm:prSet presAssocID="{D84DBB24-3847-4A57-ABE0-31A1E9408A7D}" presName="sp" presStyleCnt="0"/>
      <dgm:spPr/>
    </dgm:pt>
    <dgm:pt modelId="{68BF729D-9FA5-43EE-A82D-2997B4EBEC7F}" type="pres">
      <dgm:prSet presAssocID="{C8EB1D1A-9FEC-48D1-AE57-9A7549376943}" presName="composite" presStyleCnt="0"/>
      <dgm:spPr/>
    </dgm:pt>
    <dgm:pt modelId="{DDB796A6-2E4F-43DC-9D6C-AFB9F8CF5F48}" type="pres">
      <dgm:prSet presAssocID="{C8EB1D1A-9FEC-48D1-AE57-9A7549376943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524BB0-1DAB-4EEB-A31C-4807DB4D78A2}" type="pres">
      <dgm:prSet presAssocID="{C8EB1D1A-9FEC-48D1-AE57-9A7549376943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07A73B-B14A-406A-828D-253F80F90419}" type="pres">
      <dgm:prSet presAssocID="{A1F2EEB7-1355-4D7E-9B5D-5C6F6D357FDC}" presName="sp" presStyleCnt="0"/>
      <dgm:spPr/>
    </dgm:pt>
    <dgm:pt modelId="{6D6DBCA5-017F-47BC-9418-2F0234696732}" type="pres">
      <dgm:prSet presAssocID="{72BABB3E-8748-4055-A7AC-8BB0F7AF64AE}" presName="composite" presStyleCnt="0"/>
      <dgm:spPr/>
    </dgm:pt>
    <dgm:pt modelId="{5E217394-1180-49E4-A7C2-359F5A279166}" type="pres">
      <dgm:prSet presAssocID="{72BABB3E-8748-4055-A7AC-8BB0F7AF64AE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E6C724-F860-4A4A-A52B-26E708D4D796}" type="pres">
      <dgm:prSet presAssocID="{72BABB3E-8748-4055-A7AC-8BB0F7AF64AE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031207-673B-481B-8A69-12AD1D44B1C3}" type="pres">
      <dgm:prSet presAssocID="{7E9094C5-8CEC-4B59-96B3-A2E41A4A2246}" presName="sp" presStyleCnt="0"/>
      <dgm:spPr/>
    </dgm:pt>
    <dgm:pt modelId="{ADA8C01E-1AE4-43A8-84E9-6A590173F035}" type="pres">
      <dgm:prSet presAssocID="{8E5C2C78-FA18-4141-8D80-A5B679529BD8}" presName="composite" presStyleCnt="0"/>
      <dgm:spPr/>
    </dgm:pt>
    <dgm:pt modelId="{8CEA3954-C6AA-44FA-ADE1-9ACEE7DCBDE9}" type="pres">
      <dgm:prSet presAssocID="{8E5C2C78-FA18-4141-8D80-A5B679529BD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D7C931-FBF8-455C-9C1D-0C64959F1C9D}" type="pres">
      <dgm:prSet presAssocID="{8E5C2C78-FA18-4141-8D80-A5B679529BD8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A3D7B1-D996-4113-89F8-FDF77B3064AA}" type="pres">
      <dgm:prSet presAssocID="{0AFC9FD0-C7A3-42F7-A8D2-79B82DD41FB8}" presName="sp" presStyleCnt="0"/>
      <dgm:spPr/>
    </dgm:pt>
    <dgm:pt modelId="{6241170A-FF67-4C24-953F-C3176847F8E5}" type="pres">
      <dgm:prSet presAssocID="{89206C59-5C8D-445F-B7BA-950A91EEA27C}" presName="composite" presStyleCnt="0"/>
      <dgm:spPr/>
    </dgm:pt>
    <dgm:pt modelId="{D104C881-A82B-42AE-BA04-C2880B3B8403}" type="pres">
      <dgm:prSet presAssocID="{89206C59-5C8D-445F-B7BA-950A91EEA27C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AC857B-ABD7-4079-966F-9F502D83BAE1}" type="pres">
      <dgm:prSet presAssocID="{89206C59-5C8D-445F-B7BA-950A91EEA27C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8AF84C-3D0A-420F-97A6-DED140E98A6B}" type="pres">
      <dgm:prSet presAssocID="{93CE142D-89BA-4354-9EEB-31899C45D1C2}" presName="sp" presStyleCnt="0"/>
      <dgm:spPr/>
    </dgm:pt>
    <dgm:pt modelId="{E26C88DD-240F-4240-92BC-B4811F8FAD36}" type="pres">
      <dgm:prSet presAssocID="{8C1383BE-EFFF-4EF3-BAA9-BD779BD078B4}" presName="composite" presStyleCnt="0"/>
      <dgm:spPr/>
    </dgm:pt>
    <dgm:pt modelId="{E0D88A43-5276-4B20-BF28-9C260B1600BE}" type="pres">
      <dgm:prSet presAssocID="{8C1383BE-EFFF-4EF3-BAA9-BD779BD078B4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34EB7F-9CFD-4AC0-8BB5-BCEA834D9744}" type="pres">
      <dgm:prSet presAssocID="{8C1383BE-EFFF-4EF3-BAA9-BD779BD078B4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4313EE7-EACD-4EC1-B4CB-874FF1B11281}" type="presOf" srcId="{89206C59-5C8D-445F-B7BA-950A91EEA27C}" destId="{D104C881-A82B-42AE-BA04-C2880B3B8403}" srcOrd="0" destOrd="0" presId="urn:microsoft.com/office/officeart/2005/8/layout/chevron2"/>
    <dgm:cxn modelId="{2290FB59-65CD-4969-8340-B076476D11EB}" type="presOf" srcId="{D49CAC13-A531-4DE0-A653-B3E9498E1B01}" destId="{7CE6C724-F860-4A4A-A52B-26E708D4D796}" srcOrd="0" destOrd="0" presId="urn:microsoft.com/office/officeart/2005/8/layout/chevron2"/>
    <dgm:cxn modelId="{AD4E90AB-159F-4AD1-A906-67C29A606934}" type="presOf" srcId="{C9F628CA-C794-4BFA-BCD3-D4139A47770F}" destId="{5A34EB7F-9CFD-4AC0-8BB5-BCEA834D9744}" srcOrd="0" destOrd="0" presId="urn:microsoft.com/office/officeart/2005/8/layout/chevron2"/>
    <dgm:cxn modelId="{C63BF3C9-1C62-4B53-B84C-EC4E1B098604}" type="presOf" srcId="{775A3A57-716B-46DD-8CA6-19CBAE896340}" destId="{79D7C931-FBF8-455C-9C1D-0C64959F1C9D}" srcOrd="0" destOrd="0" presId="urn:microsoft.com/office/officeart/2005/8/layout/chevron2"/>
    <dgm:cxn modelId="{675F88B0-9D58-4C98-9121-BED90810DD4A}" srcId="{8C1383BE-EFFF-4EF3-BAA9-BD779BD078B4}" destId="{C9F628CA-C794-4BFA-BCD3-D4139A47770F}" srcOrd="0" destOrd="0" parTransId="{A37653F0-45F8-4F9D-B68D-BB5DFB8130B1}" sibTransId="{7B60612A-D6E6-4B61-9B0C-4322462B1E3D}"/>
    <dgm:cxn modelId="{CE97956F-56F1-4AD3-A196-28424B46C6EF}" type="presOf" srcId="{80E0DB16-0095-4B5C-A12D-51E82A09584A}" destId="{1B524BB0-1DAB-4EEB-A31C-4807DB4D78A2}" srcOrd="0" destOrd="0" presId="urn:microsoft.com/office/officeart/2005/8/layout/chevron2"/>
    <dgm:cxn modelId="{51C50BEB-09BA-402F-8FCC-CA8D08FAF1A4}" srcId="{400ED0E4-31DA-4FDA-9097-49408C6F23FB}" destId="{C8EB1D1A-9FEC-48D1-AE57-9A7549376943}" srcOrd="1" destOrd="0" parTransId="{87F1A548-0B23-45CB-90B2-1F8B9E3B955B}" sibTransId="{A1F2EEB7-1355-4D7E-9B5D-5C6F6D357FDC}"/>
    <dgm:cxn modelId="{D0E7A0A1-65C9-42E0-8C11-F8454881550C}" srcId="{400ED0E4-31DA-4FDA-9097-49408C6F23FB}" destId="{72BABB3E-8748-4055-A7AC-8BB0F7AF64AE}" srcOrd="2" destOrd="0" parTransId="{FFD9C3DA-413D-4C5D-BCD7-602E381DDBC7}" sibTransId="{7E9094C5-8CEC-4B59-96B3-A2E41A4A2246}"/>
    <dgm:cxn modelId="{0B46240A-F5AE-4692-B771-E6665E96868B}" srcId="{8E5C2C78-FA18-4141-8D80-A5B679529BD8}" destId="{775A3A57-716B-46DD-8CA6-19CBAE896340}" srcOrd="0" destOrd="0" parTransId="{68016E21-386F-44F0-8936-ECBED0E0A0F1}" sibTransId="{C58374DA-0DEA-4814-8A98-BC8D51885774}"/>
    <dgm:cxn modelId="{12F1EF34-2561-4EC6-ACE5-EAB0094A239C}" type="presOf" srcId="{98E6A6E1-02E6-412C-AC08-C03E3D7437CF}" destId="{0151BE7E-3652-4469-9CFC-D81A95A133D3}" srcOrd="0" destOrd="0" presId="urn:microsoft.com/office/officeart/2005/8/layout/chevron2"/>
    <dgm:cxn modelId="{BABF6276-7BB4-4949-ACE7-1EBD06DEF335}" type="presOf" srcId="{8C1383BE-EFFF-4EF3-BAA9-BD779BD078B4}" destId="{E0D88A43-5276-4B20-BF28-9C260B1600BE}" srcOrd="0" destOrd="0" presId="urn:microsoft.com/office/officeart/2005/8/layout/chevron2"/>
    <dgm:cxn modelId="{B3F61F77-0E0B-454E-8AB5-B9A60FCBE03D}" srcId="{72BABB3E-8748-4055-A7AC-8BB0F7AF64AE}" destId="{D49CAC13-A531-4DE0-A653-B3E9498E1B01}" srcOrd="0" destOrd="0" parTransId="{8BF0B54E-49E3-4438-B678-2957AC93B618}" sibTransId="{0A49C364-3C51-402F-B7B3-08345412F541}"/>
    <dgm:cxn modelId="{9C6B0BA9-C76E-404A-9E3F-299D7B6BF4C8}" type="presOf" srcId="{8E5C2C78-FA18-4141-8D80-A5B679529BD8}" destId="{8CEA3954-C6AA-44FA-ADE1-9ACEE7DCBDE9}" srcOrd="0" destOrd="0" presId="urn:microsoft.com/office/officeart/2005/8/layout/chevron2"/>
    <dgm:cxn modelId="{E7ECD72A-64D6-4701-A11D-E174069754CF}" srcId="{400ED0E4-31DA-4FDA-9097-49408C6F23FB}" destId="{89206C59-5C8D-445F-B7BA-950A91EEA27C}" srcOrd="4" destOrd="0" parTransId="{D4A37CB2-DFCA-4049-841E-D1087E220D76}" sibTransId="{93CE142D-89BA-4354-9EEB-31899C45D1C2}"/>
    <dgm:cxn modelId="{CAAA166E-DE00-4CD6-BBBE-C9BBD56DE385}" srcId="{66ED2508-5F7B-4299-9536-DBB9DF6DD209}" destId="{98E6A6E1-02E6-412C-AC08-C03E3D7437CF}" srcOrd="0" destOrd="0" parTransId="{7E27D47E-3931-4B0F-8E46-21F47276A663}" sibTransId="{F75122C2-1B46-4972-B00C-8759B1FABA77}"/>
    <dgm:cxn modelId="{89FFF34C-DDC1-486F-8743-99D801F5CE69}" type="presOf" srcId="{400ED0E4-31DA-4FDA-9097-49408C6F23FB}" destId="{7369CB18-E892-46CF-BD96-C647AA558EDB}" srcOrd="0" destOrd="0" presId="urn:microsoft.com/office/officeart/2005/8/layout/chevron2"/>
    <dgm:cxn modelId="{ADCA1F45-06B7-4192-B02E-9C20BB2BB2AB}" srcId="{400ED0E4-31DA-4FDA-9097-49408C6F23FB}" destId="{8C1383BE-EFFF-4EF3-BAA9-BD779BD078B4}" srcOrd="5" destOrd="0" parTransId="{250C4A5C-DA2D-4E52-8755-1135D801574B}" sibTransId="{12E49635-11EE-4BCB-B32B-879E1C0A12D5}"/>
    <dgm:cxn modelId="{040DB9D3-16F4-49F5-A9D0-D4BDF8637D43}" type="presOf" srcId="{837E2512-AE40-4429-8CD0-805674BA9FD1}" destId="{36AC857B-ABD7-4079-966F-9F502D83BAE1}" srcOrd="0" destOrd="0" presId="urn:microsoft.com/office/officeart/2005/8/layout/chevron2"/>
    <dgm:cxn modelId="{DB85B26F-2A6F-42DF-A1C2-4353A97342BD}" type="presOf" srcId="{66ED2508-5F7B-4299-9536-DBB9DF6DD209}" destId="{6A894CC1-612B-4E7E-9A83-981DA91F47F7}" srcOrd="0" destOrd="0" presId="urn:microsoft.com/office/officeart/2005/8/layout/chevron2"/>
    <dgm:cxn modelId="{3D724A9E-E78D-4A81-AE97-5E4BBF0CD730}" srcId="{89206C59-5C8D-445F-B7BA-950A91EEA27C}" destId="{837E2512-AE40-4429-8CD0-805674BA9FD1}" srcOrd="0" destOrd="0" parTransId="{90DEBD09-9146-4DA3-89E9-6C1AC44FB1CB}" sibTransId="{C7AD0F1D-6ED1-470F-812F-74D790EB2E97}"/>
    <dgm:cxn modelId="{DA138560-899E-4A95-92CE-AB54FC6B1884}" type="presOf" srcId="{C8EB1D1A-9FEC-48D1-AE57-9A7549376943}" destId="{DDB796A6-2E4F-43DC-9D6C-AFB9F8CF5F48}" srcOrd="0" destOrd="0" presId="urn:microsoft.com/office/officeart/2005/8/layout/chevron2"/>
    <dgm:cxn modelId="{822BB61E-12E4-4156-B00C-B931559DF033}" srcId="{C8EB1D1A-9FEC-48D1-AE57-9A7549376943}" destId="{80E0DB16-0095-4B5C-A12D-51E82A09584A}" srcOrd="0" destOrd="0" parTransId="{1B5FE2FE-4EF1-4F78-BE32-31BA183687E8}" sibTransId="{A1D82B3F-EC0F-4F74-B8D3-586CE26B81D7}"/>
    <dgm:cxn modelId="{08EA4C72-FB72-4D60-8AB8-655EE027C839}" srcId="{400ED0E4-31DA-4FDA-9097-49408C6F23FB}" destId="{66ED2508-5F7B-4299-9536-DBB9DF6DD209}" srcOrd="0" destOrd="0" parTransId="{D82B5510-0414-4D99-804F-41814DE24460}" sibTransId="{D84DBB24-3847-4A57-ABE0-31A1E9408A7D}"/>
    <dgm:cxn modelId="{BBD2F809-8BB5-4F3A-96A5-ABFA42305E21}" srcId="{400ED0E4-31DA-4FDA-9097-49408C6F23FB}" destId="{8E5C2C78-FA18-4141-8D80-A5B679529BD8}" srcOrd="3" destOrd="0" parTransId="{C1A8F17C-AFB1-458E-BBE3-5A43B55AEC37}" sibTransId="{0AFC9FD0-C7A3-42F7-A8D2-79B82DD41FB8}"/>
    <dgm:cxn modelId="{31930F0D-3F95-4EC1-83D8-A7D07A683690}" type="presOf" srcId="{72BABB3E-8748-4055-A7AC-8BB0F7AF64AE}" destId="{5E217394-1180-49E4-A7C2-359F5A279166}" srcOrd="0" destOrd="0" presId="urn:microsoft.com/office/officeart/2005/8/layout/chevron2"/>
    <dgm:cxn modelId="{25A8DCD6-D67D-4BE6-949E-892F736903DD}" type="presParOf" srcId="{7369CB18-E892-46CF-BD96-C647AA558EDB}" destId="{91034D95-2B32-44CC-B260-13221C6ABD6B}" srcOrd="0" destOrd="0" presId="urn:microsoft.com/office/officeart/2005/8/layout/chevron2"/>
    <dgm:cxn modelId="{172B9F49-D49F-4612-849F-EBBF80501021}" type="presParOf" srcId="{91034D95-2B32-44CC-B260-13221C6ABD6B}" destId="{6A894CC1-612B-4E7E-9A83-981DA91F47F7}" srcOrd="0" destOrd="0" presId="urn:microsoft.com/office/officeart/2005/8/layout/chevron2"/>
    <dgm:cxn modelId="{4F00A9D6-D606-4EDC-A420-EB1A20C01490}" type="presParOf" srcId="{91034D95-2B32-44CC-B260-13221C6ABD6B}" destId="{0151BE7E-3652-4469-9CFC-D81A95A133D3}" srcOrd="1" destOrd="0" presId="urn:microsoft.com/office/officeart/2005/8/layout/chevron2"/>
    <dgm:cxn modelId="{13BDF49A-7BF9-4FD9-AEA7-ED728D2C7A51}" type="presParOf" srcId="{7369CB18-E892-46CF-BD96-C647AA558EDB}" destId="{48BA9BAF-A139-42F9-BB61-79FB2A60B731}" srcOrd="1" destOrd="0" presId="urn:microsoft.com/office/officeart/2005/8/layout/chevron2"/>
    <dgm:cxn modelId="{A1423C57-2ADB-4C02-B964-F2B0F7AA03BF}" type="presParOf" srcId="{7369CB18-E892-46CF-BD96-C647AA558EDB}" destId="{68BF729D-9FA5-43EE-A82D-2997B4EBEC7F}" srcOrd="2" destOrd="0" presId="urn:microsoft.com/office/officeart/2005/8/layout/chevron2"/>
    <dgm:cxn modelId="{24B19BC4-280E-4007-A219-5059567BF654}" type="presParOf" srcId="{68BF729D-9FA5-43EE-A82D-2997B4EBEC7F}" destId="{DDB796A6-2E4F-43DC-9D6C-AFB9F8CF5F48}" srcOrd="0" destOrd="0" presId="urn:microsoft.com/office/officeart/2005/8/layout/chevron2"/>
    <dgm:cxn modelId="{8F179C48-0BE6-4ECF-8278-DDA84EE54A8B}" type="presParOf" srcId="{68BF729D-9FA5-43EE-A82D-2997B4EBEC7F}" destId="{1B524BB0-1DAB-4EEB-A31C-4807DB4D78A2}" srcOrd="1" destOrd="0" presId="urn:microsoft.com/office/officeart/2005/8/layout/chevron2"/>
    <dgm:cxn modelId="{9C410731-4ABA-48A6-8981-4E917317A897}" type="presParOf" srcId="{7369CB18-E892-46CF-BD96-C647AA558EDB}" destId="{2C07A73B-B14A-406A-828D-253F80F90419}" srcOrd="3" destOrd="0" presId="urn:microsoft.com/office/officeart/2005/8/layout/chevron2"/>
    <dgm:cxn modelId="{E7FF04FB-509B-4688-AB13-B1C19984BCBD}" type="presParOf" srcId="{7369CB18-E892-46CF-BD96-C647AA558EDB}" destId="{6D6DBCA5-017F-47BC-9418-2F0234696732}" srcOrd="4" destOrd="0" presId="urn:microsoft.com/office/officeart/2005/8/layout/chevron2"/>
    <dgm:cxn modelId="{A1833F4F-77C1-4410-A2F7-28E42E8DBD67}" type="presParOf" srcId="{6D6DBCA5-017F-47BC-9418-2F0234696732}" destId="{5E217394-1180-49E4-A7C2-359F5A279166}" srcOrd="0" destOrd="0" presId="urn:microsoft.com/office/officeart/2005/8/layout/chevron2"/>
    <dgm:cxn modelId="{96E9E919-1EE5-44DB-9061-56A11B629AC5}" type="presParOf" srcId="{6D6DBCA5-017F-47BC-9418-2F0234696732}" destId="{7CE6C724-F860-4A4A-A52B-26E708D4D796}" srcOrd="1" destOrd="0" presId="urn:microsoft.com/office/officeart/2005/8/layout/chevron2"/>
    <dgm:cxn modelId="{9E4B5DF2-BD61-4442-B197-A58ADC93CD38}" type="presParOf" srcId="{7369CB18-E892-46CF-BD96-C647AA558EDB}" destId="{3C031207-673B-481B-8A69-12AD1D44B1C3}" srcOrd="5" destOrd="0" presId="urn:microsoft.com/office/officeart/2005/8/layout/chevron2"/>
    <dgm:cxn modelId="{4B1AC1F6-E562-488E-9AD6-921172F0EC87}" type="presParOf" srcId="{7369CB18-E892-46CF-BD96-C647AA558EDB}" destId="{ADA8C01E-1AE4-43A8-84E9-6A590173F035}" srcOrd="6" destOrd="0" presId="urn:microsoft.com/office/officeart/2005/8/layout/chevron2"/>
    <dgm:cxn modelId="{3103FE53-5013-4EC8-8778-2D780CE9D1D4}" type="presParOf" srcId="{ADA8C01E-1AE4-43A8-84E9-6A590173F035}" destId="{8CEA3954-C6AA-44FA-ADE1-9ACEE7DCBDE9}" srcOrd="0" destOrd="0" presId="urn:microsoft.com/office/officeart/2005/8/layout/chevron2"/>
    <dgm:cxn modelId="{B6D1295A-6CC6-465C-A22E-F8157AF8E954}" type="presParOf" srcId="{ADA8C01E-1AE4-43A8-84E9-6A590173F035}" destId="{79D7C931-FBF8-455C-9C1D-0C64959F1C9D}" srcOrd="1" destOrd="0" presId="urn:microsoft.com/office/officeart/2005/8/layout/chevron2"/>
    <dgm:cxn modelId="{DB282167-4385-4364-AA09-D7ED1FC1C0A7}" type="presParOf" srcId="{7369CB18-E892-46CF-BD96-C647AA558EDB}" destId="{DFA3D7B1-D996-4113-89F8-FDF77B3064AA}" srcOrd="7" destOrd="0" presId="urn:microsoft.com/office/officeart/2005/8/layout/chevron2"/>
    <dgm:cxn modelId="{9E56CA8B-2347-4DE7-9322-6938B5C2D8BE}" type="presParOf" srcId="{7369CB18-E892-46CF-BD96-C647AA558EDB}" destId="{6241170A-FF67-4C24-953F-C3176847F8E5}" srcOrd="8" destOrd="0" presId="urn:microsoft.com/office/officeart/2005/8/layout/chevron2"/>
    <dgm:cxn modelId="{876D5262-8450-4059-82E6-41167F0FA1A2}" type="presParOf" srcId="{6241170A-FF67-4C24-953F-C3176847F8E5}" destId="{D104C881-A82B-42AE-BA04-C2880B3B8403}" srcOrd="0" destOrd="0" presId="urn:microsoft.com/office/officeart/2005/8/layout/chevron2"/>
    <dgm:cxn modelId="{5D61A91B-F330-4FFC-AD18-7B5416F6DC4E}" type="presParOf" srcId="{6241170A-FF67-4C24-953F-C3176847F8E5}" destId="{36AC857B-ABD7-4079-966F-9F502D83BAE1}" srcOrd="1" destOrd="0" presId="urn:microsoft.com/office/officeart/2005/8/layout/chevron2"/>
    <dgm:cxn modelId="{5A49E178-8617-4A46-8C09-2171C28B6CBF}" type="presParOf" srcId="{7369CB18-E892-46CF-BD96-C647AA558EDB}" destId="{748AF84C-3D0A-420F-97A6-DED140E98A6B}" srcOrd="9" destOrd="0" presId="urn:microsoft.com/office/officeart/2005/8/layout/chevron2"/>
    <dgm:cxn modelId="{ADA4FAE7-0EE1-485A-91F5-24775CFEDD3F}" type="presParOf" srcId="{7369CB18-E892-46CF-BD96-C647AA558EDB}" destId="{E26C88DD-240F-4240-92BC-B4811F8FAD36}" srcOrd="10" destOrd="0" presId="urn:microsoft.com/office/officeart/2005/8/layout/chevron2"/>
    <dgm:cxn modelId="{1A623424-1A14-46CE-9219-4B0F7123C504}" type="presParOf" srcId="{E26C88DD-240F-4240-92BC-B4811F8FAD36}" destId="{E0D88A43-5276-4B20-BF28-9C260B1600BE}" srcOrd="0" destOrd="0" presId="urn:microsoft.com/office/officeart/2005/8/layout/chevron2"/>
    <dgm:cxn modelId="{79330293-EE02-46E6-9F73-88E259FBC518}" type="presParOf" srcId="{E26C88DD-240F-4240-92BC-B4811F8FAD36}" destId="{5A34EB7F-9CFD-4AC0-8BB5-BCEA834D9744}" srcOrd="1" destOrd="0" presId="urn:microsoft.com/office/officeart/2005/8/layout/chevron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8BEE33-D36C-43B5-A149-818F4C385171}" type="doc">
      <dgm:prSet loTypeId="urn:microsoft.com/office/officeart/2005/8/layout/process4" loCatId="list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8267AB0E-2BBD-48DC-8F80-E6055EE472F1}">
      <dgm:prSet phldrT="[Texte]"/>
      <dgm:spPr/>
      <dgm:t>
        <a:bodyPr/>
        <a:lstStyle/>
        <a:p>
          <a:r>
            <a:rPr lang="ar-DZ" dirty="0" smtClean="0"/>
            <a:t>الاندماج الدولي للشركات</a:t>
          </a:r>
          <a:endParaRPr lang="fr-FR" dirty="0"/>
        </a:p>
      </dgm:t>
    </dgm:pt>
    <dgm:pt modelId="{FA7C3F3B-1FC1-4592-B57F-50F4AD488B79}" type="parTrans" cxnId="{0E6F9E1C-B777-47E6-88AD-89A94D21F63F}">
      <dgm:prSet/>
      <dgm:spPr/>
      <dgm:t>
        <a:bodyPr/>
        <a:lstStyle/>
        <a:p>
          <a:endParaRPr lang="fr-FR"/>
        </a:p>
      </dgm:t>
    </dgm:pt>
    <dgm:pt modelId="{74CE357F-E2C4-4286-A648-5521F046FE64}" type="sibTrans" cxnId="{0E6F9E1C-B777-47E6-88AD-89A94D21F63F}">
      <dgm:prSet/>
      <dgm:spPr/>
      <dgm:t>
        <a:bodyPr/>
        <a:lstStyle/>
        <a:p>
          <a:endParaRPr lang="fr-FR"/>
        </a:p>
      </dgm:t>
    </dgm:pt>
    <dgm:pt modelId="{E9962EC9-DD57-42A3-8081-B89439F3689F}">
      <dgm:prSet phldrT="[Texte]"/>
      <dgm:spPr/>
      <dgm:t>
        <a:bodyPr/>
        <a:lstStyle/>
        <a:p>
          <a:r>
            <a:rPr lang="ar-DZ" dirty="0" smtClean="0"/>
            <a:t>تكوين شركات وليدة على المستوى الدولي</a:t>
          </a:r>
          <a:endParaRPr lang="fr-FR" dirty="0"/>
        </a:p>
      </dgm:t>
    </dgm:pt>
    <dgm:pt modelId="{0FF38459-0AC0-47A6-BDB3-83806C24733B}" type="parTrans" cxnId="{8DFE6748-B5BB-4AA5-8B44-0D9CF073B8AE}">
      <dgm:prSet/>
      <dgm:spPr/>
      <dgm:t>
        <a:bodyPr/>
        <a:lstStyle/>
        <a:p>
          <a:endParaRPr lang="fr-FR"/>
        </a:p>
      </dgm:t>
    </dgm:pt>
    <dgm:pt modelId="{B4A18F74-EAB3-4E88-AAF2-B0A82454E5C5}" type="sibTrans" cxnId="{8DFE6748-B5BB-4AA5-8B44-0D9CF073B8AE}">
      <dgm:prSet/>
      <dgm:spPr/>
      <dgm:t>
        <a:bodyPr/>
        <a:lstStyle/>
        <a:p>
          <a:endParaRPr lang="fr-FR"/>
        </a:p>
      </dgm:t>
    </dgm:pt>
    <dgm:pt modelId="{E5CCCC78-D6AA-4BA8-A31E-C0E0B41CEE1A}">
      <dgm:prSet phldrT="[Texte]"/>
      <dgm:spPr/>
      <dgm:t>
        <a:bodyPr/>
        <a:lstStyle/>
        <a:p>
          <a:r>
            <a:rPr lang="ar-DZ" dirty="0" smtClean="0"/>
            <a:t>السيطرة على شركات القائمة</a:t>
          </a:r>
          <a:endParaRPr lang="fr-FR" dirty="0"/>
        </a:p>
      </dgm:t>
    </dgm:pt>
    <dgm:pt modelId="{22BB2F08-45C8-4549-81FB-1FD2C770B659}" type="parTrans" cxnId="{07844833-D471-4B3A-83D7-FF8E91F11F97}">
      <dgm:prSet/>
      <dgm:spPr/>
      <dgm:t>
        <a:bodyPr/>
        <a:lstStyle/>
        <a:p>
          <a:endParaRPr lang="fr-FR"/>
        </a:p>
      </dgm:t>
    </dgm:pt>
    <dgm:pt modelId="{7D1B1CE0-8757-455A-95E8-A1965F687EA7}" type="sibTrans" cxnId="{07844833-D471-4B3A-83D7-FF8E91F11F97}">
      <dgm:prSet/>
      <dgm:spPr/>
      <dgm:t>
        <a:bodyPr/>
        <a:lstStyle/>
        <a:p>
          <a:endParaRPr lang="fr-FR"/>
        </a:p>
      </dgm:t>
    </dgm:pt>
    <dgm:pt modelId="{243E35C8-9BC0-4C2F-83D4-C8B0F2E6B825}" type="pres">
      <dgm:prSet presAssocID="{4D8BEE33-D36C-43B5-A149-818F4C3851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5971830-13D7-4DBB-9478-BD84D97BF18D}" type="pres">
      <dgm:prSet presAssocID="{E5CCCC78-D6AA-4BA8-A31E-C0E0B41CEE1A}" presName="boxAndChildren" presStyleCnt="0"/>
      <dgm:spPr/>
    </dgm:pt>
    <dgm:pt modelId="{5902F90B-44ED-4BCF-B3CD-320A48A35D7F}" type="pres">
      <dgm:prSet presAssocID="{E5CCCC78-D6AA-4BA8-A31E-C0E0B41CEE1A}" presName="parentTextBox" presStyleLbl="node1" presStyleIdx="0" presStyleCnt="3"/>
      <dgm:spPr/>
      <dgm:t>
        <a:bodyPr/>
        <a:lstStyle/>
        <a:p>
          <a:endParaRPr lang="fr-FR"/>
        </a:p>
      </dgm:t>
    </dgm:pt>
    <dgm:pt modelId="{6EAC7DCA-9C0E-4F56-A167-E499F50CDB1F}" type="pres">
      <dgm:prSet presAssocID="{B4A18F74-EAB3-4E88-AAF2-B0A82454E5C5}" presName="sp" presStyleCnt="0"/>
      <dgm:spPr/>
    </dgm:pt>
    <dgm:pt modelId="{1D27263A-6496-4682-8224-8A3832E42F60}" type="pres">
      <dgm:prSet presAssocID="{E9962EC9-DD57-42A3-8081-B89439F3689F}" presName="arrowAndChildren" presStyleCnt="0"/>
      <dgm:spPr/>
    </dgm:pt>
    <dgm:pt modelId="{87BA6983-BB38-4954-9DCD-7A7E6763BFBD}" type="pres">
      <dgm:prSet presAssocID="{E9962EC9-DD57-42A3-8081-B89439F3689F}" presName="parentTextArrow" presStyleLbl="node1" presStyleIdx="1" presStyleCnt="3"/>
      <dgm:spPr/>
      <dgm:t>
        <a:bodyPr/>
        <a:lstStyle/>
        <a:p>
          <a:endParaRPr lang="fr-FR"/>
        </a:p>
      </dgm:t>
    </dgm:pt>
    <dgm:pt modelId="{EE22226B-E210-4D97-9B9D-49F6B1BDCFBC}" type="pres">
      <dgm:prSet presAssocID="{74CE357F-E2C4-4286-A648-5521F046FE64}" presName="sp" presStyleCnt="0"/>
      <dgm:spPr/>
    </dgm:pt>
    <dgm:pt modelId="{79CD516E-9CAF-4F11-9ED9-14CA90DD5695}" type="pres">
      <dgm:prSet presAssocID="{8267AB0E-2BBD-48DC-8F80-E6055EE472F1}" presName="arrowAndChildren" presStyleCnt="0"/>
      <dgm:spPr/>
    </dgm:pt>
    <dgm:pt modelId="{AD43AE8C-D68A-45CF-9181-809047885283}" type="pres">
      <dgm:prSet presAssocID="{8267AB0E-2BBD-48DC-8F80-E6055EE472F1}" presName="parentTextArrow" presStyleLbl="node1" presStyleIdx="2" presStyleCnt="3"/>
      <dgm:spPr/>
      <dgm:t>
        <a:bodyPr/>
        <a:lstStyle/>
        <a:p>
          <a:endParaRPr lang="fr-FR"/>
        </a:p>
      </dgm:t>
    </dgm:pt>
  </dgm:ptLst>
  <dgm:cxnLst>
    <dgm:cxn modelId="{179EFADF-9F24-43D9-810E-32957F166EC3}" type="presOf" srcId="{8267AB0E-2BBD-48DC-8F80-E6055EE472F1}" destId="{AD43AE8C-D68A-45CF-9181-809047885283}" srcOrd="0" destOrd="0" presId="urn:microsoft.com/office/officeart/2005/8/layout/process4"/>
    <dgm:cxn modelId="{C8A40F4C-CB86-415F-87BC-7740892E620C}" type="presOf" srcId="{E5CCCC78-D6AA-4BA8-A31E-C0E0B41CEE1A}" destId="{5902F90B-44ED-4BCF-B3CD-320A48A35D7F}" srcOrd="0" destOrd="0" presId="urn:microsoft.com/office/officeart/2005/8/layout/process4"/>
    <dgm:cxn modelId="{07844833-D471-4B3A-83D7-FF8E91F11F97}" srcId="{4D8BEE33-D36C-43B5-A149-818F4C385171}" destId="{E5CCCC78-D6AA-4BA8-A31E-C0E0B41CEE1A}" srcOrd="2" destOrd="0" parTransId="{22BB2F08-45C8-4549-81FB-1FD2C770B659}" sibTransId="{7D1B1CE0-8757-455A-95E8-A1965F687EA7}"/>
    <dgm:cxn modelId="{8DFE6748-B5BB-4AA5-8B44-0D9CF073B8AE}" srcId="{4D8BEE33-D36C-43B5-A149-818F4C385171}" destId="{E9962EC9-DD57-42A3-8081-B89439F3689F}" srcOrd="1" destOrd="0" parTransId="{0FF38459-0AC0-47A6-BDB3-83806C24733B}" sibTransId="{B4A18F74-EAB3-4E88-AAF2-B0A82454E5C5}"/>
    <dgm:cxn modelId="{0E6F9E1C-B777-47E6-88AD-89A94D21F63F}" srcId="{4D8BEE33-D36C-43B5-A149-818F4C385171}" destId="{8267AB0E-2BBD-48DC-8F80-E6055EE472F1}" srcOrd="0" destOrd="0" parTransId="{FA7C3F3B-1FC1-4592-B57F-50F4AD488B79}" sibTransId="{74CE357F-E2C4-4286-A648-5521F046FE64}"/>
    <dgm:cxn modelId="{F711506C-B378-4994-B9AB-30E9E799B5BF}" type="presOf" srcId="{E9962EC9-DD57-42A3-8081-B89439F3689F}" destId="{87BA6983-BB38-4954-9DCD-7A7E6763BFBD}" srcOrd="0" destOrd="0" presId="urn:microsoft.com/office/officeart/2005/8/layout/process4"/>
    <dgm:cxn modelId="{C6D0A580-4AD9-46B1-A7C1-6289CEE37265}" type="presOf" srcId="{4D8BEE33-D36C-43B5-A149-818F4C385171}" destId="{243E35C8-9BC0-4C2F-83D4-C8B0F2E6B825}" srcOrd="0" destOrd="0" presId="urn:microsoft.com/office/officeart/2005/8/layout/process4"/>
    <dgm:cxn modelId="{0C815ADB-17FD-4537-871B-ACB0EFC77670}" type="presParOf" srcId="{243E35C8-9BC0-4C2F-83D4-C8B0F2E6B825}" destId="{55971830-13D7-4DBB-9478-BD84D97BF18D}" srcOrd="0" destOrd="0" presId="urn:microsoft.com/office/officeart/2005/8/layout/process4"/>
    <dgm:cxn modelId="{0818E034-1E85-4A6E-AB20-E09C7D199585}" type="presParOf" srcId="{55971830-13D7-4DBB-9478-BD84D97BF18D}" destId="{5902F90B-44ED-4BCF-B3CD-320A48A35D7F}" srcOrd="0" destOrd="0" presId="urn:microsoft.com/office/officeart/2005/8/layout/process4"/>
    <dgm:cxn modelId="{C6C6F8D4-21EB-4F9D-8449-2EE2357547EF}" type="presParOf" srcId="{243E35C8-9BC0-4C2F-83D4-C8B0F2E6B825}" destId="{6EAC7DCA-9C0E-4F56-A167-E499F50CDB1F}" srcOrd="1" destOrd="0" presId="urn:microsoft.com/office/officeart/2005/8/layout/process4"/>
    <dgm:cxn modelId="{836737A2-BFB5-47ED-8DC1-1180492AFDE3}" type="presParOf" srcId="{243E35C8-9BC0-4C2F-83D4-C8B0F2E6B825}" destId="{1D27263A-6496-4682-8224-8A3832E42F60}" srcOrd="2" destOrd="0" presId="urn:microsoft.com/office/officeart/2005/8/layout/process4"/>
    <dgm:cxn modelId="{A0A7773A-CAB9-4476-9647-7B299CCB4440}" type="presParOf" srcId="{1D27263A-6496-4682-8224-8A3832E42F60}" destId="{87BA6983-BB38-4954-9DCD-7A7E6763BFBD}" srcOrd="0" destOrd="0" presId="urn:microsoft.com/office/officeart/2005/8/layout/process4"/>
    <dgm:cxn modelId="{A59C5C7E-DBAC-4FEB-8131-3B62A4885F45}" type="presParOf" srcId="{243E35C8-9BC0-4C2F-83D4-C8B0F2E6B825}" destId="{EE22226B-E210-4D97-9B9D-49F6B1BDCFBC}" srcOrd="3" destOrd="0" presId="urn:microsoft.com/office/officeart/2005/8/layout/process4"/>
    <dgm:cxn modelId="{F0A15E9D-06C3-4732-B6C9-05DB50155F15}" type="presParOf" srcId="{243E35C8-9BC0-4C2F-83D4-C8B0F2E6B825}" destId="{79CD516E-9CAF-4F11-9ED9-14CA90DD5695}" srcOrd="4" destOrd="0" presId="urn:microsoft.com/office/officeart/2005/8/layout/process4"/>
    <dgm:cxn modelId="{15CED19E-9DC5-4FCF-86A4-4386C56FA6C3}" type="presParOf" srcId="{79CD516E-9CAF-4F11-9ED9-14CA90DD5695}" destId="{AD43AE8C-D68A-45CF-9181-809047885283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F420C-937A-4EED-ADEF-1198DE5B83EE}" type="datetimeFigureOut">
              <a:rPr lang="fr-FR" smtClean="0"/>
              <a:pPr/>
              <a:t>16/10/2021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D89CA-D7A0-47E1-BD5A-FEC907AACD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D89CA-D7A0-47E1-BD5A-FEC907AACD0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D89CA-D7A0-47E1-BD5A-FEC907AACD07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D89CA-D7A0-47E1-BD5A-FEC907AACD07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6DB-67E0-4957-936C-E6E571BDCD77}" type="datetimeFigureOut">
              <a:rPr lang="fr-FR" smtClean="0"/>
              <a:pPr/>
              <a:t>16/10/2021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C3ED-2A12-4AFD-9657-65D4981F75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6DB-67E0-4957-936C-E6E571BDCD77}" type="datetimeFigureOut">
              <a:rPr lang="fr-FR" smtClean="0"/>
              <a:pPr/>
              <a:t>16/10/2021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C3ED-2A12-4AFD-9657-65D4981F75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6DB-67E0-4957-936C-E6E571BDCD77}" type="datetimeFigureOut">
              <a:rPr lang="fr-FR" smtClean="0"/>
              <a:pPr/>
              <a:t>16/10/2021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C3ED-2A12-4AFD-9657-65D4981F75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3353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6DB-67E0-4957-936C-E6E571BDCD77}" type="datetimeFigureOut">
              <a:rPr lang="fr-FR" smtClean="0"/>
              <a:pPr/>
              <a:t>16/10/2021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C3ED-2A12-4AFD-9657-65D4981F75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6DB-67E0-4957-936C-E6E571BDCD77}" type="datetimeFigureOut">
              <a:rPr lang="fr-FR" smtClean="0"/>
              <a:pPr/>
              <a:t>16/10/2021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C3ED-2A12-4AFD-9657-65D4981F75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6DB-67E0-4957-936C-E6E571BDCD77}" type="datetimeFigureOut">
              <a:rPr lang="fr-FR" smtClean="0"/>
              <a:pPr/>
              <a:t>16/10/2021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C3ED-2A12-4AFD-9657-65D4981F75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6DB-67E0-4957-936C-E6E571BDCD77}" type="datetimeFigureOut">
              <a:rPr lang="fr-FR" smtClean="0"/>
              <a:pPr/>
              <a:t>16/10/2021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C3ED-2A12-4AFD-9657-65D4981F75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6DB-67E0-4957-936C-E6E571BDCD77}" type="datetimeFigureOut">
              <a:rPr lang="fr-FR" smtClean="0"/>
              <a:pPr/>
              <a:t>16/10/2021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C3ED-2A12-4AFD-9657-65D4981F75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6DB-67E0-4957-936C-E6E571BDCD77}" type="datetimeFigureOut">
              <a:rPr lang="fr-FR" smtClean="0"/>
              <a:pPr/>
              <a:t>16/10/2021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C3ED-2A12-4AFD-9657-65D4981F75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6DB-67E0-4957-936C-E6E571BDCD77}" type="datetimeFigureOut">
              <a:rPr lang="fr-FR" smtClean="0"/>
              <a:pPr/>
              <a:t>16/10/2021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C3ED-2A12-4AFD-9657-65D4981F75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6DB-67E0-4957-936C-E6E571BDCD77}" type="datetimeFigureOut">
              <a:rPr lang="fr-FR" smtClean="0"/>
              <a:pPr/>
              <a:t>16/10/2021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C3ED-2A12-4AFD-9657-65D4981F75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1F6DB-67E0-4957-936C-E6E571BDCD77}" type="datetimeFigureOut">
              <a:rPr lang="fr-FR" smtClean="0"/>
              <a:pPr/>
              <a:t>16/10/2021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C3ED-2A12-4AFD-9657-65D4981F75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diagramColors" Target="../diagrams/colors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diagramColors" Target="../diagrams/colors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diagramColors" Target="../diagrams/colors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2590800" y="152400"/>
            <a:ext cx="4038600" cy="19192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DZ" i="1" dirty="0">
                <a:solidFill>
                  <a:prstClr val="black"/>
                </a:solidFill>
                <a:latin typeface="Andalus" pitchFamily="18" charset="-78"/>
                <a:ea typeface="Times New Roman"/>
                <a:cs typeface="Andalus" pitchFamily="18" charset="-78"/>
              </a:rPr>
              <a:t>الجمهــورية الجزائــرية الديمقــراطية الشعبيـــة</a:t>
            </a:r>
            <a:endParaRPr lang="en-US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  <a:p>
            <a:pPr algn="ctr" rtl="0">
              <a:lnSpc>
                <a:spcPct val="115000"/>
              </a:lnSpc>
            </a:pPr>
            <a:r>
              <a:rPr lang="ar-DZ" dirty="0">
                <a:solidFill>
                  <a:prstClr val="black"/>
                </a:solidFill>
                <a:latin typeface="Andalus" pitchFamily="18" charset="-78"/>
                <a:ea typeface="Times New Roman"/>
                <a:cs typeface="Andalus" pitchFamily="18" charset="-78"/>
              </a:rPr>
              <a:t>وزارة التعليــم العــالي و البحــث العلمـي</a:t>
            </a:r>
            <a:endParaRPr lang="en-US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  <a:p>
            <a:pPr algn="ctr" rtl="0">
              <a:lnSpc>
                <a:spcPct val="115000"/>
              </a:lnSpc>
            </a:pPr>
            <a:r>
              <a:rPr lang="ar-DZ" i="1" dirty="0">
                <a:solidFill>
                  <a:prstClr val="black"/>
                </a:solidFill>
                <a:latin typeface="Andalus" pitchFamily="18" charset="-78"/>
                <a:ea typeface="Times New Roman"/>
                <a:cs typeface="Andalus" pitchFamily="18" charset="-78"/>
              </a:rPr>
              <a:t>جــامعة محــمد خيضــر – بسكرة –</a:t>
            </a:r>
            <a:endParaRPr lang="en-US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  <a:p>
            <a:pPr algn="ctr" rtl="0">
              <a:lnSpc>
                <a:spcPct val="115000"/>
              </a:lnSpc>
            </a:pPr>
            <a:r>
              <a:rPr lang="ar-DZ" b="1" i="1" dirty="0">
                <a:solidFill>
                  <a:prstClr val="black"/>
                </a:solidFill>
                <a:latin typeface="Andalus" pitchFamily="18" charset="-78"/>
                <a:ea typeface="Times New Roman"/>
                <a:cs typeface="Andalus" pitchFamily="18" charset="-78"/>
              </a:rPr>
              <a:t>كــلية العلــوم الاقتصــادية و التجــارية و علــوم التسييــر</a:t>
            </a:r>
            <a:endParaRPr lang="en-US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  <a:p>
            <a:pPr algn="ctr"/>
            <a:r>
              <a:rPr lang="ar-DZ" b="1" i="1" dirty="0">
                <a:solidFill>
                  <a:prstClr val="black"/>
                </a:solidFill>
                <a:latin typeface="Andalus" pitchFamily="18" charset="-78"/>
                <a:ea typeface="Times New Roman"/>
                <a:cs typeface="Andalus" pitchFamily="18" charset="-78"/>
              </a:rPr>
              <a:t>قســـم علوم التسيير</a:t>
            </a:r>
          </a:p>
          <a:p>
            <a:pPr algn="ctr"/>
            <a:r>
              <a:rPr lang="ar-DZ" b="1" i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تخصص إدارة الموارد البشرية</a:t>
            </a:r>
            <a:endParaRPr lang="ar-SA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00166" y="3071810"/>
            <a:ext cx="6496048" cy="142876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DZ" sz="4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الشركات الدولية </a:t>
            </a:r>
            <a:r>
              <a:rPr lang="ar-DZ" sz="40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4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 الشركات </a:t>
            </a:r>
            <a:r>
              <a:rPr lang="ar-DZ" sz="40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متعددةالجنسيات</a:t>
            </a:r>
            <a:r>
              <a:rPr lang="ar-DZ" sz="4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  </a:t>
            </a:r>
            <a:endParaRPr lang="ar-SA" sz="40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286116" y="2357430"/>
            <a:ext cx="23907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DZ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j-cs"/>
              </a:rPr>
              <a:t>البحث</a:t>
            </a:r>
            <a:endParaRPr lang="ar-SA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+mj-cs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786578" y="4572008"/>
            <a:ext cx="1752600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DZ" sz="2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تحت إعداد :</a:t>
            </a:r>
            <a:endParaRPr lang="ar-SA" sz="28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429388" y="5143512"/>
            <a:ext cx="2428892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ar-DZ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صفاء </a:t>
            </a:r>
            <a:r>
              <a:rPr lang="ar-DZ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فمام</a:t>
            </a:r>
            <a:endParaRPr lang="ar-DZ" sz="32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/>
            <a:r>
              <a:rPr lang="ar-DZ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حنان </a:t>
            </a:r>
            <a:r>
              <a:rPr lang="ar-DZ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قرمية</a:t>
            </a:r>
            <a:r>
              <a:rPr lang="ar-DZ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 شريف</a:t>
            </a:r>
          </a:p>
          <a:p>
            <a:pPr algn="r"/>
            <a:r>
              <a:rPr lang="ar-DZ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فطيمة</a:t>
            </a:r>
            <a:r>
              <a:rPr lang="ar-DZ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الزهراءصابر</a:t>
            </a:r>
            <a:r>
              <a:rPr lang="ar-DZ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1000100" y="4714884"/>
            <a:ext cx="1094117" cy="4616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DZ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الفوج</a:t>
            </a:r>
            <a:r>
              <a:rPr lang="ar-DZ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Utsaah" pitchFamily="34" charset="0"/>
              </a:rPr>
              <a:t> </a:t>
            </a:r>
            <a:r>
              <a:rPr lang="ar-DZ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: </a:t>
            </a:r>
            <a:r>
              <a:rPr lang="ar-DZ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04</a:t>
            </a:r>
            <a:endParaRPr lang="ar-SA" b="1" cap="all" dirty="0">
              <a:ln w="0"/>
              <a:effectLst>
                <a:reflection blurRad="12700" stA="50000" endPos="50000" dist="5000" dir="5400000" sy="-100000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0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سهم إلى اليمين 8">
            <a:hlinkClick r:id="" action="ppaction://hlinkshowjump?jump=nextslide"/>
          </p:cNvPr>
          <p:cNvSpPr/>
          <p:nvPr/>
        </p:nvSpPr>
        <p:spPr>
          <a:xfrm>
            <a:off x="8801100" y="152400"/>
            <a:ext cx="228600" cy="228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سهم إلى اليمين 10">
            <a:hlinkClick r:id="" action="ppaction://hlinkshowjump?jump=previousslide"/>
          </p:cNvPr>
          <p:cNvSpPr/>
          <p:nvPr/>
        </p:nvSpPr>
        <p:spPr>
          <a:xfrm rot="10800000">
            <a:off x="152400" y="152400"/>
            <a:ext cx="228600" cy="228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زر إجراء: الصفحة الرئيسية 11">
            <a:hlinkClick r:id="rId3" action="ppaction://hlinksldjump" highlightClick="1"/>
          </p:cNvPr>
          <p:cNvSpPr/>
          <p:nvPr/>
        </p:nvSpPr>
        <p:spPr>
          <a:xfrm>
            <a:off x="114299" y="533400"/>
            <a:ext cx="304800" cy="304800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Double vague 13"/>
          <p:cNvSpPr/>
          <p:nvPr/>
        </p:nvSpPr>
        <p:spPr>
          <a:xfrm>
            <a:off x="571472" y="1285860"/>
            <a:ext cx="8187397" cy="3685735"/>
          </a:xfrm>
          <a:prstGeom prst="doubleWave">
            <a:avLst/>
          </a:prstGeom>
          <a:solidFill>
            <a:schemeClr val="accent6">
              <a:lumMod val="75000"/>
              <a:alpha val="4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DZ" sz="4800" b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المبحث الثاني: الشركات متعددة الجنسيات </a:t>
            </a:r>
            <a:endParaRPr lang="fr-FR" sz="4800" b="1" dirty="0"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60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676400" y="381001"/>
            <a:ext cx="5943600" cy="91439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DZ" sz="4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تعريف الشركات متعددة الجنسيات</a:t>
            </a:r>
            <a:endParaRPr lang="ar-SA" sz="40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سهم إلى اليمين 16">
            <a:hlinkClick r:id="" action="ppaction://hlinkshowjump?jump=nextslide"/>
          </p:cNvPr>
          <p:cNvSpPr/>
          <p:nvPr/>
        </p:nvSpPr>
        <p:spPr>
          <a:xfrm>
            <a:off x="8801100" y="152400"/>
            <a:ext cx="228600" cy="228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سهم إلى اليمين 17">
            <a:hlinkClick r:id="" action="ppaction://hlinkshowjump?jump=previousslide"/>
          </p:cNvPr>
          <p:cNvSpPr/>
          <p:nvPr/>
        </p:nvSpPr>
        <p:spPr>
          <a:xfrm rot="10800000">
            <a:off x="152400" y="152400"/>
            <a:ext cx="228600" cy="228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زر إجراء: الصفحة الرئيسية 18">
            <a:hlinkClick r:id="rId3" action="ppaction://hlinksldjump" highlightClick="1"/>
          </p:cNvPr>
          <p:cNvSpPr/>
          <p:nvPr/>
        </p:nvSpPr>
        <p:spPr>
          <a:xfrm>
            <a:off x="114299" y="533400"/>
            <a:ext cx="304800" cy="304800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2"/>
          <p:cNvSpPr/>
          <p:nvPr/>
        </p:nvSpPr>
        <p:spPr>
          <a:xfrm>
            <a:off x="357158" y="5643578"/>
            <a:ext cx="7772400" cy="10001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TopRigh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DZ" sz="2400" dirty="0" smtClean="0"/>
              <a:t>هي شركات ذات رؤوس أموال ضخمة تتركز من خلال المركز الأم في إحدى الدول وتنقل نشاطاتها إلى الدول الأخرى من خلال فروعها</a:t>
            </a:r>
            <a:endParaRPr lang="ar-SA" sz="24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مستطيل 2"/>
          <p:cNvSpPr/>
          <p:nvPr/>
        </p:nvSpPr>
        <p:spPr>
          <a:xfrm>
            <a:off x="1214414" y="3714752"/>
            <a:ext cx="7772400" cy="14287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TopRigh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DZ" sz="2400" dirty="0" smtClean="0"/>
              <a:t>هي منظمة التي يزيد رقم أعمالها أو مبيعاتها السنوية عن 100 مليون دولار، والتي تملك تسهيلات أو فروع إنتاجية في ست دول أجنبية </a:t>
            </a:r>
            <a:r>
              <a:rPr lang="ar-DZ" sz="2400" dirty="0" err="1" smtClean="0"/>
              <a:t>أوأكثر</a:t>
            </a:r>
            <a:r>
              <a:rPr lang="ar-DZ" sz="2400" dirty="0" smtClean="0"/>
              <a:t> </a:t>
            </a:r>
            <a:endParaRPr lang="ar-SA" sz="24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Ellipse 8"/>
          <p:cNvSpPr/>
          <p:nvPr/>
        </p:nvSpPr>
        <p:spPr>
          <a:xfrm>
            <a:off x="8286776" y="1928802"/>
            <a:ext cx="571504" cy="107157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1</a:t>
            </a:r>
            <a:endParaRPr lang="fr-FR" sz="4000" dirty="0"/>
          </a:p>
        </p:txBody>
      </p:sp>
      <p:sp>
        <p:nvSpPr>
          <p:cNvPr id="10" name="Ellipse 9"/>
          <p:cNvSpPr/>
          <p:nvPr/>
        </p:nvSpPr>
        <p:spPr>
          <a:xfrm>
            <a:off x="214282" y="4000504"/>
            <a:ext cx="571504" cy="107157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4000" dirty="0" smtClean="0"/>
              <a:t>2</a:t>
            </a:r>
            <a:endParaRPr lang="fr-FR" sz="4000" dirty="0"/>
          </a:p>
        </p:txBody>
      </p:sp>
      <p:sp>
        <p:nvSpPr>
          <p:cNvPr id="12" name="Ellipse 11"/>
          <p:cNvSpPr/>
          <p:nvPr/>
        </p:nvSpPr>
        <p:spPr>
          <a:xfrm>
            <a:off x="8358214" y="5572140"/>
            <a:ext cx="571504" cy="107157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4000" dirty="0" smtClean="0"/>
              <a:t>3</a:t>
            </a:r>
            <a:endParaRPr lang="fr-FR" sz="4000" dirty="0"/>
          </a:p>
        </p:txBody>
      </p:sp>
      <p:sp>
        <p:nvSpPr>
          <p:cNvPr id="14" name="مستطيل 2"/>
          <p:cNvSpPr/>
          <p:nvPr/>
        </p:nvSpPr>
        <p:spPr>
          <a:xfrm>
            <a:off x="428596" y="1714488"/>
            <a:ext cx="7772400" cy="14287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TopRigh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DZ" sz="2400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هي الشركات تتواجد في أكثر من قارة وفي عدد من الدول في كل قارة كما أن هناك مركز إقليمي لكل قارة ويشرف هذا المركز الإقليمي على إدارة التواجد </a:t>
            </a:r>
            <a:r>
              <a:rPr lang="ar-DZ" sz="2400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السلعي أو الخدمي في الفروع</a:t>
            </a:r>
            <a:r>
              <a:rPr lang="ar-DZ" sz="2400" b="1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endParaRPr lang="ar-SA" sz="2400" b="1" cap="all" dirty="0">
              <a:ln/>
              <a:solidFill>
                <a:schemeClr val="tx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4252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سهم إلى اليمين 3">
            <a:hlinkClick r:id="" action="ppaction://hlinkshowjump?jump=nextslide"/>
          </p:cNvPr>
          <p:cNvSpPr/>
          <p:nvPr/>
        </p:nvSpPr>
        <p:spPr>
          <a:xfrm>
            <a:off x="8801100" y="152400"/>
            <a:ext cx="228600" cy="228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سهم إلى اليمين 4">
            <a:hlinkClick r:id="" action="ppaction://hlinkshowjump?jump=previousslide"/>
          </p:cNvPr>
          <p:cNvSpPr/>
          <p:nvPr/>
        </p:nvSpPr>
        <p:spPr>
          <a:xfrm rot="10800000">
            <a:off x="152400" y="152400"/>
            <a:ext cx="228600" cy="228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2071670" y="214290"/>
            <a:ext cx="4929222" cy="10096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DZ" sz="36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تنظيم القانوني </a:t>
            </a:r>
          </a:p>
          <a:p>
            <a:pPr algn="ctr"/>
            <a:r>
              <a:rPr lang="ar-DZ" sz="36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للشركات </a:t>
            </a:r>
            <a:r>
              <a:rPr lang="ar-DZ" sz="3600" b="1" cap="all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م</a:t>
            </a:r>
            <a:r>
              <a:rPr lang="ar-DZ" sz="36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 ج </a:t>
            </a:r>
            <a:endParaRPr lang="ar-SA" sz="36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زر إجراء: الصفحة الرئيسية 7">
            <a:hlinkClick r:id="rId3" action="ppaction://hlinksldjump" highlightClick="1"/>
          </p:cNvPr>
          <p:cNvSpPr/>
          <p:nvPr/>
        </p:nvSpPr>
        <p:spPr>
          <a:xfrm>
            <a:off x="114299" y="533400"/>
            <a:ext cx="304800" cy="304800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ZoneTexte 16"/>
          <p:cNvSpPr txBox="1"/>
          <p:nvPr/>
        </p:nvSpPr>
        <p:spPr>
          <a:xfrm>
            <a:off x="857224" y="1571612"/>
            <a:ext cx="7858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dirty="0" smtClean="0"/>
              <a:t>يخضع تنظيم الشركات المتعددة الجنسية إلى واعد وظنية تتعلق بالدولة الواحدة </a:t>
            </a:r>
            <a:r>
              <a:rPr lang="ar-DZ" sz="2400" dirty="0" err="1" smtClean="0"/>
              <a:t>و</a:t>
            </a:r>
            <a:r>
              <a:rPr lang="ar-DZ" sz="2400" dirty="0" smtClean="0"/>
              <a:t> قواعد دولية كالأتي: </a:t>
            </a:r>
          </a:p>
          <a:p>
            <a:pPr algn="r" rtl="1"/>
            <a:endParaRPr lang="ar-DZ" sz="2400" dirty="0" smtClean="0"/>
          </a:p>
          <a:p>
            <a:pPr algn="r" rtl="1"/>
            <a:endParaRPr lang="fr-FR" dirty="0"/>
          </a:p>
        </p:txBody>
      </p:sp>
      <p:sp>
        <p:nvSpPr>
          <p:cNvPr id="18" name="Ellipse 17"/>
          <p:cNvSpPr/>
          <p:nvPr/>
        </p:nvSpPr>
        <p:spPr>
          <a:xfrm>
            <a:off x="1214414" y="3071810"/>
            <a:ext cx="2786082" cy="92869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القواعد الوطنية</a:t>
            </a:r>
            <a:endParaRPr lang="fr-F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5214942" y="3143248"/>
            <a:ext cx="2571768" cy="92869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القواعد الدولية</a:t>
            </a:r>
            <a:endParaRPr lang="fr-F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36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285852" y="142852"/>
            <a:ext cx="5943600" cy="91439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DZ" sz="4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العوامل المؤثرة على </a:t>
            </a:r>
            <a:r>
              <a:rPr lang="ar-DZ" sz="40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ش</a:t>
            </a:r>
            <a:r>
              <a:rPr lang="ar-DZ" sz="4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 م </a:t>
            </a:r>
            <a:r>
              <a:rPr lang="ar-DZ" sz="40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ج</a:t>
            </a:r>
            <a:endParaRPr lang="ar-SA" sz="40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سهم إلى اليمين 16">
            <a:hlinkClick r:id="" action="ppaction://hlinkshowjump?jump=nextslide"/>
          </p:cNvPr>
          <p:cNvSpPr/>
          <p:nvPr/>
        </p:nvSpPr>
        <p:spPr>
          <a:xfrm>
            <a:off x="8801100" y="152400"/>
            <a:ext cx="228600" cy="228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سهم إلى اليمين 17">
            <a:hlinkClick r:id="" action="ppaction://hlinkshowjump?jump=previousslide"/>
          </p:cNvPr>
          <p:cNvSpPr/>
          <p:nvPr/>
        </p:nvSpPr>
        <p:spPr>
          <a:xfrm rot="10800000">
            <a:off x="152400" y="152400"/>
            <a:ext cx="228600" cy="228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زر إجراء: الصفحة الرئيسية 18">
            <a:hlinkClick r:id="rId3" action="ppaction://hlinksldjump" highlightClick="1"/>
          </p:cNvPr>
          <p:cNvSpPr/>
          <p:nvPr/>
        </p:nvSpPr>
        <p:spPr>
          <a:xfrm>
            <a:off x="114299" y="533400"/>
            <a:ext cx="304800" cy="304800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15" name="Diagramme 14"/>
          <p:cNvGraphicFramePr/>
          <p:nvPr/>
        </p:nvGraphicFramePr>
        <p:xfrm>
          <a:off x="500034" y="1214422"/>
          <a:ext cx="8358246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8594252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4">
            <a:extLst>
              <a:ext uri="{FF2B5EF4-FFF2-40B4-BE49-F238E27FC236}">
                <a16:creationId xmlns:a16="http://schemas.microsoft.com/office/drawing/2014/main" xmlns="" id="{261CC726-BC39-D544-98B3-BB468DE28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مستطيل مستدير الزوايا 4"/>
          <p:cNvSpPr/>
          <p:nvPr/>
        </p:nvSpPr>
        <p:spPr>
          <a:xfrm>
            <a:off x="2343150" y="228601"/>
            <a:ext cx="4457700" cy="914399"/>
          </a:xfrm>
          <a:prstGeom prst="roundRect">
            <a:avLst/>
          </a:prstGeom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DZ" sz="36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خصائص شركات </a:t>
            </a:r>
            <a:r>
              <a:rPr lang="ar-DZ" sz="36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م</a:t>
            </a:r>
            <a:r>
              <a:rPr lang="ar-DZ" sz="36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 ج </a:t>
            </a:r>
            <a:endParaRPr lang="ar-SA" sz="36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سهم إلى اليمين 13">
            <a:hlinkClick r:id="" action="ppaction://hlinkshowjump?jump=nextslide"/>
          </p:cNvPr>
          <p:cNvSpPr/>
          <p:nvPr/>
        </p:nvSpPr>
        <p:spPr>
          <a:xfrm>
            <a:off x="8801100" y="152400"/>
            <a:ext cx="228600" cy="228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سهم إلى اليمين 14">
            <a:hlinkClick r:id="" action="ppaction://hlinkshowjump?jump=previousslide"/>
          </p:cNvPr>
          <p:cNvSpPr/>
          <p:nvPr/>
        </p:nvSpPr>
        <p:spPr>
          <a:xfrm rot="10800000">
            <a:off x="152400" y="152400"/>
            <a:ext cx="228600" cy="228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زر إجراء: الصفحة الرئيسية 15">
            <a:hlinkClick r:id="rId3" action="ppaction://hlinksldjump" highlightClick="1"/>
          </p:cNvPr>
          <p:cNvSpPr/>
          <p:nvPr/>
        </p:nvSpPr>
        <p:spPr>
          <a:xfrm>
            <a:off x="114299" y="533400"/>
            <a:ext cx="304800" cy="304800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19" name="Diagramme 18"/>
          <p:cNvGraphicFramePr/>
          <p:nvPr/>
        </p:nvGraphicFramePr>
        <p:xfrm>
          <a:off x="1428728" y="1357298"/>
          <a:ext cx="657229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42053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285984" y="214290"/>
            <a:ext cx="4572000" cy="135732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lumMod val="0"/>
                  <a:lumOff val="100000"/>
                  <a:alpha val="6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accent1">
                <a:shade val="50000"/>
                <a:alpha val="91000"/>
              </a:schemeClr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DZ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أساليب تكوين الشركات المتعددة الجنسية</a:t>
            </a:r>
            <a:endParaRPr lang="ar-SA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سهم إلى اليمين 5">
            <a:hlinkClick r:id="" action="ppaction://hlinkshowjump?jump=nextslide"/>
          </p:cNvPr>
          <p:cNvSpPr/>
          <p:nvPr/>
        </p:nvSpPr>
        <p:spPr>
          <a:xfrm>
            <a:off x="8801100" y="152400"/>
            <a:ext cx="228600" cy="228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 إلى اليمين 6">
            <a:hlinkClick r:id="" action="ppaction://hlinkshowjump?jump=previousslide"/>
          </p:cNvPr>
          <p:cNvSpPr/>
          <p:nvPr/>
        </p:nvSpPr>
        <p:spPr>
          <a:xfrm rot="10800000">
            <a:off x="152400" y="152400"/>
            <a:ext cx="228600" cy="228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زر إجراء: الصفحة الرئيسية 7">
            <a:hlinkClick r:id="rId3" action="ppaction://hlinksldjump" highlightClick="1"/>
          </p:cNvPr>
          <p:cNvSpPr/>
          <p:nvPr/>
        </p:nvSpPr>
        <p:spPr>
          <a:xfrm>
            <a:off x="114299" y="533400"/>
            <a:ext cx="304800" cy="304800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13" name="Diagramme 12"/>
          <p:cNvGraphicFramePr/>
          <p:nvPr/>
        </p:nvGraphicFramePr>
        <p:xfrm>
          <a:off x="1357290" y="20716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80268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سهم إلى اليمين 4">
            <a:hlinkClick r:id="" action="ppaction://hlinkshowjump?jump=previousslide"/>
          </p:cNvPr>
          <p:cNvSpPr/>
          <p:nvPr/>
        </p:nvSpPr>
        <p:spPr>
          <a:xfrm rot="10800000">
            <a:off x="152400" y="152400"/>
            <a:ext cx="228600" cy="228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زر إجراء: الصفحة الرئيسية 5">
            <a:hlinkClick r:id="rId3" action="ppaction://hlinksldjump" highlightClick="1"/>
          </p:cNvPr>
          <p:cNvSpPr/>
          <p:nvPr/>
        </p:nvSpPr>
        <p:spPr>
          <a:xfrm>
            <a:off x="114299" y="533400"/>
            <a:ext cx="304800" cy="304800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3"/>
          <p:cNvSpPr/>
          <p:nvPr/>
        </p:nvSpPr>
        <p:spPr>
          <a:xfrm>
            <a:off x="3428992" y="228600"/>
            <a:ext cx="2571768" cy="6286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lumMod val="0"/>
                  <a:lumOff val="10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accent1">
                <a:shade val="50000"/>
                <a:alpha val="91000"/>
              </a:schemeClr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DZ" sz="3600" b="1" cap="all" smtClean="0">
                <a:ln w="0"/>
                <a:solidFill>
                  <a:schemeClr val="accent5"/>
                </a:solidFill>
                <a:effectLst>
                  <a:reflection blurRad="12700" stA="50000" endPos="50000" dist="5000" dir="5400000" sy="-100000" rotWithShape="0"/>
                </a:effectLst>
              </a:rPr>
              <a:t>الخاتمة</a:t>
            </a:r>
            <a:endParaRPr lang="ar-SA" sz="3600" b="1" cap="all" dirty="0">
              <a:ln w="0"/>
              <a:solidFill>
                <a:schemeClr val="accent5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04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CC4E829-C98C-406A-899E-9DF9815FA231}"/>
              </a:ext>
            </a:extLst>
          </p:cNvPr>
          <p:cNvSpPr/>
          <p:nvPr/>
        </p:nvSpPr>
        <p:spPr>
          <a:xfrm>
            <a:off x="0" y="0"/>
            <a:ext cx="3428992" cy="685800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8619498" y="0"/>
            <a:ext cx="5245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مقدمة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319849" y="32526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6" name="TextBox 18">
            <a:extLst>
              <a:ext uri="{FF2B5EF4-FFF2-40B4-BE49-F238E27FC236}">
                <a16:creationId xmlns=""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500034" y="3143248"/>
            <a:ext cx="2280691" cy="1938992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ar-SA" altLang="ko-KR" sz="6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خطة البحث</a:t>
            </a:r>
            <a:r>
              <a:rPr lang="ar-SA" altLang="ko-KR" sz="6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ko-KR" altLang="en-US" sz="6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33" name="Diagramme 32"/>
          <p:cNvGraphicFramePr/>
          <p:nvPr>
            <p:extLst>
              <p:ext uri="{D42A27DB-BD31-4B8C-83A1-F6EECF244321}">
                <p14:modId xmlns:p14="http://schemas.microsoft.com/office/powerpoint/2010/main" xmlns="" val="1273379407"/>
              </p:ext>
            </p:extLst>
          </p:nvPr>
        </p:nvGraphicFramePr>
        <p:xfrm>
          <a:off x="4424644" y="8318"/>
          <a:ext cx="4719356" cy="670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4572000" y="1428736"/>
            <a:ext cx="43849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DZ" sz="2000" dirty="0" smtClean="0">
                <a:solidFill>
                  <a:schemeClr val="bg1">
                    <a:lumMod val="95000"/>
                  </a:schemeClr>
                </a:solidFill>
              </a:rPr>
              <a:t> المطلب الأول: تعريف شركات الدولية</a:t>
            </a:r>
          </a:p>
          <a:p>
            <a:pPr algn="r">
              <a:lnSpc>
                <a:spcPct val="150000"/>
              </a:lnSpc>
            </a:pPr>
            <a:r>
              <a:rPr lang="ar-DZ" sz="2000" dirty="0" smtClean="0">
                <a:solidFill>
                  <a:schemeClr val="bg1">
                    <a:lumMod val="95000"/>
                  </a:schemeClr>
                </a:solidFill>
              </a:rPr>
              <a:t>المطلب الثاني : أشكال الدخول </a:t>
            </a:r>
            <a:r>
              <a:rPr lang="ar-DZ" sz="2000" dirty="0" err="1" smtClean="0">
                <a:solidFill>
                  <a:schemeClr val="bg1">
                    <a:lumMod val="95000"/>
                  </a:schemeClr>
                </a:solidFill>
              </a:rPr>
              <a:t>للاسواق</a:t>
            </a:r>
            <a:r>
              <a:rPr lang="ar-DZ" sz="2000" dirty="0" smtClean="0">
                <a:solidFill>
                  <a:schemeClr val="bg1">
                    <a:lumMod val="95000"/>
                  </a:schemeClr>
                </a:solidFill>
              </a:rPr>
              <a:t> الدولية</a:t>
            </a:r>
          </a:p>
          <a:p>
            <a:pPr algn="r" rtl="1">
              <a:lnSpc>
                <a:spcPct val="150000"/>
              </a:lnSpc>
            </a:pPr>
            <a:r>
              <a:rPr lang="ar-DZ" sz="2000" dirty="0" smtClean="0">
                <a:solidFill>
                  <a:schemeClr val="bg1">
                    <a:lumMod val="95000"/>
                  </a:schemeClr>
                </a:solidFill>
              </a:rPr>
              <a:t>المطلب الثالث: أسباب القيام بالأعمال الدولية</a:t>
            </a:r>
          </a:p>
          <a:p>
            <a:pPr algn="r" rtl="1">
              <a:lnSpc>
                <a:spcPct val="150000"/>
              </a:lnSpc>
            </a:pPr>
            <a:r>
              <a:rPr lang="ar-DZ" sz="2000" dirty="0" smtClean="0">
                <a:solidFill>
                  <a:schemeClr val="bg1">
                    <a:lumMod val="95000"/>
                  </a:schemeClr>
                </a:solidFill>
              </a:rPr>
              <a:t>المبحث الرابع:الدور الذي تؤديه الشركات الدولية على </a:t>
            </a:r>
            <a:r>
              <a:rPr lang="ar-DZ" sz="2000" dirty="0" err="1" smtClean="0">
                <a:solidFill>
                  <a:schemeClr val="bg1">
                    <a:lumMod val="95000"/>
                  </a:schemeClr>
                </a:solidFill>
              </a:rPr>
              <a:t>الإقتصاد</a:t>
            </a:r>
            <a:r>
              <a:rPr lang="ar-DZ" sz="2000" dirty="0" smtClean="0">
                <a:solidFill>
                  <a:schemeClr val="bg1">
                    <a:lumMod val="95000"/>
                  </a:schemeClr>
                </a:solidFill>
              </a:rPr>
              <a:t> العالمي</a:t>
            </a:r>
            <a:endParaRPr lang="ar-DZ" sz="2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572000" y="4286256"/>
            <a:ext cx="4384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DZ" sz="2000" dirty="0" smtClean="0">
                <a:solidFill>
                  <a:schemeClr val="bg1">
                    <a:lumMod val="95000"/>
                  </a:schemeClr>
                </a:solidFill>
              </a:rPr>
              <a:t>المطلب الأول: تعريف الشركات متعددة الجنسيات </a:t>
            </a:r>
          </a:p>
          <a:p>
            <a:pPr algn="r" rtl="1">
              <a:lnSpc>
                <a:spcPct val="150000"/>
              </a:lnSpc>
            </a:pPr>
            <a:r>
              <a:rPr lang="ar-DZ" sz="2000" dirty="0">
                <a:solidFill>
                  <a:schemeClr val="bg1">
                    <a:lumMod val="95000"/>
                  </a:schemeClr>
                </a:solidFill>
              </a:rPr>
              <a:t>م</a:t>
            </a:r>
            <a:r>
              <a:rPr lang="ar-DZ" sz="2000" dirty="0" smtClean="0">
                <a:solidFill>
                  <a:schemeClr val="bg1">
                    <a:lumMod val="95000"/>
                  </a:schemeClr>
                </a:solidFill>
              </a:rPr>
              <a:t>طلب الثاني:خصائص الشركات متعددة الجنسيات</a:t>
            </a:r>
          </a:p>
          <a:p>
            <a:pPr algn="r" rtl="1">
              <a:lnSpc>
                <a:spcPct val="150000"/>
              </a:lnSpc>
            </a:pPr>
            <a:r>
              <a:rPr lang="ar-DZ" sz="2000" dirty="0" smtClean="0">
                <a:solidFill>
                  <a:schemeClr val="bg1">
                    <a:lumMod val="95000"/>
                  </a:schemeClr>
                </a:solidFill>
              </a:rPr>
              <a:t>المطلب الثالث: عوامل المؤثرة على الشركات </a:t>
            </a:r>
            <a:r>
              <a:rPr lang="ar-DZ" sz="2000" dirty="0" err="1" smtClean="0">
                <a:solidFill>
                  <a:schemeClr val="bg1">
                    <a:lumMod val="95000"/>
                  </a:schemeClr>
                </a:solidFill>
              </a:rPr>
              <a:t>م</a:t>
            </a:r>
            <a:r>
              <a:rPr lang="ar-DZ" sz="2000" dirty="0" smtClean="0">
                <a:solidFill>
                  <a:schemeClr val="bg1">
                    <a:lumMod val="95000"/>
                  </a:schemeClr>
                </a:solidFill>
              </a:rPr>
              <a:t> ج </a:t>
            </a:r>
          </a:p>
          <a:p>
            <a:pPr algn="r" rtl="1">
              <a:lnSpc>
                <a:spcPct val="150000"/>
              </a:lnSpc>
            </a:pPr>
            <a:r>
              <a:rPr lang="ar-DZ" sz="2000" dirty="0" smtClean="0">
                <a:solidFill>
                  <a:schemeClr val="bg1">
                    <a:lumMod val="95000"/>
                  </a:schemeClr>
                </a:solidFill>
              </a:rPr>
              <a:t>المطلب الرابع: أساليب تكوين الشركات </a:t>
            </a:r>
            <a:r>
              <a:rPr lang="ar-DZ" sz="2000" dirty="0" err="1" smtClean="0">
                <a:solidFill>
                  <a:schemeClr val="bg1">
                    <a:lumMod val="95000"/>
                  </a:schemeClr>
                </a:solidFill>
              </a:rPr>
              <a:t>م</a:t>
            </a:r>
            <a:r>
              <a:rPr lang="ar-DZ" sz="2000" dirty="0" smtClean="0">
                <a:solidFill>
                  <a:schemeClr val="bg1">
                    <a:lumMod val="95000"/>
                  </a:schemeClr>
                </a:solidFill>
              </a:rPr>
              <a:t> ج </a:t>
            </a:r>
          </a:p>
        </p:txBody>
      </p:sp>
    </p:spTree>
    <p:extLst>
      <p:ext uri="{BB962C8B-B14F-4D97-AF65-F5344CB8AC3E}">
        <p14:creationId xmlns:p14="http://schemas.microsoft.com/office/powerpoint/2010/main" xmlns="" val="865381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428992" y="228600"/>
            <a:ext cx="2571768" cy="6286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lumMod val="0"/>
                  <a:lumOff val="10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accent1">
                <a:shade val="50000"/>
                <a:alpha val="91000"/>
              </a:schemeClr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DZ" sz="3600" b="1" cap="all" dirty="0" smtClean="0">
                <a:ln w="0"/>
                <a:solidFill>
                  <a:schemeClr val="accent5"/>
                </a:solidFill>
                <a:effectLst>
                  <a:reflection blurRad="12700" stA="50000" endPos="50000" dist="5000" dir="5400000" sy="-100000" rotWithShape="0"/>
                </a:effectLst>
              </a:rPr>
              <a:t>مقدمة </a:t>
            </a:r>
            <a:endParaRPr lang="ar-SA" sz="3600" b="1" cap="all" dirty="0">
              <a:ln w="0"/>
              <a:solidFill>
                <a:schemeClr val="accent5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سهم إلى اليمين 16">
            <a:hlinkClick r:id="" action="ppaction://hlinkshowjump?jump=nextslide"/>
          </p:cNvPr>
          <p:cNvSpPr/>
          <p:nvPr/>
        </p:nvSpPr>
        <p:spPr>
          <a:xfrm>
            <a:off x="8801100" y="152400"/>
            <a:ext cx="228600" cy="228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زر إجراء: الصفحة الرئيسية 17">
            <a:hlinkClick r:id="rId2" action="ppaction://hlinksldjump" highlightClick="1"/>
          </p:cNvPr>
          <p:cNvSpPr/>
          <p:nvPr/>
        </p:nvSpPr>
        <p:spPr>
          <a:xfrm>
            <a:off x="114299" y="533400"/>
            <a:ext cx="304800" cy="304800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سهم إلى اليمين 18">
            <a:hlinkClick r:id="" action="ppaction://hlinkshowjump?jump=previousslide"/>
          </p:cNvPr>
          <p:cNvSpPr/>
          <p:nvPr/>
        </p:nvSpPr>
        <p:spPr>
          <a:xfrm rot="10800000">
            <a:off x="152400" y="152400"/>
            <a:ext cx="228600" cy="228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2983662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سهم إلى اليمين 5">
            <a:hlinkClick r:id="" action="ppaction://hlinkshowjump?jump=nextslide"/>
          </p:cNvPr>
          <p:cNvSpPr/>
          <p:nvPr/>
        </p:nvSpPr>
        <p:spPr>
          <a:xfrm>
            <a:off x="8801100" y="152400"/>
            <a:ext cx="228600" cy="228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 إلى اليمين 6">
            <a:hlinkClick r:id="" action="ppaction://hlinkshowjump?jump=previousslide"/>
          </p:cNvPr>
          <p:cNvSpPr/>
          <p:nvPr/>
        </p:nvSpPr>
        <p:spPr>
          <a:xfrm rot="10800000">
            <a:off x="152400" y="152400"/>
            <a:ext cx="228600" cy="228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زر إجراء: الصفحة الرئيسية 7">
            <a:hlinkClick r:id="rId3" action="ppaction://hlinksldjump" highlightClick="1"/>
          </p:cNvPr>
          <p:cNvSpPr/>
          <p:nvPr/>
        </p:nvSpPr>
        <p:spPr>
          <a:xfrm>
            <a:off x="114299" y="533400"/>
            <a:ext cx="304800" cy="304800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Double vague 8"/>
          <p:cNvSpPr/>
          <p:nvPr/>
        </p:nvSpPr>
        <p:spPr>
          <a:xfrm>
            <a:off x="571472" y="1285860"/>
            <a:ext cx="8187397" cy="3685735"/>
          </a:xfrm>
          <a:prstGeom prst="doubleWave">
            <a:avLst/>
          </a:prstGeom>
          <a:solidFill>
            <a:schemeClr val="accent6">
              <a:lumMod val="75000"/>
              <a:alpha val="4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DZ" sz="4800" b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المبحث الأول: ماهية شركات الدولية</a:t>
            </a:r>
            <a:endParaRPr lang="fr-FR" sz="4800" b="1" dirty="0"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42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سهم إلى اليمين 3">
            <a:hlinkClick r:id="" action="ppaction://hlinkshowjump?jump=nextslide"/>
          </p:cNvPr>
          <p:cNvSpPr/>
          <p:nvPr/>
        </p:nvSpPr>
        <p:spPr>
          <a:xfrm>
            <a:off x="8801100" y="152400"/>
            <a:ext cx="228600" cy="228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سهم إلى اليمين 4">
            <a:hlinkClick r:id="" action="ppaction://hlinkshowjump?jump=previousslide"/>
          </p:cNvPr>
          <p:cNvSpPr/>
          <p:nvPr/>
        </p:nvSpPr>
        <p:spPr>
          <a:xfrm rot="10800000">
            <a:off x="152400" y="152400"/>
            <a:ext cx="228600" cy="228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2071670" y="214290"/>
            <a:ext cx="4929222" cy="10096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DZ" sz="36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تعريف شركات الدولية</a:t>
            </a:r>
            <a:endParaRPr lang="ar-SA" sz="36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1714488"/>
            <a:ext cx="7772400" cy="128588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TopRigh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DZ" sz="24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هي الشركة التي تتمتع بشخصية مستقلة وتمارس نشاطها في دولة أجنبية أو أكثر.</a:t>
            </a:r>
            <a:endParaRPr lang="ar-SA" sz="24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زر إجراء: الصفحة الرئيسية 7">
            <a:hlinkClick r:id="rId3" action="ppaction://hlinksldjump" highlightClick="1"/>
          </p:cNvPr>
          <p:cNvSpPr/>
          <p:nvPr/>
        </p:nvSpPr>
        <p:spPr>
          <a:xfrm>
            <a:off x="114299" y="533400"/>
            <a:ext cx="304800" cy="304800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2"/>
          <p:cNvSpPr/>
          <p:nvPr/>
        </p:nvSpPr>
        <p:spPr>
          <a:xfrm>
            <a:off x="1643042" y="3357562"/>
            <a:ext cx="7500958" cy="164307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TopRigh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ar-DZ" sz="2400" b="1" cap="all" dirty="0" smtClean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ar-DZ" sz="24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هي الشركة التي تصل نسبة مبيعاتها الخارجية (أو عدد العاملين في  الخارج أو حجم الاستثمار في الدول الأجنبية ) حوالي25 </a:t>
            </a:r>
            <a:r>
              <a:rPr lang="ar-DZ" sz="2400" b="1" cap="all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بالمئة</a:t>
            </a:r>
            <a:r>
              <a:rPr lang="ar-DZ" sz="24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من حجم الاستثمار الكلي الخاص </a:t>
            </a:r>
            <a:r>
              <a:rPr lang="ar-DZ" sz="2400" b="1" cap="all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بها</a:t>
            </a:r>
            <a:r>
              <a:rPr lang="ar-DZ" sz="24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</a:p>
          <a:p>
            <a:pPr algn="ctr"/>
            <a:endParaRPr lang="ar-SA" sz="32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8143900" y="1857364"/>
            <a:ext cx="571504" cy="107157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1</a:t>
            </a:r>
            <a:endParaRPr lang="fr-FR" sz="4000" dirty="0"/>
          </a:p>
        </p:txBody>
      </p:sp>
      <p:sp>
        <p:nvSpPr>
          <p:cNvPr id="11" name="Ellipse 10"/>
          <p:cNvSpPr/>
          <p:nvPr/>
        </p:nvSpPr>
        <p:spPr>
          <a:xfrm>
            <a:off x="785786" y="4000504"/>
            <a:ext cx="571504" cy="107157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2</a:t>
            </a:r>
            <a:endParaRPr lang="fr-FR" sz="4000" dirty="0"/>
          </a:p>
        </p:txBody>
      </p:sp>
      <p:sp>
        <p:nvSpPr>
          <p:cNvPr id="12" name="مستطيل 2"/>
          <p:cNvSpPr/>
          <p:nvPr/>
        </p:nvSpPr>
        <p:spPr>
          <a:xfrm>
            <a:off x="3214678" y="5214950"/>
            <a:ext cx="5557822" cy="128588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TopRigh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DZ" sz="24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هي الشركة التي تمتلك أو تتحكم في أنشطة اقتصادية في </a:t>
            </a:r>
            <a:r>
              <a:rPr lang="ar-DZ" sz="2400" b="1" cap="all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اكثر</a:t>
            </a:r>
            <a:r>
              <a:rPr lang="ar-DZ" sz="24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من قطر.</a:t>
            </a:r>
            <a:endParaRPr lang="ar-SA" sz="24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214546" y="5357826"/>
            <a:ext cx="571504" cy="107157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4000" dirty="0" smtClean="0"/>
              <a:t>3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xmlns="" val="127136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سهم إلى اليمين 4">
            <a:hlinkClick r:id="" action="ppaction://hlinkshowjump?jump=nextslide"/>
          </p:cNvPr>
          <p:cNvSpPr/>
          <p:nvPr/>
        </p:nvSpPr>
        <p:spPr>
          <a:xfrm>
            <a:off x="8801100" y="152400"/>
            <a:ext cx="228600" cy="228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 rot="10800000">
            <a:off x="152400" y="152400"/>
            <a:ext cx="228600" cy="228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زر إجراء: الصفحة الرئيسية 6">
            <a:hlinkClick r:id="rId4" action="ppaction://hlinksldjump" highlightClick="1"/>
          </p:cNvPr>
          <p:cNvSpPr/>
          <p:nvPr/>
        </p:nvSpPr>
        <p:spPr>
          <a:xfrm>
            <a:off x="114299" y="533400"/>
            <a:ext cx="304800" cy="304800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5"/>
          <p:cNvSpPr/>
          <p:nvPr/>
        </p:nvSpPr>
        <p:spPr>
          <a:xfrm>
            <a:off x="2214546" y="214290"/>
            <a:ext cx="4714908" cy="809616"/>
          </a:xfrm>
          <a:prstGeom prst="rect">
            <a:avLst/>
          </a:prstGeom>
          <a:solidFill>
            <a:schemeClr val="bg1">
              <a:alpha val="77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D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DilleniaUPC" pitchFamily="18" charset="-34"/>
                <a:cs typeface="DecoType Naskh Variants" pitchFamily="2" charset="-78"/>
              </a:rPr>
              <a:t>أشكال الدخول للأسواق الدولية</a:t>
            </a:r>
            <a:endParaRPr lang="ar-SA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DilleniaUPC" pitchFamily="18" charset="-34"/>
              <a:cs typeface="DecoType Naskh Variants" pitchFamily="2" charset="-78"/>
            </a:endParaRPr>
          </a:p>
        </p:txBody>
      </p:sp>
      <p:graphicFrame>
        <p:nvGraphicFramePr>
          <p:cNvPr id="10" name="Diagramme 9"/>
          <p:cNvGraphicFramePr/>
          <p:nvPr/>
        </p:nvGraphicFramePr>
        <p:xfrm>
          <a:off x="357158" y="1397000"/>
          <a:ext cx="8358246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Rectangle 10"/>
          <p:cNvSpPr/>
          <p:nvPr/>
        </p:nvSpPr>
        <p:spPr>
          <a:xfrm>
            <a:off x="1357290" y="1428736"/>
            <a:ext cx="7215238" cy="10001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000" b="1" dirty="0" smtClean="0">
                <a:solidFill>
                  <a:schemeClr val="bg1"/>
                </a:solidFill>
              </a:rPr>
              <a:t>عندما تقرر الشركة أن تصبح مسوقة دوليا فإن درجة </a:t>
            </a:r>
            <a:r>
              <a:rPr lang="ar-DZ" sz="2000" b="1" dirty="0" err="1" smtClean="0">
                <a:solidFill>
                  <a:schemeClr val="bg1"/>
                </a:solidFill>
              </a:rPr>
              <a:t>إلتزامها</a:t>
            </a:r>
            <a:r>
              <a:rPr lang="ar-DZ" sz="2000" b="1" dirty="0" smtClean="0">
                <a:solidFill>
                  <a:schemeClr val="bg1"/>
                </a:solidFill>
              </a:rPr>
              <a:t> في العمل بالأسواق الدولية سيتفاوت حسب أشكال الدخول إلى السوق الدولية والتي تتمثل في: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39745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سهم إلى اليمين 1">
            <a:hlinkClick r:id="" action="ppaction://hlinkshowjump?jump=nextslide"/>
          </p:cNvPr>
          <p:cNvSpPr/>
          <p:nvPr/>
        </p:nvSpPr>
        <p:spPr>
          <a:xfrm>
            <a:off x="8801100" y="152400"/>
            <a:ext cx="228600" cy="228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سهم إلى اليمين 2">
            <a:hlinkClick r:id="" action="ppaction://hlinkshowjump?jump=previousslide"/>
          </p:cNvPr>
          <p:cNvSpPr/>
          <p:nvPr/>
        </p:nvSpPr>
        <p:spPr>
          <a:xfrm rot="10800000">
            <a:off x="152400" y="152400"/>
            <a:ext cx="228600" cy="228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زر إجراء: الصفحة الرئيسية 3">
            <a:hlinkClick r:id="rId3" action="ppaction://hlinksldjump" highlightClick="1"/>
          </p:cNvPr>
          <p:cNvSpPr/>
          <p:nvPr/>
        </p:nvSpPr>
        <p:spPr>
          <a:xfrm>
            <a:off x="114299" y="533400"/>
            <a:ext cx="304800" cy="304800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2428860" y="214290"/>
            <a:ext cx="4429156" cy="809616"/>
          </a:xfrm>
          <a:prstGeom prst="rect">
            <a:avLst/>
          </a:prstGeom>
          <a:solidFill>
            <a:schemeClr val="bg1">
              <a:alpha val="77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D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DilleniaUPC" pitchFamily="18" charset="-34"/>
                <a:cs typeface="DecoType Naskh Variants" pitchFamily="2" charset="-78"/>
              </a:rPr>
              <a:t>أسباب قيام الشركات بالأعمال دولية</a:t>
            </a:r>
            <a:endParaRPr lang="ar-SA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DilleniaUPC" pitchFamily="18" charset="-34"/>
              <a:cs typeface="DecoType Naskh Variants" pitchFamily="2" charset="-78"/>
            </a:endParaRPr>
          </a:p>
        </p:txBody>
      </p:sp>
      <p:graphicFrame>
        <p:nvGraphicFramePr>
          <p:cNvPr id="7" name="Diagramme 6"/>
          <p:cNvGraphicFramePr/>
          <p:nvPr/>
        </p:nvGraphicFramePr>
        <p:xfrm>
          <a:off x="1000100" y="1397000"/>
          <a:ext cx="6619900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55278267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285984" y="357166"/>
            <a:ext cx="5143536" cy="990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lumMod val="0"/>
                  <a:lumOff val="100000"/>
                  <a:alpha val="6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accent1">
                <a:shade val="50000"/>
                <a:alpha val="91000"/>
              </a:schemeClr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DZ" sz="32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الدور الذي تؤديه الشركات الدولية في </a:t>
            </a:r>
            <a:r>
              <a:rPr lang="ar-DZ" sz="32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الإقتصاد</a:t>
            </a:r>
            <a:r>
              <a:rPr lang="ar-DZ" sz="32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 العالمي</a:t>
            </a:r>
            <a:endParaRPr lang="ar-SA" sz="32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سهم إلى اليمين 4">
            <a:hlinkClick r:id="" action="ppaction://hlinkshowjump?jump=nextslide"/>
          </p:cNvPr>
          <p:cNvSpPr/>
          <p:nvPr/>
        </p:nvSpPr>
        <p:spPr>
          <a:xfrm>
            <a:off x="8801100" y="152400"/>
            <a:ext cx="228600" cy="228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 rot="10800000">
            <a:off x="152400" y="152400"/>
            <a:ext cx="228600" cy="228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زر إجراء: الصفحة الرئيسية 7">
            <a:hlinkClick r:id="rId3" action="ppaction://hlinksldjump" highlightClick="1"/>
          </p:cNvPr>
          <p:cNvSpPr/>
          <p:nvPr/>
        </p:nvSpPr>
        <p:spPr>
          <a:xfrm>
            <a:off x="114299" y="533400"/>
            <a:ext cx="304800" cy="304800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Ellipse 8"/>
          <p:cNvSpPr/>
          <p:nvPr/>
        </p:nvSpPr>
        <p:spPr>
          <a:xfrm>
            <a:off x="3214678" y="1643050"/>
            <a:ext cx="2786082" cy="92869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 err="1" smtClean="0">
                <a:solidFill>
                  <a:schemeClr val="tx1"/>
                </a:solidFill>
              </a:rPr>
              <a:t>اولا</a:t>
            </a:r>
            <a:r>
              <a:rPr lang="ar-DZ" b="1" dirty="0" smtClean="0">
                <a:solidFill>
                  <a:schemeClr val="tx1"/>
                </a:solidFill>
              </a:rPr>
              <a:t>: الدور الإيجابي</a:t>
            </a:r>
            <a:endParaRPr lang="fr-FR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Diagramme 12"/>
          <p:cNvGraphicFramePr/>
          <p:nvPr/>
        </p:nvGraphicFramePr>
        <p:xfrm>
          <a:off x="1071538" y="2794000"/>
          <a:ext cx="69770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01631127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سهم إلى اليمين 4">
            <a:hlinkClick r:id="" action="ppaction://hlinkshowjump?jump=nextslide"/>
          </p:cNvPr>
          <p:cNvSpPr/>
          <p:nvPr/>
        </p:nvSpPr>
        <p:spPr>
          <a:xfrm>
            <a:off x="8801100" y="152400"/>
            <a:ext cx="228600" cy="228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 rot="10800000">
            <a:off x="152400" y="152400"/>
            <a:ext cx="228600" cy="228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زر إجراء: الصفحة الرئيسية 6">
            <a:hlinkClick r:id="rId3" action="ppaction://hlinksldjump" highlightClick="1"/>
          </p:cNvPr>
          <p:cNvSpPr/>
          <p:nvPr/>
        </p:nvSpPr>
        <p:spPr>
          <a:xfrm>
            <a:off x="114299" y="533400"/>
            <a:ext cx="304800" cy="304800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Ellipse 7"/>
          <p:cNvSpPr/>
          <p:nvPr/>
        </p:nvSpPr>
        <p:spPr>
          <a:xfrm>
            <a:off x="3286116" y="500042"/>
            <a:ext cx="2786082" cy="92869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 smtClean="0">
                <a:solidFill>
                  <a:schemeClr val="tx1"/>
                </a:solidFill>
              </a:rPr>
              <a:t>ثانيا: الدور السلبي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14348" y="1500174"/>
            <a:ext cx="7358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ar-DZ" sz="2000" b="1" dirty="0" smtClean="0">
                <a:solidFill>
                  <a:schemeClr val="bg1"/>
                </a:solidFill>
              </a:rPr>
              <a:t>انحسار نشاط الشركات الوطنية، بل خروج الكثير منها من السوق، لعدم قدرتها على مواجهة المنافسة مع الشركات الأجنبية.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ar-DZ" sz="2000" b="1" dirty="0" smtClean="0">
                <a:solidFill>
                  <a:schemeClr val="bg1"/>
                </a:solidFill>
              </a:rPr>
              <a:t>تسهم الشركات </a:t>
            </a:r>
            <a:r>
              <a:rPr lang="ar-DZ" sz="2000" b="1" dirty="0" smtClean="0">
                <a:solidFill>
                  <a:schemeClr val="bg1"/>
                </a:solidFill>
              </a:rPr>
              <a:t> </a:t>
            </a:r>
            <a:r>
              <a:rPr lang="ar-DZ" sz="2000" b="1" dirty="0" smtClean="0">
                <a:solidFill>
                  <a:schemeClr val="bg1"/>
                </a:solidFill>
              </a:rPr>
              <a:t>متعددة الجنسيات في استقطاب العمالة الوطنية الجيدة </a:t>
            </a:r>
            <a:r>
              <a:rPr lang="ar-DZ" sz="2000" b="1" dirty="0" err="1" smtClean="0">
                <a:solidFill>
                  <a:schemeClr val="bg1"/>
                </a:solidFill>
              </a:rPr>
              <a:t>و</a:t>
            </a:r>
            <a:r>
              <a:rPr lang="ar-DZ" sz="2000" b="1" dirty="0" smtClean="0">
                <a:solidFill>
                  <a:schemeClr val="bg1"/>
                </a:solidFill>
              </a:rPr>
              <a:t> تحرم منها الشركات الوطنية .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ar-DZ" sz="2000" b="1" dirty="0" smtClean="0">
                <a:solidFill>
                  <a:schemeClr val="bg1"/>
                </a:solidFill>
              </a:rPr>
              <a:t>الممارسات غير المشروعة للشركات المتعددة الجنسية المتمثلة في </a:t>
            </a:r>
            <a:r>
              <a:rPr lang="ar-DZ" sz="2000" b="1" dirty="0" err="1" smtClean="0">
                <a:solidFill>
                  <a:schemeClr val="bg1"/>
                </a:solidFill>
              </a:rPr>
              <a:t>الرشاوي</a:t>
            </a:r>
            <a:r>
              <a:rPr lang="ar-DZ" sz="2000" b="1" dirty="0" smtClean="0">
                <a:solidFill>
                  <a:schemeClr val="bg1"/>
                </a:solidFill>
              </a:rPr>
              <a:t> و محاولات التدخل في الشؤون السياسية </a:t>
            </a:r>
            <a:r>
              <a:rPr lang="ar-DZ" sz="2000" b="1" dirty="0" err="1" smtClean="0">
                <a:solidFill>
                  <a:schemeClr val="bg1"/>
                </a:solidFill>
              </a:rPr>
              <a:t>و</a:t>
            </a:r>
            <a:r>
              <a:rPr lang="ar-DZ" sz="2000" b="1" dirty="0" smtClean="0">
                <a:solidFill>
                  <a:schemeClr val="bg1"/>
                </a:solidFill>
              </a:rPr>
              <a:t> السيادية للبلاد.</a:t>
            </a:r>
            <a:endParaRPr lang="ar-DZ" sz="2000" b="1" dirty="0" smtClean="0">
              <a:solidFill>
                <a:schemeClr val="bg1"/>
              </a:solidFill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ar-DZ" sz="2000" b="1" dirty="0" smtClean="0">
                <a:solidFill>
                  <a:schemeClr val="bg1"/>
                </a:solidFill>
              </a:rPr>
              <a:t>ارتفاع درجة تنوع </a:t>
            </a:r>
            <a:r>
              <a:rPr lang="ar-DZ" sz="2000" b="1" dirty="0" err="1" smtClean="0">
                <a:solidFill>
                  <a:schemeClr val="bg1"/>
                </a:solidFill>
              </a:rPr>
              <a:t>منتوجات</a:t>
            </a:r>
            <a:r>
              <a:rPr lang="ar-DZ" sz="2000" b="1" dirty="0" smtClean="0">
                <a:solidFill>
                  <a:schemeClr val="bg1"/>
                </a:solidFill>
              </a:rPr>
              <a:t> و خدمات للشركات المتعددة الجنسيات قد يؤدي غلى خلق حالات الاحتكار.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90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574</Words>
  <Application>Microsoft Office PowerPoint</Application>
  <PresentationFormat>Affichage à l'écran (4:3)</PresentationFormat>
  <Paragraphs>98</Paragraphs>
  <Slides>16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cp</dc:creator>
  <cp:lastModifiedBy>cp</cp:lastModifiedBy>
  <cp:revision>62</cp:revision>
  <dcterms:created xsi:type="dcterms:W3CDTF">2021-10-14T18:12:04Z</dcterms:created>
  <dcterms:modified xsi:type="dcterms:W3CDTF">2021-10-16T13:11:57Z</dcterms:modified>
</cp:coreProperties>
</file>