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notesSlides/notesSlide7.xml" ContentType="application/vnd.openxmlformats-officedocument.presentationml.notesSlide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notesSlides/notesSlide6.xml" ContentType="application/vnd.openxmlformats-officedocument.presentationml.notesSlide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1" r:id="rId3"/>
    <p:sldId id="272" r:id="rId4"/>
    <p:sldId id="273" r:id="rId5"/>
    <p:sldId id="274" r:id="rId6"/>
    <p:sldId id="257" r:id="rId7"/>
    <p:sldId id="259" r:id="rId8"/>
    <p:sldId id="264" r:id="rId9"/>
    <p:sldId id="267" r:id="rId10"/>
    <p:sldId id="265" r:id="rId11"/>
    <p:sldId id="266" r:id="rId12"/>
    <p:sldId id="275" r:id="rId13"/>
    <p:sldId id="276" r:id="rId14"/>
    <p:sldId id="277" r:id="rId15"/>
    <p:sldId id="268" r:id="rId1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09" autoAdjust="0"/>
    <p:restoredTop sz="94660"/>
  </p:normalViewPr>
  <p:slideViewPr>
    <p:cSldViewPr>
      <p:cViewPr varScale="1">
        <p:scale>
          <a:sx n="57" d="100"/>
          <a:sy n="57" d="100"/>
        </p:scale>
        <p:origin x="-8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simple4" qsCatId="simple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تحقيق الربح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فكرة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18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المقاولاتية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إبداع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0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تحمل المخاطر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400" b="1" smtClean="0">
              <a:solidFill>
                <a:schemeClr val="bg1"/>
              </a:solidFill>
              <a:latin typeface="Simplified Arabic" pitchFamily="18" charset="-78"/>
              <a:cs typeface="Simplified Arabic" pitchFamily="18" charset="-78"/>
            </a:rPr>
            <a:t>التجسيد</a:t>
          </a:r>
          <a:endParaRPr lang="fr-FR" sz="2000" b="1" dirty="0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900" b="1">
            <a:solidFill>
              <a:schemeClr val="bg1"/>
            </a:solidFill>
            <a:latin typeface="Simplified Arabic" pitchFamily="18" charset="-78"/>
            <a:cs typeface="Simplified Arabic" pitchFamily="18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 custScaleX="43009" custScaleY="45354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 custScaleX="43009" custScaleY="45354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 custScaleX="43009" custScaleY="45354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 custScaleX="43009" custScaleY="45354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 custScaleX="43009" custScaleY="45354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57440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9960B6A-630B-4782-BA8D-3A2511395C6E}" type="presOf" srcId="{AD90B1A8-D343-4806-A9CD-51EA410D0D8B}" destId="{B417D9AD-9934-4491-BF13-6FD006E9FA16}" srcOrd="0" destOrd="0" presId="urn:microsoft.com/office/officeart/2005/8/layout/equation1"/>
    <dgm:cxn modelId="{72F2BD09-4D93-46CC-91BE-A29FC724F150}" type="presOf" srcId="{E85C0F2C-7B0B-475F-8496-0574FBC2D91E}" destId="{7EBA9349-1D78-42FA-A729-BFA3A435FF9E}" srcOrd="0" destOrd="0" presId="urn:microsoft.com/office/officeart/2005/8/layout/equation1"/>
    <dgm:cxn modelId="{22C67F77-B189-4C65-A73B-1EC4863ACB8F}" type="presOf" srcId="{A0A5D485-AB75-400E-A846-E4D5D0CC778A}" destId="{0D15F43B-A34C-4EB9-AA9C-D098EFD50154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17ED7C2C-B3AA-419A-AD79-61D8037A7CCC}" type="presOf" srcId="{D3CA49D1-9C62-4CDE-8160-994C99DD47D0}" destId="{5078291D-E673-47B1-A329-DED522159C15}" srcOrd="0" destOrd="0" presId="urn:microsoft.com/office/officeart/2005/8/layout/equation1"/>
    <dgm:cxn modelId="{AA9BE060-8BC7-4CE4-8046-4E0BDDFF8E4E}" type="presOf" srcId="{A8D87071-C40A-43D1-8E40-CE2BD0F29A80}" destId="{27E58647-3680-41B4-B561-A744BF9BD0AB}" srcOrd="0" destOrd="0" presId="urn:microsoft.com/office/officeart/2005/8/layout/equation1"/>
    <dgm:cxn modelId="{72725F97-F5A9-435C-9300-D6255B9A41E0}" type="presOf" srcId="{AC81FCFC-74A9-43F2-9E5A-08E1AB547DBD}" destId="{20060BF6-14FC-44BC-A029-FC748A15E308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0302029E-465C-4178-A2D5-531E2CF3E76C}" type="presOf" srcId="{73F322E1-981C-4B05-B5B4-DA00C55E5B78}" destId="{14B42F8C-4A8C-4332-AFF2-C7ABD3E4A02C}" srcOrd="0" destOrd="0" presId="urn:microsoft.com/office/officeart/2005/8/layout/equation1"/>
    <dgm:cxn modelId="{CBA74C39-6C03-4A47-B8DE-70096EEA69A5}" type="presOf" srcId="{B4941283-BA56-45A3-80EC-CC2515A8869E}" destId="{D1F86AB5-9DBB-43FD-BEAE-566AD5C7D346}" srcOrd="0" destOrd="0" presId="urn:microsoft.com/office/officeart/2005/8/layout/equation1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CFF47410-95D4-402F-9885-B7F09D199E92}" type="presOf" srcId="{B5095107-A2AC-481F-A6C5-4933150A3952}" destId="{5F4354D8-37B0-4FA3-8C9B-854E7B683191}" srcOrd="0" destOrd="0" presId="urn:microsoft.com/office/officeart/2005/8/layout/equation1"/>
    <dgm:cxn modelId="{0F523A1A-DD3C-4753-B131-926BAF0AA5E7}" type="presOf" srcId="{1A8984CE-72DC-4D3B-990D-BC916A5CAAB8}" destId="{EEF4FBC9-C800-42AE-87C1-5CE7AC2B7C8E}" srcOrd="0" destOrd="0" presId="urn:microsoft.com/office/officeart/2005/8/layout/equation1"/>
    <dgm:cxn modelId="{EE787E3F-7790-498C-8D39-FC5B7E8F2508}" type="presOf" srcId="{B468B5AD-A44E-41A4-9147-771780054F96}" destId="{DDBD6DB7-188D-4ACA-8EDB-4084A7AA8BF5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3279E93D-B7CF-40F2-991B-06CA5EFFA5A8}" type="presOf" srcId="{92F974DB-0337-4843-80CB-AEE556096CB2}" destId="{3551D0D4-2A39-4EEC-80D7-35DAF7BC405A}" srcOrd="0" destOrd="0" presId="urn:microsoft.com/office/officeart/2005/8/layout/equation1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99658F3D-67EE-4134-813E-386FAC2C82E5}" type="presParOf" srcId="{20060BF6-14FC-44BC-A029-FC748A15E308}" destId="{DDBD6DB7-188D-4ACA-8EDB-4084A7AA8BF5}" srcOrd="0" destOrd="0" presId="urn:microsoft.com/office/officeart/2005/8/layout/equation1"/>
    <dgm:cxn modelId="{ECC0DA77-3332-432C-BC05-D73B9F662D39}" type="presParOf" srcId="{20060BF6-14FC-44BC-A029-FC748A15E308}" destId="{F7230881-7AEA-420F-9857-BA2CB075E77E}" srcOrd="1" destOrd="0" presId="urn:microsoft.com/office/officeart/2005/8/layout/equation1"/>
    <dgm:cxn modelId="{2AF8E0C5-0BEF-4B3A-9816-9398A8856359}" type="presParOf" srcId="{20060BF6-14FC-44BC-A029-FC748A15E308}" destId="{27E58647-3680-41B4-B561-A744BF9BD0AB}" srcOrd="2" destOrd="0" presId="urn:microsoft.com/office/officeart/2005/8/layout/equation1"/>
    <dgm:cxn modelId="{FE1E5E14-137B-4379-ABEC-7D75010B5F0B}" type="presParOf" srcId="{20060BF6-14FC-44BC-A029-FC748A15E308}" destId="{24C028D9-DF2A-4EFC-B666-89AA18C16E68}" srcOrd="3" destOrd="0" presId="urn:microsoft.com/office/officeart/2005/8/layout/equation1"/>
    <dgm:cxn modelId="{D13AA08A-1D25-4AB5-B876-090A1EF09924}" type="presParOf" srcId="{20060BF6-14FC-44BC-A029-FC748A15E308}" destId="{0D15F43B-A34C-4EB9-AA9C-D098EFD50154}" srcOrd="4" destOrd="0" presId="urn:microsoft.com/office/officeart/2005/8/layout/equation1"/>
    <dgm:cxn modelId="{DA9E3B0E-DD90-42C2-9C33-4B283E22F2D8}" type="presParOf" srcId="{20060BF6-14FC-44BC-A029-FC748A15E308}" destId="{5995148A-DCB7-451B-8B85-50BA5A1DB428}" srcOrd="5" destOrd="0" presId="urn:microsoft.com/office/officeart/2005/8/layout/equation1"/>
    <dgm:cxn modelId="{2CA75369-6CBC-4A5C-A2CF-CD42987A0A7D}" type="presParOf" srcId="{20060BF6-14FC-44BC-A029-FC748A15E308}" destId="{EEF4FBC9-C800-42AE-87C1-5CE7AC2B7C8E}" srcOrd="6" destOrd="0" presId="urn:microsoft.com/office/officeart/2005/8/layout/equation1"/>
    <dgm:cxn modelId="{C3710354-1734-4B49-906B-D233FD25B3D8}" type="presParOf" srcId="{20060BF6-14FC-44BC-A029-FC748A15E308}" destId="{DA0F351B-0D8E-4147-BD30-AA1BC98F025E}" srcOrd="7" destOrd="0" presId="urn:microsoft.com/office/officeart/2005/8/layout/equation1"/>
    <dgm:cxn modelId="{33F3287D-D9FE-4421-BB9B-3627807A6AC3}" type="presParOf" srcId="{20060BF6-14FC-44BC-A029-FC748A15E308}" destId="{B417D9AD-9934-4491-BF13-6FD006E9FA16}" srcOrd="8" destOrd="0" presId="urn:microsoft.com/office/officeart/2005/8/layout/equation1"/>
    <dgm:cxn modelId="{D6529938-B49B-4E30-98FE-7199E123229D}" type="presParOf" srcId="{20060BF6-14FC-44BC-A029-FC748A15E308}" destId="{F21E7B04-5DD1-4B60-B447-FF7F9344E6E3}" srcOrd="9" destOrd="0" presId="urn:microsoft.com/office/officeart/2005/8/layout/equation1"/>
    <dgm:cxn modelId="{E7CAB8FD-243F-4639-8973-7977E6B2DAA0}" type="presParOf" srcId="{20060BF6-14FC-44BC-A029-FC748A15E308}" destId="{D1F86AB5-9DBB-43FD-BEAE-566AD5C7D346}" srcOrd="10" destOrd="0" presId="urn:microsoft.com/office/officeart/2005/8/layout/equation1"/>
    <dgm:cxn modelId="{3AA0BAAD-ECD0-43E8-BD79-29F0C47DEABB}" type="presParOf" srcId="{20060BF6-14FC-44BC-A029-FC748A15E308}" destId="{668703AE-B8FB-48D7-8FDE-0A1D9A0CF617}" srcOrd="11" destOrd="0" presId="urn:microsoft.com/office/officeart/2005/8/layout/equation1"/>
    <dgm:cxn modelId="{0ADC4CE6-5602-4D19-A0B8-01680D0A8758}" type="presParOf" srcId="{20060BF6-14FC-44BC-A029-FC748A15E308}" destId="{7EBA9349-1D78-42FA-A729-BFA3A435FF9E}" srcOrd="12" destOrd="0" presId="urn:microsoft.com/office/officeart/2005/8/layout/equation1"/>
    <dgm:cxn modelId="{B54DE29D-87FA-486F-8905-89D98F7F2798}" type="presParOf" srcId="{20060BF6-14FC-44BC-A029-FC748A15E308}" destId="{BF91BD9B-DAEB-4CD3-A2CA-DB49118CF8C4}" srcOrd="13" destOrd="0" presId="urn:microsoft.com/office/officeart/2005/8/layout/equation1"/>
    <dgm:cxn modelId="{3011ADB8-8E41-4EDC-B423-96D0A673661C}" type="presParOf" srcId="{20060BF6-14FC-44BC-A029-FC748A15E308}" destId="{5078291D-E673-47B1-A329-DED522159C15}" srcOrd="14" destOrd="0" presId="urn:microsoft.com/office/officeart/2005/8/layout/equation1"/>
    <dgm:cxn modelId="{54D481B7-BA1E-4256-987D-DA9DAEA80288}" type="presParOf" srcId="{20060BF6-14FC-44BC-A029-FC748A15E308}" destId="{E16DE878-67B1-4285-85F9-8D80C42477F7}" srcOrd="15" destOrd="0" presId="urn:microsoft.com/office/officeart/2005/8/layout/equation1"/>
    <dgm:cxn modelId="{51E6027F-81AB-479D-B791-498E2FF30A0D}" type="presParOf" srcId="{20060BF6-14FC-44BC-A029-FC748A15E308}" destId="{3551D0D4-2A39-4EEC-80D7-35DAF7BC405A}" srcOrd="16" destOrd="0" presId="urn:microsoft.com/office/officeart/2005/8/layout/equation1"/>
    <dgm:cxn modelId="{BF2264C1-75CF-4A91-BC31-70CEE564D5F0}" type="presParOf" srcId="{20060BF6-14FC-44BC-A029-FC748A15E308}" destId="{DE0D5D22-3FAB-4BDA-9BAD-1CA4FB3FB763}" srcOrd="17" destOrd="0" presId="urn:microsoft.com/office/officeart/2005/8/layout/equation1"/>
    <dgm:cxn modelId="{D9F3C760-461C-420D-9474-6418DC525D8D}" type="presParOf" srcId="{20060BF6-14FC-44BC-A029-FC748A15E308}" destId="{5F4354D8-37B0-4FA3-8C9B-854E7B683191}" srcOrd="18" destOrd="0" presId="urn:microsoft.com/office/officeart/2005/8/layout/equation1"/>
    <dgm:cxn modelId="{AEEC5AAB-CFEA-49D3-982A-C4E8BA6576B7}" type="presParOf" srcId="{20060BF6-14FC-44BC-A029-FC748A15E308}" destId="{03D6F42E-9579-4BE0-A47B-01798D7E7DF3}" srcOrd="19" destOrd="0" presId="urn:microsoft.com/office/officeart/2005/8/layout/equation1"/>
    <dgm:cxn modelId="{05BDCF46-735C-4F64-AA19-CE3E36614B91}" type="presParOf" srcId="{20060BF6-14FC-44BC-A029-FC748A15E308}" destId="{14B42F8C-4A8C-4332-AFF2-C7ABD3E4A02C}" srcOrd="20" destOrd="0" presId="urn:microsoft.com/office/officeart/2005/8/layout/equation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9DA8A62-6791-45B9-A315-9D50910DA33C}" type="doc">
      <dgm:prSet loTypeId="urn:microsoft.com/office/officeart/2005/8/layout/pyramid2" loCatId="list" qsTypeId="urn:microsoft.com/office/officeart/2005/8/quickstyle/3d2" qsCatId="3D" csTypeId="urn:microsoft.com/office/officeart/2005/8/colors/accent1_2" csCatId="accent1" phldr="1"/>
      <dgm:spPr/>
    </dgm:pt>
    <dgm:pt modelId="{BA669BD2-6D90-4883-BFE7-B40A374C8B9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القدر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8366D4D-16B3-4E7C-A7DD-642DF13A9A3A}" type="parTrans" cxnId="{3FE06CFE-7C09-43A1-B902-491D1C70AF4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1F73DBF0-82EB-4122-B0E4-FD7DFFBDCF11}" type="sibTrans" cxnId="{3FE06CFE-7C09-43A1-B902-491D1C70AF4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AE013DBD-572D-4E59-A560-A35E8A004C0A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المال والربح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5B23F66E-34C7-4FF3-9E07-C39131F19E98}" type="parTrans" cxnId="{78ADB9A5-F54F-4555-982D-606BE393CF0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6FD09A01-C16B-43D3-9C57-7300AE6749A7}" type="sibTrans" cxnId="{78ADB9A5-F54F-4555-982D-606BE393CF0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C3AFAC96-C234-437A-AA1B-17C70D71A54B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المنافسة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5766394-F3F2-4F14-A688-CD8C637D20FB}" type="parTrans" cxnId="{34D493F7-F20C-44EA-A0AB-F0DA5F40094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2F6081F2-5575-4DE8-83A5-6388842BEBA9}" type="sibTrans" cxnId="{34D493F7-F20C-44EA-A0AB-F0DA5F40094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B66D8816-D9FF-44BB-BBDA-CA882B4455A8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الاستقرار وتجنب المخاطرة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واللايقين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30A5D003-45B8-4E1B-8A76-D0A91AB0820E}" type="parTrans" cxnId="{05D51C71-CD2C-4217-A54F-0112256FBAF8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C17556EE-9584-4FC3-B054-40F5C78039FC}" type="sibTrans" cxnId="{05D51C71-CD2C-4217-A54F-0112256FBAF8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7BAD1DB2-B107-44EC-91CF-7234FEE1DD1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الفشل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0C16EB13-5897-47BD-B5A4-65C3AFFD9A93}" type="parTrans" cxnId="{E9F7226F-69A8-4F85-AF57-9FBACE7DFC9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D271A92B-0401-4185-AD86-6BE5D45025F3}" type="sibTrans" cxnId="{E9F7226F-69A8-4F85-AF57-9FBACE7DFC9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900B5AF-27BA-4788-96B5-B7C05B8C7F88}" type="pres">
      <dgm:prSet presAssocID="{89DA8A62-6791-45B9-A315-9D50910DA33C}" presName="compositeShape" presStyleCnt="0">
        <dgm:presLayoutVars>
          <dgm:dir/>
          <dgm:resizeHandles/>
        </dgm:presLayoutVars>
      </dgm:prSet>
      <dgm:spPr/>
    </dgm:pt>
    <dgm:pt modelId="{F2F87355-D5D5-4226-BC7F-8771FE196CD7}" type="pres">
      <dgm:prSet presAssocID="{89DA8A62-6791-45B9-A315-9D50910DA33C}" presName="pyramid" presStyleLbl="node1" presStyleIdx="0" presStyleCnt="1"/>
      <dgm:spPr/>
    </dgm:pt>
    <dgm:pt modelId="{FFC4C7F3-C217-40EF-9E6F-0F4E2726D852}" type="pres">
      <dgm:prSet presAssocID="{89DA8A62-6791-45B9-A315-9D50910DA33C}" presName="theList" presStyleCnt="0"/>
      <dgm:spPr/>
    </dgm:pt>
    <dgm:pt modelId="{C34B41B0-E926-427F-B41F-7AFFDEE36094}" type="pres">
      <dgm:prSet presAssocID="{BA669BD2-6D90-4883-BFE7-B40A374C8B9E}" presName="aNode" presStyleLbl="fgAcc1" presStyleIdx="0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D27282-458A-437E-BCCE-1567FA743C26}" type="pres">
      <dgm:prSet presAssocID="{BA669BD2-6D90-4883-BFE7-B40A374C8B9E}" presName="aSpace" presStyleCnt="0"/>
      <dgm:spPr/>
    </dgm:pt>
    <dgm:pt modelId="{B3E38017-8115-4D56-BFAA-BFE80FC87D9B}" type="pres">
      <dgm:prSet presAssocID="{AE013DBD-572D-4E59-A560-A35E8A004C0A}" presName="aNode" presStyleLbl="fgAcc1" presStyleIdx="1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7E2D67-EDC3-4117-B6EA-4203E18F0EA1}" type="pres">
      <dgm:prSet presAssocID="{AE013DBD-572D-4E59-A560-A35E8A004C0A}" presName="aSpace" presStyleCnt="0"/>
      <dgm:spPr/>
    </dgm:pt>
    <dgm:pt modelId="{AEAC185B-9962-41B2-956A-B39E9A5A7320}" type="pres">
      <dgm:prSet presAssocID="{C3AFAC96-C234-437A-AA1B-17C70D71A54B}" presName="aNode" presStyleLbl="fgAcc1" presStyleIdx="2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52BB50-B790-4686-9DAA-6AA5EAD3583D}" type="pres">
      <dgm:prSet presAssocID="{C3AFAC96-C234-437A-AA1B-17C70D71A54B}" presName="aSpace" presStyleCnt="0"/>
      <dgm:spPr/>
    </dgm:pt>
    <dgm:pt modelId="{F2602BAF-028D-43DE-BF24-469771B9A80B}" type="pres">
      <dgm:prSet presAssocID="{B66D8816-D9FF-44BB-BBDA-CA882B4455A8}" presName="aNode" presStyleLbl="fgAcc1" presStyleIdx="3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AC94F45-9EA4-4489-B0EA-D2D0BAA1EA07}" type="pres">
      <dgm:prSet presAssocID="{B66D8816-D9FF-44BB-BBDA-CA882B4455A8}" presName="aSpace" presStyleCnt="0"/>
      <dgm:spPr/>
    </dgm:pt>
    <dgm:pt modelId="{C0932CA2-758D-411D-ABB7-EE28A16A5205}" type="pres">
      <dgm:prSet presAssocID="{7BAD1DB2-B107-44EC-91CF-7234FEE1DD16}" presName="aNode" presStyleLbl="fgAcc1" presStyleIdx="4" presStyleCnt="5" custScaleX="11147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55B493-8602-48C3-9567-2E2D370D7327}" type="pres">
      <dgm:prSet presAssocID="{7BAD1DB2-B107-44EC-91CF-7234FEE1DD16}" presName="aSpace" presStyleCnt="0"/>
      <dgm:spPr/>
    </dgm:pt>
  </dgm:ptLst>
  <dgm:cxnLst>
    <dgm:cxn modelId="{1E71E87A-39AC-469E-AD5C-B56D20F6F7B5}" type="presOf" srcId="{89DA8A62-6791-45B9-A315-9D50910DA33C}" destId="{9900B5AF-27BA-4788-96B5-B7C05B8C7F88}" srcOrd="0" destOrd="0" presId="urn:microsoft.com/office/officeart/2005/8/layout/pyramid2"/>
    <dgm:cxn modelId="{325E2822-1B2B-4B79-821E-1AAA957DB6F1}" type="presOf" srcId="{AE013DBD-572D-4E59-A560-A35E8A004C0A}" destId="{B3E38017-8115-4D56-BFAA-BFE80FC87D9B}" srcOrd="0" destOrd="0" presId="urn:microsoft.com/office/officeart/2005/8/layout/pyramid2"/>
    <dgm:cxn modelId="{670FCDCA-C331-4030-9CBA-8B33BFE40EED}" type="presOf" srcId="{7BAD1DB2-B107-44EC-91CF-7234FEE1DD16}" destId="{C0932CA2-758D-411D-ABB7-EE28A16A5205}" srcOrd="0" destOrd="0" presId="urn:microsoft.com/office/officeart/2005/8/layout/pyramid2"/>
    <dgm:cxn modelId="{F124EDD9-7A3D-4C1A-BDEB-202A9E666D66}" type="presOf" srcId="{C3AFAC96-C234-437A-AA1B-17C70D71A54B}" destId="{AEAC185B-9962-41B2-956A-B39E9A5A7320}" srcOrd="0" destOrd="0" presId="urn:microsoft.com/office/officeart/2005/8/layout/pyramid2"/>
    <dgm:cxn modelId="{E9F7226F-69A8-4F85-AF57-9FBACE7DFC9E}" srcId="{89DA8A62-6791-45B9-A315-9D50910DA33C}" destId="{7BAD1DB2-B107-44EC-91CF-7234FEE1DD16}" srcOrd="4" destOrd="0" parTransId="{0C16EB13-5897-47BD-B5A4-65C3AFFD9A93}" sibTransId="{D271A92B-0401-4185-AD86-6BE5D45025F3}"/>
    <dgm:cxn modelId="{BC9559FA-0E96-478C-9275-1A436D7F5EE8}" type="presOf" srcId="{BA669BD2-6D90-4883-BFE7-B40A374C8B9E}" destId="{C34B41B0-E926-427F-B41F-7AFFDEE36094}" srcOrd="0" destOrd="0" presId="urn:microsoft.com/office/officeart/2005/8/layout/pyramid2"/>
    <dgm:cxn modelId="{3FE06CFE-7C09-43A1-B902-491D1C70AF42}" srcId="{89DA8A62-6791-45B9-A315-9D50910DA33C}" destId="{BA669BD2-6D90-4883-BFE7-B40A374C8B9E}" srcOrd="0" destOrd="0" parTransId="{98366D4D-16B3-4E7C-A7DD-642DF13A9A3A}" sibTransId="{1F73DBF0-82EB-4122-B0E4-FD7DFFBDCF11}"/>
    <dgm:cxn modelId="{8F01564C-BF04-4A79-9D19-F5098C9B55C1}" type="presOf" srcId="{B66D8816-D9FF-44BB-BBDA-CA882B4455A8}" destId="{F2602BAF-028D-43DE-BF24-469771B9A80B}" srcOrd="0" destOrd="0" presId="urn:microsoft.com/office/officeart/2005/8/layout/pyramid2"/>
    <dgm:cxn modelId="{05D51C71-CD2C-4217-A54F-0112256FBAF8}" srcId="{89DA8A62-6791-45B9-A315-9D50910DA33C}" destId="{B66D8816-D9FF-44BB-BBDA-CA882B4455A8}" srcOrd="3" destOrd="0" parTransId="{30A5D003-45B8-4E1B-8A76-D0A91AB0820E}" sibTransId="{C17556EE-9584-4FC3-B054-40F5C78039FC}"/>
    <dgm:cxn modelId="{78ADB9A5-F54F-4555-982D-606BE393CF04}" srcId="{89DA8A62-6791-45B9-A315-9D50910DA33C}" destId="{AE013DBD-572D-4E59-A560-A35E8A004C0A}" srcOrd="1" destOrd="0" parTransId="{5B23F66E-34C7-4FF3-9E07-C39131F19E98}" sibTransId="{6FD09A01-C16B-43D3-9C57-7300AE6749A7}"/>
    <dgm:cxn modelId="{34D493F7-F20C-44EA-A0AB-F0DA5F40094F}" srcId="{89DA8A62-6791-45B9-A315-9D50910DA33C}" destId="{C3AFAC96-C234-437A-AA1B-17C70D71A54B}" srcOrd="2" destOrd="0" parTransId="{95766394-F3F2-4F14-A688-CD8C637D20FB}" sibTransId="{2F6081F2-5575-4DE8-83A5-6388842BEBA9}"/>
    <dgm:cxn modelId="{44C4347E-E757-4F65-84F1-E3512B8D7D93}" type="presParOf" srcId="{9900B5AF-27BA-4788-96B5-B7C05B8C7F88}" destId="{F2F87355-D5D5-4226-BC7F-8771FE196CD7}" srcOrd="0" destOrd="0" presId="urn:microsoft.com/office/officeart/2005/8/layout/pyramid2"/>
    <dgm:cxn modelId="{916E0BC4-49E9-4156-8917-0E6B8049653A}" type="presParOf" srcId="{9900B5AF-27BA-4788-96B5-B7C05B8C7F88}" destId="{FFC4C7F3-C217-40EF-9E6F-0F4E2726D852}" srcOrd="1" destOrd="0" presId="urn:microsoft.com/office/officeart/2005/8/layout/pyramid2"/>
    <dgm:cxn modelId="{1B1EE5F2-CBDB-4609-B80C-105DC89430DC}" type="presParOf" srcId="{FFC4C7F3-C217-40EF-9E6F-0F4E2726D852}" destId="{C34B41B0-E926-427F-B41F-7AFFDEE36094}" srcOrd="0" destOrd="0" presId="urn:microsoft.com/office/officeart/2005/8/layout/pyramid2"/>
    <dgm:cxn modelId="{3AA2E1D6-4F47-4D73-B6CA-9DD1C684C983}" type="presParOf" srcId="{FFC4C7F3-C217-40EF-9E6F-0F4E2726D852}" destId="{43D27282-458A-437E-BCCE-1567FA743C26}" srcOrd="1" destOrd="0" presId="urn:microsoft.com/office/officeart/2005/8/layout/pyramid2"/>
    <dgm:cxn modelId="{C857F8AC-FC88-4B2A-B664-4065B2CE9EFC}" type="presParOf" srcId="{FFC4C7F3-C217-40EF-9E6F-0F4E2726D852}" destId="{B3E38017-8115-4D56-BFAA-BFE80FC87D9B}" srcOrd="2" destOrd="0" presId="urn:microsoft.com/office/officeart/2005/8/layout/pyramid2"/>
    <dgm:cxn modelId="{68AF4CF3-32B8-4E42-AA98-3DD67055C417}" type="presParOf" srcId="{FFC4C7F3-C217-40EF-9E6F-0F4E2726D852}" destId="{CB7E2D67-EDC3-4117-B6EA-4203E18F0EA1}" srcOrd="3" destOrd="0" presId="urn:microsoft.com/office/officeart/2005/8/layout/pyramid2"/>
    <dgm:cxn modelId="{EA803497-2E3A-49FA-8A49-4DF2D76C0DB6}" type="presParOf" srcId="{FFC4C7F3-C217-40EF-9E6F-0F4E2726D852}" destId="{AEAC185B-9962-41B2-956A-B39E9A5A7320}" srcOrd="4" destOrd="0" presId="urn:microsoft.com/office/officeart/2005/8/layout/pyramid2"/>
    <dgm:cxn modelId="{F2220AC8-5DCB-4B7D-949A-34F72A0A0CA2}" type="presParOf" srcId="{FFC4C7F3-C217-40EF-9E6F-0F4E2726D852}" destId="{9452BB50-B790-4686-9DAA-6AA5EAD3583D}" srcOrd="5" destOrd="0" presId="urn:microsoft.com/office/officeart/2005/8/layout/pyramid2"/>
    <dgm:cxn modelId="{74DBCC0D-AF98-4DCA-907E-0B4BD91C6CD4}" type="presParOf" srcId="{FFC4C7F3-C217-40EF-9E6F-0F4E2726D852}" destId="{F2602BAF-028D-43DE-BF24-469771B9A80B}" srcOrd="6" destOrd="0" presId="urn:microsoft.com/office/officeart/2005/8/layout/pyramid2"/>
    <dgm:cxn modelId="{160DEE59-9AD5-4D7B-921B-74CB75BDF92B}" type="presParOf" srcId="{FFC4C7F3-C217-40EF-9E6F-0F4E2726D852}" destId="{7AC94F45-9EA4-4489-B0EA-D2D0BAA1EA07}" srcOrd="7" destOrd="0" presId="urn:microsoft.com/office/officeart/2005/8/layout/pyramid2"/>
    <dgm:cxn modelId="{9E171984-16C1-470C-BFB0-114853DF8413}" type="presParOf" srcId="{FFC4C7F3-C217-40EF-9E6F-0F4E2726D852}" destId="{C0932CA2-758D-411D-ABB7-EE28A16A5205}" srcOrd="8" destOrd="0" presId="urn:microsoft.com/office/officeart/2005/8/layout/pyramid2"/>
    <dgm:cxn modelId="{659B814C-DC40-4B76-8F27-0F49289961B5}" type="presParOf" srcId="{FFC4C7F3-C217-40EF-9E6F-0F4E2726D852}" destId="{B655B493-8602-48C3-9567-2E2D370D7327}" srcOrd="9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763606-49B0-4AAD-A182-B5A56358327F}" type="doc">
      <dgm:prSet loTypeId="urn:microsoft.com/office/officeart/2005/8/layout/process1" loCatId="process" qsTypeId="urn:microsoft.com/office/officeart/2005/8/quickstyle/simple4" qsCatId="simple" csTypeId="urn:microsoft.com/office/officeart/2005/8/colors/accent1_2" csCatId="accent1" phldr="1"/>
      <dgm:spPr/>
    </dgm:pt>
    <dgm:pt modelId="{918CF0C1-B2DE-4B8B-9931-40D8A99D0DA2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الفكرة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3C3AD446-EF12-4416-B3B5-940C1029C4A0}" type="parTrans" cxnId="{ED1F36F5-DD57-4306-9354-0A4768FE8DF4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8B084F0-B814-4DFC-9F0F-893755A52D37}" type="sibTrans" cxnId="{ED1F36F5-DD57-4306-9354-0A4768FE8DF4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186A133-B57B-4324-979F-1EDA08DCD1B1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التخطيط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E47C7C9-42B5-467B-95FD-148A6103DD66}" type="parTrans" cxnId="{7373D10F-0FB3-4B9F-8647-8488A65783D9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3AD4320-93DF-49A4-A8ED-322B03972F89}" type="sibTrans" cxnId="{7373D10F-0FB3-4B9F-8647-8488A65783D9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A35B9D7-BF9A-45C8-BD8C-269ACDC9C9C4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التنفيذ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F961EF8-3D05-46EF-85B1-05D4B257FFE9}" type="parTrans" cxnId="{B7B2B7E2-63D7-40B0-8E63-4A242794D952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1B8DFF6-7EDC-4802-AF15-29B8C1D480E5}" type="sibTrans" cxnId="{B7B2B7E2-63D7-40B0-8E63-4A242794D952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50DDDB6-7072-461C-AD52-4961FE2C76A0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النشاط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46C7CB2F-BABB-434E-B6BE-2B15C301AA3D}" type="parTrans" cxnId="{5530824A-92DE-4B46-893B-3D7941F25360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6961464-E3EA-4C81-8730-4CA7B47A1CCD}" type="sibTrans" cxnId="{5530824A-92DE-4B46-893B-3D7941F25360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4C126BE-96A2-469D-B063-5E13C6C4DA87}">
      <dgm:prSet phldrT="[Texte]" custT="1"/>
      <dgm:spPr/>
      <dgm:t>
        <a:bodyPr/>
        <a:lstStyle/>
        <a:p>
          <a:r>
            <a:rPr lang="ar-DZ" sz="28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المكافأة</a:t>
          </a:r>
          <a:endParaRPr lang="fr-FR" sz="28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5EA3B10B-DE3D-438C-8239-D80A7706A868}" type="parTrans" cxnId="{BCA8B9FF-88E7-4609-A24A-D124C4BCD78C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F45A07-FCAE-4526-9554-47B220501FD8}" type="sibTrans" cxnId="{BCA8B9FF-88E7-4609-A24A-D124C4BCD78C}">
      <dgm:prSet/>
      <dgm:spPr/>
      <dgm:t>
        <a:bodyPr/>
        <a:lstStyle/>
        <a:p>
          <a:endParaRPr lang="fr-FR" sz="24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D87A872-4429-4AE5-B18F-07A843DC6444}" type="pres">
      <dgm:prSet presAssocID="{53763606-49B0-4AAD-A182-B5A56358327F}" presName="Name0" presStyleCnt="0">
        <dgm:presLayoutVars>
          <dgm:dir val="rev"/>
          <dgm:resizeHandles val="exact"/>
        </dgm:presLayoutVars>
      </dgm:prSet>
      <dgm:spPr/>
    </dgm:pt>
    <dgm:pt modelId="{6215A90B-AB33-4281-8288-E677B1C93951}" type="pres">
      <dgm:prSet presAssocID="{918CF0C1-B2DE-4B8B-9931-40D8A99D0DA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0A116AC-7E08-4B08-8010-098D2FFCDE4A}" type="pres">
      <dgm:prSet presAssocID="{F8B084F0-B814-4DFC-9F0F-893755A52D37}" presName="sibTrans" presStyleLbl="sibTrans2D1" presStyleIdx="0" presStyleCnt="4"/>
      <dgm:spPr/>
      <dgm:t>
        <a:bodyPr/>
        <a:lstStyle/>
        <a:p>
          <a:endParaRPr lang="fr-FR"/>
        </a:p>
      </dgm:t>
    </dgm:pt>
    <dgm:pt modelId="{8FAD4AB7-1E95-49E8-AFBF-EC6AC727EC5A}" type="pres">
      <dgm:prSet presAssocID="{F8B084F0-B814-4DFC-9F0F-893755A52D37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EBD1B26F-1381-42E4-A723-35594502D7B0}" type="pres">
      <dgm:prSet presAssocID="{D186A133-B57B-4324-979F-1EDA08DCD1B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347F6B-1F4C-48BF-99BC-986A56E2D28D}" type="pres">
      <dgm:prSet presAssocID="{C3AD4320-93DF-49A4-A8ED-322B03972F89}" presName="sibTrans" presStyleLbl="sibTrans2D1" presStyleIdx="1" presStyleCnt="4"/>
      <dgm:spPr/>
      <dgm:t>
        <a:bodyPr/>
        <a:lstStyle/>
        <a:p>
          <a:endParaRPr lang="fr-FR"/>
        </a:p>
      </dgm:t>
    </dgm:pt>
    <dgm:pt modelId="{534A6DCF-0494-425A-B107-656D304B18B7}" type="pres">
      <dgm:prSet presAssocID="{C3AD4320-93DF-49A4-A8ED-322B03972F89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629A3042-0042-4C4F-B520-41628A978440}" type="pres">
      <dgm:prSet presAssocID="{2A35B9D7-BF9A-45C8-BD8C-269ACDC9C9C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67912C-A863-45A9-A9C2-288742B45FE3}" type="pres">
      <dgm:prSet presAssocID="{41B8DFF6-7EDC-4802-AF15-29B8C1D480E5}" presName="sibTrans" presStyleLbl="sibTrans2D1" presStyleIdx="2" presStyleCnt="4"/>
      <dgm:spPr/>
      <dgm:t>
        <a:bodyPr/>
        <a:lstStyle/>
        <a:p>
          <a:endParaRPr lang="fr-FR"/>
        </a:p>
      </dgm:t>
    </dgm:pt>
    <dgm:pt modelId="{1EF07180-556C-42FE-A6C2-8CFEF7B79C11}" type="pres">
      <dgm:prSet presAssocID="{41B8DFF6-7EDC-4802-AF15-29B8C1D480E5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D337F230-3D0D-4FCF-A255-DAF8AB4C55B3}" type="pres">
      <dgm:prSet presAssocID="{750DDDB6-7072-461C-AD52-4961FE2C76A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2A5391-BBC3-46A8-AAAA-B0FBC2E90478}" type="pres">
      <dgm:prSet presAssocID="{D6961464-E3EA-4C81-8730-4CA7B47A1CCD}" presName="sibTrans" presStyleLbl="sibTrans2D1" presStyleIdx="3" presStyleCnt="4"/>
      <dgm:spPr/>
      <dgm:t>
        <a:bodyPr/>
        <a:lstStyle/>
        <a:p>
          <a:endParaRPr lang="fr-FR"/>
        </a:p>
      </dgm:t>
    </dgm:pt>
    <dgm:pt modelId="{5CFAB783-D2AE-4C31-AEB2-3D1C45D41C55}" type="pres">
      <dgm:prSet presAssocID="{D6961464-E3EA-4C81-8730-4CA7B47A1CCD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682FDF19-BEEC-4126-A22A-89E3A65FF3E4}" type="pres">
      <dgm:prSet presAssocID="{54C126BE-96A2-469D-B063-5E13C6C4DA8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19C2985-9DDA-47C7-B80A-B7E009FEB7E2}" type="presOf" srcId="{C3AD4320-93DF-49A4-A8ED-322B03972F89}" destId="{534A6DCF-0494-425A-B107-656D304B18B7}" srcOrd="1" destOrd="0" presId="urn:microsoft.com/office/officeart/2005/8/layout/process1"/>
    <dgm:cxn modelId="{37BC490C-2699-4A0E-814A-87998A454892}" type="presOf" srcId="{D186A133-B57B-4324-979F-1EDA08DCD1B1}" destId="{EBD1B26F-1381-42E4-A723-35594502D7B0}" srcOrd="0" destOrd="0" presId="urn:microsoft.com/office/officeart/2005/8/layout/process1"/>
    <dgm:cxn modelId="{3032CE86-3089-46C5-9D44-887F0AC28448}" type="presOf" srcId="{D6961464-E3EA-4C81-8730-4CA7B47A1CCD}" destId="{5CFAB783-D2AE-4C31-AEB2-3D1C45D41C55}" srcOrd="1" destOrd="0" presId="urn:microsoft.com/office/officeart/2005/8/layout/process1"/>
    <dgm:cxn modelId="{ED1F36F5-DD57-4306-9354-0A4768FE8DF4}" srcId="{53763606-49B0-4AAD-A182-B5A56358327F}" destId="{918CF0C1-B2DE-4B8B-9931-40D8A99D0DA2}" srcOrd="0" destOrd="0" parTransId="{3C3AD446-EF12-4416-B3B5-940C1029C4A0}" sibTransId="{F8B084F0-B814-4DFC-9F0F-893755A52D37}"/>
    <dgm:cxn modelId="{B759A167-63C5-4A51-8F27-E8F49F583260}" type="presOf" srcId="{C3AD4320-93DF-49A4-A8ED-322B03972F89}" destId="{F3347F6B-1F4C-48BF-99BC-986A56E2D28D}" srcOrd="0" destOrd="0" presId="urn:microsoft.com/office/officeart/2005/8/layout/process1"/>
    <dgm:cxn modelId="{C1CAB278-BEAE-4C1D-8E82-E20894DCB198}" type="presOf" srcId="{750DDDB6-7072-461C-AD52-4961FE2C76A0}" destId="{D337F230-3D0D-4FCF-A255-DAF8AB4C55B3}" srcOrd="0" destOrd="0" presId="urn:microsoft.com/office/officeart/2005/8/layout/process1"/>
    <dgm:cxn modelId="{ADA3FD41-241B-4EF9-BD95-BC7E75E17F20}" type="presOf" srcId="{D6961464-E3EA-4C81-8730-4CA7B47A1CCD}" destId="{712A5391-BBC3-46A8-AAAA-B0FBC2E90478}" srcOrd="0" destOrd="0" presId="urn:microsoft.com/office/officeart/2005/8/layout/process1"/>
    <dgm:cxn modelId="{1B894B8C-E8C9-4FE1-9251-1C1C2A3349C9}" type="presOf" srcId="{53763606-49B0-4AAD-A182-B5A56358327F}" destId="{CD87A872-4429-4AE5-B18F-07A843DC6444}" srcOrd="0" destOrd="0" presId="urn:microsoft.com/office/officeart/2005/8/layout/process1"/>
    <dgm:cxn modelId="{BCA8B9FF-88E7-4609-A24A-D124C4BCD78C}" srcId="{53763606-49B0-4AAD-A182-B5A56358327F}" destId="{54C126BE-96A2-469D-B063-5E13C6C4DA87}" srcOrd="4" destOrd="0" parTransId="{5EA3B10B-DE3D-438C-8239-D80A7706A868}" sibTransId="{08F45A07-FCAE-4526-9554-47B220501FD8}"/>
    <dgm:cxn modelId="{1ACE4E26-9F63-4F19-B0C6-F3108822CC12}" type="presOf" srcId="{F8B084F0-B814-4DFC-9F0F-893755A52D37}" destId="{8FAD4AB7-1E95-49E8-AFBF-EC6AC727EC5A}" srcOrd="1" destOrd="0" presId="urn:microsoft.com/office/officeart/2005/8/layout/process1"/>
    <dgm:cxn modelId="{E3EEC609-0786-4CA3-8F85-F1FECFB19A03}" type="presOf" srcId="{41B8DFF6-7EDC-4802-AF15-29B8C1D480E5}" destId="{F667912C-A863-45A9-A9C2-288742B45FE3}" srcOrd="0" destOrd="0" presId="urn:microsoft.com/office/officeart/2005/8/layout/process1"/>
    <dgm:cxn modelId="{B7B2B7E2-63D7-40B0-8E63-4A242794D952}" srcId="{53763606-49B0-4AAD-A182-B5A56358327F}" destId="{2A35B9D7-BF9A-45C8-BD8C-269ACDC9C9C4}" srcOrd="2" destOrd="0" parTransId="{5F961EF8-3D05-46EF-85B1-05D4B257FFE9}" sibTransId="{41B8DFF6-7EDC-4802-AF15-29B8C1D480E5}"/>
    <dgm:cxn modelId="{7373D10F-0FB3-4B9F-8647-8488A65783D9}" srcId="{53763606-49B0-4AAD-A182-B5A56358327F}" destId="{D186A133-B57B-4324-979F-1EDA08DCD1B1}" srcOrd="1" destOrd="0" parTransId="{CE47C7C9-42B5-467B-95FD-148A6103DD66}" sibTransId="{C3AD4320-93DF-49A4-A8ED-322B03972F89}"/>
    <dgm:cxn modelId="{74C24AAE-3FEF-4586-A747-E1C62B8998AC}" type="presOf" srcId="{918CF0C1-B2DE-4B8B-9931-40D8A99D0DA2}" destId="{6215A90B-AB33-4281-8288-E677B1C93951}" srcOrd="0" destOrd="0" presId="urn:microsoft.com/office/officeart/2005/8/layout/process1"/>
    <dgm:cxn modelId="{5530824A-92DE-4B46-893B-3D7941F25360}" srcId="{53763606-49B0-4AAD-A182-B5A56358327F}" destId="{750DDDB6-7072-461C-AD52-4961FE2C76A0}" srcOrd="3" destOrd="0" parTransId="{46C7CB2F-BABB-434E-B6BE-2B15C301AA3D}" sibTransId="{D6961464-E3EA-4C81-8730-4CA7B47A1CCD}"/>
    <dgm:cxn modelId="{A56E3531-5FCF-4DAB-A9C0-DCD898331035}" type="presOf" srcId="{41B8DFF6-7EDC-4802-AF15-29B8C1D480E5}" destId="{1EF07180-556C-42FE-A6C2-8CFEF7B79C11}" srcOrd="1" destOrd="0" presId="urn:microsoft.com/office/officeart/2005/8/layout/process1"/>
    <dgm:cxn modelId="{6E507D37-3477-4057-AB1D-B66D033D0690}" type="presOf" srcId="{2A35B9D7-BF9A-45C8-BD8C-269ACDC9C9C4}" destId="{629A3042-0042-4C4F-B520-41628A978440}" srcOrd="0" destOrd="0" presId="urn:microsoft.com/office/officeart/2005/8/layout/process1"/>
    <dgm:cxn modelId="{2124CF4A-9773-495C-90E3-CF06EBF5E23C}" type="presOf" srcId="{54C126BE-96A2-469D-B063-5E13C6C4DA87}" destId="{682FDF19-BEEC-4126-A22A-89E3A65FF3E4}" srcOrd="0" destOrd="0" presId="urn:microsoft.com/office/officeart/2005/8/layout/process1"/>
    <dgm:cxn modelId="{8F857CE3-1EEC-495A-AD6C-DD3664157A0F}" type="presOf" srcId="{F8B084F0-B814-4DFC-9F0F-893755A52D37}" destId="{10A116AC-7E08-4B08-8010-098D2FFCDE4A}" srcOrd="0" destOrd="0" presId="urn:microsoft.com/office/officeart/2005/8/layout/process1"/>
    <dgm:cxn modelId="{C1406BBC-47F9-4C8C-B734-5309197AE2EA}" type="presParOf" srcId="{CD87A872-4429-4AE5-B18F-07A843DC6444}" destId="{6215A90B-AB33-4281-8288-E677B1C93951}" srcOrd="0" destOrd="0" presId="urn:microsoft.com/office/officeart/2005/8/layout/process1"/>
    <dgm:cxn modelId="{F863B0B6-5935-45C9-AD99-541B882432FB}" type="presParOf" srcId="{CD87A872-4429-4AE5-B18F-07A843DC6444}" destId="{10A116AC-7E08-4B08-8010-098D2FFCDE4A}" srcOrd="1" destOrd="0" presId="urn:microsoft.com/office/officeart/2005/8/layout/process1"/>
    <dgm:cxn modelId="{A3A5A83E-F805-4583-8523-0C7A0BE520D1}" type="presParOf" srcId="{10A116AC-7E08-4B08-8010-098D2FFCDE4A}" destId="{8FAD4AB7-1E95-49E8-AFBF-EC6AC727EC5A}" srcOrd="0" destOrd="0" presId="urn:microsoft.com/office/officeart/2005/8/layout/process1"/>
    <dgm:cxn modelId="{4918E6D8-4D37-4D9F-8157-F20DB88C0F78}" type="presParOf" srcId="{CD87A872-4429-4AE5-B18F-07A843DC6444}" destId="{EBD1B26F-1381-42E4-A723-35594502D7B0}" srcOrd="2" destOrd="0" presId="urn:microsoft.com/office/officeart/2005/8/layout/process1"/>
    <dgm:cxn modelId="{5A6A3FC0-677A-4C90-8E15-10DDD4BD6C49}" type="presParOf" srcId="{CD87A872-4429-4AE5-B18F-07A843DC6444}" destId="{F3347F6B-1F4C-48BF-99BC-986A56E2D28D}" srcOrd="3" destOrd="0" presId="urn:microsoft.com/office/officeart/2005/8/layout/process1"/>
    <dgm:cxn modelId="{9174E944-EC80-4BC1-8A1D-C4B4BD234DAC}" type="presParOf" srcId="{F3347F6B-1F4C-48BF-99BC-986A56E2D28D}" destId="{534A6DCF-0494-425A-B107-656D304B18B7}" srcOrd="0" destOrd="0" presId="urn:microsoft.com/office/officeart/2005/8/layout/process1"/>
    <dgm:cxn modelId="{35923400-FB0E-49B4-85A5-F83B65485ACE}" type="presParOf" srcId="{CD87A872-4429-4AE5-B18F-07A843DC6444}" destId="{629A3042-0042-4C4F-B520-41628A978440}" srcOrd="4" destOrd="0" presId="urn:microsoft.com/office/officeart/2005/8/layout/process1"/>
    <dgm:cxn modelId="{6AE816FF-D7DB-4C4D-BD11-064B010F2FCE}" type="presParOf" srcId="{CD87A872-4429-4AE5-B18F-07A843DC6444}" destId="{F667912C-A863-45A9-A9C2-288742B45FE3}" srcOrd="5" destOrd="0" presId="urn:microsoft.com/office/officeart/2005/8/layout/process1"/>
    <dgm:cxn modelId="{F75CE266-E817-46FB-B3D7-988E4A5D1073}" type="presParOf" srcId="{F667912C-A863-45A9-A9C2-288742B45FE3}" destId="{1EF07180-556C-42FE-A6C2-8CFEF7B79C11}" srcOrd="0" destOrd="0" presId="urn:microsoft.com/office/officeart/2005/8/layout/process1"/>
    <dgm:cxn modelId="{99B3F74C-319A-4C45-8DD2-D219AA9A4F6A}" type="presParOf" srcId="{CD87A872-4429-4AE5-B18F-07A843DC6444}" destId="{D337F230-3D0D-4FCF-A255-DAF8AB4C55B3}" srcOrd="6" destOrd="0" presId="urn:microsoft.com/office/officeart/2005/8/layout/process1"/>
    <dgm:cxn modelId="{DC6DD9BA-511A-4302-A701-856E49B1CF2E}" type="presParOf" srcId="{CD87A872-4429-4AE5-B18F-07A843DC6444}" destId="{712A5391-BBC3-46A8-AAAA-B0FBC2E90478}" srcOrd="7" destOrd="0" presId="urn:microsoft.com/office/officeart/2005/8/layout/process1"/>
    <dgm:cxn modelId="{A4258EEA-51E8-46E0-9875-7562D173610E}" type="presParOf" srcId="{712A5391-BBC3-46A8-AAAA-B0FBC2E90478}" destId="{5CFAB783-D2AE-4C31-AEB2-3D1C45D41C55}" srcOrd="0" destOrd="0" presId="urn:microsoft.com/office/officeart/2005/8/layout/process1"/>
    <dgm:cxn modelId="{C3D61836-155B-451D-967D-78874E8C5BC1}" type="presParOf" srcId="{CD87A872-4429-4AE5-B18F-07A843DC6444}" destId="{682FDF19-BEEC-4126-A22A-89E3A65FF3E4}" srcOrd="8" destOrd="0" presId="urn:microsoft.com/office/officeart/2005/8/layout/process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5BF16C-B037-4C6D-8287-B09936EFF4F2}" type="doc">
      <dgm:prSet loTypeId="urn:microsoft.com/office/officeart/2005/8/layout/radial3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908C6F9-81E1-498B-A17D-E55D2055C9FD}">
      <dgm:prSet phldrT="[Texte]"/>
      <dgm:spPr/>
      <dgm:t>
        <a:bodyPr/>
        <a:lstStyle/>
        <a:p>
          <a:r>
            <a:rPr lang="ar-DZ" b="1" dirty="0" smtClean="0">
              <a:solidFill>
                <a:srgbClr val="FF9900"/>
              </a:solidFill>
              <a:latin typeface="Sakkal Majalla" pitchFamily="2" charset="-78"/>
              <a:cs typeface="Sakkal Majalla" pitchFamily="2" charset="-78"/>
            </a:rPr>
            <a:t>المقاول</a:t>
          </a:r>
          <a:endParaRPr lang="fr-FR" b="1" dirty="0">
            <a:solidFill>
              <a:srgbClr val="FF9900"/>
            </a:solidFill>
            <a:latin typeface="Sakkal Majalla" pitchFamily="2" charset="-78"/>
            <a:cs typeface="Sakkal Majalla" pitchFamily="2" charset="-78"/>
          </a:endParaRPr>
        </a:p>
      </dgm:t>
    </dgm:pt>
    <dgm:pt modelId="{C493D84C-C1F5-44B6-BA44-5539C343D04C}" type="par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AD87548-FACB-4D88-B2D5-65B8C8B3E737}" type="sibTrans" cxnId="{350488A5-C25F-4EEA-826F-D70360A7F5ED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282101B-12DF-486E-820E-922E976FADED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إنشاء مؤسسة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2A7DE33-FC93-4CA9-98FB-29CBCEAD2A5B}" type="par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0CFB09F2-31FB-47E2-A4FD-7FF7DDCE4719}" type="sibTrans" cxnId="{AC9822F1-C5AC-44DF-95D6-7444B8F3553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99393BD2-7126-45EE-BC4C-88F99B5BB56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في ظل </a:t>
          </a:r>
          <a:r>
            <a:rPr lang="ar-DZ" sz="2000" b="1" dirty="0" err="1" smtClean="0">
              <a:latin typeface="Sakkal Majalla" pitchFamily="2" charset="-78"/>
              <a:cs typeface="Sakkal Majalla" pitchFamily="2" charset="-78"/>
            </a:rPr>
            <a:t>لايقين</a:t>
          </a:r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 البيئة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92EAC64D-45B7-4F54-A564-79826423C771}" type="par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920EAEB-EE9A-4217-8899-923AA699AFBD}" type="sibTrans" cxnId="{C5D53F86-68B7-41C0-AFFC-3361BC2693EA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4BF1D981-2AF3-41DA-B49B-C596AEB782BE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يتحمل المخاطر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6B41C9C-3925-421D-A176-6F8D0BF31398}" type="par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8350B0B5-D9AA-4731-860B-8E8503E797B8}" type="sibTrans" cxnId="{98101C62-D099-4F64-B807-5C6DA95D3A8E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FD5A8F17-729E-488A-B7D0-45939D53B306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يتوفر على الموارد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EA988911-FE6E-40BB-A42C-83DFA636AAED}" type="par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33D6C3AF-5CB4-4C9A-8543-69650D7FACBF}" type="sibTrans" cxnId="{545F1B81-51B6-4CDA-A358-F0E776210CE1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E788BD30-5D5B-4846-A278-E31204488802}">
      <dgm:prSet phldrT="[Texte]" custT="1"/>
      <dgm:spPr/>
      <dgm:t>
        <a:bodyPr/>
        <a:lstStyle/>
        <a:p>
          <a:r>
            <a:rPr lang="ar-DZ" sz="2000" b="1" dirty="0" smtClean="0">
              <a:latin typeface="Sakkal Majalla" pitchFamily="2" charset="-78"/>
              <a:cs typeface="Sakkal Majalla" pitchFamily="2" charset="-78"/>
            </a:rPr>
            <a:t>من فكرة إلى واقع</a:t>
          </a:r>
          <a:endParaRPr lang="fr-FR" sz="2000" b="1" dirty="0">
            <a:latin typeface="Sakkal Majalla" pitchFamily="2" charset="-78"/>
            <a:cs typeface="Sakkal Majalla" pitchFamily="2" charset="-78"/>
          </a:endParaRPr>
        </a:p>
      </dgm:t>
    </dgm:pt>
    <dgm:pt modelId="{D36B0895-9A54-4D53-8D00-7808E448A315}" type="par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B1F3F80A-4FFB-4916-9C26-57CB3F2379C8}" type="sibTrans" cxnId="{29E81CEF-2496-4124-9ACF-EED13DEE52A9}">
      <dgm:prSet/>
      <dgm:spPr/>
      <dgm:t>
        <a:bodyPr/>
        <a:lstStyle/>
        <a:p>
          <a:endParaRPr lang="fr-FR" b="1">
            <a:latin typeface="Sakkal Majalla" pitchFamily="2" charset="-78"/>
            <a:cs typeface="Sakkal Majalla" pitchFamily="2" charset="-78"/>
          </a:endParaRPr>
        </a:p>
      </dgm:t>
    </dgm:pt>
    <dgm:pt modelId="{79BCC552-361F-4F64-89B4-42D1040135DE}" type="pres">
      <dgm:prSet presAssocID="{275BF16C-B037-4C6D-8287-B09936EFF4F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76A2FFE-42BE-4049-BEFA-2DD4104A4BFB}" type="pres">
      <dgm:prSet presAssocID="{275BF16C-B037-4C6D-8287-B09936EFF4F2}" presName="radial" presStyleCnt="0">
        <dgm:presLayoutVars>
          <dgm:animLvl val="ctr"/>
        </dgm:presLayoutVars>
      </dgm:prSet>
      <dgm:spPr/>
    </dgm:pt>
    <dgm:pt modelId="{5C332992-70E6-4B32-9F90-F8AFB4DF2AEF}" type="pres">
      <dgm:prSet presAssocID="{7908C6F9-81E1-498B-A17D-E55D2055C9FD}" presName="centerShape" presStyleLbl="vennNode1" presStyleIdx="0" presStyleCnt="6"/>
      <dgm:spPr/>
      <dgm:t>
        <a:bodyPr/>
        <a:lstStyle/>
        <a:p>
          <a:endParaRPr lang="fr-FR"/>
        </a:p>
      </dgm:t>
    </dgm:pt>
    <dgm:pt modelId="{BE74893E-2179-4515-B2DC-848234273025}" type="pres">
      <dgm:prSet presAssocID="{8282101B-12DF-486E-820E-922E976FADED}" presName="node" presStyleLbl="vennNode1" presStyleIdx="1" presStyleCnt="6" custScaleX="13606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FB69BB5-7E94-48F1-AE33-A44DCF887C7C}" type="pres">
      <dgm:prSet presAssocID="{99393BD2-7126-45EE-BC4C-88F99B5BB56E}" presName="node" presStyleLbl="vennNode1" presStyleIdx="2" presStyleCnt="6" custScaleX="120280" custScaleY="126767" custRadScaleRad="96971" custRadScaleInc="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FB139DC-ED5B-4A76-87B0-6753C97DDB1A}" type="pres">
      <dgm:prSet presAssocID="{4BF1D981-2AF3-41DA-B49B-C596AEB782BE}" presName="node" presStyleLbl="vennNode1" presStyleIdx="3" presStyleCnt="6" custScaleX="1207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EA804D-12B5-4FC3-B051-3A34466031C4}" type="pres">
      <dgm:prSet presAssocID="{FD5A8F17-729E-488A-B7D0-45939D53B306}" presName="node" presStyleLbl="vennNode1" presStyleIdx="4" presStyleCnt="6" custScaleX="11916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3F77408-C6C4-4596-A576-42E39E464AAD}" type="pres">
      <dgm:prSet presAssocID="{E788BD30-5D5B-4846-A278-E31204488802}" presName="node" presStyleLbl="vennNode1" presStyleIdx="5" presStyleCnt="6" custScaleX="117021" custScaleY="126767" custRadScaleRad="96971" custRadScaleInc="-936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11B0E1-EC8D-42F8-9FAC-B4628D20B298}" type="presOf" srcId="{8282101B-12DF-486E-820E-922E976FADED}" destId="{BE74893E-2179-4515-B2DC-848234273025}" srcOrd="0" destOrd="0" presId="urn:microsoft.com/office/officeart/2005/8/layout/radial3"/>
    <dgm:cxn modelId="{2E4B24A1-846F-4D42-AE5E-FE33ADFBD61B}" type="presOf" srcId="{FD5A8F17-729E-488A-B7D0-45939D53B306}" destId="{BCEA804D-12B5-4FC3-B051-3A34466031C4}" srcOrd="0" destOrd="0" presId="urn:microsoft.com/office/officeart/2005/8/layout/radial3"/>
    <dgm:cxn modelId="{FC57F1E1-D286-430E-A9B3-E3E91C5D5625}" type="presOf" srcId="{275BF16C-B037-4C6D-8287-B09936EFF4F2}" destId="{79BCC552-361F-4F64-89B4-42D1040135DE}" srcOrd="0" destOrd="0" presId="urn:microsoft.com/office/officeart/2005/8/layout/radial3"/>
    <dgm:cxn modelId="{8DBB30C0-5618-4649-BD64-50D19D9A84AD}" type="presOf" srcId="{99393BD2-7126-45EE-BC4C-88F99B5BB56E}" destId="{3FB69BB5-7E94-48F1-AE33-A44DCF887C7C}" srcOrd="0" destOrd="0" presId="urn:microsoft.com/office/officeart/2005/8/layout/radial3"/>
    <dgm:cxn modelId="{AC9822F1-C5AC-44DF-95D6-7444B8F35539}" srcId="{7908C6F9-81E1-498B-A17D-E55D2055C9FD}" destId="{8282101B-12DF-486E-820E-922E976FADED}" srcOrd="0" destOrd="0" parTransId="{E2A7DE33-FC93-4CA9-98FB-29CBCEAD2A5B}" sibTransId="{0CFB09F2-31FB-47E2-A4FD-7FF7DDCE4719}"/>
    <dgm:cxn modelId="{6ACB131A-E030-46DD-943F-52C45CC5B908}" type="presOf" srcId="{E788BD30-5D5B-4846-A278-E31204488802}" destId="{73F77408-C6C4-4596-A576-42E39E464AAD}" srcOrd="0" destOrd="0" presId="urn:microsoft.com/office/officeart/2005/8/layout/radial3"/>
    <dgm:cxn modelId="{98101C62-D099-4F64-B807-5C6DA95D3A8E}" srcId="{7908C6F9-81E1-498B-A17D-E55D2055C9FD}" destId="{4BF1D981-2AF3-41DA-B49B-C596AEB782BE}" srcOrd="2" destOrd="0" parTransId="{E6B41C9C-3925-421D-A176-6F8D0BF31398}" sibTransId="{8350B0B5-D9AA-4731-860B-8E8503E797B8}"/>
    <dgm:cxn modelId="{C5D53F86-68B7-41C0-AFFC-3361BC2693EA}" srcId="{7908C6F9-81E1-498B-A17D-E55D2055C9FD}" destId="{99393BD2-7126-45EE-BC4C-88F99B5BB56E}" srcOrd="1" destOrd="0" parTransId="{92EAC64D-45B7-4F54-A564-79826423C771}" sibTransId="{8920EAEB-EE9A-4217-8899-923AA699AFBD}"/>
    <dgm:cxn modelId="{350488A5-C25F-4EEA-826F-D70360A7F5ED}" srcId="{275BF16C-B037-4C6D-8287-B09936EFF4F2}" destId="{7908C6F9-81E1-498B-A17D-E55D2055C9FD}" srcOrd="0" destOrd="0" parTransId="{C493D84C-C1F5-44B6-BA44-5539C343D04C}" sibTransId="{FAD87548-FACB-4D88-B2D5-65B8C8B3E737}"/>
    <dgm:cxn modelId="{87B211EE-D2BE-49FB-B493-D8594213DB05}" type="presOf" srcId="{4BF1D981-2AF3-41DA-B49B-C596AEB782BE}" destId="{2FB139DC-ED5B-4A76-87B0-6753C97DDB1A}" srcOrd="0" destOrd="0" presId="urn:microsoft.com/office/officeart/2005/8/layout/radial3"/>
    <dgm:cxn modelId="{3A22A0AE-5E96-49E2-8903-1144270BB69D}" type="presOf" srcId="{7908C6F9-81E1-498B-A17D-E55D2055C9FD}" destId="{5C332992-70E6-4B32-9F90-F8AFB4DF2AEF}" srcOrd="0" destOrd="0" presId="urn:microsoft.com/office/officeart/2005/8/layout/radial3"/>
    <dgm:cxn modelId="{545F1B81-51B6-4CDA-A358-F0E776210CE1}" srcId="{7908C6F9-81E1-498B-A17D-E55D2055C9FD}" destId="{FD5A8F17-729E-488A-B7D0-45939D53B306}" srcOrd="3" destOrd="0" parTransId="{EA988911-FE6E-40BB-A42C-83DFA636AAED}" sibTransId="{33D6C3AF-5CB4-4C9A-8543-69650D7FACBF}"/>
    <dgm:cxn modelId="{29E81CEF-2496-4124-9ACF-EED13DEE52A9}" srcId="{7908C6F9-81E1-498B-A17D-E55D2055C9FD}" destId="{E788BD30-5D5B-4846-A278-E31204488802}" srcOrd="4" destOrd="0" parTransId="{D36B0895-9A54-4D53-8D00-7808E448A315}" sibTransId="{B1F3F80A-4FFB-4916-9C26-57CB3F2379C8}"/>
    <dgm:cxn modelId="{A6D4B1B8-8A87-4314-A926-BF6560ACA123}" type="presParOf" srcId="{79BCC552-361F-4F64-89B4-42D1040135DE}" destId="{C76A2FFE-42BE-4049-BEFA-2DD4104A4BFB}" srcOrd="0" destOrd="0" presId="urn:microsoft.com/office/officeart/2005/8/layout/radial3"/>
    <dgm:cxn modelId="{D1937A34-E3F7-4B22-A1AE-82F94D90B58D}" type="presParOf" srcId="{C76A2FFE-42BE-4049-BEFA-2DD4104A4BFB}" destId="{5C332992-70E6-4B32-9F90-F8AFB4DF2AEF}" srcOrd="0" destOrd="0" presId="urn:microsoft.com/office/officeart/2005/8/layout/radial3"/>
    <dgm:cxn modelId="{13128D8E-7F88-4E9D-8174-A800C6EBF13E}" type="presParOf" srcId="{C76A2FFE-42BE-4049-BEFA-2DD4104A4BFB}" destId="{BE74893E-2179-4515-B2DC-848234273025}" srcOrd="1" destOrd="0" presId="urn:microsoft.com/office/officeart/2005/8/layout/radial3"/>
    <dgm:cxn modelId="{F0DAA1D4-7D07-4CCC-B6AE-4059369A490B}" type="presParOf" srcId="{C76A2FFE-42BE-4049-BEFA-2DD4104A4BFB}" destId="{3FB69BB5-7E94-48F1-AE33-A44DCF887C7C}" srcOrd="2" destOrd="0" presId="urn:microsoft.com/office/officeart/2005/8/layout/radial3"/>
    <dgm:cxn modelId="{8043CCF3-73FA-44A3-A2F6-612F693BEA03}" type="presParOf" srcId="{C76A2FFE-42BE-4049-BEFA-2DD4104A4BFB}" destId="{2FB139DC-ED5B-4A76-87B0-6753C97DDB1A}" srcOrd="3" destOrd="0" presId="urn:microsoft.com/office/officeart/2005/8/layout/radial3"/>
    <dgm:cxn modelId="{62686650-A1D1-4BF7-B421-B94E02684D31}" type="presParOf" srcId="{C76A2FFE-42BE-4049-BEFA-2DD4104A4BFB}" destId="{BCEA804D-12B5-4FC3-B051-3A34466031C4}" srcOrd="4" destOrd="0" presId="urn:microsoft.com/office/officeart/2005/8/layout/radial3"/>
    <dgm:cxn modelId="{0E157170-FA3A-43CF-9001-159D77127985}" type="presParOf" srcId="{C76A2FFE-42BE-4049-BEFA-2DD4104A4BFB}" destId="{73F77408-C6C4-4596-A576-42E39E464AAD}" srcOrd="5" destOrd="0" presId="urn:microsoft.com/office/officeart/2005/8/layout/radial3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188675B-E0BE-41D3-9D05-E1D6AE2678C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الحاجة إلى الإنجاز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918A5AF-AA47-44CA-A39C-21ED00763C18}" type="par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178C25-B8DC-43D3-B370-05839196E067}" type="sibTrans" cxnId="{DCD229A2-D8B4-4CF9-8100-230EA0AA973D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الرؤيا المستقبلية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التضحية والمثابرة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الرغبة في الاستقلالية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5726F7B-3F4E-4074-B9E8-494AA2E94907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الطاقة والحركية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2DF6CC8-8CEA-45AD-9E48-9E97A8D398FC}" type="par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0105F5C6-6613-4F13-B8F4-F202A096E830}" type="sibTrans" cxnId="{845C3C8A-17D3-48DB-A3D7-DEE456ABB90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الثقة بالنفس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E6D6CCFE-C601-470A-8AA1-E8B182C99994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القدرة على احتواء الوقت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2D34157C-BE16-4FAD-9BD4-9CF509FFEEFD}" type="par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17D18F4D-6948-4508-B8CB-8BAF378961B6}" type="sibTrans" cxnId="{0F753DD6-A6E5-4806-ADAE-641098F4DF72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CD3DE9F-C84A-446B-8DF5-CB98A32EDA91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تقبل الفشل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C4CA2E36-C0BB-4C8A-B0E3-D8E93DFDE5AD}" type="par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028626B-0BBA-4735-B3A7-7851333860B5}" type="sibTrans" cxnId="{D1356391-A2A7-4417-B62D-60FA6F37F32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40758BB-848C-43DF-AE28-760D4A1D65CB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قياس المخاطر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62FCCF6F-F44A-4A42-AD7F-1E30F9482C05}" type="par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98F85D81-9E72-4903-B43D-ECB4C692092E}" type="sibTrans" cxnId="{2362D60B-45CD-4D60-A587-784B2972DFF0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89F365A-F81A-473A-BB8E-2D2C1D3764B4}" type="pres">
      <dgm:prSet presAssocID="{D188675B-E0BE-41D3-9D05-E1D6AE2678CD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15A0E4-3067-4ADD-B238-BAC658A498B1}" type="pres">
      <dgm:prSet presAssocID="{D188675B-E0BE-41D3-9D05-E1D6AE2678CD}" presName="spNode" presStyleCnt="0"/>
      <dgm:spPr/>
    </dgm:pt>
    <dgm:pt modelId="{26AB3F0C-34B9-40E7-B77D-C355256BD201}" type="pres">
      <dgm:prSet presAssocID="{17178C25-B8DC-43D3-B370-05839196E067}" presName="sibTrans" presStyleLbl="sibTrans1D1" presStyleIdx="0" presStyleCnt="9"/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1" presStyleCnt="9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9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9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9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9"/>
      <dgm:spPr/>
      <dgm:t>
        <a:bodyPr/>
        <a:lstStyle/>
        <a:p>
          <a:endParaRPr lang="fr-FR"/>
        </a:p>
      </dgm:t>
    </dgm:pt>
    <dgm:pt modelId="{6E3DC9B1-B588-4B04-ADE4-EB968285FA13}" type="pres">
      <dgm:prSet presAssocID="{95726F7B-3F4E-4074-B9E8-494AA2E94907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D8013AE-7E4E-456F-A9C0-1E207651FB25}" type="pres">
      <dgm:prSet presAssocID="{95726F7B-3F4E-4074-B9E8-494AA2E94907}" presName="spNode" presStyleCnt="0"/>
      <dgm:spPr/>
    </dgm:pt>
    <dgm:pt modelId="{748CEF00-978A-4FE1-A4AE-54EB6A291995}" type="pres">
      <dgm:prSet presAssocID="{0105F5C6-6613-4F13-B8F4-F202A096E830}" presName="sibTrans" presStyleLbl="sibTrans1D1" presStyleIdx="5" presStyleCnt="9"/>
      <dgm:spPr/>
      <dgm:t>
        <a:bodyPr/>
        <a:lstStyle/>
        <a:p>
          <a:endParaRPr lang="fr-FR"/>
        </a:p>
      </dgm:t>
    </dgm:pt>
    <dgm:pt modelId="{520469D8-2153-4662-9805-C14CB1F7FB3A}" type="pres">
      <dgm:prSet presAssocID="{E6D6CCFE-C601-470A-8AA1-E8B182C99994}" presName="node" presStyleLbl="node1" presStyleIdx="6" presStyleCnt="9" custScaleX="1294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7A2ECBE-394E-475A-B1A9-FB2C88B031F0}" type="pres">
      <dgm:prSet presAssocID="{E6D6CCFE-C601-470A-8AA1-E8B182C99994}" presName="spNode" presStyleCnt="0"/>
      <dgm:spPr/>
    </dgm:pt>
    <dgm:pt modelId="{83AE287A-D961-4CC4-96D9-58398317B724}" type="pres">
      <dgm:prSet presAssocID="{17D18F4D-6948-4508-B8CB-8BAF378961B6}" presName="sibTrans" presStyleLbl="sibTrans1D1" presStyleIdx="6" presStyleCnt="9"/>
      <dgm:spPr/>
      <dgm:t>
        <a:bodyPr/>
        <a:lstStyle/>
        <a:p>
          <a:endParaRPr lang="fr-FR"/>
        </a:p>
      </dgm:t>
    </dgm:pt>
    <dgm:pt modelId="{F88BFB6A-C85E-4E6A-A9D9-236C57A55A0D}" type="pres">
      <dgm:prSet presAssocID="{4CD3DE9F-C84A-446B-8DF5-CB98A32EDA91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D56819-E76F-400A-BEA6-C4831E09D0D3}" type="pres">
      <dgm:prSet presAssocID="{4CD3DE9F-C84A-446B-8DF5-CB98A32EDA91}" presName="spNode" presStyleCnt="0"/>
      <dgm:spPr/>
    </dgm:pt>
    <dgm:pt modelId="{5505D4FB-CE3B-4463-A5D8-57883336909A}" type="pres">
      <dgm:prSet presAssocID="{B028626B-0BBA-4735-B3A7-7851333860B5}" presName="sibTrans" presStyleLbl="sibTrans1D1" presStyleIdx="7" presStyleCnt="9"/>
      <dgm:spPr/>
      <dgm:t>
        <a:bodyPr/>
        <a:lstStyle/>
        <a:p>
          <a:endParaRPr lang="fr-FR"/>
        </a:p>
      </dgm:t>
    </dgm:pt>
    <dgm:pt modelId="{5D9EC038-9C90-4AE8-A421-5944E35EB9EB}" type="pres">
      <dgm:prSet presAssocID="{940758BB-848C-43DF-AE28-760D4A1D65C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3CE4FA7-E463-431A-B7FE-FD7C11D5690C}" type="pres">
      <dgm:prSet presAssocID="{940758BB-848C-43DF-AE28-760D4A1D65CB}" presName="spNode" presStyleCnt="0"/>
      <dgm:spPr/>
    </dgm:pt>
    <dgm:pt modelId="{EAF76846-16F4-415F-B393-A97498E623DE}" type="pres">
      <dgm:prSet presAssocID="{98F85D81-9E72-4903-B43D-ECB4C692092E}" presName="sibTrans" presStyleLbl="sibTrans1D1" presStyleIdx="8" presStyleCnt="9"/>
      <dgm:spPr/>
      <dgm:t>
        <a:bodyPr/>
        <a:lstStyle/>
        <a:p>
          <a:endParaRPr lang="fr-FR"/>
        </a:p>
      </dgm:t>
    </dgm:pt>
  </dgm:ptLst>
  <dgm:cxnLst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DCDCA801-B6D8-49FD-BFE4-F2D0041C7C12}" type="presOf" srcId="{17178C25-B8DC-43D3-B370-05839196E067}" destId="{26AB3F0C-34B9-40E7-B77D-C355256BD201}" srcOrd="0" destOrd="0" presId="urn:microsoft.com/office/officeart/2005/8/layout/cycle6"/>
    <dgm:cxn modelId="{0668C401-A99B-4989-B977-CAAE44125F03}" type="presOf" srcId="{A34CC356-6BBB-40DE-89D1-DA993AA2A458}" destId="{A7AD0122-A01E-43D8-94D0-88C553429528}" srcOrd="0" destOrd="0" presId="urn:microsoft.com/office/officeart/2005/8/layout/cycle6"/>
    <dgm:cxn modelId="{8ECAC088-8152-4D84-A85D-58F6D5456F87}" type="presOf" srcId="{98F85D81-9E72-4903-B43D-ECB4C692092E}" destId="{EAF76846-16F4-415F-B393-A97498E623DE}" srcOrd="0" destOrd="0" presId="urn:microsoft.com/office/officeart/2005/8/layout/cycle6"/>
    <dgm:cxn modelId="{47D835D7-3B53-431B-810E-F9447EB10782}" type="presOf" srcId="{BCE49E79-FC99-43CB-85E8-84FB6D518CBA}" destId="{6F62445A-4BAD-4B44-BCA1-AC183A97729C}" srcOrd="0" destOrd="0" presId="urn:microsoft.com/office/officeart/2005/8/layout/cycle6"/>
    <dgm:cxn modelId="{19EB3D1D-847E-41C1-A20A-14BF02ED8BD3}" type="presOf" srcId="{0105F5C6-6613-4F13-B8F4-F202A096E830}" destId="{748CEF00-978A-4FE1-A4AE-54EB6A291995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E3F7F500-58F4-4AD6-96E5-425A36780F02}" type="presOf" srcId="{F9DECA7C-47D5-47E5-B905-35ECF448C59D}" destId="{0337D912-9522-470C-B52C-E89F59AA06C8}" srcOrd="0" destOrd="0" presId="urn:microsoft.com/office/officeart/2005/8/layout/cycle6"/>
    <dgm:cxn modelId="{D1356391-A2A7-4417-B62D-60FA6F37F328}" srcId="{3733C2B8-0F61-4E2D-9BD8-57AE2344A9DF}" destId="{4CD3DE9F-C84A-446B-8DF5-CB98A32EDA91}" srcOrd="7" destOrd="0" parTransId="{C4CA2E36-C0BB-4C8A-B0E3-D8E93DFDE5AD}" sibTransId="{B028626B-0BBA-4735-B3A7-7851333860B5}"/>
    <dgm:cxn modelId="{5889F939-D75E-4831-A250-3E002373B5A6}" type="presOf" srcId="{44CD833E-4A9F-46BE-A1F1-9CA07C548213}" destId="{BD5A104D-8826-40BD-A666-818AD207BAB5}" srcOrd="0" destOrd="0" presId="urn:microsoft.com/office/officeart/2005/8/layout/cycle6"/>
    <dgm:cxn modelId="{723CDF54-3DF2-4E4D-89E2-0F53788CBFEF}" type="presOf" srcId="{73FE54DC-5B60-45C0-99FA-F9C0787E094D}" destId="{4E41899D-25ED-46A5-88CC-4DFCDE8367C3}" srcOrd="0" destOrd="0" presId="urn:microsoft.com/office/officeart/2005/8/layout/cycle6"/>
    <dgm:cxn modelId="{FF086016-505E-4F2B-A48E-108A8A041E6C}" type="presOf" srcId="{940758BB-848C-43DF-AE28-760D4A1D65CB}" destId="{5D9EC038-9C90-4AE8-A421-5944E35EB9EB}" srcOrd="0" destOrd="0" presId="urn:microsoft.com/office/officeart/2005/8/layout/cycle6"/>
    <dgm:cxn modelId="{0F753DD6-A6E5-4806-ADAE-641098F4DF72}" srcId="{3733C2B8-0F61-4E2D-9BD8-57AE2344A9DF}" destId="{E6D6CCFE-C601-470A-8AA1-E8B182C99994}" srcOrd="6" destOrd="0" parTransId="{2D34157C-BE16-4FAD-9BD4-9CF509FFEEFD}" sibTransId="{17D18F4D-6948-4508-B8CB-8BAF378961B6}"/>
    <dgm:cxn modelId="{B9A80329-4348-4A71-9A77-F3BAA246E6B2}" type="presOf" srcId="{95726F7B-3F4E-4074-B9E8-494AA2E94907}" destId="{6E3DC9B1-B588-4B04-ADE4-EB968285FA13}" srcOrd="0" destOrd="0" presId="urn:microsoft.com/office/officeart/2005/8/layout/cycle6"/>
    <dgm:cxn modelId="{A5687A45-B743-4F43-9791-F65F9ABD264F}" type="presOf" srcId="{4CD3DE9F-C84A-446B-8DF5-CB98A32EDA91}" destId="{F88BFB6A-C85E-4E6A-A9D9-236C57A55A0D}" srcOrd="0" destOrd="0" presId="urn:microsoft.com/office/officeart/2005/8/layout/cycle6"/>
    <dgm:cxn modelId="{C134D49A-35C8-488F-9AC7-FD5BAC6AF3D6}" type="presOf" srcId="{D188675B-E0BE-41D3-9D05-E1D6AE2678CD}" destId="{A89F365A-F81A-473A-BB8E-2D2C1D3764B4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3B76DC74-A7EF-482E-B6F4-F8023980B634}" type="presOf" srcId="{F742E265-1F16-4996-8471-93C0489773F2}" destId="{946E4A3F-689C-4BD6-8B02-F2C37817564C}" srcOrd="0" destOrd="0" presId="urn:microsoft.com/office/officeart/2005/8/layout/cycle6"/>
    <dgm:cxn modelId="{10282814-3479-4130-8048-E3D5196EEA27}" type="presOf" srcId="{6432DA3C-F8E8-4E65-9497-43795DC06328}" destId="{31C2537F-9E75-4EAD-AC45-6BA885C9F890}" srcOrd="0" destOrd="0" presId="urn:microsoft.com/office/officeart/2005/8/layout/cycle6"/>
    <dgm:cxn modelId="{D5E0A827-5BCD-4516-B4B2-AADF57209519}" type="presOf" srcId="{B028626B-0BBA-4735-B3A7-7851333860B5}" destId="{5505D4FB-CE3B-4463-A5D8-57883336909A}" srcOrd="0" destOrd="0" presId="urn:microsoft.com/office/officeart/2005/8/layout/cycle6"/>
    <dgm:cxn modelId="{49AC87CD-5FFB-41C1-B061-7275053EB062}" type="presOf" srcId="{17D18F4D-6948-4508-B8CB-8BAF378961B6}" destId="{83AE287A-D961-4CC4-96D9-58398317B724}" srcOrd="0" destOrd="0" presId="urn:microsoft.com/office/officeart/2005/8/layout/cycle6"/>
    <dgm:cxn modelId="{845C3C8A-17D3-48DB-A3D7-DEE456ABB900}" srcId="{3733C2B8-0F61-4E2D-9BD8-57AE2344A9DF}" destId="{95726F7B-3F4E-4074-B9E8-494AA2E94907}" srcOrd="5" destOrd="0" parTransId="{22DF6CC8-8CEA-45AD-9E48-9E97A8D398FC}" sibTransId="{0105F5C6-6613-4F13-B8F4-F202A096E830}"/>
    <dgm:cxn modelId="{215F707C-478B-4BE5-BF20-586B2C3DDA2D}" type="presOf" srcId="{8BD453C0-A7C6-4204-9D3C-996B96BD2B53}" destId="{B84021AB-4DB7-49D7-850E-28CF4DA025A0}" srcOrd="0" destOrd="0" presId="urn:microsoft.com/office/officeart/2005/8/layout/cycle6"/>
    <dgm:cxn modelId="{61A16ECD-A503-4B07-9C5B-EB96F3C28558}" srcId="{3733C2B8-0F61-4E2D-9BD8-57AE2344A9DF}" destId="{44CD833E-4A9F-46BE-A1F1-9CA07C548213}" srcOrd="1" destOrd="0" parTransId="{B21F6685-74AC-4389-9532-8D9DC187EAAF}" sibTransId="{F742E265-1F16-4996-8471-93C0489773F2}"/>
    <dgm:cxn modelId="{83F9F537-03D4-48E0-9EBE-B138ABDBB40D}" type="presOf" srcId="{3733C2B8-0F61-4E2D-9BD8-57AE2344A9DF}" destId="{5FE44A76-CB3B-4979-A062-355B3B1F3093}" srcOrd="0" destOrd="0" presId="urn:microsoft.com/office/officeart/2005/8/layout/cycle6"/>
    <dgm:cxn modelId="{DCD229A2-D8B4-4CF9-8100-230EA0AA973D}" srcId="{3733C2B8-0F61-4E2D-9BD8-57AE2344A9DF}" destId="{D188675B-E0BE-41D3-9D05-E1D6AE2678CD}" srcOrd="0" destOrd="0" parTransId="{4918A5AF-AA47-44CA-A39C-21ED00763C18}" sibTransId="{17178C25-B8DC-43D3-B370-05839196E067}"/>
    <dgm:cxn modelId="{2362D60B-45CD-4D60-A587-784B2972DFF0}" srcId="{3733C2B8-0F61-4E2D-9BD8-57AE2344A9DF}" destId="{940758BB-848C-43DF-AE28-760D4A1D65CB}" srcOrd="8" destOrd="0" parTransId="{62FCCF6F-F44A-4A42-AD7F-1E30F9482C05}" sibTransId="{98F85D81-9E72-4903-B43D-ECB4C692092E}"/>
    <dgm:cxn modelId="{5F95743E-0848-4C31-9506-6F8715DE7099}" type="presOf" srcId="{E6D6CCFE-C601-470A-8AA1-E8B182C99994}" destId="{520469D8-2153-4662-9805-C14CB1F7FB3A}" srcOrd="0" destOrd="0" presId="urn:microsoft.com/office/officeart/2005/8/layout/cycle6"/>
    <dgm:cxn modelId="{0AA94864-4F8F-4D37-8507-5939F6C0FB1F}" type="presParOf" srcId="{5FE44A76-CB3B-4979-A062-355B3B1F3093}" destId="{A89F365A-F81A-473A-BB8E-2D2C1D3764B4}" srcOrd="0" destOrd="0" presId="urn:microsoft.com/office/officeart/2005/8/layout/cycle6"/>
    <dgm:cxn modelId="{E61C6750-BA30-44B9-BF8E-93616017DA07}" type="presParOf" srcId="{5FE44A76-CB3B-4979-A062-355B3B1F3093}" destId="{5915A0E4-3067-4ADD-B238-BAC658A498B1}" srcOrd="1" destOrd="0" presId="urn:microsoft.com/office/officeart/2005/8/layout/cycle6"/>
    <dgm:cxn modelId="{8EF5B67D-9BCF-43B3-9DAE-46BB824A0BB9}" type="presParOf" srcId="{5FE44A76-CB3B-4979-A062-355B3B1F3093}" destId="{26AB3F0C-34B9-40E7-B77D-C355256BD201}" srcOrd="2" destOrd="0" presId="urn:microsoft.com/office/officeart/2005/8/layout/cycle6"/>
    <dgm:cxn modelId="{91E621B9-3DC8-47FC-8921-5C92DADAFEC0}" type="presParOf" srcId="{5FE44A76-CB3B-4979-A062-355B3B1F3093}" destId="{BD5A104D-8826-40BD-A666-818AD207BAB5}" srcOrd="3" destOrd="0" presId="urn:microsoft.com/office/officeart/2005/8/layout/cycle6"/>
    <dgm:cxn modelId="{FEB440A3-BA19-4CDF-AD45-5D9A36F6A8A7}" type="presParOf" srcId="{5FE44A76-CB3B-4979-A062-355B3B1F3093}" destId="{B38D573E-0F03-443C-9308-71B9E1B934C1}" srcOrd="4" destOrd="0" presId="urn:microsoft.com/office/officeart/2005/8/layout/cycle6"/>
    <dgm:cxn modelId="{2A25E932-6E95-4CCA-A4DD-E9C4F3928100}" type="presParOf" srcId="{5FE44A76-CB3B-4979-A062-355B3B1F3093}" destId="{946E4A3F-689C-4BD6-8B02-F2C37817564C}" srcOrd="5" destOrd="0" presId="urn:microsoft.com/office/officeart/2005/8/layout/cycle6"/>
    <dgm:cxn modelId="{0E13B41B-4F49-470F-8EFF-00C835852DEC}" type="presParOf" srcId="{5FE44A76-CB3B-4979-A062-355B3B1F3093}" destId="{4E41899D-25ED-46A5-88CC-4DFCDE8367C3}" srcOrd="6" destOrd="0" presId="urn:microsoft.com/office/officeart/2005/8/layout/cycle6"/>
    <dgm:cxn modelId="{3B5B6A33-5599-4CDC-848D-E814DE8EA7AF}" type="presParOf" srcId="{5FE44A76-CB3B-4979-A062-355B3B1F3093}" destId="{D0ADE07E-4F28-4464-B8C7-B5681438CEF6}" srcOrd="7" destOrd="0" presId="urn:microsoft.com/office/officeart/2005/8/layout/cycle6"/>
    <dgm:cxn modelId="{34DFD7E3-14AE-42B2-A6E8-0DE633D1C1E1}" type="presParOf" srcId="{5FE44A76-CB3B-4979-A062-355B3B1F3093}" destId="{31C2537F-9E75-4EAD-AC45-6BA885C9F890}" srcOrd="8" destOrd="0" presId="urn:microsoft.com/office/officeart/2005/8/layout/cycle6"/>
    <dgm:cxn modelId="{F66F290D-92B3-4300-BF8C-DB90B98AD5ED}" type="presParOf" srcId="{5FE44A76-CB3B-4979-A062-355B3B1F3093}" destId="{0337D912-9522-470C-B52C-E89F59AA06C8}" srcOrd="9" destOrd="0" presId="urn:microsoft.com/office/officeart/2005/8/layout/cycle6"/>
    <dgm:cxn modelId="{76D099E5-C178-4AAA-926A-24C83B72FA9E}" type="presParOf" srcId="{5FE44A76-CB3B-4979-A062-355B3B1F3093}" destId="{BF85108E-BAEF-4E58-B7C3-9C9C38353478}" srcOrd="10" destOrd="0" presId="urn:microsoft.com/office/officeart/2005/8/layout/cycle6"/>
    <dgm:cxn modelId="{90F168FD-5B4A-405B-90D1-DBA93BFB2AB5}" type="presParOf" srcId="{5FE44A76-CB3B-4979-A062-355B3B1F3093}" destId="{6F62445A-4BAD-4B44-BCA1-AC183A97729C}" srcOrd="11" destOrd="0" presId="urn:microsoft.com/office/officeart/2005/8/layout/cycle6"/>
    <dgm:cxn modelId="{373D0780-DEB7-4D47-ADEC-2D16BD37AFBA}" type="presParOf" srcId="{5FE44A76-CB3B-4979-A062-355B3B1F3093}" destId="{B84021AB-4DB7-49D7-850E-28CF4DA025A0}" srcOrd="12" destOrd="0" presId="urn:microsoft.com/office/officeart/2005/8/layout/cycle6"/>
    <dgm:cxn modelId="{32CC4FA7-2236-4F8A-A58A-E7DE23316F43}" type="presParOf" srcId="{5FE44A76-CB3B-4979-A062-355B3B1F3093}" destId="{4424720D-DAA4-4BDE-A061-ADA637441433}" srcOrd="13" destOrd="0" presId="urn:microsoft.com/office/officeart/2005/8/layout/cycle6"/>
    <dgm:cxn modelId="{4602EC56-A404-4160-A777-AE089F824F6A}" type="presParOf" srcId="{5FE44A76-CB3B-4979-A062-355B3B1F3093}" destId="{A7AD0122-A01E-43D8-94D0-88C553429528}" srcOrd="14" destOrd="0" presId="urn:microsoft.com/office/officeart/2005/8/layout/cycle6"/>
    <dgm:cxn modelId="{E9197426-E7CD-41BD-91A0-43EEB4CAB48A}" type="presParOf" srcId="{5FE44A76-CB3B-4979-A062-355B3B1F3093}" destId="{6E3DC9B1-B588-4B04-ADE4-EB968285FA13}" srcOrd="15" destOrd="0" presId="urn:microsoft.com/office/officeart/2005/8/layout/cycle6"/>
    <dgm:cxn modelId="{C9FE7979-109E-4916-8654-2AC03001E936}" type="presParOf" srcId="{5FE44A76-CB3B-4979-A062-355B3B1F3093}" destId="{DD8013AE-7E4E-456F-A9C0-1E207651FB25}" srcOrd="16" destOrd="0" presId="urn:microsoft.com/office/officeart/2005/8/layout/cycle6"/>
    <dgm:cxn modelId="{29863C1F-3BC5-47EB-9521-1BC908F86B00}" type="presParOf" srcId="{5FE44A76-CB3B-4979-A062-355B3B1F3093}" destId="{748CEF00-978A-4FE1-A4AE-54EB6A291995}" srcOrd="17" destOrd="0" presId="urn:microsoft.com/office/officeart/2005/8/layout/cycle6"/>
    <dgm:cxn modelId="{57F41A88-DA3E-42F5-B953-0A38EE3FD3D4}" type="presParOf" srcId="{5FE44A76-CB3B-4979-A062-355B3B1F3093}" destId="{520469D8-2153-4662-9805-C14CB1F7FB3A}" srcOrd="18" destOrd="0" presId="urn:microsoft.com/office/officeart/2005/8/layout/cycle6"/>
    <dgm:cxn modelId="{6BCF08B0-3C9F-4C26-B9A6-FAFAA4406007}" type="presParOf" srcId="{5FE44A76-CB3B-4979-A062-355B3B1F3093}" destId="{77A2ECBE-394E-475A-B1A9-FB2C88B031F0}" srcOrd="19" destOrd="0" presId="urn:microsoft.com/office/officeart/2005/8/layout/cycle6"/>
    <dgm:cxn modelId="{ABD3F214-4A28-451E-B5B4-DDCEE59314C5}" type="presParOf" srcId="{5FE44A76-CB3B-4979-A062-355B3B1F3093}" destId="{83AE287A-D961-4CC4-96D9-58398317B724}" srcOrd="20" destOrd="0" presId="urn:microsoft.com/office/officeart/2005/8/layout/cycle6"/>
    <dgm:cxn modelId="{C2EA3C61-971C-484E-B170-0E5CDB824B6A}" type="presParOf" srcId="{5FE44A76-CB3B-4979-A062-355B3B1F3093}" destId="{F88BFB6A-C85E-4E6A-A9D9-236C57A55A0D}" srcOrd="21" destOrd="0" presId="urn:microsoft.com/office/officeart/2005/8/layout/cycle6"/>
    <dgm:cxn modelId="{9ED83446-47B3-4527-96F2-83F079F71FED}" type="presParOf" srcId="{5FE44A76-CB3B-4979-A062-355B3B1F3093}" destId="{5DD56819-E76F-400A-BEA6-C4831E09D0D3}" srcOrd="22" destOrd="0" presId="urn:microsoft.com/office/officeart/2005/8/layout/cycle6"/>
    <dgm:cxn modelId="{8920D6AC-26F8-49F5-9464-A43DFDF8CC52}" type="presParOf" srcId="{5FE44A76-CB3B-4979-A062-355B3B1F3093}" destId="{5505D4FB-CE3B-4463-A5D8-57883336909A}" srcOrd="23" destOrd="0" presId="urn:microsoft.com/office/officeart/2005/8/layout/cycle6"/>
    <dgm:cxn modelId="{00C99AB7-51C3-4592-A51B-E082E673891C}" type="presParOf" srcId="{5FE44A76-CB3B-4979-A062-355B3B1F3093}" destId="{5D9EC038-9C90-4AE8-A421-5944E35EB9EB}" srcOrd="24" destOrd="0" presId="urn:microsoft.com/office/officeart/2005/8/layout/cycle6"/>
    <dgm:cxn modelId="{8B3DCCA9-8806-4DBA-AE8F-3DBE92B89BF4}" type="presParOf" srcId="{5FE44A76-CB3B-4979-A062-355B3B1F3093}" destId="{53CE4FA7-E463-431A-B7FE-FD7C11D5690C}" srcOrd="25" destOrd="0" presId="urn:microsoft.com/office/officeart/2005/8/layout/cycle6"/>
    <dgm:cxn modelId="{AD5C8C96-DA77-4EED-B608-C9DEBD91C913}" type="presParOf" srcId="{5FE44A76-CB3B-4979-A062-355B3B1F3093}" destId="{EAF76846-16F4-415F-B393-A97498E623DE}" srcOrd="26" destOrd="0" presId="urn:microsoft.com/office/officeart/2005/8/layout/cycle6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التصنيف من حيث السلوك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المبدع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المخاطر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E2262907-242A-4436-8229-C74CF1784E3E}">
      <dgm:prSet phldrT="[Texte]" custT="1"/>
      <dgm:spPr/>
      <dgm:t>
        <a:bodyPr/>
        <a:lstStyle/>
        <a:p>
          <a:r>
            <a:rPr lang="ar-DZ" sz="2800" b="1" dirty="0" smtClean="0">
              <a:latin typeface="Sakkal Majalla" pitchFamily="2" charset="-78"/>
              <a:cs typeface="Sakkal Majalla" pitchFamily="2" charset="-78"/>
            </a:rPr>
            <a:t>المقاول المدير</a:t>
          </a:r>
          <a:endParaRPr lang="fr-FR" sz="2800" b="1" dirty="0">
            <a:latin typeface="Sakkal Majalla" pitchFamily="2" charset="-78"/>
            <a:cs typeface="Sakkal Majalla" pitchFamily="2" charset="-78"/>
          </a:endParaRPr>
        </a:p>
      </dgm:t>
    </dgm:pt>
    <dgm:pt modelId="{EDE57653-AD11-4A6A-A457-AFA4159E3B22}" type="parTrans" cxnId="{011ACD04-0F6A-49D7-BB2B-B6E0A0171CBB}">
      <dgm:prSet custT="1"/>
      <dgm:spPr/>
      <dgm:t>
        <a:bodyPr/>
        <a:lstStyle/>
        <a:p>
          <a:endParaRPr lang="fr-FR" sz="1600" b="1">
            <a:latin typeface="Sakkal Majalla" pitchFamily="2" charset="-78"/>
            <a:cs typeface="Sakkal Majalla" pitchFamily="2" charset="-78"/>
          </a:endParaRPr>
        </a:p>
      </dgm:t>
    </dgm:pt>
    <dgm:pt modelId="{67C6E624-885E-4168-8E73-7382178DF5DC}" type="sibTrans" cxnId="{011ACD04-0F6A-49D7-BB2B-B6E0A0171CBB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63637" custScaleY="120818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3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3" custScaleX="129781" custScaleY="1254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3" custScaleX="129781" custScaleY="125464" custRadScaleRad="112441" custRadScaleInc="-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8B9C1-FE46-483A-9058-BF316341737C}" type="pres">
      <dgm:prSet presAssocID="{EDE57653-AD11-4A6A-A457-AFA4159E3B22}" presName="parTrans" presStyleLbl="sibTrans2D1" presStyleIdx="2" presStyleCnt="3"/>
      <dgm:spPr/>
      <dgm:t>
        <a:bodyPr/>
        <a:lstStyle/>
        <a:p>
          <a:endParaRPr lang="fr-FR"/>
        </a:p>
      </dgm:t>
    </dgm:pt>
    <dgm:pt modelId="{2CF2225A-FE44-406A-9E8E-FD929CA32635}" type="pres">
      <dgm:prSet presAssocID="{EDE57653-AD11-4A6A-A457-AFA4159E3B22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8BECFABA-4EC0-4534-BE13-50A00420158E}" type="pres">
      <dgm:prSet presAssocID="{E2262907-242A-4436-8229-C74CF1784E3E}" presName="node" presStyleLbl="node1" presStyleIdx="2" presStyleCnt="3" custScaleX="129781" custScaleY="125464" custRadScaleRad="112440" custRadScaleInc="599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AACD37A-55B7-4F1C-A8FA-48D5CC03A880}" type="presOf" srcId="{EDE57653-AD11-4A6A-A457-AFA4159E3B22}" destId="{2CF2225A-FE44-406A-9E8E-FD929CA32635}" srcOrd="1" destOrd="0" presId="urn:microsoft.com/office/officeart/2005/8/layout/radial5"/>
    <dgm:cxn modelId="{AE26DB7E-1CED-4D50-B56B-F48CBBF13D50}" type="presOf" srcId="{500ECF0C-BB8F-40F4-92A1-BFF65263F868}" destId="{344EDCF5-FBBB-4A3A-B175-BE5F9F42BD12}" srcOrd="0" destOrd="0" presId="urn:microsoft.com/office/officeart/2005/8/layout/radial5"/>
    <dgm:cxn modelId="{8A9E0978-5874-424E-8741-813C8D966AA9}" type="presOf" srcId="{7C5DD953-20D0-4563-A568-1D51CEC72ACF}" destId="{ECB0838B-1717-43BB-8E62-30FCACEFBCE8}" srcOrd="1" destOrd="0" presId="urn:microsoft.com/office/officeart/2005/8/layout/radial5"/>
    <dgm:cxn modelId="{D7440C6D-4BFE-4124-B5A4-D39E7C589952}" type="presOf" srcId="{F85709D1-4CC2-47A4-991B-81EA3A52A700}" destId="{2D4ABBD5-00FF-425A-AC12-E7D13E07AF6C}" srcOrd="0" destOrd="0" presId="urn:microsoft.com/office/officeart/2005/8/layout/radial5"/>
    <dgm:cxn modelId="{7AB8D69E-63E5-4D0F-B7E3-DA04CB2BC656}" type="presOf" srcId="{EE94C2CC-4F13-4682-BEFD-8ADCECF8602D}" destId="{971A14BA-F053-471A-904B-98F90F7ACE79}" srcOrd="0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8328CAE8-271B-408F-92C4-2B9929CAE761}" type="presOf" srcId="{7C5DD953-20D0-4563-A568-1D51CEC72ACF}" destId="{FA0887E4-3F8E-46EC-9A72-F7103F06A295}" srcOrd="0" destOrd="0" presId="urn:microsoft.com/office/officeart/2005/8/layout/radial5"/>
    <dgm:cxn modelId="{A9282DFE-3DB9-4C32-9E7F-92B60B92C702}" type="presOf" srcId="{FF48D94F-CE9C-4E15-9813-B75BFD1413DA}" destId="{7CA43992-CE90-42EF-928A-DE242D41ED6E}" srcOrd="0" destOrd="0" presId="urn:microsoft.com/office/officeart/2005/8/layout/radial5"/>
    <dgm:cxn modelId="{C5066993-3680-4F43-BDAA-AAE6BC59BA07}" type="presOf" srcId="{EDE57653-AD11-4A6A-A457-AFA4159E3B22}" destId="{E1C8B9C1-FE46-483A-9058-BF316341737C}" srcOrd="0" destOrd="0" presId="urn:microsoft.com/office/officeart/2005/8/layout/radial5"/>
    <dgm:cxn modelId="{1FC5835C-1E3F-4EE6-B4DA-B3F85DF25388}" type="presOf" srcId="{E2262907-242A-4436-8229-C74CF1784E3E}" destId="{8BECFABA-4EC0-4534-BE13-50A00420158E}" srcOrd="0" destOrd="0" presId="urn:microsoft.com/office/officeart/2005/8/layout/radial5"/>
    <dgm:cxn modelId="{3DC465B1-0E86-456E-88B6-389358C5DFF0}" type="presOf" srcId="{FF48D94F-CE9C-4E15-9813-B75BFD1413DA}" destId="{B6153B2F-50D4-42E5-82B8-F17E8B4E5D68}" srcOrd="1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011ACD04-0F6A-49D7-BB2B-B6E0A0171CBB}" srcId="{500ECF0C-BB8F-40F4-92A1-BFF65263F868}" destId="{E2262907-242A-4436-8229-C74CF1784E3E}" srcOrd="2" destOrd="0" parTransId="{EDE57653-AD11-4A6A-A457-AFA4159E3B22}" sibTransId="{67C6E624-885E-4168-8E73-7382178DF5DC}"/>
    <dgm:cxn modelId="{468973B6-74BD-4883-87BF-5C14CABB741C}" type="presOf" srcId="{F0EEAD57-E458-4AD4-8536-CFB48E083619}" destId="{870C534F-D8D5-42CE-936C-67CE98011191}" srcOrd="0" destOrd="0" presId="urn:microsoft.com/office/officeart/2005/8/layout/radial5"/>
    <dgm:cxn modelId="{759FCC56-DAB6-44FB-9B4E-29D62790DB36}" type="presParOf" srcId="{971A14BA-F053-471A-904B-98F90F7ACE79}" destId="{344EDCF5-FBBB-4A3A-B175-BE5F9F42BD12}" srcOrd="0" destOrd="0" presId="urn:microsoft.com/office/officeart/2005/8/layout/radial5"/>
    <dgm:cxn modelId="{4974A71D-3A89-4D83-9C69-E9287F87DADD}" type="presParOf" srcId="{971A14BA-F053-471A-904B-98F90F7ACE79}" destId="{7CA43992-CE90-42EF-928A-DE242D41ED6E}" srcOrd="1" destOrd="0" presId="urn:microsoft.com/office/officeart/2005/8/layout/radial5"/>
    <dgm:cxn modelId="{6585B553-A94A-4BB0-AF2C-A94AD0409601}" type="presParOf" srcId="{7CA43992-CE90-42EF-928A-DE242D41ED6E}" destId="{B6153B2F-50D4-42E5-82B8-F17E8B4E5D68}" srcOrd="0" destOrd="0" presId="urn:microsoft.com/office/officeart/2005/8/layout/radial5"/>
    <dgm:cxn modelId="{F53468AA-0069-4C3F-9504-BD8A8DE4DCEB}" type="presParOf" srcId="{971A14BA-F053-471A-904B-98F90F7ACE79}" destId="{2D4ABBD5-00FF-425A-AC12-E7D13E07AF6C}" srcOrd="2" destOrd="0" presId="urn:microsoft.com/office/officeart/2005/8/layout/radial5"/>
    <dgm:cxn modelId="{5EEAC96E-5DFF-4F93-BAB7-BE9B595BB552}" type="presParOf" srcId="{971A14BA-F053-471A-904B-98F90F7ACE79}" destId="{FA0887E4-3F8E-46EC-9A72-F7103F06A295}" srcOrd="3" destOrd="0" presId="urn:microsoft.com/office/officeart/2005/8/layout/radial5"/>
    <dgm:cxn modelId="{CA34B890-B5B4-4B1B-A38B-7D464376CD9E}" type="presParOf" srcId="{FA0887E4-3F8E-46EC-9A72-F7103F06A295}" destId="{ECB0838B-1717-43BB-8E62-30FCACEFBCE8}" srcOrd="0" destOrd="0" presId="urn:microsoft.com/office/officeart/2005/8/layout/radial5"/>
    <dgm:cxn modelId="{03A1556B-1795-404A-B913-EAA99CF8A4EE}" type="presParOf" srcId="{971A14BA-F053-471A-904B-98F90F7ACE79}" destId="{870C534F-D8D5-42CE-936C-67CE98011191}" srcOrd="4" destOrd="0" presId="urn:microsoft.com/office/officeart/2005/8/layout/radial5"/>
    <dgm:cxn modelId="{CB51C677-1C33-4E26-A211-4691087DD72B}" type="presParOf" srcId="{971A14BA-F053-471A-904B-98F90F7ACE79}" destId="{E1C8B9C1-FE46-483A-9058-BF316341737C}" srcOrd="5" destOrd="0" presId="urn:microsoft.com/office/officeart/2005/8/layout/radial5"/>
    <dgm:cxn modelId="{159C5FB7-03D5-4421-9D00-8815C2F12A9D}" type="presParOf" srcId="{E1C8B9C1-FE46-483A-9058-BF316341737C}" destId="{2CF2225A-FE44-406A-9E8E-FD929CA32635}" srcOrd="0" destOrd="0" presId="urn:microsoft.com/office/officeart/2005/8/layout/radial5"/>
    <dgm:cxn modelId="{3548F4AA-A6C2-4562-A5D8-C3A61617227D}" type="presParOf" srcId="{971A14BA-F053-471A-904B-98F90F7ACE79}" destId="{8BECFABA-4EC0-4534-BE13-50A00420158E}" srcOrd="6" destOrd="0" presId="urn:microsoft.com/office/officeart/2005/8/layout/radial5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pPr rtl="1"/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التصنيف من حيث المقدرة والإمكانات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400" b="1" smtClean="0">
              <a:latin typeface="Sakkal Majalla" pitchFamily="2" charset="-78"/>
              <a:cs typeface="Sakkal Majalla" pitchFamily="2" charset="-78"/>
            </a:rPr>
            <a:t>ذوي الإمكانيات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ذوي نية إنشاء مشروع جديد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E2262907-242A-4436-8229-C74CF1784E3E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دون نية إنشاء مشروع جديد 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EDE57653-AD11-4A6A-A457-AFA4159E3B22}" type="parTrans" cxnId="{011ACD04-0F6A-49D7-BB2B-B6E0A0171CBB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7C6E624-885E-4168-8E73-7382178DF5DC}" type="sibTrans" cxnId="{011ACD04-0F6A-49D7-BB2B-B6E0A0171CBB}">
      <dgm:prSet/>
      <dgm:spPr/>
      <dgm:t>
        <a:bodyPr/>
        <a:lstStyle/>
        <a:p>
          <a:endParaRPr lang="fr-FR" sz="2400" b="1">
            <a:latin typeface="Sakkal Majalla" pitchFamily="2" charset="-78"/>
            <a:cs typeface="Sakkal Majalla" pitchFamily="2" charset="-78"/>
          </a:endParaRPr>
        </a:p>
      </dgm:t>
    </dgm:pt>
    <dgm:pt modelId="{765D06E6-BA23-4AFE-BDC7-67B927A48F3D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الرياديين الفعليين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BBE9E7CE-452D-4565-AA85-CFC248F38041}" type="parTrans" cxnId="{77A23BA5-74DF-4130-941D-B4B4250FCCE5}">
      <dgm:prSet/>
      <dgm:spPr/>
      <dgm:t>
        <a:bodyPr/>
        <a:lstStyle/>
        <a:p>
          <a:endParaRPr lang="fr-FR"/>
        </a:p>
      </dgm:t>
    </dgm:pt>
    <dgm:pt modelId="{67628094-52F5-4A6A-A9D2-07967C011C59}" type="sibTrans" cxnId="{77A23BA5-74DF-4130-941D-B4B4250FCCE5}">
      <dgm:prSet/>
      <dgm:spPr/>
      <dgm:t>
        <a:bodyPr/>
        <a:lstStyle/>
        <a:p>
          <a:endParaRPr lang="fr-FR"/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41147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4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4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4" custScaleX="108012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4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4" custScaleX="140698" custScaleY="133919" custRadScaleRad="11878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331D83B-A4EF-432A-9FDA-A9A2DDE3B2AF}" type="pres">
      <dgm:prSet presAssocID="{BBE9E7CE-452D-4565-AA85-CFC248F38041}" presName="parTrans" presStyleLbl="sibTrans2D1" presStyleIdx="2" presStyleCnt="4"/>
      <dgm:spPr/>
      <dgm:t>
        <a:bodyPr/>
        <a:lstStyle/>
        <a:p>
          <a:endParaRPr lang="fr-FR"/>
        </a:p>
      </dgm:t>
    </dgm:pt>
    <dgm:pt modelId="{6AD4472E-D503-4804-A318-B38AACE72C57}" type="pres">
      <dgm:prSet presAssocID="{BBE9E7CE-452D-4565-AA85-CFC248F38041}" presName="connectorText" presStyleLbl="sibTrans2D1" presStyleIdx="2" presStyleCnt="4"/>
      <dgm:spPr/>
      <dgm:t>
        <a:bodyPr/>
        <a:lstStyle/>
        <a:p>
          <a:endParaRPr lang="fr-FR"/>
        </a:p>
      </dgm:t>
    </dgm:pt>
    <dgm:pt modelId="{0D21C5C2-67B8-42AA-A69C-28BCF9A680F0}" type="pres">
      <dgm:prSet presAssocID="{765D06E6-BA23-4AFE-BDC7-67B927A48F3D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1C8B9C1-FE46-483A-9058-BF316341737C}" type="pres">
      <dgm:prSet presAssocID="{EDE57653-AD11-4A6A-A457-AFA4159E3B22}" presName="parTrans" presStyleLbl="sibTrans2D1" presStyleIdx="3" presStyleCnt="4"/>
      <dgm:spPr/>
      <dgm:t>
        <a:bodyPr/>
        <a:lstStyle/>
        <a:p>
          <a:endParaRPr lang="fr-FR"/>
        </a:p>
      </dgm:t>
    </dgm:pt>
    <dgm:pt modelId="{2CF2225A-FE44-406A-9E8E-FD929CA32635}" type="pres">
      <dgm:prSet presAssocID="{EDE57653-AD11-4A6A-A457-AFA4159E3B22}" presName="connectorText" presStyleLbl="sibTrans2D1" presStyleIdx="3" presStyleCnt="4"/>
      <dgm:spPr/>
      <dgm:t>
        <a:bodyPr/>
        <a:lstStyle/>
        <a:p>
          <a:endParaRPr lang="fr-FR"/>
        </a:p>
      </dgm:t>
    </dgm:pt>
    <dgm:pt modelId="{8BECFABA-4EC0-4534-BE13-50A00420158E}" type="pres">
      <dgm:prSet presAssocID="{E2262907-242A-4436-8229-C74CF1784E3E}" presName="node" presStyleLbl="node1" presStyleIdx="3" presStyleCnt="4" custScaleX="136957" custScaleY="133919" custRadScaleRad="1149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8909FC0-8186-4DDB-B97D-7A8FB581EDD6}" type="presOf" srcId="{EDE57653-AD11-4A6A-A457-AFA4159E3B22}" destId="{E1C8B9C1-FE46-483A-9058-BF316341737C}" srcOrd="0" destOrd="0" presId="urn:microsoft.com/office/officeart/2005/8/layout/radial5"/>
    <dgm:cxn modelId="{4AA6AE77-5956-4779-B314-75FE20212B91}" type="presOf" srcId="{FF48D94F-CE9C-4E15-9813-B75BFD1413DA}" destId="{7CA43992-CE90-42EF-928A-DE242D41ED6E}" srcOrd="0" destOrd="0" presId="urn:microsoft.com/office/officeart/2005/8/layout/radial5"/>
    <dgm:cxn modelId="{03629382-B5EC-4241-9ECF-AE627248831E}" type="presOf" srcId="{EDE57653-AD11-4A6A-A457-AFA4159E3B22}" destId="{2CF2225A-FE44-406A-9E8E-FD929CA32635}" srcOrd="1" destOrd="0" presId="urn:microsoft.com/office/officeart/2005/8/layout/radial5"/>
    <dgm:cxn modelId="{390958BE-CA08-4FAB-813B-1C0CC0C156E1}" type="presOf" srcId="{765D06E6-BA23-4AFE-BDC7-67B927A48F3D}" destId="{0D21C5C2-67B8-42AA-A69C-28BCF9A680F0}" srcOrd="0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959AC6B6-3C41-46D2-8C53-612542CC9D03}" type="presOf" srcId="{F85709D1-4CC2-47A4-991B-81EA3A52A700}" destId="{2D4ABBD5-00FF-425A-AC12-E7D13E07AF6C}" srcOrd="0" destOrd="0" presId="urn:microsoft.com/office/officeart/2005/8/layout/radial5"/>
    <dgm:cxn modelId="{FEA7AD9E-54EC-4005-AFFE-5030F2A6EF22}" type="presOf" srcId="{500ECF0C-BB8F-40F4-92A1-BFF65263F868}" destId="{344EDCF5-FBBB-4A3A-B175-BE5F9F42BD12}" srcOrd="0" destOrd="0" presId="urn:microsoft.com/office/officeart/2005/8/layout/radial5"/>
    <dgm:cxn modelId="{8192AFB8-8CE3-4E50-9DC4-E979A0FD5386}" type="presOf" srcId="{7C5DD953-20D0-4563-A568-1D51CEC72ACF}" destId="{FA0887E4-3F8E-46EC-9A72-F7103F06A295}" srcOrd="0" destOrd="0" presId="urn:microsoft.com/office/officeart/2005/8/layout/radial5"/>
    <dgm:cxn modelId="{DD44E783-2310-4A5E-AF32-2076D057F44B}" type="presOf" srcId="{7C5DD953-20D0-4563-A568-1D51CEC72ACF}" destId="{ECB0838B-1717-43BB-8E62-30FCACEFBCE8}" srcOrd="1" destOrd="0" presId="urn:microsoft.com/office/officeart/2005/8/layout/radial5"/>
    <dgm:cxn modelId="{1B969929-60A4-4BDD-AC97-FCA56E2A6183}" type="presOf" srcId="{BBE9E7CE-452D-4565-AA85-CFC248F38041}" destId="{F331D83B-A4EF-432A-9FDA-A9A2DDE3B2AF}" srcOrd="0" destOrd="0" presId="urn:microsoft.com/office/officeart/2005/8/layout/radial5"/>
    <dgm:cxn modelId="{9444EEF8-4031-4169-8585-0D56CC111485}" type="presOf" srcId="{EE94C2CC-4F13-4682-BEFD-8ADCECF8602D}" destId="{971A14BA-F053-471A-904B-98F90F7ACE79}" srcOrd="0" destOrd="0" presId="urn:microsoft.com/office/officeart/2005/8/layout/radial5"/>
    <dgm:cxn modelId="{D49FD95E-5443-4961-8DAE-C5C2FD8DFDDE}" type="presOf" srcId="{F0EEAD57-E458-4AD4-8536-CFB48E083619}" destId="{870C534F-D8D5-42CE-936C-67CE98011191}" srcOrd="0" destOrd="0" presId="urn:microsoft.com/office/officeart/2005/8/layout/radial5"/>
    <dgm:cxn modelId="{087BE75F-E0D6-4BE4-AF43-5D7E484C1F6D}" type="presOf" srcId="{BBE9E7CE-452D-4565-AA85-CFC248F38041}" destId="{6AD4472E-D503-4804-A318-B38AACE72C57}" srcOrd="1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FB182D8D-35D3-4E0D-A144-6F658BBAE158}" type="presOf" srcId="{E2262907-242A-4436-8229-C74CF1784E3E}" destId="{8BECFABA-4EC0-4534-BE13-50A00420158E}" srcOrd="0" destOrd="0" presId="urn:microsoft.com/office/officeart/2005/8/layout/radial5"/>
    <dgm:cxn modelId="{011ACD04-0F6A-49D7-BB2B-B6E0A0171CBB}" srcId="{500ECF0C-BB8F-40F4-92A1-BFF65263F868}" destId="{E2262907-242A-4436-8229-C74CF1784E3E}" srcOrd="3" destOrd="0" parTransId="{EDE57653-AD11-4A6A-A457-AFA4159E3B22}" sibTransId="{67C6E624-885E-4168-8E73-7382178DF5DC}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46AF9164-6F4E-44AD-99C7-2584B7DA2CE8}" type="presOf" srcId="{FF48D94F-CE9C-4E15-9813-B75BFD1413DA}" destId="{B6153B2F-50D4-42E5-82B8-F17E8B4E5D68}" srcOrd="1" destOrd="0" presId="urn:microsoft.com/office/officeart/2005/8/layout/radial5"/>
    <dgm:cxn modelId="{77A23BA5-74DF-4130-941D-B4B4250FCCE5}" srcId="{500ECF0C-BB8F-40F4-92A1-BFF65263F868}" destId="{765D06E6-BA23-4AFE-BDC7-67B927A48F3D}" srcOrd="2" destOrd="0" parTransId="{BBE9E7CE-452D-4565-AA85-CFC248F38041}" sibTransId="{67628094-52F5-4A6A-A9D2-07967C011C59}"/>
    <dgm:cxn modelId="{5D39AE16-148A-4931-BDB8-50F796D8C44C}" type="presParOf" srcId="{971A14BA-F053-471A-904B-98F90F7ACE79}" destId="{344EDCF5-FBBB-4A3A-B175-BE5F9F42BD12}" srcOrd="0" destOrd="0" presId="urn:microsoft.com/office/officeart/2005/8/layout/radial5"/>
    <dgm:cxn modelId="{4692BA03-B676-4A8A-B543-611A1024B553}" type="presParOf" srcId="{971A14BA-F053-471A-904B-98F90F7ACE79}" destId="{7CA43992-CE90-42EF-928A-DE242D41ED6E}" srcOrd="1" destOrd="0" presId="urn:microsoft.com/office/officeart/2005/8/layout/radial5"/>
    <dgm:cxn modelId="{5CF11366-5855-44CB-95ED-37CF9BFF64A6}" type="presParOf" srcId="{7CA43992-CE90-42EF-928A-DE242D41ED6E}" destId="{B6153B2F-50D4-42E5-82B8-F17E8B4E5D68}" srcOrd="0" destOrd="0" presId="urn:microsoft.com/office/officeart/2005/8/layout/radial5"/>
    <dgm:cxn modelId="{7F76FB91-C152-48E1-B8A3-A772805B351C}" type="presParOf" srcId="{971A14BA-F053-471A-904B-98F90F7ACE79}" destId="{2D4ABBD5-00FF-425A-AC12-E7D13E07AF6C}" srcOrd="2" destOrd="0" presId="urn:microsoft.com/office/officeart/2005/8/layout/radial5"/>
    <dgm:cxn modelId="{3BCD8137-DF65-403E-93C6-E5952A1160F3}" type="presParOf" srcId="{971A14BA-F053-471A-904B-98F90F7ACE79}" destId="{FA0887E4-3F8E-46EC-9A72-F7103F06A295}" srcOrd="3" destOrd="0" presId="urn:microsoft.com/office/officeart/2005/8/layout/radial5"/>
    <dgm:cxn modelId="{3C913B99-31F1-49F7-889C-D5DE99FDC68F}" type="presParOf" srcId="{FA0887E4-3F8E-46EC-9A72-F7103F06A295}" destId="{ECB0838B-1717-43BB-8E62-30FCACEFBCE8}" srcOrd="0" destOrd="0" presId="urn:microsoft.com/office/officeart/2005/8/layout/radial5"/>
    <dgm:cxn modelId="{DD21DF02-2388-4B8D-8CD7-206A3A566271}" type="presParOf" srcId="{971A14BA-F053-471A-904B-98F90F7ACE79}" destId="{870C534F-D8D5-42CE-936C-67CE98011191}" srcOrd="4" destOrd="0" presId="urn:microsoft.com/office/officeart/2005/8/layout/radial5"/>
    <dgm:cxn modelId="{50BE83A6-D3F2-45B5-B39A-6F89600636A0}" type="presParOf" srcId="{971A14BA-F053-471A-904B-98F90F7ACE79}" destId="{F331D83B-A4EF-432A-9FDA-A9A2DDE3B2AF}" srcOrd="5" destOrd="0" presId="urn:microsoft.com/office/officeart/2005/8/layout/radial5"/>
    <dgm:cxn modelId="{6F34A4CF-E43A-4D66-A00E-5E9B0C9FB203}" type="presParOf" srcId="{F331D83B-A4EF-432A-9FDA-A9A2DDE3B2AF}" destId="{6AD4472E-D503-4804-A318-B38AACE72C57}" srcOrd="0" destOrd="0" presId="urn:microsoft.com/office/officeart/2005/8/layout/radial5"/>
    <dgm:cxn modelId="{9588182B-9821-4101-B72B-ED029D85CDD8}" type="presParOf" srcId="{971A14BA-F053-471A-904B-98F90F7ACE79}" destId="{0D21C5C2-67B8-42AA-A69C-28BCF9A680F0}" srcOrd="6" destOrd="0" presId="urn:microsoft.com/office/officeart/2005/8/layout/radial5"/>
    <dgm:cxn modelId="{79878C30-B703-4E5C-BACC-F9E305076D13}" type="presParOf" srcId="{971A14BA-F053-471A-904B-98F90F7ACE79}" destId="{E1C8B9C1-FE46-483A-9058-BF316341737C}" srcOrd="7" destOrd="0" presId="urn:microsoft.com/office/officeart/2005/8/layout/radial5"/>
    <dgm:cxn modelId="{C66EB0BC-364F-4398-9169-57FA26BA0547}" type="presParOf" srcId="{E1C8B9C1-FE46-483A-9058-BF316341737C}" destId="{2CF2225A-FE44-406A-9E8E-FD929CA32635}" srcOrd="0" destOrd="0" presId="urn:microsoft.com/office/officeart/2005/8/layout/radial5"/>
    <dgm:cxn modelId="{4015A9EE-3E94-4239-B861-BFA50D92636A}" type="presParOf" srcId="{971A14BA-F053-471A-904B-98F90F7ACE79}" destId="{8BECFABA-4EC0-4534-BE13-50A00420158E}" srcOrd="8" destOrd="0" presId="urn:microsoft.com/office/officeart/2005/8/layout/radial5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E94C2CC-4F13-4682-BEFD-8ADCECF8602D}" type="doc">
      <dgm:prSet loTypeId="urn:microsoft.com/office/officeart/2005/8/layout/radial5" loCatId="relationship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00ECF0C-BB8F-40F4-92A1-BFF65263F868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التصنيف من حيث عدد المشاريع المقامة (</a:t>
          </a:r>
          <a:r>
            <a:rPr lang="ar-DZ" sz="2400" b="1" dirty="0" err="1" smtClean="0">
              <a:latin typeface="Sakkal Majalla" pitchFamily="2" charset="-78"/>
              <a:cs typeface="Sakkal Majalla" pitchFamily="2" charset="-78"/>
            </a:rPr>
            <a:t>الأقدمية</a:t>
          </a:r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)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AE1B08C-57AF-4111-8F3A-4DF5C903DD0D}" type="par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80234626-1AAA-4824-B0EB-5D5D47D9C7DF}" type="sibTrans" cxnId="{A8511945-2DC4-4CCF-8E82-F045D1EC001E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85709D1-4CC2-47A4-991B-81EA3A52A700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المبتدئ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FF48D94F-CE9C-4E15-9813-B75BFD1413DA}" type="parTrans" cxnId="{EE4F15C4-4366-4892-B301-1E1391FA96CF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5301A429-D438-4AFB-BC4A-B22FCDFDA0E8}" type="sibTrans" cxnId="{EE4F15C4-4366-4892-B301-1E1391FA96CF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F0EEAD57-E458-4AD4-8536-CFB48E083619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التسلسلي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7C5DD953-20D0-4563-A568-1D51CEC72ACF}" type="parTrans" cxnId="{B1DDF835-862F-4A45-953B-6B76BC1012E2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F8C0354-8057-4A8A-853B-22847B29B7BF}" type="sibTrans" cxnId="{B1DDF835-862F-4A45-953B-6B76BC1012E2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643DA167-6CED-4952-A261-ACF5BF376C23}">
      <dgm:prSet phldrT="[Texte]" custT="1"/>
      <dgm:spPr/>
      <dgm:t>
        <a:bodyPr/>
        <a:lstStyle/>
        <a:p>
          <a:r>
            <a:rPr lang="ar-DZ" sz="2400" b="1" dirty="0" smtClean="0">
              <a:latin typeface="Sakkal Majalla" pitchFamily="2" charset="-78"/>
              <a:cs typeface="Sakkal Majalla" pitchFamily="2" charset="-78"/>
            </a:rPr>
            <a:t>المقاول الاحتوائي</a:t>
          </a:r>
          <a:endParaRPr lang="fr-FR" sz="2400" b="1" dirty="0">
            <a:latin typeface="Sakkal Majalla" pitchFamily="2" charset="-78"/>
            <a:cs typeface="Sakkal Majalla" pitchFamily="2" charset="-78"/>
          </a:endParaRPr>
        </a:p>
      </dgm:t>
    </dgm:pt>
    <dgm:pt modelId="{3AF14DB2-FB6C-482A-A6A2-9DC9550E24B3}" type="parTrans" cxnId="{87CFF0ED-40B4-4307-A2D0-A2DDE51C04E4}">
      <dgm:prSet custT="1"/>
      <dgm:spPr/>
      <dgm:t>
        <a:bodyPr/>
        <a:lstStyle/>
        <a:p>
          <a:endParaRPr lang="fr-FR" sz="1800" b="1">
            <a:latin typeface="Sakkal Majalla" pitchFamily="2" charset="-78"/>
            <a:cs typeface="Sakkal Majalla" pitchFamily="2" charset="-78"/>
          </a:endParaRPr>
        </a:p>
      </dgm:t>
    </dgm:pt>
    <dgm:pt modelId="{64558A96-2625-4FAB-9CE8-614B9BC180CC}" type="sibTrans" cxnId="{87CFF0ED-40B4-4307-A2D0-A2DDE51C04E4}">
      <dgm:prSet/>
      <dgm:spPr/>
      <dgm:t>
        <a:bodyPr/>
        <a:lstStyle/>
        <a:p>
          <a:endParaRPr lang="fr-FR" sz="2000" b="1">
            <a:latin typeface="Sakkal Majalla" pitchFamily="2" charset="-78"/>
            <a:cs typeface="Sakkal Majalla" pitchFamily="2" charset="-78"/>
          </a:endParaRPr>
        </a:p>
      </dgm:t>
    </dgm:pt>
    <dgm:pt modelId="{971A14BA-F053-471A-904B-98F90F7ACE79}" type="pres">
      <dgm:prSet presAssocID="{EE94C2CC-4F13-4682-BEFD-8ADCECF8602D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344EDCF5-FBBB-4A3A-B175-BE5F9F42BD12}" type="pres">
      <dgm:prSet presAssocID="{500ECF0C-BB8F-40F4-92A1-BFF65263F868}" presName="centerShape" presStyleLbl="node0" presStyleIdx="0" presStyleCnt="1" custScaleX="148558"/>
      <dgm:spPr/>
      <dgm:t>
        <a:bodyPr/>
        <a:lstStyle/>
        <a:p>
          <a:endParaRPr lang="fr-FR"/>
        </a:p>
      </dgm:t>
    </dgm:pt>
    <dgm:pt modelId="{7CA43992-CE90-42EF-928A-DE242D41ED6E}" type="pres">
      <dgm:prSet presAssocID="{FF48D94F-CE9C-4E15-9813-B75BFD1413DA}" presName="parTrans" presStyleLbl="sibTrans2D1" presStyleIdx="0" presStyleCnt="3"/>
      <dgm:spPr/>
      <dgm:t>
        <a:bodyPr/>
        <a:lstStyle/>
        <a:p>
          <a:endParaRPr lang="fr-FR"/>
        </a:p>
      </dgm:t>
    </dgm:pt>
    <dgm:pt modelId="{B6153B2F-50D4-42E5-82B8-F17E8B4E5D68}" type="pres">
      <dgm:prSet presAssocID="{FF48D94F-CE9C-4E15-9813-B75BFD1413DA}" presName="connectorText" presStyleLbl="sibTrans2D1" presStyleIdx="0" presStyleCnt="3"/>
      <dgm:spPr/>
      <dgm:t>
        <a:bodyPr/>
        <a:lstStyle/>
        <a:p>
          <a:endParaRPr lang="fr-FR"/>
        </a:p>
      </dgm:t>
    </dgm:pt>
    <dgm:pt modelId="{2D4ABBD5-00FF-425A-AC12-E7D13E07AF6C}" type="pres">
      <dgm:prSet presAssocID="{F85709D1-4CC2-47A4-991B-81EA3A52A70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A0887E4-3F8E-46EC-9A72-F7103F06A295}" type="pres">
      <dgm:prSet presAssocID="{7C5DD953-20D0-4563-A568-1D51CEC72ACF}" presName="parTrans" presStyleLbl="sibTrans2D1" presStyleIdx="1" presStyleCnt="3"/>
      <dgm:spPr/>
      <dgm:t>
        <a:bodyPr/>
        <a:lstStyle/>
        <a:p>
          <a:endParaRPr lang="fr-FR"/>
        </a:p>
      </dgm:t>
    </dgm:pt>
    <dgm:pt modelId="{ECB0838B-1717-43BB-8E62-30FCACEFBCE8}" type="pres">
      <dgm:prSet presAssocID="{7C5DD953-20D0-4563-A568-1D51CEC72ACF}" presName="connectorText" presStyleLbl="sibTrans2D1" presStyleIdx="1" presStyleCnt="3"/>
      <dgm:spPr/>
      <dgm:t>
        <a:bodyPr/>
        <a:lstStyle/>
        <a:p>
          <a:endParaRPr lang="fr-FR"/>
        </a:p>
      </dgm:t>
    </dgm:pt>
    <dgm:pt modelId="{870C534F-D8D5-42CE-936C-67CE98011191}" type="pres">
      <dgm:prSet presAssocID="{F0EEAD57-E458-4AD4-8536-CFB48E08361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B06A21-1E88-482F-8EB6-07D3F86511E9}" type="pres">
      <dgm:prSet presAssocID="{3AF14DB2-FB6C-482A-A6A2-9DC9550E24B3}" presName="parTrans" presStyleLbl="sibTrans2D1" presStyleIdx="2" presStyleCnt="3"/>
      <dgm:spPr/>
      <dgm:t>
        <a:bodyPr/>
        <a:lstStyle/>
        <a:p>
          <a:endParaRPr lang="fr-FR"/>
        </a:p>
      </dgm:t>
    </dgm:pt>
    <dgm:pt modelId="{69EA0B7E-4524-469D-87ED-311AFBBA205E}" type="pres">
      <dgm:prSet presAssocID="{3AF14DB2-FB6C-482A-A6A2-9DC9550E24B3}" presName="connectorText" presStyleLbl="sibTrans2D1" presStyleIdx="2" presStyleCnt="3"/>
      <dgm:spPr/>
      <dgm:t>
        <a:bodyPr/>
        <a:lstStyle/>
        <a:p>
          <a:endParaRPr lang="fr-FR"/>
        </a:p>
      </dgm:t>
    </dgm:pt>
    <dgm:pt modelId="{DDC88DC8-FE82-434E-8279-B647D0A643B7}" type="pres">
      <dgm:prSet presAssocID="{643DA167-6CED-4952-A261-ACF5BF376C2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21CC333-3EE8-4A97-B524-305DEB70BF3E}" type="presOf" srcId="{F0EEAD57-E458-4AD4-8536-CFB48E083619}" destId="{870C534F-D8D5-42CE-936C-67CE98011191}" srcOrd="0" destOrd="0" presId="urn:microsoft.com/office/officeart/2005/8/layout/radial5"/>
    <dgm:cxn modelId="{87CFF0ED-40B4-4307-A2D0-A2DDE51C04E4}" srcId="{500ECF0C-BB8F-40F4-92A1-BFF65263F868}" destId="{643DA167-6CED-4952-A261-ACF5BF376C23}" srcOrd="2" destOrd="0" parTransId="{3AF14DB2-FB6C-482A-A6A2-9DC9550E24B3}" sibTransId="{64558A96-2625-4FAB-9CE8-614B9BC180CC}"/>
    <dgm:cxn modelId="{6CA7E0F8-48CB-4C1D-9962-A6441B478A38}" type="presOf" srcId="{500ECF0C-BB8F-40F4-92A1-BFF65263F868}" destId="{344EDCF5-FBBB-4A3A-B175-BE5F9F42BD12}" srcOrd="0" destOrd="0" presId="urn:microsoft.com/office/officeart/2005/8/layout/radial5"/>
    <dgm:cxn modelId="{A8511945-2DC4-4CCF-8E82-F045D1EC001E}" srcId="{EE94C2CC-4F13-4682-BEFD-8ADCECF8602D}" destId="{500ECF0C-BB8F-40F4-92A1-BFF65263F868}" srcOrd="0" destOrd="0" parTransId="{7AE1B08C-57AF-4111-8F3A-4DF5C903DD0D}" sibTransId="{80234626-1AAA-4824-B0EB-5D5D47D9C7DF}"/>
    <dgm:cxn modelId="{5D04DFF1-BF36-4D6B-9612-7D0B13CFFB98}" type="presOf" srcId="{F85709D1-4CC2-47A4-991B-81EA3A52A700}" destId="{2D4ABBD5-00FF-425A-AC12-E7D13E07AF6C}" srcOrd="0" destOrd="0" presId="urn:microsoft.com/office/officeart/2005/8/layout/radial5"/>
    <dgm:cxn modelId="{EFA85A35-ECB8-4F9D-B6E3-32B7F35180EC}" type="presOf" srcId="{FF48D94F-CE9C-4E15-9813-B75BFD1413DA}" destId="{B6153B2F-50D4-42E5-82B8-F17E8B4E5D68}" srcOrd="1" destOrd="0" presId="urn:microsoft.com/office/officeart/2005/8/layout/radial5"/>
    <dgm:cxn modelId="{9D81B55E-1B0C-48D4-AE9C-65B871D7F106}" type="presOf" srcId="{7C5DD953-20D0-4563-A568-1D51CEC72ACF}" destId="{ECB0838B-1717-43BB-8E62-30FCACEFBCE8}" srcOrd="1" destOrd="0" presId="urn:microsoft.com/office/officeart/2005/8/layout/radial5"/>
    <dgm:cxn modelId="{EE4F15C4-4366-4892-B301-1E1391FA96CF}" srcId="{500ECF0C-BB8F-40F4-92A1-BFF65263F868}" destId="{F85709D1-4CC2-47A4-991B-81EA3A52A700}" srcOrd="0" destOrd="0" parTransId="{FF48D94F-CE9C-4E15-9813-B75BFD1413DA}" sibTransId="{5301A429-D438-4AFB-BC4A-B22FCDFDA0E8}"/>
    <dgm:cxn modelId="{277D3671-FFF3-4F88-B2A5-E4E7AA71B4BC}" type="presOf" srcId="{EE94C2CC-4F13-4682-BEFD-8ADCECF8602D}" destId="{971A14BA-F053-471A-904B-98F90F7ACE79}" srcOrd="0" destOrd="0" presId="urn:microsoft.com/office/officeart/2005/8/layout/radial5"/>
    <dgm:cxn modelId="{51B49F37-B710-4EED-BB30-026C98D2B960}" type="presOf" srcId="{3AF14DB2-FB6C-482A-A6A2-9DC9550E24B3}" destId="{25B06A21-1E88-482F-8EB6-07D3F86511E9}" srcOrd="0" destOrd="0" presId="urn:microsoft.com/office/officeart/2005/8/layout/radial5"/>
    <dgm:cxn modelId="{C3A0E816-CF3F-4F49-959D-9F019517007C}" type="presOf" srcId="{3AF14DB2-FB6C-482A-A6A2-9DC9550E24B3}" destId="{69EA0B7E-4524-469D-87ED-311AFBBA205E}" srcOrd="1" destOrd="0" presId="urn:microsoft.com/office/officeart/2005/8/layout/radial5"/>
    <dgm:cxn modelId="{F84A0AC0-0726-4461-B1D7-304B5EFED7EB}" type="presOf" srcId="{643DA167-6CED-4952-A261-ACF5BF376C23}" destId="{DDC88DC8-FE82-434E-8279-B647D0A643B7}" srcOrd="0" destOrd="0" presId="urn:microsoft.com/office/officeart/2005/8/layout/radial5"/>
    <dgm:cxn modelId="{C8FE91DF-EE60-4995-AF6A-502409B44728}" type="presOf" srcId="{FF48D94F-CE9C-4E15-9813-B75BFD1413DA}" destId="{7CA43992-CE90-42EF-928A-DE242D41ED6E}" srcOrd="0" destOrd="0" presId="urn:microsoft.com/office/officeart/2005/8/layout/radial5"/>
    <dgm:cxn modelId="{B1DDF835-862F-4A45-953B-6B76BC1012E2}" srcId="{500ECF0C-BB8F-40F4-92A1-BFF65263F868}" destId="{F0EEAD57-E458-4AD4-8536-CFB48E083619}" srcOrd="1" destOrd="0" parTransId="{7C5DD953-20D0-4563-A568-1D51CEC72ACF}" sibTransId="{6F8C0354-8057-4A8A-853B-22847B29B7BF}"/>
    <dgm:cxn modelId="{4D924A40-EA1B-4871-ADB0-F1977171052D}" type="presOf" srcId="{7C5DD953-20D0-4563-A568-1D51CEC72ACF}" destId="{FA0887E4-3F8E-46EC-9A72-F7103F06A295}" srcOrd="0" destOrd="0" presId="urn:microsoft.com/office/officeart/2005/8/layout/radial5"/>
    <dgm:cxn modelId="{F58D5837-CFDB-47E5-90AA-5CA5C3684AC1}" type="presParOf" srcId="{971A14BA-F053-471A-904B-98F90F7ACE79}" destId="{344EDCF5-FBBB-4A3A-B175-BE5F9F42BD12}" srcOrd="0" destOrd="0" presId="urn:microsoft.com/office/officeart/2005/8/layout/radial5"/>
    <dgm:cxn modelId="{B92F8B6C-23AE-4DFC-8080-FD68706E97A4}" type="presParOf" srcId="{971A14BA-F053-471A-904B-98F90F7ACE79}" destId="{7CA43992-CE90-42EF-928A-DE242D41ED6E}" srcOrd="1" destOrd="0" presId="urn:microsoft.com/office/officeart/2005/8/layout/radial5"/>
    <dgm:cxn modelId="{958834A1-7FF5-4536-A25B-06A2AEC93C3D}" type="presParOf" srcId="{7CA43992-CE90-42EF-928A-DE242D41ED6E}" destId="{B6153B2F-50D4-42E5-82B8-F17E8B4E5D68}" srcOrd="0" destOrd="0" presId="urn:microsoft.com/office/officeart/2005/8/layout/radial5"/>
    <dgm:cxn modelId="{C84BAA91-7BC5-4E5B-8ED6-B88883696D04}" type="presParOf" srcId="{971A14BA-F053-471A-904B-98F90F7ACE79}" destId="{2D4ABBD5-00FF-425A-AC12-E7D13E07AF6C}" srcOrd="2" destOrd="0" presId="urn:microsoft.com/office/officeart/2005/8/layout/radial5"/>
    <dgm:cxn modelId="{EE5D7802-BAA4-4F7E-A3CB-E35A886C38DB}" type="presParOf" srcId="{971A14BA-F053-471A-904B-98F90F7ACE79}" destId="{FA0887E4-3F8E-46EC-9A72-F7103F06A295}" srcOrd="3" destOrd="0" presId="urn:microsoft.com/office/officeart/2005/8/layout/radial5"/>
    <dgm:cxn modelId="{2EB8B7A0-4B06-42E6-9CA9-101D8F25CC46}" type="presParOf" srcId="{FA0887E4-3F8E-46EC-9A72-F7103F06A295}" destId="{ECB0838B-1717-43BB-8E62-30FCACEFBCE8}" srcOrd="0" destOrd="0" presId="urn:microsoft.com/office/officeart/2005/8/layout/radial5"/>
    <dgm:cxn modelId="{BD2BDFD3-286F-4164-B319-5CF5DB5DD1E2}" type="presParOf" srcId="{971A14BA-F053-471A-904B-98F90F7ACE79}" destId="{870C534F-D8D5-42CE-936C-67CE98011191}" srcOrd="4" destOrd="0" presId="urn:microsoft.com/office/officeart/2005/8/layout/radial5"/>
    <dgm:cxn modelId="{32DD62F4-515F-4ECD-B249-E5DD87AEBFD2}" type="presParOf" srcId="{971A14BA-F053-471A-904B-98F90F7ACE79}" destId="{25B06A21-1E88-482F-8EB6-07D3F86511E9}" srcOrd="5" destOrd="0" presId="urn:microsoft.com/office/officeart/2005/8/layout/radial5"/>
    <dgm:cxn modelId="{54B941B9-054F-4009-B267-857FBF681D0B}" type="presParOf" srcId="{25B06A21-1E88-482F-8EB6-07D3F86511E9}" destId="{69EA0B7E-4524-469D-87ED-311AFBBA205E}" srcOrd="0" destOrd="0" presId="urn:microsoft.com/office/officeart/2005/8/layout/radial5"/>
    <dgm:cxn modelId="{AAFB7D2F-0DD8-402E-A15F-E34031F33CF9}" type="presParOf" srcId="{971A14BA-F053-471A-904B-98F90F7ACE79}" destId="{DDC88DC8-FE82-434E-8279-B647D0A643B7}" srcOrd="6" destOrd="0" presId="urn:microsoft.com/office/officeart/2005/8/layout/radial5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C81FCFC-74A9-43F2-9E5A-08E1AB547DBD}" type="doc">
      <dgm:prSet loTypeId="urn:microsoft.com/office/officeart/2005/8/layout/equation1" loCatId="relationship" qsTypeId="urn:microsoft.com/office/officeart/2005/8/quickstyle/3d4" qsCatId="3D" csTypeId="urn:microsoft.com/office/officeart/2005/8/colors/accent1_2" csCatId="accent1" phldr="1"/>
      <dgm:spPr/>
    </dgm:pt>
    <dgm:pt modelId="{B468B5AD-A44E-41A4-9147-771780054F96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تحقيق الربح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B4D7CAA-2A1F-4B41-B108-2B0D5C2B1461}" type="parTrans" cxnId="{FE720E68-69AD-492A-B255-5997FDFA06D3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8D87071-C40A-43D1-8E40-CE2BD0F29A80}" type="sibTrans" cxnId="{FE720E68-69AD-492A-B255-5997FDFA06D3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92F974DB-0337-4843-80CB-AEE556096CB2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فكرة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08C99E0C-EA60-4171-AFE5-22182AC140A1}" type="parTrans" cxnId="{36604389-24BB-4E0A-8C07-D77C033BA25D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5095107-A2AC-481F-A6C5-4933150A3952}" type="sibTrans" cxnId="{36604389-24BB-4E0A-8C07-D77C033BA25D}">
      <dgm:prSet custT="1"/>
      <dgm:spPr/>
      <dgm:t>
        <a:bodyPr/>
        <a:lstStyle/>
        <a:p>
          <a:endParaRPr lang="fr-FR" sz="2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3F322E1-981C-4B05-B5B4-DA00C55E5B78}">
      <dgm:prSet phldrT="[Texte]" custT="1"/>
      <dgm:spPr/>
      <dgm:t>
        <a:bodyPr/>
        <a:lstStyle/>
        <a:p>
          <a:r>
            <a:rPr lang="ar-DZ" sz="2400" b="1" dirty="0" err="1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المقاولاتية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E19E560-1A15-4DEC-BE7F-C8F92C6C5FB4}" type="parTrans" cxnId="{14F755BC-7FF5-4F40-89C9-0DFB3E73D1D0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F0850FB5-AA1C-4E41-8D2C-0A298598B8A6}" type="sibTrans" cxnId="{14F755BC-7FF5-4F40-89C9-0DFB3E73D1D0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E85C0F2C-7B0B-475F-8496-0574FBC2D91E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إبداع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37BFE13B-C33A-4C2B-B781-C41A98C7CECF}" type="parTrans" cxnId="{DCEE3D07-C64C-48A5-958D-051A1B2DDABE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D3CA49D1-9C62-4CDE-8160-994C99DD47D0}" type="sibTrans" cxnId="{DCEE3D07-C64C-48A5-958D-051A1B2DDABE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0A5D485-AB75-400E-A846-E4D5D0CC778A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تحمل المخاطر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7F215934-FEBE-47D3-B84A-2441F5F7ABE8}" type="parTrans" cxnId="{91799DCB-C1F8-435B-84C4-B319F0D4F744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1A8984CE-72DC-4D3B-990D-BC916A5CAAB8}" type="sibTrans" cxnId="{91799DCB-C1F8-435B-84C4-B319F0D4F744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AD90B1A8-D343-4806-A9CD-51EA410D0D8B}">
      <dgm:prSet phldrT="[Texte]" custT="1"/>
      <dgm:spPr/>
      <dgm:t>
        <a:bodyPr/>
        <a:lstStyle/>
        <a:p>
          <a:r>
            <a:rPr lang="ar-DZ" sz="2400" b="1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rPr>
            <a:t>التجسيد</a:t>
          </a:r>
          <a:endParaRPr lang="fr-FR" sz="2400" b="1" dirty="0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C0F183A6-37D0-4D5B-A55C-9A62125E66BE}" type="parTrans" cxnId="{CC4C5848-6AF3-46D4-A4DA-932844714653}">
      <dgm:prSet/>
      <dgm:spPr/>
      <dgm:t>
        <a:bodyPr/>
        <a:lstStyle/>
        <a:p>
          <a:endParaRPr lang="fr-FR" sz="28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B4941283-BA56-45A3-80EC-CC2515A8869E}" type="sibTrans" cxnId="{CC4C5848-6AF3-46D4-A4DA-932844714653}">
      <dgm:prSet custT="1"/>
      <dgm:spPr/>
      <dgm:t>
        <a:bodyPr/>
        <a:lstStyle/>
        <a:p>
          <a:endParaRPr lang="fr-FR" sz="1000" b="1">
            <a:solidFill>
              <a:schemeClr val="bg1"/>
            </a:solidFill>
            <a:latin typeface="Sakkal Majalla" pitchFamily="2" charset="-78"/>
            <a:cs typeface="Sakkal Majalla" pitchFamily="2" charset="-78"/>
          </a:endParaRPr>
        </a:p>
      </dgm:t>
    </dgm:pt>
    <dgm:pt modelId="{20060BF6-14FC-44BC-A029-FC748A15E308}" type="pres">
      <dgm:prSet presAssocID="{AC81FCFC-74A9-43F2-9E5A-08E1AB547DBD}" presName="linearFlow" presStyleCnt="0">
        <dgm:presLayoutVars>
          <dgm:dir/>
          <dgm:resizeHandles val="exact"/>
        </dgm:presLayoutVars>
      </dgm:prSet>
      <dgm:spPr/>
    </dgm:pt>
    <dgm:pt modelId="{DDBD6DB7-188D-4ACA-8EDB-4084A7AA8BF5}" type="pres">
      <dgm:prSet presAssocID="{B468B5AD-A44E-41A4-9147-771780054F96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230881-7AEA-420F-9857-BA2CB075E77E}" type="pres">
      <dgm:prSet presAssocID="{A8D87071-C40A-43D1-8E40-CE2BD0F29A80}" presName="spacerL" presStyleCnt="0"/>
      <dgm:spPr/>
    </dgm:pt>
    <dgm:pt modelId="{27E58647-3680-41B4-B561-A744BF9BD0AB}" type="pres">
      <dgm:prSet presAssocID="{A8D87071-C40A-43D1-8E40-CE2BD0F29A80}" presName="sibTrans" presStyleLbl="sibTrans2D1" presStyleIdx="0" presStyleCnt="5" custScaleX="41264" custScaleY="44119"/>
      <dgm:spPr/>
      <dgm:t>
        <a:bodyPr/>
        <a:lstStyle/>
        <a:p>
          <a:endParaRPr lang="fr-FR"/>
        </a:p>
      </dgm:t>
    </dgm:pt>
    <dgm:pt modelId="{24C028D9-DF2A-4EFC-B666-89AA18C16E68}" type="pres">
      <dgm:prSet presAssocID="{A8D87071-C40A-43D1-8E40-CE2BD0F29A80}" presName="spacerR" presStyleCnt="0"/>
      <dgm:spPr/>
    </dgm:pt>
    <dgm:pt modelId="{0D15F43B-A34C-4EB9-AA9C-D098EFD50154}" type="pres">
      <dgm:prSet presAssocID="{A0A5D485-AB75-400E-A846-E4D5D0CC778A}" presName="node" presStyleLbl="node1" presStyleIdx="1" presStyleCnt="6" custScaleX="12341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995148A-DCB7-451B-8B85-50BA5A1DB428}" type="pres">
      <dgm:prSet presAssocID="{1A8984CE-72DC-4D3B-990D-BC916A5CAAB8}" presName="spacerL" presStyleCnt="0"/>
      <dgm:spPr/>
    </dgm:pt>
    <dgm:pt modelId="{EEF4FBC9-C800-42AE-87C1-5CE7AC2B7C8E}" type="pres">
      <dgm:prSet presAssocID="{1A8984CE-72DC-4D3B-990D-BC916A5CAAB8}" presName="sibTrans" presStyleLbl="sibTrans2D1" presStyleIdx="1" presStyleCnt="5" custScaleX="41264" custScaleY="44119"/>
      <dgm:spPr/>
      <dgm:t>
        <a:bodyPr/>
        <a:lstStyle/>
        <a:p>
          <a:endParaRPr lang="fr-FR"/>
        </a:p>
      </dgm:t>
    </dgm:pt>
    <dgm:pt modelId="{DA0F351B-0D8E-4147-BD30-AA1BC98F025E}" type="pres">
      <dgm:prSet presAssocID="{1A8984CE-72DC-4D3B-990D-BC916A5CAAB8}" presName="spacerR" presStyleCnt="0"/>
      <dgm:spPr/>
    </dgm:pt>
    <dgm:pt modelId="{B417D9AD-9934-4491-BF13-6FD006E9FA16}" type="pres">
      <dgm:prSet presAssocID="{AD90B1A8-D343-4806-A9CD-51EA410D0D8B}" presName="node" presStyleLbl="node1" presStyleIdx="2" presStyleCnt="6" custScaleX="13057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21E7B04-5DD1-4B60-B447-FF7F9344E6E3}" type="pres">
      <dgm:prSet presAssocID="{B4941283-BA56-45A3-80EC-CC2515A8869E}" presName="spacerL" presStyleCnt="0"/>
      <dgm:spPr/>
    </dgm:pt>
    <dgm:pt modelId="{D1F86AB5-9DBB-43FD-BEAE-566AD5C7D346}" type="pres">
      <dgm:prSet presAssocID="{B4941283-BA56-45A3-80EC-CC2515A8869E}" presName="sibTrans" presStyleLbl="sibTrans2D1" presStyleIdx="2" presStyleCnt="5" custScaleX="41264" custScaleY="44119"/>
      <dgm:spPr/>
      <dgm:t>
        <a:bodyPr/>
        <a:lstStyle/>
        <a:p>
          <a:endParaRPr lang="fr-FR"/>
        </a:p>
      </dgm:t>
    </dgm:pt>
    <dgm:pt modelId="{668703AE-B8FB-48D7-8FDE-0A1D9A0CF617}" type="pres">
      <dgm:prSet presAssocID="{B4941283-BA56-45A3-80EC-CC2515A8869E}" presName="spacerR" presStyleCnt="0"/>
      <dgm:spPr/>
    </dgm:pt>
    <dgm:pt modelId="{7EBA9349-1D78-42FA-A729-BFA3A435FF9E}" type="pres">
      <dgm:prSet presAssocID="{E85C0F2C-7B0B-475F-8496-0574FBC2D91E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91BD9B-DAEB-4CD3-A2CA-DB49118CF8C4}" type="pres">
      <dgm:prSet presAssocID="{D3CA49D1-9C62-4CDE-8160-994C99DD47D0}" presName="spacerL" presStyleCnt="0"/>
      <dgm:spPr/>
    </dgm:pt>
    <dgm:pt modelId="{5078291D-E673-47B1-A329-DED522159C15}" type="pres">
      <dgm:prSet presAssocID="{D3CA49D1-9C62-4CDE-8160-994C99DD47D0}" presName="sibTrans" presStyleLbl="sibTrans2D1" presStyleIdx="3" presStyleCnt="5" custScaleX="41264" custScaleY="44119"/>
      <dgm:spPr/>
      <dgm:t>
        <a:bodyPr/>
        <a:lstStyle/>
        <a:p>
          <a:endParaRPr lang="fr-FR"/>
        </a:p>
      </dgm:t>
    </dgm:pt>
    <dgm:pt modelId="{E16DE878-67B1-4285-85F9-8D80C42477F7}" type="pres">
      <dgm:prSet presAssocID="{D3CA49D1-9C62-4CDE-8160-994C99DD47D0}" presName="spacerR" presStyleCnt="0"/>
      <dgm:spPr/>
    </dgm:pt>
    <dgm:pt modelId="{3551D0D4-2A39-4EEC-80D7-35DAF7BC405A}" type="pres">
      <dgm:prSet presAssocID="{92F974DB-0337-4843-80CB-AEE556096CB2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E0D5D22-3FAB-4BDA-9BAD-1CA4FB3FB763}" type="pres">
      <dgm:prSet presAssocID="{B5095107-A2AC-481F-A6C5-4933150A3952}" presName="spacerL" presStyleCnt="0"/>
      <dgm:spPr/>
    </dgm:pt>
    <dgm:pt modelId="{5F4354D8-37B0-4FA3-8C9B-854E7B683191}" type="pres">
      <dgm:prSet presAssocID="{B5095107-A2AC-481F-A6C5-4933150A3952}" presName="sibTrans" presStyleLbl="sibTrans2D1" presStyleIdx="4" presStyleCnt="5" custScaleX="41264" custScaleY="44119"/>
      <dgm:spPr/>
      <dgm:t>
        <a:bodyPr/>
        <a:lstStyle/>
        <a:p>
          <a:endParaRPr lang="fr-FR"/>
        </a:p>
      </dgm:t>
    </dgm:pt>
    <dgm:pt modelId="{03D6F42E-9579-4BE0-A47B-01798D7E7DF3}" type="pres">
      <dgm:prSet presAssocID="{B5095107-A2AC-481F-A6C5-4933150A3952}" presName="spacerR" presStyleCnt="0"/>
      <dgm:spPr/>
    </dgm:pt>
    <dgm:pt modelId="{14B42F8C-4A8C-4332-AFF2-C7ABD3E4A02C}" type="pres">
      <dgm:prSet presAssocID="{73F322E1-981C-4B05-B5B4-DA00C55E5B78}" presName="node" presStyleLbl="node1" presStyleIdx="5" presStyleCnt="6" custScaleX="136951" custScaleY="128872" custLinFactX="51" custLinFactNeighborX="100000" custLinFactNeighborY="215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AEE661F-4A2C-4958-AD5E-AC2BE0313241}" type="presOf" srcId="{A8D87071-C40A-43D1-8E40-CE2BD0F29A80}" destId="{27E58647-3680-41B4-B561-A744BF9BD0AB}" srcOrd="0" destOrd="0" presId="urn:microsoft.com/office/officeart/2005/8/layout/equation1"/>
    <dgm:cxn modelId="{04018A61-A994-4290-8F91-9051D4D8716D}" type="presOf" srcId="{A0A5D485-AB75-400E-A846-E4D5D0CC778A}" destId="{0D15F43B-A34C-4EB9-AA9C-D098EFD50154}" srcOrd="0" destOrd="0" presId="urn:microsoft.com/office/officeart/2005/8/layout/equation1"/>
    <dgm:cxn modelId="{4EEE56FD-8A9A-4669-B1E5-BA91BD0D2257}" type="presOf" srcId="{AC81FCFC-74A9-43F2-9E5A-08E1AB547DBD}" destId="{20060BF6-14FC-44BC-A029-FC748A15E308}" srcOrd="0" destOrd="0" presId="urn:microsoft.com/office/officeart/2005/8/layout/equation1"/>
    <dgm:cxn modelId="{B959A192-FB55-4288-BD7D-17BB49D74351}" type="presOf" srcId="{92F974DB-0337-4843-80CB-AEE556096CB2}" destId="{3551D0D4-2A39-4EEC-80D7-35DAF7BC405A}" srcOrd="0" destOrd="0" presId="urn:microsoft.com/office/officeart/2005/8/layout/equation1"/>
    <dgm:cxn modelId="{213A0EB3-4AD4-4D00-B91E-35E4881A34AC}" type="presOf" srcId="{AD90B1A8-D343-4806-A9CD-51EA410D0D8B}" destId="{B417D9AD-9934-4491-BF13-6FD006E9FA16}" srcOrd="0" destOrd="0" presId="urn:microsoft.com/office/officeart/2005/8/layout/equation1"/>
    <dgm:cxn modelId="{FE720E68-69AD-492A-B255-5997FDFA06D3}" srcId="{AC81FCFC-74A9-43F2-9E5A-08E1AB547DBD}" destId="{B468B5AD-A44E-41A4-9147-771780054F96}" srcOrd="0" destOrd="0" parTransId="{9B4D7CAA-2A1F-4B41-B108-2B0D5C2B1461}" sibTransId="{A8D87071-C40A-43D1-8E40-CE2BD0F29A80}"/>
    <dgm:cxn modelId="{CE68DEF4-6812-4288-AB3A-73D51ABCD5F1}" type="presOf" srcId="{D3CA49D1-9C62-4CDE-8160-994C99DD47D0}" destId="{5078291D-E673-47B1-A329-DED522159C15}" srcOrd="0" destOrd="0" presId="urn:microsoft.com/office/officeart/2005/8/layout/equation1"/>
    <dgm:cxn modelId="{CC4C5848-6AF3-46D4-A4DA-932844714653}" srcId="{AC81FCFC-74A9-43F2-9E5A-08E1AB547DBD}" destId="{AD90B1A8-D343-4806-A9CD-51EA410D0D8B}" srcOrd="2" destOrd="0" parTransId="{C0F183A6-37D0-4D5B-A55C-9A62125E66BE}" sibTransId="{B4941283-BA56-45A3-80EC-CC2515A8869E}"/>
    <dgm:cxn modelId="{EC9E08CC-73D3-40E1-B2B7-EA01AF5AD348}" type="presOf" srcId="{B4941283-BA56-45A3-80EC-CC2515A8869E}" destId="{D1F86AB5-9DBB-43FD-BEAE-566AD5C7D346}" srcOrd="0" destOrd="0" presId="urn:microsoft.com/office/officeart/2005/8/layout/equation1"/>
    <dgm:cxn modelId="{DCEE3D07-C64C-48A5-958D-051A1B2DDABE}" srcId="{AC81FCFC-74A9-43F2-9E5A-08E1AB547DBD}" destId="{E85C0F2C-7B0B-475F-8496-0574FBC2D91E}" srcOrd="3" destOrd="0" parTransId="{37BFE13B-C33A-4C2B-B781-C41A98C7CECF}" sibTransId="{D3CA49D1-9C62-4CDE-8160-994C99DD47D0}"/>
    <dgm:cxn modelId="{14F755BC-7FF5-4F40-89C9-0DFB3E73D1D0}" srcId="{AC81FCFC-74A9-43F2-9E5A-08E1AB547DBD}" destId="{73F322E1-981C-4B05-B5B4-DA00C55E5B78}" srcOrd="5" destOrd="0" parTransId="{BE19E560-1A15-4DEC-BE7F-C8F92C6C5FB4}" sibTransId="{F0850FB5-AA1C-4E41-8D2C-0A298598B8A6}"/>
    <dgm:cxn modelId="{2C31199E-8185-49D5-A5F1-B8F60F1973C3}" type="presOf" srcId="{B468B5AD-A44E-41A4-9147-771780054F96}" destId="{DDBD6DB7-188D-4ACA-8EDB-4084A7AA8BF5}" srcOrd="0" destOrd="0" presId="urn:microsoft.com/office/officeart/2005/8/layout/equation1"/>
    <dgm:cxn modelId="{6F7432D6-80C6-4D3C-920E-B751D609F70E}" type="presOf" srcId="{B5095107-A2AC-481F-A6C5-4933150A3952}" destId="{5F4354D8-37B0-4FA3-8C9B-854E7B683191}" srcOrd="0" destOrd="0" presId="urn:microsoft.com/office/officeart/2005/8/layout/equation1"/>
    <dgm:cxn modelId="{F1D54419-E881-4CF5-81CF-64CAB97C0FB5}" type="presOf" srcId="{73F322E1-981C-4B05-B5B4-DA00C55E5B78}" destId="{14B42F8C-4A8C-4332-AFF2-C7ABD3E4A02C}" srcOrd="0" destOrd="0" presId="urn:microsoft.com/office/officeart/2005/8/layout/equation1"/>
    <dgm:cxn modelId="{DDA2587D-C345-4B8D-AB93-BBF5C69A0E8B}" type="presOf" srcId="{1A8984CE-72DC-4D3B-990D-BC916A5CAAB8}" destId="{EEF4FBC9-C800-42AE-87C1-5CE7AC2B7C8E}" srcOrd="0" destOrd="0" presId="urn:microsoft.com/office/officeart/2005/8/layout/equation1"/>
    <dgm:cxn modelId="{95D5FD16-7CAB-4623-A450-A5EDC3D28B43}" type="presOf" srcId="{E85C0F2C-7B0B-475F-8496-0574FBC2D91E}" destId="{7EBA9349-1D78-42FA-A729-BFA3A435FF9E}" srcOrd="0" destOrd="0" presId="urn:microsoft.com/office/officeart/2005/8/layout/equation1"/>
    <dgm:cxn modelId="{36604389-24BB-4E0A-8C07-D77C033BA25D}" srcId="{AC81FCFC-74A9-43F2-9E5A-08E1AB547DBD}" destId="{92F974DB-0337-4843-80CB-AEE556096CB2}" srcOrd="4" destOrd="0" parTransId="{08C99E0C-EA60-4171-AFE5-22182AC140A1}" sibTransId="{B5095107-A2AC-481F-A6C5-4933150A3952}"/>
    <dgm:cxn modelId="{91799DCB-C1F8-435B-84C4-B319F0D4F744}" srcId="{AC81FCFC-74A9-43F2-9E5A-08E1AB547DBD}" destId="{A0A5D485-AB75-400E-A846-E4D5D0CC778A}" srcOrd="1" destOrd="0" parTransId="{7F215934-FEBE-47D3-B84A-2441F5F7ABE8}" sibTransId="{1A8984CE-72DC-4D3B-990D-BC916A5CAAB8}"/>
    <dgm:cxn modelId="{53733382-AA89-4EBC-A5F6-30F5E782EF37}" type="presParOf" srcId="{20060BF6-14FC-44BC-A029-FC748A15E308}" destId="{DDBD6DB7-188D-4ACA-8EDB-4084A7AA8BF5}" srcOrd="0" destOrd="0" presId="urn:microsoft.com/office/officeart/2005/8/layout/equation1"/>
    <dgm:cxn modelId="{65CC3F7B-58D5-4730-921C-A9A7161E4CBC}" type="presParOf" srcId="{20060BF6-14FC-44BC-A029-FC748A15E308}" destId="{F7230881-7AEA-420F-9857-BA2CB075E77E}" srcOrd="1" destOrd="0" presId="urn:microsoft.com/office/officeart/2005/8/layout/equation1"/>
    <dgm:cxn modelId="{F8BED306-1F6B-4FA4-8D24-14AE5B03844A}" type="presParOf" srcId="{20060BF6-14FC-44BC-A029-FC748A15E308}" destId="{27E58647-3680-41B4-B561-A744BF9BD0AB}" srcOrd="2" destOrd="0" presId="urn:microsoft.com/office/officeart/2005/8/layout/equation1"/>
    <dgm:cxn modelId="{63D08329-7D01-4884-9B53-43832D18581D}" type="presParOf" srcId="{20060BF6-14FC-44BC-A029-FC748A15E308}" destId="{24C028D9-DF2A-4EFC-B666-89AA18C16E68}" srcOrd="3" destOrd="0" presId="urn:microsoft.com/office/officeart/2005/8/layout/equation1"/>
    <dgm:cxn modelId="{51CB2ADE-2AF3-441F-B72D-35B263D67255}" type="presParOf" srcId="{20060BF6-14FC-44BC-A029-FC748A15E308}" destId="{0D15F43B-A34C-4EB9-AA9C-D098EFD50154}" srcOrd="4" destOrd="0" presId="urn:microsoft.com/office/officeart/2005/8/layout/equation1"/>
    <dgm:cxn modelId="{F1AD11B6-B2A3-463F-AD69-E452158013F4}" type="presParOf" srcId="{20060BF6-14FC-44BC-A029-FC748A15E308}" destId="{5995148A-DCB7-451B-8B85-50BA5A1DB428}" srcOrd="5" destOrd="0" presId="urn:microsoft.com/office/officeart/2005/8/layout/equation1"/>
    <dgm:cxn modelId="{556F33F8-64F5-490F-90D4-C43343C90E9A}" type="presParOf" srcId="{20060BF6-14FC-44BC-A029-FC748A15E308}" destId="{EEF4FBC9-C800-42AE-87C1-5CE7AC2B7C8E}" srcOrd="6" destOrd="0" presId="urn:microsoft.com/office/officeart/2005/8/layout/equation1"/>
    <dgm:cxn modelId="{7FF123CF-FDE7-45CA-A89F-DAF44942425B}" type="presParOf" srcId="{20060BF6-14FC-44BC-A029-FC748A15E308}" destId="{DA0F351B-0D8E-4147-BD30-AA1BC98F025E}" srcOrd="7" destOrd="0" presId="urn:microsoft.com/office/officeart/2005/8/layout/equation1"/>
    <dgm:cxn modelId="{B8E6724F-EF7D-4AA8-AE7F-B41545734331}" type="presParOf" srcId="{20060BF6-14FC-44BC-A029-FC748A15E308}" destId="{B417D9AD-9934-4491-BF13-6FD006E9FA16}" srcOrd="8" destOrd="0" presId="urn:microsoft.com/office/officeart/2005/8/layout/equation1"/>
    <dgm:cxn modelId="{100EC72D-2AE7-4C87-B547-87B26B3D72FB}" type="presParOf" srcId="{20060BF6-14FC-44BC-A029-FC748A15E308}" destId="{F21E7B04-5DD1-4B60-B447-FF7F9344E6E3}" srcOrd="9" destOrd="0" presId="urn:microsoft.com/office/officeart/2005/8/layout/equation1"/>
    <dgm:cxn modelId="{5812BC87-6B90-45CE-9E46-99C045C045FD}" type="presParOf" srcId="{20060BF6-14FC-44BC-A029-FC748A15E308}" destId="{D1F86AB5-9DBB-43FD-BEAE-566AD5C7D346}" srcOrd="10" destOrd="0" presId="urn:microsoft.com/office/officeart/2005/8/layout/equation1"/>
    <dgm:cxn modelId="{EC3CA01F-9ABE-49F6-BB2B-396A8435A588}" type="presParOf" srcId="{20060BF6-14FC-44BC-A029-FC748A15E308}" destId="{668703AE-B8FB-48D7-8FDE-0A1D9A0CF617}" srcOrd="11" destOrd="0" presId="urn:microsoft.com/office/officeart/2005/8/layout/equation1"/>
    <dgm:cxn modelId="{6B76CC6F-E215-4FA5-B66F-501C95FEB0E8}" type="presParOf" srcId="{20060BF6-14FC-44BC-A029-FC748A15E308}" destId="{7EBA9349-1D78-42FA-A729-BFA3A435FF9E}" srcOrd="12" destOrd="0" presId="urn:microsoft.com/office/officeart/2005/8/layout/equation1"/>
    <dgm:cxn modelId="{50AFFFAD-B560-4D7D-9D21-0A59B4E3AB5C}" type="presParOf" srcId="{20060BF6-14FC-44BC-A029-FC748A15E308}" destId="{BF91BD9B-DAEB-4CD3-A2CA-DB49118CF8C4}" srcOrd="13" destOrd="0" presId="urn:microsoft.com/office/officeart/2005/8/layout/equation1"/>
    <dgm:cxn modelId="{069F1DCA-7123-4E71-9392-978641798FB4}" type="presParOf" srcId="{20060BF6-14FC-44BC-A029-FC748A15E308}" destId="{5078291D-E673-47B1-A329-DED522159C15}" srcOrd="14" destOrd="0" presId="urn:microsoft.com/office/officeart/2005/8/layout/equation1"/>
    <dgm:cxn modelId="{66539BC1-61B0-41DE-BE35-1DBC0C669543}" type="presParOf" srcId="{20060BF6-14FC-44BC-A029-FC748A15E308}" destId="{E16DE878-67B1-4285-85F9-8D80C42477F7}" srcOrd="15" destOrd="0" presId="urn:microsoft.com/office/officeart/2005/8/layout/equation1"/>
    <dgm:cxn modelId="{7AF38D30-2746-4C35-B007-ED1AA73FE7EA}" type="presParOf" srcId="{20060BF6-14FC-44BC-A029-FC748A15E308}" destId="{3551D0D4-2A39-4EEC-80D7-35DAF7BC405A}" srcOrd="16" destOrd="0" presId="urn:microsoft.com/office/officeart/2005/8/layout/equation1"/>
    <dgm:cxn modelId="{694B75BF-AA46-4DE3-B19C-9CFECBAFECE5}" type="presParOf" srcId="{20060BF6-14FC-44BC-A029-FC748A15E308}" destId="{DE0D5D22-3FAB-4BDA-9BAD-1CA4FB3FB763}" srcOrd="17" destOrd="0" presId="urn:microsoft.com/office/officeart/2005/8/layout/equation1"/>
    <dgm:cxn modelId="{2A3C7074-AEC5-4ED1-AAFB-BFA3FEF5BDD3}" type="presParOf" srcId="{20060BF6-14FC-44BC-A029-FC748A15E308}" destId="{5F4354D8-37B0-4FA3-8C9B-854E7B683191}" srcOrd="18" destOrd="0" presId="urn:microsoft.com/office/officeart/2005/8/layout/equation1"/>
    <dgm:cxn modelId="{9780BCFC-DA7E-4B97-AA21-3B2F9C608E36}" type="presParOf" srcId="{20060BF6-14FC-44BC-A029-FC748A15E308}" destId="{03D6F42E-9579-4BE0-A47B-01798D7E7DF3}" srcOrd="19" destOrd="0" presId="urn:microsoft.com/office/officeart/2005/8/layout/equation1"/>
    <dgm:cxn modelId="{3D286394-41E7-4D02-AE1D-B187520F0E1C}" type="presParOf" srcId="{20060BF6-14FC-44BC-A029-FC748A15E308}" destId="{14B42F8C-4A8C-4332-AFF2-C7ABD3E4A02C}" srcOrd="20" destOrd="0" presId="urn:microsoft.com/office/officeart/2005/8/layout/equation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733C2B8-0F61-4E2D-9BD8-57AE2344A9DF}" type="doc">
      <dgm:prSet loTypeId="urn:microsoft.com/office/officeart/2005/8/layout/cycle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3FE54DC-5B60-45C0-99FA-F9C0787E094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المدرسة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1E380B01-AC12-4D02-AE41-20C13AC72BD1}" type="par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6432DA3C-F8E8-4E65-9497-43795DC06328}" type="sibTrans" cxnId="{6B9C1461-588D-4F4B-BFF2-A146E7BB550B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9DECA7C-47D5-47E5-B905-35ECF448C59D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الدين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85DEE8A-91FF-47A4-907D-E11FE3EAA287}" type="par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BCE49E79-FC99-43CB-85E8-84FB6D518CBA}" type="sibTrans" cxnId="{78931D61-69E9-421B-AEC1-8B3316BA699C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8BD453C0-A7C6-4204-9D3C-996B96BD2B5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العادات والتقاليد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2CAED69-3250-4C22-BBA4-3CF4D26804AE}" type="par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34CC356-6BBB-40DE-89D1-DA993AA2A458}" type="sibTrans" cxnId="{C99FA56E-5C44-40ED-8039-DF4560088AB6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44CD833E-4A9F-46BE-A1F1-9CA07C548213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الأسرة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B21F6685-74AC-4389-9532-8D9DC187EAAF}" type="par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F742E265-1F16-4996-8471-93C0489773F2}" type="sibTrans" cxnId="{61A16ECD-A503-4B07-9C5B-EB96F3C28558}">
      <dgm:prSet/>
      <dgm:spPr/>
      <dgm:t>
        <a:bodyPr/>
        <a:lstStyle/>
        <a:p>
          <a:endParaRPr lang="fr-FR" sz="2800" b="1">
            <a:latin typeface="Sakkal Majalla" pitchFamily="2" charset="-78"/>
            <a:cs typeface="Sakkal Majalla" pitchFamily="2" charset="-78"/>
          </a:endParaRPr>
        </a:p>
      </dgm:t>
    </dgm:pt>
    <dgm:pt modelId="{A865EF08-D1B5-48DD-93DC-4F374172FB96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المهارات التقنية والتفاعلية </a:t>
          </a:r>
          <a:r>
            <a:rPr lang="ar-DZ" sz="1800" b="1" dirty="0" err="1" smtClean="0">
              <a:latin typeface="Sakkal Majalla" pitchFamily="2" charset="-78"/>
              <a:cs typeface="Sakkal Majalla" pitchFamily="2" charset="-78"/>
            </a:rPr>
            <a:t>والانسانية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4C452F35-C3EB-4A18-A06D-19DBA7659DA4}" type="parTrans" cxnId="{14EC15EC-9978-41C5-BAD4-82D4FCD1A933}">
      <dgm:prSet/>
      <dgm:spPr/>
      <dgm:t>
        <a:bodyPr/>
        <a:lstStyle/>
        <a:p>
          <a:endParaRPr lang="fr-FR"/>
        </a:p>
      </dgm:t>
    </dgm:pt>
    <dgm:pt modelId="{B4153A48-E657-4841-AE2A-8F073298D513}" type="sibTrans" cxnId="{14EC15EC-9978-41C5-BAD4-82D4FCD1A933}">
      <dgm:prSet/>
      <dgm:spPr/>
      <dgm:t>
        <a:bodyPr/>
        <a:lstStyle/>
        <a:p>
          <a:endParaRPr lang="fr-FR"/>
        </a:p>
      </dgm:t>
    </dgm:pt>
    <dgm:pt modelId="{825A3C79-77A8-4B35-92AC-37C8EABF0A00}">
      <dgm:prSet phldrT="[Texte]" custT="1"/>
      <dgm:spPr/>
      <dgm:t>
        <a:bodyPr/>
        <a:lstStyle/>
        <a:p>
          <a:r>
            <a:rPr lang="ar-DZ" sz="1800" b="1" dirty="0" smtClean="0">
              <a:latin typeface="Sakkal Majalla" pitchFamily="2" charset="-78"/>
              <a:cs typeface="Sakkal Majalla" pitchFamily="2" charset="-78"/>
            </a:rPr>
            <a:t>المحيط الاجتماعي</a:t>
          </a:r>
          <a:endParaRPr lang="fr-FR" sz="1800" b="1" dirty="0">
            <a:latin typeface="Sakkal Majalla" pitchFamily="2" charset="-78"/>
            <a:cs typeface="Sakkal Majalla" pitchFamily="2" charset="-78"/>
          </a:endParaRPr>
        </a:p>
      </dgm:t>
    </dgm:pt>
    <dgm:pt modelId="{F007B7F1-9F5E-4E4C-ABE9-41D6A8175703}" type="parTrans" cxnId="{8D064959-88E2-417B-9E9A-A822E05745BD}">
      <dgm:prSet/>
      <dgm:spPr/>
      <dgm:t>
        <a:bodyPr/>
        <a:lstStyle/>
        <a:p>
          <a:endParaRPr lang="fr-FR"/>
        </a:p>
      </dgm:t>
    </dgm:pt>
    <dgm:pt modelId="{3DFE3BE1-181C-4F1E-9204-3C25BE6A6DF9}" type="sibTrans" cxnId="{8D064959-88E2-417B-9E9A-A822E05745BD}">
      <dgm:prSet/>
      <dgm:spPr/>
      <dgm:t>
        <a:bodyPr/>
        <a:lstStyle/>
        <a:p>
          <a:endParaRPr lang="fr-FR"/>
        </a:p>
      </dgm:t>
    </dgm:pt>
    <dgm:pt modelId="{5FE44A76-CB3B-4979-A062-355B3B1F3093}" type="pres">
      <dgm:prSet presAssocID="{3733C2B8-0F61-4E2D-9BD8-57AE2344A9D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D5A104D-8826-40BD-A666-818AD207BAB5}" type="pres">
      <dgm:prSet presAssocID="{44CD833E-4A9F-46BE-A1F1-9CA07C548213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8D573E-0F03-443C-9308-71B9E1B934C1}" type="pres">
      <dgm:prSet presAssocID="{44CD833E-4A9F-46BE-A1F1-9CA07C548213}" presName="spNode" presStyleCnt="0"/>
      <dgm:spPr/>
    </dgm:pt>
    <dgm:pt modelId="{946E4A3F-689C-4BD6-8B02-F2C37817564C}" type="pres">
      <dgm:prSet presAssocID="{F742E265-1F16-4996-8471-93C0489773F2}" presName="sibTrans" presStyleLbl="sibTrans1D1" presStyleIdx="0" presStyleCnt="6"/>
      <dgm:spPr/>
      <dgm:t>
        <a:bodyPr/>
        <a:lstStyle/>
        <a:p>
          <a:endParaRPr lang="fr-FR"/>
        </a:p>
      </dgm:t>
    </dgm:pt>
    <dgm:pt modelId="{12D910F7-67E9-4F2A-9A5B-BD9F10478BBC}" type="pres">
      <dgm:prSet presAssocID="{825A3C79-77A8-4B35-92AC-37C8EABF0A0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E70D5E-879A-4D6A-87BC-7F37A3D9ADF2}" type="pres">
      <dgm:prSet presAssocID="{825A3C79-77A8-4B35-92AC-37C8EABF0A00}" presName="spNode" presStyleCnt="0"/>
      <dgm:spPr/>
    </dgm:pt>
    <dgm:pt modelId="{F3889FF6-9CBE-43D9-8BE8-A2A45AD2D3BF}" type="pres">
      <dgm:prSet presAssocID="{3DFE3BE1-181C-4F1E-9204-3C25BE6A6DF9}" presName="sibTrans" presStyleLbl="sibTrans1D1" presStyleIdx="1" presStyleCnt="6"/>
      <dgm:spPr/>
      <dgm:t>
        <a:bodyPr/>
        <a:lstStyle/>
        <a:p>
          <a:endParaRPr lang="fr-FR"/>
        </a:p>
      </dgm:t>
    </dgm:pt>
    <dgm:pt modelId="{4E41899D-25ED-46A5-88CC-4DFCDE8367C3}" type="pres">
      <dgm:prSet presAssocID="{73FE54DC-5B60-45C0-99FA-F9C0787E094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ADE07E-4F28-4464-B8C7-B5681438CEF6}" type="pres">
      <dgm:prSet presAssocID="{73FE54DC-5B60-45C0-99FA-F9C0787E094D}" presName="spNode" presStyleCnt="0"/>
      <dgm:spPr/>
    </dgm:pt>
    <dgm:pt modelId="{31C2537F-9E75-4EAD-AC45-6BA885C9F890}" type="pres">
      <dgm:prSet presAssocID="{6432DA3C-F8E8-4E65-9497-43795DC06328}" presName="sibTrans" presStyleLbl="sibTrans1D1" presStyleIdx="2" presStyleCnt="6"/>
      <dgm:spPr/>
      <dgm:t>
        <a:bodyPr/>
        <a:lstStyle/>
        <a:p>
          <a:endParaRPr lang="fr-FR"/>
        </a:p>
      </dgm:t>
    </dgm:pt>
    <dgm:pt modelId="{0337D912-9522-470C-B52C-E89F59AA06C8}" type="pres">
      <dgm:prSet presAssocID="{F9DECA7C-47D5-47E5-B905-35ECF448C59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F85108E-BAEF-4E58-B7C3-9C9C38353478}" type="pres">
      <dgm:prSet presAssocID="{F9DECA7C-47D5-47E5-B905-35ECF448C59D}" presName="spNode" presStyleCnt="0"/>
      <dgm:spPr/>
    </dgm:pt>
    <dgm:pt modelId="{6F62445A-4BAD-4B44-BCA1-AC183A97729C}" type="pres">
      <dgm:prSet presAssocID="{BCE49E79-FC99-43CB-85E8-84FB6D518CBA}" presName="sibTrans" presStyleLbl="sibTrans1D1" presStyleIdx="3" presStyleCnt="6"/>
      <dgm:spPr/>
      <dgm:t>
        <a:bodyPr/>
        <a:lstStyle/>
        <a:p>
          <a:endParaRPr lang="fr-FR"/>
        </a:p>
      </dgm:t>
    </dgm:pt>
    <dgm:pt modelId="{B84021AB-4DB7-49D7-850E-28CF4DA025A0}" type="pres">
      <dgm:prSet presAssocID="{8BD453C0-A7C6-4204-9D3C-996B96BD2B53}" presName="node" presStyleLbl="node1" presStyleIdx="4" presStyleCnt="6" custScaleX="12574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424720D-DAA4-4BDE-A061-ADA637441433}" type="pres">
      <dgm:prSet presAssocID="{8BD453C0-A7C6-4204-9D3C-996B96BD2B53}" presName="spNode" presStyleCnt="0"/>
      <dgm:spPr/>
    </dgm:pt>
    <dgm:pt modelId="{A7AD0122-A01E-43D8-94D0-88C553429528}" type="pres">
      <dgm:prSet presAssocID="{A34CC356-6BBB-40DE-89D1-DA993AA2A458}" presName="sibTrans" presStyleLbl="sibTrans1D1" presStyleIdx="4" presStyleCnt="6"/>
      <dgm:spPr/>
      <dgm:t>
        <a:bodyPr/>
        <a:lstStyle/>
        <a:p>
          <a:endParaRPr lang="fr-FR"/>
        </a:p>
      </dgm:t>
    </dgm:pt>
    <dgm:pt modelId="{04A3C537-9CCB-4DD2-9929-99C68EBAE123}" type="pres">
      <dgm:prSet presAssocID="{A865EF08-D1B5-48DD-93DC-4F374172FB96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32B575-AE1B-4E14-B8DB-C2836D5A4670}" type="pres">
      <dgm:prSet presAssocID="{A865EF08-D1B5-48DD-93DC-4F374172FB96}" presName="spNode" presStyleCnt="0"/>
      <dgm:spPr/>
    </dgm:pt>
    <dgm:pt modelId="{F769C523-4E8C-4579-8E63-D0385E0F5C14}" type="pres">
      <dgm:prSet presAssocID="{B4153A48-E657-4841-AE2A-8F073298D513}" presName="sibTrans" presStyleLbl="sibTrans1D1" presStyleIdx="5" presStyleCnt="6"/>
      <dgm:spPr/>
      <dgm:t>
        <a:bodyPr/>
        <a:lstStyle/>
        <a:p>
          <a:endParaRPr lang="fr-FR"/>
        </a:p>
      </dgm:t>
    </dgm:pt>
  </dgm:ptLst>
  <dgm:cxnLst>
    <dgm:cxn modelId="{2CAF804C-E497-40BA-AC0B-BA87A08F758C}" type="presOf" srcId="{BCE49E79-FC99-43CB-85E8-84FB6D518CBA}" destId="{6F62445A-4BAD-4B44-BCA1-AC183A97729C}" srcOrd="0" destOrd="0" presId="urn:microsoft.com/office/officeart/2005/8/layout/cycle6"/>
    <dgm:cxn modelId="{C0E7223B-E885-463D-A4D7-D67B452BBF80}" type="presOf" srcId="{8BD453C0-A7C6-4204-9D3C-996B96BD2B53}" destId="{B84021AB-4DB7-49D7-850E-28CF4DA025A0}" srcOrd="0" destOrd="0" presId="urn:microsoft.com/office/officeart/2005/8/layout/cycle6"/>
    <dgm:cxn modelId="{DABD26C4-D15A-4673-8A6D-D13B42B1F51B}" type="presOf" srcId="{F9DECA7C-47D5-47E5-B905-35ECF448C59D}" destId="{0337D912-9522-470C-B52C-E89F59AA06C8}" srcOrd="0" destOrd="0" presId="urn:microsoft.com/office/officeart/2005/8/layout/cycle6"/>
    <dgm:cxn modelId="{C99FA56E-5C44-40ED-8039-DF4560088AB6}" srcId="{3733C2B8-0F61-4E2D-9BD8-57AE2344A9DF}" destId="{8BD453C0-A7C6-4204-9D3C-996B96BD2B53}" srcOrd="4" destOrd="0" parTransId="{F2CAED69-3250-4C22-BBA4-3CF4D26804AE}" sibTransId="{A34CC356-6BBB-40DE-89D1-DA993AA2A458}"/>
    <dgm:cxn modelId="{14EC15EC-9978-41C5-BAD4-82D4FCD1A933}" srcId="{3733C2B8-0F61-4E2D-9BD8-57AE2344A9DF}" destId="{A865EF08-D1B5-48DD-93DC-4F374172FB96}" srcOrd="5" destOrd="0" parTransId="{4C452F35-C3EB-4A18-A06D-19DBA7659DA4}" sibTransId="{B4153A48-E657-4841-AE2A-8F073298D513}"/>
    <dgm:cxn modelId="{61A16ECD-A503-4B07-9C5B-EB96F3C28558}" srcId="{3733C2B8-0F61-4E2D-9BD8-57AE2344A9DF}" destId="{44CD833E-4A9F-46BE-A1F1-9CA07C548213}" srcOrd="0" destOrd="0" parTransId="{B21F6685-74AC-4389-9532-8D9DC187EAAF}" sibTransId="{F742E265-1F16-4996-8471-93C0489773F2}"/>
    <dgm:cxn modelId="{65760883-A002-4899-9DAA-58AB62DA799B}" type="presOf" srcId="{3733C2B8-0F61-4E2D-9BD8-57AE2344A9DF}" destId="{5FE44A76-CB3B-4979-A062-355B3B1F3093}" srcOrd="0" destOrd="0" presId="urn:microsoft.com/office/officeart/2005/8/layout/cycle6"/>
    <dgm:cxn modelId="{31699762-40E2-481D-9D37-99BD7C462810}" type="presOf" srcId="{A34CC356-6BBB-40DE-89D1-DA993AA2A458}" destId="{A7AD0122-A01E-43D8-94D0-88C553429528}" srcOrd="0" destOrd="0" presId="urn:microsoft.com/office/officeart/2005/8/layout/cycle6"/>
    <dgm:cxn modelId="{9A1DB752-C7C9-4ED8-8D41-B9A561C226E2}" type="presOf" srcId="{73FE54DC-5B60-45C0-99FA-F9C0787E094D}" destId="{4E41899D-25ED-46A5-88CC-4DFCDE8367C3}" srcOrd="0" destOrd="0" presId="urn:microsoft.com/office/officeart/2005/8/layout/cycle6"/>
    <dgm:cxn modelId="{2ADBEDD3-0EAB-43C1-A3D3-E8EADB63963A}" type="presOf" srcId="{825A3C79-77A8-4B35-92AC-37C8EABF0A00}" destId="{12D910F7-67E9-4F2A-9A5B-BD9F10478BBC}" srcOrd="0" destOrd="0" presId="urn:microsoft.com/office/officeart/2005/8/layout/cycle6"/>
    <dgm:cxn modelId="{1C113181-B64D-4866-BF00-F4F6F5C62FC8}" type="presOf" srcId="{3DFE3BE1-181C-4F1E-9204-3C25BE6A6DF9}" destId="{F3889FF6-9CBE-43D9-8BE8-A2A45AD2D3BF}" srcOrd="0" destOrd="0" presId="urn:microsoft.com/office/officeart/2005/8/layout/cycle6"/>
    <dgm:cxn modelId="{6B9C1461-588D-4F4B-BFF2-A146E7BB550B}" srcId="{3733C2B8-0F61-4E2D-9BD8-57AE2344A9DF}" destId="{73FE54DC-5B60-45C0-99FA-F9C0787E094D}" srcOrd="2" destOrd="0" parTransId="{1E380B01-AC12-4D02-AE41-20C13AC72BD1}" sibTransId="{6432DA3C-F8E8-4E65-9497-43795DC06328}"/>
    <dgm:cxn modelId="{1C1BB5BD-87DE-43AF-BADE-C2F47FAE78BA}" type="presOf" srcId="{B4153A48-E657-4841-AE2A-8F073298D513}" destId="{F769C523-4E8C-4579-8E63-D0385E0F5C14}" srcOrd="0" destOrd="0" presId="urn:microsoft.com/office/officeart/2005/8/layout/cycle6"/>
    <dgm:cxn modelId="{8D064959-88E2-417B-9E9A-A822E05745BD}" srcId="{3733C2B8-0F61-4E2D-9BD8-57AE2344A9DF}" destId="{825A3C79-77A8-4B35-92AC-37C8EABF0A00}" srcOrd="1" destOrd="0" parTransId="{F007B7F1-9F5E-4E4C-ABE9-41D6A8175703}" sibTransId="{3DFE3BE1-181C-4F1E-9204-3C25BE6A6DF9}"/>
    <dgm:cxn modelId="{EA46A589-AA30-4764-A234-1A14396DB178}" type="presOf" srcId="{F742E265-1F16-4996-8471-93C0489773F2}" destId="{946E4A3F-689C-4BD6-8B02-F2C37817564C}" srcOrd="0" destOrd="0" presId="urn:microsoft.com/office/officeart/2005/8/layout/cycle6"/>
    <dgm:cxn modelId="{AE42AB55-5344-412D-9508-E0EF8B76DEDD}" type="presOf" srcId="{6432DA3C-F8E8-4E65-9497-43795DC06328}" destId="{31C2537F-9E75-4EAD-AC45-6BA885C9F890}" srcOrd="0" destOrd="0" presId="urn:microsoft.com/office/officeart/2005/8/layout/cycle6"/>
    <dgm:cxn modelId="{05D1170E-0AA5-44B0-B264-F5F56878766B}" type="presOf" srcId="{A865EF08-D1B5-48DD-93DC-4F374172FB96}" destId="{04A3C537-9CCB-4DD2-9929-99C68EBAE123}" srcOrd="0" destOrd="0" presId="urn:microsoft.com/office/officeart/2005/8/layout/cycle6"/>
    <dgm:cxn modelId="{78931D61-69E9-421B-AEC1-8B3316BA699C}" srcId="{3733C2B8-0F61-4E2D-9BD8-57AE2344A9DF}" destId="{F9DECA7C-47D5-47E5-B905-35ECF448C59D}" srcOrd="3" destOrd="0" parTransId="{B85DEE8A-91FF-47A4-907D-E11FE3EAA287}" sibTransId="{BCE49E79-FC99-43CB-85E8-84FB6D518CBA}"/>
    <dgm:cxn modelId="{A066B20D-5516-4EB0-ADE0-0367F5716B11}" type="presOf" srcId="{44CD833E-4A9F-46BE-A1F1-9CA07C548213}" destId="{BD5A104D-8826-40BD-A666-818AD207BAB5}" srcOrd="0" destOrd="0" presId="urn:microsoft.com/office/officeart/2005/8/layout/cycle6"/>
    <dgm:cxn modelId="{CAC39367-722B-4CCE-991A-6F70CDF04A74}" type="presParOf" srcId="{5FE44A76-CB3B-4979-A062-355B3B1F3093}" destId="{BD5A104D-8826-40BD-A666-818AD207BAB5}" srcOrd="0" destOrd="0" presId="urn:microsoft.com/office/officeart/2005/8/layout/cycle6"/>
    <dgm:cxn modelId="{7A842CE2-7E77-492E-B101-A851289D6DF2}" type="presParOf" srcId="{5FE44A76-CB3B-4979-A062-355B3B1F3093}" destId="{B38D573E-0F03-443C-9308-71B9E1B934C1}" srcOrd="1" destOrd="0" presId="urn:microsoft.com/office/officeart/2005/8/layout/cycle6"/>
    <dgm:cxn modelId="{5DA41EE1-16BB-4DF3-9039-0FDFB2266489}" type="presParOf" srcId="{5FE44A76-CB3B-4979-A062-355B3B1F3093}" destId="{946E4A3F-689C-4BD6-8B02-F2C37817564C}" srcOrd="2" destOrd="0" presId="urn:microsoft.com/office/officeart/2005/8/layout/cycle6"/>
    <dgm:cxn modelId="{C5F41558-E192-42A4-953C-2144668A8A18}" type="presParOf" srcId="{5FE44A76-CB3B-4979-A062-355B3B1F3093}" destId="{12D910F7-67E9-4F2A-9A5B-BD9F10478BBC}" srcOrd="3" destOrd="0" presId="urn:microsoft.com/office/officeart/2005/8/layout/cycle6"/>
    <dgm:cxn modelId="{79E90B79-636C-46E5-BB84-E08539990E0D}" type="presParOf" srcId="{5FE44A76-CB3B-4979-A062-355B3B1F3093}" destId="{85E70D5E-879A-4D6A-87BC-7F37A3D9ADF2}" srcOrd="4" destOrd="0" presId="urn:microsoft.com/office/officeart/2005/8/layout/cycle6"/>
    <dgm:cxn modelId="{9191C958-06B2-4801-8983-9D6782828D82}" type="presParOf" srcId="{5FE44A76-CB3B-4979-A062-355B3B1F3093}" destId="{F3889FF6-9CBE-43D9-8BE8-A2A45AD2D3BF}" srcOrd="5" destOrd="0" presId="urn:microsoft.com/office/officeart/2005/8/layout/cycle6"/>
    <dgm:cxn modelId="{D18B0A84-8D46-4410-BCEB-21EB9C28CC40}" type="presParOf" srcId="{5FE44A76-CB3B-4979-A062-355B3B1F3093}" destId="{4E41899D-25ED-46A5-88CC-4DFCDE8367C3}" srcOrd="6" destOrd="0" presId="urn:microsoft.com/office/officeart/2005/8/layout/cycle6"/>
    <dgm:cxn modelId="{4ECF7673-19DF-4ED4-9533-7C4FB72D02CD}" type="presParOf" srcId="{5FE44A76-CB3B-4979-A062-355B3B1F3093}" destId="{D0ADE07E-4F28-4464-B8C7-B5681438CEF6}" srcOrd="7" destOrd="0" presId="urn:microsoft.com/office/officeart/2005/8/layout/cycle6"/>
    <dgm:cxn modelId="{7A152468-17D2-44E6-B636-1EE9CC9F9578}" type="presParOf" srcId="{5FE44A76-CB3B-4979-A062-355B3B1F3093}" destId="{31C2537F-9E75-4EAD-AC45-6BA885C9F890}" srcOrd="8" destOrd="0" presId="urn:microsoft.com/office/officeart/2005/8/layout/cycle6"/>
    <dgm:cxn modelId="{E94E80EE-438C-403B-A1FE-1772E6026277}" type="presParOf" srcId="{5FE44A76-CB3B-4979-A062-355B3B1F3093}" destId="{0337D912-9522-470C-B52C-E89F59AA06C8}" srcOrd="9" destOrd="0" presId="urn:microsoft.com/office/officeart/2005/8/layout/cycle6"/>
    <dgm:cxn modelId="{BC481B9F-7A80-4EFD-970F-FC970864EF16}" type="presParOf" srcId="{5FE44A76-CB3B-4979-A062-355B3B1F3093}" destId="{BF85108E-BAEF-4E58-B7C3-9C9C38353478}" srcOrd="10" destOrd="0" presId="urn:microsoft.com/office/officeart/2005/8/layout/cycle6"/>
    <dgm:cxn modelId="{21ACB052-73FF-43F6-B44B-06D725C522AF}" type="presParOf" srcId="{5FE44A76-CB3B-4979-A062-355B3B1F3093}" destId="{6F62445A-4BAD-4B44-BCA1-AC183A97729C}" srcOrd="11" destOrd="0" presId="urn:microsoft.com/office/officeart/2005/8/layout/cycle6"/>
    <dgm:cxn modelId="{85301ADA-7C3C-49E1-84F0-E746C8B568CB}" type="presParOf" srcId="{5FE44A76-CB3B-4979-A062-355B3B1F3093}" destId="{B84021AB-4DB7-49D7-850E-28CF4DA025A0}" srcOrd="12" destOrd="0" presId="urn:microsoft.com/office/officeart/2005/8/layout/cycle6"/>
    <dgm:cxn modelId="{BEC54DF3-693D-450B-BDAC-8FDD1925A028}" type="presParOf" srcId="{5FE44A76-CB3B-4979-A062-355B3B1F3093}" destId="{4424720D-DAA4-4BDE-A061-ADA637441433}" srcOrd="13" destOrd="0" presId="urn:microsoft.com/office/officeart/2005/8/layout/cycle6"/>
    <dgm:cxn modelId="{F8C974CA-61C5-46C6-8ED5-BEF581B781D7}" type="presParOf" srcId="{5FE44A76-CB3B-4979-A062-355B3B1F3093}" destId="{A7AD0122-A01E-43D8-94D0-88C553429528}" srcOrd="14" destOrd="0" presId="urn:microsoft.com/office/officeart/2005/8/layout/cycle6"/>
    <dgm:cxn modelId="{17BF325D-191A-4A6F-B036-31919FEDDD25}" type="presParOf" srcId="{5FE44A76-CB3B-4979-A062-355B3B1F3093}" destId="{04A3C537-9CCB-4DD2-9929-99C68EBAE123}" srcOrd="15" destOrd="0" presId="urn:microsoft.com/office/officeart/2005/8/layout/cycle6"/>
    <dgm:cxn modelId="{CA93C6BB-1817-4407-81D3-A9AA3E4AAA10}" type="presParOf" srcId="{5FE44A76-CB3B-4979-A062-355B3B1F3093}" destId="{B632B575-AE1B-4E14-B8DB-C2836D5A4670}" srcOrd="16" destOrd="0" presId="urn:microsoft.com/office/officeart/2005/8/layout/cycle6"/>
    <dgm:cxn modelId="{7D0C88C5-DCE6-4BC3-A8E2-65A830F36CE8}" type="presParOf" srcId="{5FE44A76-CB3B-4979-A062-355B3B1F3093}" destId="{F769C523-4E8C-4579-8E63-D0385E0F5C14}" srcOrd="17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2DE59-8F6B-46CC-B509-BA17C15F061C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3F8DDC-C1F1-4893-819A-B8C80C34492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F8DDC-C1F1-4893-819A-B8C80C34492F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42ED19B-5DE0-4B4B-BA5C-57AB786A70A4}" type="datetimeFigureOut">
              <a:rPr lang="fr-FR" smtClean="0"/>
              <a:pPr/>
              <a:t>28/02/2022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F0114B5-BFCE-4227-8696-9396D479BFE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23956" y="112574"/>
            <a:ext cx="8077200" cy="1673352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مقياس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 ______المحاضرة الأولى_______   28/02/2022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8596" y="3572458"/>
            <a:ext cx="8286808" cy="1499616"/>
          </a:xfrm>
        </p:spPr>
        <p:txBody>
          <a:bodyPr>
            <a:normAutofit/>
          </a:bodyPr>
          <a:lstStyle/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طلبة السنة الأولى ماستر _ تسويق مصرفي			الأستاذة جوامع لبيبة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85786" y="1571612"/>
            <a:ext cx="8077200" cy="214314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5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الفصل الأول: مدخل إلى </a:t>
            </a:r>
            <a:r>
              <a:rPr kumimoji="0" lang="ar-DZ" sz="5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kumimoji="0" lang="ar-DZ" sz="51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_مــــــاهية </a:t>
            </a:r>
            <a:r>
              <a:rPr lang="ar-DZ" sz="4400" b="1" i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اـلمقـــــاولاتية</a:t>
            </a:r>
            <a:endParaRPr lang="ar-DZ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 مــــــاهية </a:t>
            </a: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الــــــمقــــــــــاول</a:t>
            </a:r>
            <a:endParaRPr lang="fr-FR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</a:t>
            </a: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       </a:t>
            </a:r>
            <a:r>
              <a:rPr lang="fr-FR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_</a:t>
            </a:r>
            <a:r>
              <a:rPr lang="ar-DZ" sz="44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مـــاهية روح </a:t>
            </a:r>
            <a:r>
              <a:rPr lang="ar-DZ" sz="4400" b="1" i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lang="fr-FR" sz="44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642910" y="1285860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571472" y="500042"/>
          <a:ext cx="7715304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38204" y="-24"/>
            <a:ext cx="8077200" cy="744658"/>
          </a:xfrm>
        </p:spPr>
        <p:txBody>
          <a:bodyPr>
            <a:normAutofit/>
          </a:bodyPr>
          <a:lstStyle/>
          <a:p>
            <a:pPr algn="r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3.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ماهية روح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المقاولاتية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أ. 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مفهوم روح </a:t>
            </a:r>
            <a:r>
              <a:rPr lang="ar-DZ" sz="32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2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endParaRPr lang="ar-DZ" sz="32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  </a:t>
            </a:r>
          </a:p>
          <a:p>
            <a:pPr algn="r" rtl="1"/>
            <a:endParaRPr lang="ar-DZ" sz="1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357950" y="2714620"/>
            <a:ext cx="1214446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الأخذ بالمبادرة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و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الانتقال إلى التطبيق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3" name="Diagramme 12"/>
          <p:cNvGraphicFramePr/>
          <p:nvPr/>
        </p:nvGraphicFramePr>
        <p:xfrm>
          <a:off x="142844" y="611182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" name="Connecteur droit avec flèche 13"/>
          <p:cNvCxnSpPr/>
          <p:nvPr/>
        </p:nvCxnSpPr>
        <p:spPr>
          <a:xfrm rot="5400000">
            <a:off x="6608777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714876" y="2714620"/>
            <a:ext cx="1285884" cy="1500198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تجريب أشياء جديدة</a:t>
            </a:r>
          </a:p>
          <a:p>
            <a:pPr algn="ctr"/>
            <a:r>
              <a:rPr lang="ar-DZ" sz="2000" b="1" dirty="0" smtClean="0">
                <a:solidFill>
                  <a:schemeClr val="tx1"/>
                </a:solidFill>
                <a:latin typeface="Sakkal Majalla" pitchFamily="2" charset="-78"/>
                <a:cs typeface="Sakkal Majalla" pitchFamily="2" charset="-78"/>
              </a:rPr>
              <a:t>إنجاز الأعمال بطريقة مختلفة</a:t>
            </a:r>
            <a:endParaRPr lang="fr-FR" sz="2000" b="1" dirty="0">
              <a:solidFill>
                <a:schemeClr val="tx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cxnSp>
        <p:nvCxnSpPr>
          <p:cNvPr id="20" name="Connecteur droit avec flèche 19"/>
          <p:cNvCxnSpPr/>
          <p:nvPr/>
        </p:nvCxnSpPr>
        <p:spPr>
          <a:xfrm rot="5400000">
            <a:off x="5109373" y="2391561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643704" y="2214554"/>
            <a:ext cx="1356528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rot="5400000">
            <a:off x="1904187" y="2472523"/>
            <a:ext cx="497684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357422" y="2143116"/>
            <a:ext cx="135811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Bouton d'action : Aide 32">
            <a:hlinkClick r:id="" action="ppaction://noaction" highlightClick="1"/>
          </p:cNvPr>
          <p:cNvSpPr/>
          <p:nvPr/>
        </p:nvSpPr>
        <p:spPr>
          <a:xfrm>
            <a:off x="1857356" y="2928934"/>
            <a:ext cx="642942" cy="571504"/>
          </a:xfrm>
          <a:prstGeom prst="actionButtonHelp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courbée vers la gauche 33"/>
          <p:cNvSpPr/>
          <p:nvPr/>
        </p:nvSpPr>
        <p:spPr>
          <a:xfrm>
            <a:off x="8286776" y="3214686"/>
            <a:ext cx="785818" cy="1785950"/>
          </a:xfrm>
          <a:prstGeom prst="curved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4643438" y="4214818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بسبب وجود احتمال أو إمكانية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للتغيير</a:t>
            </a:r>
            <a:endParaRPr lang="fr-FR" sz="24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6" name="Plus 35"/>
          <p:cNvSpPr/>
          <p:nvPr/>
        </p:nvSpPr>
        <p:spPr>
          <a:xfrm>
            <a:off x="4214810" y="4572008"/>
            <a:ext cx="428628" cy="484535"/>
          </a:xfrm>
          <a:prstGeom prst="mathPlus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-32" y="4214818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دون إلزامية وجود نية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التجسيد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 أو </a:t>
            </a:r>
            <a:r>
              <a:rPr lang="ar-DZ" sz="2400" b="1" i="1" u="sng" dirty="0" smtClean="0">
                <a:latin typeface="Sakkal Majalla" pitchFamily="2" charset="-78"/>
                <a:cs typeface="Sakkal Majalla" pitchFamily="2" charset="-78"/>
              </a:rPr>
              <a:t>الربح</a:t>
            </a:r>
            <a:endParaRPr lang="fr-FR" sz="24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2000232" y="5286388"/>
            <a:ext cx="4572032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في ظل وجود الكثير من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الانفتاح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err="1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المرونة</a:t>
            </a:r>
            <a:endParaRPr lang="fr-FR" sz="2800" b="1" i="1" u="sng" dirty="0" smtClean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5" name="Accolade ouvrante 44"/>
          <p:cNvSpPr/>
          <p:nvPr/>
        </p:nvSpPr>
        <p:spPr>
          <a:xfrm rot="16200000">
            <a:off x="4143372" y="3429001"/>
            <a:ext cx="571504" cy="3714776"/>
          </a:xfrm>
          <a:prstGeom prst="leftBrace">
            <a:avLst>
              <a:gd name="adj1" fmla="val 29538"/>
              <a:gd name="adj2" fmla="val 49242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14285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ب. 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مقومات روح </a:t>
            </a:r>
            <a:r>
              <a:rPr lang="ar-DZ" sz="3600" b="1" u="sng" dirty="0" err="1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المقاولاتية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3600" b="1" dirty="0" smtClean="0">
                <a:latin typeface="Sakkal Majalla" pitchFamily="2" charset="-78"/>
                <a:cs typeface="Sakkal Majalla" pitchFamily="2" charset="-78"/>
              </a:rPr>
              <a:t>    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1" name="Diagramme 10"/>
          <p:cNvGraphicFramePr/>
          <p:nvPr/>
        </p:nvGraphicFramePr>
        <p:xfrm>
          <a:off x="357158" y="1897066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428596" y="642918"/>
            <a:ext cx="750099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ما الذي يساهم في صقل شخصية الفرد حتى يصبح مقاولاً ؟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44" y="357190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</a:t>
            </a:r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القيم المتحكمة في عقلانية المقاول: </a:t>
            </a:r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				</a:t>
            </a:r>
          </a:p>
        </p:txBody>
      </p:sp>
      <p:graphicFrame>
        <p:nvGraphicFramePr>
          <p:cNvPr id="10" name="Diagramme 9"/>
          <p:cNvGraphicFramePr/>
          <p:nvPr/>
        </p:nvGraphicFramePr>
        <p:xfrm>
          <a:off x="1524000" y="2222520"/>
          <a:ext cx="640558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142844" y="809794"/>
            <a:ext cx="871540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يستسلم الفرد لا إرادياً لقيم معينة، تُكوِّن جزءا هاما من حياته، وتؤثر في سلوكه :</a:t>
            </a:r>
            <a:endParaRPr lang="fr-FR" sz="2800" b="1" i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785786" y="2041400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47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satMod val="150000"/>
                  </a:schemeClr>
                </a:solidFill>
                <a:effectLst/>
                <a:uLnTx/>
                <a:uFillTx/>
                <a:latin typeface="Sakkal Majalla" pitchFamily="2" charset="-78"/>
                <a:ea typeface="+mj-ea"/>
                <a:cs typeface="Sakkal Majalla" pitchFamily="2" charset="-78"/>
              </a:rPr>
              <a:t>شكراً</a:t>
            </a:r>
            <a:endParaRPr kumimoji="0" lang="ar-DZ" sz="4400" b="1" i="1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47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642910" y="142852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1.ماهية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endParaRPr lang="ar-DZ" sz="5100" b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Diagramme 2"/>
          <p:cNvGraphicFramePr/>
          <p:nvPr/>
        </p:nvGraphicFramePr>
        <p:xfrm>
          <a:off x="142844" y="539744"/>
          <a:ext cx="8858280" cy="21748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Flèche courbée vers la gauche 3"/>
          <p:cNvSpPr/>
          <p:nvPr/>
        </p:nvSpPr>
        <p:spPr>
          <a:xfrm rot="1304227">
            <a:off x="8001024" y="2571744"/>
            <a:ext cx="857224" cy="1214446"/>
          </a:xfrm>
          <a:prstGeom prst="curved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214414" y="2568917"/>
            <a:ext cx="628654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JO" sz="2400" b="1" dirty="0" smtClean="0">
                <a:latin typeface="Sakkal Majalla" pitchFamily="2" charset="-78"/>
                <a:cs typeface="Sakkal Majalla" pitchFamily="2" charset="-78"/>
              </a:rPr>
              <a:t>جعل الأشياء في شكل أكبر أو إضافة أجزاء إليها.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جعل الأشياء في شكل أصغر أو إزالة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التعديل بالكامل أو أجزاء منها فقط.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إعادة ترتيب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قلب أماكن أجزاء منها.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استبدال المواد المكونة أو الأجزاء أو الأساليب المعتمدة (التطوير).</a:t>
            </a:r>
            <a:endParaRPr lang="fr-FR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spcAft>
                <a:spcPts val="600"/>
              </a:spcAft>
              <a:buFont typeface="Wingdings" pitchFamily="2" charset="2"/>
              <a:buChar char="q"/>
            </a:pP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جمع الأفكار في شيء واحد.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أ. تعريف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المقاولاتية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 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714348" y="785794"/>
            <a:ext cx="7000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---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بالمعنى الضيق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 هي عملية اقتصادية تُدر الربح.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---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بالمعنى الواسع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: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  </a:t>
            </a: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 هي فكرة تترجم إلى نشاط مخطط له ومنفذ.</a:t>
            </a: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71438" y="1571612"/>
          <a:ext cx="9001156" cy="2349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7429520" y="3275958"/>
            <a:ext cx="15001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تحليلها</a:t>
            </a: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-تخيلها</a:t>
            </a:r>
          </a:p>
          <a:p>
            <a:pPr algn="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-التفكير فيها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5357818" y="3275958"/>
            <a:ext cx="1714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إيجاد خطة عمل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-تدوينها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-دراستها بعناية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3643306" y="3275958"/>
            <a:ext cx="164307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استخدام الأشخاص 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-استخدام الموارد</a:t>
            </a: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-توفير التمويل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785918" y="3275958"/>
            <a:ext cx="1357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مرئي</a:t>
            </a:r>
            <a:endParaRPr lang="ar-DZ" sz="24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-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ملموس</a:t>
            </a:r>
            <a:endParaRPr lang="fr-FR" sz="24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42844" y="3275958"/>
            <a:ext cx="1143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نتيجة مرضية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ب. قواعد إيجاد فكرة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المنتوج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أو الخدمة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714356"/>
            <a:ext cx="9144000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تجنب انتقاد أفكار الآخرين أو الحكم المسبق عليها دون إطلاع كافي.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تشجيع حرية التفكير، والترحيب بالأفكار التي قد تبدو غير منطقية ظاهرياً.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إن تعدد الأفكار المطروحة هو أمر مرغوب فيه، حيث أن كل فكرة مهما كانت صغيرة تؤدي إلى فكرة أخرى وبالتالي تعدد الأفكار واتساع نطاق الإبداع.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r>
              <a:rPr lang="ar-JO" sz="3200" b="1" dirty="0" smtClean="0">
                <a:latin typeface="Sakkal Majalla" pitchFamily="2" charset="-78"/>
                <a:cs typeface="Sakkal Majalla" pitchFamily="2" charset="-78"/>
              </a:rPr>
              <a:t>العمل على الجمع بين أفكار الآخرين والعمل على تحسينها.</a:t>
            </a:r>
            <a:endParaRPr lang="fr-FR" sz="32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 txBox="1">
            <a:spLocks/>
          </p:cNvSpPr>
          <p:nvPr/>
        </p:nvSpPr>
        <p:spPr>
          <a:xfrm>
            <a:off x="995394" y="285728"/>
            <a:ext cx="8077200" cy="714380"/>
          </a:xfrm>
          <a:prstGeom prst="rect">
            <a:avLst/>
          </a:prstGeom>
        </p:spPr>
        <p:txBody>
          <a:bodyPr vert="horz" lIns="91440" tIns="0" rIns="45720" bIns="0" rtlCol="0" anchor="t">
            <a:normAutofit fontScale="70000" lnSpcReduction="20000"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ج. خلق </a:t>
            </a:r>
            <a:r>
              <a:rPr lang="ar-DZ" sz="5100" b="1" dirty="0" err="1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و</a:t>
            </a:r>
            <a:r>
              <a:rPr lang="ar-DZ" sz="5100" b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 إنشاء المؤسسة: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200" b="1" i="1" dirty="0" smtClean="0">
                <a:solidFill>
                  <a:schemeClr val="accent1">
                    <a:satMod val="150000"/>
                  </a:schemeClr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		</a:t>
            </a:r>
            <a:endParaRPr lang="fr-FR" sz="3200" b="1" i="1" dirty="0" smtClean="0">
              <a:solidFill>
                <a:schemeClr val="accent1">
                  <a:satMod val="150000"/>
                </a:schemeClr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satMod val="1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0" y="642918"/>
            <a:ext cx="9144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JO" sz="2800" b="1" dirty="0" smtClean="0">
                <a:latin typeface="Sakkal Majalla" pitchFamily="2" charset="-78"/>
                <a:cs typeface="Sakkal Majalla" pitchFamily="2" charset="-78"/>
              </a:rPr>
              <a:t>المؤسسات ذات النشاط الجديد: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أين يقوم المقاول بخلق نشاط إنتاجي أو خدماتي جديد وبالتالي وسائل وطرق عمل وإنتاج جديدة.</a:t>
            </a: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endParaRPr lang="fr-FR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مؤسسات استعادة النشاط: وهو ما يتعلق بمؤسسة أو نشاط متوقف عن العمل فيوم المقاول بمتابعة العمل فيه وإحيائه.</a:t>
            </a: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endParaRPr lang="fr-FR" sz="1600" b="1" dirty="0" smtClean="0">
              <a:latin typeface="Sakkal Majalla" pitchFamily="2" charset="-78"/>
              <a:cs typeface="Sakkal Majalla" pitchFamily="2" charset="-78"/>
            </a:endParaRPr>
          </a:p>
          <a:p>
            <a:pPr marL="971550" lvl="1" indent="-514350" algn="r" rtl="1">
              <a:lnSpc>
                <a:spcPct val="150000"/>
              </a:lnSpc>
              <a:buFont typeface="+mj-lt"/>
              <a:buAutoNum type="alphaLcParenR"/>
            </a:pP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خلق مؤسسة من رحم مؤسسة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L’</a:t>
            </a:r>
            <a:r>
              <a:rPr lang="fr-FR" sz="2800" b="1" dirty="0" err="1" smtClean="0">
                <a:latin typeface="Sakkal Majalla" pitchFamily="2" charset="-78"/>
                <a:cs typeface="Sakkal Majalla" pitchFamily="2" charset="-78"/>
              </a:rPr>
              <a:t>intrapreneuriat</a:t>
            </a:r>
            <a:r>
              <a:rPr lang="fr-FR" sz="2800" b="1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: وهو الصورة التي يتم فيها مساعدة المؤسسة الأم لأجير أو عامل لديها في خلق نشاط مستقل </a:t>
            </a:r>
            <a:r>
              <a:rPr lang="ar-DZ" sz="2800" b="1" dirty="0" err="1" smtClean="0"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.</a:t>
            </a:r>
            <a:endParaRPr lang="fr-FR" sz="28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lnSpc>
                <a:spcPct val="150000"/>
              </a:lnSpc>
              <a:buFont typeface="Wingdings" pitchFamily="2" charset="2"/>
              <a:buChar char="q"/>
            </a:pPr>
            <a:endParaRPr lang="ar-DZ" sz="2800" b="1" dirty="0" smtClean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71414"/>
            <a:ext cx="8786842" cy="6072206"/>
          </a:xfrm>
        </p:spPr>
        <p:txBody>
          <a:bodyPr anchor="t">
            <a:normAutofit/>
          </a:bodyPr>
          <a:lstStyle/>
          <a:p>
            <a:pPr algn="ct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2. ماهية المقاول</a:t>
            </a:r>
          </a:p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أ. تعريف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r" rtl="1"/>
            <a:endParaRPr lang="ar-DZ" sz="3600" b="1" dirty="0" smtClean="0">
              <a:solidFill>
                <a:schemeClr val="accent1">
                  <a:lumMod val="75000"/>
                </a:schemeClr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4071934" y="1643050"/>
            <a:ext cx="1357322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Sakkal Majalla" pitchFamily="2" charset="-78"/>
                <a:cs typeface="Sakkal Majalla" pitchFamily="2" charset="-78"/>
              </a:rPr>
              <a:t>المقاول</a:t>
            </a:r>
            <a:endParaRPr lang="fr-FR" sz="28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9" name="Flèche gauche 8"/>
          <p:cNvSpPr/>
          <p:nvPr/>
        </p:nvSpPr>
        <p:spPr>
          <a:xfrm rot="10800000">
            <a:off x="5572132" y="1857365"/>
            <a:ext cx="714380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gauche 15"/>
          <p:cNvSpPr/>
          <p:nvPr/>
        </p:nvSpPr>
        <p:spPr>
          <a:xfrm>
            <a:off x="3071802" y="1857365"/>
            <a:ext cx="857257" cy="2857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0" y="3929066"/>
            <a:ext cx="24288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يعمل بشكل مستقل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- بالاعتماد على معلومة هامة</a:t>
            </a:r>
          </a:p>
          <a:p>
            <a:pPr algn="r" rtl="1"/>
            <a:endParaRPr lang="ar-DZ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r" rtl="1">
              <a:buFontTx/>
              <a:buChar char="-"/>
            </a:pP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من أجل تحقيق عوائد مالية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857984" y="1347132"/>
            <a:ext cx="192885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يعرف القاموس العام للتجارة المنشور سنة 1723 بباريس المقاول على أنه: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”الشخص الذي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يباشر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 عملاً أو مشروعاً ما.“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428596" y="1440594"/>
            <a:ext cx="22145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وفقاً للأمر السائد في انجلترا فإن: </a:t>
            </a:r>
          </a:p>
          <a:p>
            <a:pPr algn="ctr" rtl="1"/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”المقاول هو الشخص الذي يحاول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استغلال الفرص 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التي تتميز </a:t>
            </a:r>
            <a:r>
              <a:rPr lang="ar-DZ" sz="2000" b="1" u="sng" dirty="0" smtClean="0">
                <a:latin typeface="Sakkal Majalla" pitchFamily="2" charset="-78"/>
                <a:cs typeface="Sakkal Majalla" pitchFamily="2" charset="-78"/>
              </a:rPr>
              <a:t>بالمخاطرة</a:t>
            </a:r>
            <a:r>
              <a:rPr lang="ar-DZ" sz="2000" b="1" dirty="0" smtClean="0">
                <a:latin typeface="Sakkal Majalla" pitchFamily="2" charset="-78"/>
                <a:cs typeface="Sakkal Majalla" pitchFamily="2" charset="-78"/>
              </a:rPr>
              <a:t>.“</a:t>
            </a:r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27" name="Diagramme 26"/>
          <p:cNvGraphicFramePr/>
          <p:nvPr/>
        </p:nvGraphicFramePr>
        <p:xfrm>
          <a:off x="2285984" y="3214686"/>
          <a:ext cx="535785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28" name="Connecteur droit avec flèche 27"/>
          <p:cNvCxnSpPr/>
          <p:nvPr/>
        </p:nvCxnSpPr>
        <p:spPr>
          <a:xfrm rot="10800000">
            <a:off x="2500298" y="471329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 rot="10800000">
            <a:off x="2500298" y="4143380"/>
            <a:ext cx="714380" cy="2159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10800000" flipV="1">
            <a:off x="2571736" y="4929198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4071934" y="2357430"/>
            <a:ext cx="128588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fr-FR" sz="2000" b="1" dirty="0" smtClean="0">
              <a:latin typeface="Sakkal Majalla" pitchFamily="2" charset="-78"/>
              <a:cs typeface="Sakkal Majalla" pitchFamily="2" charset="-78"/>
            </a:endParaRPr>
          </a:p>
          <a:p>
            <a:pPr algn="ctr" rtl="1"/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b="1" i="1" u="sng" dirty="0" smtClean="0">
                <a:latin typeface="Sakkal Majalla" pitchFamily="2" charset="-78"/>
                <a:cs typeface="Sakkal Majalla" pitchFamily="2" charset="-78"/>
              </a:rPr>
              <a:t>مـــــــــنــــــــــــه</a:t>
            </a:r>
            <a:r>
              <a:rPr lang="ar-DZ" sz="2800" b="1" u="sng" dirty="0" smtClean="0">
                <a:latin typeface="Sakkal Majalla" pitchFamily="2" charset="-78"/>
                <a:cs typeface="Sakkal Majalla" pitchFamily="2" charset="-78"/>
              </a:rPr>
              <a:t> :</a:t>
            </a:r>
            <a:endParaRPr lang="fr-FR" sz="2800" b="1" u="sng" dirty="0" smtClean="0">
              <a:latin typeface="Sakkal Majalla" pitchFamily="2" charset="-78"/>
              <a:cs typeface="Sakkal Majalla" pitchFamily="2" charset="-78"/>
            </a:endParaRPr>
          </a:p>
          <a:p>
            <a:pPr algn="r"/>
            <a:endParaRPr lang="fr-FR" sz="2000" b="1" dirty="0"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ب. خصائص المقاول: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12" name="Diagramme 11"/>
          <p:cNvGraphicFramePr/>
          <p:nvPr/>
        </p:nvGraphicFramePr>
        <p:xfrm>
          <a:off x="357158" y="1397000"/>
          <a:ext cx="8429684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4" name="Image 3" descr="nine-types-of-entrepreneurship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" y="1714488"/>
            <a:ext cx="7572428" cy="371477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28662" y="2494658"/>
            <a:ext cx="7572428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  السلوك		    </a:t>
            </a:r>
            <a:r>
              <a:rPr lang="ar-DZ" sz="3200" b="1" dirty="0" err="1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الأقدمية</a:t>
            </a:r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 		    الإمكانات</a:t>
            </a:r>
          </a:p>
          <a:p>
            <a:pPr algn="r" rtl="1"/>
            <a:r>
              <a:rPr lang="ar-DZ" sz="3200" b="1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Sakkal Majalla" pitchFamily="2" charset="-78"/>
                <a:cs typeface="Sakkal Majalla" pitchFamily="2" charset="-78"/>
              </a:rPr>
              <a:t>	</a:t>
            </a:r>
            <a:endParaRPr lang="fr-FR" sz="3200" b="1" dirty="0">
              <a:ln>
                <a:solidFill>
                  <a:schemeClr val="bg1"/>
                </a:solidFill>
              </a:ln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52" y="642942"/>
            <a:ext cx="8786842" cy="6072206"/>
          </a:xfrm>
        </p:spPr>
        <p:txBody>
          <a:bodyPr anchor="t">
            <a:normAutofit/>
          </a:bodyPr>
          <a:lstStyle/>
          <a:p>
            <a:pPr algn="r" rtl="1"/>
            <a:r>
              <a:rPr lang="ar-DZ" sz="3600" b="1" u="sng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ج. أنواع المقاولين:</a:t>
            </a:r>
            <a:r>
              <a:rPr lang="ar-DZ" sz="3600" b="1" dirty="0" smtClean="0">
                <a:solidFill>
                  <a:schemeClr val="accent1">
                    <a:lumMod val="75000"/>
                  </a:schemeClr>
                </a:solidFill>
                <a:latin typeface="Sakkal Majalla" pitchFamily="2" charset="-78"/>
                <a:cs typeface="Sakkal Majalla" pitchFamily="2" charset="-78"/>
              </a:rPr>
              <a:t>	</a:t>
            </a:r>
          </a:p>
          <a:p>
            <a:pPr algn="ctr" rtl="1"/>
            <a:endParaRPr lang="ar-DZ" sz="1400" b="1" dirty="0" smtClean="0">
              <a:latin typeface="Sakkal Majalla" pitchFamily="2" charset="-78"/>
              <a:cs typeface="Sakkal Majalla" pitchFamily="2" charset="-78"/>
            </a:endParaRPr>
          </a:p>
        </p:txBody>
      </p:sp>
      <p:graphicFrame>
        <p:nvGraphicFramePr>
          <p:cNvPr id="6" name="Diagramme 5"/>
          <p:cNvGraphicFramePr/>
          <p:nvPr/>
        </p:nvGraphicFramePr>
        <p:xfrm>
          <a:off x="357158" y="1214422"/>
          <a:ext cx="8501122" cy="3929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451</TotalTime>
  <Words>600</Words>
  <Application>Microsoft Office PowerPoint</Application>
  <PresentationFormat>Affichage à l'écran (4:3)</PresentationFormat>
  <Paragraphs>163</Paragraphs>
  <Slides>15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Module</vt:lpstr>
      <vt:lpstr>مقياس المقاولاتية  ______المحاضرة الأولى_______   28/02/2022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3. ماهية روح المقاولاتية</vt:lpstr>
      <vt:lpstr>Diapositive 13</vt:lpstr>
      <vt:lpstr>Diapositive 14</vt:lpstr>
      <vt:lpstr>Diapositive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المقاولاتية  ______المحاضرة الثالثة _______   2021/11/08</dc:title>
  <dc:creator>MICRO</dc:creator>
  <cp:lastModifiedBy>MICRO</cp:lastModifiedBy>
  <cp:revision>53</cp:revision>
  <dcterms:created xsi:type="dcterms:W3CDTF">2021-11-07T21:46:55Z</dcterms:created>
  <dcterms:modified xsi:type="dcterms:W3CDTF">2022-02-28T14:32:38Z</dcterms:modified>
</cp:coreProperties>
</file>