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3" r:id="rId3"/>
    <p:sldId id="274"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5"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00FFFF"/>
    <a:srgbClr val="FF6600"/>
    <a:srgbClr val="00FF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77A295-4410-E2BC-AAF9-85950F95003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8748A98-1FDD-8770-A974-0738422D93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119189E-6DC1-9FF9-897A-0D8C7EAA9C95}"/>
              </a:ext>
            </a:extLst>
          </p:cNvPr>
          <p:cNvSpPr>
            <a:spLocks noGrp="1"/>
          </p:cNvSpPr>
          <p:nvPr>
            <p:ph type="dt" sz="half" idx="10"/>
          </p:nvPr>
        </p:nvSpPr>
        <p:spPr/>
        <p:txBody>
          <a:bodyPr/>
          <a:lstStyle/>
          <a:p>
            <a:fld id="{30F853EC-0363-4BD9-8EFC-F57311578092}" type="datetimeFigureOut">
              <a:rPr lang="fr-FR" smtClean="0"/>
              <a:t>06/06/2022</a:t>
            </a:fld>
            <a:endParaRPr lang="fr-FR"/>
          </a:p>
        </p:txBody>
      </p:sp>
      <p:sp>
        <p:nvSpPr>
          <p:cNvPr id="5" name="Espace réservé du pied de page 4">
            <a:extLst>
              <a:ext uri="{FF2B5EF4-FFF2-40B4-BE49-F238E27FC236}">
                <a16:creationId xmlns:a16="http://schemas.microsoft.com/office/drawing/2014/main" id="{2281E6C9-0B25-1D85-FDAD-60CD3DB922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1D328D3-AF3C-8970-F586-D10912B79472}"/>
              </a:ext>
            </a:extLst>
          </p:cNvPr>
          <p:cNvSpPr>
            <a:spLocks noGrp="1"/>
          </p:cNvSpPr>
          <p:nvPr>
            <p:ph type="sldNum" sz="quarter" idx="12"/>
          </p:nvPr>
        </p:nvSpPr>
        <p:spPr/>
        <p:txBody>
          <a:bodyPr/>
          <a:lstStyle/>
          <a:p>
            <a:fld id="{2D3F3CA8-DE1D-4AD2-A7C5-1A3D0D9E78B5}" type="slidenum">
              <a:rPr lang="fr-FR" smtClean="0"/>
              <a:t>‹N°›</a:t>
            </a:fld>
            <a:endParaRPr lang="fr-FR"/>
          </a:p>
        </p:txBody>
      </p:sp>
    </p:spTree>
    <p:extLst>
      <p:ext uri="{BB962C8B-B14F-4D97-AF65-F5344CB8AC3E}">
        <p14:creationId xmlns:p14="http://schemas.microsoft.com/office/powerpoint/2010/main" val="4237831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ADDBEC-A538-8592-BA2C-C519DE087D1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9AE28CD-8A71-2DDB-5F2A-9BF15A09A08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EDF25AB-53DF-FE9B-609C-3628EBF36AB7}"/>
              </a:ext>
            </a:extLst>
          </p:cNvPr>
          <p:cNvSpPr>
            <a:spLocks noGrp="1"/>
          </p:cNvSpPr>
          <p:nvPr>
            <p:ph type="dt" sz="half" idx="10"/>
          </p:nvPr>
        </p:nvSpPr>
        <p:spPr/>
        <p:txBody>
          <a:bodyPr/>
          <a:lstStyle/>
          <a:p>
            <a:fld id="{30F853EC-0363-4BD9-8EFC-F57311578092}" type="datetimeFigureOut">
              <a:rPr lang="fr-FR" smtClean="0"/>
              <a:t>06/06/2022</a:t>
            </a:fld>
            <a:endParaRPr lang="fr-FR"/>
          </a:p>
        </p:txBody>
      </p:sp>
      <p:sp>
        <p:nvSpPr>
          <p:cNvPr id="5" name="Espace réservé du pied de page 4">
            <a:extLst>
              <a:ext uri="{FF2B5EF4-FFF2-40B4-BE49-F238E27FC236}">
                <a16:creationId xmlns:a16="http://schemas.microsoft.com/office/drawing/2014/main" id="{DF45EFB9-5953-1615-1F72-0857E341929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B121D9-E1DE-867F-904D-7324576210A9}"/>
              </a:ext>
            </a:extLst>
          </p:cNvPr>
          <p:cNvSpPr>
            <a:spLocks noGrp="1"/>
          </p:cNvSpPr>
          <p:nvPr>
            <p:ph type="sldNum" sz="quarter" idx="12"/>
          </p:nvPr>
        </p:nvSpPr>
        <p:spPr/>
        <p:txBody>
          <a:bodyPr/>
          <a:lstStyle/>
          <a:p>
            <a:fld id="{2D3F3CA8-DE1D-4AD2-A7C5-1A3D0D9E78B5}" type="slidenum">
              <a:rPr lang="fr-FR" smtClean="0"/>
              <a:t>‹N°›</a:t>
            </a:fld>
            <a:endParaRPr lang="fr-FR"/>
          </a:p>
        </p:txBody>
      </p:sp>
    </p:spTree>
    <p:extLst>
      <p:ext uri="{BB962C8B-B14F-4D97-AF65-F5344CB8AC3E}">
        <p14:creationId xmlns:p14="http://schemas.microsoft.com/office/powerpoint/2010/main" val="96636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E91FC7B-6D68-DA49-CB73-CE0A4274578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5428099-945C-6967-72C7-D09DC9F0A2A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9E28FB-DBEC-FD08-AA13-5831FB855388}"/>
              </a:ext>
            </a:extLst>
          </p:cNvPr>
          <p:cNvSpPr>
            <a:spLocks noGrp="1"/>
          </p:cNvSpPr>
          <p:nvPr>
            <p:ph type="dt" sz="half" idx="10"/>
          </p:nvPr>
        </p:nvSpPr>
        <p:spPr/>
        <p:txBody>
          <a:bodyPr/>
          <a:lstStyle/>
          <a:p>
            <a:fld id="{30F853EC-0363-4BD9-8EFC-F57311578092}" type="datetimeFigureOut">
              <a:rPr lang="fr-FR" smtClean="0"/>
              <a:t>06/06/2022</a:t>
            </a:fld>
            <a:endParaRPr lang="fr-FR"/>
          </a:p>
        </p:txBody>
      </p:sp>
      <p:sp>
        <p:nvSpPr>
          <p:cNvPr id="5" name="Espace réservé du pied de page 4">
            <a:extLst>
              <a:ext uri="{FF2B5EF4-FFF2-40B4-BE49-F238E27FC236}">
                <a16:creationId xmlns:a16="http://schemas.microsoft.com/office/drawing/2014/main" id="{DC74A0EF-21C9-5B93-F852-90FE9B9A57B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88416E-09CA-67AE-02D3-55B6A0F3EA08}"/>
              </a:ext>
            </a:extLst>
          </p:cNvPr>
          <p:cNvSpPr>
            <a:spLocks noGrp="1"/>
          </p:cNvSpPr>
          <p:nvPr>
            <p:ph type="sldNum" sz="quarter" idx="12"/>
          </p:nvPr>
        </p:nvSpPr>
        <p:spPr/>
        <p:txBody>
          <a:bodyPr/>
          <a:lstStyle/>
          <a:p>
            <a:fld id="{2D3F3CA8-DE1D-4AD2-A7C5-1A3D0D9E78B5}" type="slidenum">
              <a:rPr lang="fr-FR" smtClean="0"/>
              <a:t>‹N°›</a:t>
            </a:fld>
            <a:endParaRPr lang="fr-FR"/>
          </a:p>
        </p:txBody>
      </p:sp>
    </p:spTree>
    <p:extLst>
      <p:ext uri="{BB962C8B-B14F-4D97-AF65-F5344CB8AC3E}">
        <p14:creationId xmlns:p14="http://schemas.microsoft.com/office/powerpoint/2010/main" val="2979749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fr-FR"/>
              <a:t>Modifiez le style du titre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6/6/2022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‹N°›</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070810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6/6/2022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493462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fr-FR"/>
              <a:t>Modifiez le style du titre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E5059C3-6A89-4494-99FF-5A4D6FFD50EB}" type="datetimeFigureOut">
              <a:rPr lang="en-US" dirty="0"/>
              <a:t>6/6/2022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314699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fr-FR"/>
              <a:t>Modifiez le style du titre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6/6/2022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027590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fr-FR"/>
              <a:t>Modifiez le style du titre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609285" y="2851331"/>
            <a:ext cx="3893623" cy="307143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666635" y="2851331"/>
            <a:ext cx="3899798" cy="307143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6/6/2022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610041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6/6/2022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733934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6/6/2022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471533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7D525BB-DA17-4BA0-B3C8-3AC3ABC827E6}" type="datetimeFigureOut">
              <a:rPr lang="en-US" dirty="0"/>
              <a:t>6/6/2022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869625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BFA522-4199-89FC-DF7D-3DB162F4BDF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59EFACD-4C79-E4B8-8CAE-28B9BB1CF8C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9D9CAD-BF77-0D2D-17A6-518442D8241F}"/>
              </a:ext>
            </a:extLst>
          </p:cNvPr>
          <p:cNvSpPr>
            <a:spLocks noGrp="1"/>
          </p:cNvSpPr>
          <p:nvPr>
            <p:ph type="dt" sz="half" idx="10"/>
          </p:nvPr>
        </p:nvSpPr>
        <p:spPr/>
        <p:txBody>
          <a:bodyPr/>
          <a:lstStyle/>
          <a:p>
            <a:fld id="{30F853EC-0363-4BD9-8EFC-F57311578092}" type="datetimeFigureOut">
              <a:rPr lang="fr-FR" smtClean="0"/>
              <a:t>06/06/2022</a:t>
            </a:fld>
            <a:endParaRPr lang="fr-FR"/>
          </a:p>
        </p:txBody>
      </p:sp>
      <p:sp>
        <p:nvSpPr>
          <p:cNvPr id="5" name="Espace réservé du pied de page 4">
            <a:extLst>
              <a:ext uri="{FF2B5EF4-FFF2-40B4-BE49-F238E27FC236}">
                <a16:creationId xmlns:a16="http://schemas.microsoft.com/office/drawing/2014/main" id="{57DF38DE-EFD2-A65B-8AB9-9A2E2521293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381D9C0-8A5D-C2D1-54B4-B7C1813A727E}"/>
              </a:ext>
            </a:extLst>
          </p:cNvPr>
          <p:cNvSpPr>
            <a:spLocks noGrp="1"/>
          </p:cNvSpPr>
          <p:nvPr>
            <p:ph type="sldNum" sz="quarter" idx="12"/>
          </p:nvPr>
        </p:nvSpPr>
        <p:spPr/>
        <p:txBody>
          <a:bodyPr/>
          <a:lstStyle/>
          <a:p>
            <a:fld id="{2D3F3CA8-DE1D-4AD2-A7C5-1A3D0D9E78B5}" type="slidenum">
              <a:rPr lang="fr-FR" smtClean="0"/>
              <a:t>‹N°›</a:t>
            </a:fld>
            <a:endParaRPr lang="fr-FR"/>
          </a:p>
        </p:txBody>
      </p:sp>
    </p:spTree>
    <p:extLst>
      <p:ext uri="{BB962C8B-B14F-4D97-AF65-F5344CB8AC3E}">
        <p14:creationId xmlns:p14="http://schemas.microsoft.com/office/powerpoint/2010/main" val="3583353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16C4C9A-3960-41CF-A4E9-2A8FB932454B}" type="datetimeFigureOut">
              <a:rPr lang="en-US" dirty="0"/>
              <a:t>6/6/2022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4210460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6/6/2022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092137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6/6/2022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23638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6CFC0F-C39A-D88F-8379-8DE76E6E444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74AD567-DA96-5F2E-C81F-780F4A3A59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835BF6F-FA3C-CC84-8A18-44F56451ED8E}"/>
              </a:ext>
            </a:extLst>
          </p:cNvPr>
          <p:cNvSpPr>
            <a:spLocks noGrp="1"/>
          </p:cNvSpPr>
          <p:nvPr>
            <p:ph type="dt" sz="half" idx="10"/>
          </p:nvPr>
        </p:nvSpPr>
        <p:spPr/>
        <p:txBody>
          <a:bodyPr/>
          <a:lstStyle/>
          <a:p>
            <a:fld id="{30F853EC-0363-4BD9-8EFC-F57311578092}" type="datetimeFigureOut">
              <a:rPr lang="fr-FR" smtClean="0"/>
              <a:t>06/06/2022</a:t>
            </a:fld>
            <a:endParaRPr lang="fr-FR"/>
          </a:p>
        </p:txBody>
      </p:sp>
      <p:sp>
        <p:nvSpPr>
          <p:cNvPr id="5" name="Espace réservé du pied de page 4">
            <a:extLst>
              <a:ext uri="{FF2B5EF4-FFF2-40B4-BE49-F238E27FC236}">
                <a16:creationId xmlns:a16="http://schemas.microsoft.com/office/drawing/2014/main" id="{82FD1F19-8F90-D53E-EF23-D65E5E3AFE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B54EBF8-F78D-97BD-7831-6552E4470A2B}"/>
              </a:ext>
            </a:extLst>
          </p:cNvPr>
          <p:cNvSpPr>
            <a:spLocks noGrp="1"/>
          </p:cNvSpPr>
          <p:nvPr>
            <p:ph type="sldNum" sz="quarter" idx="12"/>
          </p:nvPr>
        </p:nvSpPr>
        <p:spPr/>
        <p:txBody>
          <a:bodyPr/>
          <a:lstStyle/>
          <a:p>
            <a:fld id="{2D3F3CA8-DE1D-4AD2-A7C5-1A3D0D9E78B5}" type="slidenum">
              <a:rPr lang="fr-FR" smtClean="0"/>
              <a:t>‹N°›</a:t>
            </a:fld>
            <a:endParaRPr lang="fr-FR"/>
          </a:p>
        </p:txBody>
      </p:sp>
    </p:spTree>
    <p:extLst>
      <p:ext uri="{BB962C8B-B14F-4D97-AF65-F5344CB8AC3E}">
        <p14:creationId xmlns:p14="http://schemas.microsoft.com/office/powerpoint/2010/main" val="419888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09FCB3-08B8-0F00-F6A3-2C3C7CDF1AA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CE2F34E-9590-B8A9-B33E-53136EA1E9D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E8F4582-BF4C-2A8F-FF4A-0D75A48BBB6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3C3271D-456C-E115-60C6-E5493F090786}"/>
              </a:ext>
            </a:extLst>
          </p:cNvPr>
          <p:cNvSpPr>
            <a:spLocks noGrp="1"/>
          </p:cNvSpPr>
          <p:nvPr>
            <p:ph type="dt" sz="half" idx="10"/>
          </p:nvPr>
        </p:nvSpPr>
        <p:spPr/>
        <p:txBody>
          <a:bodyPr/>
          <a:lstStyle/>
          <a:p>
            <a:fld id="{30F853EC-0363-4BD9-8EFC-F57311578092}" type="datetimeFigureOut">
              <a:rPr lang="fr-FR" smtClean="0"/>
              <a:t>06/06/2022</a:t>
            </a:fld>
            <a:endParaRPr lang="fr-FR"/>
          </a:p>
        </p:txBody>
      </p:sp>
      <p:sp>
        <p:nvSpPr>
          <p:cNvPr id="6" name="Espace réservé du pied de page 5">
            <a:extLst>
              <a:ext uri="{FF2B5EF4-FFF2-40B4-BE49-F238E27FC236}">
                <a16:creationId xmlns:a16="http://schemas.microsoft.com/office/drawing/2014/main" id="{9E406421-409A-768D-4075-1AEEAA4EDF7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4C2D222-901D-A95B-5480-56491244CCD3}"/>
              </a:ext>
            </a:extLst>
          </p:cNvPr>
          <p:cNvSpPr>
            <a:spLocks noGrp="1"/>
          </p:cNvSpPr>
          <p:nvPr>
            <p:ph type="sldNum" sz="quarter" idx="12"/>
          </p:nvPr>
        </p:nvSpPr>
        <p:spPr/>
        <p:txBody>
          <a:bodyPr/>
          <a:lstStyle/>
          <a:p>
            <a:fld id="{2D3F3CA8-DE1D-4AD2-A7C5-1A3D0D9E78B5}" type="slidenum">
              <a:rPr lang="fr-FR" smtClean="0"/>
              <a:t>‹N°›</a:t>
            </a:fld>
            <a:endParaRPr lang="fr-FR"/>
          </a:p>
        </p:txBody>
      </p:sp>
    </p:spTree>
    <p:extLst>
      <p:ext uri="{BB962C8B-B14F-4D97-AF65-F5344CB8AC3E}">
        <p14:creationId xmlns:p14="http://schemas.microsoft.com/office/powerpoint/2010/main" val="119510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55050D-9D78-B267-7729-116ED160E08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0095639-9B61-11BB-4D43-40DE7BCF5E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5690196-C3F4-6E4E-2EDD-0FD1F6CDDA4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6F8060F-36E7-0004-616F-9DE56F8DE5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C183BC1-7C5D-A9B3-6A50-F2DC888722B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E7C4562-A8E6-09EB-F3C1-41BA3C1F527B}"/>
              </a:ext>
            </a:extLst>
          </p:cNvPr>
          <p:cNvSpPr>
            <a:spLocks noGrp="1"/>
          </p:cNvSpPr>
          <p:nvPr>
            <p:ph type="dt" sz="half" idx="10"/>
          </p:nvPr>
        </p:nvSpPr>
        <p:spPr/>
        <p:txBody>
          <a:bodyPr/>
          <a:lstStyle/>
          <a:p>
            <a:fld id="{30F853EC-0363-4BD9-8EFC-F57311578092}" type="datetimeFigureOut">
              <a:rPr lang="fr-FR" smtClean="0"/>
              <a:t>06/06/2022</a:t>
            </a:fld>
            <a:endParaRPr lang="fr-FR"/>
          </a:p>
        </p:txBody>
      </p:sp>
      <p:sp>
        <p:nvSpPr>
          <p:cNvPr id="8" name="Espace réservé du pied de page 7">
            <a:extLst>
              <a:ext uri="{FF2B5EF4-FFF2-40B4-BE49-F238E27FC236}">
                <a16:creationId xmlns:a16="http://schemas.microsoft.com/office/drawing/2014/main" id="{631635A4-A6B2-B5F4-C831-AF9F7E066B5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5A20C69-0C2E-AF54-8E62-E5169EF72F02}"/>
              </a:ext>
            </a:extLst>
          </p:cNvPr>
          <p:cNvSpPr>
            <a:spLocks noGrp="1"/>
          </p:cNvSpPr>
          <p:nvPr>
            <p:ph type="sldNum" sz="quarter" idx="12"/>
          </p:nvPr>
        </p:nvSpPr>
        <p:spPr/>
        <p:txBody>
          <a:bodyPr/>
          <a:lstStyle/>
          <a:p>
            <a:fld id="{2D3F3CA8-DE1D-4AD2-A7C5-1A3D0D9E78B5}" type="slidenum">
              <a:rPr lang="fr-FR" smtClean="0"/>
              <a:t>‹N°›</a:t>
            </a:fld>
            <a:endParaRPr lang="fr-FR"/>
          </a:p>
        </p:txBody>
      </p:sp>
    </p:spTree>
    <p:extLst>
      <p:ext uri="{BB962C8B-B14F-4D97-AF65-F5344CB8AC3E}">
        <p14:creationId xmlns:p14="http://schemas.microsoft.com/office/powerpoint/2010/main" val="133300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E922DF-340A-24B0-CA62-3E16D400AE1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BD0C2A1-EE2F-89A9-2275-C759A45B8667}"/>
              </a:ext>
            </a:extLst>
          </p:cNvPr>
          <p:cNvSpPr>
            <a:spLocks noGrp="1"/>
          </p:cNvSpPr>
          <p:nvPr>
            <p:ph type="dt" sz="half" idx="10"/>
          </p:nvPr>
        </p:nvSpPr>
        <p:spPr/>
        <p:txBody>
          <a:bodyPr/>
          <a:lstStyle/>
          <a:p>
            <a:fld id="{30F853EC-0363-4BD9-8EFC-F57311578092}" type="datetimeFigureOut">
              <a:rPr lang="fr-FR" smtClean="0"/>
              <a:t>06/06/2022</a:t>
            </a:fld>
            <a:endParaRPr lang="fr-FR"/>
          </a:p>
        </p:txBody>
      </p:sp>
      <p:sp>
        <p:nvSpPr>
          <p:cNvPr id="4" name="Espace réservé du pied de page 3">
            <a:extLst>
              <a:ext uri="{FF2B5EF4-FFF2-40B4-BE49-F238E27FC236}">
                <a16:creationId xmlns:a16="http://schemas.microsoft.com/office/drawing/2014/main" id="{0B9392D0-CA5C-54FB-2D4B-1CE478F69E7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F31B8DB-768B-5AD0-05FF-717E0A7D2297}"/>
              </a:ext>
            </a:extLst>
          </p:cNvPr>
          <p:cNvSpPr>
            <a:spLocks noGrp="1"/>
          </p:cNvSpPr>
          <p:nvPr>
            <p:ph type="sldNum" sz="quarter" idx="12"/>
          </p:nvPr>
        </p:nvSpPr>
        <p:spPr/>
        <p:txBody>
          <a:bodyPr/>
          <a:lstStyle/>
          <a:p>
            <a:fld id="{2D3F3CA8-DE1D-4AD2-A7C5-1A3D0D9E78B5}" type="slidenum">
              <a:rPr lang="fr-FR" smtClean="0"/>
              <a:t>‹N°›</a:t>
            </a:fld>
            <a:endParaRPr lang="fr-FR"/>
          </a:p>
        </p:txBody>
      </p:sp>
    </p:spTree>
    <p:extLst>
      <p:ext uri="{BB962C8B-B14F-4D97-AF65-F5344CB8AC3E}">
        <p14:creationId xmlns:p14="http://schemas.microsoft.com/office/powerpoint/2010/main" val="97982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5860F-B119-201D-5236-BFECD9790844}"/>
              </a:ext>
            </a:extLst>
          </p:cNvPr>
          <p:cNvSpPr>
            <a:spLocks noGrp="1"/>
          </p:cNvSpPr>
          <p:nvPr>
            <p:ph type="dt" sz="half" idx="10"/>
          </p:nvPr>
        </p:nvSpPr>
        <p:spPr/>
        <p:txBody>
          <a:bodyPr/>
          <a:lstStyle/>
          <a:p>
            <a:fld id="{30F853EC-0363-4BD9-8EFC-F57311578092}" type="datetimeFigureOut">
              <a:rPr lang="fr-FR" smtClean="0"/>
              <a:t>06/06/2022</a:t>
            </a:fld>
            <a:endParaRPr lang="fr-FR"/>
          </a:p>
        </p:txBody>
      </p:sp>
      <p:sp>
        <p:nvSpPr>
          <p:cNvPr id="3" name="Espace réservé du pied de page 2">
            <a:extLst>
              <a:ext uri="{FF2B5EF4-FFF2-40B4-BE49-F238E27FC236}">
                <a16:creationId xmlns:a16="http://schemas.microsoft.com/office/drawing/2014/main" id="{6243DE76-D37A-5C12-49AA-20C2AC461E8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A6F29D8-69FC-0279-A33D-DD80879EC3D4}"/>
              </a:ext>
            </a:extLst>
          </p:cNvPr>
          <p:cNvSpPr>
            <a:spLocks noGrp="1"/>
          </p:cNvSpPr>
          <p:nvPr>
            <p:ph type="sldNum" sz="quarter" idx="12"/>
          </p:nvPr>
        </p:nvSpPr>
        <p:spPr/>
        <p:txBody>
          <a:bodyPr/>
          <a:lstStyle/>
          <a:p>
            <a:fld id="{2D3F3CA8-DE1D-4AD2-A7C5-1A3D0D9E78B5}" type="slidenum">
              <a:rPr lang="fr-FR" smtClean="0"/>
              <a:t>‹N°›</a:t>
            </a:fld>
            <a:endParaRPr lang="fr-FR"/>
          </a:p>
        </p:txBody>
      </p:sp>
    </p:spTree>
    <p:extLst>
      <p:ext uri="{BB962C8B-B14F-4D97-AF65-F5344CB8AC3E}">
        <p14:creationId xmlns:p14="http://schemas.microsoft.com/office/powerpoint/2010/main" val="295175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8A008D-1F24-765D-06C3-DF30BF619A3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D1C75EA-A270-99B3-857E-F6191EAAF1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CEC7A15-52BC-22E9-F807-F3FA3F09FE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F4D4153-345D-2530-43B2-ABE765B02EC1}"/>
              </a:ext>
            </a:extLst>
          </p:cNvPr>
          <p:cNvSpPr>
            <a:spLocks noGrp="1"/>
          </p:cNvSpPr>
          <p:nvPr>
            <p:ph type="dt" sz="half" idx="10"/>
          </p:nvPr>
        </p:nvSpPr>
        <p:spPr/>
        <p:txBody>
          <a:bodyPr/>
          <a:lstStyle/>
          <a:p>
            <a:fld id="{30F853EC-0363-4BD9-8EFC-F57311578092}" type="datetimeFigureOut">
              <a:rPr lang="fr-FR" smtClean="0"/>
              <a:t>06/06/2022</a:t>
            </a:fld>
            <a:endParaRPr lang="fr-FR"/>
          </a:p>
        </p:txBody>
      </p:sp>
      <p:sp>
        <p:nvSpPr>
          <p:cNvPr id="6" name="Espace réservé du pied de page 5">
            <a:extLst>
              <a:ext uri="{FF2B5EF4-FFF2-40B4-BE49-F238E27FC236}">
                <a16:creationId xmlns:a16="http://schemas.microsoft.com/office/drawing/2014/main" id="{332DC417-2937-2D33-831F-E8344132DCD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9D10B92-BE60-9781-C6FD-96CAA42016A7}"/>
              </a:ext>
            </a:extLst>
          </p:cNvPr>
          <p:cNvSpPr>
            <a:spLocks noGrp="1"/>
          </p:cNvSpPr>
          <p:nvPr>
            <p:ph type="sldNum" sz="quarter" idx="12"/>
          </p:nvPr>
        </p:nvSpPr>
        <p:spPr/>
        <p:txBody>
          <a:bodyPr/>
          <a:lstStyle/>
          <a:p>
            <a:fld id="{2D3F3CA8-DE1D-4AD2-A7C5-1A3D0D9E78B5}" type="slidenum">
              <a:rPr lang="fr-FR" smtClean="0"/>
              <a:t>‹N°›</a:t>
            </a:fld>
            <a:endParaRPr lang="fr-FR"/>
          </a:p>
        </p:txBody>
      </p:sp>
    </p:spTree>
    <p:extLst>
      <p:ext uri="{BB962C8B-B14F-4D97-AF65-F5344CB8AC3E}">
        <p14:creationId xmlns:p14="http://schemas.microsoft.com/office/powerpoint/2010/main" val="133239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54BDC2-CE5C-3413-1146-6AD52E01C9D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8697C32-85EF-056D-62C2-D9F4FDD45F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EF3F7EB-4AAF-386E-AA7C-29D79871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9486EDA-F32F-001D-F263-E7371542819E}"/>
              </a:ext>
            </a:extLst>
          </p:cNvPr>
          <p:cNvSpPr>
            <a:spLocks noGrp="1"/>
          </p:cNvSpPr>
          <p:nvPr>
            <p:ph type="dt" sz="half" idx="10"/>
          </p:nvPr>
        </p:nvSpPr>
        <p:spPr/>
        <p:txBody>
          <a:bodyPr/>
          <a:lstStyle/>
          <a:p>
            <a:fld id="{30F853EC-0363-4BD9-8EFC-F57311578092}" type="datetimeFigureOut">
              <a:rPr lang="fr-FR" smtClean="0"/>
              <a:t>06/06/2022</a:t>
            </a:fld>
            <a:endParaRPr lang="fr-FR"/>
          </a:p>
        </p:txBody>
      </p:sp>
      <p:sp>
        <p:nvSpPr>
          <p:cNvPr id="6" name="Espace réservé du pied de page 5">
            <a:extLst>
              <a:ext uri="{FF2B5EF4-FFF2-40B4-BE49-F238E27FC236}">
                <a16:creationId xmlns:a16="http://schemas.microsoft.com/office/drawing/2014/main" id="{44A6E253-E1ED-D36F-0574-A0352A7B934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902D135-7DFC-2037-6DD2-7559E514E529}"/>
              </a:ext>
            </a:extLst>
          </p:cNvPr>
          <p:cNvSpPr>
            <a:spLocks noGrp="1"/>
          </p:cNvSpPr>
          <p:nvPr>
            <p:ph type="sldNum" sz="quarter" idx="12"/>
          </p:nvPr>
        </p:nvSpPr>
        <p:spPr/>
        <p:txBody>
          <a:bodyPr/>
          <a:lstStyle/>
          <a:p>
            <a:fld id="{2D3F3CA8-DE1D-4AD2-A7C5-1A3D0D9E78B5}" type="slidenum">
              <a:rPr lang="fr-FR" smtClean="0"/>
              <a:t>‹N°›</a:t>
            </a:fld>
            <a:endParaRPr lang="fr-FR"/>
          </a:p>
        </p:txBody>
      </p:sp>
    </p:spTree>
    <p:extLst>
      <p:ext uri="{BB962C8B-B14F-4D97-AF65-F5344CB8AC3E}">
        <p14:creationId xmlns:p14="http://schemas.microsoft.com/office/powerpoint/2010/main" val="305815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E4835B-4C7B-B96B-3500-4E200B39F2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83E14BC-4D34-F417-2AC0-11E771D8C5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79F764-5D76-87E8-1C07-230626263C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853EC-0363-4BD9-8EFC-F57311578092}" type="datetimeFigureOut">
              <a:rPr lang="fr-FR" smtClean="0"/>
              <a:t>06/06/2022</a:t>
            </a:fld>
            <a:endParaRPr lang="fr-FR"/>
          </a:p>
        </p:txBody>
      </p:sp>
      <p:sp>
        <p:nvSpPr>
          <p:cNvPr id="5" name="Espace réservé du pied de page 4">
            <a:extLst>
              <a:ext uri="{FF2B5EF4-FFF2-40B4-BE49-F238E27FC236}">
                <a16:creationId xmlns:a16="http://schemas.microsoft.com/office/drawing/2014/main" id="{E98E0D65-5DA6-EAE6-C14D-617B91AD96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C3E6EBE-7649-1371-27FB-1D11B62B0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F3CA8-DE1D-4AD2-A7C5-1A3D0D9E78B5}" type="slidenum">
              <a:rPr lang="fr-FR" smtClean="0"/>
              <a:t>‹N°›</a:t>
            </a:fld>
            <a:endParaRPr lang="fr-FR"/>
          </a:p>
        </p:txBody>
      </p:sp>
    </p:spTree>
    <p:extLst>
      <p:ext uri="{BB962C8B-B14F-4D97-AF65-F5344CB8AC3E}">
        <p14:creationId xmlns:p14="http://schemas.microsoft.com/office/powerpoint/2010/main" val="1233423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6/6/2022</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59236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0.png"/><Relationship Id="rId7" Type="http://schemas.openxmlformats.org/officeDocument/2006/relationships/image" Target="../media/image27.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490.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jp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90.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73.png"/><Relationship Id="rId4" Type="http://schemas.openxmlformats.org/officeDocument/2006/relationships/image" Target="../media/image72.png"/></Relationships>
</file>

<file path=ppt/slides/_rels/slide18.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19.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1C91FF-A535-4BBA-9CD2-8E5CA0FA56D9}"/>
              </a:ext>
            </a:extLst>
          </p:cNvPr>
          <p:cNvSpPr>
            <a:spLocks noGrp="1"/>
          </p:cNvSpPr>
          <p:nvPr>
            <p:ph type="ctrTitle"/>
          </p:nvPr>
        </p:nvSpPr>
        <p:spPr>
          <a:xfrm>
            <a:off x="1844748" y="1142997"/>
            <a:ext cx="5918303" cy="1493877"/>
          </a:xfrm>
        </p:spPr>
        <p:txBody>
          <a:bodyPr>
            <a:normAutofit/>
          </a:bodyPr>
          <a:lstStyle/>
          <a:p>
            <a:r>
              <a:rPr lang="ar-DZ" sz="8800" b="1" dirty="0">
                <a:latin typeface="KFGQPC Uthman Taha Naskh" panose="02000000000000000000" pitchFamily="2" charset="-78"/>
                <a:cs typeface="KFGQPC Uthman Taha Naskh" panose="02000000000000000000" pitchFamily="2" charset="-78"/>
              </a:rPr>
              <a:t>التّحليلُ التوفيقي</a:t>
            </a:r>
            <a:endParaRPr lang="fr-FR" sz="8800" b="1" dirty="0">
              <a:cs typeface="KFGQPC Uthman Taha Naskh" panose="02000000000000000000" pitchFamily="2" charset="-78"/>
            </a:endParaRPr>
          </a:p>
        </p:txBody>
      </p:sp>
      <p:sp>
        <p:nvSpPr>
          <p:cNvPr id="4" name="Titre 1">
            <a:extLst>
              <a:ext uri="{FF2B5EF4-FFF2-40B4-BE49-F238E27FC236}">
                <a16:creationId xmlns:a16="http://schemas.microsoft.com/office/drawing/2014/main" id="{CA80CDFA-F2E4-E92A-214D-FEF3B1A081A5}"/>
              </a:ext>
            </a:extLst>
          </p:cNvPr>
          <p:cNvSpPr txBox="1">
            <a:spLocks/>
          </p:cNvSpPr>
          <p:nvPr/>
        </p:nvSpPr>
        <p:spPr>
          <a:xfrm>
            <a:off x="2200940" y="3747976"/>
            <a:ext cx="5205921" cy="1493877"/>
          </a:xfrm>
          <a:prstGeom prst="rect">
            <a:avLst/>
          </a:prstGeom>
        </p:spPr>
        <p:txBody>
          <a:bodyPr vert="horz" lIns="91440" tIns="45720" rIns="91440" bIns="45720" rtlCol="0" anchor="t">
            <a:normAutofit fontScale="92500" lnSpcReduction="20000"/>
          </a:bodyPr>
          <a:lstStyle>
            <a:lvl1pPr algn="r" defTabSz="914400" rtl="0" eaLnBrk="1" latinLnBrk="0" hangingPunct="1">
              <a:lnSpc>
                <a:spcPct val="90000"/>
              </a:lnSpc>
              <a:spcBef>
                <a:spcPct val="0"/>
              </a:spcBef>
              <a:buNone/>
              <a:defRPr sz="6000" b="0" i="0" kern="1200" cap="none">
                <a:solidFill>
                  <a:schemeClr val="tx1"/>
                </a:solidFill>
                <a:effectLst/>
                <a:latin typeface="+mj-lt"/>
                <a:ea typeface="+mj-ea"/>
                <a:cs typeface="+mj-cs"/>
              </a:defRPr>
            </a:lvl1pPr>
          </a:lstStyle>
          <a:p>
            <a:pPr algn="ctr"/>
            <a:r>
              <a:rPr lang="fr-FR" sz="6600" b="1" dirty="0">
                <a:cs typeface="KFGQPC Uthman Taha Naskh" panose="02000000000000000000" pitchFamily="2" charset="-78"/>
              </a:rPr>
              <a:t>L’analyse combinatoire</a:t>
            </a:r>
          </a:p>
        </p:txBody>
      </p:sp>
      <p:sp>
        <p:nvSpPr>
          <p:cNvPr id="7" name="Titre 1">
            <a:extLst>
              <a:ext uri="{FF2B5EF4-FFF2-40B4-BE49-F238E27FC236}">
                <a16:creationId xmlns:a16="http://schemas.microsoft.com/office/drawing/2014/main" id="{52B110C1-7E72-8FCF-377F-EBDB0FC1C331}"/>
              </a:ext>
            </a:extLst>
          </p:cNvPr>
          <p:cNvSpPr txBox="1">
            <a:spLocks/>
          </p:cNvSpPr>
          <p:nvPr/>
        </p:nvSpPr>
        <p:spPr>
          <a:xfrm>
            <a:off x="8825023" y="427955"/>
            <a:ext cx="3262423" cy="1493878"/>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6000" b="0" i="0" kern="1200" cap="none">
                <a:solidFill>
                  <a:schemeClr val="tx1"/>
                </a:solidFill>
                <a:effectLst/>
                <a:latin typeface="+mj-lt"/>
                <a:ea typeface="+mj-ea"/>
                <a:cs typeface="+mj-cs"/>
              </a:defRPr>
            </a:lvl1pPr>
          </a:lstStyle>
          <a:p>
            <a:pPr algn="just" rtl="1">
              <a:lnSpc>
                <a:spcPct val="120000"/>
              </a:lnSpc>
            </a:pPr>
            <a:r>
              <a:rPr lang="ar-DZ" sz="8000" b="1" dirty="0">
                <a:solidFill>
                  <a:schemeClr val="bg1"/>
                </a:solidFill>
                <a:latin typeface="KFGQPC Uthman Taha Naskh" panose="02000000000000000000" pitchFamily="2" charset="-78"/>
                <a:cs typeface="KFGQPC Uthman Taha Naskh" panose="02000000000000000000" pitchFamily="2" charset="-78"/>
              </a:rPr>
              <a:t>الترتيبات</a:t>
            </a:r>
            <a:endParaRPr lang="fr-FR" sz="8000" b="1" dirty="0">
              <a:solidFill>
                <a:schemeClr val="bg1"/>
              </a:solidFill>
              <a:cs typeface="KFGQPC Uthman Taha Naskh" panose="02000000000000000000" pitchFamily="2" charset="-78"/>
            </a:endParaRPr>
          </a:p>
        </p:txBody>
      </p:sp>
      <p:sp>
        <p:nvSpPr>
          <p:cNvPr id="8" name="Titre 1">
            <a:extLst>
              <a:ext uri="{FF2B5EF4-FFF2-40B4-BE49-F238E27FC236}">
                <a16:creationId xmlns:a16="http://schemas.microsoft.com/office/drawing/2014/main" id="{9955D145-45F7-7DEC-F95B-94965A47ED55}"/>
              </a:ext>
            </a:extLst>
          </p:cNvPr>
          <p:cNvSpPr txBox="1">
            <a:spLocks/>
          </p:cNvSpPr>
          <p:nvPr/>
        </p:nvSpPr>
        <p:spPr>
          <a:xfrm>
            <a:off x="8825021" y="2461434"/>
            <a:ext cx="3262423" cy="1493878"/>
          </a:xfrm>
          <a:prstGeom prst="rect">
            <a:avLst/>
          </a:prstGeom>
        </p:spPr>
        <p:txBody>
          <a:bodyPr vert="horz" lIns="91440" tIns="45720" rIns="91440" bIns="45720" rtlCol="0" anchor="t">
            <a:normAutofit fontScale="92500"/>
          </a:bodyPr>
          <a:lstStyle>
            <a:lvl1pPr algn="r" defTabSz="914400" rtl="0" eaLnBrk="1" latinLnBrk="0" hangingPunct="1">
              <a:lnSpc>
                <a:spcPct val="90000"/>
              </a:lnSpc>
              <a:spcBef>
                <a:spcPct val="0"/>
              </a:spcBef>
              <a:buNone/>
              <a:defRPr sz="6000" b="0" i="0" kern="1200" cap="none">
                <a:solidFill>
                  <a:schemeClr val="tx1"/>
                </a:solidFill>
                <a:effectLst/>
                <a:latin typeface="+mj-lt"/>
                <a:ea typeface="+mj-ea"/>
                <a:cs typeface="+mj-cs"/>
              </a:defRPr>
            </a:lvl1pPr>
          </a:lstStyle>
          <a:p>
            <a:pPr algn="just" rtl="1">
              <a:lnSpc>
                <a:spcPct val="120000"/>
              </a:lnSpc>
            </a:pPr>
            <a:r>
              <a:rPr lang="ar-DZ" sz="8000" b="1" dirty="0">
                <a:solidFill>
                  <a:schemeClr val="bg1"/>
                </a:solidFill>
                <a:latin typeface="KFGQPC Uthman Taha Naskh" panose="02000000000000000000" pitchFamily="2" charset="-78"/>
                <a:cs typeface="KFGQPC Uthman Taha Naskh" panose="02000000000000000000" pitchFamily="2" charset="-78"/>
              </a:rPr>
              <a:t>التبديلات</a:t>
            </a:r>
            <a:endParaRPr lang="fr-FR" sz="8000" b="1" dirty="0">
              <a:solidFill>
                <a:schemeClr val="bg1"/>
              </a:solidFill>
              <a:cs typeface="KFGQPC Uthman Taha Naskh" panose="02000000000000000000" pitchFamily="2" charset="-78"/>
            </a:endParaRPr>
          </a:p>
        </p:txBody>
      </p:sp>
      <p:sp>
        <p:nvSpPr>
          <p:cNvPr id="9" name="Titre 1">
            <a:extLst>
              <a:ext uri="{FF2B5EF4-FFF2-40B4-BE49-F238E27FC236}">
                <a16:creationId xmlns:a16="http://schemas.microsoft.com/office/drawing/2014/main" id="{8EF103CB-3EE3-F63B-629C-05B642EA3AF2}"/>
              </a:ext>
            </a:extLst>
          </p:cNvPr>
          <p:cNvSpPr txBox="1">
            <a:spLocks/>
          </p:cNvSpPr>
          <p:nvPr/>
        </p:nvSpPr>
        <p:spPr>
          <a:xfrm>
            <a:off x="8825022" y="4494914"/>
            <a:ext cx="3262423" cy="1493878"/>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6000" b="0" i="0" kern="1200" cap="none">
                <a:solidFill>
                  <a:schemeClr val="tx1"/>
                </a:solidFill>
                <a:effectLst/>
                <a:latin typeface="+mj-lt"/>
                <a:ea typeface="+mj-ea"/>
                <a:cs typeface="+mj-cs"/>
              </a:defRPr>
            </a:lvl1pPr>
          </a:lstStyle>
          <a:p>
            <a:pPr algn="just" rtl="1">
              <a:lnSpc>
                <a:spcPct val="120000"/>
              </a:lnSpc>
            </a:pPr>
            <a:r>
              <a:rPr lang="ar-DZ" sz="8000" b="1" dirty="0" err="1">
                <a:solidFill>
                  <a:schemeClr val="bg1"/>
                </a:solidFill>
                <a:latin typeface="KFGQPC Uthman Taha Naskh" panose="02000000000000000000" pitchFamily="2" charset="-78"/>
                <a:cs typeface="KFGQPC Uthman Taha Naskh" panose="02000000000000000000" pitchFamily="2" charset="-78"/>
              </a:rPr>
              <a:t>التوفيقات</a:t>
            </a:r>
            <a:endParaRPr lang="fr-FR" sz="8000" b="1" dirty="0">
              <a:solidFill>
                <a:schemeClr val="bg1"/>
              </a:solidFill>
              <a:cs typeface="KFGQPC Uthman Taha Naskh" panose="02000000000000000000" pitchFamily="2" charset="-78"/>
            </a:endParaRPr>
          </a:p>
        </p:txBody>
      </p:sp>
      <p:pic>
        <p:nvPicPr>
          <p:cNvPr id="10" name="صورة 17">
            <a:extLst>
              <a:ext uri="{FF2B5EF4-FFF2-40B4-BE49-F238E27FC236}">
                <a16:creationId xmlns:a16="http://schemas.microsoft.com/office/drawing/2014/main" id="{15FF8260-7A46-2054-5783-F16F67370AA8}"/>
              </a:ext>
            </a:extLst>
          </p:cNvPr>
          <p:cNvPicPr/>
          <p:nvPr/>
        </p:nvPicPr>
        <p:blipFill>
          <a:blip r:embed="rId2"/>
          <a:stretch>
            <a:fillRect/>
          </a:stretch>
        </p:blipFill>
        <p:spPr>
          <a:xfrm>
            <a:off x="-76201" y="0"/>
            <a:ext cx="1055915" cy="1328054"/>
          </a:xfrm>
          <a:prstGeom prst="rect">
            <a:avLst/>
          </a:prstGeom>
          <a:ln>
            <a:noFill/>
          </a:ln>
          <a:effectLst>
            <a:softEdge rad="112500"/>
          </a:effectLst>
        </p:spPr>
      </p:pic>
    </p:spTree>
    <p:extLst>
      <p:ext uri="{BB962C8B-B14F-4D97-AF65-F5344CB8AC3E}">
        <p14:creationId xmlns:p14="http://schemas.microsoft.com/office/powerpoint/2010/main" val="279464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232407-0F4C-F630-07AC-4C9E7EEB6344}"/>
              </a:ext>
            </a:extLst>
          </p:cNvPr>
          <p:cNvSpPr>
            <a:spLocks noGrp="1"/>
          </p:cNvSpPr>
          <p:nvPr>
            <p:ph type="title"/>
          </p:nvPr>
        </p:nvSpPr>
        <p:spPr>
          <a:xfrm>
            <a:off x="710609" y="0"/>
            <a:ext cx="10515600" cy="1325563"/>
          </a:xfrm>
        </p:spPr>
        <p:txBody>
          <a:bodyPr>
            <a:normAutofit/>
          </a:bodyPr>
          <a:lstStyle/>
          <a:p>
            <a:pPr algn="just" rtl="1">
              <a:lnSpc>
                <a:spcPct val="150000"/>
              </a:lnSpc>
            </a:pPr>
            <a:r>
              <a:rPr lang="ar-DZ" sz="2800" b="1" dirty="0">
                <a:latin typeface="KFGQPC Uthman Taha Naskh" panose="02000000000000000000" pitchFamily="2" charset="-78"/>
                <a:cs typeface="KFGQPC Uthman Taha Naskh" panose="02000000000000000000" pitchFamily="2" charset="-78"/>
              </a:rPr>
              <a:t>مثال آخر: </a:t>
            </a:r>
            <a:r>
              <a:rPr lang="ar-DZ" sz="2800" dirty="0">
                <a:latin typeface="KFGQPC Uthman Taha Naskh" panose="02000000000000000000" pitchFamily="2" charset="-78"/>
                <a:cs typeface="KFGQPC Uthman Taha Naskh" panose="02000000000000000000" pitchFamily="2" charset="-78"/>
              </a:rPr>
              <a:t>يتسابق عشرة عدائين، حيث ينال الأول ميدالية ذهبية، والثاني يأخذ الفضية والثالث يأخذ البرونزية، أحسب عدد الإمكانات:</a:t>
            </a:r>
            <a:endParaRPr lang="fr-FR" sz="2800" b="1" dirty="0">
              <a:cs typeface="KFGQPC Uthman Taha Naskh" panose="02000000000000000000" pitchFamily="2" charset="-78"/>
            </a:endParaRPr>
          </a:p>
        </p:txBody>
      </p:sp>
      <p:sp>
        <p:nvSpPr>
          <p:cNvPr id="4" name="Titre 1">
            <a:extLst>
              <a:ext uri="{FF2B5EF4-FFF2-40B4-BE49-F238E27FC236}">
                <a16:creationId xmlns:a16="http://schemas.microsoft.com/office/drawing/2014/main" id="{06296EE2-A920-1E06-33AC-C2140A40DDEE}"/>
              </a:ext>
            </a:extLst>
          </p:cNvPr>
          <p:cNvSpPr txBox="1">
            <a:spLocks/>
          </p:cNvSpPr>
          <p:nvPr/>
        </p:nvSpPr>
        <p:spPr>
          <a:xfrm>
            <a:off x="838200" y="15311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lnSpc>
                <a:spcPct val="150000"/>
              </a:lnSpc>
            </a:pPr>
            <a:r>
              <a:rPr lang="ar-DZ" sz="2800" b="1" dirty="0">
                <a:latin typeface="KFGQPC Uthman Taha Naskh" panose="02000000000000000000" pitchFamily="2" charset="-78"/>
                <a:cs typeface="KFGQPC Uthman Taha Naskh" panose="02000000000000000000" pitchFamily="2" charset="-78"/>
              </a:rPr>
              <a:t>الجواب: </a:t>
            </a:r>
            <a:r>
              <a:rPr lang="ar-DZ" sz="2800" dirty="0">
                <a:latin typeface="KFGQPC Uthman Taha Naskh" panose="02000000000000000000" pitchFamily="2" charset="-78"/>
                <a:cs typeface="KFGQPC Uthman Taha Naskh" panose="02000000000000000000" pitchFamily="2" charset="-78"/>
              </a:rPr>
              <a:t>نلاحظ أننا من "</a:t>
            </a:r>
            <a:r>
              <a:rPr lang="ar-DZ" sz="2800" b="1" dirty="0">
                <a:latin typeface="KFGQPC Uthman Taha Naskh" panose="02000000000000000000" pitchFamily="2" charset="-78"/>
                <a:cs typeface="KFGQPC Uthman Taha Naskh" panose="02000000000000000000" pitchFamily="2" charset="-78"/>
              </a:rPr>
              <a:t>عشرة"</a:t>
            </a:r>
            <a:r>
              <a:rPr lang="ar-DZ" sz="2800" dirty="0">
                <a:latin typeface="KFGQPC Uthman Taha Naskh" panose="02000000000000000000" pitchFamily="2" charset="-78"/>
                <a:cs typeface="KFGQPC Uthman Taha Naskh" panose="02000000000000000000" pitchFamily="2" charset="-78"/>
              </a:rPr>
              <a:t> عدائين سنختار "</a:t>
            </a:r>
            <a:r>
              <a:rPr lang="ar-DZ" sz="2800" b="1" dirty="0">
                <a:latin typeface="KFGQPC Uthman Taha Naskh" panose="02000000000000000000" pitchFamily="2" charset="-78"/>
                <a:cs typeface="KFGQPC Uthman Taha Naskh" panose="02000000000000000000" pitchFamily="2" charset="-78"/>
              </a:rPr>
              <a:t>ثلاثة"</a:t>
            </a:r>
            <a:r>
              <a:rPr lang="ar-DZ" sz="2800" dirty="0">
                <a:latin typeface="KFGQPC Uthman Taha Naskh" panose="02000000000000000000" pitchFamily="2" charset="-78"/>
                <a:cs typeface="KFGQPC Uthman Taha Naskh" panose="02000000000000000000" pitchFamily="2" charset="-78"/>
              </a:rPr>
              <a:t>، وأن الترتيب مهم، وأنه لا يمكن للعداء أن يكون الأول والثاني والثالث في الوقت نفسه، إذن نحن بصدد ترتيبة دون تكرار</a:t>
            </a:r>
            <a:endParaRPr lang="fr-FR" sz="2800" b="1" dirty="0">
              <a:cs typeface="KFGQPC Uthman Taha Naskh" panose="02000000000000000000" pitchFamily="2" charset="-78"/>
            </a:endParaRP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C3255B18-787F-034F-FE3A-343C1ADEFB7A}"/>
                  </a:ext>
                </a:extLst>
              </p:cNvPr>
              <p:cNvSpPr txBox="1"/>
              <p:nvPr/>
            </p:nvSpPr>
            <p:spPr>
              <a:xfrm>
                <a:off x="413794" y="2964862"/>
                <a:ext cx="5466908" cy="7461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sz="2400" b="1" i="1" smtClean="0">
                              <a:latin typeface="Cambria Math" panose="02040503050406030204" pitchFamily="18" charset="0"/>
                              <a:ea typeface="Cambria Math" panose="02040503050406030204" pitchFamily="18" charset="0"/>
                            </a:rPr>
                          </m:ctrlPr>
                        </m:sSubSupPr>
                        <m:e>
                          <m:r>
                            <a:rPr lang="fr-FR" sz="2400" b="1" i="1">
                              <a:latin typeface="Cambria Math" panose="02040503050406030204" pitchFamily="18" charset="0"/>
                              <a:ea typeface="Cambria Math" panose="02040503050406030204" pitchFamily="18" charset="0"/>
                            </a:rPr>
                            <m:t>𝑨</m:t>
                          </m:r>
                        </m:e>
                        <m:sub>
                          <m:r>
                            <a:rPr lang="fr-FR" sz="2400" b="1" i="1">
                              <a:latin typeface="Cambria Math" panose="02040503050406030204" pitchFamily="18" charset="0"/>
                              <a:ea typeface="Cambria Math" panose="02040503050406030204" pitchFamily="18" charset="0"/>
                            </a:rPr>
                            <m:t>𝟏𝟎</m:t>
                          </m:r>
                        </m:sub>
                        <m:sup>
                          <m:r>
                            <a:rPr lang="fr-FR" sz="2400" b="1" i="1">
                              <a:latin typeface="Cambria Math" panose="02040503050406030204" pitchFamily="18" charset="0"/>
                              <a:ea typeface="Cambria Math" panose="02040503050406030204" pitchFamily="18" charset="0"/>
                            </a:rPr>
                            <m:t>𝟑</m:t>
                          </m:r>
                        </m:sup>
                      </m:sSubSup>
                      <m:r>
                        <a:rPr lang="fr-FR" sz="2400" b="1" i="1">
                          <a:latin typeface="Cambria Math" panose="02040503050406030204" pitchFamily="18" charset="0"/>
                          <a:ea typeface="Cambria Math" panose="02040503050406030204" pitchFamily="18" charset="0"/>
                        </a:rPr>
                        <m:t>=</m:t>
                      </m:r>
                      <m:f>
                        <m:fPr>
                          <m:ctrlPr>
                            <a:rPr lang="fr-FR" sz="2400" b="1" i="1">
                              <a:latin typeface="Cambria Math" panose="02040503050406030204" pitchFamily="18" charset="0"/>
                              <a:ea typeface="Cambria Math" panose="02040503050406030204" pitchFamily="18" charset="0"/>
                            </a:rPr>
                          </m:ctrlPr>
                        </m:fPr>
                        <m:num>
                          <m:r>
                            <a:rPr lang="fr-FR" sz="2400" b="1" i="1">
                              <a:latin typeface="Cambria Math" panose="02040503050406030204" pitchFamily="18" charset="0"/>
                              <a:ea typeface="Cambria Math" panose="02040503050406030204" pitchFamily="18" charset="0"/>
                            </a:rPr>
                            <m:t>𝟏𝟎</m:t>
                          </m:r>
                          <m:r>
                            <a:rPr lang="fr-FR" sz="2400" b="1" i="1">
                              <a:latin typeface="Cambria Math" panose="02040503050406030204" pitchFamily="18" charset="0"/>
                              <a:ea typeface="Cambria Math" panose="02040503050406030204" pitchFamily="18" charset="0"/>
                            </a:rPr>
                            <m:t>!</m:t>
                          </m:r>
                        </m:num>
                        <m:den>
                          <m:d>
                            <m:dPr>
                              <m:ctrlPr>
                                <a:rPr lang="fr-FR" sz="2400" b="1" i="1">
                                  <a:latin typeface="Cambria Math" panose="02040503050406030204" pitchFamily="18" charset="0"/>
                                  <a:ea typeface="Cambria Math" panose="02040503050406030204" pitchFamily="18" charset="0"/>
                                </a:rPr>
                              </m:ctrlPr>
                            </m:dPr>
                            <m:e>
                              <m:r>
                                <a:rPr lang="fr-FR" sz="2400" b="1" i="1">
                                  <a:latin typeface="Cambria Math" panose="02040503050406030204" pitchFamily="18" charset="0"/>
                                  <a:ea typeface="Cambria Math" panose="02040503050406030204" pitchFamily="18" charset="0"/>
                                </a:rPr>
                                <m:t>𝟏𝟎</m:t>
                              </m:r>
                              <m:r>
                                <a:rPr lang="fr-FR" sz="2400" b="1" i="1">
                                  <a:latin typeface="Cambria Math" panose="02040503050406030204" pitchFamily="18" charset="0"/>
                                  <a:ea typeface="Cambria Math" panose="02040503050406030204" pitchFamily="18" charset="0"/>
                                </a:rPr>
                                <m:t>−</m:t>
                              </m:r>
                              <m:r>
                                <a:rPr lang="fr-FR" sz="2400" b="1" i="1">
                                  <a:latin typeface="Cambria Math" panose="02040503050406030204" pitchFamily="18" charset="0"/>
                                  <a:ea typeface="Cambria Math" panose="02040503050406030204" pitchFamily="18" charset="0"/>
                                </a:rPr>
                                <m:t>𝟑</m:t>
                              </m:r>
                            </m:e>
                          </m:d>
                          <m:r>
                            <a:rPr lang="fr-FR" sz="2400" b="1" i="1">
                              <a:latin typeface="Cambria Math" panose="02040503050406030204" pitchFamily="18" charset="0"/>
                              <a:ea typeface="Cambria Math" panose="02040503050406030204" pitchFamily="18" charset="0"/>
                            </a:rPr>
                            <m:t>!</m:t>
                          </m:r>
                        </m:den>
                      </m:f>
                      <m:r>
                        <a:rPr lang="fr-FR" sz="2400" b="1" i="1">
                          <a:latin typeface="Cambria Math" panose="02040503050406030204" pitchFamily="18" charset="0"/>
                          <a:ea typeface="Cambria Math" panose="02040503050406030204" pitchFamily="18" charset="0"/>
                        </a:rPr>
                        <m:t> =</m:t>
                      </m:r>
                      <m:r>
                        <a:rPr lang="fr-FR" sz="2400" b="1" i="1" smtClean="0">
                          <a:solidFill>
                            <a:schemeClr val="tx1"/>
                          </a:solidFill>
                          <a:latin typeface="Cambria Math" panose="02040503050406030204" pitchFamily="18" charset="0"/>
                        </a:rPr>
                        <m:t>𝟏𝟎</m:t>
                      </m:r>
                      <m:r>
                        <a:rPr lang="fr-FR" sz="2400" b="1" i="1" smtClean="0">
                          <a:solidFill>
                            <a:schemeClr val="tx1"/>
                          </a:solidFill>
                          <a:latin typeface="Cambria Math" panose="02040503050406030204" pitchFamily="18" charset="0"/>
                        </a:rPr>
                        <m:t> ×</m:t>
                      </m:r>
                      <m:r>
                        <a:rPr lang="ar-DZ" sz="2400" b="1" i="1" smtClean="0">
                          <a:solidFill>
                            <a:schemeClr val="tx1"/>
                          </a:solidFill>
                          <a:latin typeface="Cambria Math" panose="02040503050406030204" pitchFamily="18" charset="0"/>
                          <a:ea typeface="Cambria Math" panose="02040503050406030204" pitchFamily="18" charset="0"/>
                        </a:rPr>
                        <m:t>𝟗</m:t>
                      </m:r>
                      <m:r>
                        <a:rPr lang="fr-FR" sz="2400" b="1" i="1" smtClean="0">
                          <a:solidFill>
                            <a:schemeClr val="tx1"/>
                          </a:solidFill>
                          <a:latin typeface="Cambria Math" panose="02040503050406030204" pitchFamily="18" charset="0"/>
                          <a:ea typeface="Cambria Math" panose="02040503050406030204" pitchFamily="18" charset="0"/>
                        </a:rPr>
                        <m:t> ×</m:t>
                      </m:r>
                      <m:r>
                        <a:rPr lang="ar-DZ" sz="2400" b="1" i="1" smtClean="0">
                          <a:solidFill>
                            <a:schemeClr val="tx1"/>
                          </a:solidFill>
                          <a:latin typeface="Cambria Math" panose="02040503050406030204" pitchFamily="18" charset="0"/>
                          <a:ea typeface="Cambria Math" panose="02040503050406030204" pitchFamily="18" charset="0"/>
                        </a:rPr>
                        <m:t>𝟖</m:t>
                      </m:r>
                      <m:r>
                        <a:rPr lang="fr-FR" sz="2400" b="1" i="1" smtClean="0">
                          <a:solidFill>
                            <a:schemeClr val="tx1"/>
                          </a:solidFill>
                          <a:latin typeface="Cambria Math" panose="02040503050406030204" pitchFamily="18" charset="0"/>
                          <a:ea typeface="Cambria Math" panose="02040503050406030204" pitchFamily="18" charset="0"/>
                        </a:rPr>
                        <m:t>=</m:t>
                      </m:r>
                      <m:r>
                        <a:rPr lang="ar-DZ" sz="2400" b="1" i="1" smtClean="0">
                          <a:solidFill>
                            <a:schemeClr val="tx1"/>
                          </a:solidFill>
                          <a:latin typeface="Cambria Math" panose="02040503050406030204" pitchFamily="18" charset="0"/>
                          <a:ea typeface="Cambria Math" panose="02040503050406030204" pitchFamily="18" charset="0"/>
                        </a:rPr>
                        <m:t>𝟕𝟐𝟎</m:t>
                      </m:r>
                    </m:oMath>
                  </m:oMathPara>
                </a14:m>
                <a:endParaRPr lang="fr-FR" sz="2400" b="1" dirty="0">
                  <a:solidFill>
                    <a:schemeClr val="tx1"/>
                  </a:solidFill>
                </a:endParaRPr>
              </a:p>
            </p:txBody>
          </p:sp>
        </mc:Choice>
        <mc:Fallback xmlns="">
          <p:sp>
            <p:nvSpPr>
              <p:cNvPr id="5" name="ZoneTexte 4">
                <a:extLst>
                  <a:ext uri="{FF2B5EF4-FFF2-40B4-BE49-F238E27FC236}">
                    <a16:creationId xmlns:a16="http://schemas.microsoft.com/office/drawing/2014/main" id="{C3255B18-787F-034F-FE3A-343C1ADEFB7A}"/>
                  </a:ext>
                </a:extLst>
              </p:cNvPr>
              <p:cNvSpPr txBox="1">
                <a:spLocks noRot="1" noChangeAspect="1" noMove="1" noResize="1" noEditPoints="1" noAdjustHandles="1" noChangeArrowheads="1" noChangeShapeType="1" noTextEdit="1"/>
              </p:cNvSpPr>
              <p:nvPr/>
            </p:nvSpPr>
            <p:spPr>
              <a:xfrm>
                <a:off x="413794" y="2964862"/>
                <a:ext cx="5466908" cy="746102"/>
              </a:xfrm>
              <a:prstGeom prst="rect">
                <a:avLst/>
              </a:prstGeom>
              <a:blipFill>
                <a:blip r:embed="rId2"/>
                <a:stretch>
                  <a:fillRect/>
                </a:stretch>
              </a:blipFill>
            </p:spPr>
            <p:txBody>
              <a:bodyPr/>
              <a:lstStyle/>
              <a:p>
                <a:r>
                  <a:rPr lang="fr-FR">
                    <a:noFill/>
                  </a:rPr>
                  <a:t> </a:t>
                </a:r>
              </a:p>
            </p:txBody>
          </p:sp>
        </mc:Fallback>
      </mc:AlternateContent>
      <p:grpSp>
        <p:nvGrpSpPr>
          <p:cNvPr id="36" name="Groupe 35">
            <a:extLst>
              <a:ext uri="{FF2B5EF4-FFF2-40B4-BE49-F238E27FC236}">
                <a16:creationId xmlns:a16="http://schemas.microsoft.com/office/drawing/2014/main" id="{33CAEDA4-22D6-202A-6827-7D8ABF836A40}"/>
              </a:ext>
            </a:extLst>
          </p:cNvPr>
          <p:cNvGrpSpPr/>
          <p:nvPr/>
        </p:nvGrpSpPr>
        <p:grpSpPr>
          <a:xfrm>
            <a:off x="2016651" y="3735270"/>
            <a:ext cx="1268821" cy="2463511"/>
            <a:chOff x="1293626" y="3735270"/>
            <a:chExt cx="1268821" cy="2463511"/>
          </a:xfrm>
        </p:grpSpPr>
        <p:cxnSp>
          <p:nvCxnSpPr>
            <p:cNvPr id="7" name="Connecteur droit avec flèche 6">
              <a:extLst>
                <a:ext uri="{FF2B5EF4-FFF2-40B4-BE49-F238E27FC236}">
                  <a16:creationId xmlns:a16="http://schemas.microsoft.com/office/drawing/2014/main" id="{972C09DE-1275-FF53-B27F-944F890738BC}"/>
                </a:ext>
              </a:extLst>
            </p:cNvPr>
            <p:cNvCxnSpPr/>
            <p:nvPr/>
          </p:nvCxnSpPr>
          <p:spPr>
            <a:xfrm flipV="1">
              <a:off x="1297172" y="3880884"/>
              <a:ext cx="893135" cy="1137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E3FDF99E-2389-90D2-4E8F-59853AE4B0EB}"/>
                </a:ext>
              </a:extLst>
            </p:cNvPr>
            <p:cNvCxnSpPr>
              <a:cxnSpLocks/>
            </p:cNvCxnSpPr>
            <p:nvPr/>
          </p:nvCxnSpPr>
          <p:spPr>
            <a:xfrm flipV="1">
              <a:off x="1297172" y="4178595"/>
              <a:ext cx="1127051" cy="839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510459B8-3D73-F71D-9BE7-28B72E4EC0A9}"/>
                </a:ext>
              </a:extLst>
            </p:cNvPr>
            <p:cNvCxnSpPr>
              <a:cxnSpLocks/>
            </p:cNvCxnSpPr>
            <p:nvPr/>
          </p:nvCxnSpPr>
          <p:spPr>
            <a:xfrm flipV="1">
              <a:off x="1297172" y="4518837"/>
              <a:ext cx="1265275" cy="499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C03BBEC9-842B-1045-4AF4-6F7B9D15A65D}"/>
                </a:ext>
              </a:extLst>
            </p:cNvPr>
            <p:cNvCxnSpPr>
              <a:cxnSpLocks/>
            </p:cNvCxnSpPr>
            <p:nvPr/>
          </p:nvCxnSpPr>
          <p:spPr>
            <a:xfrm flipV="1">
              <a:off x="1297172" y="4869712"/>
              <a:ext cx="1265275" cy="148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E48F9A0B-AB0F-CB24-EB95-39B6651547A1}"/>
                </a:ext>
              </a:extLst>
            </p:cNvPr>
            <p:cNvCxnSpPr>
              <a:cxnSpLocks/>
            </p:cNvCxnSpPr>
            <p:nvPr/>
          </p:nvCxnSpPr>
          <p:spPr>
            <a:xfrm>
              <a:off x="1297172" y="5022112"/>
              <a:ext cx="1265275" cy="113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78AD9E56-5A29-4E9D-BA62-E3789E51FDF8}"/>
                </a:ext>
              </a:extLst>
            </p:cNvPr>
            <p:cNvCxnSpPr>
              <a:cxnSpLocks/>
            </p:cNvCxnSpPr>
            <p:nvPr/>
          </p:nvCxnSpPr>
          <p:spPr>
            <a:xfrm>
              <a:off x="1297172" y="5018567"/>
              <a:ext cx="1127051" cy="396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115966CF-C0C4-3884-4547-9655A38B4E75}"/>
                </a:ext>
              </a:extLst>
            </p:cNvPr>
            <p:cNvCxnSpPr>
              <a:cxnSpLocks/>
            </p:cNvCxnSpPr>
            <p:nvPr/>
          </p:nvCxnSpPr>
          <p:spPr>
            <a:xfrm>
              <a:off x="1311348" y="5018567"/>
              <a:ext cx="1112875" cy="712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5C8B4519-F022-AF1A-1ED4-20F706AB5B6C}"/>
                </a:ext>
              </a:extLst>
            </p:cNvPr>
            <p:cNvCxnSpPr>
              <a:cxnSpLocks/>
            </p:cNvCxnSpPr>
            <p:nvPr/>
          </p:nvCxnSpPr>
          <p:spPr>
            <a:xfrm>
              <a:off x="1311348" y="5018567"/>
              <a:ext cx="988828" cy="906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BCDB8767-6FD8-54B1-2FA6-89B3E09F2571}"/>
                </a:ext>
              </a:extLst>
            </p:cNvPr>
            <p:cNvCxnSpPr>
              <a:cxnSpLocks/>
            </p:cNvCxnSpPr>
            <p:nvPr/>
          </p:nvCxnSpPr>
          <p:spPr>
            <a:xfrm>
              <a:off x="1293626" y="5040109"/>
              <a:ext cx="896681" cy="1158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3F3AE613-4D5C-4DC4-25D1-E3710C20C828}"/>
                </a:ext>
              </a:extLst>
            </p:cNvPr>
            <p:cNvCxnSpPr>
              <a:cxnSpLocks/>
            </p:cNvCxnSpPr>
            <p:nvPr/>
          </p:nvCxnSpPr>
          <p:spPr>
            <a:xfrm flipV="1">
              <a:off x="1297172" y="3735270"/>
              <a:ext cx="508590" cy="1265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3" name="Titre 1">
            <a:extLst>
              <a:ext uri="{FF2B5EF4-FFF2-40B4-BE49-F238E27FC236}">
                <a16:creationId xmlns:a16="http://schemas.microsoft.com/office/drawing/2014/main" id="{0DE62006-B28E-13D8-4236-EC02EFAF526F}"/>
              </a:ext>
            </a:extLst>
          </p:cNvPr>
          <p:cNvSpPr txBox="1">
            <a:spLocks/>
          </p:cNvSpPr>
          <p:nvPr/>
        </p:nvSpPr>
        <p:spPr>
          <a:xfrm>
            <a:off x="1063267" y="5937669"/>
            <a:ext cx="2317886" cy="712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pPr>
            <a:r>
              <a:rPr lang="ar-DZ" sz="2800" b="1" dirty="0">
                <a:cs typeface="KFGQPC Uthman Taha Naskh" panose="02000000000000000000" pitchFamily="2" charset="-78"/>
              </a:rPr>
              <a:t>المركز الأول (10)</a:t>
            </a:r>
            <a:endParaRPr lang="fr-FR" sz="2800" b="1" dirty="0">
              <a:cs typeface="KFGQPC Uthman Taha Naskh" panose="02000000000000000000" pitchFamily="2" charset="-78"/>
            </a:endParaRPr>
          </a:p>
        </p:txBody>
      </p:sp>
      <p:sp>
        <p:nvSpPr>
          <p:cNvPr id="34" name="Titre 1">
            <a:extLst>
              <a:ext uri="{FF2B5EF4-FFF2-40B4-BE49-F238E27FC236}">
                <a16:creationId xmlns:a16="http://schemas.microsoft.com/office/drawing/2014/main" id="{166DA234-97E8-E24F-A77A-5070386CFBBA}"/>
              </a:ext>
            </a:extLst>
          </p:cNvPr>
          <p:cNvSpPr txBox="1">
            <a:spLocks/>
          </p:cNvSpPr>
          <p:nvPr/>
        </p:nvSpPr>
        <p:spPr>
          <a:xfrm>
            <a:off x="4189239" y="5842590"/>
            <a:ext cx="1970567" cy="712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pPr>
            <a:r>
              <a:rPr lang="ar-DZ" sz="2800" b="1" dirty="0">
                <a:cs typeface="KFGQPC Uthman Taha Naskh" panose="02000000000000000000" pitchFamily="2" charset="-78"/>
              </a:rPr>
              <a:t>المركز الثاني (9)</a:t>
            </a:r>
            <a:endParaRPr lang="fr-FR" sz="2800" b="1" dirty="0">
              <a:cs typeface="KFGQPC Uthman Taha Naskh" panose="02000000000000000000" pitchFamily="2" charset="-78"/>
            </a:endParaRPr>
          </a:p>
        </p:txBody>
      </p:sp>
      <p:sp>
        <p:nvSpPr>
          <p:cNvPr id="35" name="Titre 1">
            <a:extLst>
              <a:ext uri="{FF2B5EF4-FFF2-40B4-BE49-F238E27FC236}">
                <a16:creationId xmlns:a16="http://schemas.microsoft.com/office/drawing/2014/main" id="{B5C2F72D-7FD7-0F5D-23EA-9EA5426B0D09}"/>
              </a:ext>
            </a:extLst>
          </p:cNvPr>
          <p:cNvSpPr txBox="1">
            <a:spLocks/>
          </p:cNvSpPr>
          <p:nvPr/>
        </p:nvSpPr>
        <p:spPr>
          <a:xfrm>
            <a:off x="7804309" y="5839625"/>
            <a:ext cx="2052072" cy="712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pPr>
            <a:r>
              <a:rPr lang="ar-DZ" sz="2800" b="1" dirty="0">
                <a:cs typeface="KFGQPC Uthman Taha Naskh" panose="02000000000000000000" pitchFamily="2" charset="-78"/>
              </a:rPr>
              <a:t>المركز الثالث (8)</a:t>
            </a:r>
            <a:endParaRPr lang="fr-FR" sz="2800" b="1" dirty="0">
              <a:cs typeface="KFGQPC Uthman Taha Naskh" panose="02000000000000000000" pitchFamily="2" charset="-78"/>
            </a:endParaRPr>
          </a:p>
        </p:txBody>
      </p:sp>
      <p:grpSp>
        <p:nvGrpSpPr>
          <p:cNvPr id="37" name="Groupe 36">
            <a:extLst>
              <a:ext uri="{FF2B5EF4-FFF2-40B4-BE49-F238E27FC236}">
                <a16:creationId xmlns:a16="http://schemas.microsoft.com/office/drawing/2014/main" id="{AFAEEE86-4737-2E05-9F4D-171580C7A862}"/>
              </a:ext>
            </a:extLst>
          </p:cNvPr>
          <p:cNvGrpSpPr/>
          <p:nvPr/>
        </p:nvGrpSpPr>
        <p:grpSpPr>
          <a:xfrm>
            <a:off x="5454509" y="3897208"/>
            <a:ext cx="1268821" cy="2317897"/>
            <a:chOff x="1293626" y="3880884"/>
            <a:chExt cx="1268821" cy="2317897"/>
          </a:xfrm>
        </p:grpSpPr>
        <p:cxnSp>
          <p:nvCxnSpPr>
            <p:cNvPr id="38" name="Connecteur droit avec flèche 37">
              <a:extLst>
                <a:ext uri="{FF2B5EF4-FFF2-40B4-BE49-F238E27FC236}">
                  <a16:creationId xmlns:a16="http://schemas.microsoft.com/office/drawing/2014/main" id="{AE54992F-24E6-7D31-BD13-F4C47CC31658}"/>
                </a:ext>
              </a:extLst>
            </p:cNvPr>
            <p:cNvCxnSpPr/>
            <p:nvPr/>
          </p:nvCxnSpPr>
          <p:spPr>
            <a:xfrm flipV="1">
              <a:off x="1297172" y="3880884"/>
              <a:ext cx="893135" cy="11376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88E2F531-BDD7-EEEC-1174-0C37D84FE0F2}"/>
                </a:ext>
              </a:extLst>
            </p:cNvPr>
            <p:cNvCxnSpPr>
              <a:cxnSpLocks/>
            </p:cNvCxnSpPr>
            <p:nvPr/>
          </p:nvCxnSpPr>
          <p:spPr>
            <a:xfrm flipV="1">
              <a:off x="1297172" y="4178595"/>
              <a:ext cx="1127051" cy="8399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085DD39C-1221-3F91-FA58-0B6C0F4199CE}"/>
                </a:ext>
              </a:extLst>
            </p:cNvPr>
            <p:cNvCxnSpPr>
              <a:cxnSpLocks/>
            </p:cNvCxnSpPr>
            <p:nvPr/>
          </p:nvCxnSpPr>
          <p:spPr>
            <a:xfrm flipV="1">
              <a:off x="1297172" y="4518837"/>
              <a:ext cx="1265275" cy="4997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A8A2B02A-68C4-E44E-1717-2FEC51D04C4C}"/>
                </a:ext>
              </a:extLst>
            </p:cNvPr>
            <p:cNvCxnSpPr>
              <a:cxnSpLocks/>
            </p:cNvCxnSpPr>
            <p:nvPr/>
          </p:nvCxnSpPr>
          <p:spPr>
            <a:xfrm flipV="1">
              <a:off x="1297172" y="4869712"/>
              <a:ext cx="1265275" cy="1488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373F21C6-5734-0E5F-05C1-59D6834B3990}"/>
                </a:ext>
              </a:extLst>
            </p:cNvPr>
            <p:cNvCxnSpPr>
              <a:cxnSpLocks/>
            </p:cNvCxnSpPr>
            <p:nvPr/>
          </p:nvCxnSpPr>
          <p:spPr>
            <a:xfrm>
              <a:off x="1297172" y="5022112"/>
              <a:ext cx="1265275" cy="1134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591F5CCC-B9F2-E294-6AD4-174FE4E6FDC1}"/>
                </a:ext>
              </a:extLst>
            </p:cNvPr>
            <p:cNvCxnSpPr>
              <a:cxnSpLocks/>
            </p:cNvCxnSpPr>
            <p:nvPr/>
          </p:nvCxnSpPr>
          <p:spPr>
            <a:xfrm>
              <a:off x="1297172" y="5018567"/>
              <a:ext cx="1127051" cy="3966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454BD7D4-849B-F6BB-A5AB-3BED268162F5}"/>
                </a:ext>
              </a:extLst>
            </p:cNvPr>
            <p:cNvCxnSpPr>
              <a:cxnSpLocks/>
            </p:cNvCxnSpPr>
            <p:nvPr/>
          </p:nvCxnSpPr>
          <p:spPr>
            <a:xfrm>
              <a:off x="1311348" y="5018567"/>
              <a:ext cx="1112875" cy="7123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a:extLst>
                <a:ext uri="{FF2B5EF4-FFF2-40B4-BE49-F238E27FC236}">
                  <a16:creationId xmlns:a16="http://schemas.microsoft.com/office/drawing/2014/main" id="{904FC651-77C2-DD93-0188-4834F1A36C2B}"/>
                </a:ext>
              </a:extLst>
            </p:cNvPr>
            <p:cNvCxnSpPr>
              <a:cxnSpLocks/>
            </p:cNvCxnSpPr>
            <p:nvPr/>
          </p:nvCxnSpPr>
          <p:spPr>
            <a:xfrm>
              <a:off x="1311348" y="5018567"/>
              <a:ext cx="988828" cy="9061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2FED14F0-33D8-5C59-48A5-6DAE51D1AF52}"/>
                </a:ext>
              </a:extLst>
            </p:cNvPr>
            <p:cNvCxnSpPr>
              <a:cxnSpLocks/>
            </p:cNvCxnSpPr>
            <p:nvPr/>
          </p:nvCxnSpPr>
          <p:spPr>
            <a:xfrm>
              <a:off x="1293626" y="5040109"/>
              <a:ext cx="896681" cy="11586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e 47">
            <a:extLst>
              <a:ext uri="{FF2B5EF4-FFF2-40B4-BE49-F238E27FC236}">
                <a16:creationId xmlns:a16="http://schemas.microsoft.com/office/drawing/2014/main" id="{50589191-0B90-4C19-E2A9-EFF89B02C625}"/>
              </a:ext>
            </a:extLst>
          </p:cNvPr>
          <p:cNvGrpSpPr/>
          <p:nvPr/>
        </p:nvGrpSpPr>
        <p:grpSpPr>
          <a:xfrm>
            <a:off x="9144011" y="3935970"/>
            <a:ext cx="1265275" cy="2043802"/>
            <a:chOff x="1297172" y="3880884"/>
            <a:chExt cx="1265275" cy="2043802"/>
          </a:xfrm>
        </p:grpSpPr>
        <p:cxnSp>
          <p:nvCxnSpPr>
            <p:cNvPr id="49" name="Connecteur droit avec flèche 48">
              <a:extLst>
                <a:ext uri="{FF2B5EF4-FFF2-40B4-BE49-F238E27FC236}">
                  <a16:creationId xmlns:a16="http://schemas.microsoft.com/office/drawing/2014/main" id="{D7FA9227-0BCB-C266-9AD6-79805C3AFBB0}"/>
                </a:ext>
              </a:extLst>
            </p:cNvPr>
            <p:cNvCxnSpPr/>
            <p:nvPr/>
          </p:nvCxnSpPr>
          <p:spPr>
            <a:xfrm flipV="1">
              <a:off x="1297172" y="3880884"/>
              <a:ext cx="893135" cy="113768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6D71DCC0-E442-3100-9137-19F2A3A85595}"/>
                </a:ext>
              </a:extLst>
            </p:cNvPr>
            <p:cNvCxnSpPr>
              <a:cxnSpLocks/>
            </p:cNvCxnSpPr>
            <p:nvPr/>
          </p:nvCxnSpPr>
          <p:spPr>
            <a:xfrm flipV="1">
              <a:off x="1297172" y="4178595"/>
              <a:ext cx="1127051" cy="83997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C53D2B32-96E0-3E74-8986-BE97B6709367}"/>
                </a:ext>
              </a:extLst>
            </p:cNvPr>
            <p:cNvCxnSpPr>
              <a:cxnSpLocks/>
            </p:cNvCxnSpPr>
            <p:nvPr/>
          </p:nvCxnSpPr>
          <p:spPr>
            <a:xfrm flipV="1">
              <a:off x="1297172" y="4518837"/>
              <a:ext cx="1265275" cy="49973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2E08027E-97A1-F278-B702-D002C4FD2CDC}"/>
                </a:ext>
              </a:extLst>
            </p:cNvPr>
            <p:cNvCxnSpPr>
              <a:cxnSpLocks/>
            </p:cNvCxnSpPr>
            <p:nvPr/>
          </p:nvCxnSpPr>
          <p:spPr>
            <a:xfrm flipV="1">
              <a:off x="1297172" y="4869712"/>
              <a:ext cx="1265275" cy="14885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a:extLst>
                <a:ext uri="{FF2B5EF4-FFF2-40B4-BE49-F238E27FC236}">
                  <a16:creationId xmlns:a16="http://schemas.microsoft.com/office/drawing/2014/main" id="{5C053342-7670-630C-3E72-864F1805ED73}"/>
                </a:ext>
              </a:extLst>
            </p:cNvPr>
            <p:cNvCxnSpPr>
              <a:cxnSpLocks/>
            </p:cNvCxnSpPr>
            <p:nvPr/>
          </p:nvCxnSpPr>
          <p:spPr>
            <a:xfrm>
              <a:off x="1297172" y="5022112"/>
              <a:ext cx="1265275" cy="11341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587DFF2C-B0A2-FD66-EE1B-40BC3774E29F}"/>
                </a:ext>
              </a:extLst>
            </p:cNvPr>
            <p:cNvCxnSpPr>
              <a:cxnSpLocks/>
            </p:cNvCxnSpPr>
            <p:nvPr/>
          </p:nvCxnSpPr>
          <p:spPr>
            <a:xfrm>
              <a:off x="1297172" y="5018567"/>
              <a:ext cx="1127051" cy="39664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a16="http://schemas.microsoft.com/office/drawing/2014/main" id="{A91D68A3-4BB2-1900-B465-22DAA384C41D}"/>
                </a:ext>
              </a:extLst>
            </p:cNvPr>
            <p:cNvCxnSpPr>
              <a:cxnSpLocks/>
            </p:cNvCxnSpPr>
            <p:nvPr/>
          </p:nvCxnSpPr>
          <p:spPr>
            <a:xfrm>
              <a:off x="1311348" y="5018567"/>
              <a:ext cx="1112875" cy="71238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a:extLst>
                <a:ext uri="{FF2B5EF4-FFF2-40B4-BE49-F238E27FC236}">
                  <a16:creationId xmlns:a16="http://schemas.microsoft.com/office/drawing/2014/main" id="{A3E75E1C-142F-6578-9468-C08F084E8684}"/>
                </a:ext>
              </a:extLst>
            </p:cNvPr>
            <p:cNvCxnSpPr>
              <a:cxnSpLocks/>
            </p:cNvCxnSpPr>
            <p:nvPr/>
          </p:nvCxnSpPr>
          <p:spPr>
            <a:xfrm>
              <a:off x="1311348" y="5018567"/>
              <a:ext cx="988828" cy="90611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116208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1+#ppt_h/2"/>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0-#ppt_w/2"/>
                                          </p:val>
                                        </p:tav>
                                        <p:tav tm="100000">
                                          <p:val>
                                            <p:strVal val="#ppt_x"/>
                                          </p:val>
                                        </p:tav>
                                      </p:tavLst>
                                    </p:anim>
                                    <p:anim calcmode="lin" valueType="num">
                                      <p:cBhvr additive="base">
                                        <p:cTn id="31"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ppt_x"/>
                                          </p:val>
                                        </p:tav>
                                        <p:tav tm="100000">
                                          <p:val>
                                            <p:strVal val="#ppt_x"/>
                                          </p:val>
                                        </p:tav>
                                      </p:tavLst>
                                    </p:anim>
                                    <p:anim calcmode="lin" valueType="num">
                                      <p:cBhvr additive="base">
                                        <p:cTn id="37" dur="500" fill="hold"/>
                                        <p:tgtEl>
                                          <p:spTgt spid="37"/>
                                        </p:tgtEl>
                                        <p:attrNameLst>
                                          <p:attrName>ppt_y</p:attrName>
                                        </p:attrNameLst>
                                      </p:cBhvr>
                                      <p:tavLst>
                                        <p:tav tm="0">
                                          <p:val>
                                            <p:strVal val="1+#ppt_h/2"/>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0-#ppt_w/2"/>
                                          </p:val>
                                        </p:tav>
                                        <p:tav tm="100000">
                                          <p:val>
                                            <p:strVal val="#ppt_x"/>
                                          </p:val>
                                        </p:tav>
                                      </p:tavLst>
                                    </p:anim>
                                    <p:anim calcmode="lin" valueType="num">
                                      <p:cBhvr additive="base">
                                        <p:cTn id="41"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additive="base">
                                        <p:cTn id="46" dur="500" fill="hold"/>
                                        <p:tgtEl>
                                          <p:spTgt spid="48"/>
                                        </p:tgtEl>
                                        <p:attrNameLst>
                                          <p:attrName>ppt_x</p:attrName>
                                        </p:attrNameLst>
                                      </p:cBhvr>
                                      <p:tavLst>
                                        <p:tav tm="0">
                                          <p:val>
                                            <p:strVal val="#ppt_x"/>
                                          </p:val>
                                        </p:tav>
                                        <p:tav tm="100000">
                                          <p:val>
                                            <p:strVal val="#ppt_x"/>
                                          </p:val>
                                        </p:tav>
                                      </p:tavLst>
                                    </p:anim>
                                    <p:anim calcmode="lin" valueType="num">
                                      <p:cBhvr additive="base">
                                        <p:cTn id="47" dur="500" fill="hold"/>
                                        <p:tgtEl>
                                          <p:spTgt spid="48"/>
                                        </p:tgtEl>
                                        <p:attrNameLst>
                                          <p:attrName>ppt_y</p:attrName>
                                        </p:attrNameLst>
                                      </p:cBhvr>
                                      <p:tavLst>
                                        <p:tav tm="0">
                                          <p:val>
                                            <p:strVal val="1+#ppt_h/2"/>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0-#ppt_w/2"/>
                                          </p:val>
                                        </p:tav>
                                        <p:tav tm="100000">
                                          <p:val>
                                            <p:strVal val="#ppt_x"/>
                                          </p:val>
                                        </p:tav>
                                      </p:tavLst>
                                    </p:anim>
                                    <p:anim calcmode="lin" valueType="num">
                                      <p:cBhvr additive="base">
                                        <p:cTn id="51"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5632612-7024-FF3D-EE08-262034934CC5}"/>
              </a:ext>
            </a:extLst>
          </p:cNvPr>
          <p:cNvPicPr>
            <a:picLocks noChangeAspect="1"/>
          </p:cNvPicPr>
          <p:nvPr/>
        </p:nvPicPr>
        <p:blipFill>
          <a:blip r:embed="rId2"/>
          <a:stretch>
            <a:fillRect/>
          </a:stretch>
        </p:blipFill>
        <p:spPr>
          <a:xfrm>
            <a:off x="7360187" y="287047"/>
            <a:ext cx="4467849" cy="457264"/>
          </a:xfrm>
          <a:prstGeom prst="rect">
            <a:avLst/>
          </a:prstGeom>
        </p:spPr>
      </p:pic>
      <p:pic>
        <p:nvPicPr>
          <p:cNvPr id="7" name="Image 6">
            <a:extLst>
              <a:ext uri="{FF2B5EF4-FFF2-40B4-BE49-F238E27FC236}">
                <a16:creationId xmlns:a16="http://schemas.microsoft.com/office/drawing/2014/main" id="{5B1917A2-0331-5AB6-61E0-595553BD35D3}"/>
              </a:ext>
            </a:extLst>
          </p:cNvPr>
          <p:cNvPicPr>
            <a:picLocks noChangeAspect="1"/>
          </p:cNvPicPr>
          <p:nvPr/>
        </p:nvPicPr>
        <p:blipFill>
          <a:blip r:embed="rId3"/>
          <a:stretch>
            <a:fillRect/>
          </a:stretch>
        </p:blipFill>
        <p:spPr>
          <a:xfrm>
            <a:off x="2605579" y="876601"/>
            <a:ext cx="8830907" cy="447737"/>
          </a:xfrm>
          <a:prstGeom prst="rect">
            <a:avLst/>
          </a:prstGeom>
        </p:spPr>
      </p:pic>
      <p:pic>
        <p:nvPicPr>
          <p:cNvPr id="9" name="Image 8">
            <a:extLst>
              <a:ext uri="{FF2B5EF4-FFF2-40B4-BE49-F238E27FC236}">
                <a16:creationId xmlns:a16="http://schemas.microsoft.com/office/drawing/2014/main" id="{AC033871-4EB8-DAC9-3BC7-CDDAFF7E711D}"/>
              </a:ext>
            </a:extLst>
          </p:cNvPr>
          <p:cNvPicPr>
            <a:picLocks noChangeAspect="1"/>
          </p:cNvPicPr>
          <p:nvPr/>
        </p:nvPicPr>
        <p:blipFill>
          <a:blip r:embed="rId4"/>
          <a:stretch>
            <a:fillRect/>
          </a:stretch>
        </p:blipFill>
        <p:spPr>
          <a:xfrm>
            <a:off x="5698710" y="1579456"/>
            <a:ext cx="4877481" cy="4667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 10">
            <a:extLst>
              <a:ext uri="{FF2B5EF4-FFF2-40B4-BE49-F238E27FC236}">
                <a16:creationId xmlns:a16="http://schemas.microsoft.com/office/drawing/2014/main" id="{80211CCD-5601-5007-AE33-2AA16647144E}"/>
              </a:ext>
            </a:extLst>
          </p:cNvPr>
          <p:cNvPicPr>
            <a:picLocks noChangeAspect="1"/>
          </p:cNvPicPr>
          <p:nvPr/>
        </p:nvPicPr>
        <p:blipFill>
          <a:blip r:embed="rId5"/>
          <a:stretch>
            <a:fillRect/>
          </a:stretch>
        </p:blipFill>
        <p:spPr>
          <a:xfrm>
            <a:off x="2697917" y="2163209"/>
            <a:ext cx="7878274" cy="590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 12">
            <a:extLst>
              <a:ext uri="{FF2B5EF4-FFF2-40B4-BE49-F238E27FC236}">
                <a16:creationId xmlns:a16="http://schemas.microsoft.com/office/drawing/2014/main" id="{1D84D8F0-B39E-286D-210C-27FC807C7280}"/>
              </a:ext>
            </a:extLst>
          </p:cNvPr>
          <p:cNvPicPr>
            <a:picLocks noChangeAspect="1"/>
          </p:cNvPicPr>
          <p:nvPr/>
        </p:nvPicPr>
        <p:blipFill>
          <a:blip r:embed="rId6"/>
          <a:stretch>
            <a:fillRect/>
          </a:stretch>
        </p:blipFill>
        <p:spPr>
          <a:xfrm>
            <a:off x="4869920" y="2870804"/>
            <a:ext cx="5706271" cy="600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 coins arrondis 9">
            <a:extLst>
              <a:ext uri="{FF2B5EF4-FFF2-40B4-BE49-F238E27FC236}">
                <a16:creationId xmlns:a16="http://schemas.microsoft.com/office/drawing/2014/main" id="{A43BA0B4-B551-1F43-5FD3-723AA8D7B1CB}"/>
              </a:ext>
            </a:extLst>
          </p:cNvPr>
          <p:cNvSpPr/>
          <p:nvPr/>
        </p:nvSpPr>
        <p:spPr>
          <a:xfrm>
            <a:off x="39874" y="269359"/>
            <a:ext cx="2482502" cy="2901524"/>
          </a:xfrm>
          <a:prstGeom prst="roundRect">
            <a:avLst/>
          </a:prstGeom>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solidFill>
                  <a:srgbClr val="FFFF00"/>
                </a:solidFill>
                <a:latin typeface="KFGQPC Uthman Taha Naskh" panose="02000000000000000000" pitchFamily="2" charset="-78"/>
                <a:cs typeface="KFGQPC Uthman Taha Naskh" panose="02000000000000000000" pitchFamily="2" charset="-78"/>
              </a:rPr>
              <a:t>يمكن محاكاة التبديلات عموما بعملية السحب المتتالي لجميع الكرات الموجودة في صندوق</a:t>
            </a:r>
            <a:endParaRPr lang="fr-FR" sz="2800" b="1" dirty="0">
              <a:solidFill>
                <a:srgbClr val="FFFF00"/>
              </a:solidFill>
              <a:cs typeface="KFGQPC Uthman Taha Naskh" panose="02000000000000000000" pitchFamily="2" charset="-78"/>
            </a:endParaRPr>
          </a:p>
        </p:txBody>
      </p:sp>
      <p:pic>
        <p:nvPicPr>
          <p:cNvPr id="17" name="Image 16">
            <a:extLst>
              <a:ext uri="{FF2B5EF4-FFF2-40B4-BE49-F238E27FC236}">
                <a16:creationId xmlns:a16="http://schemas.microsoft.com/office/drawing/2014/main" id="{6E36AC92-9C21-436C-19B1-D262BE525F04}"/>
              </a:ext>
            </a:extLst>
          </p:cNvPr>
          <p:cNvPicPr>
            <a:picLocks noChangeAspect="1"/>
          </p:cNvPicPr>
          <p:nvPr/>
        </p:nvPicPr>
        <p:blipFill>
          <a:blip r:embed="rId7"/>
          <a:stretch>
            <a:fillRect/>
          </a:stretch>
        </p:blipFill>
        <p:spPr>
          <a:xfrm>
            <a:off x="458432" y="3557371"/>
            <a:ext cx="1848108" cy="3096057"/>
          </a:xfrm>
          <a:prstGeom prst="rect">
            <a:avLst/>
          </a:prstGeom>
        </p:spPr>
      </p:pic>
      <p:pic>
        <p:nvPicPr>
          <p:cNvPr id="18" name="Image 17">
            <a:extLst>
              <a:ext uri="{FF2B5EF4-FFF2-40B4-BE49-F238E27FC236}">
                <a16:creationId xmlns:a16="http://schemas.microsoft.com/office/drawing/2014/main" id="{0564C7A9-5B92-F2B3-3452-35D0C8278746}"/>
              </a:ext>
            </a:extLst>
          </p:cNvPr>
          <p:cNvPicPr>
            <a:picLocks noChangeAspect="1"/>
          </p:cNvPicPr>
          <p:nvPr/>
        </p:nvPicPr>
        <p:blipFill>
          <a:blip r:embed="rId8"/>
          <a:stretch>
            <a:fillRect/>
          </a:stretch>
        </p:blipFill>
        <p:spPr>
          <a:xfrm>
            <a:off x="6149384" y="3838354"/>
            <a:ext cx="2240103" cy="2915068"/>
          </a:xfrm>
          <a:prstGeom prst="rect">
            <a:avLst/>
          </a:prstGeom>
        </p:spPr>
      </p:pic>
      <p:pic>
        <p:nvPicPr>
          <p:cNvPr id="19" name="Image 18">
            <a:extLst>
              <a:ext uri="{FF2B5EF4-FFF2-40B4-BE49-F238E27FC236}">
                <a16:creationId xmlns:a16="http://schemas.microsoft.com/office/drawing/2014/main" id="{C854DBD4-4675-9D4F-8F28-537261A2EBE6}"/>
              </a:ext>
            </a:extLst>
          </p:cNvPr>
          <p:cNvPicPr>
            <a:picLocks noChangeAspect="1"/>
          </p:cNvPicPr>
          <p:nvPr/>
        </p:nvPicPr>
        <p:blipFill>
          <a:blip r:embed="rId8"/>
          <a:stretch>
            <a:fillRect/>
          </a:stretch>
        </p:blipFill>
        <p:spPr>
          <a:xfrm>
            <a:off x="8908809" y="3838354"/>
            <a:ext cx="2240103" cy="2915069"/>
          </a:xfrm>
          <a:prstGeom prst="rect">
            <a:avLst/>
          </a:prstGeom>
        </p:spPr>
      </p:pic>
      <p:pic>
        <p:nvPicPr>
          <p:cNvPr id="20" name="Image 19">
            <a:extLst>
              <a:ext uri="{FF2B5EF4-FFF2-40B4-BE49-F238E27FC236}">
                <a16:creationId xmlns:a16="http://schemas.microsoft.com/office/drawing/2014/main" id="{2C8CEC5B-8527-EC0A-02E3-6307D3846F64}"/>
              </a:ext>
            </a:extLst>
          </p:cNvPr>
          <p:cNvPicPr>
            <a:picLocks noChangeAspect="1"/>
          </p:cNvPicPr>
          <p:nvPr/>
        </p:nvPicPr>
        <p:blipFill>
          <a:blip r:embed="rId8"/>
          <a:stretch>
            <a:fillRect/>
          </a:stretch>
        </p:blipFill>
        <p:spPr>
          <a:xfrm>
            <a:off x="3855897" y="3838354"/>
            <a:ext cx="2240103" cy="2915068"/>
          </a:xfrm>
          <a:prstGeom prst="rect">
            <a:avLst/>
          </a:prstGeom>
        </p:spPr>
      </p:pic>
    </p:spTree>
    <p:extLst>
      <p:ext uri="{BB962C8B-B14F-4D97-AF65-F5344CB8AC3E}">
        <p14:creationId xmlns:p14="http://schemas.microsoft.com/office/powerpoint/2010/main" val="257694796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80">
                                          <p:stCondLst>
                                            <p:cond delay="0"/>
                                          </p:stCondLst>
                                        </p:cTn>
                                        <p:tgtEl>
                                          <p:spTgt spid="9"/>
                                        </p:tgtEl>
                                      </p:cBhvr>
                                    </p:animEffect>
                                    <p:anim calcmode="lin" valueType="num">
                                      <p:cBhvr>
                                        <p:cTn id="1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9" dur="26">
                                          <p:stCondLst>
                                            <p:cond delay="650"/>
                                          </p:stCondLst>
                                        </p:cTn>
                                        <p:tgtEl>
                                          <p:spTgt spid="9"/>
                                        </p:tgtEl>
                                      </p:cBhvr>
                                      <p:to x="100000" y="60000"/>
                                    </p:animScale>
                                    <p:animScale>
                                      <p:cBhvr>
                                        <p:cTn id="20" dur="166" decel="50000">
                                          <p:stCondLst>
                                            <p:cond delay="676"/>
                                          </p:stCondLst>
                                        </p:cTn>
                                        <p:tgtEl>
                                          <p:spTgt spid="9"/>
                                        </p:tgtEl>
                                      </p:cBhvr>
                                      <p:to x="100000" y="100000"/>
                                    </p:animScale>
                                    <p:animScale>
                                      <p:cBhvr>
                                        <p:cTn id="21" dur="26">
                                          <p:stCondLst>
                                            <p:cond delay="1312"/>
                                          </p:stCondLst>
                                        </p:cTn>
                                        <p:tgtEl>
                                          <p:spTgt spid="9"/>
                                        </p:tgtEl>
                                      </p:cBhvr>
                                      <p:to x="100000" y="80000"/>
                                    </p:animScale>
                                    <p:animScale>
                                      <p:cBhvr>
                                        <p:cTn id="22" dur="166" decel="50000">
                                          <p:stCondLst>
                                            <p:cond delay="1338"/>
                                          </p:stCondLst>
                                        </p:cTn>
                                        <p:tgtEl>
                                          <p:spTgt spid="9"/>
                                        </p:tgtEl>
                                      </p:cBhvr>
                                      <p:to x="100000" y="100000"/>
                                    </p:animScale>
                                    <p:animScale>
                                      <p:cBhvr>
                                        <p:cTn id="23" dur="26">
                                          <p:stCondLst>
                                            <p:cond delay="1642"/>
                                          </p:stCondLst>
                                        </p:cTn>
                                        <p:tgtEl>
                                          <p:spTgt spid="9"/>
                                        </p:tgtEl>
                                      </p:cBhvr>
                                      <p:to x="100000" y="90000"/>
                                    </p:animScale>
                                    <p:animScale>
                                      <p:cBhvr>
                                        <p:cTn id="24" dur="166" decel="50000">
                                          <p:stCondLst>
                                            <p:cond delay="1668"/>
                                          </p:stCondLst>
                                        </p:cTn>
                                        <p:tgtEl>
                                          <p:spTgt spid="9"/>
                                        </p:tgtEl>
                                      </p:cBhvr>
                                      <p:to x="100000" y="100000"/>
                                    </p:animScale>
                                    <p:animScale>
                                      <p:cBhvr>
                                        <p:cTn id="25" dur="26">
                                          <p:stCondLst>
                                            <p:cond delay="1808"/>
                                          </p:stCondLst>
                                        </p:cTn>
                                        <p:tgtEl>
                                          <p:spTgt spid="9"/>
                                        </p:tgtEl>
                                      </p:cBhvr>
                                      <p:to x="100000" y="95000"/>
                                    </p:animScale>
                                    <p:animScale>
                                      <p:cBhvr>
                                        <p:cTn id="26" dur="166" decel="50000">
                                          <p:stCondLst>
                                            <p:cond delay="1834"/>
                                          </p:stCondLst>
                                        </p:cTn>
                                        <p:tgtEl>
                                          <p:spTgt spid="9"/>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80">
                                          <p:stCondLst>
                                            <p:cond delay="0"/>
                                          </p:stCondLst>
                                        </p:cTn>
                                        <p:tgtEl>
                                          <p:spTgt spid="11"/>
                                        </p:tgtEl>
                                      </p:cBhvr>
                                    </p:animEffect>
                                    <p:anim calcmode="lin" valueType="num">
                                      <p:cBhvr>
                                        <p:cTn id="3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7" dur="26">
                                          <p:stCondLst>
                                            <p:cond delay="650"/>
                                          </p:stCondLst>
                                        </p:cTn>
                                        <p:tgtEl>
                                          <p:spTgt spid="11"/>
                                        </p:tgtEl>
                                      </p:cBhvr>
                                      <p:to x="100000" y="60000"/>
                                    </p:animScale>
                                    <p:animScale>
                                      <p:cBhvr>
                                        <p:cTn id="38" dur="166" decel="50000">
                                          <p:stCondLst>
                                            <p:cond delay="676"/>
                                          </p:stCondLst>
                                        </p:cTn>
                                        <p:tgtEl>
                                          <p:spTgt spid="11"/>
                                        </p:tgtEl>
                                      </p:cBhvr>
                                      <p:to x="100000" y="100000"/>
                                    </p:animScale>
                                    <p:animScale>
                                      <p:cBhvr>
                                        <p:cTn id="39" dur="26">
                                          <p:stCondLst>
                                            <p:cond delay="1312"/>
                                          </p:stCondLst>
                                        </p:cTn>
                                        <p:tgtEl>
                                          <p:spTgt spid="11"/>
                                        </p:tgtEl>
                                      </p:cBhvr>
                                      <p:to x="100000" y="80000"/>
                                    </p:animScale>
                                    <p:animScale>
                                      <p:cBhvr>
                                        <p:cTn id="40" dur="166" decel="50000">
                                          <p:stCondLst>
                                            <p:cond delay="1338"/>
                                          </p:stCondLst>
                                        </p:cTn>
                                        <p:tgtEl>
                                          <p:spTgt spid="11"/>
                                        </p:tgtEl>
                                      </p:cBhvr>
                                      <p:to x="100000" y="100000"/>
                                    </p:animScale>
                                    <p:animScale>
                                      <p:cBhvr>
                                        <p:cTn id="41" dur="26">
                                          <p:stCondLst>
                                            <p:cond delay="1642"/>
                                          </p:stCondLst>
                                        </p:cTn>
                                        <p:tgtEl>
                                          <p:spTgt spid="11"/>
                                        </p:tgtEl>
                                      </p:cBhvr>
                                      <p:to x="100000" y="90000"/>
                                    </p:animScale>
                                    <p:animScale>
                                      <p:cBhvr>
                                        <p:cTn id="42" dur="166" decel="50000">
                                          <p:stCondLst>
                                            <p:cond delay="1668"/>
                                          </p:stCondLst>
                                        </p:cTn>
                                        <p:tgtEl>
                                          <p:spTgt spid="11"/>
                                        </p:tgtEl>
                                      </p:cBhvr>
                                      <p:to x="100000" y="100000"/>
                                    </p:animScale>
                                    <p:animScale>
                                      <p:cBhvr>
                                        <p:cTn id="43" dur="26">
                                          <p:stCondLst>
                                            <p:cond delay="1808"/>
                                          </p:stCondLst>
                                        </p:cTn>
                                        <p:tgtEl>
                                          <p:spTgt spid="11"/>
                                        </p:tgtEl>
                                      </p:cBhvr>
                                      <p:to x="100000" y="95000"/>
                                    </p:animScale>
                                    <p:animScale>
                                      <p:cBhvr>
                                        <p:cTn id="44" dur="166" decel="50000">
                                          <p:stCondLst>
                                            <p:cond delay="1834"/>
                                          </p:stCondLst>
                                        </p:cTn>
                                        <p:tgtEl>
                                          <p:spTgt spid="11"/>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80">
                                          <p:stCondLst>
                                            <p:cond delay="0"/>
                                          </p:stCondLst>
                                        </p:cTn>
                                        <p:tgtEl>
                                          <p:spTgt spid="13"/>
                                        </p:tgtEl>
                                      </p:cBhvr>
                                    </p:animEffect>
                                    <p:anim calcmode="lin" valueType="num">
                                      <p:cBhvr>
                                        <p:cTn id="5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5" dur="26">
                                          <p:stCondLst>
                                            <p:cond delay="650"/>
                                          </p:stCondLst>
                                        </p:cTn>
                                        <p:tgtEl>
                                          <p:spTgt spid="13"/>
                                        </p:tgtEl>
                                      </p:cBhvr>
                                      <p:to x="100000" y="60000"/>
                                    </p:animScale>
                                    <p:animScale>
                                      <p:cBhvr>
                                        <p:cTn id="56" dur="166" decel="50000">
                                          <p:stCondLst>
                                            <p:cond delay="676"/>
                                          </p:stCondLst>
                                        </p:cTn>
                                        <p:tgtEl>
                                          <p:spTgt spid="13"/>
                                        </p:tgtEl>
                                      </p:cBhvr>
                                      <p:to x="100000" y="100000"/>
                                    </p:animScale>
                                    <p:animScale>
                                      <p:cBhvr>
                                        <p:cTn id="57" dur="26">
                                          <p:stCondLst>
                                            <p:cond delay="1312"/>
                                          </p:stCondLst>
                                        </p:cTn>
                                        <p:tgtEl>
                                          <p:spTgt spid="13"/>
                                        </p:tgtEl>
                                      </p:cBhvr>
                                      <p:to x="100000" y="80000"/>
                                    </p:animScale>
                                    <p:animScale>
                                      <p:cBhvr>
                                        <p:cTn id="58" dur="166" decel="50000">
                                          <p:stCondLst>
                                            <p:cond delay="1338"/>
                                          </p:stCondLst>
                                        </p:cTn>
                                        <p:tgtEl>
                                          <p:spTgt spid="13"/>
                                        </p:tgtEl>
                                      </p:cBhvr>
                                      <p:to x="100000" y="100000"/>
                                    </p:animScale>
                                    <p:animScale>
                                      <p:cBhvr>
                                        <p:cTn id="59" dur="26">
                                          <p:stCondLst>
                                            <p:cond delay="1642"/>
                                          </p:stCondLst>
                                        </p:cTn>
                                        <p:tgtEl>
                                          <p:spTgt spid="13"/>
                                        </p:tgtEl>
                                      </p:cBhvr>
                                      <p:to x="100000" y="90000"/>
                                    </p:animScale>
                                    <p:animScale>
                                      <p:cBhvr>
                                        <p:cTn id="60" dur="166" decel="50000">
                                          <p:stCondLst>
                                            <p:cond delay="1668"/>
                                          </p:stCondLst>
                                        </p:cTn>
                                        <p:tgtEl>
                                          <p:spTgt spid="13"/>
                                        </p:tgtEl>
                                      </p:cBhvr>
                                      <p:to x="100000" y="100000"/>
                                    </p:animScale>
                                    <p:animScale>
                                      <p:cBhvr>
                                        <p:cTn id="61" dur="26">
                                          <p:stCondLst>
                                            <p:cond delay="1808"/>
                                          </p:stCondLst>
                                        </p:cTn>
                                        <p:tgtEl>
                                          <p:spTgt spid="13"/>
                                        </p:tgtEl>
                                      </p:cBhvr>
                                      <p:to x="100000" y="95000"/>
                                    </p:animScale>
                                    <p:animScale>
                                      <p:cBhvr>
                                        <p:cTn id="62" dur="166" decel="50000">
                                          <p:stCondLst>
                                            <p:cond delay="1834"/>
                                          </p:stCondLst>
                                        </p:cTn>
                                        <p:tgtEl>
                                          <p:spTgt spid="13"/>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1+#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par>
                          <p:cTn id="69" fill="hold">
                            <p:stCondLst>
                              <p:cond delay="500"/>
                            </p:stCondLst>
                            <p:childTnLst>
                              <p:par>
                                <p:cTn id="70" presetID="2" presetClass="entr" presetSubtype="2"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1000"/>
                            </p:stCondLst>
                            <p:childTnLst>
                              <p:par>
                                <p:cTn id="75" presetID="2" presetClass="entr" presetSubtype="2"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1+#ppt_w/2"/>
                                          </p:val>
                                        </p:tav>
                                        <p:tav tm="100000">
                                          <p:val>
                                            <p:strVal val="#ppt_x"/>
                                          </p:val>
                                        </p:tav>
                                      </p:tavLst>
                                    </p:anim>
                                    <p:anim calcmode="lin" valueType="num">
                                      <p:cBhvr additive="base">
                                        <p:cTn id="78" dur="500" fill="hold"/>
                                        <p:tgtEl>
                                          <p:spTgt spid="18"/>
                                        </p:tgtEl>
                                        <p:attrNameLst>
                                          <p:attrName>ppt_y</p:attrName>
                                        </p:attrNameLst>
                                      </p:cBhvr>
                                      <p:tavLst>
                                        <p:tav tm="0">
                                          <p:val>
                                            <p:strVal val="#ppt_y"/>
                                          </p:val>
                                        </p:tav>
                                        <p:tav tm="100000">
                                          <p:val>
                                            <p:strVal val="#ppt_y"/>
                                          </p:val>
                                        </p:tav>
                                      </p:tavLst>
                                    </p:anim>
                                  </p:childTnLst>
                                </p:cTn>
                              </p:par>
                            </p:childTnLst>
                          </p:cTn>
                        </p:par>
                        <p:par>
                          <p:cTn id="79" fill="hold">
                            <p:stCondLst>
                              <p:cond delay="1500"/>
                            </p:stCondLst>
                            <p:childTnLst>
                              <p:par>
                                <p:cTn id="80" presetID="2" presetClass="entr" presetSubtype="2"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additive="base">
                                        <p:cTn id="82" dur="500" fill="hold"/>
                                        <p:tgtEl>
                                          <p:spTgt spid="19"/>
                                        </p:tgtEl>
                                        <p:attrNameLst>
                                          <p:attrName>ppt_x</p:attrName>
                                        </p:attrNameLst>
                                      </p:cBhvr>
                                      <p:tavLst>
                                        <p:tav tm="0">
                                          <p:val>
                                            <p:strVal val="1+#ppt_w/2"/>
                                          </p:val>
                                        </p:tav>
                                        <p:tav tm="100000">
                                          <p:val>
                                            <p:strVal val="#ppt_x"/>
                                          </p:val>
                                        </p:tav>
                                      </p:tavLst>
                                    </p:anim>
                                    <p:anim calcmode="lin" valueType="num">
                                      <p:cBhvr additive="base">
                                        <p:cTn id="8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ppt_x"/>
                                          </p:val>
                                        </p:tav>
                                        <p:tav tm="100000">
                                          <p:val>
                                            <p:strVal val="#ppt_x"/>
                                          </p:val>
                                        </p:tav>
                                      </p:tavLst>
                                    </p:anim>
                                    <p:anim calcmode="lin" valueType="num">
                                      <p:cBhvr additive="base">
                                        <p:cTn id="8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011B069-A1FE-362F-589F-CFB932943216}"/>
              </a:ext>
            </a:extLst>
          </p:cNvPr>
          <p:cNvPicPr>
            <a:picLocks noChangeAspect="1"/>
          </p:cNvPicPr>
          <p:nvPr/>
        </p:nvPicPr>
        <p:blipFill>
          <a:blip r:embed="rId2"/>
          <a:stretch>
            <a:fillRect/>
          </a:stretch>
        </p:blipFill>
        <p:spPr>
          <a:xfrm>
            <a:off x="9058635" y="247496"/>
            <a:ext cx="2772162" cy="600159"/>
          </a:xfrm>
          <a:prstGeom prst="rect">
            <a:avLst/>
          </a:prstGeom>
        </p:spPr>
      </p:pic>
      <p:pic>
        <p:nvPicPr>
          <p:cNvPr id="7" name="Image 6">
            <a:extLst>
              <a:ext uri="{FF2B5EF4-FFF2-40B4-BE49-F238E27FC236}">
                <a16:creationId xmlns:a16="http://schemas.microsoft.com/office/drawing/2014/main" id="{ABC98FA1-C1E6-ADF1-F4CB-6E5B7CB477C3}"/>
              </a:ext>
            </a:extLst>
          </p:cNvPr>
          <p:cNvPicPr>
            <a:picLocks noChangeAspect="1"/>
          </p:cNvPicPr>
          <p:nvPr/>
        </p:nvPicPr>
        <p:blipFill>
          <a:blip r:embed="rId3"/>
          <a:stretch>
            <a:fillRect/>
          </a:stretch>
        </p:blipFill>
        <p:spPr>
          <a:xfrm>
            <a:off x="2218731" y="847655"/>
            <a:ext cx="9612066" cy="600159"/>
          </a:xfrm>
          <a:prstGeom prst="rect">
            <a:avLst/>
          </a:prstGeom>
        </p:spPr>
      </p:pic>
      <p:sp>
        <p:nvSpPr>
          <p:cNvPr id="46" name="Titre 1">
            <a:extLst>
              <a:ext uri="{FF2B5EF4-FFF2-40B4-BE49-F238E27FC236}">
                <a16:creationId xmlns:a16="http://schemas.microsoft.com/office/drawing/2014/main" id="{E36A67B2-3671-4E38-F515-4CC99F310EF4}"/>
              </a:ext>
            </a:extLst>
          </p:cNvPr>
          <p:cNvSpPr>
            <a:spLocks noGrp="1"/>
          </p:cNvSpPr>
          <p:nvPr>
            <p:ph type="title"/>
          </p:nvPr>
        </p:nvSpPr>
        <p:spPr>
          <a:xfrm>
            <a:off x="4376886" y="1587211"/>
            <a:ext cx="7349051" cy="600160"/>
          </a:xfrm>
        </p:spPr>
        <p:txBody>
          <a:bodyPr>
            <a:normAutofit/>
          </a:bodyPr>
          <a:lstStyle/>
          <a:p>
            <a:pPr algn="just" rtl="1">
              <a:lnSpc>
                <a:spcPct val="100000"/>
              </a:lnSpc>
            </a:pPr>
            <a:r>
              <a:rPr lang="ar-DZ" sz="2800" b="1" dirty="0">
                <a:latin typeface="KFGQPC Uthman Taha Naskh" panose="02000000000000000000" pitchFamily="2" charset="-78"/>
                <a:cs typeface="KFGQPC Uthman Taha Naskh" panose="02000000000000000000" pitchFamily="2" charset="-78"/>
              </a:rPr>
              <a:t>مثال:</a:t>
            </a:r>
            <a:r>
              <a:rPr lang="fr-FR" sz="2800" b="1" dirty="0">
                <a:latin typeface="KFGQPC Uthman Taha Naskh" panose="02000000000000000000" pitchFamily="2" charset="-78"/>
                <a:cs typeface="KFGQPC Uthman Taha Naskh" panose="02000000000000000000" pitchFamily="2" charset="-78"/>
              </a:rPr>
              <a:t> </a:t>
            </a:r>
            <a:r>
              <a:rPr lang="ar-DZ" sz="2800" b="1" dirty="0">
                <a:latin typeface="KFGQPC Uthman Taha Naskh" panose="02000000000000000000" pitchFamily="2" charset="-78"/>
                <a:cs typeface="KFGQPC Uthman Taha Naskh" panose="02000000000000000000" pitchFamily="2" charset="-78"/>
              </a:rPr>
              <a:t> </a:t>
            </a:r>
            <a:r>
              <a:rPr lang="ar-DZ" sz="2800" dirty="0">
                <a:latin typeface="KFGQPC Uthman Taha Naskh" panose="02000000000000000000" pitchFamily="2" charset="-78"/>
                <a:cs typeface="KFGQPC Uthman Taha Naskh" panose="02000000000000000000" pitchFamily="2" charset="-78"/>
              </a:rPr>
              <a:t>بكم طريقة يمكن أن يصل عشرة عدائين الى خط النهاية؟</a:t>
            </a:r>
            <a:endParaRPr lang="fr-FR" sz="2800" b="1" dirty="0">
              <a:cs typeface="KFGQPC Uthman Taha Naskh" panose="02000000000000000000" pitchFamily="2" charset="-78"/>
            </a:endParaRPr>
          </a:p>
        </p:txBody>
      </p:sp>
      <p:sp>
        <p:nvSpPr>
          <p:cNvPr id="47" name="Titre 1">
            <a:extLst>
              <a:ext uri="{FF2B5EF4-FFF2-40B4-BE49-F238E27FC236}">
                <a16:creationId xmlns:a16="http://schemas.microsoft.com/office/drawing/2014/main" id="{AAC8392C-65F7-C039-9AA1-498D8AA0B79F}"/>
              </a:ext>
            </a:extLst>
          </p:cNvPr>
          <p:cNvSpPr txBox="1">
            <a:spLocks/>
          </p:cNvSpPr>
          <p:nvPr/>
        </p:nvSpPr>
        <p:spPr>
          <a:xfrm>
            <a:off x="0" y="2103437"/>
            <a:ext cx="11927959" cy="143720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lnSpc>
                <a:spcPct val="150000"/>
              </a:lnSpc>
            </a:pPr>
            <a:r>
              <a:rPr lang="ar-DZ" sz="2800" b="1" dirty="0">
                <a:latin typeface="KFGQPC Uthman Taha Naskh" panose="02000000000000000000" pitchFamily="2" charset="-78"/>
                <a:cs typeface="KFGQPC Uthman Taha Naskh" panose="02000000000000000000" pitchFamily="2" charset="-78"/>
              </a:rPr>
              <a:t>الجواب: </a:t>
            </a:r>
            <a:r>
              <a:rPr lang="ar-DZ" sz="2800" dirty="0">
                <a:latin typeface="KFGQPC Uthman Taha Naskh" panose="02000000000000000000" pitchFamily="2" charset="-78"/>
                <a:cs typeface="KFGQPC Uthman Taha Naskh" panose="02000000000000000000" pitchFamily="2" charset="-78"/>
              </a:rPr>
              <a:t>نلاحظ أننا سنرتب "</a:t>
            </a:r>
            <a:r>
              <a:rPr lang="ar-DZ" sz="2800" b="1" dirty="0">
                <a:latin typeface="KFGQPC Uthman Taha Naskh" panose="02000000000000000000" pitchFamily="2" charset="-78"/>
                <a:cs typeface="KFGQPC Uthman Taha Naskh" panose="02000000000000000000" pitchFamily="2" charset="-78"/>
              </a:rPr>
              <a:t>عشرة"</a:t>
            </a:r>
            <a:r>
              <a:rPr lang="ar-DZ" sz="2800" dirty="0">
                <a:latin typeface="KFGQPC Uthman Taha Naskh" panose="02000000000000000000" pitchFamily="2" charset="-78"/>
                <a:cs typeface="KFGQPC Uthman Taha Naskh" panose="02000000000000000000" pitchFamily="2" charset="-78"/>
              </a:rPr>
              <a:t> عدائين جميعا، أي أن الترتيب مهم، وأنه لا يسمح بالتكرار أي لا يمكن للعداء أن يكون الأول والثاني في الوقت نفسه، إذن نحن بصدد حالة تشبه الترتيبة دون تكرار لكن بفارق أن جميع العناصر داخلة في الترتيب</a:t>
            </a:r>
            <a:endParaRPr lang="fr-FR" sz="2800" b="1" dirty="0">
              <a:cs typeface="KFGQPC Uthman Taha Naskh" panose="02000000000000000000" pitchFamily="2" charset="-78"/>
            </a:endParaRPr>
          </a:p>
        </p:txBody>
      </p:sp>
      <mc:AlternateContent xmlns:mc="http://schemas.openxmlformats.org/markup-compatibility/2006">
        <mc:Choice xmlns:a14="http://schemas.microsoft.com/office/drawing/2010/main" Requires="a14">
          <p:sp>
            <p:nvSpPr>
              <p:cNvPr id="48" name="ZoneTexte 47">
                <a:extLst>
                  <a:ext uri="{FF2B5EF4-FFF2-40B4-BE49-F238E27FC236}">
                    <a16:creationId xmlns:a16="http://schemas.microsoft.com/office/drawing/2014/main" id="{157B7A04-6D8F-3D2A-DA69-1916C1499502}"/>
                  </a:ext>
                </a:extLst>
              </p:cNvPr>
              <p:cNvSpPr txBox="1"/>
              <p:nvPr/>
            </p:nvSpPr>
            <p:spPr>
              <a:xfrm>
                <a:off x="264041" y="3256418"/>
                <a:ext cx="10515599" cy="7461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sz="2400" b="1" i="1" smtClean="0">
                              <a:latin typeface="Cambria Math" panose="02040503050406030204" pitchFamily="18" charset="0"/>
                              <a:ea typeface="Cambria Math" panose="02040503050406030204" pitchFamily="18" charset="0"/>
                            </a:rPr>
                          </m:ctrlPr>
                        </m:sSubSupPr>
                        <m:e>
                          <m:r>
                            <a:rPr lang="fr-FR" sz="2400" b="1" i="1">
                              <a:latin typeface="Cambria Math" panose="02040503050406030204" pitchFamily="18" charset="0"/>
                              <a:ea typeface="Cambria Math" panose="02040503050406030204" pitchFamily="18" charset="0"/>
                            </a:rPr>
                            <m:t>𝑨</m:t>
                          </m:r>
                        </m:e>
                        <m:sub>
                          <m:r>
                            <a:rPr lang="fr-FR" sz="2400" b="1" i="1">
                              <a:latin typeface="Cambria Math" panose="02040503050406030204" pitchFamily="18" charset="0"/>
                              <a:ea typeface="Cambria Math" panose="02040503050406030204" pitchFamily="18" charset="0"/>
                            </a:rPr>
                            <m:t>𝟏𝟎</m:t>
                          </m:r>
                        </m:sub>
                        <m:sup>
                          <m:r>
                            <a:rPr lang="ar-DZ" sz="2400" b="1" i="1" smtClean="0">
                              <a:latin typeface="Cambria Math" panose="02040503050406030204" pitchFamily="18" charset="0"/>
                              <a:ea typeface="Cambria Math" panose="02040503050406030204" pitchFamily="18" charset="0"/>
                            </a:rPr>
                            <m:t>𝟏𝟎</m:t>
                          </m:r>
                        </m:sup>
                      </m:sSubSup>
                      <m:r>
                        <a:rPr lang="fr-FR" sz="2400" b="1" i="1">
                          <a:latin typeface="Cambria Math" panose="02040503050406030204" pitchFamily="18" charset="0"/>
                          <a:ea typeface="Cambria Math" panose="02040503050406030204" pitchFamily="18" charset="0"/>
                        </a:rPr>
                        <m:t>=</m:t>
                      </m:r>
                      <m:f>
                        <m:fPr>
                          <m:ctrlPr>
                            <a:rPr lang="fr-FR" sz="2400" b="1" i="1">
                              <a:latin typeface="Cambria Math" panose="02040503050406030204" pitchFamily="18" charset="0"/>
                              <a:ea typeface="Cambria Math" panose="02040503050406030204" pitchFamily="18" charset="0"/>
                            </a:rPr>
                          </m:ctrlPr>
                        </m:fPr>
                        <m:num>
                          <m:r>
                            <a:rPr lang="fr-FR" sz="2400" b="1" i="1">
                              <a:latin typeface="Cambria Math" panose="02040503050406030204" pitchFamily="18" charset="0"/>
                              <a:ea typeface="Cambria Math" panose="02040503050406030204" pitchFamily="18" charset="0"/>
                            </a:rPr>
                            <m:t>𝟏𝟎</m:t>
                          </m:r>
                          <m:r>
                            <a:rPr lang="fr-FR" sz="2400" b="1" i="1">
                              <a:latin typeface="Cambria Math" panose="02040503050406030204" pitchFamily="18" charset="0"/>
                              <a:ea typeface="Cambria Math" panose="02040503050406030204" pitchFamily="18" charset="0"/>
                            </a:rPr>
                            <m:t>!</m:t>
                          </m:r>
                        </m:num>
                        <m:den>
                          <m:d>
                            <m:dPr>
                              <m:ctrlPr>
                                <a:rPr lang="fr-FR" sz="2400" b="1" i="1">
                                  <a:latin typeface="Cambria Math" panose="02040503050406030204" pitchFamily="18" charset="0"/>
                                  <a:ea typeface="Cambria Math" panose="02040503050406030204" pitchFamily="18" charset="0"/>
                                </a:rPr>
                              </m:ctrlPr>
                            </m:dPr>
                            <m:e>
                              <m:r>
                                <a:rPr lang="fr-FR" sz="2400" b="1" i="1">
                                  <a:latin typeface="Cambria Math" panose="02040503050406030204" pitchFamily="18" charset="0"/>
                                  <a:ea typeface="Cambria Math" panose="02040503050406030204" pitchFamily="18" charset="0"/>
                                </a:rPr>
                                <m:t>𝟏𝟎</m:t>
                              </m:r>
                              <m:r>
                                <a:rPr lang="fr-FR" sz="2400" b="1" i="1">
                                  <a:latin typeface="Cambria Math" panose="02040503050406030204" pitchFamily="18" charset="0"/>
                                  <a:ea typeface="Cambria Math" panose="02040503050406030204" pitchFamily="18" charset="0"/>
                                </a:rPr>
                                <m:t>−</m:t>
                              </m:r>
                              <m:r>
                                <a:rPr lang="ar-DZ" sz="2400" b="1" i="1" smtClean="0">
                                  <a:latin typeface="Cambria Math" panose="02040503050406030204" pitchFamily="18" charset="0"/>
                                  <a:ea typeface="Cambria Math" panose="02040503050406030204" pitchFamily="18" charset="0"/>
                                </a:rPr>
                                <m:t>𝟏𝟎</m:t>
                              </m:r>
                            </m:e>
                          </m:d>
                          <m:r>
                            <a:rPr lang="fr-FR" sz="2400" b="1" i="1">
                              <a:latin typeface="Cambria Math" panose="02040503050406030204" pitchFamily="18" charset="0"/>
                              <a:ea typeface="Cambria Math" panose="02040503050406030204" pitchFamily="18" charset="0"/>
                            </a:rPr>
                            <m:t>!</m:t>
                          </m:r>
                        </m:den>
                      </m:f>
                      <m:r>
                        <a:rPr lang="fr-FR" sz="2400" b="1" i="1">
                          <a:latin typeface="Cambria Math" panose="02040503050406030204" pitchFamily="18" charset="0"/>
                          <a:ea typeface="Cambria Math" panose="02040503050406030204" pitchFamily="18" charset="0"/>
                        </a:rPr>
                        <m:t> =</m:t>
                      </m:r>
                      <m:r>
                        <a:rPr lang="fr-FR" sz="2400" b="1" i="1" smtClean="0">
                          <a:solidFill>
                            <a:schemeClr val="tx1"/>
                          </a:solidFill>
                          <a:latin typeface="Cambria Math" panose="02040503050406030204" pitchFamily="18" charset="0"/>
                        </a:rPr>
                        <m:t>𝟏𝟎</m:t>
                      </m:r>
                      <m:r>
                        <a:rPr lang="fr-FR" sz="2400" b="1" i="1" smtClean="0">
                          <a:solidFill>
                            <a:schemeClr val="tx1"/>
                          </a:solidFill>
                          <a:latin typeface="Cambria Math" panose="02040503050406030204" pitchFamily="18" charset="0"/>
                        </a:rPr>
                        <m:t> ×</m:t>
                      </m:r>
                      <m:r>
                        <a:rPr lang="ar-DZ" sz="2400" b="1" i="1" smtClean="0">
                          <a:solidFill>
                            <a:schemeClr val="tx1"/>
                          </a:solidFill>
                          <a:latin typeface="Cambria Math" panose="02040503050406030204" pitchFamily="18" charset="0"/>
                          <a:ea typeface="Cambria Math" panose="02040503050406030204" pitchFamily="18" charset="0"/>
                        </a:rPr>
                        <m:t>𝟗</m:t>
                      </m:r>
                      <m:r>
                        <a:rPr lang="fr-FR" sz="2400" b="1" i="1" smtClean="0">
                          <a:solidFill>
                            <a:schemeClr val="tx1"/>
                          </a:solidFill>
                          <a:latin typeface="Cambria Math" panose="02040503050406030204" pitchFamily="18" charset="0"/>
                          <a:ea typeface="Cambria Math" panose="02040503050406030204" pitchFamily="18" charset="0"/>
                        </a:rPr>
                        <m:t> ×</m:t>
                      </m:r>
                      <m:r>
                        <a:rPr lang="ar-DZ" sz="2400" b="1" i="1" smtClean="0">
                          <a:solidFill>
                            <a:schemeClr val="tx1"/>
                          </a:solidFill>
                          <a:latin typeface="Cambria Math" panose="02040503050406030204" pitchFamily="18" charset="0"/>
                          <a:ea typeface="Cambria Math" panose="02040503050406030204" pitchFamily="18" charset="0"/>
                        </a:rPr>
                        <m:t>𝟖</m:t>
                      </m:r>
                      <m:r>
                        <a:rPr lang="ar-DZ" sz="2400" b="1" i="1" smtClean="0">
                          <a:solidFill>
                            <a:schemeClr val="tx1"/>
                          </a:solidFill>
                          <a:latin typeface="Cambria Math" panose="02040503050406030204" pitchFamily="18" charset="0"/>
                          <a:ea typeface="Cambria Math" panose="02040503050406030204" pitchFamily="18" charset="0"/>
                        </a:rPr>
                        <m:t>×</m:t>
                      </m:r>
                      <m:r>
                        <a:rPr lang="ar-DZ" sz="2400" b="1" i="1" smtClean="0">
                          <a:solidFill>
                            <a:schemeClr val="tx1"/>
                          </a:solidFill>
                          <a:latin typeface="Cambria Math" panose="02040503050406030204" pitchFamily="18" charset="0"/>
                          <a:ea typeface="Cambria Math" panose="02040503050406030204" pitchFamily="18" charset="0"/>
                        </a:rPr>
                        <m:t>𝟕</m:t>
                      </m:r>
                      <m:r>
                        <a:rPr lang="ar-DZ" sz="2400" b="1" i="1" smtClean="0">
                          <a:solidFill>
                            <a:schemeClr val="tx1"/>
                          </a:solidFill>
                          <a:latin typeface="Cambria Math" panose="02040503050406030204" pitchFamily="18" charset="0"/>
                          <a:ea typeface="Cambria Math" panose="02040503050406030204" pitchFamily="18" charset="0"/>
                        </a:rPr>
                        <m:t>×,,,×</m:t>
                      </m:r>
                      <m:r>
                        <a:rPr lang="ar-DZ" sz="2400" b="1" i="1" smtClean="0">
                          <a:solidFill>
                            <a:schemeClr val="tx1"/>
                          </a:solidFill>
                          <a:latin typeface="Cambria Math" panose="02040503050406030204" pitchFamily="18" charset="0"/>
                          <a:ea typeface="Cambria Math" panose="02040503050406030204" pitchFamily="18" charset="0"/>
                        </a:rPr>
                        <m:t>𝟏</m:t>
                      </m:r>
                      <m:r>
                        <a:rPr lang="fr-FR" sz="2400" b="1" i="1" smtClean="0">
                          <a:solidFill>
                            <a:schemeClr val="tx1"/>
                          </a:solidFill>
                          <a:latin typeface="Cambria Math" panose="02040503050406030204" pitchFamily="18" charset="0"/>
                          <a:ea typeface="Cambria Math" panose="02040503050406030204" pitchFamily="18" charset="0"/>
                        </a:rPr>
                        <m:t>=</m:t>
                      </m:r>
                      <m:r>
                        <a:rPr lang="fr-FR" sz="2400" b="1" i="1">
                          <a:latin typeface="Cambria Math" panose="02040503050406030204" pitchFamily="18" charset="0"/>
                          <a:ea typeface="Cambria Math" panose="02040503050406030204" pitchFamily="18" charset="0"/>
                        </a:rPr>
                        <m:t>𝟏𝟎</m:t>
                      </m:r>
                      <m:r>
                        <a:rPr lang="fr-FR" sz="2400" b="1" i="1">
                          <a:latin typeface="Cambria Math" panose="02040503050406030204" pitchFamily="18" charset="0"/>
                          <a:ea typeface="Cambria Math" panose="02040503050406030204" pitchFamily="18" charset="0"/>
                        </a:rPr>
                        <m:t>!</m:t>
                      </m:r>
                      <m:r>
                        <a:rPr lang="fr-FR" sz="2400" b="1" i="0" smtClean="0">
                          <a:latin typeface="Cambria Math" panose="02040503050406030204" pitchFamily="18" charset="0"/>
                          <a:ea typeface="Cambria Math" panose="02040503050406030204" pitchFamily="18" charset="0"/>
                        </a:rPr>
                        <m:t>=</m:t>
                      </m:r>
                      <m:r>
                        <a:rPr lang="ar-DZ" sz="2400" b="1" i="0" smtClean="0">
                          <a:latin typeface="Cambria Math" panose="02040503050406030204" pitchFamily="18" charset="0"/>
                          <a:ea typeface="Cambria Math" panose="02040503050406030204" pitchFamily="18" charset="0"/>
                        </a:rPr>
                        <m:t>𝟑𝟔𝟐𝟖𝟑𝟎𝟎</m:t>
                      </m:r>
                      <m:r>
                        <a:rPr lang="ar-DZ" sz="2400" b="1" i="0" smtClean="0">
                          <a:latin typeface="Cambria Math" panose="02040503050406030204" pitchFamily="18" charset="0"/>
                          <a:ea typeface="Cambria Math" panose="02040503050406030204" pitchFamily="18" charset="0"/>
                        </a:rPr>
                        <m:t>=</m:t>
                      </m:r>
                      <m:sSubSup>
                        <m:sSubSupPr>
                          <m:ctrlPr>
                            <a:rPr lang="fr-FR" sz="2400" b="1" i="1" smtClean="0">
                              <a:latin typeface="Cambria Math" panose="02040503050406030204" pitchFamily="18" charset="0"/>
                              <a:ea typeface="Cambria Math" panose="02040503050406030204" pitchFamily="18" charset="0"/>
                            </a:rPr>
                          </m:ctrlPr>
                        </m:sSubSupPr>
                        <m:e>
                          <m:r>
                            <a:rPr lang="fr-FR" sz="2400" b="1" i="1" smtClean="0">
                              <a:latin typeface="Cambria Math" panose="02040503050406030204" pitchFamily="18" charset="0"/>
                              <a:ea typeface="Cambria Math" panose="02040503050406030204" pitchFamily="18" charset="0"/>
                            </a:rPr>
                            <m:t>𝑷</m:t>
                          </m:r>
                        </m:e>
                        <m:sub>
                          <m:r>
                            <a:rPr lang="fr-FR" sz="2400" b="1" i="1" smtClean="0">
                              <a:latin typeface="Cambria Math" panose="02040503050406030204" pitchFamily="18" charset="0"/>
                              <a:ea typeface="Cambria Math" panose="02040503050406030204" pitchFamily="18" charset="0"/>
                            </a:rPr>
                            <m:t>𝟏𝟎</m:t>
                          </m:r>
                        </m:sub>
                        <m:sup>
                          <m:r>
                            <a:rPr lang="fr-FR" sz="2400" b="1" i="1" smtClean="0">
                              <a:latin typeface="Cambria Math" panose="02040503050406030204" pitchFamily="18" charset="0"/>
                              <a:ea typeface="Cambria Math" panose="02040503050406030204" pitchFamily="18" charset="0"/>
                            </a:rPr>
                            <m:t>𝟏𝟎</m:t>
                          </m:r>
                        </m:sup>
                      </m:sSubSup>
                    </m:oMath>
                  </m:oMathPara>
                </a14:m>
                <a:endParaRPr lang="fr-FR" sz="2400" b="1" dirty="0">
                  <a:solidFill>
                    <a:schemeClr val="tx1"/>
                  </a:solidFill>
                </a:endParaRPr>
              </a:p>
            </p:txBody>
          </p:sp>
        </mc:Choice>
        <mc:Fallback>
          <p:sp>
            <p:nvSpPr>
              <p:cNvPr id="48" name="ZoneTexte 47">
                <a:extLst>
                  <a:ext uri="{FF2B5EF4-FFF2-40B4-BE49-F238E27FC236}">
                    <a16:creationId xmlns:a16="http://schemas.microsoft.com/office/drawing/2014/main" id="{157B7A04-6D8F-3D2A-DA69-1916C1499502}"/>
                  </a:ext>
                </a:extLst>
              </p:cNvPr>
              <p:cNvSpPr txBox="1">
                <a:spLocks noRot="1" noChangeAspect="1" noMove="1" noResize="1" noEditPoints="1" noAdjustHandles="1" noChangeArrowheads="1" noChangeShapeType="1" noTextEdit="1"/>
              </p:cNvSpPr>
              <p:nvPr/>
            </p:nvSpPr>
            <p:spPr>
              <a:xfrm>
                <a:off x="264041" y="3256418"/>
                <a:ext cx="10515599" cy="746102"/>
              </a:xfrm>
              <a:prstGeom prst="rect">
                <a:avLst/>
              </a:prstGeom>
              <a:blipFill>
                <a:blip r:embed="rId4"/>
                <a:stretch>
                  <a:fillRect/>
                </a:stretch>
              </a:blipFill>
            </p:spPr>
            <p:txBody>
              <a:bodyPr/>
              <a:lstStyle/>
              <a:p>
                <a:r>
                  <a:rPr lang="fr-FR">
                    <a:noFill/>
                  </a:rPr>
                  <a:t> </a:t>
                </a:r>
              </a:p>
            </p:txBody>
          </p:sp>
        </mc:Fallback>
      </mc:AlternateContent>
      <p:grpSp>
        <p:nvGrpSpPr>
          <p:cNvPr id="49" name="Groupe 48">
            <a:extLst>
              <a:ext uri="{FF2B5EF4-FFF2-40B4-BE49-F238E27FC236}">
                <a16:creationId xmlns:a16="http://schemas.microsoft.com/office/drawing/2014/main" id="{A151D580-E6B7-6335-97C4-442A892C5ADB}"/>
              </a:ext>
            </a:extLst>
          </p:cNvPr>
          <p:cNvGrpSpPr/>
          <p:nvPr/>
        </p:nvGrpSpPr>
        <p:grpSpPr>
          <a:xfrm>
            <a:off x="954223" y="3938323"/>
            <a:ext cx="1642993" cy="2472537"/>
            <a:chOff x="1293626" y="3735270"/>
            <a:chExt cx="1268821" cy="2463511"/>
          </a:xfrm>
        </p:grpSpPr>
        <p:cxnSp>
          <p:nvCxnSpPr>
            <p:cNvPr id="50" name="Connecteur droit avec flèche 49">
              <a:extLst>
                <a:ext uri="{FF2B5EF4-FFF2-40B4-BE49-F238E27FC236}">
                  <a16:creationId xmlns:a16="http://schemas.microsoft.com/office/drawing/2014/main" id="{F72A6092-260B-1B91-217C-D7925ED0A6AE}"/>
                </a:ext>
              </a:extLst>
            </p:cNvPr>
            <p:cNvCxnSpPr/>
            <p:nvPr/>
          </p:nvCxnSpPr>
          <p:spPr>
            <a:xfrm flipV="1">
              <a:off x="1297172" y="3880884"/>
              <a:ext cx="893135" cy="1137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C95E13F4-E31E-7309-6DEC-6657BD335575}"/>
                </a:ext>
              </a:extLst>
            </p:cNvPr>
            <p:cNvCxnSpPr>
              <a:cxnSpLocks/>
            </p:cNvCxnSpPr>
            <p:nvPr/>
          </p:nvCxnSpPr>
          <p:spPr>
            <a:xfrm flipV="1">
              <a:off x="1297172" y="4178595"/>
              <a:ext cx="1127051" cy="839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C3F32120-5FE9-ECD3-A514-6F6E79308663}"/>
                </a:ext>
              </a:extLst>
            </p:cNvPr>
            <p:cNvCxnSpPr>
              <a:cxnSpLocks/>
            </p:cNvCxnSpPr>
            <p:nvPr/>
          </p:nvCxnSpPr>
          <p:spPr>
            <a:xfrm flipV="1">
              <a:off x="1297172" y="4518837"/>
              <a:ext cx="1265275" cy="499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a:extLst>
                <a:ext uri="{FF2B5EF4-FFF2-40B4-BE49-F238E27FC236}">
                  <a16:creationId xmlns:a16="http://schemas.microsoft.com/office/drawing/2014/main" id="{4E947A30-06BE-34FA-7380-F89C25C78DE2}"/>
                </a:ext>
              </a:extLst>
            </p:cNvPr>
            <p:cNvCxnSpPr>
              <a:cxnSpLocks/>
            </p:cNvCxnSpPr>
            <p:nvPr/>
          </p:nvCxnSpPr>
          <p:spPr>
            <a:xfrm flipV="1">
              <a:off x="1297172" y="4869712"/>
              <a:ext cx="1265275" cy="148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0C2EB80D-3478-156C-6C38-100114079ED6}"/>
                </a:ext>
              </a:extLst>
            </p:cNvPr>
            <p:cNvCxnSpPr>
              <a:cxnSpLocks/>
            </p:cNvCxnSpPr>
            <p:nvPr/>
          </p:nvCxnSpPr>
          <p:spPr>
            <a:xfrm>
              <a:off x="1297172" y="5022112"/>
              <a:ext cx="1265275" cy="113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a16="http://schemas.microsoft.com/office/drawing/2014/main" id="{A5D932C9-1FD6-5EFF-2170-8E8BE275EADD}"/>
                </a:ext>
              </a:extLst>
            </p:cNvPr>
            <p:cNvCxnSpPr>
              <a:cxnSpLocks/>
            </p:cNvCxnSpPr>
            <p:nvPr/>
          </p:nvCxnSpPr>
          <p:spPr>
            <a:xfrm>
              <a:off x="1297172" y="5018567"/>
              <a:ext cx="1127051" cy="396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a:extLst>
                <a:ext uri="{FF2B5EF4-FFF2-40B4-BE49-F238E27FC236}">
                  <a16:creationId xmlns:a16="http://schemas.microsoft.com/office/drawing/2014/main" id="{ADBCCDF9-5321-EF29-E512-E1D4D41818D1}"/>
                </a:ext>
              </a:extLst>
            </p:cNvPr>
            <p:cNvCxnSpPr>
              <a:cxnSpLocks/>
            </p:cNvCxnSpPr>
            <p:nvPr/>
          </p:nvCxnSpPr>
          <p:spPr>
            <a:xfrm>
              <a:off x="1311348" y="5018567"/>
              <a:ext cx="1112875" cy="712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197C331E-007E-CB3B-8EB6-F45FA8B2B519}"/>
                </a:ext>
              </a:extLst>
            </p:cNvPr>
            <p:cNvCxnSpPr>
              <a:cxnSpLocks/>
            </p:cNvCxnSpPr>
            <p:nvPr/>
          </p:nvCxnSpPr>
          <p:spPr>
            <a:xfrm>
              <a:off x="1311348" y="5018567"/>
              <a:ext cx="988828" cy="906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a:extLst>
                <a:ext uri="{FF2B5EF4-FFF2-40B4-BE49-F238E27FC236}">
                  <a16:creationId xmlns:a16="http://schemas.microsoft.com/office/drawing/2014/main" id="{F3A5A1FA-C4F2-126E-44A6-D990F816EB9B}"/>
                </a:ext>
              </a:extLst>
            </p:cNvPr>
            <p:cNvCxnSpPr>
              <a:cxnSpLocks/>
            </p:cNvCxnSpPr>
            <p:nvPr/>
          </p:nvCxnSpPr>
          <p:spPr>
            <a:xfrm>
              <a:off x="1293626" y="5040109"/>
              <a:ext cx="896681" cy="1158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a:extLst>
                <a:ext uri="{FF2B5EF4-FFF2-40B4-BE49-F238E27FC236}">
                  <a16:creationId xmlns:a16="http://schemas.microsoft.com/office/drawing/2014/main" id="{0209947A-2B86-6DCA-C4AE-3A04692BB123}"/>
                </a:ext>
              </a:extLst>
            </p:cNvPr>
            <p:cNvCxnSpPr>
              <a:cxnSpLocks/>
            </p:cNvCxnSpPr>
            <p:nvPr/>
          </p:nvCxnSpPr>
          <p:spPr>
            <a:xfrm flipV="1">
              <a:off x="1297172" y="3735270"/>
              <a:ext cx="508590" cy="1265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itre 1">
            <a:extLst>
              <a:ext uri="{FF2B5EF4-FFF2-40B4-BE49-F238E27FC236}">
                <a16:creationId xmlns:a16="http://schemas.microsoft.com/office/drawing/2014/main" id="{5953B344-E0FD-FB6D-BAB8-5953490068C7}"/>
              </a:ext>
            </a:extLst>
          </p:cNvPr>
          <p:cNvSpPr txBox="1">
            <a:spLocks/>
          </p:cNvSpPr>
          <p:nvPr/>
        </p:nvSpPr>
        <p:spPr>
          <a:xfrm>
            <a:off x="1021563" y="6328805"/>
            <a:ext cx="1521499" cy="522691"/>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pPr>
            <a:r>
              <a:rPr lang="ar-DZ" sz="2800" b="1" dirty="0">
                <a:cs typeface="KFGQPC Uthman Taha Naskh" panose="02000000000000000000" pitchFamily="2" charset="-78"/>
              </a:rPr>
              <a:t>المركز الأول (10)</a:t>
            </a:r>
            <a:endParaRPr lang="fr-FR" sz="2800" b="1" dirty="0">
              <a:cs typeface="KFGQPC Uthman Taha Naskh" panose="02000000000000000000" pitchFamily="2" charset="-78"/>
            </a:endParaRPr>
          </a:p>
        </p:txBody>
      </p:sp>
      <p:sp>
        <p:nvSpPr>
          <p:cNvPr id="61" name="Titre 1">
            <a:extLst>
              <a:ext uri="{FF2B5EF4-FFF2-40B4-BE49-F238E27FC236}">
                <a16:creationId xmlns:a16="http://schemas.microsoft.com/office/drawing/2014/main" id="{F2B5033C-0510-575B-BDB7-C8BD9AFAD510}"/>
              </a:ext>
            </a:extLst>
          </p:cNvPr>
          <p:cNvSpPr txBox="1">
            <a:spLocks/>
          </p:cNvSpPr>
          <p:nvPr/>
        </p:nvSpPr>
        <p:spPr>
          <a:xfrm>
            <a:off x="2807822" y="6245342"/>
            <a:ext cx="1521498" cy="60615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pPr>
            <a:r>
              <a:rPr lang="ar-DZ" sz="2800" b="1" dirty="0">
                <a:cs typeface="KFGQPC Uthman Taha Naskh" panose="02000000000000000000" pitchFamily="2" charset="-78"/>
              </a:rPr>
              <a:t>المركز الثاني (9)</a:t>
            </a:r>
            <a:endParaRPr lang="fr-FR" sz="2800" b="1" dirty="0">
              <a:cs typeface="KFGQPC Uthman Taha Naskh" panose="02000000000000000000" pitchFamily="2" charset="-78"/>
            </a:endParaRPr>
          </a:p>
        </p:txBody>
      </p:sp>
      <p:sp>
        <p:nvSpPr>
          <p:cNvPr id="62" name="Titre 1">
            <a:extLst>
              <a:ext uri="{FF2B5EF4-FFF2-40B4-BE49-F238E27FC236}">
                <a16:creationId xmlns:a16="http://schemas.microsoft.com/office/drawing/2014/main" id="{D8D1A212-5DF0-6E9C-E8A4-DE67E0775564}"/>
              </a:ext>
            </a:extLst>
          </p:cNvPr>
          <p:cNvSpPr txBox="1">
            <a:spLocks/>
          </p:cNvSpPr>
          <p:nvPr/>
        </p:nvSpPr>
        <p:spPr>
          <a:xfrm>
            <a:off x="4817167" y="6093670"/>
            <a:ext cx="1572999" cy="6746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pPr>
            <a:r>
              <a:rPr lang="ar-DZ" sz="2000" b="1" dirty="0">
                <a:cs typeface="KFGQPC Uthman Taha Naskh" panose="02000000000000000000" pitchFamily="2" charset="-78"/>
              </a:rPr>
              <a:t>المركز الثالث (8)</a:t>
            </a:r>
            <a:endParaRPr lang="fr-FR" sz="2000" b="1" dirty="0">
              <a:cs typeface="KFGQPC Uthman Taha Naskh" panose="02000000000000000000" pitchFamily="2" charset="-78"/>
            </a:endParaRPr>
          </a:p>
        </p:txBody>
      </p:sp>
      <p:grpSp>
        <p:nvGrpSpPr>
          <p:cNvPr id="63" name="Groupe 62">
            <a:extLst>
              <a:ext uri="{FF2B5EF4-FFF2-40B4-BE49-F238E27FC236}">
                <a16:creationId xmlns:a16="http://schemas.microsoft.com/office/drawing/2014/main" id="{613053F2-77A8-1591-BB19-D6439E1A9040}"/>
              </a:ext>
            </a:extLst>
          </p:cNvPr>
          <p:cNvGrpSpPr/>
          <p:nvPr/>
        </p:nvGrpSpPr>
        <p:grpSpPr>
          <a:xfrm>
            <a:off x="2733893" y="4002520"/>
            <a:ext cx="1642993" cy="2326390"/>
            <a:chOff x="1293626" y="3880884"/>
            <a:chExt cx="1268821" cy="2317897"/>
          </a:xfrm>
        </p:grpSpPr>
        <p:cxnSp>
          <p:nvCxnSpPr>
            <p:cNvPr id="64" name="Connecteur droit avec flèche 63">
              <a:extLst>
                <a:ext uri="{FF2B5EF4-FFF2-40B4-BE49-F238E27FC236}">
                  <a16:creationId xmlns:a16="http://schemas.microsoft.com/office/drawing/2014/main" id="{606EBDFD-5C13-FE51-2457-5C379E753F02}"/>
                </a:ext>
              </a:extLst>
            </p:cNvPr>
            <p:cNvCxnSpPr/>
            <p:nvPr/>
          </p:nvCxnSpPr>
          <p:spPr>
            <a:xfrm flipV="1">
              <a:off x="1297172" y="3880884"/>
              <a:ext cx="893135" cy="11376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eur droit avec flèche 64">
              <a:extLst>
                <a:ext uri="{FF2B5EF4-FFF2-40B4-BE49-F238E27FC236}">
                  <a16:creationId xmlns:a16="http://schemas.microsoft.com/office/drawing/2014/main" id="{0484F4B2-BFBA-5B4B-D741-DF9D372EB8C5}"/>
                </a:ext>
              </a:extLst>
            </p:cNvPr>
            <p:cNvCxnSpPr>
              <a:cxnSpLocks/>
            </p:cNvCxnSpPr>
            <p:nvPr/>
          </p:nvCxnSpPr>
          <p:spPr>
            <a:xfrm flipV="1">
              <a:off x="1297172" y="4178595"/>
              <a:ext cx="1127051" cy="8399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avec flèche 65">
              <a:extLst>
                <a:ext uri="{FF2B5EF4-FFF2-40B4-BE49-F238E27FC236}">
                  <a16:creationId xmlns:a16="http://schemas.microsoft.com/office/drawing/2014/main" id="{DA0EEE2B-BD7D-C08E-4EFD-ADB3BE179EDF}"/>
                </a:ext>
              </a:extLst>
            </p:cNvPr>
            <p:cNvCxnSpPr>
              <a:cxnSpLocks/>
            </p:cNvCxnSpPr>
            <p:nvPr/>
          </p:nvCxnSpPr>
          <p:spPr>
            <a:xfrm flipV="1">
              <a:off x="1297172" y="4518837"/>
              <a:ext cx="1265275" cy="4997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eur droit avec flèche 66">
              <a:extLst>
                <a:ext uri="{FF2B5EF4-FFF2-40B4-BE49-F238E27FC236}">
                  <a16:creationId xmlns:a16="http://schemas.microsoft.com/office/drawing/2014/main" id="{F60932C7-1077-BAE1-EBC9-F5AD74475E7A}"/>
                </a:ext>
              </a:extLst>
            </p:cNvPr>
            <p:cNvCxnSpPr>
              <a:cxnSpLocks/>
            </p:cNvCxnSpPr>
            <p:nvPr/>
          </p:nvCxnSpPr>
          <p:spPr>
            <a:xfrm flipV="1">
              <a:off x="1297172" y="4869712"/>
              <a:ext cx="1265275" cy="1488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eur droit avec flèche 67">
              <a:extLst>
                <a:ext uri="{FF2B5EF4-FFF2-40B4-BE49-F238E27FC236}">
                  <a16:creationId xmlns:a16="http://schemas.microsoft.com/office/drawing/2014/main" id="{B1493DCC-953B-6832-D422-09132FC263F3}"/>
                </a:ext>
              </a:extLst>
            </p:cNvPr>
            <p:cNvCxnSpPr>
              <a:cxnSpLocks/>
            </p:cNvCxnSpPr>
            <p:nvPr/>
          </p:nvCxnSpPr>
          <p:spPr>
            <a:xfrm>
              <a:off x="1297172" y="5022112"/>
              <a:ext cx="1265275" cy="1134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eur droit avec flèche 68">
              <a:extLst>
                <a:ext uri="{FF2B5EF4-FFF2-40B4-BE49-F238E27FC236}">
                  <a16:creationId xmlns:a16="http://schemas.microsoft.com/office/drawing/2014/main" id="{22545A2A-D7D7-6A3D-4710-6A459EF35CFC}"/>
                </a:ext>
              </a:extLst>
            </p:cNvPr>
            <p:cNvCxnSpPr>
              <a:cxnSpLocks/>
            </p:cNvCxnSpPr>
            <p:nvPr/>
          </p:nvCxnSpPr>
          <p:spPr>
            <a:xfrm>
              <a:off x="1297172" y="5018567"/>
              <a:ext cx="1127051" cy="3966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eur droit avec flèche 69">
              <a:extLst>
                <a:ext uri="{FF2B5EF4-FFF2-40B4-BE49-F238E27FC236}">
                  <a16:creationId xmlns:a16="http://schemas.microsoft.com/office/drawing/2014/main" id="{714BCAFF-B862-F449-9497-336B17071EA7}"/>
                </a:ext>
              </a:extLst>
            </p:cNvPr>
            <p:cNvCxnSpPr>
              <a:cxnSpLocks/>
            </p:cNvCxnSpPr>
            <p:nvPr/>
          </p:nvCxnSpPr>
          <p:spPr>
            <a:xfrm>
              <a:off x="1311348" y="5018567"/>
              <a:ext cx="1112875" cy="7123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eur droit avec flèche 70">
              <a:extLst>
                <a:ext uri="{FF2B5EF4-FFF2-40B4-BE49-F238E27FC236}">
                  <a16:creationId xmlns:a16="http://schemas.microsoft.com/office/drawing/2014/main" id="{670C49FC-192C-4FA0-91C6-E9BDB30DEEA9}"/>
                </a:ext>
              </a:extLst>
            </p:cNvPr>
            <p:cNvCxnSpPr>
              <a:cxnSpLocks/>
            </p:cNvCxnSpPr>
            <p:nvPr/>
          </p:nvCxnSpPr>
          <p:spPr>
            <a:xfrm>
              <a:off x="1311348" y="5018567"/>
              <a:ext cx="988828" cy="9061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eur droit avec flèche 71">
              <a:extLst>
                <a:ext uri="{FF2B5EF4-FFF2-40B4-BE49-F238E27FC236}">
                  <a16:creationId xmlns:a16="http://schemas.microsoft.com/office/drawing/2014/main" id="{424E6A40-FED9-D28C-8A57-70EC5F137783}"/>
                </a:ext>
              </a:extLst>
            </p:cNvPr>
            <p:cNvCxnSpPr>
              <a:cxnSpLocks/>
            </p:cNvCxnSpPr>
            <p:nvPr/>
          </p:nvCxnSpPr>
          <p:spPr>
            <a:xfrm>
              <a:off x="1293626" y="5040109"/>
              <a:ext cx="896681" cy="11586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3" name="Groupe 72">
            <a:extLst>
              <a:ext uri="{FF2B5EF4-FFF2-40B4-BE49-F238E27FC236}">
                <a16:creationId xmlns:a16="http://schemas.microsoft.com/office/drawing/2014/main" id="{10B2A817-FAF9-FEF8-EAE1-7CBF6C121651}"/>
              </a:ext>
            </a:extLst>
          </p:cNvPr>
          <p:cNvGrpSpPr/>
          <p:nvPr/>
        </p:nvGrpSpPr>
        <p:grpSpPr>
          <a:xfrm>
            <a:off x="4751766" y="4196265"/>
            <a:ext cx="1638401" cy="2051290"/>
            <a:chOff x="1297172" y="3880884"/>
            <a:chExt cx="1265275" cy="2043802"/>
          </a:xfrm>
        </p:grpSpPr>
        <p:cxnSp>
          <p:nvCxnSpPr>
            <p:cNvPr id="74" name="Connecteur droit avec flèche 73">
              <a:extLst>
                <a:ext uri="{FF2B5EF4-FFF2-40B4-BE49-F238E27FC236}">
                  <a16:creationId xmlns:a16="http://schemas.microsoft.com/office/drawing/2014/main" id="{EA60C834-16BA-AF47-A712-1A381EA74D18}"/>
                </a:ext>
              </a:extLst>
            </p:cNvPr>
            <p:cNvCxnSpPr/>
            <p:nvPr/>
          </p:nvCxnSpPr>
          <p:spPr>
            <a:xfrm flipV="1">
              <a:off x="1297172" y="3880884"/>
              <a:ext cx="893135" cy="113768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eur droit avec flèche 74">
              <a:extLst>
                <a:ext uri="{FF2B5EF4-FFF2-40B4-BE49-F238E27FC236}">
                  <a16:creationId xmlns:a16="http://schemas.microsoft.com/office/drawing/2014/main" id="{9C65E543-8F42-3EA1-2840-318277D2594C}"/>
                </a:ext>
              </a:extLst>
            </p:cNvPr>
            <p:cNvCxnSpPr>
              <a:cxnSpLocks/>
            </p:cNvCxnSpPr>
            <p:nvPr/>
          </p:nvCxnSpPr>
          <p:spPr>
            <a:xfrm flipV="1">
              <a:off x="1297172" y="4178595"/>
              <a:ext cx="1127051" cy="83997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eur droit avec flèche 75">
              <a:extLst>
                <a:ext uri="{FF2B5EF4-FFF2-40B4-BE49-F238E27FC236}">
                  <a16:creationId xmlns:a16="http://schemas.microsoft.com/office/drawing/2014/main" id="{E6464FC3-83F0-F505-AD97-9AA9F375C00A}"/>
                </a:ext>
              </a:extLst>
            </p:cNvPr>
            <p:cNvCxnSpPr>
              <a:cxnSpLocks/>
            </p:cNvCxnSpPr>
            <p:nvPr/>
          </p:nvCxnSpPr>
          <p:spPr>
            <a:xfrm flipV="1">
              <a:off x="1297172" y="4518837"/>
              <a:ext cx="1265275" cy="49973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avec flèche 76">
              <a:extLst>
                <a:ext uri="{FF2B5EF4-FFF2-40B4-BE49-F238E27FC236}">
                  <a16:creationId xmlns:a16="http://schemas.microsoft.com/office/drawing/2014/main" id="{61133793-9315-275D-4487-576556736996}"/>
                </a:ext>
              </a:extLst>
            </p:cNvPr>
            <p:cNvCxnSpPr>
              <a:cxnSpLocks/>
            </p:cNvCxnSpPr>
            <p:nvPr/>
          </p:nvCxnSpPr>
          <p:spPr>
            <a:xfrm flipV="1">
              <a:off x="1297172" y="4869712"/>
              <a:ext cx="1265275" cy="14885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eur droit avec flèche 77">
              <a:extLst>
                <a:ext uri="{FF2B5EF4-FFF2-40B4-BE49-F238E27FC236}">
                  <a16:creationId xmlns:a16="http://schemas.microsoft.com/office/drawing/2014/main" id="{E8A4C873-18E8-C949-AF95-26E564DB9CCD}"/>
                </a:ext>
              </a:extLst>
            </p:cNvPr>
            <p:cNvCxnSpPr>
              <a:cxnSpLocks/>
            </p:cNvCxnSpPr>
            <p:nvPr/>
          </p:nvCxnSpPr>
          <p:spPr>
            <a:xfrm>
              <a:off x="1297172" y="5022112"/>
              <a:ext cx="1265275" cy="11341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eur droit avec flèche 78">
              <a:extLst>
                <a:ext uri="{FF2B5EF4-FFF2-40B4-BE49-F238E27FC236}">
                  <a16:creationId xmlns:a16="http://schemas.microsoft.com/office/drawing/2014/main" id="{8A4879AA-3571-C9B5-904A-D405702F3FA3}"/>
                </a:ext>
              </a:extLst>
            </p:cNvPr>
            <p:cNvCxnSpPr>
              <a:cxnSpLocks/>
            </p:cNvCxnSpPr>
            <p:nvPr/>
          </p:nvCxnSpPr>
          <p:spPr>
            <a:xfrm>
              <a:off x="1297172" y="5018567"/>
              <a:ext cx="1127051" cy="39664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eur droit avec flèche 79">
              <a:extLst>
                <a:ext uri="{FF2B5EF4-FFF2-40B4-BE49-F238E27FC236}">
                  <a16:creationId xmlns:a16="http://schemas.microsoft.com/office/drawing/2014/main" id="{F9B754D9-4B29-D200-E197-AEE5E5BD6CE3}"/>
                </a:ext>
              </a:extLst>
            </p:cNvPr>
            <p:cNvCxnSpPr>
              <a:cxnSpLocks/>
            </p:cNvCxnSpPr>
            <p:nvPr/>
          </p:nvCxnSpPr>
          <p:spPr>
            <a:xfrm>
              <a:off x="1311348" y="5018567"/>
              <a:ext cx="1112875" cy="71238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eur droit avec flèche 80">
              <a:extLst>
                <a:ext uri="{FF2B5EF4-FFF2-40B4-BE49-F238E27FC236}">
                  <a16:creationId xmlns:a16="http://schemas.microsoft.com/office/drawing/2014/main" id="{51D292B2-24E5-A1C4-04F8-E6DAE15BE0DE}"/>
                </a:ext>
              </a:extLst>
            </p:cNvPr>
            <p:cNvCxnSpPr>
              <a:cxnSpLocks/>
            </p:cNvCxnSpPr>
            <p:nvPr/>
          </p:nvCxnSpPr>
          <p:spPr>
            <a:xfrm>
              <a:off x="1311348" y="5018567"/>
              <a:ext cx="988828" cy="90611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82" name="Titre 1">
            <a:extLst>
              <a:ext uri="{FF2B5EF4-FFF2-40B4-BE49-F238E27FC236}">
                <a16:creationId xmlns:a16="http://schemas.microsoft.com/office/drawing/2014/main" id="{260B14F2-EB9D-4C47-43C8-CF80A15CA411}"/>
              </a:ext>
            </a:extLst>
          </p:cNvPr>
          <p:cNvSpPr txBox="1">
            <a:spLocks/>
          </p:cNvSpPr>
          <p:nvPr/>
        </p:nvSpPr>
        <p:spPr>
          <a:xfrm>
            <a:off x="6702682" y="6069273"/>
            <a:ext cx="1441059" cy="699074"/>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pPr>
            <a:r>
              <a:rPr lang="ar-DZ" sz="2800" b="1" dirty="0">
                <a:cs typeface="KFGQPC Uthman Taha Naskh" panose="02000000000000000000" pitchFamily="2" charset="-78"/>
              </a:rPr>
              <a:t>المركز الرابع (</a:t>
            </a:r>
            <a:r>
              <a:rPr lang="fr-FR" sz="2800" b="1" dirty="0">
                <a:cs typeface="KFGQPC Uthman Taha Naskh" panose="02000000000000000000" pitchFamily="2" charset="-78"/>
              </a:rPr>
              <a:t>7</a:t>
            </a:r>
            <a:r>
              <a:rPr lang="ar-DZ" sz="2800" b="1" dirty="0">
                <a:cs typeface="KFGQPC Uthman Taha Naskh" panose="02000000000000000000" pitchFamily="2" charset="-78"/>
              </a:rPr>
              <a:t>)</a:t>
            </a:r>
            <a:endParaRPr lang="fr-FR" sz="2800" b="1" dirty="0">
              <a:cs typeface="KFGQPC Uthman Taha Naskh" panose="02000000000000000000" pitchFamily="2" charset="-78"/>
            </a:endParaRPr>
          </a:p>
        </p:txBody>
      </p:sp>
      <p:grpSp>
        <p:nvGrpSpPr>
          <p:cNvPr id="83" name="Groupe 82">
            <a:extLst>
              <a:ext uri="{FF2B5EF4-FFF2-40B4-BE49-F238E27FC236}">
                <a16:creationId xmlns:a16="http://schemas.microsoft.com/office/drawing/2014/main" id="{24ECC29C-AF7F-BDE9-C7F2-DD4FD193D359}"/>
              </a:ext>
            </a:extLst>
          </p:cNvPr>
          <p:cNvGrpSpPr/>
          <p:nvPr/>
        </p:nvGrpSpPr>
        <p:grpSpPr>
          <a:xfrm>
            <a:off x="6637281" y="4470801"/>
            <a:ext cx="1638401" cy="1752489"/>
            <a:chOff x="1297172" y="4178595"/>
            <a:chExt cx="1265275" cy="1746091"/>
          </a:xfrm>
        </p:grpSpPr>
        <p:cxnSp>
          <p:nvCxnSpPr>
            <p:cNvPr id="85" name="Connecteur droit avec flèche 84">
              <a:extLst>
                <a:ext uri="{FF2B5EF4-FFF2-40B4-BE49-F238E27FC236}">
                  <a16:creationId xmlns:a16="http://schemas.microsoft.com/office/drawing/2014/main" id="{3BE40383-551D-30E5-A4AD-7ABCD94EDB88}"/>
                </a:ext>
              </a:extLst>
            </p:cNvPr>
            <p:cNvCxnSpPr>
              <a:cxnSpLocks/>
            </p:cNvCxnSpPr>
            <p:nvPr/>
          </p:nvCxnSpPr>
          <p:spPr>
            <a:xfrm flipV="1">
              <a:off x="1297172" y="4178595"/>
              <a:ext cx="1127051" cy="83997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eur droit avec flèche 85">
              <a:extLst>
                <a:ext uri="{FF2B5EF4-FFF2-40B4-BE49-F238E27FC236}">
                  <a16:creationId xmlns:a16="http://schemas.microsoft.com/office/drawing/2014/main" id="{9E588789-CA5C-2375-2902-E6A1E3405185}"/>
                </a:ext>
              </a:extLst>
            </p:cNvPr>
            <p:cNvCxnSpPr>
              <a:cxnSpLocks/>
            </p:cNvCxnSpPr>
            <p:nvPr/>
          </p:nvCxnSpPr>
          <p:spPr>
            <a:xfrm flipV="1">
              <a:off x="1297172" y="4518837"/>
              <a:ext cx="1265275" cy="49973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eur droit avec flèche 86">
              <a:extLst>
                <a:ext uri="{FF2B5EF4-FFF2-40B4-BE49-F238E27FC236}">
                  <a16:creationId xmlns:a16="http://schemas.microsoft.com/office/drawing/2014/main" id="{B238CDC0-B806-A959-326A-9C1B398A5829}"/>
                </a:ext>
              </a:extLst>
            </p:cNvPr>
            <p:cNvCxnSpPr>
              <a:cxnSpLocks/>
            </p:cNvCxnSpPr>
            <p:nvPr/>
          </p:nvCxnSpPr>
          <p:spPr>
            <a:xfrm flipV="1">
              <a:off x="1297172" y="4869712"/>
              <a:ext cx="1265275" cy="14885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eur droit avec flèche 87">
              <a:extLst>
                <a:ext uri="{FF2B5EF4-FFF2-40B4-BE49-F238E27FC236}">
                  <a16:creationId xmlns:a16="http://schemas.microsoft.com/office/drawing/2014/main" id="{9F6F09B6-1799-5D66-5FB6-9F8C1A0052A5}"/>
                </a:ext>
              </a:extLst>
            </p:cNvPr>
            <p:cNvCxnSpPr>
              <a:cxnSpLocks/>
            </p:cNvCxnSpPr>
            <p:nvPr/>
          </p:nvCxnSpPr>
          <p:spPr>
            <a:xfrm>
              <a:off x="1297172" y="5022112"/>
              <a:ext cx="1265275" cy="11341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eur droit avec flèche 88">
              <a:extLst>
                <a:ext uri="{FF2B5EF4-FFF2-40B4-BE49-F238E27FC236}">
                  <a16:creationId xmlns:a16="http://schemas.microsoft.com/office/drawing/2014/main" id="{34C75AE7-AC4F-C7E5-5CA6-2F1BCBD03676}"/>
                </a:ext>
              </a:extLst>
            </p:cNvPr>
            <p:cNvCxnSpPr>
              <a:cxnSpLocks/>
            </p:cNvCxnSpPr>
            <p:nvPr/>
          </p:nvCxnSpPr>
          <p:spPr>
            <a:xfrm>
              <a:off x="1297172" y="5018567"/>
              <a:ext cx="1127051" cy="39664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eur droit avec flèche 89">
              <a:extLst>
                <a:ext uri="{FF2B5EF4-FFF2-40B4-BE49-F238E27FC236}">
                  <a16:creationId xmlns:a16="http://schemas.microsoft.com/office/drawing/2014/main" id="{8FB04000-7ABF-EF31-E456-0E1238E82585}"/>
                </a:ext>
              </a:extLst>
            </p:cNvPr>
            <p:cNvCxnSpPr>
              <a:cxnSpLocks/>
            </p:cNvCxnSpPr>
            <p:nvPr/>
          </p:nvCxnSpPr>
          <p:spPr>
            <a:xfrm>
              <a:off x="1311348" y="5018567"/>
              <a:ext cx="1112875" cy="71238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eur droit avec flèche 90">
              <a:extLst>
                <a:ext uri="{FF2B5EF4-FFF2-40B4-BE49-F238E27FC236}">
                  <a16:creationId xmlns:a16="http://schemas.microsoft.com/office/drawing/2014/main" id="{0190ED29-1BAF-FEC8-F9FE-B24F11D4B4E4}"/>
                </a:ext>
              </a:extLst>
            </p:cNvPr>
            <p:cNvCxnSpPr>
              <a:cxnSpLocks/>
            </p:cNvCxnSpPr>
            <p:nvPr/>
          </p:nvCxnSpPr>
          <p:spPr>
            <a:xfrm>
              <a:off x="1311348" y="5018567"/>
              <a:ext cx="988828" cy="90611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pic>
        <p:nvPicPr>
          <p:cNvPr id="102" name="Image 101">
            <a:extLst>
              <a:ext uri="{FF2B5EF4-FFF2-40B4-BE49-F238E27FC236}">
                <a16:creationId xmlns:a16="http://schemas.microsoft.com/office/drawing/2014/main" id="{81694392-4926-141A-13D8-6FFD839A3561}"/>
              </a:ext>
            </a:extLst>
          </p:cNvPr>
          <p:cNvPicPr>
            <a:picLocks noChangeAspect="1"/>
          </p:cNvPicPr>
          <p:nvPr/>
        </p:nvPicPr>
        <p:blipFill>
          <a:blip r:embed="rId5"/>
          <a:stretch>
            <a:fillRect/>
          </a:stretch>
        </p:blipFill>
        <p:spPr>
          <a:xfrm>
            <a:off x="9101376" y="4861014"/>
            <a:ext cx="2262413" cy="9292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43523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ppt_w</p:attrName>
                                        </p:attrNameLst>
                                      </p:cBhvr>
                                      <p:tavLst>
                                        <p:tav tm="0" fmla="#ppt_w*sin(2.5*pi*$)">
                                          <p:val>
                                            <p:fltVal val="0"/>
                                          </p:val>
                                        </p:tav>
                                        <p:tav tm="100000">
                                          <p:val>
                                            <p:fltVal val="1"/>
                                          </p:val>
                                        </p:tav>
                                      </p:tavLst>
                                    </p:anim>
                                    <p:anim calcmode="lin" valueType="num">
                                      <p:cBhvr>
                                        <p:cTn id="23" dur="10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randombar(horizontal)">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ppt_x"/>
                                          </p:val>
                                        </p:tav>
                                        <p:tav tm="100000">
                                          <p:val>
                                            <p:strVal val="#ppt_x"/>
                                          </p:val>
                                        </p:tav>
                                      </p:tavLst>
                                    </p:anim>
                                    <p:anim calcmode="lin" valueType="num">
                                      <p:cBhvr additive="base">
                                        <p:cTn id="3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fill="hold"/>
                                        <p:tgtEl>
                                          <p:spTgt spid="60"/>
                                        </p:tgtEl>
                                        <p:attrNameLst>
                                          <p:attrName>ppt_x</p:attrName>
                                        </p:attrNameLst>
                                      </p:cBhvr>
                                      <p:tavLst>
                                        <p:tav tm="0">
                                          <p:val>
                                            <p:strVal val="0-#ppt_w/2"/>
                                          </p:val>
                                        </p:tav>
                                        <p:tav tm="100000">
                                          <p:val>
                                            <p:strVal val="#ppt_x"/>
                                          </p:val>
                                        </p:tav>
                                      </p:tavLst>
                                    </p:anim>
                                    <p:anim calcmode="lin" valueType="num">
                                      <p:cBhvr additive="base">
                                        <p:cTn id="44"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500" fill="hold"/>
                                        <p:tgtEl>
                                          <p:spTgt spid="63"/>
                                        </p:tgtEl>
                                        <p:attrNameLst>
                                          <p:attrName>ppt_x</p:attrName>
                                        </p:attrNameLst>
                                      </p:cBhvr>
                                      <p:tavLst>
                                        <p:tav tm="0">
                                          <p:val>
                                            <p:strVal val="#ppt_x"/>
                                          </p:val>
                                        </p:tav>
                                        <p:tav tm="100000">
                                          <p:val>
                                            <p:strVal val="#ppt_x"/>
                                          </p:val>
                                        </p:tav>
                                      </p:tavLst>
                                    </p:anim>
                                    <p:anim calcmode="lin" valueType="num">
                                      <p:cBhvr additive="base">
                                        <p:cTn id="50" dur="500" fill="hold"/>
                                        <p:tgtEl>
                                          <p:spTgt spid="63"/>
                                        </p:tgtEl>
                                        <p:attrNameLst>
                                          <p:attrName>ppt_y</p:attrName>
                                        </p:attrNameLst>
                                      </p:cBhvr>
                                      <p:tavLst>
                                        <p:tav tm="0">
                                          <p:val>
                                            <p:strVal val="1+#ppt_h/2"/>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ppt_x"/>
                                          </p:val>
                                        </p:tav>
                                        <p:tav tm="100000">
                                          <p:val>
                                            <p:strVal val="#ppt_x"/>
                                          </p:val>
                                        </p:tav>
                                      </p:tavLst>
                                    </p:anim>
                                    <p:anim calcmode="lin" valueType="num">
                                      <p:cBhvr additive="base">
                                        <p:cTn id="60" dur="500" fill="hold"/>
                                        <p:tgtEl>
                                          <p:spTgt spid="73"/>
                                        </p:tgtEl>
                                        <p:attrNameLst>
                                          <p:attrName>ppt_y</p:attrName>
                                        </p:attrNameLst>
                                      </p:cBhvr>
                                      <p:tavLst>
                                        <p:tav tm="0">
                                          <p:val>
                                            <p:strVal val="1+#ppt_h/2"/>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 calcmode="lin" valueType="num">
                                      <p:cBhvr additive="base">
                                        <p:cTn id="63" dur="500" fill="hold"/>
                                        <p:tgtEl>
                                          <p:spTgt spid="62"/>
                                        </p:tgtEl>
                                        <p:attrNameLst>
                                          <p:attrName>ppt_x</p:attrName>
                                        </p:attrNameLst>
                                      </p:cBhvr>
                                      <p:tavLst>
                                        <p:tav tm="0">
                                          <p:val>
                                            <p:strVal val="0-#ppt_w/2"/>
                                          </p:val>
                                        </p:tav>
                                        <p:tav tm="100000">
                                          <p:val>
                                            <p:strVal val="#ppt_x"/>
                                          </p:val>
                                        </p:tav>
                                      </p:tavLst>
                                    </p:anim>
                                    <p:anim calcmode="lin" valueType="num">
                                      <p:cBhvr additive="base">
                                        <p:cTn id="64"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ppt_x"/>
                                          </p:val>
                                        </p:tav>
                                        <p:tav tm="100000">
                                          <p:val>
                                            <p:strVal val="#ppt_x"/>
                                          </p:val>
                                        </p:tav>
                                      </p:tavLst>
                                    </p:anim>
                                    <p:anim calcmode="lin" valueType="num">
                                      <p:cBhvr additive="base">
                                        <p:cTn id="70" dur="500" fill="hold"/>
                                        <p:tgtEl>
                                          <p:spTgt spid="83"/>
                                        </p:tgtEl>
                                        <p:attrNameLst>
                                          <p:attrName>ppt_y</p:attrName>
                                        </p:attrNameLst>
                                      </p:cBhvr>
                                      <p:tavLst>
                                        <p:tav tm="0">
                                          <p:val>
                                            <p:strVal val="1+#ppt_h/2"/>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 calcmode="lin" valueType="num">
                                      <p:cBhvr additive="base">
                                        <p:cTn id="73" dur="500" fill="hold"/>
                                        <p:tgtEl>
                                          <p:spTgt spid="82"/>
                                        </p:tgtEl>
                                        <p:attrNameLst>
                                          <p:attrName>ppt_x</p:attrName>
                                        </p:attrNameLst>
                                      </p:cBhvr>
                                      <p:tavLst>
                                        <p:tav tm="0">
                                          <p:val>
                                            <p:strVal val="0-#ppt_w/2"/>
                                          </p:val>
                                        </p:tav>
                                        <p:tav tm="100000">
                                          <p:val>
                                            <p:strVal val="#ppt_x"/>
                                          </p:val>
                                        </p:tav>
                                      </p:tavLst>
                                    </p:anim>
                                    <p:anim calcmode="lin" valueType="num">
                                      <p:cBhvr additive="base">
                                        <p:cTn id="74"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102"/>
                                        </p:tgtEl>
                                        <p:attrNameLst>
                                          <p:attrName>style.visibility</p:attrName>
                                        </p:attrNameLst>
                                      </p:cBhvr>
                                      <p:to>
                                        <p:strVal val="visible"/>
                                      </p:to>
                                    </p:set>
                                    <p:animEffect transition="in" filter="circle(in)">
                                      <p:cBhvr>
                                        <p:cTn id="79"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60" grpId="0"/>
      <p:bldP spid="61" grpId="0"/>
      <p:bldP spid="62" grpId="0"/>
      <p:bldP spid="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2F982BE-3724-A90E-BA64-083B1D407FF6}"/>
              </a:ext>
            </a:extLst>
          </p:cNvPr>
          <p:cNvPicPr>
            <a:picLocks noChangeAspect="1"/>
          </p:cNvPicPr>
          <p:nvPr/>
        </p:nvPicPr>
        <p:blipFill>
          <a:blip r:embed="rId2"/>
          <a:stretch>
            <a:fillRect/>
          </a:stretch>
        </p:blipFill>
        <p:spPr>
          <a:xfrm>
            <a:off x="669741" y="109273"/>
            <a:ext cx="11107700" cy="600159"/>
          </a:xfrm>
          <a:prstGeom prst="rect">
            <a:avLst/>
          </a:prstGeom>
        </p:spPr>
      </p:pic>
      <p:pic>
        <p:nvPicPr>
          <p:cNvPr id="7" name="Image 6">
            <a:extLst>
              <a:ext uri="{FF2B5EF4-FFF2-40B4-BE49-F238E27FC236}">
                <a16:creationId xmlns:a16="http://schemas.microsoft.com/office/drawing/2014/main" id="{DCA9C4C2-75AE-FDAC-360E-3F52C4C0E250}"/>
              </a:ext>
            </a:extLst>
          </p:cNvPr>
          <p:cNvPicPr>
            <a:picLocks noChangeAspect="1"/>
          </p:cNvPicPr>
          <p:nvPr/>
        </p:nvPicPr>
        <p:blipFill>
          <a:blip r:embed="rId3"/>
          <a:stretch>
            <a:fillRect/>
          </a:stretch>
        </p:blipFill>
        <p:spPr>
          <a:xfrm>
            <a:off x="2758139" y="813985"/>
            <a:ext cx="8273415" cy="576699"/>
          </a:xfrm>
          <a:prstGeom prst="rect">
            <a:avLst/>
          </a:prstGeom>
        </p:spPr>
      </p:pic>
      <p:pic>
        <p:nvPicPr>
          <p:cNvPr id="9" name="Image 8">
            <a:extLst>
              <a:ext uri="{FF2B5EF4-FFF2-40B4-BE49-F238E27FC236}">
                <a16:creationId xmlns:a16="http://schemas.microsoft.com/office/drawing/2014/main" id="{E9BFBA7F-4E21-B31D-03C4-17A07968BDB3}"/>
              </a:ext>
            </a:extLst>
          </p:cNvPr>
          <p:cNvPicPr>
            <a:picLocks noChangeAspect="1"/>
          </p:cNvPicPr>
          <p:nvPr/>
        </p:nvPicPr>
        <p:blipFill>
          <a:blip r:embed="rId4"/>
          <a:stretch>
            <a:fillRect/>
          </a:stretch>
        </p:blipFill>
        <p:spPr>
          <a:xfrm>
            <a:off x="307234" y="1576567"/>
            <a:ext cx="11156698" cy="1852433"/>
          </a:xfrm>
          <a:prstGeom prst="rect">
            <a:avLst/>
          </a:prstGeom>
        </p:spPr>
      </p:pic>
      <p:sp>
        <p:nvSpPr>
          <p:cNvPr id="10" name="Ellipse 9">
            <a:extLst>
              <a:ext uri="{FF2B5EF4-FFF2-40B4-BE49-F238E27FC236}">
                <a16:creationId xmlns:a16="http://schemas.microsoft.com/office/drawing/2014/main" id="{00BB2FA9-E282-3460-73D3-872AC737581B}"/>
              </a:ext>
            </a:extLst>
          </p:cNvPr>
          <p:cNvSpPr/>
          <p:nvPr/>
        </p:nvSpPr>
        <p:spPr>
          <a:xfrm>
            <a:off x="10122195" y="3817088"/>
            <a:ext cx="1169582" cy="114831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11" name="Ellipse 10">
            <a:extLst>
              <a:ext uri="{FF2B5EF4-FFF2-40B4-BE49-F238E27FC236}">
                <a16:creationId xmlns:a16="http://schemas.microsoft.com/office/drawing/2014/main" id="{BDE89F81-28B1-3766-1BEE-8F57CAF502C4}"/>
              </a:ext>
            </a:extLst>
          </p:cNvPr>
          <p:cNvSpPr/>
          <p:nvPr/>
        </p:nvSpPr>
        <p:spPr>
          <a:xfrm>
            <a:off x="10607859" y="5084134"/>
            <a:ext cx="1169582" cy="114831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12" name="Ellipse 11">
            <a:extLst>
              <a:ext uri="{FF2B5EF4-FFF2-40B4-BE49-F238E27FC236}">
                <a16:creationId xmlns:a16="http://schemas.microsoft.com/office/drawing/2014/main" id="{3DAD1314-F3BD-64CB-85C8-DCB79CF28043}"/>
              </a:ext>
            </a:extLst>
          </p:cNvPr>
          <p:cNvSpPr/>
          <p:nvPr/>
        </p:nvSpPr>
        <p:spPr>
          <a:xfrm>
            <a:off x="9434623" y="4830242"/>
            <a:ext cx="1169582" cy="114831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13" name="Ellipse 12">
            <a:extLst>
              <a:ext uri="{FF2B5EF4-FFF2-40B4-BE49-F238E27FC236}">
                <a16:creationId xmlns:a16="http://schemas.microsoft.com/office/drawing/2014/main" id="{74929FFB-ABD2-E2FF-9DC3-4D3A4A5EA74C}"/>
              </a:ext>
            </a:extLst>
          </p:cNvPr>
          <p:cNvSpPr/>
          <p:nvPr/>
        </p:nvSpPr>
        <p:spPr>
          <a:xfrm>
            <a:off x="8817935" y="3533553"/>
            <a:ext cx="1169582" cy="114831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14" name="Ellipse 13">
            <a:extLst>
              <a:ext uri="{FF2B5EF4-FFF2-40B4-BE49-F238E27FC236}">
                <a16:creationId xmlns:a16="http://schemas.microsoft.com/office/drawing/2014/main" id="{2B4EAFBE-3669-1666-B214-411115A0436D}"/>
              </a:ext>
            </a:extLst>
          </p:cNvPr>
          <p:cNvSpPr/>
          <p:nvPr/>
        </p:nvSpPr>
        <p:spPr>
          <a:xfrm>
            <a:off x="8233144" y="4614081"/>
            <a:ext cx="1169582" cy="114831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15" name="Ellipse 14">
            <a:extLst>
              <a:ext uri="{FF2B5EF4-FFF2-40B4-BE49-F238E27FC236}">
                <a16:creationId xmlns:a16="http://schemas.microsoft.com/office/drawing/2014/main" id="{71F72905-05A5-DE8D-EAC6-526D748BB3EC}"/>
              </a:ext>
            </a:extLst>
          </p:cNvPr>
          <p:cNvSpPr/>
          <p:nvPr/>
        </p:nvSpPr>
        <p:spPr>
          <a:xfrm>
            <a:off x="10373832" y="4412492"/>
            <a:ext cx="467832" cy="520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S</a:t>
            </a:r>
            <a:endParaRPr lang="fr-FR" b="1" dirty="0"/>
          </a:p>
        </p:txBody>
      </p:sp>
      <p:sp>
        <p:nvSpPr>
          <p:cNvPr id="16" name="Ellipse 15">
            <a:extLst>
              <a:ext uri="{FF2B5EF4-FFF2-40B4-BE49-F238E27FC236}">
                <a16:creationId xmlns:a16="http://schemas.microsoft.com/office/drawing/2014/main" id="{48679B6A-D9D6-1855-03F7-9A0518E59E7F}"/>
              </a:ext>
            </a:extLst>
          </p:cNvPr>
          <p:cNvSpPr/>
          <p:nvPr/>
        </p:nvSpPr>
        <p:spPr>
          <a:xfrm>
            <a:off x="10742426" y="4046837"/>
            <a:ext cx="467832" cy="520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S</a:t>
            </a:r>
            <a:endParaRPr lang="fr-FR" b="1" dirty="0"/>
          </a:p>
        </p:txBody>
      </p:sp>
      <p:sp>
        <p:nvSpPr>
          <p:cNvPr id="17" name="Ellipse 16">
            <a:extLst>
              <a:ext uri="{FF2B5EF4-FFF2-40B4-BE49-F238E27FC236}">
                <a16:creationId xmlns:a16="http://schemas.microsoft.com/office/drawing/2014/main" id="{BA81ADDA-F124-9089-8113-012D1A9C4D1F}"/>
              </a:ext>
            </a:extLst>
          </p:cNvPr>
          <p:cNvSpPr/>
          <p:nvPr/>
        </p:nvSpPr>
        <p:spPr>
          <a:xfrm>
            <a:off x="10239154" y="3908634"/>
            <a:ext cx="467832" cy="520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S</a:t>
            </a:r>
            <a:endParaRPr lang="fr-FR" b="1" dirty="0"/>
          </a:p>
        </p:txBody>
      </p:sp>
      <p:sp>
        <p:nvSpPr>
          <p:cNvPr id="18" name="Ellipse 17">
            <a:extLst>
              <a:ext uri="{FF2B5EF4-FFF2-40B4-BE49-F238E27FC236}">
                <a16:creationId xmlns:a16="http://schemas.microsoft.com/office/drawing/2014/main" id="{8CA6AB83-75B2-FB8F-6EA4-B7FB360068A9}"/>
              </a:ext>
            </a:extLst>
          </p:cNvPr>
          <p:cNvSpPr/>
          <p:nvPr/>
        </p:nvSpPr>
        <p:spPr>
          <a:xfrm>
            <a:off x="8869327" y="3718294"/>
            <a:ext cx="467832" cy="520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t</a:t>
            </a:r>
            <a:endParaRPr lang="fr-FR" b="1" dirty="0"/>
          </a:p>
        </p:txBody>
      </p:sp>
      <p:sp>
        <p:nvSpPr>
          <p:cNvPr id="19" name="Ellipse 18">
            <a:extLst>
              <a:ext uri="{FF2B5EF4-FFF2-40B4-BE49-F238E27FC236}">
                <a16:creationId xmlns:a16="http://schemas.microsoft.com/office/drawing/2014/main" id="{2D959781-BDEA-5834-86A0-51EF367EDD2C}"/>
              </a:ext>
            </a:extLst>
          </p:cNvPr>
          <p:cNvSpPr/>
          <p:nvPr/>
        </p:nvSpPr>
        <p:spPr>
          <a:xfrm>
            <a:off x="9159065" y="4143167"/>
            <a:ext cx="467832" cy="520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t</a:t>
            </a:r>
            <a:endParaRPr lang="fr-FR" b="1" dirty="0"/>
          </a:p>
        </p:txBody>
      </p:sp>
      <p:sp>
        <p:nvSpPr>
          <p:cNvPr id="20" name="Ellipse 19">
            <a:extLst>
              <a:ext uri="{FF2B5EF4-FFF2-40B4-BE49-F238E27FC236}">
                <a16:creationId xmlns:a16="http://schemas.microsoft.com/office/drawing/2014/main" id="{1049D3C2-E060-5D82-8462-AA9BFC2ADA9E}"/>
              </a:ext>
            </a:extLst>
          </p:cNvPr>
          <p:cNvSpPr/>
          <p:nvPr/>
        </p:nvSpPr>
        <p:spPr>
          <a:xfrm>
            <a:off x="9388551" y="3648136"/>
            <a:ext cx="467832" cy="520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t</a:t>
            </a:r>
            <a:endParaRPr lang="fr-FR" b="1" dirty="0"/>
          </a:p>
        </p:txBody>
      </p:sp>
      <p:sp>
        <p:nvSpPr>
          <p:cNvPr id="21" name="Ellipse 20">
            <a:extLst>
              <a:ext uri="{FF2B5EF4-FFF2-40B4-BE49-F238E27FC236}">
                <a16:creationId xmlns:a16="http://schemas.microsoft.com/office/drawing/2014/main" id="{F97D3EAA-0882-CB65-750B-B4BF3FA41795}"/>
              </a:ext>
            </a:extLst>
          </p:cNvPr>
          <p:cNvSpPr/>
          <p:nvPr/>
        </p:nvSpPr>
        <p:spPr>
          <a:xfrm>
            <a:off x="10843436" y="5208765"/>
            <a:ext cx="467832" cy="520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i</a:t>
            </a:r>
            <a:endParaRPr lang="fr-FR" b="1" dirty="0"/>
          </a:p>
        </p:txBody>
      </p:sp>
      <p:sp>
        <p:nvSpPr>
          <p:cNvPr id="22" name="Ellipse 21">
            <a:extLst>
              <a:ext uri="{FF2B5EF4-FFF2-40B4-BE49-F238E27FC236}">
                <a16:creationId xmlns:a16="http://schemas.microsoft.com/office/drawing/2014/main" id="{EAF01F66-7E05-05CD-96A2-42856AF7F683}"/>
              </a:ext>
            </a:extLst>
          </p:cNvPr>
          <p:cNvSpPr/>
          <p:nvPr/>
        </p:nvSpPr>
        <p:spPr>
          <a:xfrm>
            <a:off x="11079013" y="5658292"/>
            <a:ext cx="467832" cy="520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i</a:t>
            </a:r>
            <a:endParaRPr lang="fr-FR" b="1" dirty="0"/>
          </a:p>
        </p:txBody>
      </p:sp>
      <p:sp>
        <p:nvSpPr>
          <p:cNvPr id="23" name="Ellipse 22">
            <a:extLst>
              <a:ext uri="{FF2B5EF4-FFF2-40B4-BE49-F238E27FC236}">
                <a16:creationId xmlns:a16="http://schemas.microsoft.com/office/drawing/2014/main" id="{47CD3A24-7A40-7073-81FC-CA798782BF02}"/>
              </a:ext>
            </a:extLst>
          </p:cNvPr>
          <p:cNvSpPr/>
          <p:nvPr/>
        </p:nvSpPr>
        <p:spPr>
          <a:xfrm>
            <a:off x="9830022" y="5089563"/>
            <a:ext cx="467832" cy="520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a</a:t>
            </a:r>
            <a:endParaRPr lang="fr-FR" b="1" dirty="0"/>
          </a:p>
        </p:txBody>
      </p:sp>
      <p:sp>
        <p:nvSpPr>
          <p:cNvPr id="24" name="Ellipse 23">
            <a:extLst>
              <a:ext uri="{FF2B5EF4-FFF2-40B4-BE49-F238E27FC236}">
                <a16:creationId xmlns:a16="http://schemas.microsoft.com/office/drawing/2014/main" id="{7706BCB4-C977-3D20-3A9A-2025C59D5431}"/>
              </a:ext>
            </a:extLst>
          </p:cNvPr>
          <p:cNvSpPr/>
          <p:nvPr/>
        </p:nvSpPr>
        <p:spPr>
          <a:xfrm>
            <a:off x="8557606" y="4883847"/>
            <a:ext cx="467832" cy="520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c</a:t>
            </a:r>
            <a:endParaRPr lang="fr-FR" b="1" dirty="0"/>
          </a:p>
        </p:txBody>
      </p:sp>
      <p:pic>
        <p:nvPicPr>
          <p:cNvPr id="26" name="Image 25">
            <a:extLst>
              <a:ext uri="{FF2B5EF4-FFF2-40B4-BE49-F238E27FC236}">
                <a16:creationId xmlns:a16="http://schemas.microsoft.com/office/drawing/2014/main" id="{9A8E5E30-5CA4-071E-CF2A-EF7289A25629}"/>
              </a:ext>
            </a:extLst>
          </p:cNvPr>
          <p:cNvPicPr>
            <a:picLocks noChangeAspect="1"/>
          </p:cNvPicPr>
          <p:nvPr/>
        </p:nvPicPr>
        <p:blipFill>
          <a:blip r:embed="rId5"/>
          <a:stretch>
            <a:fillRect/>
          </a:stretch>
        </p:blipFill>
        <p:spPr>
          <a:xfrm>
            <a:off x="105117" y="3883582"/>
            <a:ext cx="7792537" cy="1000265"/>
          </a:xfrm>
          <a:prstGeom prst="rect">
            <a:avLst/>
          </a:prstGeom>
        </p:spPr>
      </p:pic>
      <p:pic>
        <p:nvPicPr>
          <p:cNvPr id="28" name="Image 27">
            <a:extLst>
              <a:ext uri="{FF2B5EF4-FFF2-40B4-BE49-F238E27FC236}">
                <a16:creationId xmlns:a16="http://schemas.microsoft.com/office/drawing/2014/main" id="{DFB6AB1B-22A5-761D-2E5F-3EB3BFBF3167}"/>
              </a:ext>
            </a:extLst>
          </p:cNvPr>
          <p:cNvPicPr>
            <a:picLocks noChangeAspect="1"/>
          </p:cNvPicPr>
          <p:nvPr/>
        </p:nvPicPr>
        <p:blipFill>
          <a:blip r:embed="rId6"/>
          <a:stretch>
            <a:fillRect/>
          </a:stretch>
        </p:blipFill>
        <p:spPr>
          <a:xfrm>
            <a:off x="105117" y="5442086"/>
            <a:ext cx="4211680" cy="885475"/>
          </a:xfrm>
          <a:prstGeom prst="rect">
            <a:avLst/>
          </a:prstGeom>
        </p:spPr>
      </p:pic>
    </p:spTree>
    <p:extLst>
      <p:ext uri="{BB962C8B-B14F-4D97-AF65-F5344CB8AC3E}">
        <p14:creationId xmlns:p14="http://schemas.microsoft.com/office/powerpoint/2010/main" val="15653095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6"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145">
                                          <p:stCondLst>
                                            <p:cond delay="0"/>
                                          </p:stCondLst>
                                        </p:cTn>
                                        <p:tgtEl>
                                          <p:spTgt spid="18"/>
                                        </p:tgtEl>
                                      </p:cBhvr>
                                    </p:animEffect>
                                    <p:anim calcmode="lin" valueType="num">
                                      <p:cBhvr>
                                        <p:cTn id="45"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6"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7"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48"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49"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50" dur="7">
                                          <p:stCondLst>
                                            <p:cond delay="162"/>
                                          </p:stCondLst>
                                        </p:cTn>
                                        <p:tgtEl>
                                          <p:spTgt spid="18"/>
                                        </p:tgtEl>
                                      </p:cBhvr>
                                      <p:to x="100000" y="60000"/>
                                    </p:animScale>
                                    <p:animScale>
                                      <p:cBhvr>
                                        <p:cTn id="51" dur="41" decel="50000">
                                          <p:stCondLst>
                                            <p:cond delay="169"/>
                                          </p:stCondLst>
                                        </p:cTn>
                                        <p:tgtEl>
                                          <p:spTgt spid="18"/>
                                        </p:tgtEl>
                                      </p:cBhvr>
                                      <p:to x="100000" y="100000"/>
                                    </p:animScale>
                                    <p:animScale>
                                      <p:cBhvr>
                                        <p:cTn id="52" dur="7">
                                          <p:stCondLst>
                                            <p:cond delay="328"/>
                                          </p:stCondLst>
                                        </p:cTn>
                                        <p:tgtEl>
                                          <p:spTgt spid="18"/>
                                        </p:tgtEl>
                                      </p:cBhvr>
                                      <p:to x="100000" y="80000"/>
                                    </p:animScale>
                                    <p:animScale>
                                      <p:cBhvr>
                                        <p:cTn id="53" dur="41" decel="50000">
                                          <p:stCondLst>
                                            <p:cond delay="335"/>
                                          </p:stCondLst>
                                        </p:cTn>
                                        <p:tgtEl>
                                          <p:spTgt spid="18"/>
                                        </p:tgtEl>
                                      </p:cBhvr>
                                      <p:to x="100000" y="100000"/>
                                    </p:animScale>
                                    <p:animScale>
                                      <p:cBhvr>
                                        <p:cTn id="54" dur="7">
                                          <p:stCondLst>
                                            <p:cond delay="410"/>
                                          </p:stCondLst>
                                        </p:cTn>
                                        <p:tgtEl>
                                          <p:spTgt spid="18"/>
                                        </p:tgtEl>
                                      </p:cBhvr>
                                      <p:to x="100000" y="90000"/>
                                    </p:animScale>
                                    <p:animScale>
                                      <p:cBhvr>
                                        <p:cTn id="55" dur="41" decel="50000">
                                          <p:stCondLst>
                                            <p:cond delay="417"/>
                                          </p:stCondLst>
                                        </p:cTn>
                                        <p:tgtEl>
                                          <p:spTgt spid="18"/>
                                        </p:tgtEl>
                                      </p:cBhvr>
                                      <p:to x="100000" y="100000"/>
                                    </p:animScale>
                                    <p:animScale>
                                      <p:cBhvr>
                                        <p:cTn id="56" dur="7">
                                          <p:stCondLst>
                                            <p:cond delay="452"/>
                                          </p:stCondLst>
                                        </p:cTn>
                                        <p:tgtEl>
                                          <p:spTgt spid="18"/>
                                        </p:tgtEl>
                                      </p:cBhvr>
                                      <p:to x="100000" y="95000"/>
                                    </p:animScale>
                                    <p:animScale>
                                      <p:cBhvr>
                                        <p:cTn id="57" dur="41" decel="50000">
                                          <p:stCondLst>
                                            <p:cond delay="459"/>
                                          </p:stCondLst>
                                        </p:cTn>
                                        <p:tgtEl>
                                          <p:spTgt spid="18"/>
                                        </p:tgtEl>
                                      </p:cBhvr>
                                      <p:to x="100000" y="100000"/>
                                    </p:animScale>
                                  </p:childTnLst>
                                </p:cTn>
                              </p:par>
                            </p:childTnLst>
                          </p:cTn>
                        </p:par>
                        <p:par>
                          <p:cTn id="58" fill="hold">
                            <p:stCondLst>
                              <p:cond delay="1000"/>
                            </p:stCondLst>
                            <p:childTnLst>
                              <p:par>
                                <p:cTn id="59" presetID="26"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down)">
                                      <p:cBhvr>
                                        <p:cTn id="61" dur="145">
                                          <p:stCondLst>
                                            <p:cond delay="0"/>
                                          </p:stCondLst>
                                        </p:cTn>
                                        <p:tgtEl>
                                          <p:spTgt spid="20"/>
                                        </p:tgtEl>
                                      </p:cBhvr>
                                    </p:animEffect>
                                    <p:anim calcmode="lin" valueType="num">
                                      <p:cBhvr>
                                        <p:cTn id="62" dur="456"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3" dur="166"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4" dur="166" tmFilter="0, 0; 0.125,0.2665; 0.25,0.4; 0.375,0.465; 0.5,0.5;  0.625,0.535; 0.75,0.6; 0.875,0.7335; 1,1">
                                          <p:stCondLst>
                                            <p:cond delay="166"/>
                                          </p:stCondLst>
                                        </p:cTn>
                                        <p:tgtEl>
                                          <p:spTgt spid="20"/>
                                        </p:tgtEl>
                                        <p:attrNameLst>
                                          <p:attrName>ppt_y</p:attrName>
                                        </p:attrNameLst>
                                      </p:cBhvr>
                                      <p:tavLst>
                                        <p:tav tm="0" fmla="#ppt_y-sin(pi*$)/9">
                                          <p:val>
                                            <p:fltVal val="0"/>
                                          </p:val>
                                        </p:tav>
                                        <p:tav tm="100000">
                                          <p:val>
                                            <p:fltVal val="1"/>
                                          </p:val>
                                        </p:tav>
                                      </p:tavLst>
                                    </p:anim>
                                    <p:anim calcmode="lin" valueType="num">
                                      <p:cBhvr>
                                        <p:cTn id="65" dur="83" tmFilter="0, 0; 0.125,0.2665; 0.25,0.4; 0.375,0.465; 0.5,0.5;  0.625,0.535; 0.75,0.6; 0.875,0.7335; 1,1">
                                          <p:stCondLst>
                                            <p:cond delay="331"/>
                                          </p:stCondLst>
                                        </p:cTn>
                                        <p:tgtEl>
                                          <p:spTgt spid="20"/>
                                        </p:tgtEl>
                                        <p:attrNameLst>
                                          <p:attrName>ppt_y</p:attrName>
                                        </p:attrNameLst>
                                      </p:cBhvr>
                                      <p:tavLst>
                                        <p:tav tm="0" fmla="#ppt_y-sin(pi*$)/27">
                                          <p:val>
                                            <p:fltVal val="0"/>
                                          </p:val>
                                        </p:tav>
                                        <p:tav tm="100000">
                                          <p:val>
                                            <p:fltVal val="1"/>
                                          </p:val>
                                        </p:tav>
                                      </p:tavLst>
                                    </p:anim>
                                    <p:anim calcmode="lin" valueType="num">
                                      <p:cBhvr>
                                        <p:cTn id="66" dur="41" tmFilter="0, 0; 0.125,0.2665; 0.25,0.4; 0.375,0.465; 0.5,0.5;  0.625,0.535; 0.75,0.6; 0.875,0.7335; 1,1">
                                          <p:stCondLst>
                                            <p:cond delay="414"/>
                                          </p:stCondLst>
                                        </p:cTn>
                                        <p:tgtEl>
                                          <p:spTgt spid="20"/>
                                        </p:tgtEl>
                                        <p:attrNameLst>
                                          <p:attrName>ppt_y</p:attrName>
                                        </p:attrNameLst>
                                      </p:cBhvr>
                                      <p:tavLst>
                                        <p:tav tm="0" fmla="#ppt_y-sin(pi*$)/81">
                                          <p:val>
                                            <p:fltVal val="0"/>
                                          </p:val>
                                        </p:tav>
                                        <p:tav tm="100000">
                                          <p:val>
                                            <p:fltVal val="1"/>
                                          </p:val>
                                        </p:tav>
                                      </p:tavLst>
                                    </p:anim>
                                    <p:animScale>
                                      <p:cBhvr>
                                        <p:cTn id="67" dur="7">
                                          <p:stCondLst>
                                            <p:cond delay="162"/>
                                          </p:stCondLst>
                                        </p:cTn>
                                        <p:tgtEl>
                                          <p:spTgt spid="20"/>
                                        </p:tgtEl>
                                      </p:cBhvr>
                                      <p:to x="100000" y="60000"/>
                                    </p:animScale>
                                    <p:animScale>
                                      <p:cBhvr>
                                        <p:cTn id="68" dur="41" decel="50000">
                                          <p:stCondLst>
                                            <p:cond delay="169"/>
                                          </p:stCondLst>
                                        </p:cTn>
                                        <p:tgtEl>
                                          <p:spTgt spid="20"/>
                                        </p:tgtEl>
                                      </p:cBhvr>
                                      <p:to x="100000" y="100000"/>
                                    </p:animScale>
                                    <p:animScale>
                                      <p:cBhvr>
                                        <p:cTn id="69" dur="7">
                                          <p:stCondLst>
                                            <p:cond delay="328"/>
                                          </p:stCondLst>
                                        </p:cTn>
                                        <p:tgtEl>
                                          <p:spTgt spid="20"/>
                                        </p:tgtEl>
                                      </p:cBhvr>
                                      <p:to x="100000" y="80000"/>
                                    </p:animScale>
                                    <p:animScale>
                                      <p:cBhvr>
                                        <p:cTn id="70" dur="41" decel="50000">
                                          <p:stCondLst>
                                            <p:cond delay="335"/>
                                          </p:stCondLst>
                                        </p:cTn>
                                        <p:tgtEl>
                                          <p:spTgt spid="20"/>
                                        </p:tgtEl>
                                      </p:cBhvr>
                                      <p:to x="100000" y="100000"/>
                                    </p:animScale>
                                    <p:animScale>
                                      <p:cBhvr>
                                        <p:cTn id="71" dur="7">
                                          <p:stCondLst>
                                            <p:cond delay="410"/>
                                          </p:stCondLst>
                                        </p:cTn>
                                        <p:tgtEl>
                                          <p:spTgt spid="20"/>
                                        </p:tgtEl>
                                      </p:cBhvr>
                                      <p:to x="100000" y="90000"/>
                                    </p:animScale>
                                    <p:animScale>
                                      <p:cBhvr>
                                        <p:cTn id="72" dur="41" decel="50000">
                                          <p:stCondLst>
                                            <p:cond delay="417"/>
                                          </p:stCondLst>
                                        </p:cTn>
                                        <p:tgtEl>
                                          <p:spTgt spid="20"/>
                                        </p:tgtEl>
                                      </p:cBhvr>
                                      <p:to x="100000" y="100000"/>
                                    </p:animScale>
                                    <p:animScale>
                                      <p:cBhvr>
                                        <p:cTn id="73" dur="7">
                                          <p:stCondLst>
                                            <p:cond delay="452"/>
                                          </p:stCondLst>
                                        </p:cTn>
                                        <p:tgtEl>
                                          <p:spTgt spid="20"/>
                                        </p:tgtEl>
                                      </p:cBhvr>
                                      <p:to x="100000" y="95000"/>
                                    </p:animScale>
                                    <p:animScale>
                                      <p:cBhvr>
                                        <p:cTn id="74" dur="41" decel="50000">
                                          <p:stCondLst>
                                            <p:cond delay="459"/>
                                          </p:stCondLst>
                                        </p:cTn>
                                        <p:tgtEl>
                                          <p:spTgt spid="20"/>
                                        </p:tgtEl>
                                      </p:cBhvr>
                                      <p:to x="100000" y="100000"/>
                                    </p:animScale>
                                  </p:childTnLst>
                                </p:cTn>
                              </p:par>
                            </p:childTnLst>
                          </p:cTn>
                        </p:par>
                        <p:par>
                          <p:cTn id="75" fill="hold">
                            <p:stCondLst>
                              <p:cond delay="1500"/>
                            </p:stCondLst>
                            <p:childTnLst>
                              <p:par>
                                <p:cTn id="76" presetID="26"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down)">
                                      <p:cBhvr>
                                        <p:cTn id="78" dur="145">
                                          <p:stCondLst>
                                            <p:cond delay="0"/>
                                          </p:stCondLst>
                                        </p:cTn>
                                        <p:tgtEl>
                                          <p:spTgt spid="19"/>
                                        </p:tgtEl>
                                      </p:cBhvr>
                                    </p:animEffect>
                                    <p:anim calcmode="lin" valueType="num">
                                      <p:cBhvr>
                                        <p:cTn id="79" dur="456"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0" dur="166"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81" dur="166" tmFilter="0, 0; 0.125,0.2665; 0.25,0.4; 0.375,0.465; 0.5,0.5;  0.625,0.535; 0.75,0.6; 0.875,0.7335; 1,1">
                                          <p:stCondLst>
                                            <p:cond delay="166"/>
                                          </p:stCondLst>
                                        </p:cTn>
                                        <p:tgtEl>
                                          <p:spTgt spid="19"/>
                                        </p:tgtEl>
                                        <p:attrNameLst>
                                          <p:attrName>ppt_y</p:attrName>
                                        </p:attrNameLst>
                                      </p:cBhvr>
                                      <p:tavLst>
                                        <p:tav tm="0" fmla="#ppt_y-sin(pi*$)/9">
                                          <p:val>
                                            <p:fltVal val="0"/>
                                          </p:val>
                                        </p:tav>
                                        <p:tav tm="100000">
                                          <p:val>
                                            <p:fltVal val="1"/>
                                          </p:val>
                                        </p:tav>
                                      </p:tavLst>
                                    </p:anim>
                                    <p:anim calcmode="lin" valueType="num">
                                      <p:cBhvr>
                                        <p:cTn id="82" dur="83" tmFilter="0, 0; 0.125,0.2665; 0.25,0.4; 0.375,0.465; 0.5,0.5;  0.625,0.535; 0.75,0.6; 0.875,0.7335; 1,1">
                                          <p:stCondLst>
                                            <p:cond delay="331"/>
                                          </p:stCondLst>
                                        </p:cTn>
                                        <p:tgtEl>
                                          <p:spTgt spid="19"/>
                                        </p:tgtEl>
                                        <p:attrNameLst>
                                          <p:attrName>ppt_y</p:attrName>
                                        </p:attrNameLst>
                                      </p:cBhvr>
                                      <p:tavLst>
                                        <p:tav tm="0" fmla="#ppt_y-sin(pi*$)/27">
                                          <p:val>
                                            <p:fltVal val="0"/>
                                          </p:val>
                                        </p:tav>
                                        <p:tav tm="100000">
                                          <p:val>
                                            <p:fltVal val="1"/>
                                          </p:val>
                                        </p:tav>
                                      </p:tavLst>
                                    </p:anim>
                                    <p:anim calcmode="lin" valueType="num">
                                      <p:cBhvr>
                                        <p:cTn id="83" dur="41" tmFilter="0, 0; 0.125,0.2665; 0.25,0.4; 0.375,0.465; 0.5,0.5;  0.625,0.535; 0.75,0.6; 0.875,0.7335; 1,1">
                                          <p:stCondLst>
                                            <p:cond delay="414"/>
                                          </p:stCondLst>
                                        </p:cTn>
                                        <p:tgtEl>
                                          <p:spTgt spid="19"/>
                                        </p:tgtEl>
                                        <p:attrNameLst>
                                          <p:attrName>ppt_y</p:attrName>
                                        </p:attrNameLst>
                                      </p:cBhvr>
                                      <p:tavLst>
                                        <p:tav tm="0" fmla="#ppt_y-sin(pi*$)/81">
                                          <p:val>
                                            <p:fltVal val="0"/>
                                          </p:val>
                                        </p:tav>
                                        <p:tav tm="100000">
                                          <p:val>
                                            <p:fltVal val="1"/>
                                          </p:val>
                                        </p:tav>
                                      </p:tavLst>
                                    </p:anim>
                                    <p:animScale>
                                      <p:cBhvr>
                                        <p:cTn id="84" dur="7">
                                          <p:stCondLst>
                                            <p:cond delay="162"/>
                                          </p:stCondLst>
                                        </p:cTn>
                                        <p:tgtEl>
                                          <p:spTgt spid="19"/>
                                        </p:tgtEl>
                                      </p:cBhvr>
                                      <p:to x="100000" y="60000"/>
                                    </p:animScale>
                                    <p:animScale>
                                      <p:cBhvr>
                                        <p:cTn id="85" dur="41" decel="50000">
                                          <p:stCondLst>
                                            <p:cond delay="169"/>
                                          </p:stCondLst>
                                        </p:cTn>
                                        <p:tgtEl>
                                          <p:spTgt spid="19"/>
                                        </p:tgtEl>
                                      </p:cBhvr>
                                      <p:to x="100000" y="100000"/>
                                    </p:animScale>
                                    <p:animScale>
                                      <p:cBhvr>
                                        <p:cTn id="86" dur="7">
                                          <p:stCondLst>
                                            <p:cond delay="328"/>
                                          </p:stCondLst>
                                        </p:cTn>
                                        <p:tgtEl>
                                          <p:spTgt spid="19"/>
                                        </p:tgtEl>
                                      </p:cBhvr>
                                      <p:to x="100000" y="80000"/>
                                    </p:animScale>
                                    <p:animScale>
                                      <p:cBhvr>
                                        <p:cTn id="87" dur="41" decel="50000">
                                          <p:stCondLst>
                                            <p:cond delay="335"/>
                                          </p:stCondLst>
                                        </p:cTn>
                                        <p:tgtEl>
                                          <p:spTgt spid="19"/>
                                        </p:tgtEl>
                                      </p:cBhvr>
                                      <p:to x="100000" y="100000"/>
                                    </p:animScale>
                                    <p:animScale>
                                      <p:cBhvr>
                                        <p:cTn id="88" dur="7">
                                          <p:stCondLst>
                                            <p:cond delay="410"/>
                                          </p:stCondLst>
                                        </p:cTn>
                                        <p:tgtEl>
                                          <p:spTgt spid="19"/>
                                        </p:tgtEl>
                                      </p:cBhvr>
                                      <p:to x="100000" y="90000"/>
                                    </p:animScale>
                                    <p:animScale>
                                      <p:cBhvr>
                                        <p:cTn id="89" dur="41" decel="50000">
                                          <p:stCondLst>
                                            <p:cond delay="417"/>
                                          </p:stCondLst>
                                        </p:cTn>
                                        <p:tgtEl>
                                          <p:spTgt spid="19"/>
                                        </p:tgtEl>
                                      </p:cBhvr>
                                      <p:to x="100000" y="100000"/>
                                    </p:animScale>
                                    <p:animScale>
                                      <p:cBhvr>
                                        <p:cTn id="90" dur="7">
                                          <p:stCondLst>
                                            <p:cond delay="452"/>
                                          </p:stCondLst>
                                        </p:cTn>
                                        <p:tgtEl>
                                          <p:spTgt spid="19"/>
                                        </p:tgtEl>
                                      </p:cBhvr>
                                      <p:to x="100000" y="95000"/>
                                    </p:animScale>
                                    <p:animScale>
                                      <p:cBhvr>
                                        <p:cTn id="91" dur="41" decel="50000">
                                          <p:stCondLst>
                                            <p:cond delay="459"/>
                                          </p:stCondLst>
                                        </p:cTn>
                                        <p:tgtEl>
                                          <p:spTgt spid="19"/>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additive="base">
                                        <p:cTn id="96" dur="500" fill="hold"/>
                                        <p:tgtEl>
                                          <p:spTgt spid="11"/>
                                        </p:tgtEl>
                                        <p:attrNameLst>
                                          <p:attrName>ppt_x</p:attrName>
                                        </p:attrNameLst>
                                      </p:cBhvr>
                                      <p:tavLst>
                                        <p:tav tm="0">
                                          <p:val>
                                            <p:strVal val="#ppt_x"/>
                                          </p:val>
                                        </p:tav>
                                        <p:tav tm="100000">
                                          <p:val>
                                            <p:strVal val="#ppt_x"/>
                                          </p:val>
                                        </p:tav>
                                      </p:tavLst>
                                    </p:anim>
                                    <p:anim calcmode="lin" valueType="num">
                                      <p:cBhvr additive="base">
                                        <p:cTn id="97" dur="500" fill="hold"/>
                                        <p:tgtEl>
                                          <p:spTgt spid="11"/>
                                        </p:tgtEl>
                                        <p:attrNameLst>
                                          <p:attrName>ppt_y</p:attrName>
                                        </p:attrNameLst>
                                      </p:cBhvr>
                                      <p:tavLst>
                                        <p:tav tm="0">
                                          <p:val>
                                            <p:strVal val="1+#ppt_h/2"/>
                                          </p:val>
                                        </p:tav>
                                        <p:tav tm="100000">
                                          <p:val>
                                            <p:strVal val="#ppt_y"/>
                                          </p:val>
                                        </p:tav>
                                      </p:tavLst>
                                    </p:anim>
                                  </p:childTnLst>
                                </p:cTn>
                              </p:par>
                            </p:childTnLst>
                          </p:cTn>
                        </p:par>
                        <p:par>
                          <p:cTn id="98" fill="hold">
                            <p:stCondLst>
                              <p:cond delay="500"/>
                            </p:stCondLst>
                            <p:childTnLst>
                              <p:par>
                                <p:cTn id="99" presetID="31" presetClass="entr" presetSubtype="0" fill="hold" grpId="0" nodeType="after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 calcmode="lin" valueType="num">
                                      <p:cBhvr>
                                        <p:cTn id="103" dur="500" fill="hold"/>
                                        <p:tgtEl>
                                          <p:spTgt spid="21"/>
                                        </p:tgtEl>
                                        <p:attrNameLst>
                                          <p:attrName>style.rotation</p:attrName>
                                        </p:attrNameLst>
                                      </p:cBhvr>
                                      <p:tavLst>
                                        <p:tav tm="0">
                                          <p:val>
                                            <p:fltVal val="90"/>
                                          </p:val>
                                        </p:tav>
                                        <p:tav tm="100000">
                                          <p:val>
                                            <p:fltVal val="0"/>
                                          </p:val>
                                        </p:tav>
                                      </p:tavLst>
                                    </p:anim>
                                    <p:animEffect transition="in" filter="fade">
                                      <p:cBhvr>
                                        <p:cTn id="104" dur="500"/>
                                        <p:tgtEl>
                                          <p:spTgt spid="21"/>
                                        </p:tgtEl>
                                      </p:cBhvr>
                                    </p:animEffect>
                                  </p:childTnLst>
                                </p:cTn>
                              </p:par>
                            </p:childTnLst>
                          </p:cTn>
                        </p:par>
                        <p:par>
                          <p:cTn id="105" fill="hold">
                            <p:stCondLst>
                              <p:cond delay="1000"/>
                            </p:stCondLst>
                            <p:childTnLst>
                              <p:par>
                                <p:cTn id="106" presetID="31"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fltVal val="0"/>
                                          </p:val>
                                        </p:tav>
                                        <p:tav tm="100000">
                                          <p:val>
                                            <p:strVal val="#ppt_w"/>
                                          </p:val>
                                        </p:tav>
                                      </p:tavLst>
                                    </p:anim>
                                    <p:anim calcmode="lin" valueType="num">
                                      <p:cBhvr>
                                        <p:cTn id="109" dur="500" fill="hold"/>
                                        <p:tgtEl>
                                          <p:spTgt spid="22"/>
                                        </p:tgtEl>
                                        <p:attrNameLst>
                                          <p:attrName>ppt_h</p:attrName>
                                        </p:attrNameLst>
                                      </p:cBhvr>
                                      <p:tavLst>
                                        <p:tav tm="0">
                                          <p:val>
                                            <p:fltVal val="0"/>
                                          </p:val>
                                        </p:tav>
                                        <p:tav tm="100000">
                                          <p:val>
                                            <p:strVal val="#ppt_h"/>
                                          </p:val>
                                        </p:tav>
                                      </p:tavLst>
                                    </p:anim>
                                    <p:anim calcmode="lin" valueType="num">
                                      <p:cBhvr>
                                        <p:cTn id="110" dur="500" fill="hold"/>
                                        <p:tgtEl>
                                          <p:spTgt spid="22"/>
                                        </p:tgtEl>
                                        <p:attrNameLst>
                                          <p:attrName>style.rotation</p:attrName>
                                        </p:attrNameLst>
                                      </p:cBhvr>
                                      <p:tavLst>
                                        <p:tav tm="0">
                                          <p:val>
                                            <p:fltVal val="90"/>
                                          </p:val>
                                        </p:tav>
                                        <p:tav tm="100000">
                                          <p:val>
                                            <p:fltVal val="0"/>
                                          </p:val>
                                        </p:tav>
                                      </p:tavLst>
                                    </p:anim>
                                    <p:animEffect transition="in" filter="fade">
                                      <p:cBhvr>
                                        <p:cTn id="111" dur="500"/>
                                        <p:tgtEl>
                                          <p:spTgt spid="22"/>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12"/>
                                        </p:tgtEl>
                                        <p:attrNameLst>
                                          <p:attrName>style.visibility</p:attrName>
                                        </p:attrNameLst>
                                      </p:cBhvr>
                                      <p:to>
                                        <p:strVal val="visible"/>
                                      </p:to>
                                    </p:set>
                                    <p:anim calcmode="lin" valueType="num">
                                      <p:cBhvr additive="base">
                                        <p:cTn id="116" dur="500" fill="hold"/>
                                        <p:tgtEl>
                                          <p:spTgt spid="12"/>
                                        </p:tgtEl>
                                        <p:attrNameLst>
                                          <p:attrName>ppt_x</p:attrName>
                                        </p:attrNameLst>
                                      </p:cBhvr>
                                      <p:tavLst>
                                        <p:tav tm="0">
                                          <p:val>
                                            <p:strVal val="#ppt_x"/>
                                          </p:val>
                                        </p:tav>
                                        <p:tav tm="100000">
                                          <p:val>
                                            <p:strVal val="#ppt_x"/>
                                          </p:val>
                                        </p:tav>
                                      </p:tavLst>
                                    </p:anim>
                                    <p:anim calcmode="lin" valueType="num">
                                      <p:cBhvr additive="base">
                                        <p:cTn id="117" dur="500" fill="hold"/>
                                        <p:tgtEl>
                                          <p:spTgt spid="12"/>
                                        </p:tgtEl>
                                        <p:attrNameLst>
                                          <p:attrName>ppt_y</p:attrName>
                                        </p:attrNameLst>
                                      </p:cBhvr>
                                      <p:tavLst>
                                        <p:tav tm="0">
                                          <p:val>
                                            <p:strVal val="1+#ppt_h/2"/>
                                          </p:val>
                                        </p:tav>
                                        <p:tav tm="100000">
                                          <p:val>
                                            <p:strVal val="#ppt_y"/>
                                          </p:val>
                                        </p:tav>
                                      </p:tavLst>
                                    </p:anim>
                                  </p:childTnLst>
                                </p:cTn>
                              </p:par>
                            </p:childTnLst>
                          </p:cTn>
                        </p:par>
                        <p:par>
                          <p:cTn id="118" fill="hold">
                            <p:stCondLst>
                              <p:cond delay="500"/>
                            </p:stCondLst>
                            <p:childTnLst>
                              <p:par>
                                <p:cTn id="119" presetID="2" presetClass="entr" presetSubtype="4" fill="hold" grpId="0" nodeType="after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additive="base">
                                        <p:cTn id="121" dur="500" fill="hold"/>
                                        <p:tgtEl>
                                          <p:spTgt spid="23"/>
                                        </p:tgtEl>
                                        <p:attrNameLst>
                                          <p:attrName>ppt_x</p:attrName>
                                        </p:attrNameLst>
                                      </p:cBhvr>
                                      <p:tavLst>
                                        <p:tav tm="0">
                                          <p:val>
                                            <p:strVal val="#ppt_x"/>
                                          </p:val>
                                        </p:tav>
                                        <p:tav tm="100000">
                                          <p:val>
                                            <p:strVal val="#ppt_x"/>
                                          </p:val>
                                        </p:tav>
                                      </p:tavLst>
                                    </p:anim>
                                    <p:anim calcmode="lin" valueType="num">
                                      <p:cBhvr additive="base">
                                        <p:cTn id="122" dur="500" fill="hold"/>
                                        <p:tgtEl>
                                          <p:spTgt spid="23"/>
                                        </p:tgtEl>
                                        <p:attrNameLst>
                                          <p:attrName>ppt_y</p:attrName>
                                        </p:attrNameLst>
                                      </p:cBhvr>
                                      <p:tavLst>
                                        <p:tav tm="0">
                                          <p:val>
                                            <p:strVal val="1+#ppt_h/2"/>
                                          </p:val>
                                        </p:tav>
                                        <p:tav tm="100000">
                                          <p:val>
                                            <p:strVal val="#ppt_y"/>
                                          </p:val>
                                        </p:tav>
                                      </p:tavLst>
                                    </p:anim>
                                  </p:childTnLst>
                                </p:cTn>
                              </p:par>
                            </p:childTnLst>
                          </p:cTn>
                        </p:par>
                        <p:par>
                          <p:cTn id="123" fill="hold">
                            <p:stCondLst>
                              <p:cond delay="1000"/>
                            </p:stCondLst>
                            <p:childTnLst>
                              <p:par>
                                <p:cTn id="124" presetID="2" presetClass="entr" presetSubtype="4" fill="hold" grpId="0" nodeType="afterEffect">
                                  <p:stCondLst>
                                    <p:cond delay="0"/>
                                  </p:stCondLst>
                                  <p:childTnLst>
                                    <p:set>
                                      <p:cBhvr>
                                        <p:cTn id="125" dur="1" fill="hold">
                                          <p:stCondLst>
                                            <p:cond delay="0"/>
                                          </p:stCondLst>
                                        </p:cTn>
                                        <p:tgtEl>
                                          <p:spTgt spid="14"/>
                                        </p:tgtEl>
                                        <p:attrNameLst>
                                          <p:attrName>style.visibility</p:attrName>
                                        </p:attrNameLst>
                                      </p:cBhvr>
                                      <p:to>
                                        <p:strVal val="visible"/>
                                      </p:to>
                                    </p:set>
                                    <p:anim calcmode="lin" valueType="num">
                                      <p:cBhvr additive="base">
                                        <p:cTn id="126" dur="500" fill="hold"/>
                                        <p:tgtEl>
                                          <p:spTgt spid="14"/>
                                        </p:tgtEl>
                                        <p:attrNameLst>
                                          <p:attrName>ppt_x</p:attrName>
                                        </p:attrNameLst>
                                      </p:cBhvr>
                                      <p:tavLst>
                                        <p:tav tm="0">
                                          <p:val>
                                            <p:strVal val="#ppt_x"/>
                                          </p:val>
                                        </p:tav>
                                        <p:tav tm="100000">
                                          <p:val>
                                            <p:strVal val="#ppt_x"/>
                                          </p:val>
                                        </p:tav>
                                      </p:tavLst>
                                    </p:anim>
                                    <p:anim calcmode="lin" valueType="num">
                                      <p:cBhvr additive="base">
                                        <p:cTn id="127" dur="500" fill="hold"/>
                                        <p:tgtEl>
                                          <p:spTgt spid="14"/>
                                        </p:tgtEl>
                                        <p:attrNameLst>
                                          <p:attrName>ppt_y</p:attrName>
                                        </p:attrNameLst>
                                      </p:cBhvr>
                                      <p:tavLst>
                                        <p:tav tm="0">
                                          <p:val>
                                            <p:strVal val="1+#ppt_h/2"/>
                                          </p:val>
                                        </p:tav>
                                        <p:tav tm="100000">
                                          <p:val>
                                            <p:strVal val="#ppt_y"/>
                                          </p:val>
                                        </p:tav>
                                      </p:tavLst>
                                    </p:anim>
                                  </p:childTnLst>
                                </p:cTn>
                              </p:par>
                            </p:childTnLst>
                          </p:cTn>
                        </p:par>
                        <p:par>
                          <p:cTn id="128" fill="hold">
                            <p:stCondLst>
                              <p:cond delay="1500"/>
                            </p:stCondLst>
                            <p:childTnLst>
                              <p:par>
                                <p:cTn id="129" presetID="2" presetClass="entr" presetSubtype="4"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additive="base">
                                        <p:cTn id="131" dur="500" fill="hold"/>
                                        <p:tgtEl>
                                          <p:spTgt spid="24"/>
                                        </p:tgtEl>
                                        <p:attrNameLst>
                                          <p:attrName>ppt_x</p:attrName>
                                        </p:attrNameLst>
                                      </p:cBhvr>
                                      <p:tavLst>
                                        <p:tav tm="0">
                                          <p:val>
                                            <p:strVal val="#ppt_x"/>
                                          </p:val>
                                        </p:tav>
                                        <p:tav tm="100000">
                                          <p:val>
                                            <p:strVal val="#ppt_x"/>
                                          </p:val>
                                        </p:tav>
                                      </p:tavLst>
                                    </p:anim>
                                    <p:anim calcmode="lin" valueType="num">
                                      <p:cBhvr additive="base">
                                        <p:cTn id="1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14" presetClass="entr" presetSubtype="10" fill="hold" nodeType="click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randombar(horizontal)">
                                      <p:cBhvr>
                                        <p:cTn id="137" dur="500"/>
                                        <p:tgtEl>
                                          <p:spTgt spid="26"/>
                                        </p:tgtEl>
                                      </p:cBhvr>
                                    </p:animEffect>
                                  </p:childTnLst>
                                </p:cTn>
                              </p:par>
                            </p:childTnLst>
                          </p:cTn>
                        </p:par>
                      </p:childTnLst>
                    </p:cTn>
                  </p:par>
                  <p:par>
                    <p:cTn id="138" fill="hold">
                      <p:stCondLst>
                        <p:cond delay="indefinite"/>
                      </p:stCondLst>
                      <p:childTnLst>
                        <p:par>
                          <p:cTn id="139" fill="hold">
                            <p:stCondLst>
                              <p:cond delay="0"/>
                            </p:stCondLst>
                            <p:childTnLst>
                              <p:par>
                                <p:cTn id="140" presetID="21" presetClass="entr" presetSubtype="1" fill="hold" nodeType="clickEffect">
                                  <p:stCondLst>
                                    <p:cond delay="0"/>
                                  </p:stCondLst>
                                  <p:childTnLst>
                                    <p:set>
                                      <p:cBhvr>
                                        <p:cTn id="141" dur="1" fill="hold">
                                          <p:stCondLst>
                                            <p:cond delay="0"/>
                                          </p:stCondLst>
                                        </p:cTn>
                                        <p:tgtEl>
                                          <p:spTgt spid="28"/>
                                        </p:tgtEl>
                                        <p:attrNameLst>
                                          <p:attrName>style.visibility</p:attrName>
                                        </p:attrNameLst>
                                      </p:cBhvr>
                                      <p:to>
                                        <p:strVal val="visible"/>
                                      </p:to>
                                    </p:set>
                                    <p:animEffect transition="in" filter="wheel(1)">
                                      <p:cBhvr>
                                        <p:cTn id="14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BDCAD4A-3469-A6EF-8F6E-684A8FCB81C5}"/>
              </a:ext>
            </a:extLst>
          </p:cNvPr>
          <p:cNvPicPr>
            <a:picLocks noChangeAspect="1"/>
          </p:cNvPicPr>
          <p:nvPr/>
        </p:nvPicPr>
        <p:blipFill>
          <a:blip r:embed="rId2"/>
          <a:stretch>
            <a:fillRect/>
          </a:stretch>
        </p:blipFill>
        <p:spPr>
          <a:xfrm>
            <a:off x="3649599" y="0"/>
            <a:ext cx="8316486" cy="666843"/>
          </a:xfrm>
          <a:prstGeom prst="rect">
            <a:avLst/>
          </a:prstGeom>
        </p:spPr>
      </p:pic>
      <p:sp>
        <p:nvSpPr>
          <p:cNvPr id="18" name="Titre 1">
            <a:extLst>
              <a:ext uri="{FF2B5EF4-FFF2-40B4-BE49-F238E27FC236}">
                <a16:creationId xmlns:a16="http://schemas.microsoft.com/office/drawing/2014/main" id="{25592BC6-1AC6-B97E-AAE2-9A20743DDF33}"/>
              </a:ext>
            </a:extLst>
          </p:cNvPr>
          <p:cNvSpPr>
            <a:spLocks noGrp="1"/>
          </p:cNvSpPr>
          <p:nvPr>
            <p:ph type="title"/>
          </p:nvPr>
        </p:nvSpPr>
        <p:spPr>
          <a:xfrm>
            <a:off x="3514927" y="787713"/>
            <a:ext cx="8451158" cy="600160"/>
          </a:xfrm>
        </p:spPr>
        <p:txBody>
          <a:bodyPr>
            <a:normAutofit/>
          </a:bodyPr>
          <a:lstStyle/>
          <a:p>
            <a:pPr algn="just" rtl="1">
              <a:lnSpc>
                <a:spcPct val="100000"/>
              </a:lnSpc>
            </a:pPr>
            <a:r>
              <a:rPr lang="ar-DZ" sz="2800" b="1" dirty="0">
                <a:latin typeface="KFGQPC Uthman Taha Naskh" panose="02000000000000000000" pitchFamily="2" charset="-78"/>
                <a:cs typeface="KFGQPC Uthman Taha Naskh" panose="02000000000000000000" pitchFamily="2" charset="-78"/>
              </a:rPr>
              <a:t>مثال:</a:t>
            </a:r>
            <a:r>
              <a:rPr lang="fr-FR" sz="2800" b="1" dirty="0">
                <a:latin typeface="KFGQPC Uthman Taha Naskh" panose="02000000000000000000" pitchFamily="2" charset="-78"/>
                <a:cs typeface="KFGQPC Uthman Taha Naskh" panose="02000000000000000000" pitchFamily="2" charset="-78"/>
              </a:rPr>
              <a:t> </a:t>
            </a:r>
            <a:r>
              <a:rPr lang="ar-DZ" sz="2800" b="1" dirty="0">
                <a:latin typeface="KFGQPC Uthman Taha Naskh" panose="02000000000000000000" pitchFamily="2" charset="-78"/>
                <a:cs typeface="KFGQPC Uthman Taha Naskh" panose="02000000000000000000" pitchFamily="2" charset="-78"/>
              </a:rPr>
              <a:t> </a:t>
            </a:r>
            <a:r>
              <a:rPr lang="ar-DZ" sz="2800" dirty="0">
                <a:latin typeface="KFGQPC Uthman Taha Naskh" panose="02000000000000000000" pitchFamily="2" charset="-78"/>
                <a:cs typeface="KFGQPC Uthman Taha Naskh" panose="02000000000000000000" pitchFamily="2" charset="-78"/>
              </a:rPr>
              <a:t>بكم طريقة يمكن أن يجلس ستة أشخاص حول طاولة مستديرة؟</a:t>
            </a:r>
            <a:endParaRPr lang="fr-FR" sz="2800" b="1" dirty="0">
              <a:cs typeface="KFGQPC Uthman Taha Naskh" panose="02000000000000000000" pitchFamily="2" charset="-78"/>
            </a:endParaRPr>
          </a:p>
        </p:txBody>
      </p:sp>
      <p:pic>
        <p:nvPicPr>
          <p:cNvPr id="20" name="Image 19">
            <a:extLst>
              <a:ext uri="{FF2B5EF4-FFF2-40B4-BE49-F238E27FC236}">
                <a16:creationId xmlns:a16="http://schemas.microsoft.com/office/drawing/2014/main" id="{6039468F-0F01-25DF-97F6-B82FD3FF25D8}"/>
              </a:ext>
            </a:extLst>
          </p:cNvPr>
          <p:cNvPicPr>
            <a:picLocks noChangeAspect="1"/>
          </p:cNvPicPr>
          <p:nvPr/>
        </p:nvPicPr>
        <p:blipFill>
          <a:blip r:embed="rId3"/>
          <a:stretch>
            <a:fillRect/>
          </a:stretch>
        </p:blipFill>
        <p:spPr>
          <a:xfrm>
            <a:off x="494053" y="1348288"/>
            <a:ext cx="10969216" cy="616537"/>
          </a:xfrm>
          <a:prstGeom prst="rect">
            <a:avLst/>
          </a:prstGeom>
        </p:spPr>
      </p:pic>
      <p:sp>
        <p:nvSpPr>
          <p:cNvPr id="24" name="Titre 1">
            <a:extLst>
              <a:ext uri="{FF2B5EF4-FFF2-40B4-BE49-F238E27FC236}">
                <a16:creationId xmlns:a16="http://schemas.microsoft.com/office/drawing/2014/main" id="{0F0272ED-4DFF-4736-9454-3945BD09E5A7}"/>
              </a:ext>
            </a:extLst>
          </p:cNvPr>
          <p:cNvSpPr txBox="1">
            <a:spLocks/>
          </p:cNvSpPr>
          <p:nvPr/>
        </p:nvSpPr>
        <p:spPr>
          <a:xfrm>
            <a:off x="3825906" y="2075608"/>
            <a:ext cx="7963871" cy="9927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lnSpc>
                <a:spcPct val="100000"/>
              </a:lnSpc>
            </a:pPr>
            <a:r>
              <a:rPr lang="ar-DZ" sz="2800" dirty="0">
                <a:latin typeface="KFGQPC Uthman Taha Naskh" panose="02000000000000000000" pitchFamily="2" charset="-78"/>
                <a:cs typeface="KFGQPC Uthman Taha Naskh" panose="02000000000000000000" pitchFamily="2" charset="-78"/>
              </a:rPr>
              <a:t>وخصوصية هذه الحالة أن الجالسين لو تحركوا كلهم في اتجاه واحد بحيث انتقل كل واحد الى مكان زميله الذي بجانبه، لما نتج عن ذلك حالة جديدة</a:t>
            </a:r>
            <a:endParaRPr lang="fr-FR" sz="2800" b="1" dirty="0">
              <a:cs typeface="KFGQPC Uthman Taha Naskh" panose="02000000000000000000" pitchFamily="2" charset="-78"/>
            </a:endParaRPr>
          </a:p>
        </p:txBody>
      </p:sp>
      <p:sp>
        <p:nvSpPr>
          <p:cNvPr id="25" name="Titre 1">
            <a:extLst>
              <a:ext uri="{FF2B5EF4-FFF2-40B4-BE49-F238E27FC236}">
                <a16:creationId xmlns:a16="http://schemas.microsoft.com/office/drawing/2014/main" id="{3E490804-A28D-A579-AA27-1CAA951FFC8D}"/>
              </a:ext>
            </a:extLst>
          </p:cNvPr>
          <p:cNvSpPr txBox="1">
            <a:spLocks/>
          </p:cNvSpPr>
          <p:nvPr/>
        </p:nvSpPr>
        <p:spPr>
          <a:xfrm>
            <a:off x="4193453" y="3190512"/>
            <a:ext cx="7596324" cy="12276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lnSpc>
                <a:spcPct val="100000"/>
              </a:lnSpc>
            </a:pPr>
            <a:r>
              <a:rPr lang="ar-DZ" sz="2800" b="1" dirty="0">
                <a:solidFill>
                  <a:srgbClr val="FF0000"/>
                </a:solidFill>
                <a:latin typeface="KFGQPC Uthman Taha Naskh" panose="02000000000000000000" pitchFamily="2" charset="-78"/>
                <a:cs typeface="KFGQPC Uthman Taha Naskh" panose="02000000000000000000" pitchFamily="2" charset="-78"/>
              </a:rPr>
              <a:t>والحل</a:t>
            </a:r>
            <a:r>
              <a:rPr lang="ar-DZ" sz="2800" dirty="0">
                <a:latin typeface="KFGQPC Uthman Taha Naskh" panose="02000000000000000000" pitchFamily="2" charset="-78"/>
                <a:cs typeface="KFGQPC Uthman Taha Naskh" panose="02000000000000000000" pitchFamily="2" charset="-78"/>
              </a:rPr>
              <a:t>: أن نثبت أحد الجالسين ونبدل بين البقية، وهكذا فإن أي تغيير يضمن لنا حالة جديدة</a:t>
            </a:r>
            <a:endParaRPr lang="fr-FR" sz="2800" b="1" dirty="0">
              <a:cs typeface="KFGQPC Uthman Taha Naskh" panose="02000000000000000000" pitchFamily="2" charset="-78"/>
            </a:endParaRPr>
          </a:p>
        </p:txBody>
      </p:sp>
      <p:sp>
        <p:nvSpPr>
          <p:cNvPr id="26" name="Titre 1">
            <a:extLst>
              <a:ext uri="{FF2B5EF4-FFF2-40B4-BE49-F238E27FC236}">
                <a16:creationId xmlns:a16="http://schemas.microsoft.com/office/drawing/2014/main" id="{57ACE7BE-750C-F934-F709-2A790887BA9D}"/>
              </a:ext>
            </a:extLst>
          </p:cNvPr>
          <p:cNvSpPr txBox="1">
            <a:spLocks/>
          </p:cNvSpPr>
          <p:nvPr/>
        </p:nvSpPr>
        <p:spPr>
          <a:xfrm>
            <a:off x="4009679" y="4261875"/>
            <a:ext cx="7963871" cy="600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lnSpc>
                <a:spcPct val="100000"/>
              </a:lnSpc>
            </a:pPr>
            <a:endParaRPr lang="fr-FR" sz="2800" b="1" dirty="0">
              <a:cs typeface="KFGQPC Uthman Taha Naskh" panose="02000000000000000000" pitchFamily="2" charset="-78"/>
            </a:endParaRPr>
          </a:p>
        </p:txBody>
      </p:sp>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4EBD0F6B-4D8B-9F41-2DEF-C6F5FE579910}"/>
                  </a:ext>
                </a:extLst>
              </p:cNvPr>
              <p:cNvSpPr txBox="1"/>
              <p:nvPr/>
            </p:nvSpPr>
            <p:spPr>
              <a:xfrm>
                <a:off x="4414679" y="4223028"/>
                <a:ext cx="5473600" cy="3966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sz="2400" b="1" i="1" smtClean="0">
                              <a:latin typeface="Cambria Math" panose="02040503050406030204" pitchFamily="18" charset="0"/>
                              <a:ea typeface="Cambria Math" panose="02040503050406030204" pitchFamily="18" charset="0"/>
                            </a:rPr>
                          </m:ctrlPr>
                        </m:sSubSupPr>
                        <m:e>
                          <m:r>
                            <a:rPr lang="fr-FR" sz="2400" b="1" i="1" smtClean="0">
                              <a:latin typeface="Cambria Math" panose="02040503050406030204" pitchFamily="18" charset="0"/>
                              <a:ea typeface="Cambria Math" panose="02040503050406030204" pitchFamily="18" charset="0"/>
                            </a:rPr>
                            <m:t>𝑷</m:t>
                          </m:r>
                        </m:e>
                        <m:sub>
                          <m:r>
                            <a:rPr lang="fr-FR" sz="2400" b="1" i="1" smtClean="0">
                              <a:latin typeface="Cambria Math" panose="02040503050406030204" pitchFamily="18" charset="0"/>
                              <a:ea typeface="Cambria Math" panose="02040503050406030204" pitchFamily="18" charset="0"/>
                            </a:rPr>
                            <m:t>𝟔</m:t>
                          </m:r>
                        </m:sub>
                        <m:sup>
                          <m:r>
                            <a:rPr lang="fr-FR" sz="2400" b="1" i="1" smtClean="0">
                              <a:latin typeface="Cambria Math" panose="02040503050406030204" pitchFamily="18" charset="0"/>
                              <a:ea typeface="Cambria Math" panose="02040503050406030204" pitchFamily="18" charset="0"/>
                            </a:rPr>
                            <m:t>𝟔</m:t>
                          </m:r>
                        </m:sup>
                      </m:sSubSup>
                      <m:r>
                        <a:rPr lang="fr-FR" sz="2400" b="1" i="1" smtClean="0">
                          <a:latin typeface="Cambria Math" panose="02040503050406030204" pitchFamily="18" charset="0"/>
                          <a:ea typeface="Cambria Math" panose="02040503050406030204" pitchFamily="18" charset="0"/>
                        </a:rPr>
                        <m:t>=</m:t>
                      </m:r>
                      <m:r>
                        <a:rPr lang="fr-FR" sz="2400" b="1" i="1" smtClean="0">
                          <a:solidFill>
                            <a:schemeClr val="tx1"/>
                          </a:solidFill>
                          <a:latin typeface="Cambria Math" panose="02040503050406030204" pitchFamily="18" charset="0"/>
                        </a:rPr>
                        <m:t>𝟓</m:t>
                      </m:r>
                      <m:r>
                        <a:rPr lang="fr-FR" sz="2400" b="1" i="1" smtClean="0">
                          <a:solidFill>
                            <a:schemeClr val="tx1"/>
                          </a:solidFill>
                          <a:latin typeface="Cambria Math" panose="02040503050406030204" pitchFamily="18" charset="0"/>
                        </a:rPr>
                        <m:t> ×</m:t>
                      </m:r>
                      <m:r>
                        <a:rPr lang="fr-FR" sz="2400" b="1" i="1" smtClean="0">
                          <a:solidFill>
                            <a:schemeClr val="tx1"/>
                          </a:solidFill>
                          <a:latin typeface="Cambria Math" panose="02040503050406030204" pitchFamily="18" charset="0"/>
                          <a:ea typeface="Cambria Math" panose="02040503050406030204" pitchFamily="18" charset="0"/>
                        </a:rPr>
                        <m:t>𝟒</m:t>
                      </m:r>
                      <m:r>
                        <a:rPr lang="fr-FR" sz="2400" b="1" i="1" smtClean="0">
                          <a:solidFill>
                            <a:schemeClr val="tx1"/>
                          </a:solidFill>
                          <a:latin typeface="Cambria Math" panose="02040503050406030204" pitchFamily="18" charset="0"/>
                          <a:ea typeface="Cambria Math" panose="02040503050406030204" pitchFamily="18" charset="0"/>
                        </a:rPr>
                        <m:t> ×</m:t>
                      </m:r>
                      <m:r>
                        <a:rPr lang="fr-FR" sz="2400" b="1" i="1" smtClean="0">
                          <a:solidFill>
                            <a:schemeClr val="tx1"/>
                          </a:solidFill>
                          <a:latin typeface="Cambria Math" panose="02040503050406030204" pitchFamily="18" charset="0"/>
                          <a:ea typeface="Cambria Math" panose="02040503050406030204" pitchFamily="18" charset="0"/>
                        </a:rPr>
                        <m:t>𝟑</m:t>
                      </m:r>
                      <m:r>
                        <a:rPr lang="fr-FR" sz="2400" b="1" i="1" smtClean="0">
                          <a:solidFill>
                            <a:schemeClr val="tx1"/>
                          </a:solidFill>
                          <a:latin typeface="Cambria Math" panose="02040503050406030204" pitchFamily="18" charset="0"/>
                          <a:ea typeface="Cambria Math" panose="02040503050406030204" pitchFamily="18" charset="0"/>
                        </a:rPr>
                        <m:t>×</m:t>
                      </m:r>
                      <m:r>
                        <a:rPr lang="fr-FR" sz="2400" b="1" i="1" smtClean="0">
                          <a:solidFill>
                            <a:schemeClr val="tx1"/>
                          </a:solidFill>
                          <a:latin typeface="Cambria Math" panose="02040503050406030204" pitchFamily="18" charset="0"/>
                          <a:ea typeface="Cambria Math" panose="02040503050406030204" pitchFamily="18" charset="0"/>
                        </a:rPr>
                        <m:t>𝟐</m:t>
                      </m:r>
                      <m:r>
                        <a:rPr lang="fr-FR" sz="2400" b="1" i="1" smtClean="0">
                          <a:solidFill>
                            <a:schemeClr val="tx1"/>
                          </a:solidFill>
                          <a:latin typeface="Cambria Math" panose="02040503050406030204" pitchFamily="18" charset="0"/>
                          <a:ea typeface="Cambria Math" panose="02040503050406030204" pitchFamily="18" charset="0"/>
                        </a:rPr>
                        <m:t>×</m:t>
                      </m:r>
                      <m:r>
                        <a:rPr lang="fr-FR" sz="2400" b="1" i="1" smtClean="0">
                          <a:solidFill>
                            <a:schemeClr val="tx1"/>
                          </a:solidFill>
                          <a:latin typeface="Cambria Math" panose="02040503050406030204" pitchFamily="18" charset="0"/>
                          <a:ea typeface="Cambria Math" panose="02040503050406030204" pitchFamily="18" charset="0"/>
                        </a:rPr>
                        <m:t>𝟏</m:t>
                      </m:r>
                      <m:r>
                        <a:rPr lang="fr-FR" sz="2400" b="1" i="1" smtClean="0">
                          <a:solidFill>
                            <a:schemeClr val="tx1"/>
                          </a:solidFill>
                          <a:latin typeface="Cambria Math" panose="02040503050406030204" pitchFamily="18" charset="0"/>
                          <a:ea typeface="Cambria Math" panose="02040503050406030204" pitchFamily="18" charset="0"/>
                        </a:rPr>
                        <m:t>=</m:t>
                      </m:r>
                      <m:r>
                        <a:rPr lang="fr-FR" sz="2400" b="1" i="1" smtClean="0">
                          <a:solidFill>
                            <a:schemeClr val="tx1"/>
                          </a:solidFill>
                          <a:latin typeface="Cambria Math" panose="02040503050406030204" pitchFamily="18" charset="0"/>
                          <a:ea typeface="Cambria Math" panose="02040503050406030204" pitchFamily="18" charset="0"/>
                        </a:rPr>
                        <m:t>𝟓</m:t>
                      </m:r>
                      <m:r>
                        <a:rPr lang="fr-FR" sz="2400" b="1" i="1" smtClean="0">
                          <a:solidFill>
                            <a:schemeClr val="tx1"/>
                          </a:solidFill>
                          <a:latin typeface="Cambria Math" panose="02040503050406030204" pitchFamily="18" charset="0"/>
                          <a:ea typeface="Cambria Math" panose="02040503050406030204" pitchFamily="18" charset="0"/>
                        </a:rPr>
                        <m:t>!=</m:t>
                      </m:r>
                      <m:r>
                        <a:rPr lang="fr-FR" sz="2400" b="1" i="1" smtClean="0">
                          <a:solidFill>
                            <a:schemeClr val="tx1"/>
                          </a:solidFill>
                          <a:latin typeface="Cambria Math" panose="02040503050406030204" pitchFamily="18" charset="0"/>
                          <a:ea typeface="Cambria Math" panose="02040503050406030204" pitchFamily="18" charset="0"/>
                        </a:rPr>
                        <m:t>𝟏𝟐𝟎</m:t>
                      </m:r>
                    </m:oMath>
                  </m:oMathPara>
                </a14:m>
                <a:endParaRPr lang="fr-FR" sz="2400" b="1" dirty="0">
                  <a:solidFill>
                    <a:schemeClr val="tx1"/>
                  </a:solidFill>
                </a:endParaRPr>
              </a:p>
            </p:txBody>
          </p:sp>
        </mc:Choice>
        <mc:Fallback xmlns="">
          <p:sp>
            <p:nvSpPr>
              <p:cNvPr id="27" name="ZoneTexte 26">
                <a:extLst>
                  <a:ext uri="{FF2B5EF4-FFF2-40B4-BE49-F238E27FC236}">
                    <a16:creationId xmlns:a16="http://schemas.microsoft.com/office/drawing/2014/main" id="{4EBD0F6B-4D8B-9F41-2DEF-C6F5FE579910}"/>
                  </a:ext>
                </a:extLst>
              </p:cNvPr>
              <p:cNvSpPr txBox="1">
                <a:spLocks noRot="1" noChangeAspect="1" noMove="1" noResize="1" noEditPoints="1" noAdjustHandles="1" noChangeArrowheads="1" noChangeShapeType="1" noTextEdit="1"/>
              </p:cNvSpPr>
              <p:nvPr/>
            </p:nvSpPr>
            <p:spPr>
              <a:xfrm>
                <a:off x="4414679" y="4223028"/>
                <a:ext cx="5473600" cy="396647"/>
              </a:xfrm>
              <a:prstGeom prst="rect">
                <a:avLst/>
              </a:prstGeom>
              <a:blipFill>
                <a:blip r:embed="rId4"/>
                <a:stretch>
                  <a:fillRect/>
                </a:stretch>
              </a:blipFill>
            </p:spPr>
            <p:txBody>
              <a:bodyPr/>
              <a:lstStyle/>
              <a:p>
                <a:r>
                  <a:rPr lang="fr-FR">
                    <a:noFill/>
                  </a:rPr>
                  <a:t> </a:t>
                </a:r>
              </a:p>
            </p:txBody>
          </p:sp>
        </mc:Fallback>
      </mc:AlternateContent>
      <p:pic>
        <p:nvPicPr>
          <p:cNvPr id="29" name="Image 28">
            <a:extLst>
              <a:ext uri="{FF2B5EF4-FFF2-40B4-BE49-F238E27FC236}">
                <a16:creationId xmlns:a16="http://schemas.microsoft.com/office/drawing/2014/main" id="{34DAD6F9-F776-82CB-B38F-FBDD4EBF4ADB}"/>
              </a:ext>
            </a:extLst>
          </p:cNvPr>
          <p:cNvPicPr>
            <a:picLocks noChangeAspect="1"/>
          </p:cNvPicPr>
          <p:nvPr/>
        </p:nvPicPr>
        <p:blipFill>
          <a:blip r:embed="rId5"/>
          <a:stretch>
            <a:fillRect/>
          </a:stretch>
        </p:blipFill>
        <p:spPr>
          <a:xfrm>
            <a:off x="147352" y="238308"/>
            <a:ext cx="2954535" cy="782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0" name="Groupe 29">
            <a:extLst>
              <a:ext uri="{FF2B5EF4-FFF2-40B4-BE49-F238E27FC236}">
                <a16:creationId xmlns:a16="http://schemas.microsoft.com/office/drawing/2014/main" id="{7A51AD79-CC74-096E-7D8C-3F89EDE34835}"/>
              </a:ext>
            </a:extLst>
          </p:cNvPr>
          <p:cNvGrpSpPr/>
          <p:nvPr/>
        </p:nvGrpSpPr>
        <p:grpSpPr>
          <a:xfrm>
            <a:off x="3937373" y="5152489"/>
            <a:ext cx="1638401" cy="1216553"/>
            <a:chOff x="1297172" y="4518837"/>
            <a:chExt cx="1265275" cy="1212112"/>
          </a:xfrm>
        </p:grpSpPr>
        <p:cxnSp>
          <p:nvCxnSpPr>
            <p:cNvPr id="33" name="Connecteur droit avec flèche 32">
              <a:extLst>
                <a:ext uri="{FF2B5EF4-FFF2-40B4-BE49-F238E27FC236}">
                  <a16:creationId xmlns:a16="http://schemas.microsoft.com/office/drawing/2014/main" id="{20A3A148-2274-330F-FFDB-098CE1C854A6}"/>
                </a:ext>
              </a:extLst>
            </p:cNvPr>
            <p:cNvCxnSpPr>
              <a:cxnSpLocks/>
            </p:cNvCxnSpPr>
            <p:nvPr/>
          </p:nvCxnSpPr>
          <p:spPr>
            <a:xfrm flipV="1">
              <a:off x="1297172" y="4518837"/>
              <a:ext cx="1265275" cy="499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5655A9A7-82AE-EE7B-D8D8-62B90B903542}"/>
                </a:ext>
              </a:extLst>
            </p:cNvPr>
            <p:cNvCxnSpPr>
              <a:cxnSpLocks/>
            </p:cNvCxnSpPr>
            <p:nvPr/>
          </p:nvCxnSpPr>
          <p:spPr>
            <a:xfrm flipV="1">
              <a:off x="1297172" y="4869712"/>
              <a:ext cx="1265275" cy="148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B491D722-1C15-34FB-0661-FCB2A79A5A82}"/>
                </a:ext>
              </a:extLst>
            </p:cNvPr>
            <p:cNvCxnSpPr>
              <a:cxnSpLocks/>
            </p:cNvCxnSpPr>
            <p:nvPr/>
          </p:nvCxnSpPr>
          <p:spPr>
            <a:xfrm>
              <a:off x="1297172" y="5022112"/>
              <a:ext cx="1265275" cy="113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52387905-1C7E-4E37-E51A-28C9FB438994}"/>
                </a:ext>
              </a:extLst>
            </p:cNvPr>
            <p:cNvCxnSpPr>
              <a:cxnSpLocks/>
            </p:cNvCxnSpPr>
            <p:nvPr/>
          </p:nvCxnSpPr>
          <p:spPr>
            <a:xfrm>
              <a:off x="1297172" y="5018567"/>
              <a:ext cx="1127051" cy="396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F7439ABF-19C6-6CFD-C17D-C18B9C7DA82E}"/>
                </a:ext>
              </a:extLst>
            </p:cNvPr>
            <p:cNvCxnSpPr>
              <a:cxnSpLocks/>
            </p:cNvCxnSpPr>
            <p:nvPr/>
          </p:nvCxnSpPr>
          <p:spPr>
            <a:xfrm>
              <a:off x="1311348" y="5018567"/>
              <a:ext cx="1112875" cy="712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1" name="Titre 1">
            <a:extLst>
              <a:ext uri="{FF2B5EF4-FFF2-40B4-BE49-F238E27FC236}">
                <a16:creationId xmlns:a16="http://schemas.microsoft.com/office/drawing/2014/main" id="{7D9345DE-94B2-9786-83AE-8B414CB85D47}"/>
              </a:ext>
            </a:extLst>
          </p:cNvPr>
          <p:cNvSpPr txBox="1">
            <a:spLocks/>
          </p:cNvSpPr>
          <p:nvPr/>
        </p:nvSpPr>
        <p:spPr>
          <a:xfrm>
            <a:off x="3514927" y="6272105"/>
            <a:ext cx="1521499" cy="522691"/>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pPr>
            <a:r>
              <a:rPr lang="ar-DZ" sz="2800" b="1" dirty="0">
                <a:cs typeface="KFGQPC Uthman Taha Naskh" panose="02000000000000000000" pitchFamily="2" charset="-78"/>
              </a:rPr>
              <a:t>المقعد الأول (5)</a:t>
            </a:r>
            <a:endParaRPr lang="fr-FR" sz="2800" b="1" dirty="0">
              <a:cs typeface="KFGQPC Uthman Taha Naskh" panose="02000000000000000000" pitchFamily="2" charset="-78"/>
            </a:endParaRPr>
          </a:p>
        </p:txBody>
      </p:sp>
      <p:sp>
        <p:nvSpPr>
          <p:cNvPr id="42" name="Titre 1">
            <a:extLst>
              <a:ext uri="{FF2B5EF4-FFF2-40B4-BE49-F238E27FC236}">
                <a16:creationId xmlns:a16="http://schemas.microsoft.com/office/drawing/2014/main" id="{426800F6-8A9C-F36E-02FF-DA6C541D240B}"/>
              </a:ext>
            </a:extLst>
          </p:cNvPr>
          <p:cNvSpPr txBox="1">
            <a:spLocks/>
          </p:cNvSpPr>
          <p:nvPr/>
        </p:nvSpPr>
        <p:spPr>
          <a:xfrm>
            <a:off x="5642677" y="6230373"/>
            <a:ext cx="1521498" cy="606153"/>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pPr>
            <a:r>
              <a:rPr lang="ar-DZ" sz="2800" b="1" dirty="0">
                <a:cs typeface="KFGQPC Uthman Taha Naskh" panose="02000000000000000000" pitchFamily="2" charset="-78"/>
              </a:rPr>
              <a:t>المقعد الثاني (4)</a:t>
            </a:r>
            <a:endParaRPr lang="fr-FR" sz="2800" b="1" dirty="0">
              <a:cs typeface="KFGQPC Uthman Taha Naskh" panose="02000000000000000000" pitchFamily="2" charset="-78"/>
            </a:endParaRPr>
          </a:p>
        </p:txBody>
      </p:sp>
      <p:sp>
        <p:nvSpPr>
          <p:cNvPr id="43" name="Titre 1">
            <a:extLst>
              <a:ext uri="{FF2B5EF4-FFF2-40B4-BE49-F238E27FC236}">
                <a16:creationId xmlns:a16="http://schemas.microsoft.com/office/drawing/2014/main" id="{22015D31-A14A-414C-BE68-437A33864E26}"/>
              </a:ext>
            </a:extLst>
          </p:cNvPr>
          <p:cNvSpPr txBox="1">
            <a:spLocks/>
          </p:cNvSpPr>
          <p:nvPr/>
        </p:nvSpPr>
        <p:spPr>
          <a:xfrm>
            <a:off x="7109480" y="6121821"/>
            <a:ext cx="1572999" cy="6746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pPr>
            <a:r>
              <a:rPr lang="ar-DZ" sz="2000" b="1" dirty="0">
                <a:cs typeface="KFGQPC Uthman Taha Naskh" panose="02000000000000000000" pitchFamily="2" charset="-78"/>
              </a:rPr>
              <a:t>المقعد الثالث (3)</a:t>
            </a:r>
            <a:endParaRPr lang="fr-FR" sz="2000" b="1" dirty="0">
              <a:cs typeface="KFGQPC Uthman Taha Naskh" panose="02000000000000000000" pitchFamily="2" charset="-78"/>
            </a:endParaRPr>
          </a:p>
        </p:txBody>
      </p:sp>
      <p:grpSp>
        <p:nvGrpSpPr>
          <p:cNvPr id="44" name="Groupe 43">
            <a:extLst>
              <a:ext uri="{FF2B5EF4-FFF2-40B4-BE49-F238E27FC236}">
                <a16:creationId xmlns:a16="http://schemas.microsoft.com/office/drawing/2014/main" id="{A1FFAB02-583C-217B-2686-4CAFDD81A24A}"/>
              </a:ext>
            </a:extLst>
          </p:cNvPr>
          <p:cNvGrpSpPr/>
          <p:nvPr/>
        </p:nvGrpSpPr>
        <p:grpSpPr>
          <a:xfrm>
            <a:off x="5666733" y="4623233"/>
            <a:ext cx="1238766" cy="834771"/>
            <a:chOff x="1297172" y="4501139"/>
            <a:chExt cx="956652" cy="831724"/>
          </a:xfrm>
        </p:grpSpPr>
        <p:cxnSp>
          <p:nvCxnSpPr>
            <p:cNvPr id="48" name="Connecteur droit avec flèche 47">
              <a:extLst>
                <a:ext uri="{FF2B5EF4-FFF2-40B4-BE49-F238E27FC236}">
                  <a16:creationId xmlns:a16="http://schemas.microsoft.com/office/drawing/2014/main" id="{14F95FE9-0F4F-8204-38E3-9C24D7DA3A10}"/>
                </a:ext>
              </a:extLst>
            </p:cNvPr>
            <p:cNvCxnSpPr>
              <a:cxnSpLocks/>
            </p:cNvCxnSpPr>
            <p:nvPr/>
          </p:nvCxnSpPr>
          <p:spPr>
            <a:xfrm flipV="1">
              <a:off x="1297172" y="4501139"/>
              <a:ext cx="804351" cy="5174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3A3097EA-F86E-CDA6-F53E-F9EB52775074}"/>
                </a:ext>
              </a:extLst>
            </p:cNvPr>
            <p:cNvCxnSpPr>
              <a:cxnSpLocks/>
            </p:cNvCxnSpPr>
            <p:nvPr/>
          </p:nvCxnSpPr>
          <p:spPr>
            <a:xfrm flipV="1">
              <a:off x="1297172" y="4739069"/>
              <a:ext cx="824625" cy="2830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4B6E091E-B215-1CF8-3380-DB0E799E9C26}"/>
                </a:ext>
              </a:extLst>
            </p:cNvPr>
            <p:cNvCxnSpPr>
              <a:cxnSpLocks/>
            </p:cNvCxnSpPr>
            <p:nvPr/>
          </p:nvCxnSpPr>
          <p:spPr>
            <a:xfrm flipV="1">
              <a:off x="1297172" y="5011478"/>
              <a:ext cx="838801" cy="70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AA10C948-1E61-93B6-B68C-0F33772AA51A}"/>
                </a:ext>
              </a:extLst>
            </p:cNvPr>
            <p:cNvCxnSpPr>
              <a:cxnSpLocks/>
            </p:cNvCxnSpPr>
            <p:nvPr/>
          </p:nvCxnSpPr>
          <p:spPr>
            <a:xfrm>
              <a:off x="1311348" y="5018567"/>
              <a:ext cx="942476" cy="3142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e 53">
            <a:extLst>
              <a:ext uri="{FF2B5EF4-FFF2-40B4-BE49-F238E27FC236}">
                <a16:creationId xmlns:a16="http://schemas.microsoft.com/office/drawing/2014/main" id="{D593CFAE-94CC-17F3-7B3B-35883B259C03}"/>
              </a:ext>
            </a:extLst>
          </p:cNvPr>
          <p:cNvGrpSpPr/>
          <p:nvPr/>
        </p:nvGrpSpPr>
        <p:grpSpPr>
          <a:xfrm>
            <a:off x="6924665" y="4651354"/>
            <a:ext cx="1030057" cy="1198832"/>
            <a:chOff x="1297172" y="4518837"/>
            <a:chExt cx="1265275" cy="752053"/>
          </a:xfrm>
        </p:grpSpPr>
        <p:cxnSp>
          <p:nvCxnSpPr>
            <p:cNvPr id="57" name="Connecteur droit avec flèche 56">
              <a:extLst>
                <a:ext uri="{FF2B5EF4-FFF2-40B4-BE49-F238E27FC236}">
                  <a16:creationId xmlns:a16="http://schemas.microsoft.com/office/drawing/2014/main" id="{1F29FABC-9F8D-0A7D-B44A-6C1932E0B125}"/>
                </a:ext>
              </a:extLst>
            </p:cNvPr>
            <p:cNvCxnSpPr>
              <a:cxnSpLocks/>
            </p:cNvCxnSpPr>
            <p:nvPr/>
          </p:nvCxnSpPr>
          <p:spPr>
            <a:xfrm flipV="1">
              <a:off x="1297172" y="4518837"/>
              <a:ext cx="1265275" cy="49973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a:extLst>
                <a:ext uri="{FF2B5EF4-FFF2-40B4-BE49-F238E27FC236}">
                  <a16:creationId xmlns:a16="http://schemas.microsoft.com/office/drawing/2014/main" id="{C75067B4-B412-95A1-006C-F3AAEE7A1AF0}"/>
                </a:ext>
              </a:extLst>
            </p:cNvPr>
            <p:cNvCxnSpPr>
              <a:cxnSpLocks/>
            </p:cNvCxnSpPr>
            <p:nvPr/>
          </p:nvCxnSpPr>
          <p:spPr>
            <a:xfrm flipV="1">
              <a:off x="1297172" y="4951224"/>
              <a:ext cx="1193119" cy="6734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a:extLst>
                <a:ext uri="{FF2B5EF4-FFF2-40B4-BE49-F238E27FC236}">
                  <a16:creationId xmlns:a16="http://schemas.microsoft.com/office/drawing/2014/main" id="{F019FBD6-18D5-1881-E910-6259AA728770}"/>
                </a:ext>
              </a:extLst>
            </p:cNvPr>
            <p:cNvCxnSpPr>
              <a:cxnSpLocks/>
            </p:cNvCxnSpPr>
            <p:nvPr/>
          </p:nvCxnSpPr>
          <p:spPr>
            <a:xfrm>
              <a:off x="1297172" y="5022112"/>
              <a:ext cx="1045417" cy="24877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63" name="Titre 1">
            <a:extLst>
              <a:ext uri="{FF2B5EF4-FFF2-40B4-BE49-F238E27FC236}">
                <a16:creationId xmlns:a16="http://schemas.microsoft.com/office/drawing/2014/main" id="{5D86A8EF-C969-97BD-B852-8017560450FE}"/>
              </a:ext>
            </a:extLst>
          </p:cNvPr>
          <p:cNvSpPr txBox="1">
            <a:spLocks/>
          </p:cNvSpPr>
          <p:nvPr/>
        </p:nvSpPr>
        <p:spPr>
          <a:xfrm>
            <a:off x="8583083" y="5669968"/>
            <a:ext cx="1441059" cy="699074"/>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pPr>
            <a:r>
              <a:rPr lang="ar-DZ" sz="2800" b="1" dirty="0">
                <a:cs typeface="KFGQPC Uthman Taha Naskh" panose="02000000000000000000" pitchFamily="2" charset="-78"/>
              </a:rPr>
              <a:t>المقعد الرابع (2)</a:t>
            </a:r>
            <a:endParaRPr lang="fr-FR" sz="2800" b="1" dirty="0">
              <a:cs typeface="KFGQPC Uthman Taha Naskh" panose="02000000000000000000" pitchFamily="2" charset="-78"/>
            </a:endParaRPr>
          </a:p>
        </p:txBody>
      </p:sp>
      <p:grpSp>
        <p:nvGrpSpPr>
          <p:cNvPr id="64" name="Groupe 63">
            <a:extLst>
              <a:ext uri="{FF2B5EF4-FFF2-40B4-BE49-F238E27FC236}">
                <a16:creationId xmlns:a16="http://schemas.microsoft.com/office/drawing/2014/main" id="{57E063A6-85C5-33EC-E486-150DDF402F10}"/>
              </a:ext>
            </a:extLst>
          </p:cNvPr>
          <p:cNvGrpSpPr/>
          <p:nvPr/>
        </p:nvGrpSpPr>
        <p:grpSpPr>
          <a:xfrm>
            <a:off x="7954722" y="4932562"/>
            <a:ext cx="1029790" cy="854396"/>
            <a:chOff x="1297172" y="4629343"/>
            <a:chExt cx="795268" cy="851278"/>
          </a:xfrm>
        </p:grpSpPr>
        <p:cxnSp>
          <p:nvCxnSpPr>
            <p:cNvPr id="67" name="Connecteur droit avec flèche 66">
              <a:extLst>
                <a:ext uri="{FF2B5EF4-FFF2-40B4-BE49-F238E27FC236}">
                  <a16:creationId xmlns:a16="http://schemas.microsoft.com/office/drawing/2014/main" id="{7C794701-9BD4-9EAF-FDA5-C17D179F0F49}"/>
                </a:ext>
              </a:extLst>
            </p:cNvPr>
            <p:cNvCxnSpPr>
              <a:cxnSpLocks/>
            </p:cNvCxnSpPr>
            <p:nvPr/>
          </p:nvCxnSpPr>
          <p:spPr>
            <a:xfrm flipV="1">
              <a:off x="1297172" y="4629343"/>
              <a:ext cx="795268" cy="38922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eur droit avec flèche 68">
              <a:extLst>
                <a:ext uri="{FF2B5EF4-FFF2-40B4-BE49-F238E27FC236}">
                  <a16:creationId xmlns:a16="http://schemas.microsoft.com/office/drawing/2014/main" id="{473B2FC2-C3B0-A395-84DB-8DE6C6B1895A}"/>
                </a:ext>
              </a:extLst>
            </p:cNvPr>
            <p:cNvCxnSpPr>
              <a:cxnSpLocks/>
            </p:cNvCxnSpPr>
            <p:nvPr/>
          </p:nvCxnSpPr>
          <p:spPr>
            <a:xfrm>
              <a:off x="1297172" y="5018567"/>
              <a:ext cx="795268" cy="46205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3" name="Connecteur droit avec flèche 82">
            <a:extLst>
              <a:ext uri="{FF2B5EF4-FFF2-40B4-BE49-F238E27FC236}">
                <a16:creationId xmlns:a16="http://schemas.microsoft.com/office/drawing/2014/main" id="{23434AF7-7CF5-5750-E25F-FF5983DBC641}"/>
              </a:ext>
            </a:extLst>
          </p:cNvPr>
          <p:cNvCxnSpPr>
            <a:cxnSpLocks/>
          </p:cNvCxnSpPr>
          <p:nvPr/>
        </p:nvCxnSpPr>
        <p:spPr>
          <a:xfrm flipV="1">
            <a:off x="9093961" y="4925447"/>
            <a:ext cx="1086161" cy="71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4" name="Titre 1">
            <a:extLst>
              <a:ext uri="{FF2B5EF4-FFF2-40B4-BE49-F238E27FC236}">
                <a16:creationId xmlns:a16="http://schemas.microsoft.com/office/drawing/2014/main" id="{0A7079BD-CD65-BB99-B428-533B2E6BCEDE}"/>
              </a:ext>
            </a:extLst>
          </p:cNvPr>
          <p:cNvSpPr txBox="1">
            <a:spLocks/>
          </p:cNvSpPr>
          <p:nvPr/>
        </p:nvSpPr>
        <p:spPr>
          <a:xfrm>
            <a:off x="9611834" y="4854249"/>
            <a:ext cx="1549342" cy="745192"/>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pPr>
            <a:r>
              <a:rPr lang="ar-DZ" sz="2800" b="1" dirty="0">
                <a:cs typeface="KFGQPC Uthman Taha Naskh" panose="02000000000000000000" pitchFamily="2" charset="-78"/>
              </a:rPr>
              <a:t>المقعد الخامس (1)</a:t>
            </a:r>
            <a:endParaRPr lang="fr-FR" sz="2800" b="1" dirty="0">
              <a:cs typeface="KFGQPC Uthman Taha Naskh" panose="02000000000000000000" pitchFamily="2" charset="-78"/>
            </a:endParaRPr>
          </a:p>
        </p:txBody>
      </p:sp>
      <p:sp>
        <p:nvSpPr>
          <p:cNvPr id="2" name="Ellipse 1">
            <a:extLst>
              <a:ext uri="{FF2B5EF4-FFF2-40B4-BE49-F238E27FC236}">
                <a16:creationId xmlns:a16="http://schemas.microsoft.com/office/drawing/2014/main" id="{D8286923-5F7D-22B6-81B3-B9AD8F541A5C}"/>
              </a:ext>
            </a:extLst>
          </p:cNvPr>
          <p:cNvSpPr/>
          <p:nvPr/>
        </p:nvSpPr>
        <p:spPr>
          <a:xfrm>
            <a:off x="1326751" y="3764033"/>
            <a:ext cx="1835173" cy="1742397"/>
          </a:xfrm>
          <a:prstGeom prst="ellips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Émoticône 2">
            <a:extLst>
              <a:ext uri="{FF2B5EF4-FFF2-40B4-BE49-F238E27FC236}">
                <a16:creationId xmlns:a16="http://schemas.microsoft.com/office/drawing/2014/main" id="{9B6A0B66-1DB7-30AB-8FF6-A9FA964E378E}"/>
              </a:ext>
            </a:extLst>
          </p:cNvPr>
          <p:cNvSpPr/>
          <p:nvPr/>
        </p:nvSpPr>
        <p:spPr>
          <a:xfrm>
            <a:off x="1955660" y="3122403"/>
            <a:ext cx="577356" cy="530476"/>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Émoticône 5">
            <a:extLst>
              <a:ext uri="{FF2B5EF4-FFF2-40B4-BE49-F238E27FC236}">
                <a16:creationId xmlns:a16="http://schemas.microsoft.com/office/drawing/2014/main" id="{FF9812A2-4EAA-13E6-D2A1-D4F19618F074}"/>
              </a:ext>
            </a:extLst>
          </p:cNvPr>
          <p:cNvSpPr/>
          <p:nvPr/>
        </p:nvSpPr>
        <p:spPr>
          <a:xfrm>
            <a:off x="3161925" y="3764033"/>
            <a:ext cx="577356" cy="530476"/>
          </a:xfrm>
          <a:prstGeom prst="smileyFac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Émoticône 6">
            <a:extLst>
              <a:ext uri="{FF2B5EF4-FFF2-40B4-BE49-F238E27FC236}">
                <a16:creationId xmlns:a16="http://schemas.microsoft.com/office/drawing/2014/main" id="{4189C196-6454-E93B-6925-9D573F732161}"/>
              </a:ext>
            </a:extLst>
          </p:cNvPr>
          <p:cNvSpPr/>
          <p:nvPr/>
        </p:nvSpPr>
        <p:spPr>
          <a:xfrm>
            <a:off x="3161925" y="4975954"/>
            <a:ext cx="577356" cy="530476"/>
          </a:xfrm>
          <a:prstGeom prst="smileyFac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Émoticône 7">
            <a:extLst>
              <a:ext uri="{FF2B5EF4-FFF2-40B4-BE49-F238E27FC236}">
                <a16:creationId xmlns:a16="http://schemas.microsoft.com/office/drawing/2014/main" id="{90F4DAFE-350C-F8FF-4EFC-0C2C928D36F7}"/>
              </a:ext>
            </a:extLst>
          </p:cNvPr>
          <p:cNvSpPr/>
          <p:nvPr/>
        </p:nvSpPr>
        <p:spPr>
          <a:xfrm>
            <a:off x="1955660" y="5584947"/>
            <a:ext cx="577356" cy="530476"/>
          </a:xfrm>
          <a:prstGeom prst="smileyFac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Émoticône 8">
            <a:extLst>
              <a:ext uri="{FF2B5EF4-FFF2-40B4-BE49-F238E27FC236}">
                <a16:creationId xmlns:a16="http://schemas.microsoft.com/office/drawing/2014/main" id="{E1EFD68E-AA15-956D-3029-9B3A78C7421E}"/>
              </a:ext>
            </a:extLst>
          </p:cNvPr>
          <p:cNvSpPr/>
          <p:nvPr/>
        </p:nvSpPr>
        <p:spPr>
          <a:xfrm>
            <a:off x="768044" y="3764033"/>
            <a:ext cx="577356" cy="530476"/>
          </a:xfrm>
          <a:prstGeom prst="smileyFac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Émoticône 9">
            <a:extLst>
              <a:ext uri="{FF2B5EF4-FFF2-40B4-BE49-F238E27FC236}">
                <a16:creationId xmlns:a16="http://schemas.microsoft.com/office/drawing/2014/main" id="{3304AD75-A887-469F-F51D-759CCDF1FBAC}"/>
              </a:ext>
            </a:extLst>
          </p:cNvPr>
          <p:cNvSpPr/>
          <p:nvPr/>
        </p:nvSpPr>
        <p:spPr>
          <a:xfrm>
            <a:off x="768044" y="4975954"/>
            <a:ext cx="577356" cy="530476"/>
          </a:xfrm>
          <a:prstGeom prst="smileyFac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lèche : courbe vers la gauche 11">
            <a:extLst>
              <a:ext uri="{FF2B5EF4-FFF2-40B4-BE49-F238E27FC236}">
                <a16:creationId xmlns:a16="http://schemas.microsoft.com/office/drawing/2014/main" id="{890F98AE-8707-305A-AB60-62EB69D70455}"/>
              </a:ext>
            </a:extLst>
          </p:cNvPr>
          <p:cNvSpPr/>
          <p:nvPr/>
        </p:nvSpPr>
        <p:spPr>
          <a:xfrm rot="18169851">
            <a:off x="2914893" y="2587970"/>
            <a:ext cx="556151" cy="1274449"/>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solidFill>
                <a:schemeClr val="tx1"/>
              </a:solidFill>
            </a:endParaRPr>
          </a:p>
        </p:txBody>
      </p:sp>
      <p:sp>
        <p:nvSpPr>
          <p:cNvPr id="13" name="Flèche : courbe vers la gauche 12">
            <a:extLst>
              <a:ext uri="{FF2B5EF4-FFF2-40B4-BE49-F238E27FC236}">
                <a16:creationId xmlns:a16="http://schemas.microsoft.com/office/drawing/2014/main" id="{23D72EC2-F90A-F521-330F-F2869E3015E5}"/>
              </a:ext>
            </a:extLst>
          </p:cNvPr>
          <p:cNvSpPr/>
          <p:nvPr/>
        </p:nvSpPr>
        <p:spPr>
          <a:xfrm>
            <a:off x="3837323" y="4065797"/>
            <a:ext cx="577356" cy="1227641"/>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solidFill>
                <a:schemeClr val="tx1"/>
              </a:solidFill>
            </a:endParaRPr>
          </a:p>
        </p:txBody>
      </p:sp>
      <p:sp>
        <p:nvSpPr>
          <p:cNvPr id="14" name="Flèche : courbe vers la gauche 13">
            <a:extLst>
              <a:ext uri="{FF2B5EF4-FFF2-40B4-BE49-F238E27FC236}">
                <a16:creationId xmlns:a16="http://schemas.microsoft.com/office/drawing/2014/main" id="{24E4A3D7-56CC-229B-2610-52E26A5054C6}"/>
              </a:ext>
            </a:extLst>
          </p:cNvPr>
          <p:cNvSpPr/>
          <p:nvPr/>
        </p:nvSpPr>
        <p:spPr>
          <a:xfrm rot="3255035">
            <a:off x="2873431" y="5453507"/>
            <a:ext cx="556151" cy="1274449"/>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solidFill>
                <a:schemeClr val="tx1"/>
              </a:solidFill>
            </a:endParaRPr>
          </a:p>
        </p:txBody>
      </p:sp>
      <p:sp>
        <p:nvSpPr>
          <p:cNvPr id="15" name="Flèche : courbe vers la gauche 14">
            <a:extLst>
              <a:ext uri="{FF2B5EF4-FFF2-40B4-BE49-F238E27FC236}">
                <a16:creationId xmlns:a16="http://schemas.microsoft.com/office/drawing/2014/main" id="{FC376A0B-FA8F-A9CE-06DD-BC19A58B547C}"/>
              </a:ext>
            </a:extLst>
          </p:cNvPr>
          <p:cNvSpPr/>
          <p:nvPr/>
        </p:nvSpPr>
        <p:spPr>
          <a:xfrm rot="7530537">
            <a:off x="950634" y="5454922"/>
            <a:ext cx="556151" cy="1274449"/>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solidFill>
                <a:schemeClr val="tx1"/>
              </a:solidFill>
            </a:endParaRPr>
          </a:p>
        </p:txBody>
      </p:sp>
      <p:sp>
        <p:nvSpPr>
          <p:cNvPr id="16" name="Flèche : courbe vers la gauche 15">
            <a:extLst>
              <a:ext uri="{FF2B5EF4-FFF2-40B4-BE49-F238E27FC236}">
                <a16:creationId xmlns:a16="http://schemas.microsoft.com/office/drawing/2014/main" id="{1D2E2673-13EC-B659-0940-08887A473CD3}"/>
              </a:ext>
            </a:extLst>
          </p:cNvPr>
          <p:cNvSpPr/>
          <p:nvPr/>
        </p:nvSpPr>
        <p:spPr>
          <a:xfrm rot="10800000">
            <a:off x="82955" y="3988043"/>
            <a:ext cx="577356" cy="1227641"/>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solidFill>
                <a:schemeClr val="tx1"/>
              </a:solidFill>
            </a:endParaRPr>
          </a:p>
        </p:txBody>
      </p:sp>
      <p:sp>
        <p:nvSpPr>
          <p:cNvPr id="17" name="Flèche : courbe vers la gauche 16">
            <a:extLst>
              <a:ext uri="{FF2B5EF4-FFF2-40B4-BE49-F238E27FC236}">
                <a16:creationId xmlns:a16="http://schemas.microsoft.com/office/drawing/2014/main" id="{B0229B6A-696E-F58A-52F0-A603D2D64CC3}"/>
              </a:ext>
            </a:extLst>
          </p:cNvPr>
          <p:cNvSpPr/>
          <p:nvPr/>
        </p:nvSpPr>
        <p:spPr>
          <a:xfrm rot="14221889">
            <a:off x="1073941" y="2543538"/>
            <a:ext cx="556151" cy="1274449"/>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solidFill>
                <a:schemeClr val="tx1"/>
              </a:solidFill>
            </a:endParaRPr>
          </a:p>
        </p:txBody>
      </p:sp>
      <p:sp>
        <p:nvSpPr>
          <p:cNvPr id="87" name="Flèche : bas 86">
            <a:extLst>
              <a:ext uri="{FF2B5EF4-FFF2-40B4-BE49-F238E27FC236}">
                <a16:creationId xmlns:a16="http://schemas.microsoft.com/office/drawing/2014/main" id="{476A7B1D-040F-AB47-ED04-28D7FCB0B8E5}"/>
              </a:ext>
            </a:extLst>
          </p:cNvPr>
          <p:cNvSpPr/>
          <p:nvPr/>
        </p:nvSpPr>
        <p:spPr>
          <a:xfrm>
            <a:off x="2088381" y="2164145"/>
            <a:ext cx="383503" cy="919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9" name="Explosion : 8 points 88">
            <a:extLst>
              <a:ext uri="{FF2B5EF4-FFF2-40B4-BE49-F238E27FC236}">
                <a16:creationId xmlns:a16="http://schemas.microsoft.com/office/drawing/2014/main" id="{D0C7A019-B67D-47B0-D97F-FB9A1F382F92}"/>
              </a:ext>
            </a:extLst>
          </p:cNvPr>
          <p:cNvSpPr/>
          <p:nvPr/>
        </p:nvSpPr>
        <p:spPr>
          <a:xfrm>
            <a:off x="315581" y="1747958"/>
            <a:ext cx="1826256" cy="119296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a:cs typeface="+mj-cs"/>
              </a:rPr>
              <a:t>يُثبت</a:t>
            </a:r>
            <a:endParaRPr lang="fr-FR" sz="2400" b="1" dirty="0">
              <a:cs typeface="+mj-cs"/>
            </a:endParaRPr>
          </a:p>
        </p:txBody>
      </p:sp>
    </p:spTree>
    <p:extLst>
      <p:ext uri="{BB962C8B-B14F-4D97-AF65-F5344CB8AC3E}">
        <p14:creationId xmlns:p14="http://schemas.microsoft.com/office/powerpoint/2010/main" val="30018974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6"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45">
                                          <p:stCondLst>
                                            <p:cond delay="0"/>
                                          </p:stCondLst>
                                        </p:cTn>
                                        <p:tgtEl>
                                          <p:spTgt spid="6"/>
                                        </p:tgtEl>
                                      </p:cBhvr>
                                    </p:animEffect>
                                    <p:anim calcmode="lin" valueType="num">
                                      <p:cBhvr>
                                        <p:cTn id="23"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26"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27"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28" dur="7">
                                          <p:stCondLst>
                                            <p:cond delay="162"/>
                                          </p:stCondLst>
                                        </p:cTn>
                                        <p:tgtEl>
                                          <p:spTgt spid="6"/>
                                        </p:tgtEl>
                                      </p:cBhvr>
                                      <p:to x="100000" y="60000"/>
                                    </p:animScale>
                                    <p:animScale>
                                      <p:cBhvr>
                                        <p:cTn id="29" dur="41" decel="50000">
                                          <p:stCondLst>
                                            <p:cond delay="169"/>
                                          </p:stCondLst>
                                        </p:cTn>
                                        <p:tgtEl>
                                          <p:spTgt spid="6"/>
                                        </p:tgtEl>
                                      </p:cBhvr>
                                      <p:to x="100000" y="100000"/>
                                    </p:animScale>
                                    <p:animScale>
                                      <p:cBhvr>
                                        <p:cTn id="30" dur="7">
                                          <p:stCondLst>
                                            <p:cond delay="328"/>
                                          </p:stCondLst>
                                        </p:cTn>
                                        <p:tgtEl>
                                          <p:spTgt spid="6"/>
                                        </p:tgtEl>
                                      </p:cBhvr>
                                      <p:to x="100000" y="80000"/>
                                    </p:animScale>
                                    <p:animScale>
                                      <p:cBhvr>
                                        <p:cTn id="31" dur="41" decel="50000">
                                          <p:stCondLst>
                                            <p:cond delay="335"/>
                                          </p:stCondLst>
                                        </p:cTn>
                                        <p:tgtEl>
                                          <p:spTgt spid="6"/>
                                        </p:tgtEl>
                                      </p:cBhvr>
                                      <p:to x="100000" y="100000"/>
                                    </p:animScale>
                                    <p:animScale>
                                      <p:cBhvr>
                                        <p:cTn id="32" dur="7">
                                          <p:stCondLst>
                                            <p:cond delay="410"/>
                                          </p:stCondLst>
                                        </p:cTn>
                                        <p:tgtEl>
                                          <p:spTgt spid="6"/>
                                        </p:tgtEl>
                                      </p:cBhvr>
                                      <p:to x="100000" y="90000"/>
                                    </p:animScale>
                                    <p:animScale>
                                      <p:cBhvr>
                                        <p:cTn id="33" dur="41" decel="50000">
                                          <p:stCondLst>
                                            <p:cond delay="417"/>
                                          </p:stCondLst>
                                        </p:cTn>
                                        <p:tgtEl>
                                          <p:spTgt spid="6"/>
                                        </p:tgtEl>
                                      </p:cBhvr>
                                      <p:to x="100000" y="100000"/>
                                    </p:animScale>
                                    <p:animScale>
                                      <p:cBhvr>
                                        <p:cTn id="34" dur="7">
                                          <p:stCondLst>
                                            <p:cond delay="452"/>
                                          </p:stCondLst>
                                        </p:cTn>
                                        <p:tgtEl>
                                          <p:spTgt spid="6"/>
                                        </p:tgtEl>
                                      </p:cBhvr>
                                      <p:to x="100000" y="95000"/>
                                    </p:animScale>
                                    <p:animScale>
                                      <p:cBhvr>
                                        <p:cTn id="35" dur="41" decel="50000">
                                          <p:stCondLst>
                                            <p:cond delay="459"/>
                                          </p:stCondLst>
                                        </p:cTn>
                                        <p:tgtEl>
                                          <p:spTgt spid="6"/>
                                        </p:tgtEl>
                                      </p:cBhvr>
                                      <p:to x="100000" y="100000"/>
                                    </p:animScale>
                                  </p:childTnLst>
                                </p:cTn>
                              </p:par>
                            </p:childTnLst>
                          </p:cTn>
                        </p:par>
                        <p:par>
                          <p:cTn id="36" fill="hold">
                            <p:stCondLst>
                              <p:cond delay="1500"/>
                            </p:stCondLst>
                            <p:childTnLst>
                              <p:par>
                                <p:cTn id="37" presetID="26" presetClass="entr" presetSubtype="0"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145">
                                          <p:stCondLst>
                                            <p:cond delay="0"/>
                                          </p:stCondLst>
                                        </p:cTn>
                                        <p:tgtEl>
                                          <p:spTgt spid="3"/>
                                        </p:tgtEl>
                                      </p:cBhvr>
                                    </p:animEffect>
                                    <p:anim calcmode="lin" valueType="num">
                                      <p:cBhvr>
                                        <p:cTn id="40"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43"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44"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45" dur="7">
                                          <p:stCondLst>
                                            <p:cond delay="162"/>
                                          </p:stCondLst>
                                        </p:cTn>
                                        <p:tgtEl>
                                          <p:spTgt spid="3"/>
                                        </p:tgtEl>
                                      </p:cBhvr>
                                      <p:to x="100000" y="60000"/>
                                    </p:animScale>
                                    <p:animScale>
                                      <p:cBhvr>
                                        <p:cTn id="46" dur="41" decel="50000">
                                          <p:stCondLst>
                                            <p:cond delay="169"/>
                                          </p:stCondLst>
                                        </p:cTn>
                                        <p:tgtEl>
                                          <p:spTgt spid="3"/>
                                        </p:tgtEl>
                                      </p:cBhvr>
                                      <p:to x="100000" y="100000"/>
                                    </p:animScale>
                                    <p:animScale>
                                      <p:cBhvr>
                                        <p:cTn id="47" dur="7">
                                          <p:stCondLst>
                                            <p:cond delay="328"/>
                                          </p:stCondLst>
                                        </p:cTn>
                                        <p:tgtEl>
                                          <p:spTgt spid="3"/>
                                        </p:tgtEl>
                                      </p:cBhvr>
                                      <p:to x="100000" y="80000"/>
                                    </p:animScale>
                                    <p:animScale>
                                      <p:cBhvr>
                                        <p:cTn id="48" dur="41" decel="50000">
                                          <p:stCondLst>
                                            <p:cond delay="335"/>
                                          </p:stCondLst>
                                        </p:cTn>
                                        <p:tgtEl>
                                          <p:spTgt spid="3"/>
                                        </p:tgtEl>
                                      </p:cBhvr>
                                      <p:to x="100000" y="100000"/>
                                    </p:animScale>
                                    <p:animScale>
                                      <p:cBhvr>
                                        <p:cTn id="49" dur="7">
                                          <p:stCondLst>
                                            <p:cond delay="410"/>
                                          </p:stCondLst>
                                        </p:cTn>
                                        <p:tgtEl>
                                          <p:spTgt spid="3"/>
                                        </p:tgtEl>
                                      </p:cBhvr>
                                      <p:to x="100000" y="90000"/>
                                    </p:animScale>
                                    <p:animScale>
                                      <p:cBhvr>
                                        <p:cTn id="50" dur="41" decel="50000">
                                          <p:stCondLst>
                                            <p:cond delay="417"/>
                                          </p:stCondLst>
                                        </p:cTn>
                                        <p:tgtEl>
                                          <p:spTgt spid="3"/>
                                        </p:tgtEl>
                                      </p:cBhvr>
                                      <p:to x="100000" y="100000"/>
                                    </p:animScale>
                                    <p:animScale>
                                      <p:cBhvr>
                                        <p:cTn id="51" dur="7">
                                          <p:stCondLst>
                                            <p:cond delay="452"/>
                                          </p:stCondLst>
                                        </p:cTn>
                                        <p:tgtEl>
                                          <p:spTgt spid="3"/>
                                        </p:tgtEl>
                                      </p:cBhvr>
                                      <p:to x="100000" y="95000"/>
                                    </p:animScale>
                                    <p:animScale>
                                      <p:cBhvr>
                                        <p:cTn id="52" dur="41" decel="50000">
                                          <p:stCondLst>
                                            <p:cond delay="459"/>
                                          </p:stCondLst>
                                        </p:cTn>
                                        <p:tgtEl>
                                          <p:spTgt spid="3"/>
                                        </p:tgtEl>
                                      </p:cBhvr>
                                      <p:to x="100000" y="100000"/>
                                    </p:animScale>
                                  </p:childTnLst>
                                </p:cTn>
                              </p:par>
                            </p:childTnLst>
                          </p:cTn>
                        </p:par>
                        <p:par>
                          <p:cTn id="53" fill="hold">
                            <p:stCondLst>
                              <p:cond delay="2000"/>
                            </p:stCondLst>
                            <p:childTnLst>
                              <p:par>
                                <p:cTn id="54" presetID="26"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down)">
                                      <p:cBhvr>
                                        <p:cTn id="56" dur="145">
                                          <p:stCondLst>
                                            <p:cond delay="0"/>
                                          </p:stCondLst>
                                        </p:cTn>
                                        <p:tgtEl>
                                          <p:spTgt spid="9"/>
                                        </p:tgtEl>
                                      </p:cBhvr>
                                    </p:animEffect>
                                    <p:anim calcmode="lin" valueType="num">
                                      <p:cBhvr>
                                        <p:cTn id="57"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8"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9"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60"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61"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62" dur="7">
                                          <p:stCondLst>
                                            <p:cond delay="162"/>
                                          </p:stCondLst>
                                        </p:cTn>
                                        <p:tgtEl>
                                          <p:spTgt spid="9"/>
                                        </p:tgtEl>
                                      </p:cBhvr>
                                      <p:to x="100000" y="60000"/>
                                    </p:animScale>
                                    <p:animScale>
                                      <p:cBhvr>
                                        <p:cTn id="63" dur="41" decel="50000">
                                          <p:stCondLst>
                                            <p:cond delay="169"/>
                                          </p:stCondLst>
                                        </p:cTn>
                                        <p:tgtEl>
                                          <p:spTgt spid="9"/>
                                        </p:tgtEl>
                                      </p:cBhvr>
                                      <p:to x="100000" y="100000"/>
                                    </p:animScale>
                                    <p:animScale>
                                      <p:cBhvr>
                                        <p:cTn id="64" dur="7">
                                          <p:stCondLst>
                                            <p:cond delay="328"/>
                                          </p:stCondLst>
                                        </p:cTn>
                                        <p:tgtEl>
                                          <p:spTgt spid="9"/>
                                        </p:tgtEl>
                                      </p:cBhvr>
                                      <p:to x="100000" y="80000"/>
                                    </p:animScale>
                                    <p:animScale>
                                      <p:cBhvr>
                                        <p:cTn id="65" dur="41" decel="50000">
                                          <p:stCondLst>
                                            <p:cond delay="335"/>
                                          </p:stCondLst>
                                        </p:cTn>
                                        <p:tgtEl>
                                          <p:spTgt spid="9"/>
                                        </p:tgtEl>
                                      </p:cBhvr>
                                      <p:to x="100000" y="100000"/>
                                    </p:animScale>
                                    <p:animScale>
                                      <p:cBhvr>
                                        <p:cTn id="66" dur="7">
                                          <p:stCondLst>
                                            <p:cond delay="410"/>
                                          </p:stCondLst>
                                        </p:cTn>
                                        <p:tgtEl>
                                          <p:spTgt spid="9"/>
                                        </p:tgtEl>
                                      </p:cBhvr>
                                      <p:to x="100000" y="90000"/>
                                    </p:animScale>
                                    <p:animScale>
                                      <p:cBhvr>
                                        <p:cTn id="67" dur="41" decel="50000">
                                          <p:stCondLst>
                                            <p:cond delay="417"/>
                                          </p:stCondLst>
                                        </p:cTn>
                                        <p:tgtEl>
                                          <p:spTgt spid="9"/>
                                        </p:tgtEl>
                                      </p:cBhvr>
                                      <p:to x="100000" y="100000"/>
                                    </p:animScale>
                                    <p:animScale>
                                      <p:cBhvr>
                                        <p:cTn id="68" dur="7">
                                          <p:stCondLst>
                                            <p:cond delay="452"/>
                                          </p:stCondLst>
                                        </p:cTn>
                                        <p:tgtEl>
                                          <p:spTgt spid="9"/>
                                        </p:tgtEl>
                                      </p:cBhvr>
                                      <p:to x="100000" y="95000"/>
                                    </p:animScale>
                                    <p:animScale>
                                      <p:cBhvr>
                                        <p:cTn id="69" dur="41" decel="50000">
                                          <p:stCondLst>
                                            <p:cond delay="459"/>
                                          </p:stCondLst>
                                        </p:cTn>
                                        <p:tgtEl>
                                          <p:spTgt spid="9"/>
                                        </p:tgtEl>
                                      </p:cBhvr>
                                      <p:to x="100000" y="100000"/>
                                    </p:animScale>
                                  </p:childTnLst>
                                </p:cTn>
                              </p:par>
                            </p:childTnLst>
                          </p:cTn>
                        </p:par>
                        <p:par>
                          <p:cTn id="70" fill="hold">
                            <p:stCondLst>
                              <p:cond delay="2500"/>
                            </p:stCondLst>
                            <p:childTnLst>
                              <p:par>
                                <p:cTn id="71" presetID="26" presetClass="entr" presetSubtype="0"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145">
                                          <p:stCondLst>
                                            <p:cond delay="0"/>
                                          </p:stCondLst>
                                        </p:cTn>
                                        <p:tgtEl>
                                          <p:spTgt spid="10"/>
                                        </p:tgtEl>
                                      </p:cBhvr>
                                    </p:animEffect>
                                    <p:anim calcmode="lin" valueType="num">
                                      <p:cBhvr>
                                        <p:cTn id="74"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5"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6"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77"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78"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79" dur="7">
                                          <p:stCondLst>
                                            <p:cond delay="162"/>
                                          </p:stCondLst>
                                        </p:cTn>
                                        <p:tgtEl>
                                          <p:spTgt spid="10"/>
                                        </p:tgtEl>
                                      </p:cBhvr>
                                      <p:to x="100000" y="60000"/>
                                    </p:animScale>
                                    <p:animScale>
                                      <p:cBhvr>
                                        <p:cTn id="80" dur="41" decel="50000">
                                          <p:stCondLst>
                                            <p:cond delay="169"/>
                                          </p:stCondLst>
                                        </p:cTn>
                                        <p:tgtEl>
                                          <p:spTgt spid="10"/>
                                        </p:tgtEl>
                                      </p:cBhvr>
                                      <p:to x="100000" y="100000"/>
                                    </p:animScale>
                                    <p:animScale>
                                      <p:cBhvr>
                                        <p:cTn id="81" dur="7">
                                          <p:stCondLst>
                                            <p:cond delay="328"/>
                                          </p:stCondLst>
                                        </p:cTn>
                                        <p:tgtEl>
                                          <p:spTgt spid="10"/>
                                        </p:tgtEl>
                                      </p:cBhvr>
                                      <p:to x="100000" y="80000"/>
                                    </p:animScale>
                                    <p:animScale>
                                      <p:cBhvr>
                                        <p:cTn id="82" dur="41" decel="50000">
                                          <p:stCondLst>
                                            <p:cond delay="335"/>
                                          </p:stCondLst>
                                        </p:cTn>
                                        <p:tgtEl>
                                          <p:spTgt spid="10"/>
                                        </p:tgtEl>
                                      </p:cBhvr>
                                      <p:to x="100000" y="100000"/>
                                    </p:animScale>
                                    <p:animScale>
                                      <p:cBhvr>
                                        <p:cTn id="83" dur="7">
                                          <p:stCondLst>
                                            <p:cond delay="410"/>
                                          </p:stCondLst>
                                        </p:cTn>
                                        <p:tgtEl>
                                          <p:spTgt spid="10"/>
                                        </p:tgtEl>
                                      </p:cBhvr>
                                      <p:to x="100000" y="90000"/>
                                    </p:animScale>
                                    <p:animScale>
                                      <p:cBhvr>
                                        <p:cTn id="84" dur="41" decel="50000">
                                          <p:stCondLst>
                                            <p:cond delay="417"/>
                                          </p:stCondLst>
                                        </p:cTn>
                                        <p:tgtEl>
                                          <p:spTgt spid="10"/>
                                        </p:tgtEl>
                                      </p:cBhvr>
                                      <p:to x="100000" y="100000"/>
                                    </p:animScale>
                                    <p:animScale>
                                      <p:cBhvr>
                                        <p:cTn id="85" dur="7">
                                          <p:stCondLst>
                                            <p:cond delay="452"/>
                                          </p:stCondLst>
                                        </p:cTn>
                                        <p:tgtEl>
                                          <p:spTgt spid="10"/>
                                        </p:tgtEl>
                                      </p:cBhvr>
                                      <p:to x="100000" y="95000"/>
                                    </p:animScale>
                                    <p:animScale>
                                      <p:cBhvr>
                                        <p:cTn id="86" dur="41" decel="50000">
                                          <p:stCondLst>
                                            <p:cond delay="459"/>
                                          </p:stCondLst>
                                        </p:cTn>
                                        <p:tgtEl>
                                          <p:spTgt spid="10"/>
                                        </p:tgtEl>
                                      </p:cBhvr>
                                      <p:to x="100000" y="100000"/>
                                    </p:animScale>
                                  </p:childTnLst>
                                </p:cTn>
                              </p:par>
                            </p:childTnLst>
                          </p:cTn>
                        </p:par>
                        <p:par>
                          <p:cTn id="87" fill="hold">
                            <p:stCondLst>
                              <p:cond delay="3000"/>
                            </p:stCondLst>
                            <p:childTnLst>
                              <p:par>
                                <p:cTn id="88" presetID="26" presetClass="entr" presetSubtype="0" fill="hold" grpId="0" nodeType="after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wipe(down)">
                                      <p:cBhvr>
                                        <p:cTn id="90" dur="145">
                                          <p:stCondLst>
                                            <p:cond delay="0"/>
                                          </p:stCondLst>
                                        </p:cTn>
                                        <p:tgtEl>
                                          <p:spTgt spid="8"/>
                                        </p:tgtEl>
                                      </p:cBhvr>
                                    </p:animEffect>
                                    <p:anim calcmode="lin" valueType="num">
                                      <p:cBhvr>
                                        <p:cTn id="91"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2"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3"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94"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95"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96" dur="7">
                                          <p:stCondLst>
                                            <p:cond delay="162"/>
                                          </p:stCondLst>
                                        </p:cTn>
                                        <p:tgtEl>
                                          <p:spTgt spid="8"/>
                                        </p:tgtEl>
                                      </p:cBhvr>
                                      <p:to x="100000" y="60000"/>
                                    </p:animScale>
                                    <p:animScale>
                                      <p:cBhvr>
                                        <p:cTn id="97" dur="41" decel="50000">
                                          <p:stCondLst>
                                            <p:cond delay="169"/>
                                          </p:stCondLst>
                                        </p:cTn>
                                        <p:tgtEl>
                                          <p:spTgt spid="8"/>
                                        </p:tgtEl>
                                      </p:cBhvr>
                                      <p:to x="100000" y="100000"/>
                                    </p:animScale>
                                    <p:animScale>
                                      <p:cBhvr>
                                        <p:cTn id="98" dur="7">
                                          <p:stCondLst>
                                            <p:cond delay="328"/>
                                          </p:stCondLst>
                                        </p:cTn>
                                        <p:tgtEl>
                                          <p:spTgt spid="8"/>
                                        </p:tgtEl>
                                      </p:cBhvr>
                                      <p:to x="100000" y="80000"/>
                                    </p:animScale>
                                    <p:animScale>
                                      <p:cBhvr>
                                        <p:cTn id="99" dur="41" decel="50000">
                                          <p:stCondLst>
                                            <p:cond delay="335"/>
                                          </p:stCondLst>
                                        </p:cTn>
                                        <p:tgtEl>
                                          <p:spTgt spid="8"/>
                                        </p:tgtEl>
                                      </p:cBhvr>
                                      <p:to x="100000" y="100000"/>
                                    </p:animScale>
                                    <p:animScale>
                                      <p:cBhvr>
                                        <p:cTn id="100" dur="7">
                                          <p:stCondLst>
                                            <p:cond delay="410"/>
                                          </p:stCondLst>
                                        </p:cTn>
                                        <p:tgtEl>
                                          <p:spTgt spid="8"/>
                                        </p:tgtEl>
                                      </p:cBhvr>
                                      <p:to x="100000" y="90000"/>
                                    </p:animScale>
                                    <p:animScale>
                                      <p:cBhvr>
                                        <p:cTn id="101" dur="41" decel="50000">
                                          <p:stCondLst>
                                            <p:cond delay="417"/>
                                          </p:stCondLst>
                                        </p:cTn>
                                        <p:tgtEl>
                                          <p:spTgt spid="8"/>
                                        </p:tgtEl>
                                      </p:cBhvr>
                                      <p:to x="100000" y="100000"/>
                                    </p:animScale>
                                    <p:animScale>
                                      <p:cBhvr>
                                        <p:cTn id="102" dur="7">
                                          <p:stCondLst>
                                            <p:cond delay="452"/>
                                          </p:stCondLst>
                                        </p:cTn>
                                        <p:tgtEl>
                                          <p:spTgt spid="8"/>
                                        </p:tgtEl>
                                      </p:cBhvr>
                                      <p:to x="100000" y="95000"/>
                                    </p:animScale>
                                    <p:animScale>
                                      <p:cBhvr>
                                        <p:cTn id="103" dur="41" decel="50000">
                                          <p:stCondLst>
                                            <p:cond delay="459"/>
                                          </p:stCondLst>
                                        </p:cTn>
                                        <p:tgtEl>
                                          <p:spTgt spid="8"/>
                                        </p:tgtEl>
                                      </p:cBhvr>
                                      <p:to x="100000" y="100000"/>
                                    </p:animScale>
                                  </p:childTnLst>
                                </p:cTn>
                              </p:par>
                            </p:childTnLst>
                          </p:cTn>
                        </p:par>
                        <p:par>
                          <p:cTn id="104" fill="hold">
                            <p:stCondLst>
                              <p:cond delay="3500"/>
                            </p:stCondLst>
                            <p:childTnLst>
                              <p:par>
                                <p:cTn id="105" presetID="26" presetClass="entr" presetSubtype="0" fill="hold" grpId="0" nodeType="afterEffect">
                                  <p:stCondLst>
                                    <p:cond delay="0"/>
                                  </p:stCondLst>
                                  <p:childTnLst>
                                    <p:set>
                                      <p:cBhvr>
                                        <p:cTn id="106" dur="1" fill="hold">
                                          <p:stCondLst>
                                            <p:cond delay="0"/>
                                          </p:stCondLst>
                                        </p:cTn>
                                        <p:tgtEl>
                                          <p:spTgt spid="7"/>
                                        </p:tgtEl>
                                        <p:attrNameLst>
                                          <p:attrName>style.visibility</p:attrName>
                                        </p:attrNameLst>
                                      </p:cBhvr>
                                      <p:to>
                                        <p:strVal val="visible"/>
                                      </p:to>
                                    </p:set>
                                    <p:animEffect transition="in" filter="wipe(down)">
                                      <p:cBhvr>
                                        <p:cTn id="107" dur="145">
                                          <p:stCondLst>
                                            <p:cond delay="0"/>
                                          </p:stCondLst>
                                        </p:cTn>
                                        <p:tgtEl>
                                          <p:spTgt spid="7"/>
                                        </p:tgtEl>
                                      </p:cBhvr>
                                    </p:animEffect>
                                    <p:anim calcmode="lin" valueType="num">
                                      <p:cBhvr>
                                        <p:cTn id="108"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09"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10"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111"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112"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113" dur="7">
                                          <p:stCondLst>
                                            <p:cond delay="162"/>
                                          </p:stCondLst>
                                        </p:cTn>
                                        <p:tgtEl>
                                          <p:spTgt spid="7"/>
                                        </p:tgtEl>
                                      </p:cBhvr>
                                      <p:to x="100000" y="60000"/>
                                    </p:animScale>
                                    <p:animScale>
                                      <p:cBhvr>
                                        <p:cTn id="114" dur="41" decel="50000">
                                          <p:stCondLst>
                                            <p:cond delay="169"/>
                                          </p:stCondLst>
                                        </p:cTn>
                                        <p:tgtEl>
                                          <p:spTgt spid="7"/>
                                        </p:tgtEl>
                                      </p:cBhvr>
                                      <p:to x="100000" y="100000"/>
                                    </p:animScale>
                                    <p:animScale>
                                      <p:cBhvr>
                                        <p:cTn id="115" dur="7">
                                          <p:stCondLst>
                                            <p:cond delay="328"/>
                                          </p:stCondLst>
                                        </p:cTn>
                                        <p:tgtEl>
                                          <p:spTgt spid="7"/>
                                        </p:tgtEl>
                                      </p:cBhvr>
                                      <p:to x="100000" y="80000"/>
                                    </p:animScale>
                                    <p:animScale>
                                      <p:cBhvr>
                                        <p:cTn id="116" dur="41" decel="50000">
                                          <p:stCondLst>
                                            <p:cond delay="335"/>
                                          </p:stCondLst>
                                        </p:cTn>
                                        <p:tgtEl>
                                          <p:spTgt spid="7"/>
                                        </p:tgtEl>
                                      </p:cBhvr>
                                      <p:to x="100000" y="100000"/>
                                    </p:animScale>
                                    <p:animScale>
                                      <p:cBhvr>
                                        <p:cTn id="117" dur="7">
                                          <p:stCondLst>
                                            <p:cond delay="410"/>
                                          </p:stCondLst>
                                        </p:cTn>
                                        <p:tgtEl>
                                          <p:spTgt spid="7"/>
                                        </p:tgtEl>
                                      </p:cBhvr>
                                      <p:to x="100000" y="90000"/>
                                    </p:animScale>
                                    <p:animScale>
                                      <p:cBhvr>
                                        <p:cTn id="118" dur="41" decel="50000">
                                          <p:stCondLst>
                                            <p:cond delay="417"/>
                                          </p:stCondLst>
                                        </p:cTn>
                                        <p:tgtEl>
                                          <p:spTgt spid="7"/>
                                        </p:tgtEl>
                                      </p:cBhvr>
                                      <p:to x="100000" y="100000"/>
                                    </p:animScale>
                                    <p:animScale>
                                      <p:cBhvr>
                                        <p:cTn id="119" dur="7">
                                          <p:stCondLst>
                                            <p:cond delay="452"/>
                                          </p:stCondLst>
                                        </p:cTn>
                                        <p:tgtEl>
                                          <p:spTgt spid="7"/>
                                        </p:tgtEl>
                                      </p:cBhvr>
                                      <p:to x="100000" y="95000"/>
                                    </p:animScale>
                                    <p:animScale>
                                      <p:cBhvr>
                                        <p:cTn id="120" dur="41" decel="50000">
                                          <p:stCondLst>
                                            <p:cond delay="459"/>
                                          </p:stCondLst>
                                        </p:cTn>
                                        <p:tgtEl>
                                          <p:spTgt spid="7"/>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20"/>
                                        </p:tgtEl>
                                        <p:attrNameLst>
                                          <p:attrName>style.visibility</p:attrName>
                                        </p:attrNameLst>
                                      </p:cBhvr>
                                      <p:to>
                                        <p:strVal val="visible"/>
                                      </p:to>
                                    </p:set>
                                    <p:anim calcmode="lin" valueType="num">
                                      <p:cBhvr additive="base">
                                        <p:cTn id="125" dur="500" fill="hold"/>
                                        <p:tgtEl>
                                          <p:spTgt spid="20"/>
                                        </p:tgtEl>
                                        <p:attrNameLst>
                                          <p:attrName>ppt_x</p:attrName>
                                        </p:attrNameLst>
                                      </p:cBhvr>
                                      <p:tavLst>
                                        <p:tav tm="0">
                                          <p:val>
                                            <p:strVal val="#ppt_x"/>
                                          </p:val>
                                        </p:tav>
                                        <p:tav tm="100000">
                                          <p:val>
                                            <p:strVal val="#ppt_x"/>
                                          </p:val>
                                        </p:tav>
                                      </p:tavLst>
                                    </p:anim>
                                    <p:anim calcmode="lin" valueType="num">
                                      <p:cBhvr additive="base">
                                        <p:cTn id="1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1" fill="hold" grpId="0" nodeType="click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additive="base">
                                        <p:cTn id="131" dur="500" fill="hold"/>
                                        <p:tgtEl>
                                          <p:spTgt spid="24"/>
                                        </p:tgtEl>
                                        <p:attrNameLst>
                                          <p:attrName>ppt_x</p:attrName>
                                        </p:attrNameLst>
                                      </p:cBhvr>
                                      <p:tavLst>
                                        <p:tav tm="0">
                                          <p:val>
                                            <p:strVal val="#ppt_x"/>
                                          </p:val>
                                        </p:tav>
                                        <p:tav tm="100000">
                                          <p:val>
                                            <p:strVal val="#ppt_x"/>
                                          </p:val>
                                        </p:tav>
                                      </p:tavLst>
                                    </p:anim>
                                    <p:anim calcmode="lin" valueType="num">
                                      <p:cBhvr additive="base">
                                        <p:cTn id="132" dur="500" fill="hold"/>
                                        <p:tgtEl>
                                          <p:spTgt spid="24"/>
                                        </p:tgtEl>
                                        <p:attrNameLst>
                                          <p:attrName>ppt_y</p:attrName>
                                        </p:attrNameLst>
                                      </p:cBhvr>
                                      <p:tavLst>
                                        <p:tav tm="0">
                                          <p:val>
                                            <p:strVal val="0-#ppt_h/2"/>
                                          </p:val>
                                        </p:tav>
                                        <p:tav tm="100000">
                                          <p:val>
                                            <p:strVal val="#ppt_y"/>
                                          </p:val>
                                        </p:tav>
                                      </p:tavLst>
                                    </p:anim>
                                  </p:childTnLst>
                                </p:cTn>
                              </p:par>
                            </p:childTnLst>
                          </p:cTn>
                        </p:par>
                        <p:par>
                          <p:cTn id="133" fill="hold">
                            <p:stCondLst>
                              <p:cond delay="500"/>
                            </p:stCondLst>
                            <p:childTnLst>
                              <p:par>
                                <p:cTn id="134" presetID="53" presetClass="entr" presetSubtype="16" fill="hold" grpId="0" nodeType="afterEffect">
                                  <p:stCondLst>
                                    <p:cond delay="0"/>
                                  </p:stCondLst>
                                  <p:childTnLst>
                                    <p:set>
                                      <p:cBhvr>
                                        <p:cTn id="135" dur="1" fill="hold">
                                          <p:stCondLst>
                                            <p:cond delay="0"/>
                                          </p:stCondLst>
                                        </p:cTn>
                                        <p:tgtEl>
                                          <p:spTgt spid="12"/>
                                        </p:tgtEl>
                                        <p:attrNameLst>
                                          <p:attrName>style.visibility</p:attrName>
                                        </p:attrNameLst>
                                      </p:cBhvr>
                                      <p:to>
                                        <p:strVal val="visible"/>
                                      </p:to>
                                    </p:set>
                                    <p:anim calcmode="lin" valueType="num">
                                      <p:cBhvr>
                                        <p:cTn id="136" dur="500" fill="hold"/>
                                        <p:tgtEl>
                                          <p:spTgt spid="12"/>
                                        </p:tgtEl>
                                        <p:attrNameLst>
                                          <p:attrName>ppt_w</p:attrName>
                                        </p:attrNameLst>
                                      </p:cBhvr>
                                      <p:tavLst>
                                        <p:tav tm="0">
                                          <p:val>
                                            <p:fltVal val="0"/>
                                          </p:val>
                                        </p:tav>
                                        <p:tav tm="100000">
                                          <p:val>
                                            <p:strVal val="#ppt_w"/>
                                          </p:val>
                                        </p:tav>
                                      </p:tavLst>
                                    </p:anim>
                                    <p:anim calcmode="lin" valueType="num">
                                      <p:cBhvr>
                                        <p:cTn id="137" dur="500" fill="hold"/>
                                        <p:tgtEl>
                                          <p:spTgt spid="12"/>
                                        </p:tgtEl>
                                        <p:attrNameLst>
                                          <p:attrName>ppt_h</p:attrName>
                                        </p:attrNameLst>
                                      </p:cBhvr>
                                      <p:tavLst>
                                        <p:tav tm="0">
                                          <p:val>
                                            <p:fltVal val="0"/>
                                          </p:val>
                                        </p:tav>
                                        <p:tav tm="100000">
                                          <p:val>
                                            <p:strVal val="#ppt_h"/>
                                          </p:val>
                                        </p:tav>
                                      </p:tavLst>
                                    </p:anim>
                                    <p:animEffect transition="in" filter="fade">
                                      <p:cBhvr>
                                        <p:cTn id="138" dur="500"/>
                                        <p:tgtEl>
                                          <p:spTgt spid="12"/>
                                        </p:tgtEl>
                                      </p:cBhvr>
                                    </p:animEffect>
                                  </p:childTnLst>
                                </p:cTn>
                              </p:par>
                            </p:childTnLst>
                          </p:cTn>
                        </p:par>
                        <p:par>
                          <p:cTn id="139" fill="hold">
                            <p:stCondLst>
                              <p:cond delay="1000"/>
                            </p:stCondLst>
                            <p:childTnLst>
                              <p:par>
                                <p:cTn id="140" presetID="53" presetClass="entr" presetSubtype="16" fill="hold" grpId="0" nodeType="afterEffect">
                                  <p:stCondLst>
                                    <p:cond delay="0"/>
                                  </p:stCondLst>
                                  <p:childTnLst>
                                    <p:set>
                                      <p:cBhvr>
                                        <p:cTn id="141" dur="1" fill="hold">
                                          <p:stCondLst>
                                            <p:cond delay="0"/>
                                          </p:stCondLst>
                                        </p:cTn>
                                        <p:tgtEl>
                                          <p:spTgt spid="13"/>
                                        </p:tgtEl>
                                        <p:attrNameLst>
                                          <p:attrName>style.visibility</p:attrName>
                                        </p:attrNameLst>
                                      </p:cBhvr>
                                      <p:to>
                                        <p:strVal val="visible"/>
                                      </p:to>
                                    </p:set>
                                    <p:anim calcmode="lin" valueType="num">
                                      <p:cBhvr>
                                        <p:cTn id="142" dur="500" fill="hold"/>
                                        <p:tgtEl>
                                          <p:spTgt spid="13"/>
                                        </p:tgtEl>
                                        <p:attrNameLst>
                                          <p:attrName>ppt_w</p:attrName>
                                        </p:attrNameLst>
                                      </p:cBhvr>
                                      <p:tavLst>
                                        <p:tav tm="0">
                                          <p:val>
                                            <p:fltVal val="0"/>
                                          </p:val>
                                        </p:tav>
                                        <p:tav tm="100000">
                                          <p:val>
                                            <p:strVal val="#ppt_w"/>
                                          </p:val>
                                        </p:tav>
                                      </p:tavLst>
                                    </p:anim>
                                    <p:anim calcmode="lin" valueType="num">
                                      <p:cBhvr>
                                        <p:cTn id="143" dur="500" fill="hold"/>
                                        <p:tgtEl>
                                          <p:spTgt spid="13"/>
                                        </p:tgtEl>
                                        <p:attrNameLst>
                                          <p:attrName>ppt_h</p:attrName>
                                        </p:attrNameLst>
                                      </p:cBhvr>
                                      <p:tavLst>
                                        <p:tav tm="0">
                                          <p:val>
                                            <p:fltVal val="0"/>
                                          </p:val>
                                        </p:tav>
                                        <p:tav tm="100000">
                                          <p:val>
                                            <p:strVal val="#ppt_h"/>
                                          </p:val>
                                        </p:tav>
                                      </p:tavLst>
                                    </p:anim>
                                    <p:animEffect transition="in" filter="fade">
                                      <p:cBhvr>
                                        <p:cTn id="144" dur="500"/>
                                        <p:tgtEl>
                                          <p:spTgt spid="13"/>
                                        </p:tgtEl>
                                      </p:cBhvr>
                                    </p:animEffect>
                                  </p:childTnLst>
                                </p:cTn>
                              </p:par>
                            </p:childTnLst>
                          </p:cTn>
                        </p:par>
                        <p:par>
                          <p:cTn id="145" fill="hold">
                            <p:stCondLst>
                              <p:cond delay="1500"/>
                            </p:stCondLst>
                            <p:childTnLst>
                              <p:par>
                                <p:cTn id="146" presetID="53" presetClass="entr" presetSubtype="16" fill="hold" grpId="0" nodeType="afterEffect">
                                  <p:stCondLst>
                                    <p:cond delay="0"/>
                                  </p:stCondLst>
                                  <p:childTnLst>
                                    <p:set>
                                      <p:cBhvr>
                                        <p:cTn id="147" dur="1" fill="hold">
                                          <p:stCondLst>
                                            <p:cond delay="0"/>
                                          </p:stCondLst>
                                        </p:cTn>
                                        <p:tgtEl>
                                          <p:spTgt spid="14"/>
                                        </p:tgtEl>
                                        <p:attrNameLst>
                                          <p:attrName>style.visibility</p:attrName>
                                        </p:attrNameLst>
                                      </p:cBhvr>
                                      <p:to>
                                        <p:strVal val="visible"/>
                                      </p:to>
                                    </p:set>
                                    <p:anim calcmode="lin" valueType="num">
                                      <p:cBhvr>
                                        <p:cTn id="148" dur="500" fill="hold"/>
                                        <p:tgtEl>
                                          <p:spTgt spid="14"/>
                                        </p:tgtEl>
                                        <p:attrNameLst>
                                          <p:attrName>ppt_w</p:attrName>
                                        </p:attrNameLst>
                                      </p:cBhvr>
                                      <p:tavLst>
                                        <p:tav tm="0">
                                          <p:val>
                                            <p:fltVal val="0"/>
                                          </p:val>
                                        </p:tav>
                                        <p:tav tm="100000">
                                          <p:val>
                                            <p:strVal val="#ppt_w"/>
                                          </p:val>
                                        </p:tav>
                                      </p:tavLst>
                                    </p:anim>
                                    <p:anim calcmode="lin" valueType="num">
                                      <p:cBhvr>
                                        <p:cTn id="149" dur="500" fill="hold"/>
                                        <p:tgtEl>
                                          <p:spTgt spid="14"/>
                                        </p:tgtEl>
                                        <p:attrNameLst>
                                          <p:attrName>ppt_h</p:attrName>
                                        </p:attrNameLst>
                                      </p:cBhvr>
                                      <p:tavLst>
                                        <p:tav tm="0">
                                          <p:val>
                                            <p:fltVal val="0"/>
                                          </p:val>
                                        </p:tav>
                                        <p:tav tm="100000">
                                          <p:val>
                                            <p:strVal val="#ppt_h"/>
                                          </p:val>
                                        </p:tav>
                                      </p:tavLst>
                                    </p:anim>
                                    <p:animEffect transition="in" filter="fade">
                                      <p:cBhvr>
                                        <p:cTn id="150" dur="500"/>
                                        <p:tgtEl>
                                          <p:spTgt spid="14"/>
                                        </p:tgtEl>
                                      </p:cBhvr>
                                    </p:animEffect>
                                  </p:childTnLst>
                                </p:cTn>
                              </p:par>
                            </p:childTnLst>
                          </p:cTn>
                        </p:par>
                        <p:par>
                          <p:cTn id="151" fill="hold">
                            <p:stCondLst>
                              <p:cond delay="2000"/>
                            </p:stCondLst>
                            <p:childTnLst>
                              <p:par>
                                <p:cTn id="152" presetID="53" presetClass="entr" presetSubtype="16" fill="hold" grpId="0" nodeType="afterEffect">
                                  <p:stCondLst>
                                    <p:cond delay="0"/>
                                  </p:stCondLst>
                                  <p:childTnLst>
                                    <p:set>
                                      <p:cBhvr>
                                        <p:cTn id="153" dur="1" fill="hold">
                                          <p:stCondLst>
                                            <p:cond delay="0"/>
                                          </p:stCondLst>
                                        </p:cTn>
                                        <p:tgtEl>
                                          <p:spTgt spid="15"/>
                                        </p:tgtEl>
                                        <p:attrNameLst>
                                          <p:attrName>style.visibility</p:attrName>
                                        </p:attrNameLst>
                                      </p:cBhvr>
                                      <p:to>
                                        <p:strVal val="visible"/>
                                      </p:to>
                                    </p:set>
                                    <p:anim calcmode="lin" valueType="num">
                                      <p:cBhvr>
                                        <p:cTn id="154" dur="500" fill="hold"/>
                                        <p:tgtEl>
                                          <p:spTgt spid="15"/>
                                        </p:tgtEl>
                                        <p:attrNameLst>
                                          <p:attrName>ppt_w</p:attrName>
                                        </p:attrNameLst>
                                      </p:cBhvr>
                                      <p:tavLst>
                                        <p:tav tm="0">
                                          <p:val>
                                            <p:fltVal val="0"/>
                                          </p:val>
                                        </p:tav>
                                        <p:tav tm="100000">
                                          <p:val>
                                            <p:strVal val="#ppt_w"/>
                                          </p:val>
                                        </p:tav>
                                      </p:tavLst>
                                    </p:anim>
                                    <p:anim calcmode="lin" valueType="num">
                                      <p:cBhvr>
                                        <p:cTn id="155" dur="500" fill="hold"/>
                                        <p:tgtEl>
                                          <p:spTgt spid="15"/>
                                        </p:tgtEl>
                                        <p:attrNameLst>
                                          <p:attrName>ppt_h</p:attrName>
                                        </p:attrNameLst>
                                      </p:cBhvr>
                                      <p:tavLst>
                                        <p:tav tm="0">
                                          <p:val>
                                            <p:fltVal val="0"/>
                                          </p:val>
                                        </p:tav>
                                        <p:tav tm="100000">
                                          <p:val>
                                            <p:strVal val="#ppt_h"/>
                                          </p:val>
                                        </p:tav>
                                      </p:tavLst>
                                    </p:anim>
                                    <p:animEffect transition="in" filter="fade">
                                      <p:cBhvr>
                                        <p:cTn id="156" dur="500"/>
                                        <p:tgtEl>
                                          <p:spTgt spid="15"/>
                                        </p:tgtEl>
                                      </p:cBhvr>
                                    </p:animEffect>
                                  </p:childTnLst>
                                </p:cTn>
                              </p:par>
                            </p:childTnLst>
                          </p:cTn>
                        </p:par>
                        <p:par>
                          <p:cTn id="157" fill="hold">
                            <p:stCondLst>
                              <p:cond delay="2500"/>
                            </p:stCondLst>
                            <p:childTnLst>
                              <p:par>
                                <p:cTn id="158" presetID="53" presetClass="entr" presetSubtype="16" fill="hold" grpId="0" nodeType="afterEffect">
                                  <p:stCondLst>
                                    <p:cond delay="0"/>
                                  </p:stCondLst>
                                  <p:childTnLst>
                                    <p:set>
                                      <p:cBhvr>
                                        <p:cTn id="159" dur="1" fill="hold">
                                          <p:stCondLst>
                                            <p:cond delay="0"/>
                                          </p:stCondLst>
                                        </p:cTn>
                                        <p:tgtEl>
                                          <p:spTgt spid="16"/>
                                        </p:tgtEl>
                                        <p:attrNameLst>
                                          <p:attrName>style.visibility</p:attrName>
                                        </p:attrNameLst>
                                      </p:cBhvr>
                                      <p:to>
                                        <p:strVal val="visible"/>
                                      </p:to>
                                    </p:set>
                                    <p:anim calcmode="lin" valueType="num">
                                      <p:cBhvr>
                                        <p:cTn id="160" dur="500" fill="hold"/>
                                        <p:tgtEl>
                                          <p:spTgt spid="16"/>
                                        </p:tgtEl>
                                        <p:attrNameLst>
                                          <p:attrName>ppt_w</p:attrName>
                                        </p:attrNameLst>
                                      </p:cBhvr>
                                      <p:tavLst>
                                        <p:tav tm="0">
                                          <p:val>
                                            <p:fltVal val="0"/>
                                          </p:val>
                                        </p:tav>
                                        <p:tav tm="100000">
                                          <p:val>
                                            <p:strVal val="#ppt_w"/>
                                          </p:val>
                                        </p:tav>
                                      </p:tavLst>
                                    </p:anim>
                                    <p:anim calcmode="lin" valueType="num">
                                      <p:cBhvr>
                                        <p:cTn id="161" dur="500" fill="hold"/>
                                        <p:tgtEl>
                                          <p:spTgt spid="16"/>
                                        </p:tgtEl>
                                        <p:attrNameLst>
                                          <p:attrName>ppt_h</p:attrName>
                                        </p:attrNameLst>
                                      </p:cBhvr>
                                      <p:tavLst>
                                        <p:tav tm="0">
                                          <p:val>
                                            <p:fltVal val="0"/>
                                          </p:val>
                                        </p:tav>
                                        <p:tav tm="100000">
                                          <p:val>
                                            <p:strVal val="#ppt_h"/>
                                          </p:val>
                                        </p:tav>
                                      </p:tavLst>
                                    </p:anim>
                                    <p:animEffect transition="in" filter="fade">
                                      <p:cBhvr>
                                        <p:cTn id="162" dur="500"/>
                                        <p:tgtEl>
                                          <p:spTgt spid="16"/>
                                        </p:tgtEl>
                                      </p:cBhvr>
                                    </p:animEffect>
                                  </p:childTnLst>
                                </p:cTn>
                              </p:par>
                            </p:childTnLst>
                          </p:cTn>
                        </p:par>
                        <p:par>
                          <p:cTn id="163" fill="hold">
                            <p:stCondLst>
                              <p:cond delay="3000"/>
                            </p:stCondLst>
                            <p:childTnLst>
                              <p:par>
                                <p:cTn id="164" presetID="53" presetClass="entr" presetSubtype="16" fill="hold" grpId="0" nodeType="afterEffect">
                                  <p:stCondLst>
                                    <p:cond delay="0"/>
                                  </p:stCondLst>
                                  <p:childTnLst>
                                    <p:set>
                                      <p:cBhvr>
                                        <p:cTn id="165" dur="1" fill="hold">
                                          <p:stCondLst>
                                            <p:cond delay="0"/>
                                          </p:stCondLst>
                                        </p:cTn>
                                        <p:tgtEl>
                                          <p:spTgt spid="17"/>
                                        </p:tgtEl>
                                        <p:attrNameLst>
                                          <p:attrName>style.visibility</p:attrName>
                                        </p:attrNameLst>
                                      </p:cBhvr>
                                      <p:to>
                                        <p:strVal val="visible"/>
                                      </p:to>
                                    </p:set>
                                    <p:anim calcmode="lin" valueType="num">
                                      <p:cBhvr>
                                        <p:cTn id="166" dur="500" fill="hold"/>
                                        <p:tgtEl>
                                          <p:spTgt spid="17"/>
                                        </p:tgtEl>
                                        <p:attrNameLst>
                                          <p:attrName>ppt_w</p:attrName>
                                        </p:attrNameLst>
                                      </p:cBhvr>
                                      <p:tavLst>
                                        <p:tav tm="0">
                                          <p:val>
                                            <p:fltVal val="0"/>
                                          </p:val>
                                        </p:tav>
                                        <p:tav tm="100000">
                                          <p:val>
                                            <p:strVal val="#ppt_w"/>
                                          </p:val>
                                        </p:tav>
                                      </p:tavLst>
                                    </p:anim>
                                    <p:anim calcmode="lin" valueType="num">
                                      <p:cBhvr>
                                        <p:cTn id="167" dur="500" fill="hold"/>
                                        <p:tgtEl>
                                          <p:spTgt spid="17"/>
                                        </p:tgtEl>
                                        <p:attrNameLst>
                                          <p:attrName>ppt_h</p:attrName>
                                        </p:attrNameLst>
                                      </p:cBhvr>
                                      <p:tavLst>
                                        <p:tav tm="0">
                                          <p:val>
                                            <p:fltVal val="0"/>
                                          </p:val>
                                        </p:tav>
                                        <p:tav tm="100000">
                                          <p:val>
                                            <p:strVal val="#ppt_h"/>
                                          </p:val>
                                        </p:tav>
                                      </p:tavLst>
                                    </p:anim>
                                    <p:animEffect transition="in" filter="fade">
                                      <p:cBhvr>
                                        <p:cTn id="168" dur="500"/>
                                        <p:tgtEl>
                                          <p:spTgt spid="17"/>
                                        </p:tgtEl>
                                      </p:cBhvr>
                                    </p:animEffect>
                                  </p:childTnLst>
                                </p:cTn>
                              </p:par>
                            </p:childTnLst>
                          </p:cTn>
                        </p:par>
                      </p:childTnLst>
                    </p:cTn>
                  </p:par>
                  <p:par>
                    <p:cTn id="169" fill="hold">
                      <p:stCondLst>
                        <p:cond delay="indefinite"/>
                      </p:stCondLst>
                      <p:childTnLst>
                        <p:par>
                          <p:cTn id="170" fill="hold">
                            <p:stCondLst>
                              <p:cond delay="0"/>
                            </p:stCondLst>
                            <p:childTnLst>
                              <p:par>
                                <p:cTn id="171" presetID="2" presetClass="entr" presetSubtype="4" fill="hold" grpId="0" nodeType="clickEffect">
                                  <p:stCondLst>
                                    <p:cond delay="0"/>
                                  </p:stCondLst>
                                  <p:childTnLst>
                                    <p:set>
                                      <p:cBhvr>
                                        <p:cTn id="172" dur="1" fill="hold">
                                          <p:stCondLst>
                                            <p:cond delay="0"/>
                                          </p:stCondLst>
                                        </p:cTn>
                                        <p:tgtEl>
                                          <p:spTgt spid="25"/>
                                        </p:tgtEl>
                                        <p:attrNameLst>
                                          <p:attrName>style.visibility</p:attrName>
                                        </p:attrNameLst>
                                      </p:cBhvr>
                                      <p:to>
                                        <p:strVal val="visible"/>
                                      </p:to>
                                    </p:set>
                                    <p:anim calcmode="lin" valueType="num">
                                      <p:cBhvr additive="base">
                                        <p:cTn id="173" dur="500" fill="hold"/>
                                        <p:tgtEl>
                                          <p:spTgt spid="25"/>
                                        </p:tgtEl>
                                        <p:attrNameLst>
                                          <p:attrName>ppt_x</p:attrName>
                                        </p:attrNameLst>
                                      </p:cBhvr>
                                      <p:tavLst>
                                        <p:tav tm="0">
                                          <p:val>
                                            <p:strVal val="#ppt_x"/>
                                          </p:val>
                                        </p:tav>
                                        <p:tav tm="100000">
                                          <p:val>
                                            <p:strVal val="#ppt_x"/>
                                          </p:val>
                                        </p:tav>
                                      </p:tavLst>
                                    </p:anim>
                                    <p:anim calcmode="lin" valueType="num">
                                      <p:cBhvr additive="base">
                                        <p:cTn id="174" dur="500" fill="hold"/>
                                        <p:tgtEl>
                                          <p:spTgt spid="25"/>
                                        </p:tgtEl>
                                        <p:attrNameLst>
                                          <p:attrName>ppt_y</p:attrName>
                                        </p:attrNameLst>
                                      </p:cBhvr>
                                      <p:tavLst>
                                        <p:tav tm="0">
                                          <p:val>
                                            <p:strVal val="1+#ppt_h/2"/>
                                          </p:val>
                                        </p:tav>
                                        <p:tav tm="100000">
                                          <p:val>
                                            <p:strVal val="#ppt_y"/>
                                          </p:val>
                                        </p:tav>
                                      </p:tavLst>
                                    </p:anim>
                                  </p:childTnLst>
                                </p:cTn>
                              </p:par>
                            </p:childTnLst>
                          </p:cTn>
                        </p:par>
                        <p:par>
                          <p:cTn id="175" fill="hold">
                            <p:stCondLst>
                              <p:cond delay="500"/>
                            </p:stCondLst>
                            <p:childTnLst>
                              <p:par>
                                <p:cTn id="176" presetID="2" presetClass="entr" presetSubtype="1" fill="hold" grpId="0" nodeType="afterEffect">
                                  <p:stCondLst>
                                    <p:cond delay="0"/>
                                  </p:stCondLst>
                                  <p:childTnLst>
                                    <p:set>
                                      <p:cBhvr>
                                        <p:cTn id="177" dur="1" fill="hold">
                                          <p:stCondLst>
                                            <p:cond delay="0"/>
                                          </p:stCondLst>
                                        </p:cTn>
                                        <p:tgtEl>
                                          <p:spTgt spid="87"/>
                                        </p:tgtEl>
                                        <p:attrNameLst>
                                          <p:attrName>style.visibility</p:attrName>
                                        </p:attrNameLst>
                                      </p:cBhvr>
                                      <p:to>
                                        <p:strVal val="visible"/>
                                      </p:to>
                                    </p:set>
                                    <p:anim calcmode="lin" valueType="num">
                                      <p:cBhvr additive="base">
                                        <p:cTn id="178" dur="500" fill="hold"/>
                                        <p:tgtEl>
                                          <p:spTgt spid="87"/>
                                        </p:tgtEl>
                                        <p:attrNameLst>
                                          <p:attrName>ppt_x</p:attrName>
                                        </p:attrNameLst>
                                      </p:cBhvr>
                                      <p:tavLst>
                                        <p:tav tm="0">
                                          <p:val>
                                            <p:strVal val="#ppt_x"/>
                                          </p:val>
                                        </p:tav>
                                        <p:tav tm="100000">
                                          <p:val>
                                            <p:strVal val="#ppt_x"/>
                                          </p:val>
                                        </p:tav>
                                      </p:tavLst>
                                    </p:anim>
                                    <p:anim calcmode="lin" valueType="num">
                                      <p:cBhvr additive="base">
                                        <p:cTn id="179" dur="500" fill="hold"/>
                                        <p:tgtEl>
                                          <p:spTgt spid="87"/>
                                        </p:tgtEl>
                                        <p:attrNameLst>
                                          <p:attrName>ppt_y</p:attrName>
                                        </p:attrNameLst>
                                      </p:cBhvr>
                                      <p:tavLst>
                                        <p:tav tm="0">
                                          <p:val>
                                            <p:strVal val="0-#ppt_h/2"/>
                                          </p:val>
                                        </p:tav>
                                        <p:tav tm="100000">
                                          <p:val>
                                            <p:strVal val="#ppt_y"/>
                                          </p:val>
                                        </p:tav>
                                      </p:tavLst>
                                    </p:anim>
                                  </p:childTnLst>
                                </p:cTn>
                              </p:par>
                              <p:par>
                                <p:cTn id="180" presetID="53" presetClass="entr" presetSubtype="16" fill="hold" grpId="0" nodeType="withEffect">
                                  <p:stCondLst>
                                    <p:cond delay="0"/>
                                  </p:stCondLst>
                                  <p:childTnLst>
                                    <p:set>
                                      <p:cBhvr>
                                        <p:cTn id="181" dur="1" fill="hold">
                                          <p:stCondLst>
                                            <p:cond delay="0"/>
                                          </p:stCondLst>
                                        </p:cTn>
                                        <p:tgtEl>
                                          <p:spTgt spid="89"/>
                                        </p:tgtEl>
                                        <p:attrNameLst>
                                          <p:attrName>style.visibility</p:attrName>
                                        </p:attrNameLst>
                                      </p:cBhvr>
                                      <p:to>
                                        <p:strVal val="visible"/>
                                      </p:to>
                                    </p:set>
                                    <p:anim calcmode="lin" valueType="num">
                                      <p:cBhvr>
                                        <p:cTn id="182" dur="500" fill="hold"/>
                                        <p:tgtEl>
                                          <p:spTgt spid="89"/>
                                        </p:tgtEl>
                                        <p:attrNameLst>
                                          <p:attrName>ppt_w</p:attrName>
                                        </p:attrNameLst>
                                      </p:cBhvr>
                                      <p:tavLst>
                                        <p:tav tm="0">
                                          <p:val>
                                            <p:fltVal val="0"/>
                                          </p:val>
                                        </p:tav>
                                        <p:tav tm="100000">
                                          <p:val>
                                            <p:strVal val="#ppt_w"/>
                                          </p:val>
                                        </p:tav>
                                      </p:tavLst>
                                    </p:anim>
                                    <p:anim calcmode="lin" valueType="num">
                                      <p:cBhvr>
                                        <p:cTn id="183" dur="500" fill="hold"/>
                                        <p:tgtEl>
                                          <p:spTgt spid="89"/>
                                        </p:tgtEl>
                                        <p:attrNameLst>
                                          <p:attrName>ppt_h</p:attrName>
                                        </p:attrNameLst>
                                      </p:cBhvr>
                                      <p:tavLst>
                                        <p:tav tm="0">
                                          <p:val>
                                            <p:fltVal val="0"/>
                                          </p:val>
                                        </p:tav>
                                        <p:tav tm="100000">
                                          <p:val>
                                            <p:strVal val="#ppt_h"/>
                                          </p:val>
                                        </p:tav>
                                      </p:tavLst>
                                    </p:anim>
                                    <p:animEffect transition="in" filter="fade">
                                      <p:cBhvr>
                                        <p:cTn id="184" dur="500"/>
                                        <p:tgtEl>
                                          <p:spTgt spid="89"/>
                                        </p:tgtEl>
                                      </p:cBhvr>
                                    </p:animEffect>
                                  </p:childTnLst>
                                </p:cTn>
                              </p:par>
                              <p:par>
                                <p:cTn id="185"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86" dur="250" autoRev="1" fill="remove"/>
                                        <p:tgtEl>
                                          <p:spTgt spid="89"/>
                                        </p:tgtEl>
                                        <p:attrNameLst>
                                          <p:attrName>style.color</p:attrName>
                                        </p:attrNameLst>
                                      </p:cBhvr>
                                      <p:to>
                                        <a:schemeClr val="bg1"/>
                                      </p:to>
                                    </p:animClr>
                                    <p:animClr clrSpc="rgb" dir="cw">
                                      <p:cBhvr>
                                        <p:cTn id="187" dur="250" autoRev="1" fill="remove"/>
                                        <p:tgtEl>
                                          <p:spTgt spid="89"/>
                                        </p:tgtEl>
                                        <p:attrNameLst>
                                          <p:attrName>fillcolor</p:attrName>
                                        </p:attrNameLst>
                                      </p:cBhvr>
                                      <p:to>
                                        <a:schemeClr val="bg1"/>
                                      </p:to>
                                    </p:animClr>
                                    <p:set>
                                      <p:cBhvr>
                                        <p:cTn id="188" dur="250" autoRev="1" fill="remove"/>
                                        <p:tgtEl>
                                          <p:spTgt spid="89"/>
                                        </p:tgtEl>
                                        <p:attrNameLst>
                                          <p:attrName>fill.type</p:attrName>
                                        </p:attrNameLst>
                                      </p:cBhvr>
                                      <p:to>
                                        <p:strVal val="solid"/>
                                      </p:to>
                                    </p:set>
                                    <p:set>
                                      <p:cBhvr>
                                        <p:cTn id="189" dur="250" autoRev="1" fill="remove"/>
                                        <p:tgtEl>
                                          <p:spTgt spid="89"/>
                                        </p:tgtEl>
                                        <p:attrNameLst>
                                          <p:attrName>fill.on</p:attrName>
                                        </p:attrNameLst>
                                      </p:cBhvr>
                                      <p:to>
                                        <p:strVal val="true"/>
                                      </p:to>
                                    </p:set>
                                  </p:childTnLst>
                                </p:cTn>
                              </p:par>
                            </p:childTnLst>
                          </p:cTn>
                        </p:par>
                      </p:childTnLst>
                    </p:cTn>
                  </p:par>
                  <p:par>
                    <p:cTn id="190" fill="hold">
                      <p:stCondLst>
                        <p:cond delay="indefinite"/>
                      </p:stCondLst>
                      <p:childTnLst>
                        <p:par>
                          <p:cTn id="191" fill="hold">
                            <p:stCondLst>
                              <p:cond delay="0"/>
                            </p:stCondLst>
                            <p:childTnLst>
                              <p:par>
                                <p:cTn id="192" presetID="2" presetClass="entr" presetSubtype="4" fill="hold" grpId="0" nodeType="clickEffect">
                                  <p:stCondLst>
                                    <p:cond delay="0"/>
                                  </p:stCondLst>
                                  <p:childTnLst>
                                    <p:set>
                                      <p:cBhvr>
                                        <p:cTn id="193" dur="1" fill="hold">
                                          <p:stCondLst>
                                            <p:cond delay="0"/>
                                          </p:stCondLst>
                                        </p:cTn>
                                        <p:tgtEl>
                                          <p:spTgt spid="27"/>
                                        </p:tgtEl>
                                        <p:attrNameLst>
                                          <p:attrName>style.visibility</p:attrName>
                                        </p:attrNameLst>
                                      </p:cBhvr>
                                      <p:to>
                                        <p:strVal val="visible"/>
                                      </p:to>
                                    </p:set>
                                    <p:anim calcmode="lin" valueType="num">
                                      <p:cBhvr additive="base">
                                        <p:cTn id="194" dur="500" fill="hold"/>
                                        <p:tgtEl>
                                          <p:spTgt spid="27"/>
                                        </p:tgtEl>
                                        <p:attrNameLst>
                                          <p:attrName>ppt_x</p:attrName>
                                        </p:attrNameLst>
                                      </p:cBhvr>
                                      <p:tavLst>
                                        <p:tav tm="0">
                                          <p:val>
                                            <p:strVal val="#ppt_x"/>
                                          </p:val>
                                        </p:tav>
                                        <p:tav tm="100000">
                                          <p:val>
                                            <p:strVal val="#ppt_x"/>
                                          </p:val>
                                        </p:tav>
                                      </p:tavLst>
                                    </p:anim>
                                    <p:anim calcmode="lin" valueType="num">
                                      <p:cBhvr additive="base">
                                        <p:cTn id="19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2" presetClass="entr" presetSubtype="4" fill="hold" nodeType="clickEffect">
                                  <p:stCondLst>
                                    <p:cond delay="0"/>
                                  </p:stCondLst>
                                  <p:childTnLst>
                                    <p:set>
                                      <p:cBhvr>
                                        <p:cTn id="199" dur="1" fill="hold">
                                          <p:stCondLst>
                                            <p:cond delay="0"/>
                                          </p:stCondLst>
                                        </p:cTn>
                                        <p:tgtEl>
                                          <p:spTgt spid="30"/>
                                        </p:tgtEl>
                                        <p:attrNameLst>
                                          <p:attrName>style.visibility</p:attrName>
                                        </p:attrNameLst>
                                      </p:cBhvr>
                                      <p:to>
                                        <p:strVal val="visible"/>
                                      </p:to>
                                    </p:set>
                                    <p:anim calcmode="lin" valueType="num">
                                      <p:cBhvr additive="base">
                                        <p:cTn id="200" dur="500" fill="hold"/>
                                        <p:tgtEl>
                                          <p:spTgt spid="30"/>
                                        </p:tgtEl>
                                        <p:attrNameLst>
                                          <p:attrName>ppt_x</p:attrName>
                                        </p:attrNameLst>
                                      </p:cBhvr>
                                      <p:tavLst>
                                        <p:tav tm="0">
                                          <p:val>
                                            <p:strVal val="#ppt_x"/>
                                          </p:val>
                                        </p:tav>
                                        <p:tav tm="100000">
                                          <p:val>
                                            <p:strVal val="#ppt_x"/>
                                          </p:val>
                                        </p:tav>
                                      </p:tavLst>
                                    </p:anim>
                                    <p:anim calcmode="lin" valueType="num">
                                      <p:cBhvr additive="base">
                                        <p:cTn id="201" dur="500" fill="hold"/>
                                        <p:tgtEl>
                                          <p:spTgt spid="30"/>
                                        </p:tgtEl>
                                        <p:attrNameLst>
                                          <p:attrName>ppt_y</p:attrName>
                                        </p:attrNameLst>
                                      </p:cBhvr>
                                      <p:tavLst>
                                        <p:tav tm="0">
                                          <p:val>
                                            <p:strVal val="1+#ppt_h/2"/>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41"/>
                                        </p:tgtEl>
                                        <p:attrNameLst>
                                          <p:attrName>style.visibility</p:attrName>
                                        </p:attrNameLst>
                                      </p:cBhvr>
                                      <p:to>
                                        <p:strVal val="visible"/>
                                      </p:to>
                                    </p:set>
                                    <p:animEffect transition="in" filter="fade">
                                      <p:cBhvr>
                                        <p:cTn id="204" dur="1000"/>
                                        <p:tgtEl>
                                          <p:spTgt spid="41"/>
                                        </p:tgtEl>
                                      </p:cBhvr>
                                    </p:animEffect>
                                    <p:anim calcmode="lin" valueType="num">
                                      <p:cBhvr>
                                        <p:cTn id="205" dur="1000" fill="hold"/>
                                        <p:tgtEl>
                                          <p:spTgt spid="41"/>
                                        </p:tgtEl>
                                        <p:attrNameLst>
                                          <p:attrName>ppt_x</p:attrName>
                                        </p:attrNameLst>
                                      </p:cBhvr>
                                      <p:tavLst>
                                        <p:tav tm="0">
                                          <p:val>
                                            <p:strVal val="#ppt_x"/>
                                          </p:val>
                                        </p:tav>
                                        <p:tav tm="100000">
                                          <p:val>
                                            <p:strVal val="#ppt_x"/>
                                          </p:val>
                                        </p:tav>
                                      </p:tavLst>
                                    </p:anim>
                                    <p:anim calcmode="lin" valueType="num">
                                      <p:cBhvr>
                                        <p:cTn id="20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nodeType="clickEffect">
                                  <p:stCondLst>
                                    <p:cond delay="0"/>
                                  </p:stCondLst>
                                  <p:childTnLst>
                                    <p:set>
                                      <p:cBhvr>
                                        <p:cTn id="210" dur="1" fill="hold">
                                          <p:stCondLst>
                                            <p:cond delay="0"/>
                                          </p:stCondLst>
                                        </p:cTn>
                                        <p:tgtEl>
                                          <p:spTgt spid="44"/>
                                        </p:tgtEl>
                                        <p:attrNameLst>
                                          <p:attrName>style.visibility</p:attrName>
                                        </p:attrNameLst>
                                      </p:cBhvr>
                                      <p:to>
                                        <p:strVal val="visible"/>
                                      </p:to>
                                    </p:set>
                                    <p:anim calcmode="lin" valueType="num">
                                      <p:cBhvr additive="base">
                                        <p:cTn id="211" dur="500" fill="hold"/>
                                        <p:tgtEl>
                                          <p:spTgt spid="44"/>
                                        </p:tgtEl>
                                        <p:attrNameLst>
                                          <p:attrName>ppt_x</p:attrName>
                                        </p:attrNameLst>
                                      </p:cBhvr>
                                      <p:tavLst>
                                        <p:tav tm="0">
                                          <p:val>
                                            <p:strVal val="#ppt_x"/>
                                          </p:val>
                                        </p:tav>
                                        <p:tav tm="100000">
                                          <p:val>
                                            <p:strVal val="#ppt_x"/>
                                          </p:val>
                                        </p:tav>
                                      </p:tavLst>
                                    </p:anim>
                                    <p:anim calcmode="lin" valueType="num">
                                      <p:cBhvr additive="base">
                                        <p:cTn id="212" dur="500" fill="hold"/>
                                        <p:tgtEl>
                                          <p:spTgt spid="44"/>
                                        </p:tgtEl>
                                        <p:attrNameLst>
                                          <p:attrName>ppt_y</p:attrName>
                                        </p:attrNameLst>
                                      </p:cBhvr>
                                      <p:tavLst>
                                        <p:tav tm="0">
                                          <p:val>
                                            <p:strVal val="1+#ppt_h/2"/>
                                          </p:val>
                                        </p:tav>
                                        <p:tav tm="100000">
                                          <p:val>
                                            <p:strVal val="#ppt_y"/>
                                          </p:val>
                                        </p:tav>
                                      </p:tavLst>
                                    </p:anim>
                                  </p:childTnLst>
                                </p:cTn>
                              </p:par>
                              <p:par>
                                <p:cTn id="213" presetID="2" presetClass="entr" presetSubtype="8" fill="hold" grpId="0" nodeType="withEffect">
                                  <p:stCondLst>
                                    <p:cond delay="0"/>
                                  </p:stCondLst>
                                  <p:childTnLst>
                                    <p:set>
                                      <p:cBhvr>
                                        <p:cTn id="214" dur="1" fill="hold">
                                          <p:stCondLst>
                                            <p:cond delay="0"/>
                                          </p:stCondLst>
                                        </p:cTn>
                                        <p:tgtEl>
                                          <p:spTgt spid="42"/>
                                        </p:tgtEl>
                                        <p:attrNameLst>
                                          <p:attrName>style.visibility</p:attrName>
                                        </p:attrNameLst>
                                      </p:cBhvr>
                                      <p:to>
                                        <p:strVal val="visible"/>
                                      </p:to>
                                    </p:set>
                                    <p:anim calcmode="lin" valueType="num">
                                      <p:cBhvr additive="base">
                                        <p:cTn id="215" dur="500" fill="hold"/>
                                        <p:tgtEl>
                                          <p:spTgt spid="42"/>
                                        </p:tgtEl>
                                        <p:attrNameLst>
                                          <p:attrName>ppt_x</p:attrName>
                                        </p:attrNameLst>
                                      </p:cBhvr>
                                      <p:tavLst>
                                        <p:tav tm="0">
                                          <p:val>
                                            <p:strVal val="0-#ppt_w/2"/>
                                          </p:val>
                                        </p:tav>
                                        <p:tav tm="100000">
                                          <p:val>
                                            <p:strVal val="#ppt_x"/>
                                          </p:val>
                                        </p:tav>
                                      </p:tavLst>
                                    </p:anim>
                                    <p:anim calcmode="lin" valueType="num">
                                      <p:cBhvr additive="base">
                                        <p:cTn id="216"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2" presetClass="entr" presetSubtype="4" fill="hold" nodeType="clickEffect">
                                  <p:stCondLst>
                                    <p:cond delay="0"/>
                                  </p:stCondLst>
                                  <p:childTnLst>
                                    <p:set>
                                      <p:cBhvr>
                                        <p:cTn id="220" dur="1" fill="hold">
                                          <p:stCondLst>
                                            <p:cond delay="0"/>
                                          </p:stCondLst>
                                        </p:cTn>
                                        <p:tgtEl>
                                          <p:spTgt spid="54"/>
                                        </p:tgtEl>
                                        <p:attrNameLst>
                                          <p:attrName>style.visibility</p:attrName>
                                        </p:attrNameLst>
                                      </p:cBhvr>
                                      <p:to>
                                        <p:strVal val="visible"/>
                                      </p:to>
                                    </p:set>
                                    <p:anim calcmode="lin" valueType="num">
                                      <p:cBhvr additive="base">
                                        <p:cTn id="221" dur="500" fill="hold"/>
                                        <p:tgtEl>
                                          <p:spTgt spid="54"/>
                                        </p:tgtEl>
                                        <p:attrNameLst>
                                          <p:attrName>ppt_x</p:attrName>
                                        </p:attrNameLst>
                                      </p:cBhvr>
                                      <p:tavLst>
                                        <p:tav tm="0">
                                          <p:val>
                                            <p:strVal val="#ppt_x"/>
                                          </p:val>
                                        </p:tav>
                                        <p:tav tm="100000">
                                          <p:val>
                                            <p:strVal val="#ppt_x"/>
                                          </p:val>
                                        </p:tav>
                                      </p:tavLst>
                                    </p:anim>
                                    <p:anim calcmode="lin" valueType="num">
                                      <p:cBhvr additive="base">
                                        <p:cTn id="222" dur="500" fill="hold"/>
                                        <p:tgtEl>
                                          <p:spTgt spid="54"/>
                                        </p:tgtEl>
                                        <p:attrNameLst>
                                          <p:attrName>ppt_y</p:attrName>
                                        </p:attrNameLst>
                                      </p:cBhvr>
                                      <p:tavLst>
                                        <p:tav tm="0">
                                          <p:val>
                                            <p:strVal val="1+#ppt_h/2"/>
                                          </p:val>
                                        </p:tav>
                                        <p:tav tm="100000">
                                          <p:val>
                                            <p:strVal val="#ppt_y"/>
                                          </p:val>
                                        </p:tav>
                                      </p:tavLst>
                                    </p:anim>
                                  </p:childTnLst>
                                </p:cTn>
                              </p:par>
                              <p:par>
                                <p:cTn id="223" presetID="2" presetClass="entr" presetSubtype="8" fill="hold" grpId="0" nodeType="withEffect">
                                  <p:stCondLst>
                                    <p:cond delay="0"/>
                                  </p:stCondLst>
                                  <p:childTnLst>
                                    <p:set>
                                      <p:cBhvr>
                                        <p:cTn id="224" dur="1" fill="hold">
                                          <p:stCondLst>
                                            <p:cond delay="0"/>
                                          </p:stCondLst>
                                        </p:cTn>
                                        <p:tgtEl>
                                          <p:spTgt spid="43"/>
                                        </p:tgtEl>
                                        <p:attrNameLst>
                                          <p:attrName>style.visibility</p:attrName>
                                        </p:attrNameLst>
                                      </p:cBhvr>
                                      <p:to>
                                        <p:strVal val="visible"/>
                                      </p:to>
                                    </p:set>
                                    <p:anim calcmode="lin" valueType="num">
                                      <p:cBhvr additive="base">
                                        <p:cTn id="225" dur="500" fill="hold"/>
                                        <p:tgtEl>
                                          <p:spTgt spid="43"/>
                                        </p:tgtEl>
                                        <p:attrNameLst>
                                          <p:attrName>ppt_x</p:attrName>
                                        </p:attrNameLst>
                                      </p:cBhvr>
                                      <p:tavLst>
                                        <p:tav tm="0">
                                          <p:val>
                                            <p:strVal val="0-#ppt_w/2"/>
                                          </p:val>
                                        </p:tav>
                                        <p:tav tm="100000">
                                          <p:val>
                                            <p:strVal val="#ppt_x"/>
                                          </p:val>
                                        </p:tav>
                                      </p:tavLst>
                                    </p:anim>
                                    <p:anim calcmode="lin" valueType="num">
                                      <p:cBhvr additive="base">
                                        <p:cTn id="226"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2" presetClass="entr" presetSubtype="4" fill="hold" nodeType="clickEffect">
                                  <p:stCondLst>
                                    <p:cond delay="0"/>
                                  </p:stCondLst>
                                  <p:childTnLst>
                                    <p:set>
                                      <p:cBhvr>
                                        <p:cTn id="230" dur="1" fill="hold">
                                          <p:stCondLst>
                                            <p:cond delay="0"/>
                                          </p:stCondLst>
                                        </p:cTn>
                                        <p:tgtEl>
                                          <p:spTgt spid="64"/>
                                        </p:tgtEl>
                                        <p:attrNameLst>
                                          <p:attrName>style.visibility</p:attrName>
                                        </p:attrNameLst>
                                      </p:cBhvr>
                                      <p:to>
                                        <p:strVal val="visible"/>
                                      </p:to>
                                    </p:set>
                                    <p:anim calcmode="lin" valueType="num">
                                      <p:cBhvr additive="base">
                                        <p:cTn id="231" dur="500" fill="hold"/>
                                        <p:tgtEl>
                                          <p:spTgt spid="64"/>
                                        </p:tgtEl>
                                        <p:attrNameLst>
                                          <p:attrName>ppt_x</p:attrName>
                                        </p:attrNameLst>
                                      </p:cBhvr>
                                      <p:tavLst>
                                        <p:tav tm="0">
                                          <p:val>
                                            <p:strVal val="#ppt_x"/>
                                          </p:val>
                                        </p:tav>
                                        <p:tav tm="100000">
                                          <p:val>
                                            <p:strVal val="#ppt_x"/>
                                          </p:val>
                                        </p:tav>
                                      </p:tavLst>
                                    </p:anim>
                                    <p:anim calcmode="lin" valueType="num">
                                      <p:cBhvr additive="base">
                                        <p:cTn id="232" dur="500" fill="hold"/>
                                        <p:tgtEl>
                                          <p:spTgt spid="64"/>
                                        </p:tgtEl>
                                        <p:attrNameLst>
                                          <p:attrName>ppt_y</p:attrName>
                                        </p:attrNameLst>
                                      </p:cBhvr>
                                      <p:tavLst>
                                        <p:tav tm="0">
                                          <p:val>
                                            <p:strVal val="1+#ppt_h/2"/>
                                          </p:val>
                                        </p:tav>
                                        <p:tav tm="100000">
                                          <p:val>
                                            <p:strVal val="#ppt_y"/>
                                          </p:val>
                                        </p:tav>
                                      </p:tavLst>
                                    </p:anim>
                                  </p:childTnLst>
                                </p:cTn>
                              </p:par>
                              <p:par>
                                <p:cTn id="233" presetID="2" presetClass="entr" presetSubtype="8" fill="hold" grpId="0" nodeType="withEffect">
                                  <p:stCondLst>
                                    <p:cond delay="0"/>
                                  </p:stCondLst>
                                  <p:childTnLst>
                                    <p:set>
                                      <p:cBhvr>
                                        <p:cTn id="234" dur="1" fill="hold">
                                          <p:stCondLst>
                                            <p:cond delay="0"/>
                                          </p:stCondLst>
                                        </p:cTn>
                                        <p:tgtEl>
                                          <p:spTgt spid="63"/>
                                        </p:tgtEl>
                                        <p:attrNameLst>
                                          <p:attrName>style.visibility</p:attrName>
                                        </p:attrNameLst>
                                      </p:cBhvr>
                                      <p:to>
                                        <p:strVal val="visible"/>
                                      </p:to>
                                    </p:set>
                                    <p:anim calcmode="lin" valueType="num">
                                      <p:cBhvr additive="base">
                                        <p:cTn id="235" dur="500" fill="hold"/>
                                        <p:tgtEl>
                                          <p:spTgt spid="63"/>
                                        </p:tgtEl>
                                        <p:attrNameLst>
                                          <p:attrName>ppt_x</p:attrName>
                                        </p:attrNameLst>
                                      </p:cBhvr>
                                      <p:tavLst>
                                        <p:tav tm="0">
                                          <p:val>
                                            <p:strVal val="0-#ppt_w/2"/>
                                          </p:val>
                                        </p:tav>
                                        <p:tav tm="100000">
                                          <p:val>
                                            <p:strVal val="#ppt_x"/>
                                          </p:val>
                                        </p:tav>
                                      </p:tavLst>
                                    </p:anim>
                                    <p:anim calcmode="lin" valueType="num">
                                      <p:cBhvr additive="base">
                                        <p:cTn id="236"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2" presetClass="entr" presetSubtype="4" fill="hold" nodeType="clickEffect">
                                  <p:stCondLst>
                                    <p:cond delay="0"/>
                                  </p:stCondLst>
                                  <p:childTnLst>
                                    <p:set>
                                      <p:cBhvr>
                                        <p:cTn id="240" dur="1" fill="hold">
                                          <p:stCondLst>
                                            <p:cond delay="0"/>
                                          </p:stCondLst>
                                        </p:cTn>
                                        <p:tgtEl>
                                          <p:spTgt spid="83"/>
                                        </p:tgtEl>
                                        <p:attrNameLst>
                                          <p:attrName>style.visibility</p:attrName>
                                        </p:attrNameLst>
                                      </p:cBhvr>
                                      <p:to>
                                        <p:strVal val="visible"/>
                                      </p:to>
                                    </p:set>
                                    <p:anim calcmode="lin" valueType="num">
                                      <p:cBhvr additive="base">
                                        <p:cTn id="241" dur="500" fill="hold"/>
                                        <p:tgtEl>
                                          <p:spTgt spid="83"/>
                                        </p:tgtEl>
                                        <p:attrNameLst>
                                          <p:attrName>ppt_x</p:attrName>
                                        </p:attrNameLst>
                                      </p:cBhvr>
                                      <p:tavLst>
                                        <p:tav tm="0">
                                          <p:val>
                                            <p:strVal val="#ppt_x"/>
                                          </p:val>
                                        </p:tav>
                                        <p:tav tm="100000">
                                          <p:val>
                                            <p:strVal val="#ppt_x"/>
                                          </p:val>
                                        </p:tav>
                                      </p:tavLst>
                                    </p:anim>
                                    <p:anim calcmode="lin" valueType="num">
                                      <p:cBhvr additive="base">
                                        <p:cTn id="242" dur="500" fill="hold"/>
                                        <p:tgtEl>
                                          <p:spTgt spid="83"/>
                                        </p:tgtEl>
                                        <p:attrNameLst>
                                          <p:attrName>ppt_y</p:attrName>
                                        </p:attrNameLst>
                                      </p:cBhvr>
                                      <p:tavLst>
                                        <p:tav tm="0">
                                          <p:val>
                                            <p:strVal val="1+#ppt_h/2"/>
                                          </p:val>
                                        </p:tav>
                                        <p:tav tm="100000">
                                          <p:val>
                                            <p:strVal val="#ppt_y"/>
                                          </p:val>
                                        </p:tav>
                                      </p:tavLst>
                                    </p:anim>
                                  </p:childTnLst>
                                </p:cTn>
                              </p:par>
                              <p:par>
                                <p:cTn id="243" presetID="2" presetClass="entr" presetSubtype="8" fill="hold" grpId="0" nodeType="withEffect">
                                  <p:stCondLst>
                                    <p:cond delay="0"/>
                                  </p:stCondLst>
                                  <p:childTnLst>
                                    <p:set>
                                      <p:cBhvr>
                                        <p:cTn id="244" dur="1" fill="hold">
                                          <p:stCondLst>
                                            <p:cond delay="0"/>
                                          </p:stCondLst>
                                        </p:cTn>
                                        <p:tgtEl>
                                          <p:spTgt spid="84"/>
                                        </p:tgtEl>
                                        <p:attrNameLst>
                                          <p:attrName>style.visibility</p:attrName>
                                        </p:attrNameLst>
                                      </p:cBhvr>
                                      <p:to>
                                        <p:strVal val="visible"/>
                                      </p:to>
                                    </p:set>
                                    <p:anim calcmode="lin" valueType="num">
                                      <p:cBhvr additive="base">
                                        <p:cTn id="245" dur="500" fill="hold"/>
                                        <p:tgtEl>
                                          <p:spTgt spid="84"/>
                                        </p:tgtEl>
                                        <p:attrNameLst>
                                          <p:attrName>ppt_x</p:attrName>
                                        </p:attrNameLst>
                                      </p:cBhvr>
                                      <p:tavLst>
                                        <p:tav tm="0">
                                          <p:val>
                                            <p:strVal val="0-#ppt_w/2"/>
                                          </p:val>
                                        </p:tav>
                                        <p:tav tm="100000">
                                          <p:val>
                                            <p:strVal val="#ppt_x"/>
                                          </p:val>
                                        </p:tav>
                                      </p:tavLst>
                                    </p:anim>
                                    <p:anim calcmode="lin" valueType="num">
                                      <p:cBhvr additive="base">
                                        <p:cTn id="246"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p:bldP spid="27" grpId="0"/>
      <p:bldP spid="41" grpId="0"/>
      <p:bldP spid="42" grpId="0"/>
      <p:bldP spid="43" grpId="0"/>
      <p:bldP spid="63" grpId="0"/>
      <p:bldP spid="84" grpId="0"/>
      <p:bldP spid="2" grpId="0" animBg="1"/>
      <p:bldP spid="3"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87" grpId="0" animBg="1"/>
      <p:bldP spid="89" grpId="0" animBg="1"/>
      <p:bldP spid="8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2EBC0A3-00C9-4EBF-44DF-EB81940724E4}"/>
              </a:ext>
            </a:extLst>
          </p:cNvPr>
          <p:cNvPicPr>
            <a:picLocks noChangeAspect="1"/>
          </p:cNvPicPr>
          <p:nvPr/>
        </p:nvPicPr>
        <p:blipFill>
          <a:blip r:embed="rId2"/>
          <a:stretch>
            <a:fillRect/>
          </a:stretch>
        </p:blipFill>
        <p:spPr>
          <a:xfrm>
            <a:off x="7065949" y="122796"/>
            <a:ext cx="4909207" cy="589586"/>
          </a:xfrm>
          <a:prstGeom prst="rect">
            <a:avLst/>
          </a:prstGeom>
        </p:spPr>
      </p:pic>
      <p:pic>
        <p:nvPicPr>
          <p:cNvPr id="7" name="Image 6">
            <a:extLst>
              <a:ext uri="{FF2B5EF4-FFF2-40B4-BE49-F238E27FC236}">
                <a16:creationId xmlns:a16="http://schemas.microsoft.com/office/drawing/2014/main" id="{B95FC122-E6EC-25AC-7583-BFFBE880476B}"/>
              </a:ext>
            </a:extLst>
          </p:cNvPr>
          <p:cNvPicPr>
            <a:picLocks noChangeAspect="1"/>
          </p:cNvPicPr>
          <p:nvPr/>
        </p:nvPicPr>
        <p:blipFill>
          <a:blip r:embed="rId3"/>
          <a:stretch>
            <a:fillRect/>
          </a:stretch>
        </p:blipFill>
        <p:spPr>
          <a:xfrm>
            <a:off x="3159714" y="122796"/>
            <a:ext cx="3724795" cy="514422"/>
          </a:xfrm>
          <a:prstGeom prst="rect">
            <a:avLst/>
          </a:prstGeom>
        </p:spPr>
      </p:pic>
      <p:pic>
        <p:nvPicPr>
          <p:cNvPr id="11" name="Image 10">
            <a:extLst>
              <a:ext uri="{FF2B5EF4-FFF2-40B4-BE49-F238E27FC236}">
                <a16:creationId xmlns:a16="http://schemas.microsoft.com/office/drawing/2014/main" id="{0A530ED9-36A7-6902-4B2E-442FA6AF06D2}"/>
              </a:ext>
            </a:extLst>
          </p:cNvPr>
          <p:cNvPicPr>
            <a:picLocks noChangeAspect="1"/>
          </p:cNvPicPr>
          <p:nvPr/>
        </p:nvPicPr>
        <p:blipFill>
          <a:blip r:embed="rId4"/>
          <a:stretch>
            <a:fillRect/>
          </a:stretch>
        </p:blipFill>
        <p:spPr>
          <a:xfrm>
            <a:off x="5394078" y="691115"/>
            <a:ext cx="5772956" cy="552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 14">
            <a:extLst>
              <a:ext uri="{FF2B5EF4-FFF2-40B4-BE49-F238E27FC236}">
                <a16:creationId xmlns:a16="http://schemas.microsoft.com/office/drawing/2014/main" id="{D3126EA9-788C-02FE-AA15-0ADB5E0AEE7A}"/>
              </a:ext>
            </a:extLst>
          </p:cNvPr>
          <p:cNvPicPr>
            <a:picLocks noChangeAspect="1"/>
          </p:cNvPicPr>
          <p:nvPr/>
        </p:nvPicPr>
        <p:blipFill>
          <a:blip r:embed="rId5"/>
          <a:stretch>
            <a:fillRect/>
          </a:stretch>
        </p:blipFill>
        <p:spPr>
          <a:xfrm>
            <a:off x="2402811" y="1428815"/>
            <a:ext cx="8764223" cy="6192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Image 16">
            <a:extLst>
              <a:ext uri="{FF2B5EF4-FFF2-40B4-BE49-F238E27FC236}">
                <a16:creationId xmlns:a16="http://schemas.microsoft.com/office/drawing/2014/main" id="{8701B245-CD80-F023-9587-D8E003201FF9}"/>
              </a:ext>
            </a:extLst>
          </p:cNvPr>
          <p:cNvPicPr>
            <a:picLocks noChangeAspect="1"/>
          </p:cNvPicPr>
          <p:nvPr/>
        </p:nvPicPr>
        <p:blipFill>
          <a:blip r:embed="rId6"/>
          <a:stretch>
            <a:fillRect/>
          </a:stretch>
        </p:blipFill>
        <p:spPr>
          <a:xfrm>
            <a:off x="2964864" y="2233199"/>
            <a:ext cx="8202170" cy="628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5" name="Image 44">
            <a:extLst>
              <a:ext uri="{FF2B5EF4-FFF2-40B4-BE49-F238E27FC236}">
                <a16:creationId xmlns:a16="http://schemas.microsoft.com/office/drawing/2014/main" id="{287826EE-111E-9E2B-1213-A1791EDA45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2428" y="2953156"/>
            <a:ext cx="5305795" cy="3904844"/>
          </a:xfrm>
          <a:prstGeom prst="rect">
            <a:avLst/>
          </a:prstGeom>
        </p:spPr>
      </p:pic>
    </p:spTree>
    <p:extLst>
      <p:ext uri="{BB962C8B-B14F-4D97-AF65-F5344CB8AC3E}">
        <p14:creationId xmlns:p14="http://schemas.microsoft.com/office/powerpoint/2010/main" val="13235837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290">
                                          <p:stCondLst>
                                            <p:cond delay="0"/>
                                          </p:stCondLst>
                                        </p:cTn>
                                        <p:tgtEl>
                                          <p:spTgt spid="11"/>
                                        </p:tgtEl>
                                      </p:cBhvr>
                                    </p:animEffect>
                                    <p:anim calcmode="lin" valueType="num">
                                      <p:cBhvr>
                                        <p:cTn id="14"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19" dur="13">
                                          <p:stCondLst>
                                            <p:cond delay="325"/>
                                          </p:stCondLst>
                                        </p:cTn>
                                        <p:tgtEl>
                                          <p:spTgt spid="11"/>
                                        </p:tgtEl>
                                      </p:cBhvr>
                                      <p:to x="100000" y="60000"/>
                                    </p:animScale>
                                    <p:animScale>
                                      <p:cBhvr>
                                        <p:cTn id="20" dur="83" decel="50000">
                                          <p:stCondLst>
                                            <p:cond delay="338"/>
                                          </p:stCondLst>
                                        </p:cTn>
                                        <p:tgtEl>
                                          <p:spTgt spid="11"/>
                                        </p:tgtEl>
                                      </p:cBhvr>
                                      <p:to x="100000" y="100000"/>
                                    </p:animScale>
                                    <p:animScale>
                                      <p:cBhvr>
                                        <p:cTn id="21" dur="13">
                                          <p:stCondLst>
                                            <p:cond delay="656"/>
                                          </p:stCondLst>
                                        </p:cTn>
                                        <p:tgtEl>
                                          <p:spTgt spid="11"/>
                                        </p:tgtEl>
                                      </p:cBhvr>
                                      <p:to x="100000" y="80000"/>
                                    </p:animScale>
                                    <p:animScale>
                                      <p:cBhvr>
                                        <p:cTn id="22" dur="83" decel="50000">
                                          <p:stCondLst>
                                            <p:cond delay="669"/>
                                          </p:stCondLst>
                                        </p:cTn>
                                        <p:tgtEl>
                                          <p:spTgt spid="11"/>
                                        </p:tgtEl>
                                      </p:cBhvr>
                                      <p:to x="100000" y="100000"/>
                                    </p:animScale>
                                    <p:animScale>
                                      <p:cBhvr>
                                        <p:cTn id="23" dur="13">
                                          <p:stCondLst>
                                            <p:cond delay="821"/>
                                          </p:stCondLst>
                                        </p:cTn>
                                        <p:tgtEl>
                                          <p:spTgt spid="11"/>
                                        </p:tgtEl>
                                      </p:cBhvr>
                                      <p:to x="100000" y="90000"/>
                                    </p:animScale>
                                    <p:animScale>
                                      <p:cBhvr>
                                        <p:cTn id="24" dur="83" decel="50000">
                                          <p:stCondLst>
                                            <p:cond delay="834"/>
                                          </p:stCondLst>
                                        </p:cTn>
                                        <p:tgtEl>
                                          <p:spTgt spid="11"/>
                                        </p:tgtEl>
                                      </p:cBhvr>
                                      <p:to x="100000" y="100000"/>
                                    </p:animScale>
                                    <p:animScale>
                                      <p:cBhvr>
                                        <p:cTn id="25" dur="13">
                                          <p:stCondLst>
                                            <p:cond delay="904"/>
                                          </p:stCondLst>
                                        </p:cTn>
                                        <p:tgtEl>
                                          <p:spTgt spid="11"/>
                                        </p:tgtEl>
                                      </p:cBhvr>
                                      <p:to x="100000" y="95000"/>
                                    </p:animScale>
                                    <p:animScale>
                                      <p:cBhvr>
                                        <p:cTn id="26" dur="83" decel="50000">
                                          <p:stCondLst>
                                            <p:cond delay="917"/>
                                          </p:stCondLst>
                                        </p:cTn>
                                        <p:tgtEl>
                                          <p:spTgt spid="11"/>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290">
                                          <p:stCondLst>
                                            <p:cond delay="0"/>
                                          </p:stCondLst>
                                        </p:cTn>
                                        <p:tgtEl>
                                          <p:spTgt spid="15"/>
                                        </p:tgtEl>
                                      </p:cBhvr>
                                    </p:animEffect>
                                    <p:anim calcmode="lin" valueType="num">
                                      <p:cBhvr>
                                        <p:cTn id="32"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3"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4"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35"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36"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37" dur="13">
                                          <p:stCondLst>
                                            <p:cond delay="325"/>
                                          </p:stCondLst>
                                        </p:cTn>
                                        <p:tgtEl>
                                          <p:spTgt spid="15"/>
                                        </p:tgtEl>
                                      </p:cBhvr>
                                      <p:to x="100000" y="60000"/>
                                    </p:animScale>
                                    <p:animScale>
                                      <p:cBhvr>
                                        <p:cTn id="38" dur="83" decel="50000">
                                          <p:stCondLst>
                                            <p:cond delay="338"/>
                                          </p:stCondLst>
                                        </p:cTn>
                                        <p:tgtEl>
                                          <p:spTgt spid="15"/>
                                        </p:tgtEl>
                                      </p:cBhvr>
                                      <p:to x="100000" y="100000"/>
                                    </p:animScale>
                                    <p:animScale>
                                      <p:cBhvr>
                                        <p:cTn id="39" dur="13">
                                          <p:stCondLst>
                                            <p:cond delay="656"/>
                                          </p:stCondLst>
                                        </p:cTn>
                                        <p:tgtEl>
                                          <p:spTgt spid="15"/>
                                        </p:tgtEl>
                                      </p:cBhvr>
                                      <p:to x="100000" y="80000"/>
                                    </p:animScale>
                                    <p:animScale>
                                      <p:cBhvr>
                                        <p:cTn id="40" dur="83" decel="50000">
                                          <p:stCondLst>
                                            <p:cond delay="669"/>
                                          </p:stCondLst>
                                        </p:cTn>
                                        <p:tgtEl>
                                          <p:spTgt spid="15"/>
                                        </p:tgtEl>
                                      </p:cBhvr>
                                      <p:to x="100000" y="100000"/>
                                    </p:animScale>
                                    <p:animScale>
                                      <p:cBhvr>
                                        <p:cTn id="41" dur="13">
                                          <p:stCondLst>
                                            <p:cond delay="821"/>
                                          </p:stCondLst>
                                        </p:cTn>
                                        <p:tgtEl>
                                          <p:spTgt spid="15"/>
                                        </p:tgtEl>
                                      </p:cBhvr>
                                      <p:to x="100000" y="90000"/>
                                    </p:animScale>
                                    <p:animScale>
                                      <p:cBhvr>
                                        <p:cTn id="42" dur="83" decel="50000">
                                          <p:stCondLst>
                                            <p:cond delay="834"/>
                                          </p:stCondLst>
                                        </p:cTn>
                                        <p:tgtEl>
                                          <p:spTgt spid="15"/>
                                        </p:tgtEl>
                                      </p:cBhvr>
                                      <p:to x="100000" y="100000"/>
                                    </p:animScale>
                                    <p:animScale>
                                      <p:cBhvr>
                                        <p:cTn id="43" dur="13">
                                          <p:stCondLst>
                                            <p:cond delay="904"/>
                                          </p:stCondLst>
                                        </p:cTn>
                                        <p:tgtEl>
                                          <p:spTgt spid="15"/>
                                        </p:tgtEl>
                                      </p:cBhvr>
                                      <p:to x="100000" y="95000"/>
                                    </p:animScale>
                                    <p:animScale>
                                      <p:cBhvr>
                                        <p:cTn id="44" dur="83" decel="50000">
                                          <p:stCondLst>
                                            <p:cond delay="917"/>
                                          </p:stCondLst>
                                        </p:cTn>
                                        <p:tgtEl>
                                          <p:spTgt spid="15"/>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290">
                                          <p:stCondLst>
                                            <p:cond delay="0"/>
                                          </p:stCondLst>
                                        </p:cTn>
                                        <p:tgtEl>
                                          <p:spTgt spid="17"/>
                                        </p:tgtEl>
                                      </p:cBhvr>
                                    </p:animEffect>
                                    <p:anim calcmode="lin" valueType="num">
                                      <p:cBhvr>
                                        <p:cTn id="50"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1"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2"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53"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54"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55" dur="13">
                                          <p:stCondLst>
                                            <p:cond delay="325"/>
                                          </p:stCondLst>
                                        </p:cTn>
                                        <p:tgtEl>
                                          <p:spTgt spid="17"/>
                                        </p:tgtEl>
                                      </p:cBhvr>
                                      <p:to x="100000" y="60000"/>
                                    </p:animScale>
                                    <p:animScale>
                                      <p:cBhvr>
                                        <p:cTn id="56" dur="83" decel="50000">
                                          <p:stCondLst>
                                            <p:cond delay="338"/>
                                          </p:stCondLst>
                                        </p:cTn>
                                        <p:tgtEl>
                                          <p:spTgt spid="17"/>
                                        </p:tgtEl>
                                      </p:cBhvr>
                                      <p:to x="100000" y="100000"/>
                                    </p:animScale>
                                    <p:animScale>
                                      <p:cBhvr>
                                        <p:cTn id="57" dur="13">
                                          <p:stCondLst>
                                            <p:cond delay="656"/>
                                          </p:stCondLst>
                                        </p:cTn>
                                        <p:tgtEl>
                                          <p:spTgt spid="17"/>
                                        </p:tgtEl>
                                      </p:cBhvr>
                                      <p:to x="100000" y="80000"/>
                                    </p:animScale>
                                    <p:animScale>
                                      <p:cBhvr>
                                        <p:cTn id="58" dur="83" decel="50000">
                                          <p:stCondLst>
                                            <p:cond delay="669"/>
                                          </p:stCondLst>
                                        </p:cTn>
                                        <p:tgtEl>
                                          <p:spTgt spid="17"/>
                                        </p:tgtEl>
                                      </p:cBhvr>
                                      <p:to x="100000" y="100000"/>
                                    </p:animScale>
                                    <p:animScale>
                                      <p:cBhvr>
                                        <p:cTn id="59" dur="13">
                                          <p:stCondLst>
                                            <p:cond delay="821"/>
                                          </p:stCondLst>
                                        </p:cTn>
                                        <p:tgtEl>
                                          <p:spTgt spid="17"/>
                                        </p:tgtEl>
                                      </p:cBhvr>
                                      <p:to x="100000" y="90000"/>
                                    </p:animScale>
                                    <p:animScale>
                                      <p:cBhvr>
                                        <p:cTn id="60" dur="83" decel="50000">
                                          <p:stCondLst>
                                            <p:cond delay="834"/>
                                          </p:stCondLst>
                                        </p:cTn>
                                        <p:tgtEl>
                                          <p:spTgt spid="17"/>
                                        </p:tgtEl>
                                      </p:cBhvr>
                                      <p:to x="100000" y="100000"/>
                                    </p:animScale>
                                    <p:animScale>
                                      <p:cBhvr>
                                        <p:cTn id="61" dur="13">
                                          <p:stCondLst>
                                            <p:cond delay="904"/>
                                          </p:stCondLst>
                                        </p:cTn>
                                        <p:tgtEl>
                                          <p:spTgt spid="17"/>
                                        </p:tgtEl>
                                      </p:cBhvr>
                                      <p:to x="100000" y="95000"/>
                                    </p:animScale>
                                    <p:animScale>
                                      <p:cBhvr>
                                        <p:cTn id="62" dur="83" decel="50000">
                                          <p:stCondLst>
                                            <p:cond delay="917"/>
                                          </p:stCondLst>
                                        </p:cTn>
                                        <p:tgtEl>
                                          <p:spTgt spid="17"/>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randombar(horizontal)">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F7A09BB-A914-1CCD-8316-05197A150E9A}"/>
              </a:ext>
            </a:extLst>
          </p:cNvPr>
          <p:cNvPicPr>
            <a:picLocks noChangeAspect="1"/>
          </p:cNvPicPr>
          <p:nvPr/>
        </p:nvPicPr>
        <p:blipFill>
          <a:blip r:embed="rId2"/>
          <a:stretch>
            <a:fillRect/>
          </a:stretch>
        </p:blipFill>
        <p:spPr>
          <a:xfrm>
            <a:off x="7953074" y="155122"/>
            <a:ext cx="3916075" cy="801808"/>
          </a:xfrm>
          <a:prstGeom prst="rect">
            <a:avLst/>
          </a:prstGeom>
        </p:spPr>
      </p:pic>
      <p:pic>
        <p:nvPicPr>
          <p:cNvPr id="11" name="Image 10">
            <a:extLst>
              <a:ext uri="{FF2B5EF4-FFF2-40B4-BE49-F238E27FC236}">
                <a16:creationId xmlns:a16="http://schemas.microsoft.com/office/drawing/2014/main" id="{764C714E-4CB9-23C9-B971-C94E79399C6D}"/>
              </a:ext>
            </a:extLst>
          </p:cNvPr>
          <p:cNvPicPr>
            <a:picLocks noChangeAspect="1"/>
          </p:cNvPicPr>
          <p:nvPr/>
        </p:nvPicPr>
        <p:blipFill>
          <a:blip r:embed="rId3"/>
          <a:stretch>
            <a:fillRect/>
          </a:stretch>
        </p:blipFill>
        <p:spPr>
          <a:xfrm>
            <a:off x="1313370" y="0"/>
            <a:ext cx="2781688" cy="1162212"/>
          </a:xfrm>
          <a:prstGeom prst="rect">
            <a:avLst/>
          </a:prstGeom>
        </p:spPr>
      </p:pic>
      <p:pic>
        <p:nvPicPr>
          <p:cNvPr id="13" name="Image 12">
            <a:extLst>
              <a:ext uri="{FF2B5EF4-FFF2-40B4-BE49-F238E27FC236}">
                <a16:creationId xmlns:a16="http://schemas.microsoft.com/office/drawing/2014/main" id="{6E42CD6D-0F9C-8077-39F8-78943A5CFFB3}"/>
              </a:ext>
            </a:extLst>
          </p:cNvPr>
          <p:cNvPicPr>
            <a:picLocks noChangeAspect="1"/>
          </p:cNvPicPr>
          <p:nvPr/>
        </p:nvPicPr>
        <p:blipFill>
          <a:blip r:embed="rId4"/>
          <a:stretch>
            <a:fillRect/>
          </a:stretch>
        </p:blipFill>
        <p:spPr>
          <a:xfrm>
            <a:off x="4238927" y="0"/>
            <a:ext cx="1057423" cy="1209844"/>
          </a:xfrm>
          <a:prstGeom prst="rect">
            <a:avLst/>
          </a:prstGeom>
        </p:spPr>
      </p:pic>
      <p:pic>
        <p:nvPicPr>
          <p:cNvPr id="15" name="Image 14">
            <a:extLst>
              <a:ext uri="{FF2B5EF4-FFF2-40B4-BE49-F238E27FC236}">
                <a16:creationId xmlns:a16="http://schemas.microsoft.com/office/drawing/2014/main" id="{3F17A159-11E2-5F49-A5C5-5970ADB5233F}"/>
              </a:ext>
            </a:extLst>
          </p:cNvPr>
          <p:cNvPicPr>
            <a:picLocks noChangeAspect="1"/>
          </p:cNvPicPr>
          <p:nvPr/>
        </p:nvPicPr>
        <p:blipFill>
          <a:blip r:embed="rId5"/>
          <a:stretch>
            <a:fillRect/>
          </a:stretch>
        </p:blipFill>
        <p:spPr>
          <a:xfrm>
            <a:off x="1550842" y="1142706"/>
            <a:ext cx="10050278" cy="1286054"/>
          </a:xfrm>
          <a:prstGeom prst="rect">
            <a:avLst/>
          </a:prstGeom>
        </p:spPr>
      </p:pic>
      <p:grpSp>
        <p:nvGrpSpPr>
          <p:cNvPr id="22" name="Groupe 21">
            <a:extLst>
              <a:ext uri="{FF2B5EF4-FFF2-40B4-BE49-F238E27FC236}">
                <a16:creationId xmlns:a16="http://schemas.microsoft.com/office/drawing/2014/main" id="{44EDE1C6-923B-4223-01D7-D8CE633D0734}"/>
              </a:ext>
            </a:extLst>
          </p:cNvPr>
          <p:cNvGrpSpPr/>
          <p:nvPr/>
        </p:nvGrpSpPr>
        <p:grpSpPr>
          <a:xfrm>
            <a:off x="223284" y="2275367"/>
            <a:ext cx="1850065" cy="1153633"/>
            <a:chOff x="223284" y="2275367"/>
            <a:chExt cx="1850065" cy="1153633"/>
          </a:xfrm>
        </p:grpSpPr>
        <p:sp>
          <p:nvSpPr>
            <p:cNvPr id="16" name="Rectangle 15">
              <a:extLst>
                <a:ext uri="{FF2B5EF4-FFF2-40B4-BE49-F238E27FC236}">
                  <a16:creationId xmlns:a16="http://schemas.microsoft.com/office/drawing/2014/main" id="{1DB84CAB-FF73-9014-9F5D-47D2840FAD0D}"/>
                </a:ext>
              </a:extLst>
            </p:cNvPr>
            <p:cNvSpPr/>
            <p:nvPr/>
          </p:nvSpPr>
          <p:spPr>
            <a:xfrm>
              <a:off x="223284" y="2275367"/>
              <a:ext cx="1850065" cy="1153633"/>
            </a:xfrm>
            <a:prstGeom prst="rect">
              <a:avLst/>
            </a:prstGeom>
            <a:scene3d>
              <a:camera prst="obliqueTopLeft"/>
              <a:lightRig rig="threePt" dir="t"/>
            </a:scene3d>
          </p:spPr>
          <p:style>
            <a:lnRef idx="0">
              <a:schemeClr val="dk1"/>
            </a:lnRef>
            <a:fillRef idx="3">
              <a:schemeClr val="dk1"/>
            </a:fillRef>
            <a:effectRef idx="3">
              <a:schemeClr val="dk1"/>
            </a:effectRef>
            <a:fontRef idx="minor">
              <a:schemeClr val="lt1"/>
            </a:fontRef>
          </p:style>
          <p:txBody>
            <a:bodyPr rtlCol="0" anchor="ctr"/>
            <a:lstStyle/>
            <a:p>
              <a:pPr algn="ctr"/>
              <a:endParaRPr lang="fr-FR" dirty="0"/>
            </a:p>
          </p:txBody>
        </p:sp>
        <p:sp>
          <p:nvSpPr>
            <p:cNvPr id="17" name="Ellipse 16">
              <a:extLst>
                <a:ext uri="{FF2B5EF4-FFF2-40B4-BE49-F238E27FC236}">
                  <a16:creationId xmlns:a16="http://schemas.microsoft.com/office/drawing/2014/main" id="{F3080A4A-398F-3511-6061-62F220CD9651}"/>
                </a:ext>
              </a:extLst>
            </p:cNvPr>
            <p:cNvSpPr/>
            <p:nvPr/>
          </p:nvSpPr>
          <p:spPr>
            <a:xfrm>
              <a:off x="1279712" y="2378186"/>
              <a:ext cx="542261" cy="5106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b="1" dirty="0">
                  <a:latin typeface="Times New Roman" panose="02020603050405020304" pitchFamily="18" charset="0"/>
                  <a:cs typeface="Times New Roman" panose="02020603050405020304" pitchFamily="18" charset="0"/>
                </a:rPr>
                <a:t>a</a:t>
              </a:r>
              <a:endParaRPr lang="fr-FR" sz="3200" b="1" dirty="0">
                <a:latin typeface="Times New Roman" panose="02020603050405020304" pitchFamily="18" charset="0"/>
                <a:cs typeface="Times New Roman" panose="02020603050405020304" pitchFamily="18" charset="0"/>
              </a:endParaRPr>
            </a:p>
          </p:txBody>
        </p:sp>
        <p:sp>
          <p:nvSpPr>
            <p:cNvPr id="20" name="Ellipse 19">
              <a:extLst>
                <a:ext uri="{FF2B5EF4-FFF2-40B4-BE49-F238E27FC236}">
                  <a16:creationId xmlns:a16="http://schemas.microsoft.com/office/drawing/2014/main" id="{A759502B-EFF0-8AD2-E129-10731BB0D7E5}"/>
                </a:ext>
              </a:extLst>
            </p:cNvPr>
            <p:cNvSpPr/>
            <p:nvPr/>
          </p:nvSpPr>
          <p:spPr>
            <a:xfrm>
              <a:off x="375942" y="2391961"/>
              <a:ext cx="542261" cy="5106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b="1" dirty="0">
                  <a:latin typeface="Times New Roman" panose="02020603050405020304" pitchFamily="18" charset="0"/>
                  <a:cs typeface="Times New Roman" panose="02020603050405020304" pitchFamily="18" charset="0"/>
                </a:rPr>
                <a:t>b</a:t>
              </a:r>
              <a:endParaRPr lang="fr-FR" sz="3200" b="1" dirty="0">
                <a:latin typeface="Times New Roman" panose="02020603050405020304" pitchFamily="18" charset="0"/>
                <a:cs typeface="Times New Roman" panose="02020603050405020304" pitchFamily="18" charset="0"/>
              </a:endParaRPr>
            </a:p>
          </p:txBody>
        </p:sp>
        <p:sp>
          <p:nvSpPr>
            <p:cNvPr id="21" name="Ellipse 20">
              <a:extLst>
                <a:ext uri="{FF2B5EF4-FFF2-40B4-BE49-F238E27FC236}">
                  <a16:creationId xmlns:a16="http://schemas.microsoft.com/office/drawing/2014/main" id="{FDE55554-644E-D301-0E87-5FAE29F30AF4}"/>
                </a:ext>
              </a:extLst>
            </p:cNvPr>
            <p:cNvSpPr/>
            <p:nvPr/>
          </p:nvSpPr>
          <p:spPr>
            <a:xfrm>
              <a:off x="827827" y="2814241"/>
              <a:ext cx="542261" cy="5106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b="1" dirty="0">
                  <a:latin typeface="Times New Roman" panose="02020603050405020304" pitchFamily="18" charset="0"/>
                  <a:cs typeface="Times New Roman" panose="02020603050405020304" pitchFamily="18" charset="0"/>
                </a:rPr>
                <a:t>c</a:t>
              </a:r>
              <a:endParaRPr lang="fr-FR" sz="3200" b="1" dirty="0">
                <a:latin typeface="Times New Roman" panose="02020603050405020304" pitchFamily="18" charset="0"/>
                <a:cs typeface="Times New Roman" panose="02020603050405020304" pitchFamily="18" charset="0"/>
              </a:endParaRPr>
            </a:p>
          </p:txBody>
        </p:sp>
      </p:grpSp>
      <p:pic>
        <p:nvPicPr>
          <p:cNvPr id="24" name="Image 23">
            <a:extLst>
              <a:ext uri="{FF2B5EF4-FFF2-40B4-BE49-F238E27FC236}">
                <a16:creationId xmlns:a16="http://schemas.microsoft.com/office/drawing/2014/main" id="{7C95620A-565F-2ABE-4B56-D9AFB9FE1DAA}"/>
              </a:ext>
            </a:extLst>
          </p:cNvPr>
          <p:cNvPicPr>
            <a:picLocks noChangeAspect="1"/>
          </p:cNvPicPr>
          <p:nvPr/>
        </p:nvPicPr>
        <p:blipFill>
          <a:blip r:embed="rId6"/>
          <a:stretch>
            <a:fillRect/>
          </a:stretch>
        </p:blipFill>
        <p:spPr>
          <a:xfrm>
            <a:off x="2183482" y="2326093"/>
            <a:ext cx="9518930" cy="1286054"/>
          </a:xfrm>
          <a:prstGeom prst="rect">
            <a:avLst/>
          </a:prstGeom>
        </p:spPr>
      </p:pic>
      <p:pic>
        <p:nvPicPr>
          <p:cNvPr id="26" name="Image 25">
            <a:extLst>
              <a:ext uri="{FF2B5EF4-FFF2-40B4-BE49-F238E27FC236}">
                <a16:creationId xmlns:a16="http://schemas.microsoft.com/office/drawing/2014/main" id="{72865EF4-BB87-D4C2-BAEB-41D3128CD3E4}"/>
              </a:ext>
            </a:extLst>
          </p:cNvPr>
          <p:cNvPicPr>
            <a:picLocks noChangeAspect="1"/>
          </p:cNvPicPr>
          <p:nvPr/>
        </p:nvPicPr>
        <p:blipFill>
          <a:blip r:embed="rId7"/>
          <a:stretch>
            <a:fillRect/>
          </a:stretch>
        </p:blipFill>
        <p:spPr>
          <a:xfrm>
            <a:off x="2073349" y="3941996"/>
            <a:ext cx="8392696" cy="600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Image 27">
            <a:extLst>
              <a:ext uri="{FF2B5EF4-FFF2-40B4-BE49-F238E27FC236}">
                <a16:creationId xmlns:a16="http://schemas.microsoft.com/office/drawing/2014/main" id="{B20A5072-5756-8FF7-FABC-8625AE32E1AC}"/>
              </a:ext>
            </a:extLst>
          </p:cNvPr>
          <p:cNvPicPr>
            <a:picLocks noChangeAspect="1"/>
          </p:cNvPicPr>
          <p:nvPr/>
        </p:nvPicPr>
        <p:blipFill>
          <a:blip r:embed="rId8"/>
          <a:stretch>
            <a:fillRect/>
          </a:stretch>
        </p:blipFill>
        <p:spPr>
          <a:xfrm>
            <a:off x="498749" y="4592881"/>
            <a:ext cx="3295881" cy="1290620"/>
          </a:xfrm>
          <a:prstGeom prst="rect">
            <a:avLst/>
          </a:prstGeom>
        </p:spPr>
      </p:pic>
      <p:pic>
        <p:nvPicPr>
          <p:cNvPr id="30" name="Image 29">
            <a:extLst>
              <a:ext uri="{FF2B5EF4-FFF2-40B4-BE49-F238E27FC236}">
                <a16:creationId xmlns:a16="http://schemas.microsoft.com/office/drawing/2014/main" id="{F6124D6E-2C26-05C7-0B2C-365347CB84E9}"/>
              </a:ext>
            </a:extLst>
          </p:cNvPr>
          <p:cNvPicPr>
            <a:picLocks noChangeAspect="1"/>
          </p:cNvPicPr>
          <p:nvPr/>
        </p:nvPicPr>
        <p:blipFill>
          <a:blip r:embed="rId9"/>
          <a:stretch>
            <a:fillRect/>
          </a:stretch>
        </p:blipFill>
        <p:spPr>
          <a:xfrm>
            <a:off x="223284" y="5626290"/>
            <a:ext cx="11307753" cy="514422"/>
          </a:xfrm>
          <a:prstGeom prst="rect">
            <a:avLst/>
          </a:prstGeom>
        </p:spPr>
      </p:pic>
      <p:pic>
        <p:nvPicPr>
          <p:cNvPr id="32" name="Image 31">
            <a:extLst>
              <a:ext uri="{FF2B5EF4-FFF2-40B4-BE49-F238E27FC236}">
                <a16:creationId xmlns:a16="http://schemas.microsoft.com/office/drawing/2014/main" id="{68CB471E-1C05-A335-6287-D14248DB46E4}"/>
              </a:ext>
            </a:extLst>
          </p:cNvPr>
          <p:cNvPicPr>
            <a:picLocks noChangeAspect="1"/>
          </p:cNvPicPr>
          <p:nvPr/>
        </p:nvPicPr>
        <p:blipFill>
          <a:blip r:embed="rId10"/>
          <a:stretch>
            <a:fillRect/>
          </a:stretch>
        </p:blipFill>
        <p:spPr>
          <a:xfrm>
            <a:off x="5462764" y="6140712"/>
            <a:ext cx="828791" cy="533474"/>
          </a:xfrm>
          <a:prstGeom prst="rect">
            <a:avLst/>
          </a:prstGeom>
        </p:spPr>
      </p:pic>
    </p:spTree>
    <p:extLst>
      <p:ext uri="{BB962C8B-B14F-4D97-AF65-F5344CB8AC3E}">
        <p14:creationId xmlns:p14="http://schemas.microsoft.com/office/powerpoint/2010/main" val="375811405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ppt_w</p:attrName>
                                        </p:attrNameLst>
                                      </p:cBhvr>
                                      <p:tavLst>
                                        <p:tav tm="0" fmla="#ppt_w*sin(2.5*pi*$)">
                                          <p:val>
                                            <p:fltVal val="0"/>
                                          </p:val>
                                        </p:tav>
                                        <p:tav tm="100000">
                                          <p:val>
                                            <p:fltVal val="1"/>
                                          </p:val>
                                        </p:tav>
                                      </p:tavLst>
                                    </p:anim>
                                    <p:anim calcmode="lin" valueType="num">
                                      <p:cBhvr>
                                        <p:cTn id="21" dur="1000" fill="hold"/>
                                        <p:tgtEl>
                                          <p:spTgt spid="15"/>
                                        </p:tgtEl>
                                        <p:attrNameLst>
                                          <p:attrName>ppt_h</p:attrName>
                                        </p:attrNameLst>
                                      </p:cBhvr>
                                      <p:tavLst>
                                        <p:tav tm="0">
                                          <p:val>
                                            <p:strVal val="#ppt_h"/>
                                          </p:val>
                                        </p:tav>
                                        <p:tav tm="100000">
                                          <p:val>
                                            <p:strVal val="#ppt_h"/>
                                          </p:val>
                                        </p:tav>
                                      </p:tavLst>
                                    </p:anim>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randombar(horizontal)">
                                      <p:cBhvr>
                                        <p:cTn id="47" dur="500"/>
                                        <p:tgtEl>
                                          <p:spTgt spid="30"/>
                                        </p:tgtEl>
                                      </p:cBhvr>
                                    </p:animEffect>
                                  </p:childTnLst>
                                </p:cTn>
                              </p:par>
                              <p:par>
                                <p:cTn id="48" presetID="14" presetClass="entr" presetSubtype="10"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randombar(horizontal)">
                                      <p:cBhvr>
                                        <p:cTn id="5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7D1DCB8-CD04-1AB0-C3C8-120743C1082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853292" y="2005451"/>
            <a:ext cx="1923310" cy="2285015"/>
          </a:xfrm>
          <a:prstGeom prst="rect">
            <a:avLst/>
          </a:prstGeom>
        </p:spPr>
      </p:pic>
      <p:pic>
        <p:nvPicPr>
          <p:cNvPr id="8" name="Image 7">
            <a:extLst>
              <a:ext uri="{FF2B5EF4-FFF2-40B4-BE49-F238E27FC236}">
                <a16:creationId xmlns:a16="http://schemas.microsoft.com/office/drawing/2014/main" id="{BE2AC46E-39D9-316A-402D-1541C2A015A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917978" y="2005450"/>
            <a:ext cx="1831540" cy="2285015"/>
          </a:xfrm>
          <a:prstGeom prst="rect">
            <a:avLst/>
          </a:prstGeom>
        </p:spPr>
      </p:pic>
      <p:pic>
        <p:nvPicPr>
          <p:cNvPr id="9" name="Image 8">
            <a:extLst>
              <a:ext uri="{FF2B5EF4-FFF2-40B4-BE49-F238E27FC236}">
                <a16:creationId xmlns:a16="http://schemas.microsoft.com/office/drawing/2014/main" id="{FAA28356-1141-642B-3564-E4843050523D}"/>
              </a:ext>
            </a:extLst>
          </p:cNvPr>
          <p:cNvPicPr>
            <a:picLocks noChangeAspect="1"/>
          </p:cNvPicPr>
          <p:nvPr/>
        </p:nvPicPr>
        <p:blipFill>
          <a:blip r:embed="rId4"/>
          <a:stretch>
            <a:fillRect/>
          </a:stretch>
        </p:blipFill>
        <p:spPr>
          <a:xfrm>
            <a:off x="2730258" y="1981272"/>
            <a:ext cx="2194878" cy="2428326"/>
          </a:xfrm>
          <a:prstGeom prst="rect">
            <a:avLst/>
          </a:prstGeom>
        </p:spPr>
      </p:pic>
      <p:pic>
        <p:nvPicPr>
          <p:cNvPr id="10" name="Image 9">
            <a:extLst>
              <a:ext uri="{FF2B5EF4-FFF2-40B4-BE49-F238E27FC236}">
                <a16:creationId xmlns:a16="http://schemas.microsoft.com/office/drawing/2014/main" id="{16503161-8F8B-AB38-3D43-F6777F7F9B2D}"/>
              </a:ext>
            </a:extLst>
          </p:cNvPr>
          <p:cNvPicPr>
            <a:picLocks noChangeAspect="1"/>
          </p:cNvPicPr>
          <p:nvPr/>
        </p:nvPicPr>
        <p:blipFill>
          <a:blip r:embed="rId4"/>
          <a:stretch>
            <a:fillRect/>
          </a:stretch>
        </p:blipFill>
        <p:spPr>
          <a:xfrm>
            <a:off x="535380" y="2005450"/>
            <a:ext cx="2194878" cy="2428326"/>
          </a:xfrm>
          <a:prstGeom prst="rect">
            <a:avLst/>
          </a:prstGeom>
        </p:spPr>
      </p:pic>
      <p:pic>
        <p:nvPicPr>
          <p:cNvPr id="11" name="Image 10">
            <a:extLst>
              <a:ext uri="{FF2B5EF4-FFF2-40B4-BE49-F238E27FC236}">
                <a16:creationId xmlns:a16="http://schemas.microsoft.com/office/drawing/2014/main" id="{FE86B2A8-A11E-F9CE-500D-A2A3D7D689AF}"/>
              </a:ext>
            </a:extLst>
          </p:cNvPr>
          <p:cNvPicPr>
            <a:picLocks noChangeAspect="1"/>
          </p:cNvPicPr>
          <p:nvPr/>
        </p:nvPicPr>
        <p:blipFill>
          <a:blip r:embed="rId5"/>
          <a:stretch>
            <a:fillRect/>
          </a:stretch>
        </p:blipFill>
        <p:spPr>
          <a:xfrm>
            <a:off x="5065886" y="1981272"/>
            <a:ext cx="1923310" cy="2309195"/>
          </a:xfrm>
          <a:prstGeom prst="rect">
            <a:avLst/>
          </a:prstGeom>
        </p:spPr>
      </p:pic>
      <p:pic>
        <p:nvPicPr>
          <p:cNvPr id="14" name="Image 13">
            <a:extLst>
              <a:ext uri="{FF2B5EF4-FFF2-40B4-BE49-F238E27FC236}">
                <a16:creationId xmlns:a16="http://schemas.microsoft.com/office/drawing/2014/main" id="{0EAAA4F9-E826-38DA-F471-D1BD259C9ECB}"/>
              </a:ext>
            </a:extLst>
          </p:cNvPr>
          <p:cNvPicPr>
            <a:picLocks noChangeAspect="1"/>
          </p:cNvPicPr>
          <p:nvPr/>
        </p:nvPicPr>
        <p:blipFill>
          <a:blip r:embed="rId6"/>
          <a:stretch>
            <a:fillRect/>
          </a:stretch>
        </p:blipFill>
        <p:spPr>
          <a:xfrm>
            <a:off x="7953074" y="155122"/>
            <a:ext cx="3916075" cy="801808"/>
          </a:xfrm>
          <a:prstGeom prst="rect">
            <a:avLst/>
          </a:prstGeom>
        </p:spPr>
      </p:pic>
      <p:sp>
        <p:nvSpPr>
          <p:cNvPr id="17" name="Titre 1">
            <a:extLst>
              <a:ext uri="{FF2B5EF4-FFF2-40B4-BE49-F238E27FC236}">
                <a16:creationId xmlns:a16="http://schemas.microsoft.com/office/drawing/2014/main" id="{9CE34BDA-1BCC-EC59-7673-996D9EBFE0DF}"/>
              </a:ext>
            </a:extLst>
          </p:cNvPr>
          <p:cNvSpPr>
            <a:spLocks noGrp="1"/>
          </p:cNvSpPr>
          <p:nvPr>
            <p:ph type="title"/>
          </p:nvPr>
        </p:nvSpPr>
        <p:spPr>
          <a:xfrm>
            <a:off x="838200" y="666889"/>
            <a:ext cx="10515600" cy="1325563"/>
          </a:xfrm>
        </p:spPr>
        <p:txBody>
          <a:bodyPr>
            <a:normAutofit/>
          </a:bodyPr>
          <a:lstStyle/>
          <a:p>
            <a:pPr algn="just" rtl="1">
              <a:lnSpc>
                <a:spcPct val="150000"/>
              </a:lnSpc>
            </a:pPr>
            <a:r>
              <a:rPr lang="ar-DZ" sz="2800" b="1" dirty="0">
                <a:latin typeface="KFGQPC Uthman Taha Naskh" panose="02000000000000000000" pitchFamily="2" charset="-78"/>
                <a:cs typeface="KFGQPC Uthman Taha Naskh" panose="02000000000000000000" pitchFamily="2" charset="-78"/>
              </a:rPr>
              <a:t>مثال آخر: </a:t>
            </a:r>
            <a:r>
              <a:rPr lang="ar-DZ" sz="2800" dirty="0">
                <a:latin typeface="KFGQPC Uthman Taha Naskh" panose="02000000000000000000" pitchFamily="2" charset="-78"/>
                <a:cs typeface="KFGQPC Uthman Taha Naskh" panose="02000000000000000000" pitchFamily="2" charset="-78"/>
              </a:rPr>
              <a:t>يتسابق عشرة عدائين، حيث يتأهل الثلاثة الأوائل إلى الألعاب الأولمبية، بكم طريقة يمكن أن يتأهل ثلاثة عدائين من هؤلاء العشرة؟</a:t>
            </a:r>
            <a:endParaRPr lang="fr-FR" sz="2800" b="1" dirty="0">
              <a:cs typeface="KFGQPC Uthman Taha Naskh" panose="02000000000000000000" pitchFamily="2" charset="-78"/>
            </a:endParaRPr>
          </a:p>
        </p:txBody>
      </p:sp>
      <p:sp>
        <p:nvSpPr>
          <p:cNvPr id="20" name="Titre 1">
            <a:extLst>
              <a:ext uri="{FF2B5EF4-FFF2-40B4-BE49-F238E27FC236}">
                <a16:creationId xmlns:a16="http://schemas.microsoft.com/office/drawing/2014/main" id="{00984556-8A52-56A2-2A6B-6EA9021B5DC3}"/>
              </a:ext>
            </a:extLst>
          </p:cNvPr>
          <p:cNvSpPr txBox="1">
            <a:spLocks/>
          </p:cNvSpPr>
          <p:nvPr/>
        </p:nvSpPr>
        <p:spPr>
          <a:xfrm>
            <a:off x="838200" y="4315587"/>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lnSpc>
                <a:spcPct val="150000"/>
              </a:lnSpc>
            </a:pPr>
            <a:r>
              <a:rPr lang="ar-DZ" sz="2800" b="1" dirty="0">
                <a:latin typeface="KFGQPC Uthman Taha Naskh" panose="02000000000000000000" pitchFamily="2" charset="-78"/>
                <a:cs typeface="KFGQPC Uthman Taha Naskh" panose="02000000000000000000" pitchFamily="2" charset="-78"/>
              </a:rPr>
              <a:t>الجواب: </a:t>
            </a:r>
            <a:r>
              <a:rPr lang="ar-DZ" sz="2800" dirty="0">
                <a:latin typeface="KFGQPC Uthman Taha Naskh" panose="02000000000000000000" pitchFamily="2" charset="-78"/>
                <a:cs typeface="KFGQPC Uthman Taha Naskh" panose="02000000000000000000" pitchFamily="2" charset="-78"/>
              </a:rPr>
              <a:t>نلاحظ أننا من "</a:t>
            </a:r>
            <a:r>
              <a:rPr lang="ar-DZ" sz="2800" b="1" dirty="0">
                <a:latin typeface="KFGQPC Uthman Taha Naskh" panose="02000000000000000000" pitchFamily="2" charset="-78"/>
                <a:cs typeface="KFGQPC Uthman Taha Naskh" panose="02000000000000000000" pitchFamily="2" charset="-78"/>
              </a:rPr>
              <a:t>عشرة"</a:t>
            </a:r>
            <a:r>
              <a:rPr lang="ar-DZ" sz="2800" dirty="0">
                <a:latin typeface="KFGQPC Uthman Taha Naskh" panose="02000000000000000000" pitchFamily="2" charset="-78"/>
                <a:cs typeface="KFGQPC Uthman Taha Naskh" panose="02000000000000000000" pitchFamily="2" charset="-78"/>
              </a:rPr>
              <a:t> عدائين سنختار "</a:t>
            </a:r>
            <a:r>
              <a:rPr lang="ar-DZ" sz="2800" b="1" dirty="0">
                <a:latin typeface="KFGQPC Uthman Taha Naskh" panose="02000000000000000000" pitchFamily="2" charset="-78"/>
                <a:cs typeface="KFGQPC Uthman Taha Naskh" panose="02000000000000000000" pitchFamily="2" charset="-78"/>
              </a:rPr>
              <a:t>ثلاثة"</a:t>
            </a:r>
            <a:r>
              <a:rPr lang="ar-DZ" sz="2800" dirty="0">
                <a:latin typeface="KFGQPC Uthman Taha Naskh" panose="02000000000000000000" pitchFamily="2" charset="-78"/>
                <a:cs typeface="KFGQPC Uthman Taha Naskh" panose="02000000000000000000" pitchFamily="2" charset="-78"/>
              </a:rPr>
              <a:t>، دون الالتفات الى الترتيب، وأنه لا يمكن للعداء أن يكون الأول والثاني والثالث في الوقت نفسه، إذن نحن بصدد توفيقة دون تكرار</a:t>
            </a:r>
            <a:endParaRPr lang="fr-FR" sz="2800" b="1" dirty="0">
              <a:cs typeface="KFGQPC Uthman Taha Naskh" panose="02000000000000000000" pitchFamily="2" charset="-78"/>
            </a:endParaRPr>
          </a:p>
        </p:txBody>
      </p:sp>
      <mc:AlternateContent xmlns:mc="http://schemas.openxmlformats.org/markup-compatibility/2006" xmlns:a14="http://schemas.microsoft.com/office/drawing/2010/main">
        <mc:Choice Requires="a14">
          <p:sp>
            <p:nvSpPr>
              <p:cNvPr id="21" name="ZoneTexte 20">
                <a:extLst>
                  <a:ext uri="{FF2B5EF4-FFF2-40B4-BE49-F238E27FC236}">
                    <a16:creationId xmlns:a16="http://schemas.microsoft.com/office/drawing/2014/main" id="{FE2F2BC9-81CA-80A0-8C0B-95CC8A998E8C}"/>
                  </a:ext>
                </a:extLst>
              </p:cNvPr>
              <p:cNvSpPr txBox="1"/>
              <p:nvPr/>
            </p:nvSpPr>
            <p:spPr>
              <a:xfrm>
                <a:off x="0" y="5645985"/>
                <a:ext cx="11703431" cy="111261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sz="2400" b="1" i="1" smtClean="0">
                              <a:latin typeface="Cambria Math" panose="02040503050406030204" pitchFamily="18" charset="0"/>
                              <a:ea typeface="Cambria Math" panose="02040503050406030204" pitchFamily="18" charset="0"/>
                            </a:rPr>
                          </m:ctrlPr>
                        </m:sSubSupPr>
                        <m:e>
                          <m:r>
                            <a:rPr lang="fr-FR" sz="2400" b="1" i="1" smtClean="0">
                              <a:latin typeface="Cambria Math" panose="02040503050406030204" pitchFamily="18" charset="0"/>
                              <a:ea typeface="Cambria Math" panose="02040503050406030204" pitchFamily="18" charset="0"/>
                            </a:rPr>
                            <m:t>𝑪</m:t>
                          </m:r>
                        </m:e>
                        <m:sub>
                          <m:r>
                            <a:rPr lang="fr-FR" sz="2400" b="1" i="1">
                              <a:latin typeface="Cambria Math" panose="02040503050406030204" pitchFamily="18" charset="0"/>
                              <a:ea typeface="Cambria Math" panose="02040503050406030204" pitchFamily="18" charset="0"/>
                            </a:rPr>
                            <m:t>𝟏𝟎</m:t>
                          </m:r>
                        </m:sub>
                        <m:sup>
                          <m:r>
                            <a:rPr lang="fr-FR" sz="2400" b="1" i="1">
                              <a:latin typeface="Cambria Math" panose="02040503050406030204" pitchFamily="18" charset="0"/>
                              <a:ea typeface="Cambria Math" panose="02040503050406030204" pitchFamily="18" charset="0"/>
                            </a:rPr>
                            <m:t>𝟑</m:t>
                          </m:r>
                        </m:sup>
                      </m:sSubSup>
                      <m:r>
                        <a:rPr lang="fr-FR" sz="2400" b="1" i="1" smtClean="0">
                          <a:latin typeface="Cambria Math" panose="02040503050406030204" pitchFamily="18" charset="0"/>
                          <a:ea typeface="Cambria Math" panose="02040503050406030204" pitchFamily="18" charset="0"/>
                        </a:rPr>
                        <m:t>=</m:t>
                      </m:r>
                      <m:f>
                        <m:fPr>
                          <m:ctrlPr>
                            <a:rPr lang="fr-FR" sz="2400" b="1" i="1" smtClean="0">
                              <a:latin typeface="Cambria Math" panose="02040503050406030204" pitchFamily="18" charset="0"/>
                              <a:ea typeface="Cambria Math" panose="02040503050406030204" pitchFamily="18" charset="0"/>
                            </a:rPr>
                          </m:ctrlPr>
                        </m:fPr>
                        <m:num>
                          <m:r>
                            <a:rPr lang="fr-FR" sz="2400" b="1" i="1" smtClean="0">
                              <a:latin typeface="Cambria Math" panose="02040503050406030204" pitchFamily="18" charset="0"/>
                              <a:ea typeface="Cambria Math" panose="02040503050406030204" pitchFamily="18" charset="0"/>
                            </a:rPr>
                            <m:t>𝟏𝟎</m:t>
                          </m:r>
                          <m:r>
                            <a:rPr lang="fr-FR" sz="2400" b="1" i="1" smtClean="0">
                              <a:latin typeface="Cambria Math" panose="02040503050406030204" pitchFamily="18" charset="0"/>
                              <a:ea typeface="Cambria Math" panose="02040503050406030204" pitchFamily="18" charset="0"/>
                            </a:rPr>
                            <m:t>!</m:t>
                          </m:r>
                        </m:num>
                        <m:den>
                          <m:r>
                            <a:rPr lang="fr-FR" sz="2400" b="1" i="1" smtClean="0">
                              <a:latin typeface="Cambria Math" panose="02040503050406030204" pitchFamily="18" charset="0"/>
                              <a:ea typeface="Cambria Math" panose="02040503050406030204" pitchFamily="18" charset="0"/>
                            </a:rPr>
                            <m:t>𝟑</m:t>
                          </m:r>
                          <m:r>
                            <a:rPr lang="fr-FR" sz="2400" b="1" i="1" smtClean="0">
                              <a:latin typeface="Cambria Math" panose="02040503050406030204" pitchFamily="18" charset="0"/>
                              <a:ea typeface="Cambria Math" panose="02040503050406030204" pitchFamily="18" charset="0"/>
                            </a:rPr>
                            <m:t>!</m:t>
                          </m:r>
                          <m:d>
                            <m:dPr>
                              <m:ctrlPr>
                                <a:rPr lang="fr-FR" sz="2400" b="1" i="1" smtClean="0">
                                  <a:latin typeface="Cambria Math" panose="02040503050406030204" pitchFamily="18" charset="0"/>
                                  <a:ea typeface="Cambria Math" panose="02040503050406030204" pitchFamily="18" charset="0"/>
                                </a:rPr>
                              </m:ctrlPr>
                            </m:dPr>
                            <m:e>
                              <m:r>
                                <a:rPr lang="fr-FR" sz="2400" b="1" i="1" smtClean="0">
                                  <a:latin typeface="Cambria Math" panose="02040503050406030204" pitchFamily="18" charset="0"/>
                                  <a:ea typeface="Cambria Math" panose="02040503050406030204" pitchFamily="18" charset="0"/>
                                </a:rPr>
                                <m:t>𝟏𝟎</m:t>
                              </m:r>
                              <m:r>
                                <a:rPr lang="fr-FR" sz="2400" b="1" i="1" smtClean="0">
                                  <a:latin typeface="Cambria Math" panose="02040503050406030204" pitchFamily="18" charset="0"/>
                                  <a:ea typeface="Cambria Math" panose="02040503050406030204" pitchFamily="18" charset="0"/>
                                </a:rPr>
                                <m:t>−</m:t>
                              </m:r>
                              <m:r>
                                <a:rPr lang="fr-FR" sz="2400" b="1" i="1" smtClean="0">
                                  <a:latin typeface="Cambria Math" panose="02040503050406030204" pitchFamily="18" charset="0"/>
                                  <a:ea typeface="Cambria Math" panose="02040503050406030204" pitchFamily="18" charset="0"/>
                                </a:rPr>
                                <m:t>𝟑</m:t>
                              </m:r>
                            </m:e>
                          </m:d>
                          <m:r>
                            <a:rPr lang="fr-FR" sz="2400" b="1" i="1" smtClean="0">
                              <a:latin typeface="Cambria Math" panose="02040503050406030204" pitchFamily="18" charset="0"/>
                              <a:ea typeface="Cambria Math" panose="02040503050406030204" pitchFamily="18" charset="0"/>
                            </a:rPr>
                            <m:t>!</m:t>
                          </m:r>
                        </m:den>
                      </m:f>
                      <m:r>
                        <a:rPr lang="fr-FR" sz="2400" b="1" i="1" smtClean="0">
                          <a:latin typeface="Cambria Math" panose="02040503050406030204" pitchFamily="18" charset="0"/>
                          <a:ea typeface="Cambria Math" panose="02040503050406030204" pitchFamily="18" charset="0"/>
                        </a:rPr>
                        <m:t>=</m:t>
                      </m:r>
                      <m:f>
                        <m:fPr>
                          <m:ctrlPr>
                            <a:rPr lang="fr-FR" sz="2400" b="1" i="1" smtClean="0">
                              <a:latin typeface="Cambria Math" panose="02040503050406030204" pitchFamily="18" charset="0"/>
                              <a:ea typeface="Cambria Math" panose="02040503050406030204" pitchFamily="18" charset="0"/>
                            </a:rPr>
                          </m:ctrlPr>
                        </m:fPr>
                        <m:num>
                          <m:sSubSup>
                            <m:sSubSupPr>
                              <m:ctrlPr>
                                <a:rPr lang="fr-FR" sz="2400" b="1" i="1" smtClean="0">
                                  <a:latin typeface="Cambria Math" panose="02040503050406030204" pitchFamily="18" charset="0"/>
                                  <a:ea typeface="Cambria Math" panose="02040503050406030204" pitchFamily="18" charset="0"/>
                                </a:rPr>
                              </m:ctrlPr>
                            </m:sSubSupPr>
                            <m:e>
                              <m:r>
                                <a:rPr lang="fr-FR" sz="2400" b="1" i="1" smtClean="0">
                                  <a:latin typeface="Cambria Math" panose="02040503050406030204" pitchFamily="18" charset="0"/>
                                  <a:ea typeface="Cambria Math" panose="02040503050406030204" pitchFamily="18" charset="0"/>
                                </a:rPr>
                                <m:t>𝑨</m:t>
                              </m:r>
                            </m:e>
                            <m:sub>
                              <m:r>
                                <a:rPr lang="fr-FR" sz="2400" b="1" i="1" smtClean="0">
                                  <a:latin typeface="Cambria Math" panose="02040503050406030204" pitchFamily="18" charset="0"/>
                                  <a:ea typeface="Cambria Math" panose="02040503050406030204" pitchFamily="18" charset="0"/>
                                </a:rPr>
                                <m:t>𝟏𝟎</m:t>
                              </m:r>
                            </m:sub>
                            <m:sup>
                              <m:r>
                                <a:rPr lang="fr-FR" sz="2400" b="1" i="1" smtClean="0">
                                  <a:latin typeface="Cambria Math" panose="02040503050406030204" pitchFamily="18" charset="0"/>
                                  <a:ea typeface="Cambria Math" panose="02040503050406030204" pitchFamily="18" charset="0"/>
                                </a:rPr>
                                <m:t>𝟑</m:t>
                              </m:r>
                            </m:sup>
                          </m:sSubSup>
                        </m:num>
                        <m:den>
                          <m:sSubSup>
                            <m:sSubSupPr>
                              <m:ctrlPr>
                                <a:rPr lang="fr-FR" sz="2400" b="1" i="1" smtClean="0">
                                  <a:latin typeface="Cambria Math" panose="02040503050406030204" pitchFamily="18" charset="0"/>
                                  <a:ea typeface="Cambria Math" panose="02040503050406030204" pitchFamily="18" charset="0"/>
                                </a:rPr>
                              </m:ctrlPr>
                            </m:sSubSupPr>
                            <m:e>
                              <m:r>
                                <a:rPr lang="fr-FR" sz="2400" b="1" i="1" smtClean="0">
                                  <a:latin typeface="Cambria Math" panose="02040503050406030204" pitchFamily="18" charset="0"/>
                                  <a:ea typeface="Cambria Math" panose="02040503050406030204" pitchFamily="18" charset="0"/>
                                </a:rPr>
                                <m:t>𝑷</m:t>
                              </m:r>
                            </m:e>
                            <m:sub>
                              <m:r>
                                <a:rPr lang="fr-FR" sz="2400" b="1" i="1" smtClean="0">
                                  <a:latin typeface="Cambria Math" panose="02040503050406030204" pitchFamily="18" charset="0"/>
                                  <a:ea typeface="Cambria Math" panose="02040503050406030204" pitchFamily="18" charset="0"/>
                                </a:rPr>
                                <m:t>𝟑</m:t>
                              </m:r>
                            </m:sub>
                            <m:sup>
                              <m:r>
                                <a:rPr lang="fr-FR" sz="2400" b="1" i="1" smtClean="0">
                                  <a:latin typeface="Cambria Math" panose="02040503050406030204" pitchFamily="18" charset="0"/>
                                  <a:ea typeface="Cambria Math" panose="02040503050406030204" pitchFamily="18" charset="0"/>
                                </a:rPr>
                                <m:t>𝟑</m:t>
                              </m:r>
                            </m:sup>
                          </m:sSubSup>
                        </m:den>
                      </m:f>
                      <m:r>
                        <a:rPr lang="fr-FR" sz="2400" b="1" i="1" smtClean="0">
                          <a:latin typeface="Cambria Math" panose="02040503050406030204" pitchFamily="18" charset="0"/>
                          <a:ea typeface="Cambria Math" panose="02040503050406030204" pitchFamily="18" charset="0"/>
                        </a:rPr>
                        <m:t>=</m:t>
                      </m:r>
                      <m:f>
                        <m:fPr>
                          <m:ctrlPr>
                            <a:rPr lang="fr-FR" sz="2400" b="1" i="1" smtClean="0">
                              <a:latin typeface="Cambria Math" panose="02040503050406030204" pitchFamily="18" charset="0"/>
                              <a:ea typeface="Cambria Math" panose="02040503050406030204" pitchFamily="18" charset="0"/>
                            </a:rPr>
                          </m:ctrlPr>
                        </m:fPr>
                        <m:num>
                          <m:f>
                            <m:fPr>
                              <m:ctrlPr>
                                <a:rPr lang="fr-FR" sz="2400" b="1" i="1" smtClean="0">
                                  <a:latin typeface="Cambria Math" panose="02040503050406030204" pitchFamily="18" charset="0"/>
                                  <a:ea typeface="Cambria Math" panose="02040503050406030204" pitchFamily="18" charset="0"/>
                                </a:rPr>
                              </m:ctrlPr>
                            </m:fPr>
                            <m:num>
                              <m:r>
                                <a:rPr lang="fr-FR" sz="2400" b="1" i="1" smtClean="0">
                                  <a:latin typeface="Cambria Math" panose="02040503050406030204" pitchFamily="18" charset="0"/>
                                  <a:ea typeface="Cambria Math" panose="02040503050406030204" pitchFamily="18" charset="0"/>
                                </a:rPr>
                                <m:t>𝟏𝟎</m:t>
                              </m:r>
                              <m:r>
                                <a:rPr lang="fr-FR" sz="2400" b="1" i="1" smtClean="0">
                                  <a:latin typeface="Cambria Math" panose="02040503050406030204" pitchFamily="18" charset="0"/>
                                  <a:ea typeface="Cambria Math" panose="02040503050406030204" pitchFamily="18" charset="0"/>
                                </a:rPr>
                                <m:t>!</m:t>
                              </m:r>
                            </m:num>
                            <m:den>
                              <m:d>
                                <m:dPr>
                                  <m:ctrlPr>
                                    <a:rPr lang="fr-FR" sz="2400" b="1" i="1" smtClean="0">
                                      <a:latin typeface="Cambria Math" panose="02040503050406030204" pitchFamily="18" charset="0"/>
                                      <a:ea typeface="Cambria Math" panose="02040503050406030204" pitchFamily="18" charset="0"/>
                                    </a:rPr>
                                  </m:ctrlPr>
                                </m:dPr>
                                <m:e>
                                  <m:r>
                                    <a:rPr lang="fr-FR" sz="2400" b="1" i="1" smtClean="0">
                                      <a:latin typeface="Cambria Math" panose="02040503050406030204" pitchFamily="18" charset="0"/>
                                      <a:ea typeface="Cambria Math" panose="02040503050406030204" pitchFamily="18" charset="0"/>
                                    </a:rPr>
                                    <m:t>𝟏𝟎</m:t>
                                  </m:r>
                                  <m:r>
                                    <a:rPr lang="fr-FR" sz="2400" b="1" i="1" smtClean="0">
                                      <a:latin typeface="Cambria Math" panose="02040503050406030204" pitchFamily="18" charset="0"/>
                                      <a:ea typeface="Cambria Math" panose="02040503050406030204" pitchFamily="18" charset="0"/>
                                    </a:rPr>
                                    <m:t>−</m:t>
                                  </m:r>
                                  <m:r>
                                    <a:rPr lang="fr-FR" sz="2400" b="1" i="1" smtClean="0">
                                      <a:latin typeface="Cambria Math" panose="02040503050406030204" pitchFamily="18" charset="0"/>
                                      <a:ea typeface="Cambria Math" panose="02040503050406030204" pitchFamily="18" charset="0"/>
                                    </a:rPr>
                                    <m:t>𝟑</m:t>
                                  </m:r>
                                </m:e>
                              </m:d>
                              <m:r>
                                <a:rPr lang="fr-FR" sz="2400" b="1" i="1" smtClean="0">
                                  <a:latin typeface="Cambria Math" panose="02040503050406030204" pitchFamily="18" charset="0"/>
                                  <a:ea typeface="Cambria Math" panose="02040503050406030204" pitchFamily="18" charset="0"/>
                                </a:rPr>
                                <m:t>!</m:t>
                              </m:r>
                            </m:den>
                          </m:f>
                        </m:num>
                        <m:den>
                          <m:r>
                            <a:rPr lang="fr-FR" sz="2400" b="1" i="1" smtClean="0">
                              <a:latin typeface="Cambria Math" panose="02040503050406030204" pitchFamily="18" charset="0"/>
                              <a:ea typeface="Cambria Math" panose="02040503050406030204" pitchFamily="18" charset="0"/>
                            </a:rPr>
                            <m:t>𝟑</m:t>
                          </m:r>
                          <m:r>
                            <a:rPr lang="fr-FR" sz="2400" b="1" i="1" smtClean="0">
                              <a:latin typeface="Cambria Math" panose="02040503050406030204" pitchFamily="18" charset="0"/>
                              <a:ea typeface="Cambria Math" panose="02040503050406030204" pitchFamily="18" charset="0"/>
                            </a:rPr>
                            <m:t>!</m:t>
                          </m:r>
                        </m:den>
                      </m:f>
                      <m:r>
                        <a:rPr lang="fr-FR" sz="2400" b="1" i="1" smtClean="0">
                          <a:latin typeface="Cambria Math" panose="02040503050406030204" pitchFamily="18" charset="0"/>
                          <a:ea typeface="Cambria Math" panose="02040503050406030204" pitchFamily="18" charset="0"/>
                        </a:rPr>
                        <m:t>=</m:t>
                      </m:r>
                      <m:f>
                        <m:fPr>
                          <m:ctrlPr>
                            <a:rPr lang="fr-FR" sz="2400" b="1" i="1" smtClean="0">
                              <a:latin typeface="Cambria Math" panose="02040503050406030204" pitchFamily="18" charset="0"/>
                              <a:ea typeface="Cambria Math" panose="02040503050406030204" pitchFamily="18" charset="0"/>
                            </a:rPr>
                          </m:ctrlPr>
                        </m:fPr>
                        <m:num>
                          <m:f>
                            <m:fPr>
                              <m:ctrlPr>
                                <a:rPr lang="fr-FR" sz="2400" b="1" i="1" smtClean="0">
                                  <a:latin typeface="Cambria Math" panose="02040503050406030204" pitchFamily="18" charset="0"/>
                                  <a:ea typeface="Cambria Math" panose="02040503050406030204" pitchFamily="18" charset="0"/>
                                </a:rPr>
                              </m:ctrlPr>
                            </m:fPr>
                            <m:num>
                              <m:r>
                                <a:rPr lang="fr-FR" sz="2400" b="1" i="1" smtClean="0">
                                  <a:latin typeface="Cambria Math" panose="02040503050406030204" pitchFamily="18" charset="0"/>
                                  <a:ea typeface="Cambria Math" panose="02040503050406030204" pitchFamily="18" charset="0"/>
                                </a:rPr>
                                <m:t>𝟏𝟎</m:t>
                              </m:r>
                              <m:r>
                                <a:rPr lang="fr-FR" sz="2400" b="1" i="1">
                                  <a:latin typeface="Cambria Math" panose="02040503050406030204" pitchFamily="18" charset="0"/>
                                </a:rPr>
                                <m:t>×</m:t>
                              </m:r>
                              <m:r>
                                <a:rPr lang="ar-DZ" sz="2400" b="1" i="1">
                                  <a:latin typeface="Cambria Math" panose="02040503050406030204" pitchFamily="18" charset="0"/>
                                  <a:ea typeface="Cambria Math" panose="02040503050406030204" pitchFamily="18" charset="0"/>
                                </a:rPr>
                                <m:t>𝟗</m:t>
                              </m:r>
                              <m:r>
                                <a:rPr lang="fr-FR" sz="2400" b="1" i="1">
                                  <a:latin typeface="Cambria Math" panose="02040503050406030204" pitchFamily="18" charset="0"/>
                                  <a:ea typeface="Cambria Math" panose="02040503050406030204" pitchFamily="18" charset="0"/>
                                </a:rPr>
                                <m:t> ×</m:t>
                              </m:r>
                              <m:r>
                                <a:rPr lang="ar-DZ" sz="2400" b="1" i="1">
                                  <a:latin typeface="Cambria Math" panose="02040503050406030204" pitchFamily="18" charset="0"/>
                                  <a:ea typeface="Cambria Math" panose="02040503050406030204" pitchFamily="18" charset="0"/>
                                </a:rPr>
                                <m:t>𝟖</m:t>
                              </m:r>
                              <m:r>
                                <a:rPr lang="ar-DZ" sz="2400" b="1" i="1" smtClean="0">
                                  <a:latin typeface="Cambria Math" panose="02040503050406030204" pitchFamily="18" charset="0"/>
                                  <a:ea typeface="Cambria Math" panose="02040503050406030204" pitchFamily="18" charset="0"/>
                                </a:rPr>
                                <m:t>×</m:t>
                              </m:r>
                              <m:r>
                                <a:rPr lang="fr-FR" sz="2400" b="1" i="1" smtClean="0">
                                  <a:latin typeface="Cambria Math" panose="02040503050406030204" pitchFamily="18" charset="0"/>
                                  <a:ea typeface="Cambria Math" panose="02040503050406030204" pitchFamily="18" charset="0"/>
                                </a:rPr>
                                <m:t>𝟕</m:t>
                              </m:r>
                              <m:r>
                                <a:rPr lang="fr-FR" sz="2400" b="1" i="1" smtClean="0">
                                  <a:latin typeface="Cambria Math" panose="02040503050406030204" pitchFamily="18" charset="0"/>
                                  <a:ea typeface="Cambria Math" panose="02040503050406030204" pitchFamily="18" charset="0"/>
                                </a:rPr>
                                <m:t>!</m:t>
                              </m:r>
                            </m:num>
                            <m:den>
                              <m:r>
                                <a:rPr lang="fr-FR" sz="2400" b="1" i="1" smtClean="0">
                                  <a:latin typeface="Cambria Math" panose="02040503050406030204" pitchFamily="18" charset="0"/>
                                  <a:ea typeface="Cambria Math" panose="02040503050406030204" pitchFamily="18" charset="0"/>
                                </a:rPr>
                                <m:t>𝟕</m:t>
                              </m:r>
                              <m:r>
                                <a:rPr lang="fr-FR" sz="2400" b="1" i="1" smtClean="0">
                                  <a:latin typeface="Cambria Math" panose="02040503050406030204" pitchFamily="18" charset="0"/>
                                  <a:ea typeface="Cambria Math" panose="02040503050406030204" pitchFamily="18" charset="0"/>
                                </a:rPr>
                                <m:t>!</m:t>
                              </m:r>
                            </m:den>
                          </m:f>
                        </m:num>
                        <m:den>
                          <m:r>
                            <a:rPr lang="fr-FR" sz="2400" b="1" i="1" smtClean="0">
                              <a:latin typeface="Cambria Math" panose="02040503050406030204" pitchFamily="18" charset="0"/>
                              <a:ea typeface="Cambria Math" panose="02040503050406030204" pitchFamily="18" charset="0"/>
                            </a:rPr>
                            <m:t>𝟑</m:t>
                          </m:r>
                          <m:r>
                            <a:rPr lang="fr-FR" sz="2400" b="1" i="1" smtClean="0">
                              <a:latin typeface="Cambria Math" panose="02040503050406030204" pitchFamily="18" charset="0"/>
                              <a:ea typeface="Cambria Math" panose="02040503050406030204" pitchFamily="18" charset="0"/>
                            </a:rPr>
                            <m:t>!</m:t>
                          </m:r>
                        </m:den>
                      </m:f>
                      <m:r>
                        <a:rPr lang="fr-FR" sz="2400" b="1" i="1" smtClean="0">
                          <a:latin typeface="Cambria Math" panose="02040503050406030204" pitchFamily="18" charset="0"/>
                          <a:ea typeface="Cambria Math" panose="02040503050406030204" pitchFamily="18" charset="0"/>
                        </a:rPr>
                        <m:t>=</m:t>
                      </m:r>
                      <m:f>
                        <m:fPr>
                          <m:ctrlPr>
                            <a:rPr lang="fr-FR" sz="2400" b="1" i="1">
                              <a:latin typeface="Cambria Math" panose="02040503050406030204" pitchFamily="18" charset="0"/>
                              <a:ea typeface="Cambria Math" panose="02040503050406030204" pitchFamily="18" charset="0"/>
                            </a:rPr>
                          </m:ctrlPr>
                        </m:fPr>
                        <m:num>
                          <m:r>
                            <a:rPr lang="fr-FR" sz="2400" b="1" i="1">
                              <a:latin typeface="Cambria Math" panose="02040503050406030204" pitchFamily="18" charset="0"/>
                            </a:rPr>
                            <m:t>𝟏𝟎</m:t>
                          </m:r>
                          <m:r>
                            <a:rPr lang="fr-FR" sz="2400" b="1" i="1">
                              <a:latin typeface="Cambria Math" panose="02040503050406030204" pitchFamily="18" charset="0"/>
                            </a:rPr>
                            <m:t> ×</m:t>
                          </m:r>
                          <m:r>
                            <a:rPr lang="ar-DZ" sz="2400" b="1" i="1">
                              <a:latin typeface="Cambria Math" panose="02040503050406030204" pitchFamily="18" charset="0"/>
                              <a:ea typeface="Cambria Math" panose="02040503050406030204" pitchFamily="18" charset="0"/>
                            </a:rPr>
                            <m:t>𝟗</m:t>
                          </m:r>
                          <m:r>
                            <a:rPr lang="fr-FR" sz="2400" b="1" i="1">
                              <a:latin typeface="Cambria Math" panose="02040503050406030204" pitchFamily="18" charset="0"/>
                              <a:ea typeface="Cambria Math" panose="02040503050406030204" pitchFamily="18" charset="0"/>
                            </a:rPr>
                            <m:t> ×</m:t>
                          </m:r>
                          <m:r>
                            <a:rPr lang="ar-DZ" sz="2400" b="1" i="1">
                              <a:latin typeface="Cambria Math" panose="02040503050406030204" pitchFamily="18" charset="0"/>
                              <a:ea typeface="Cambria Math" panose="02040503050406030204" pitchFamily="18" charset="0"/>
                            </a:rPr>
                            <m:t>𝟖</m:t>
                          </m:r>
                        </m:num>
                        <m:den>
                          <m:r>
                            <a:rPr lang="fr-FR" sz="2400" b="1" i="1" smtClean="0">
                              <a:latin typeface="Cambria Math" panose="02040503050406030204" pitchFamily="18" charset="0"/>
                              <a:ea typeface="Cambria Math" panose="02040503050406030204" pitchFamily="18" charset="0"/>
                            </a:rPr>
                            <m:t>𝟑</m:t>
                          </m:r>
                          <m:r>
                            <a:rPr lang="fr-FR" sz="2400" b="1" i="1">
                              <a:latin typeface="Cambria Math" panose="02040503050406030204" pitchFamily="18" charset="0"/>
                              <a:ea typeface="Cambria Math" panose="02040503050406030204" pitchFamily="18" charset="0"/>
                            </a:rPr>
                            <m:t>!</m:t>
                          </m:r>
                        </m:den>
                      </m:f>
                      <m:r>
                        <a:rPr lang="fr-FR" sz="2400" b="1" i="1">
                          <a:latin typeface="Cambria Math" panose="02040503050406030204" pitchFamily="18" charset="0"/>
                          <a:ea typeface="Cambria Math" panose="02040503050406030204" pitchFamily="18" charset="0"/>
                        </a:rPr>
                        <m:t> =</m:t>
                      </m:r>
                      <m:r>
                        <a:rPr lang="fr-FR" sz="2400" b="1" i="1" smtClean="0">
                          <a:solidFill>
                            <a:schemeClr val="tx1"/>
                          </a:solidFill>
                          <a:latin typeface="Cambria Math" panose="02040503050406030204" pitchFamily="18" charset="0"/>
                          <a:ea typeface="Cambria Math" panose="02040503050406030204" pitchFamily="18" charset="0"/>
                        </a:rPr>
                        <m:t>𝟏</m:t>
                      </m:r>
                      <m:r>
                        <a:rPr lang="ar-DZ" sz="2400" b="1" i="1" smtClean="0">
                          <a:solidFill>
                            <a:schemeClr val="tx1"/>
                          </a:solidFill>
                          <a:latin typeface="Cambria Math" panose="02040503050406030204" pitchFamily="18" charset="0"/>
                          <a:ea typeface="Cambria Math" panose="02040503050406030204" pitchFamily="18" charset="0"/>
                        </a:rPr>
                        <m:t>𝟐𝟎</m:t>
                      </m:r>
                    </m:oMath>
                  </m:oMathPara>
                </a14:m>
                <a:endParaRPr lang="fr-FR" sz="2400" b="1" dirty="0">
                  <a:solidFill>
                    <a:schemeClr val="tx1"/>
                  </a:solidFill>
                </a:endParaRPr>
              </a:p>
            </p:txBody>
          </p:sp>
        </mc:Choice>
        <mc:Fallback xmlns="">
          <p:sp>
            <p:nvSpPr>
              <p:cNvPr id="21" name="ZoneTexte 20">
                <a:extLst>
                  <a:ext uri="{FF2B5EF4-FFF2-40B4-BE49-F238E27FC236}">
                    <a16:creationId xmlns:a16="http://schemas.microsoft.com/office/drawing/2014/main" id="{FE2F2BC9-81CA-80A0-8C0B-95CC8A998E8C}"/>
                  </a:ext>
                </a:extLst>
              </p:cNvPr>
              <p:cNvSpPr txBox="1">
                <a:spLocks noRot="1" noChangeAspect="1" noMove="1" noResize="1" noEditPoints="1" noAdjustHandles="1" noChangeArrowheads="1" noChangeShapeType="1" noTextEdit="1"/>
              </p:cNvSpPr>
              <p:nvPr/>
            </p:nvSpPr>
            <p:spPr>
              <a:xfrm>
                <a:off x="0" y="5645985"/>
                <a:ext cx="11703431" cy="1112612"/>
              </a:xfrm>
              <a:prstGeom prst="rect">
                <a:avLst/>
              </a:prstGeom>
              <a:blipFill>
                <a:blip r:embed="rId7"/>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08803119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heel(1)">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24FCAC17-131B-1B16-9D0C-70F403DF3C45}"/>
              </a:ext>
            </a:extLst>
          </p:cNvPr>
          <p:cNvPicPr>
            <a:picLocks noChangeAspect="1"/>
          </p:cNvPicPr>
          <p:nvPr/>
        </p:nvPicPr>
        <p:blipFill>
          <a:blip r:embed="rId2"/>
          <a:stretch>
            <a:fillRect/>
          </a:stretch>
        </p:blipFill>
        <p:spPr>
          <a:xfrm>
            <a:off x="626276" y="159944"/>
            <a:ext cx="3858163" cy="13051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 10">
            <a:extLst>
              <a:ext uri="{FF2B5EF4-FFF2-40B4-BE49-F238E27FC236}">
                <a16:creationId xmlns:a16="http://schemas.microsoft.com/office/drawing/2014/main" id="{5E41E086-E8B8-5B29-1C7A-8634CEE18F34}"/>
              </a:ext>
            </a:extLst>
          </p:cNvPr>
          <p:cNvPicPr>
            <a:picLocks noChangeAspect="1"/>
          </p:cNvPicPr>
          <p:nvPr/>
        </p:nvPicPr>
        <p:blipFill>
          <a:blip r:embed="rId3"/>
          <a:stretch>
            <a:fillRect/>
          </a:stretch>
        </p:blipFill>
        <p:spPr>
          <a:xfrm>
            <a:off x="1425518" y="1757503"/>
            <a:ext cx="10361690" cy="1152686"/>
          </a:xfrm>
          <a:prstGeom prst="rect">
            <a:avLst/>
          </a:prstGeom>
        </p:spPr>
      </p:pic>
      <p:pic>
        <p:nvPicPr>
          <p:cNvPr id="13" name="Image 12">
            <a:extLst>
              <a:ext uri="{FF2B5EF4-FFF2-40B4-BE49-F238E27FC236}">
                <a16:creationId xmlns:a16="http://schemas.microsoft.com/office/drawing/2014/main" id="{0B1DF140-1288-2C97-09B0-A50C410D2BC7}"/>
              </a:ext>
            </a:extLst>
          </p:cNvPr>
          <p:cNvPicPr>
            <a:picLocks noChangeAspect="1"/>
          </p:cNvPicPr>
          <p:nvPr/>
        </p:nvPicPr>
        <p:blipFill>
          <a:blip r:embed="rId4"/>
          <a:stretch>
            <a:fillRect/>
          </a:stretch>
        </p:blipFill>
        <p:spPr>
          <a:xfrm>
            <a:off x="8752050" y="155122"/>
            <a:ext cx="3319210" cy="657376"/>
          </a:xfrm>
          <a:prstGeom prst="rect">
            <a:avLst/>
          </a:prstGeom>
        </p:spPr>
      </p:pic>
      <p:grpSp>
        <p:nvGrpSpPr>
          <p:cNvPr id="14" name="Groupe 13">
            <a:extLst>
              <a:ext uri="{FF2B5EF4-FFF2-40B4-BE49-F238E27FC236}">
                <a16:creationId xmlns:a16="http://schemas.microsoft.com/office/drawing/2014/main" id="{CA679724-E333-B89D-0B0E-D3D56B869D70}"/>
              </a:ext>
            </a:extLst>
          </p:cNvPr>
          <p:cNvGrpSpPr/>
          <p:nvPr/>
        </p:nvGrpSpPr>
        <p:grpSpPr>
          <a:xfrm>
            <a:off x="0" y="2192088"/>
            <a:ext cx="1850065" cy="1153633"/>
            <a:chOff x="223284" y="2275367"/>
            <a:chExt cx="1850065" cy="1153633"/>
          </a:xfrm>
        </p:grpSpPr>
        <p:sp>
          <p:nvSpPr>
            <p:cNvPr id="15" name="Rectangle 14">
              <a:extLst>
                <a:ext uri="{FF2B5EF4-FFF2-40B4-BE49-F238E27FC236}">
                  <a16:creationId xmlns:a16="http://schemas.microsoft.com/office/drawing/2014/main" id="{E30C1BC1-BA65-1812-C679-8213A981ACFB}"/>
                </a:ext>
              </a:extLst>
            </p:cNvPr>
            <p:cNvSpPr/>
            <p:nvPr/>
          </p:nvSpPr>
          <p:spPr>
            <a:xfrm>
              <a:off x="223284" y="2275367"/>
              <a:ext cx="1850065" cy="1153633"/>
            </a:xfrm>
            <a:prstGeom prst="rect">
              <a:avLst/>
            </a:prstGeom>
            <a:scene3d>
              <a:camera prst="obliqueTopLeft"/>
              <a:lightRig rig="threePt" dir="t"/>
            </a:scene3d>
          </p:spPr>
          <p:style>
            <a:lnRef idx="0">
              <a:schemeClr val="dk1"/>
            </a:lnRef>
            <a:fillRef idx="3">
              <a:schemeClr val="dk1"/>
            </a:fillRef>
            <a:effectRef idx="3">
              <a:schemeClr val="dk1"/>
            </a:effectRef>
            <a:fontRef idx="minor">
              <a:schemeClr val="lt1"/>
            </a:fontRef>
          </p:style>
          <p:txBody>
            <a:bodyPr rtlCol="0" anchor="ctr"/>
            <a:lstStyle/>
            <a:p>
              <a:pPr algn="ctr"/>
              <a:endParaRPr lang="fr-FR" dirty="0"/>
            </a:p>
          </p:txBody>
        </p:sp>
        <p:sp>
          <p:nvSpPr>
            <p:cNvPr id="16" name="Ellipse 15">
              <a:extLst>
                <a:ext uri="{FF2B5EF4-FFF2-40B4-BE49-F238E27FC236}">
                  <a16:creationId xmlns:a16="http://schemas.microsoft.com/office/drawing/2014/main" id="{976A2DDA-20DA-D9C0-AE3B-6E0AF82DC048}"/>
                </a:ext>
              </a:extLst>
            </p:cNvPr>
            <p:cNvSpPr/>
            <p:nvPr/>
          </p:nvSpPr>
          <p:spPr>
            <a:xfrm>
              <a:off x="1279712" y="2378186"/>
              <a:ext cx="542261" cy="5106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b="1" dirty="0">
                  <a:latin typeface="Times New Roman" panose="02020603050405020304" pitchFamily="18" charset="0"/>
                  <a:cs typeface="Times New Roman" panose="02020603050405020304" pitchFamily="18" charset="0"/>
                </a:rPr>
                <a:t>a</a:t>
              </a:r>
              <a:endParaRPr lang="fr-FR" sz="3200" b="1" dirty="0">
                <a:latin typeface="Times New Roman" panose="02020603050405020304" pitchFamily="18" charset="0"/>
                <a:cs typeface="Times New Roman" panose="02020603050405020304" pitchFamily="18" charset="0"/>
              </a:endParaRPr>
            </a:p>
          </p:txBody>
        </p:sp>
        <p:sp>
          <p:nvSpPr>
            <p:cNvPr id="17" name="Ellipse 16">
              <a:extLst>
                <a:ext uri="{FF2B5EF4-FFF2-40B4-BE49-F238E27FC236}">
                  <a16:creationId xmlns:a16="http://schemas.microsoft.com/office/drawing/2014/main" id="{1BF64D5E-EB76-7B1C-F333-8F252C4BB109}"/>
                </a:ext>
              </a:extLst>
            </p:cNvPr>
            <p:cNvSpPr/>
            <p:nvPr/>
          </p:nvSpPr>
          <p:spPr>
            <a:xfrm>
              <a:off x="375942" y="2391961"/>
              <a:ext cx="542261" cy="5106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b="1" dirty="0">
                  <a:latin typeface="Times New Roman" panose="02020603050405020304" pitchFamily="18" charset="0"/>
                  <a:cs typeface="Times New Roman" panose="02020603050405020304" pitchFamily="18" charset="0"/>
                </a:rPr>
                <a:t>b</a:t>
              </a:r>
              <a:endParaRPr lang="fr-FR" sz="3200" b="1" dirty="0">
                <a:latin typeface="Times New Roman" panose="02020603050405020304" pitchFamily="18" charset="0"/>
                <a:cs typeface="Times New Roman" panose="02020603050405020304" pitchFamily="18" charset="0"/>
              </a:endParaRPr>
            </a:p>
          </p:txBody>
        </p:sp>
        <p:sp>
          <p:nvSpPr>
            <p:cNvPr id="18" name="Ellipse 17">
              <a:extLst>
                <a:ext uri="{FF2B5EF4-FFF2-40B4-BE49-F238E27FC236}">
                  <a16:creationId xmlns:a16="http://schemas.microsoft.com/office/drawing/2014/main" id="{BC926C96-4912-31D9-2FBC-2D3400720C97}"/>
                </a:ext>
              </a:extLst>
            </p:cNvPr>
            <p:cNvSpPr/>
            <p:nvPr/>
          </p:nvSpPr>
          <p:spPr>
            <a:xfrm>
              <a:off x="827827" y="2814241"/>
              <a:ext cx="542261" cy="5106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b="1" dirty="0">
                  <a:latin typeface="Times New Roman" panose="02020603050405020304" pitchFamily="18" charset="0"/>
                  <a:cs typeface="Times New Roman" panose="02020603050405020304" pitchFamily="18" charset="0"/>
                </a:rPr>
                <a:t>c</a:t>
              </a:r>
              <a:endParaRPr lang="fr-FR" sz="3200" b="1" dirty="0">
                <a:latin typeface="Times New Roman" panose="02020603050405020304" pitchFamily="18" charset="0"/>
                <a:cs typeface="Times New Roman" panose="02020603050405020304" pitchFamily="18" charset="0"/>
              </a:endParaRPr>
            </a:p>
          </p:txBody>
        </p:sp>
      </p:grpSp>
      <p:pic>
        <p:nvPicPr>
          <p:cNvPr id="20" name="Image 19">
            <a:extLst>
              <a:ext uri="{FF2B5EF4-FFF2-40B4-BE49-F238E27FC236}">
                <a16:creationId xmlns:a16="http://schemas.microsoft.com/office/drawing/2014/main" id="{A3EE6211-8ED8-2FC4-C665-5A2816D92126}"/>
              </a:ext>
            </a:extLst>
          </p:cNvPr>
          <p:cNvPicPr>
            <a:picLocks noChangeAspect="1"/>
          </p:cNvPicPr>
          <p:nvPr/>
        </p:nvPicPr>
        <p:blipFill>
          <a:blip r:embed="rId5"/>
          <a:stretch>
            <a:fillRect/>
          </a:stretch>
        </p:blipFill>
        <p:spPr>
          <a:xfrm>
            <a:off x="1986332" y="2986265"/>
            <a:ext cx="10084928" cy="1171739"/>
          </a:xfrm>
          <a:prstGeom prst="rect">
            <a:avLst/>
          </a:prstGeom>
        </p:spPr>
      </p:pic>
      <p:pic>
        <p:nvPicPr>
          <p:cNvPr id="22" name="Image 21">
            <a:extLst>
              <a:ext uri="{FF2B5EF4-FFF2-40B4-BE49-F238E27FC236}">
                <a16:creationId xmlns:a16="http://schemas.microsoft.com/office/drawing/2014/main" id="{D411226A-3605-BEC4-8A9B-932F491B0B50}"/>
              </a:ext>
            </a:extLst>
          </p:cNvPr>
          <p:cNvPicPr>
            <a:picLocks noChangeAspect="1"/>
          </p:cNvPicPr>
          <p:nvPr/>
        </p:nvPicPr>
        <p:blipFill>
          <a:blip r:embed="rId6"/>
          <a:stretch>
            <a:fillRect/>
          </a:stretch>
        </p:blipFill>
        <p:spPr>
          <a:xfrm>
            <a:off x="0" y="4234080"/>
            <a:ext cx="4790276" cy="1060934"/>
          </a:xfrm>
          <a:prstGeom prst="rect">
            <a:avLst/>
          </a:prstGeom>
        </p:spPr>
      </p:pic>
      <p:pic>
        <p:nvPicPr>
          <p:cNvPr id="24" name="Image 23">
            <a:extLst>
              <a:ext uri="{FF2B5EF4-FFF2-40B4-BE49-F238E27FC236}">
                <a16:creationId xmlns:a16="http://schemas.microsoft.com/office/drawing/2014/main" id="{5589ADEA-67DD-69FE-C1BF-F31914586C84}"/>
              </a:ext>
            </a:extLst>
          </p:cNvPr>
          <p:cNvPicPr>
            <a:picLocks noChangeAspect="1"/>
          </p:cNvPicPr>
          <p:nvPr/>
        </p:nvPicPr>
        <p:blipFill>
          <a:blip r:embed="rId7"/>
          <a:stretch>
            <a:fillRect/>
          </a:stretch>
        </p:blipFill>
        <p:spPr>
          <a:xfrm>
            <a:off x="1850065" y="5574328"/>
            <a:ext cx="8364117" cy="704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401271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290">
                                          <p:stCondLst>
                                            <p:cond delay="0"/>
                                          </p:stCondLst>
                                        </p:cTn>
                                        <p:tgtEl>
                                          <p:spTgt spid="22"/>
                                        </p:tgtEl>
                                      </p:cBhvr>
                                    </p:animEffect>
                                    <p:anim calcmode="lin" valueType="num">
                                      <p:cBhvr>
                                        <p:cTn id="30"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1"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2"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33"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34"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35" dur="13">
                                          <p:stCondLst>
                                            <p:cond delay="325"/>
                                          </p:stCondLst>
                                        </p:cTn>
                                        <p:tgtEl>
                                          <p:spTgt spid="22"/>
                                        </p:tgtEl>
                                      </p:cBhvr>
                                      <p:to x="100000" y="60000"/>
                                    </p:animScale>
                                    <p:animScale>
                                      <p:cBhvr>
                                        <p:cTn id="36" dur="83" decel="50000">
                                          <p:stCondLst>
                                            <p:cond delay="338"/>
                                          </p:stCondLst>
                                        </p:cTn>
                                        <p:tgtEl>
                                          <p:spTgt spid="22"/>
                                        </p:tgtEl>
                                      </p:cBhvr>
                                      <p:to x="100000" y="100000"/>
                                    </p:animScale>
                                    <p:animScale>
                                      <p:cBhvr>
                                        <p:cTn id="37" dur="13">
                                          <p:stCondLst>
                                            <p:cond delay="656"/>
                                          </p:stCondLst>
                                        </p:cTn>
                                        <p:tgtEl>
                                          <p:spTgt spid="22"/>
                                        </p:tgtEl>
                                      </p:cBhvr>
                                      <p:to x="100000" y="80000"/>
                                    </p:animScale>
                                    <p:animScale>
                                      <p:cBhvr>
                                        <p:cTn id="38" dur="83" decel="50000">
                                          <p:stCondLst>
                                            <p:cond delay="669"/>
                                          </p:stCondLst>
                                        </p:cTn>
                                        <p:tgtEl>
                                          <p:spTgt spid="22"/>
                                        </p:tgtEl>
                                      </p:cBhvr>
                                      <p:to x="100000" y="100000"/>
                                    </p:animScale>
                                    <p:animScale>
                                      <p:cBhvr>
                                        <p:cTn id="39" dur="13">
                                          <p:stCondLst>
                                            <p:cond delay="821"/>
                                          </p:stCondLst>
                                        </p:cTn>
                                        <p:tgtEl>
                                          <p:spTgt spid="22"/>
                                        </p:tgtEl>
                                      </p:cBhvr>
                                      <p:to x="100000" y="90000"/>
                                    </p:animScale>
                                    <p:animScale>
                                      <p:cBhvr>
                                        <p:cTn id="40" dur="83" decel="50000">
                                          <p:stCondLst>
                                            <p:cond delay="834"/>
                                          </p:stCondLst>
                                        </p:cTn>
                                        <p:tgtEl>
                                          <p:spTgt spid="22"/>
                                        </p:tgtEl>
                                      </p:cBhvr>
                                      <p:to x="100000" y="100000"/>
                                    </p:animScale>
                                    <p:animScale>
                                      <p:cBhvr>
                                        <p:cTn id="41" dur="13">
                                          <p:stCondLst>
                                            <p:cond delay="904"/>
                                          </p:stCondLst>
                                        </p:cTn>
                                        <p:tgtEl>
                                          <p:spTgt spid="22"/>
                                        </p:tgtEl>
                                      </p:cBhvr>
                                      <p:to x="100000" y="95000"/>
                                    </p:animScale>
                                    <p:animScale>
                                      <p:cBhvr>
                                        <p:cTn id="42" dur="83" decel="50000">
                                          <p:stCondLst>
                                            <p:cond delay="917"/>
                                          </p:stCondLst>
                                        </p:cTn>
                                        <p:tgtEl>
                                          <p:spTgt spid="22"/>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4D72731-1718-3217-BA6F-F6A1B61C6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4742" y="0"/>
            <a:ext cx="4842515" cy="6858000"/>
          </a:xfrm>
          <a:prstGeom prst="rect">
            <a:avLst/>
          </a:prstGeom>
        </p:spPr>
      </p:pic>
    </p:spTree>
    <p:extLst>
      <p:ext uri="{BB962C8B-B14F-4D97-AF65-F5344CB8AC3E}">
        <p14:creationId xmlns:p14="http://schemas.microsoft.com/office/powerpoint/2010/main" val="36806444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57619FD-8888-131E-A5DD-388A32DB507E}"/>
              </a:ext>
            </a:extLst>
          </p:cNvPr>
          <p:cNvPicPr>
            <a:picLocks noChangeAspect="1"/>
          </p:cNvPicPr>
          <p:nvPr/>
        </p:nvPicPr>
        <p:blipFill>
          <a:blip r:embed="rId2"/>
          <a:stretch>
            <a:fillRect/>
          </a:stretch>
        </p:blipFill>
        <p:spPr>
          <a:xfrm>
            <a:off x="0" y="263390"/>
            <a:ext cx="12192000" cy="1865545"/>
          </a:xfrm>
          <a:prstGeom prst="rect">
            <a:avLst/>
          </a:prstGeom>
        </p:spPr>
      </p:pic>
      <p:grpSp>
        <p:nvGrpSpPr>
          <p:cNvPr id="16" name="Groupe 15">
            <a:extLst>
              <a:ext uri="{FF2B5EF4-FFF2-40B4-BE49-F238E27FC236}">
                <a16:creationId xmlns:a16="http://schemas.microsoft.com/office/drawing/2014/main" id="{78EF7126-4A3D-98FC-AF81-426FFEE1B7EB}"/>
              </a:ext>
            </a:extLst>
          </p:cNvPr>
          <p:cNvGrpSpPr/>
          <p:nvPr/>
        </p:nvGrpSpPr>
        <p:grpSpPr>
          <a:xfrm>
            <a:off x="170121" y="2160832"/>
            <a:ext cx="2137144" cy="1156526"/>
            <a:chOff x="170121" y="2160832"/>
            <a:chExt cx="2137144" cy="1156526"/>
          </a:xfrm>
        </p:grpSpPr>
        <p:sp>
          <p:nvSpPr>
            <p:cNvPr id="9" name="Rectangle 8">
              <a:extLst>
                <a:ext uri="{FF2B5EF4-FFF2-40B4-BE49-F238E27FC236}">
                  <a16:creationId xmlns:a16="http://schemas.microsoft.com/office/drawing/2014/main" id="{2094072E-815C-D23E-15E7-4F258C0BEAB7}"/>
                </a:ext>
              </a:extLst>
            </p:cNvPr>
            <p:cNvSpPr/>
            <p:nvPr/>
          </p:nvSpPr>
          <p:spPr>
            <a:xfrm>
              <a:off x="170121" y="2160832"/>
              <a:ext cx="2137144" cy="11565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0" name="Ellipse 9">
              <a:extLst>
                <a:ext uri="{FF2B5EF4-FFF2-40B4-BE49-F238E27FC236}">
                  <a16:creationId xmlns:a16="http://schemas.microsoft.com/office/drawing/2014/main" id="{6A7CAA43-A8BC-788A-F6F6-6B501A562193}"/>
                </a:ext>
              </a:extLst>
            </p:cNvPr>
            <p:cNvSpPr/>
            <p:nvPr/>
          </p:nvSpPr>
          <p:spPr>
            <a:xfrm>
              <a:off x="1690577" y="2160832"/>
              <a:ext cx="446567" cy="510363"/>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1" name="Ellipse 10">
              <a:extLst>
                <a:ext uri="{FF2B5EF4-FFF2-40B4-BE49-F238E27FC236}">
                  <a16:creationId xmlns:a16="http://schemas.microsoft.com/office/drawing/2014/main" id="{D7A4285B-07C3-2CBF-618C-60D4AB85F01C}"/>
                </a:ext>
              </a:extLst>
            </p:cNvPr>
            <p:cNvSpPr/>
            <p:nvPr/>
          </p:nvSpPr>
          <p:spPr>
            <a:xfrm>
              <a:off x="1690576" y="2671195"/>
              <a:ext cx="446567" cy="510363"/>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2" name="Ellipse 11">
              <a:extLst>
                <a:ext uri="{FF2B5EF4-FFF2-40B4-BE49-F238E27FC236}">
                  <a16:creationId xmlns:a16="http://schemas.microsoft.com/office/drawing/2014/main" id="{AF0D742C-F544-D5CE-ACA9-3F1EFB119771}"/>
                </a:ext>
              </a:extLst>
            </p:cNvPr>
            <p:cNvSpPr/>
            <p:nvPr/>
          </p:nvSpPr>
          <p:spPr>
            <a:xfrm>
              <a:off x="967565" y="2166798"/>
              <a:ext cx="446567" cy="510363"/>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3" name="Ellipse 12">
              <a:extLst>
                <a:ext uri="{FF2B5EF4-FFF2-40B4-BE49-F238E27FC236}">
                  <a16:creationId xmlns:a16="http://schemas.microsoft.com/office/drawing/2014/main" id="{8AF0D313-0002-A32D-BDCF-E9F73916C226}"/>
                </a:ext>
              </a:extLst>
            </p:cNvPr>
            <p:cNvSpPr/>
            <p:nvPr/>
          </p:nvSpPr>
          <p:spPr>
            <a:xfrm>
              <a:off x="244553" y="2188625"/>
              <a:ext cx="446567" cy="510363"/>
            </a:xfrm>
            <a:prstGeom prst="ellipse">
              <a:avLst/>
            </a:prstGeom>
            <a:solidFill>
              <a:srgbClr val="FF000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dirty="0"/>
            </a:p>
          </p:txBody>
        </p:sp>
        <p:sp>
          <p:nvSpPr>
            <p:cNvPr id="15" name="Ellipse 14">
              <a:extLst>
                <a:ext uri="{FF2B5EF4-FFF2-40B4-BE49-F238E27FC236}">
                  <a16:creationId xmlns:a16="http://schemas.microsoft.com/office/drawing/2014/main" id="{CFBD824D-0F41-325F-A385-34F2F9B8EAFC}"/>
                </a:ext>
              </a:extLst>
            </p:cNvPr>
            <p:cNvSpPr/>
            <p:nvPr/>
          </p:nvSpPr>
          <p:spPr>
            <a:xfrm>
              <a:off x="606059" y="2687973"/>
              <a:ext cx="446567" cy="510363"/>
            </a:xfrm>
            <a:prstGeom prst="ellipse">
              <a:avLst/>
            </a:prstGeom>
            <a:solidFill>
              <a:srgbClr val="FF000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dirty="0"/>
            </a:p>
          </p:txBody>
        </p:sp>
      </p:grpSp>
      <p:pic>
        <p:nvPicPr>
          <p:cNvPr id="18" name="Image 17">
            <a:extLst>
              <a:ext uri="{FF2B5EF4-FFF2-40B4-BE49-F238E27FC236}">
                <a16:creationId xmlns:a16="http://schemas.microsoft.com/office/drawing/2014/main" id="{64997194-52F7-90F5-22CB-9E3E11998F63}"/>
              </a:ext>
            </a:extLst>
          </p:cNvPr>
          <p:cNvPicPr>
            <a:picLocks noChangeAspect="1"/>
          </p:cNvPicPr>
          <p:nvPr/>
        </p:nvPicPr>
        <p:blipFill>
          <a:blip r:embed="rId3"/>
          <a:stretch>
            <a:fillRect/>
          </a:stretch>
        </p:blipFill>
        <p:spPr>
          <a:xfrm>
            <a:off x="9523734" y="2698988"/>
            <a:ext cx="2267266" cy="628738"/>
          </a:xfrm>
          <a:prstGeom prst="rect">
            <a:avLst/>
          </a:prstGeom>
        </p:spPr>
      </p:pic>
      <p:pic>
        <p:nvPicPr>
          <p:cNvPr id="20" name="Image 19">
            <a:extLst>
              <a:ext uri="{FF2B5EF4-FFF2-40B4-BE49-F238E27FC236}">
                <a16:creationId xmlns:a16="http://schemas.microsoft.com/office/drawing/2014/main" id="{F3932CFD-C9F3-1C3C-51BE-FD5F417FF216}"/>
              </a:ext>
            </a:extLst>
          </p:cNvPr>
          <p:cNvPicPr>
            <a:picLocks noChangeAspect="1"/>
          </p:cNvPicPr>
          <p:nvPr/>
        </p:nvPicPr>
        <p:blipFill>
          <a:blip r:embed="rId4"/>
          <a:stretch>
            <a:fillRect/>
          </a:stretch>
        </p:blipFill>
        <p:spPr>
          <a:xfrm>
            <a:off x="0" y="3429000"/>
            <a:ext cx="12192000" cy="1253820"/>
          </a:xfrm>
          <a:prstGeom prst="rect">
            <a:avLst/>
          </a:prstGeom>
        </p:spPr>
      </p:pic>
    </p:spTree>
    <p:extLst>
      <p:ext uri="{BB962C8B-B14F-4D97-AF65-F5344CB8AC3E}">
        <p14:creationId xmlns:p14="http://schemas.microsoft.com/office/powerpoint/2010/main" val="18598431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E0CFA2B-0E38-FD55-7418-62BA4D61DA25}"/>
              </a:ext>
            </a:extLst>
          </p:cNvPr>
          <p:cNvPicPr>
            <a:picLocks noChangeAspect="1"/>
          </p:cNvPicPr>
          <p:nvPr/>
        </p:nvPicPr>
        <p:blipFill>
          <a:blip r:embed="rId2"/>
          <a:stretch>
            <a:fillRect/>
          </a:stretch>
        </p:blipFill>
        <p:spPr>
          <a:xfrm>
            <a:off x="9682783" y="2257340"/>
            <a:ext cx="362001" cy="1676409"/>
          </a:xfrm>
          <a:prstGeom prst="rect">
            <a:avLst/>
          </a:prstGeom>
        </p:spPr>
      </p:pic>
      <p:pic>
        <p:nvPicPr>
          <p:cNvPr id="6" name="Image 5">
            <a:extLst>
              <a:ext uri="{FF2B5EF4-FFF2-40B4-BE49-F238E27FC236}">
                <a16:creationId xmlns:a16="http://schemas.microsoft.com/office/drawing/2014/main" id="{CEC8F6A8-3B6C-A08C-8E50-86538AD7AAC5}"/>
              </a:ext>
            </a:extLst>
          </p:cNvPr>
          <p:cNvPicPr>
            <a:picLocks noChangeAspect="1"/>
          </p:cNvPicPr>
          <p:nvPr/>
        </p:nvPicPr>
        <p:blipFill>
          <a:blip r:embed="rId3"/>
          <a:stretch>
            <a:fillRect/>
          </a:stretch>
        </p:blipFill>
        <p:spPr>
          <a:xfrm>
            <a:off x="10703510" y="3842657"/>
            <a:ext cx="362002" cy="1719004"/>
          </a:xfrm>
          <a:prstGeom prst="rect">
            <a:avLst/>
          </a:prstGeom>
        </p:spPr>
      </p:pic>
      <p:pic>
        <p:nvPicPr>
          <p:cNvPr id="8" name="Image 7">
            <a:extLst>
              <a:ext uri="{FF2B5EF4-FFF2-40B4-BE49-F238E27FC236}">
                <a16:creationId xmlns:a16="http://schemas.microsoft.com/office/drawing/2014/main" id="{3816D3E6-6DEC-10B8-480B-A552333EC99B}"/>
              </a:ext>
            </a:extLst>
          </p:cNvPr>
          <p:cNvPicPr>
            <a:picLocks noChangeAspect="1"/>
          </p:cNvPicPr>
          <p:nvPr/>
        </p:nvPicPr>
        <p:blipFill>
          <a:blip r:embed="rId4"/>
          <a:stretch>
            <a:fillRect/>
          </a:stretch>
        </p:blipFill>
        <p:spPr>
          <a:xfrm>
            <a:off x="9599018" y="4755649"/>
            <a:ext cx="445766" cy="1719006"/>
          </a:xfrm>
          <a:prstGeom prst="rect">
            <a:avLst/>
          </a:prstGeom>
        </p:spPr>
      </p:pic>
      <p:pic>
        <p:nvPicPr>
          <p:cNvPr id="9" name="Image 8">
            <a:extLst>
              <a:ext uri="{FF2B5EF4-FFF2-40B4-BE49-F238E27FC236}">
                <a16:creationId xmlns:a16="http://schemas.microsoft.com/office/drawing/2014/main" id="{C891A04A-A48E-C272-94DF-E72E26A8CA57}"/>
              </a:ext>
            </a:extLst>
          </p:cNvPr>
          <p:cNvPicPr>
            <a:picLocks noChangeAspect="1"/>
          </p:cNvPicPr>
          <p:nvPr/>
        </p:nvPicPr>
        <p:blipFill>
          <a:blip r:embed="rId5"/>
          <a:stretch>
            <a:fillRect/>
          </a:stretch>
        </p:blipFill>
        <p:spPr>
          <a:xfrm>
            <a:off x="96728" y="2066224"/>
            <a:ext cx="2018621" cy="2389078"/>
          </a:xfrm>
          <a:prstGeom prst="rect">
            <a:avLst/>
          </a:prstGeom>
        </p:spPr>
      </p:pic>
      <p:pic>
        <p:nvPicPr>
          <p:cNvPr id="10" name="Image 9">
            <a:extLst>
              <a:ext uri="{FF2B5EF4-FFF2-40B4-BE49-F238E27FC236}">
                <a16:creationId xmlns:a16="http://schemas.microsoft.com/office/drawing/2014/main" id="{59875057-ECA3-264D-08E0-8238D7AF6E5B}"/>
              </a:ext>
            </a:extLst>
          </p:cNvPr>
          <p:cNvPicPr>
            <a:picLocks noChangeAspect="1"/>
          </p:cNvPicPr>
          <p:nvPr/>
        </p:nvPicPr>
        <p:blipFill>
          <a:blip r:embed="rId6"/>
          <a:stretch>
            <a:fillRect/>
          </a:stretch>
        </p:blipFill>
        <p:spPr>
          <a:xfrm>
            <a:off x="167258" y="4468924"/>
            <a:ext cx="1975532" cy="2389076"/>
          </a:xfrm>
          <a:prstGeom prst="rect">
            <a:avLst/>
          </a:prstGeom>
        </p:spPr>
      </p:pic>
      <p:pic>
        <p:nvPicPr>
          <p:cNvPr id="11" name="Image 10">
            <a:extLst>
              <a:ext uri="{FF2B5EF4-FFF2-40B4-BE49-F238E27FC236}">
                <a16:creationId xmlns:a16="http://schemas.microsoft.com/office/drawing/2014/main" id="{A63A7833-A9F6-0923-F25D-8035B08AB903}"/>
              </a:ext>
            </a:extLst>
          </p:cNvPr>
          <p:cNvPicPr>
            <a:picLocks noChangeAspect="1"/>
          </p:cNvPicPr>
          <p:nvPr/>
        </p:nvPicPr>
        <p:blipFill>
          <a:blip r:embed="rId7"/>
          <a:stretch>
            <a:fillRect/>
          </a:stretch>
        </p:blipFill>
        <p:spPr>
          <a:xfrm>
            <a:off x="2553862" y="2066223"/>
            <a:ext cx="1831775" cy="2389077"/>
          </a:xfrm>
          <a:prstGeom prst="rect">
            <a:avLst/>
          </a:prstGeom>
        </p:spPr>
      </p:pic>
      <p:pic>
        <p:nvPicPr>
          <p:cNvPr id="12" name="Image 11">
            <a:extLst>
              <a:ext uri="{FF2B5EF4-FFF2-40B4-BE49-F238E27FC236}">
                <a16:creationId xmlns:a16="http://schemas.microsoft.com/office/drawing/2014/main" id="{D9358E26-EB2E-EB1F-6EA4-BB9EE200AD37}"/>
              </a:ext>
            </a:extLst>
          </p:cNvPr>
          <p:cNvPicPr>
            <a:picLocks noChangeAspect="1"/>
          </p:cNvPicPr>
          <p:nvPr/>
        </p:nvPicPr>
        <p:blipFill>
          <a:blip r:embed="rId8"/>
          <a:stretch>
            <a:fillRect/>
          </a:stretch>
        </p:blipFill>
        <p:spPr>
          <a:xfrm>
            <a:off x="2553862" y="4463367"/>
            <a:ext cx="1831775" cy="2389078"/>
          </a:xfrm>
          <a:prstGeom prst="rect">
            <a:avLst/>
          </a:prstGeom>
        </p:spPr>
      </p:pic>
      <p:pic>
        <p:nvPicPr>
          <p:cNvPr id="13" name="Image 12">
            <a:extLst>
              <a:ext uri="{FF2B5EF4-FFF2-40B4-BE49-F238E27FC236}">
                <a16:creationId xmlns:a16="http://schemas.microsoft.com/office/drawing/2014/main" id="{8B1B8B51-D1CE-0EFC-49B5-48D26CC99B27}"/>
              </a:ext>
            </a:extLst>
          </p:cNvPr>
          <p:cNvPicPr>
            <a:picLocks noChangeAspect="1"/>
          </p:cNvPicPr>
          <p:nvPr/>
        </p:nvPicPr>
        <p:blipFill>
          <a:blip r:embed="rId9"/>
          <a:stretch>
            <a:fillRect/>
          </a:stretch>
        </p:blipFill>
        <p:spPr>
          <a:xfrm>
            <a:off x="4844806" y="3233499"/>
            <a:ext cx="1871679" cy="2406918"/>
          </a:xfrm>
          <a:prstGeom prst="rect">
            <a:avLst/>
          </a:prstGeom>
        </p:spPr>
      </p:pic>
      <p:pic>
        <p:nvPicPr>
          <p:cNvPr id="22" name="Image 21">
            <a:extLst>
              <a:ext uri="{FF2B5EF4-FFF2-40B4-BE49-F238E27FC236}">
                <a16:creationId xmlns:a16="http://schemas.microsoft.com/office/drawing/2014/main" id="{7B2F4957-10AF-6642-9079-29BBC5C25A56}"/>
              </a:ext>
            </a:extLst>
          </p:cNvPr>
          <p:cNvPicPr>
            <a:picLocks noChangeAspect="1"/>
          </p:cNvPicPr>
          <p:nvPr/>
        </p:nvPicPr>
        <p:blipFill>
          <a:blip r:embed="rId10"/>
          <a:stretch>
            <a:fillRect/>
          </a:stretch>
        </p:blipFill>
        <p:spPr>
          <a:xfrm>
            <a:off x="1682076" y="383345"/>
            <a:ext cx="9021434" cy="1076475"/>
          </a:xfrm>
          <a:prstGeom prst="rect">
            <a:avLst/>
          </a:prstGeom>
        </p:spPr>
      </p:pic>
    </p:spTree>
    <p:extLst>
      <p:ext uri="{BB962C8B-B14F-4D97-AF65-F5344CB8AC3E}">
        <p14:creationId xmlns:p14="http://schemas.microsoft.com/office/powerpoint/2010/main" val="1401943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1"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1"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53" presetClass="entr" presetSubtype="16"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4AB3322-074E-8CA9-98D3-F9F4FB41E91B}"/>
              </a:ext>
            </a:extLst>
          </p:cNvPr>
          <p:cNvPicPr>
            <a:picLocks noChangeAspect="1"/>
          </p:cNvPicPr>
          <p:nvPr/>
        </p:nvPicPr>
        <p:blipFill>
          <a:blip r:embed="rId2"/>
          <a:stretch>
            <a:fillRect/>
          </a:stretch>
        </p:blipFill>
        <p:spPr>
          <a:xfrm>
            <a:off x="1777811" y="597216"/>
            <a:ext cx="9202434" cy="1962424"/>
          </a:xfrm>
          <a:prstGeom prst="rect">
            <a:avLst/>
          </a:prstGeom>
        </p:spPr>
      </p:pic>
      <p:pic>
        <p:nvPicPr>
          <p:cNvPr id="7" name="Image 6">
            <a:extLst>
              <a:ext uri="{FF2B5EF4-FFF2-40B4-BE49-F238E27FC236}">
                <a16:creationId xmlns:a16="http://schemas.microsoft.com/office/drawing/2014/main" id="{13392153-544A-7E5D-F396-2F0F177D1C66}"/>
              </a:ext>
            </a:extLst>
          </p:cNvPr>
          <p:cNvPicPr>
            <a:picLocks noChangeAspect="1"/>
          </p:cNvPicPr>
          <p:nvPr/>
        </p:nvPicPr>
        <p:blipFill>
          <a:blip r:embed="rId3"/>
          <a:stretch>
            <a:fillRect/>
          </a:stretch>
        </p:blipFill>
        <p:spPr>
          <a:xfrm>
            <a:off x="3222171" y="2426437"/>
            <a:ext cx="6226629" cy="4279163"/>
          </a:xfrm>
          <a:prstGeom prst="rect">
            <a:avLst/>
          </a:prstGeom>
        </p:spPr>
      </p:pic>
    </p:spTree>
    <p:extLst>
      <p:ext uri="{BB962C8B-B14F-4D97-AF65-F5344CB8AC3E}">
        <p14:creationId xmlns:p14="http://schemas.microsoft.com/office/powerpoint/2010/main" val="41707728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D65F2B8-EDCD-1728-C57D-241E86D571A1}"/>
              </a:ext>
            </a:extLst>
          </p:cNvPr>
          <p:cNvPicPr>
            <a:picLocks noChangeAspect="1"/>
          </p:cNvPicPr>
          <p:nvPr/>
        </p:nvPicPr>
        <p:blipFill>
          <a:blip r:embed="rId2"/>
          <a:stretch>
            <a:fillRect/>
          </a:stretch>
        </p:blipFill>
        <p:spPr>
          <a:xfrm>
            <a:off x="0" y="1857789"/>
            <a:ext cx="6239746" cy="3839111"/>
          </a:xfrm>
          <a:prstGeom prst="rect">
            <a:avLst/>
          </a:prstGeom>
        </p:spPr>
      </p:pic>
      <p:cxnSp>
        <p:nvCxnSpPr>
          <p:cNvPr id="8" name="Connecteur droit avec flèche 7">
            <a:extLst>
              <a:ext uri="{FF2B5EF4-FFF2-40B4-BE49-F238E27FC236}">
                <a16:creationId xmlns:a16="http://schemas.microsoft.com/office/drawing/2014/main" id="{2C7ED81C-7830-C2A0-B3DC-DDB39BC2C6B1}"/>
              </a:ext>
            </a:extLst>
          </p:cNvPr>
          <p:cNvCxnSpPr>
            <a:cxnSpLocks/>
          </p:cNvCxnSpPr>
          <p:nvPr/>
        </p:nvCxnSpPr>
        <p:spPr>
          <a:xfrm flipV="1">
            <a:off x="6884170" y="4060379"/>
            <a:ext cx="1508970" cy="94256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Connecteur droit avec flèche 8">
            <a:extLst>
              <a:ext uri="{FF2B5EF4-FFF2-40B4-BE49-F238E27FC236}">
                <a16:creationId xmlns:a16="http://schemas.microsoft.com/office/drawing/2014/main" id="{37B14B29-9F24-C703-97BB-B278D9501BB1}"/>
              </a:ext>
            </a:extLst>
          </p:cNvPr>
          <p:cNvCxnSpPr>
            <a:cxnSpLocks/>
          </p:cNvCxnSpPr>
          <p:nvPr/>
        </p:nvCxnSpPr>
        <p:spPr>
          <a:xfrm>
            <a:off x="6897505" y="4992785"/>
            <a:ext cx="1389793" cy="94615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Connecteur droit avec flèche 9">
            <a:extLst>
              <a:ext uri="{FF2B5EF4-FFF2-40B4-BE49-F238E27FC236}">
                <a16:creationId xmlns:a16="http://schemas.microsoft.com/office/drawing/2014/main" id="{C41268D6-F82F-FBA1-8A5B-037DB90C332A}"/>
              </a:ext>
            </a:extLst>
          </p:cNvPr>
          <p:cNvCxnSpPr>
            <a:cxnSpLocks/>
          </p:cNvCxnSpPr>
          <p:nvPr/>
        </p:nvCxnSpPr>
        <p:spPr>
          <a:xfrm flipV="1">
            <a:off x="8451954" y="3129832"/>
            <a:ext cx="729089" cy="8484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Connecteur droit avec flèche 10">
            <a:extLst>
              <a:ext uri="{FF2B5EF4-FFF2-40B4-BE49-F238E27FC236}">
                <a16:creationId xmlns:a16="http://schemas.microsoft.com/office/drawing/2014/main" id="{6745AF14-35CA-B168-F8D1-E5F8C5B352EC}"/>
              </a:ext>
            </a:extLst>
          </p:cNvPr>
          <p:cNvCxnSpPr>
            <a:cxnSpLocks/>
          </p:cNvCxnSpPr>
          <p:nvPr/>
        </p:nvCxnSpPr>
        <p:spPr>
          <a:xfrm flipV="1">
            <a:off x="8398612" y="5131626"/>
            <a:ext cx="782431" cy="71073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Connecteur droit avec flèche 11">
            <a:extLst>
              <a:ext uri="{FF2B5EF4-FFF2-40B4-BE49-F238E27FC236}">
                <a16:creationId xmlns:a16="http://schemas.microsoft.com/office/drawing/2014/main" id="{5E6813BB-B0EE-6CCE-1C48-293B03B1465F}"/>
              </a:ext>
            </a:extLst>
          </p:cNvPr>
          <p:cNvCxnSpPr>
            <a:cxnSpLocks/>
          </p:cNvCxnSpPr>
          <p:nvPr/>
        </p:nvCxnSpPr>
        <p:spPr>
          <a:xfrm>
            <a:off x="8445544" y="4022914"/>
            <a:ext cx="895200" cy="42336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Connecteur droit avec flèche 12">
            <a:extLst>
              <a:ext uri="{FF2B5EF4-FFF2-40B4-BE49-F238E27FC236}">
                <a16:creationId xmlns:a16="http://schemas.microsoft.com/office/drawing/2014/main" id="{1570DBA6-985F-C59A-E884-0D6911B18F60}"/>
              </a:ext>
            </a:extLst>
          </p:cNvPr>
          <p:cNvCxnSpPr>
            <a:cxnSpLocks/>
          </p:cNvCxnSpPr>
          <p:nvPr/>
        </p:nvCxnSpPr>
        <p:spPr>
          <a:xfrm>
            <a:off x="8399550" y="5876403"/>
            <a:ext cx="941194" cy="47101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7" name="Titre 1">
            <a:extLst>
              <a:ext uri="{FF2B5EF4-FFF2-40B4-BE49-F238E27FC236}">
                <a16:creationId xmlns:a16="http://schemas.microsoft.com/office/drawing/2014/main" id="{9C37C61C-7DB1-EFD5-AD67-8F77B23D0710}"/>
              </a:ext>
            </a:extLst>
          </p:cNvPr>
          <p:cNvSpPr>
            <a:spLocks noGrp="1"/>
          </p:cNvSpPr>
          <p:nvPr>
            <p:ph type="title"/>
          </p:nvPr>
        </p:nvSpPr>
        <p:spPr>
          <a:xfrm>
            <a:off x="6989396" y="4199759"/>
            <a:ext cx="448176" cy="494665"/>
          </a:xfrm>
        </p:spPr>
        <p:txBody>
          <a:bodyPr>
            <a:noAutofit/>
          </a:bodyPr>
          <a:lstStyle/>
          <a:p>
            <a:pPr algn="ctr"/>
            <a:r>
              <a:rPr lang="fr-FR" sz="3200" b="1" dirty="0">
                <a:latin typeface="Times New Roman" panose="02020603050405020304" pitchFamily="18" charset="0"/>
                <a:cs typeface="Times New Roman" panose="02020603050405020304" pitchFamily="18" charset="0"/>
              </a:rPr>
              <a:t>P</a:t>
            </a:r>
          </a:p>
        </p:txBody>
      </p:sp>
      <p:sp>
        <p:nvSpPr>
          <p:cNvPr id="18" name="Titre 1">
            <a:extLst>
              <a:ext uri="{FF2B5EF4-FFF2-40B4-BE49-F238E27FC236}">
                <a16:creationId xmlns:a16="http://schemas.microsoft.com/office/drawing/2014/main" id="{D4EE12DD-085C-44F5-F790-4F1D37061928}"/>
              </a:ext>
            </a:extLst>
          </p:cNvPr>
          <p:cNvSpPr txBox="1">
            <a:spLocks/>
          </p:cNvSpPr>
          <p:nvPr/>
        </p:nvSpPr>
        <p:spPr>
          <a:xfrm>
            <a:off x="6996107" y="5181603"/>
            <a:ext cx="448176" cy="494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Times New Roman" panose="02020603050405020304" pitchFamily="18" charset="0"/>
                <a:cs typeface="Times New Roman" panose="02020603050405020304" pitchFamily="18" charset="0"/>
              </a:rPr>
              <a:t>F</a:t>
            </a:r>
          </a:p>
        </p:txBody>
      </p:sp>
      <p:sp>
        <p:nvSpPr>
          <p:cNvPr id="19" name="Titre 1">
            <a:extLst>
              <a:ext uri="{FF2B5EF4-FFF2-40B4-BE49-F238E27FC236}">
                <a16:creationId xmlns:a16="http://schemas.microsoft.com/office/drawing/2014/main" id="{D9BBAB38-E056-CF2B-8FB9-6C5EADA127FD}"/>
              </a:ext>
            </a:extLst>
          </p:cNvPr>
          <p:cNvSpPr txBox="1">
            <a:spLocks/>
          </p:cNvSpPr>
          <p:nvPr/>
        </p:nvSpPr>
        <p:spPr>
          <a:xfrm>
            <a:off x="8565739" y="3132188"/>
            <a:ext cx="448176" cy="494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Times New Roman" panose="02020603050405020304" pitchFamily="18" charset="0"/>
                <a:cs typeface="Times New Roman" panose="02020603050405020304" pitchFamily="18" charset="0"/>
              </a:rPr>
              <a:t>P</a:t>
            </a:r>
          </a:p>
        </p:txBody>
      </p:sp>
      <p:sp>
        <p:nvSpPr>
          <p:cNvPr id="20" name="Titre 1">
            <a:extLst>
              <a:ext uri="{FF2B5EF4-FFF2-40B4-BE49-F238E27FC236}">
                <a16:creationId xmlns:a16="http://schemas.microsoft.com/office/drawing/2014/main" id="{089C6777-620D-A428-1725-6C6B8706211A}"/>
              </a:ext>
            </a:extLst>
          </p:cNvPr>
          <p:cNvSpPr txBox="1">
            <a:spLocks/>
          </p:cNvSpPr>
          <p:nvPr/>
        </p:nvSpPr>
        <p:spPr>
          <a:xfrm>
            <a:off x="8437691" y="4989855"/>
            <a:ext cx="408891" cy="5145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Times New Roman" panose="02020603050405020304" pitchFamily="18" charset="0"/>
                <a:cs typeface="Times New Roman" panose="02020603050405020304" pitchFamily="18" charset="0"/>
              </a:rPr>
              <a:t>P</a:t>
            </a:r>
          </a:p>
        </p:txBody>
      </p:sp>
      <p:sp>
        <p:nvSpPr>
          <p:cNvPr id="21" name="Titre 1">
            <a:extLst>
              <a:ext uri="{FF2B5EF4-FFF2-40B4-BE49-F238E27FC236}">
                <a16:creationId xmlns:a16="http://schemas.microsoft.com/office/drawing/2014/main" id="{219659FE-7FF5-4005-41C1-58D04534A53E}"/>
              </a:ext>
            </a:extLst>
          </p:cNvPr>
          <p:cNvSpPr txBox="1">
            <a:spLocks/>
          </p:cNvSpPr>
          <p:nvPr/>
        </p:nvSpPr>
        <p:spPr>
          <a:xfrm>
            <a:off x="8451954" y="6033045"/>
            <a:ext cx="448176" cy="494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Times New Roman" panose="02020603050405020304" pitchFamily="18" charset="0"/>
                <a:cs typeface="Times New Roman" panose="02020603050405020304" pitchFamily="18" charset="0"/>
              </a:rPr>
              <a:t>F</a:t>
            </a:r>
          </a:p>
        </p:txBody>
      </p:sp>
      <p:sp>
        <p:nvSpPr>
          <p:cNvPr id="22" name="Titre 1">
            <a:extLst>
              <a:ext uri="{FF2B5EF4-FFF2-40B4-BE49-F238E27FC236}">
                <a16:creationId xmlns:a16="http://schemas.microsoft.com/office/drawing/2014/main" id="{6E17CAC7-5AF2-09EE-0334-7FC41F0C268D}"/>
              </a:ext>
            </a:extLst>
          </p:cNvPr>
          <p:cNvSpPr txBox="1">
            <a:spLocks/>
          </p:cNvSpPr>
          <p:nvPr/>
        </p:nvSpPr>
        <p:spPr>
          <a:xfrm>
            <a:off x="8579345" y="4131907"/>
            <a:ext cx="448176" cy="494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Times New Roman" panose="02020603050405020304" pitchFamily="18" charset="0"/>
                <a:cs typeface="Times New Roman" panose="02020603050405020304" pitchFamily="18" charset="0"/>
              </a:rPr>
              <a:t>F</a:t>
            </a:r>
          </a:p>
        </p:txBody>
      </p:sp>
      <p:sp>
        <p:nvSpPr>
          <p:cNvPr id="30" name="Titre 1">
            <a:extLst>
              <a:ext uri="{FF2B5EF4-FFF2-40B4-BE49-F238E27FC236}">
                <a16:creationId xmlns:a16="http://schemas.microsoft.com/office/drawing/2014/main" id="{DDAA1559-2F4D-102F-603D-C69E96D34766}"/>
              </a:ext>
            </a:extLst>
          </p:cNvPr>
          <p:cNvSpPr txBox="1">
            <a:spLocks/>
          </p:cNvSpPr>
          <p:nvPr/>
        </p:nvSpPr>
        <p:spPr>
          <a:xfrm>
            <a:off x="9343373" y="2813185"/>
            <a:ext cx="812998" cy="494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Times New Roman" panose="02020603050405020304" pitchFamily="18" charset="0"/>
                <a:cs typeface="Times New Roman" panose="02020603050405020304" pitchFamily="18" charset="0"/>
              </a:rPr>
              <a:t>PP</a:t>
            </a:r>
          </a:p>
        </p:txBody>
      </p:sp>
      <p:sp>
        <p:nvSpPr>
          <p:cNvPr id="31" name="Titre 1">
            <a:extLst>
              <a:ext uri="{FF2B5EF4-FFF2-40B4-BE49-F238E27FC236}">
                <a16:creationId xmlns:a16="http://schemas.microsoft.com/office/drawing/2014/main" id="{571888B9-5780-9927-9C0D-DB41B258AFA0}"/>
              </a:ext>
            </a:extLst>
          </p:cNvPr>
          <p:cNvSpPr txBox="1">
            <a:spLocks/>
          </p:cNvSpPr>
          <p:nvPr/>
        </p:nvSpPr>
        <p:spPr>
          <a:xfrm>
            <a:off x="9340744" y="4119606"/>
            <a:ext cx="812998" cy="494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Times New Roman" panose="02020603050405020304" pitchFamily="18" charset="0"/>
                <a:cs typeface="Times New Roman" panose="02020603050405020304" pitchFamily="18" charset="0"/>
              </a:rPr>
              <a:t>PF</a:t>
            </a:r>
          </a:p>
        </p:txBody>
      </p:sp>
      <p:sp>
        <p:nvSpPr>
          <p:cNvPr id="32" name="Titre 1">
            <a:extLst>
              <a:ext uri="{FF2B5EF4-FFF2-40B4-BE49-F238E27FC236}">
                <a16:creationId xmlns:a16="http://schemas.microsoft.com/office/drawing/2014/main" id="{A99AFDA9-10EA-344D-BEAE-875A878C4810}"/>
              </a:ext>
            </a:extLst>
          </p:cNvPr>
          <p:cNvSpPr txBox="1">
            <a:spLocks/>
          </p:cNvSpPr>
          <p:nvPr/>
        </p:nvSpPr>
        <p:spPr>
          <a:xfrm>
            <a:off x="9239264" y="4903048"/>
            <a:ext cx="812998" cy="494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Times New Roman" panose="02020603050405020304" pitchFamily="18" charset="0"/>
                <a:cs typeface="Times New Roman" panose="02020603050405020304" pitchFamily="18" charset="0"/>
              </a:rPr>
              <a:t>FP</a:t>
            </a:r>
          </a:p>
        </p:txBody>
      </p:sp>
      <p:sp>
        <p:nvSpPr>
          <p:cNvPr id="33" name="Titre 1">
            <a:extLst>
              <a:ext uri="{FF2B5EF4-FFF2-40B4-BE49-F238E27FC236}">
                <a16:creationId xmlns:a16="http://schemas.microsoft.com/office/drawing/2014/main" id="{08360D9A-7077-B86F-FCA0-1D1018748ADC}"/>
              </a:ext>
            </a:extLst>
          </p:cNvPr>
          <p:cNvSpPr txBox="1">
            <a:spLocks/>
          </p:cNvSpPr>
          <p:nvPr/>
        </p:nvSpPr>
        <p:spPr>
          <a:xfrm>
            <a:off x="9340744" y="6100080"/>
            <a:ext cx="812998" cy="494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Times New Roman" panose="02020603050405020304" pitchFamily="18" charset="0"/>
                <a:cs typeface="Times New Roman" panose="02020603050405020304" pitchFamily="18" charset="0"/>
              </a:rPr>
              <a:t>FF</a:t>
            </a:r>
          </a:p>
        </p:txBody>
      </p:sp>
      <p:grpSp>
        <p:nvGrpSpPr>
          <p:cNvPr id="34" name="Groupe 33">
            <a:extLst>
              <a:ext uri="{FF2B5EF4-FFF2-40B4-BE49-F238E27FC236}">
                <a16:creationId xmlns:a16="http://schemas.microsoft.com/office/drawing/2014/main" id="{39AB6C6E-54A7-75C8-D08C-F04A35FC9FF2}"/>
              </a:ext>
            </a:extLst>
          </p:cNvPr>
          <p:cNvGrpSpPr/>
          <p:nvPr/>
        </p:nvGrpSpPr>
        <p:grpSpPr>
          <a:xfrm>
            <a:off x="657778" y="1772148"/>
            <a:ext cx="3424365" cy="4966225"/>
            <a:chOff x="657778" y="585603"/>
            <a:chExt cx="3424365" cy="4966225"/>
          </a:xfrm>
        </p:grpSpPr>
        <p:pic>
          <p:nvPicPr>
            <p:cNvPr id="35" name="Image 34">
              <a:extLst>
                <a:ext uri="{FF2B5EF4-FFF2-40B4-BE49-F238E27FC236}">
                  <a16:creationId xmlns:a16="http://schemas.microsoft.com/office/drawing/2014/main" id="{6391EB05-A126-B25D-A6A5-E4BCC55CC5BA}"/>
                </a:ext>
              </a:extLst>
            </p:cNvPr>
            <p:cNvPicPr>
              <a:picLocks noChangeAspect="1"/>
            </p:cNvPicPr>
            <p:nvPr/>
          </p:nvPicPr>
          <p:blipFill>
            <a:blip r:embed="rId3"/>
            <a:stretch>
              <a:fillRect/>
            </a:stretch>
          </p:blipFill>
          <p:spPr>
            <a:xfrm>
              <a:off x="657778" y="585603"/>
              <a:ext cx="3424365" cy="4966225"/>
            </a:xfrm>
            <a:prstGeom prst="rect">
              <a:avLst/>
            </a:prstGeom>
          </p:spPr>
        </p:pic>
        <p:pic>
          <p:nvPicPr>
            <p:cNvPr id="36" name="Image 35">
              <a:extLst>
                <a:ext uri="{FF2B5EF4-FFF2-40B4-BE49-F238E27FC236}">
                  <a16:creationId xmlns:a16="http://schemas.microsoft.com/office/drawing/2014/main" id="{205BA7F0-7FFE-AB19-60FD-B378B107CE2E}"/>
                </a:ext>
              </a:extLst>
            </p:cNvPr>
            <p:cNvPicPr>
              <a:picLocks noChangeAspect="1"/>
            </p:cNvPicPr>
            <p:nvPr/>
          </p:nvPicPr>
          <p:blipFill>
            <a:blip r:embed="rId4"/>
            <a:stretch>
              <a:fillRect/>
            </a:stretch>
          </p:blipFill>
          <p:spPr>
            <a:xfrm>
              <a:off x="1143001" y="1428590"/>
              <a:ext cx="749124" cy="679205"/>
            </a:xfrm>
            <a:prstGeom prst="rect">
              <a:avLst/>
            </a:prstGeom>
          </p:spPr>
        </p:pic>
      </p:grpSp>
      <p:sp>
        <p:nvSpPr>
          <p:cNvPr id="37" name="Éclair 36">
            <a:extLst>
              <a:ext uri="{FF2B5EF4-FFF2-40B4-BE49-F238E27FC236}">
                <a16:creationId xmlns:a16="http://schemas.microsoft.com/office/drawing/2014/main" id="{7AD82369-0D79-51E1-269F-3E75A721C1DD}"/>
              </a:ext>
            </a:extLst>
          </p:cNvPr>
          <p:cNvSpPr/>
          <p:nvPr/>
        </p:nvSpPr>
        <p:spPr>
          <a:xfrm rot="7901667">
            <a:off x="10230158" y="3500555"/>
            <a:ext cx="1741920" cy="932819"/>
          </a:xfrm>
          <a:prstGeom prst="lightningBol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Éclair 40">
            <a:extLst>
              <a:ext uri="{FF2B5EF4-FFF2-40B4-BE49-F238E27FC236}">
                <a16:creationId xmlns:a16="http://schemas.microsoft.com/office/drawing/2014/main" id="{5D90B4C4-0739-F4C1-DB1C-383A6FFE40C8}"/>
              </a:ext>
            </a:extLst>
          </p:cNvPr>
          <p:cNvSpPr/>
          <p:nvPr/>
        </p:nvSpPr>
        <p:spPr>
          <a:xfrm rot="7901667">
            <a:off x="10034089" y="4311035"/>
            <a:ext cx="1741920" cy="932819"/>
          </a:xfrm>
          <a:prstGeom prst="lightningBol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Titre 1">
            <a:extLst>
              <a:ext uri="{FF2B5EF4-FFF2-40B4-BE49-F238E27FC236}">
                <a16:creationId xmlns:a16="http://schemas.microsoft.com/office/drawing/2014/main" id="{7B4F10E6-03D9-D4B3-3CB5-EF045FAA543B}"/>
              </a:ext>
            </a:extLst>
          </p:cNvPr>
          <p:cNvSpPr txBox="1">
            <a:spLocks/>
          </p:cNvSpPr>
          <p:nvPr/>
        </p:nvSpPr>
        <p:spPr>
          <a:xfrm>
            <a:off x="4082143" y="-14276"/>
            <a:ext cx="7654889" cy="1205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lnSpc>
                <a:spcPct val="150000"/>
              </a:lnSpc>
            </a:pPr>
            <a:r>
              <a:rPr lang="ar-DZ" sz="2800" b="1" dirty="0">
                <a:latin typeface="KFGQPC Uthman Taha Naskh" panose="02000000000000000000" pitchFamily="2" charset="-78"/>
                <a:cs typeface="KFGQPC Uthman Taha Naskh" panose="02000000000000000000" pitchFamily="2" charset="-78"/>
              </a:rPr>
              <a:t>مثال آخر: </a:t>
            </a:r>
            <a:r>
              <a:rPr lang="ar-DZ" sz="2800" dirty="0">
                <a:latin typeface="KFGQPC Uthman Taha Naskh" panose="02000000000000000000" pitchFamily="2" charset="-78"/>
                <a:cs typeface="KFGQPC Uthman Taha Naskh" panose="02000000000000000000" pitchFamily="2" charset="-78"/>
              </a:rPr>
              <a:t>نرمي قطعة نقود مرتين متتاليتين، ما هو عد النتائج الممكنة؟</a:t>
            </a:r>
            <a:endParaRPr lang="fr-FR" sz="2800" dirty="0">
              <a:cs typeface="KFGQPC Uthman Taha Naskh" panose="02000000000000000000" pitchFamily="2" charset="-78"/>
            </a:endParaRPr>
          </a:p>
        </p:txBody>
      </p:sp>
      <p:sp>
        <p:nvSpPr>
          <p:cNvPr id="52" name="Titre 1">
            <a:extLst>
              <a:ext uri="{FF2B5EF4-FFF2-40B4-BE49-F238E27FC236}">
                <a16:creationId xmlns:a16="http://schemas.microsoft.com/office/drawing/2014/main" id="{F5059CB8-2F31-327E-FAEF-462017E8252F}"/>
              </a:ext>
            </a:extLst>
          </p:cNvPr>
          <p:cNvSpPr txBox="1">
            <a:spLocks/>
          </p:cNvSpPr>
          <p:nvPr/>
        </p:nvSpPr>
        <p:spPr>
          <a:xfrm>
            <a:off x="4783718" y="1119971"/>
            <a:ext cx="6567852" cy="7886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lnSpc>
                <a:spcPct val="150000"/>
              </a:lnSpc>
            </a:pPr>
            <a:r>
              <a:rPr lang="ar-DZ" sz="2800" dirty="0">
                <a:latin typeface="KFGQPC Uthman Taha Naskh" panose="02000000000000000000" pitchFamily="2" charset="-78"/>
                <a:cs typeface="KFGQPC Uthman Taha Naskh" panose="02000000000000000000" pitchFamily="2" charset="-78"/>
              </a:rPr>
              <a:t>لنرفض الآن أننا رميناهما معا، ما هو عد النتائج الممكنة؟</a:t>
            </a:r>
            <a:endParaRPr lang="fr-FR" sz="2800" dirty="0">
              <a:cs typeface="KFGQPC Uthman Taha Naskh" panose="02000000000000000000" pitchFamily="2" charset="-78"/>
            </a:endParaRPr>
          </a:p>
        </p:txBody>
      </p:sp>
    </p:spTree>
    <p:extLst>
      <p:ext uri="{BB962C8B-B14F-4D97-AF65-F5344CB8AC3E}">
        <p14:creationId xmlns:p14="http://schemas.microsoft.com/office/powerpoint/2010/main" val="41706579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1000" fill="hold"/>
                                        <p:tgtEl>
                                          <p:spTgt spid="51"/>
                                        </p:tgtEl>
                                        <p:attrNameLst>
                                          <p:attrName>ppt_w</p:attrName>
                                        </p:attrNameLst>
                                      </p:cBhvr>
                                      <p:tavLst>
                                        <p:tav tm="0">
                                          <p:val>
                                            <p:fltVal val="0"/>
                                          </p:val>
                                        </p:tav>
                                        <p:tav tm="100000">
                                          <p:val>
                                            <p:strVal val="#ppt_w"/>
                                          </p:val>
                                        </p:tav>
                                      </p:tavLst>
                                    </p:anim>
                                    <p:anim calcmode="lin" valueType="num">
                                      <p:cBhvr>
                                        <p:cTn id="8" dur="1000" fill="hold"/>
                                        <p:tgtEl>
                                          <p:spTgt spid="51"/>
                                        </p:tgtEl>
                                        <p:attrNameLst>
                                          <p:attrName>ppt_h</p:attrName>
                                        </p:attrNameLst>
                                      </p:cBhvr>
                                      <p:tavLst>
                                        <p:tav tm="0">
                                          <p:val>
                                            <p:fltVal val="0"/>
                                          </p:val>
                                        </p:tav>
                                        <p:tav tm="100000">
                                          <p:val>
                                            <p:strVal val="#ppt_h"/>
                                          </p:val>
                                        </p:tav>
                                      </p:tavLst>
                                    </p:anim>
                                    <p:anim calcmode="lin" valueType="num">
                                      <p:cBhvr>
                                        <p:cTn id="9" dur="1000" fill="hold"/>
                                        <p:tgtEl>
                                          <p:spTgt spid="51"/>
                                        </p:tgtEl>
                                        <p:attrNameLst>
                                          <p:attrName>style.rotation</p:attrName>
                                        </p:attrNameLst>
                                      </p:cBhvr>
                                      <p:tavLst>
                                        <p:tav tm="0">
                                          <p:val>
                                            <p:fltVal val="90"/>
                                          </p:val>
                                        </p:tav>
                                        <p:tav tm="100000">
                                          <p:val>
                                            <p:fltVal val="0"/>
                                          </p:val>
                                        </p:tav>
                                      </p:tavLst>
                                    </p:anim>
                                    <p:animEffect transition="in" filter="fade">
                                      <p:cBhvr>
                                        <p:cTn id="10" dur="1000"/>
                                        <p:tgtEl>
                                          <p:spTgt spid="51"/>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90"/>
                                          </p:val>
                                        </p:tav>
                                        <p:tav tm="100000">
                                          <p:val>
                                            <p:fltVal val="0"/>
                                          </p:val>
                                        </p:tav>
                                      </p:tavLst>
                                    </p:anim>
                                    <p:animEffect transition="in" filter="fade">
                                      <p:cBhvr>
                                        <p:cTn id="24" dur="500"/>
                                        <p:tgtEl>
                                          <p:spTgt spid="8"/>
                                        </p:tgtEl>
                                      </p:cBhvr>
                                    </p:animEffect>
                                  </p:childTnLst>
                                </p:cTn>
                              </p:par>
                              <p:par>
                                <p:cTn id="25" presetID="3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 calcmode="lin" valueType="num">
                                      <p:cBhvr>
                                        <p:cTn id="29" dur="500" fill="hold"/>
                                        <p:tgtEl>
                                          <p:spTgt spid="9"/>
                                        </p:tgtEl>
                                        <p:attrNameLst>
                                          <p:attrName>style.rotation</p:attrName>
                                        </p:attrNameLst>
                                      </p:cBhvr>
                                      <p:tavLst>
                                        <p:tav tm="0">
                                          <p:val>
                                            <p:fltVal val="90"/>
                                          </p:val>
                                        </p:tav>
                                        <p:tav tm="100000">
                                          <p:val>
                                            <p:fltVal val="0"/>
                                          </p:val>
                                        </p:tav>
                                      </p:tavLst>
                                    </p:anim>
                                    <p:animEffect transition="in" filter="fade">
                                      <p:cBhvr>
                                        <p:cTn id="30" dur="500"/>
                                        <p:tgtEl>
                                          <p:spTgt spid="9"/>
                                        </p:tgtEl>
                                      </p:cBhvr>
                                    </p:animEffect>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1000"/>
                            </p:stCondLst>
                            <p:childTnLst>
                              <p:par>
                                <p:cTn id="38" presetID="53" presetClass="entr" presetSubtype="16"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 calcmode="lin" valueType="num">
                                      <p:cBhvr>
                                        <p:cTn id="49" dur="500" fill="hold"/>
                                        <p:tgtEl>
                                          <p:spTgt spid="10"/>
                                        </p:tgtEl>
                                        <p:attrNameLst>
                                          <p:attrName>style.rotation</p:attrName>
                                        </p:attrNameLst>
                                      </p:cBhvr>
                                      <p:tavLst>
                                        <p:tav tm="0">
                                          <p:val>
                                            <p:fltVal val="90"/>
                                          </p:val>
                                        </p:tav>
                                        <p:tav tm="100000">
                                          <p:val>
                                            <p:fltVal val="0"/>
                                          </p:val>
                                        </p:tav>
                                      </p:tavLst>
                                    </p:anim>
                                    <p:animEffect transition="in" filter="fade">
                                      <p:cBhvr>
                                        <p:cTn id="50" dur="500"/>
                                        <p:tgtEl>
                                          <p:spTgt spid="10"/>
                                        </p:tgtEl>
                                      </p:cBhvr>
                                    </p:animEffect>
                                  </p:childTnLst>
                                </p:cTn>
                              </p:par>
                              <p:par>
                                <p:cTn id="51" presetID="3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 calcmode="lin" valueType="num">
                                      <p:cBhvr>
                                        <p:cTn id="55" dur="500" fill="hold"/>
                                        <p:tgtEl>
                                          <p:spTgt spid="12"/>
                                        </p:tgtEl>
                                        <p:attrNameLst>
                                          <p:attrName>style.rotation</p:attrName>
                                        </p:attrNameLst>
                                      </p:cBhvr>
                                      <p:tavLst>
                                        <p:tav tm="0">
                                          <p:val>
                                            <p:fltVal val="90"/>
                                          </p:val>
                                        </p:tav>
                                        <p:tav tm="100000">
                                          <p:val>
                                            <p:fltVal val="0"/>
                                          </p:val>
                                        </p:tav>
                                      </p:tavLst>
                                    </p:anim>
                                    <p:animEffect transition="in" filter="fade">
                                      <p:cBhvr>
                                        <p:cTn id="56" dur="500"/>
                                        <p:tgtEl>
                                          <p:spTgt spid="12"/>
                                        </p:tgtEl>
                                      </p:cBhvr>
                                    </p:animEffect>
                                  </p:childTnLst>
                                </p:cTn>
                              </p:par>
                            </p:childTnLst>
                          </p:cTn>
                        </p:par>
                        <p:par>
                          <p:cTn id="57" fill="hold">
                            <p:stCondLst>
                              <p:cond delay="500"/>
                            </p:stCondLst>
                            <p:childTnLst>
                              <p:par>
                                <p:cTn id="58" presetID="53" presetClass="entr" presetSubtype="16"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childTnLst>
                          </p:cTn>
                        </p:par>
                        <p:par>
                          <p:cTn id="63" fill="hold">
                            <p:stCondLst>
                              <p:cond delay="100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31" presetClass="entr" presetSubtype="0"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 calcmode="lin" valueType="num">
                                      <p:cBhvr>
                                        <p:cTn id="73" dur="500" fill="hold"/>
                                        <p:tgtEl>
                                          <p:spTgt spid="11"/>
                                        </p:tgtEl>
                                        <p:attrNameLst>
                                          <p:attrName>style.rotation</p:attrName>
                                        </p:attrNameLst>
                                      </p:cBhvr>
                                      <p:tavLst>
                                        <p:tav tm="0">
                                          <p:val>
                                            <p:fltVal val="90"/>
                                          </p:val>
                                        </p:tav>
                                        <p:tav tm="100000">
                                          <p:val>
                                            <p:fltVal val="0"/>
                                          </p:val>
                                        </p:tav>
                                      </p:tavLst>
                                    </p:anim>
                                    <p:animEffect transition="in" filter="fade">
                                      <p:cBhvr>
                                        <p:cTn id="74" dur="500"/>
                                        <p:tgtEl>
                                          <p:spTgt spid="11"/>
                                        </p:tgtEl>
                                      </p:cBhvr>
                                    </p:animEffect>
                                  </p:childTnLst>
                                </p:cTn>
                              </p:par>
                              <p:par>
                                <p:cTn id="75" presetID="31" presetClass="entr" presetSubtype="0" fill="hold"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 calcmode="lin" valueType="num">
                                      <p:cBhvr>
                                        <p:cTn id="79" dur="500" fill="hold"/>
                                        <p:tgtEl>
                                          <p:spTgt spid="13"/>
                                        </p:tgtEl>
                                        <p:attrNameLst>
                                          <p:attrName>style.rotation</p:attrName>
                                        </p:attrNameLst>
                                      </p:cBhvr>
                                      <p:tavLst>
                                        <p:tav tm="0">
                                          <p:val>
                                            <p:fltVal val="90"/>
                                          </p:val>
                                        </p:tav>
                                        <p:tav tm="100000">
                                          <p:val>
                                            <p:fltVal val="0"/>
                                          </p:val>
                                        </p:tav>
                                      </p:tavLst>
                                    </p:anim>
                                    <p:animEffect transition="in" filter="fade">
                                      <p:cBhvr>
                                        <p:cTn id="80" dur="500"/>
                                        <p:tgtEl>
                                          <p:spTgt spid="13"/>
                                        </p:tgtEl>
                                      </p:cBhvr>
                                    </p:animEffect>
                                  </p:childTnLst>
                                </p:cTn>
                              </p:par>
                            </p:childTnLst>
                          </p:cTn>
                        </p:par>
                        <p:par>
                          <p:cTn id="81" fill="hold">
                            <p:stCondLst>
                              <p:cond delay="1500"/>
                            </p:stCondLst>
                            <p:childTnLst>
                              <p:par>
                                <p:cTn id="82" presetID="53" presetClass="entr" presetSubtype="16" fill="hold" grpId="0" nodeType="after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500" fill="hold"/>
                                        <p:tgtEl>
                                          <p:spTgt spid="20"/>
                                        </p:tgtEl>
                                        <p:attrNameLst>
                                          <p:attrName>ppt_w</p:attrName>
                                        </p:attrNameLst>
                                      </p:cBhvr>
                                      <p:tavLst>
                                        <p:tav tm="0">
                                          <p:val>
                                            <p:fltVal val="0"/>
                                          </p:val>
                                        </p:tav>
                                        <p:tav tm="100000">
                                          <p:val>
                                            <p:strVal val="#ppt_w"/>
                                          </p:val>
                                        </p:tav>
                                      </p:tavLst>
                                    </p:anim>
                                    <p:anim calcmode="lin" valueType="num">
                                      <p:cBhvr>
                                        <p:cTn id="85" dur="500" fill="hold"/>
                                        <p:tgtEl>
                                          <p:spTgt spid="20"/>
                                        </p:tgtEl>
                                        <p:attrNameLst>
                                          <p:attrName>ppt_h</p:attrName>
                                        </p:attrNameLst>
                                      </p:cBhvr>
                                      <p:tavLst>
                                        <p:tav tm="0">
                                          <p:val>
                                            <p:fltVal val="0"/>
                                          </p:val>
                                        </p:tav>
                                        <p:tav tm="100000">
                                          <p:val>
                                            <p:strVal val="#ppt_h"/>
                                          </p:val>
                                        </p:tav>
                                      </p:tavLst>
                                    </p:anim>
                                    <p:animEffect transition="in" filter="fade">
                                      <p:cBhvr>
                                        <p:cTn id="86" dur="500"/>
                                        <p:tgtEl>
                                          <p:spTgt spid="20"/>
                                        </p:tgtEl>
                                      </p:cBhvr>
                                    </p:animEffect>
                                  </p:childTnLst>
                                </p:cTn>
                              </p:par>
                            </p:childTnLst>
                          </p:cTn>
                        </p:par>
                        <p:par>
                          <p:cTn id="87" fill="hold">
                            <p:stCondLst>
                              <p:cond delay="2000"/>
                            </p:stCondLst>
                            <p:childTnLst>
                              <p:par>
                                <p:cTn id="88" presetID="53" presetClass="entr" presetSubtype="16"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Effect transition="in" filter="fade">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ppt_x"/>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ppt_x"/>
                                          </p:val>
                                        </p:tav>
                                        <p:tav tm="100000">
                                          <p:val>
                                            <p:strVal val="#ppt_x"/>
                                          </p:val>
                                        </p:tav>
                                      </p:tavLst>
                                    </p:anim>
                                    <p:anim calcmode="lin" valueType="num">
                                      <p:cBhvr additive="base">
                                        <p:cTn id="102" dur="500" fill="hold"/>
                                        <p:tgtEl>
                                          <p:spTgt spid="3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ppt_x"/>
                                          </p:val>
                                        </p:tav>
                                        <p:tav tm="100000">
                                          <p:val>
                                            <p:strVal val="#ppt_x"/>
                                          </p:val>
                                        </p:tav>
                                      </p:tavLst>
                                    </p:anim>
                                    <p:anim calcmode="lin" valueType="num">
                                      <p:cBhvr additive="base">
                                        <p:cTn id="11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3" presetClass="exit" presetSubtype="32" fill="hold" nodeType="clickEffect">
                                  <p:stCondLst>
                                    <p:cond delay="0"/>
                                  </p:stCondLst>
                                  <p:childTnLst>
                                    <p:anim calcmode="lin" valueType="num">
                                      <p:cBhvr>
                                        <p:cTn id="114" dur="500"/>
                                        <p:tgtEl>
                                          <p:spTgt spid="7"/>
                                        </p:tgtEl>
                                        <p:attrNameLst>
                                          <p:attrName>ppt_w</p:attrName>
                                        </p:attrNameLst>
                                      </p:cBhvr>
                                      <p:tavLst>
                                        <p:tav tm="0">
                                          <p:val>
                                            <p:strVal val="ppt_w"/>
                                          </p:val>
                                        </p:tav>
                                        <p:tav tm="100000">
                                          <p:val>
                                            <p:fltVal val="0"/>
                                          </p:val>
                                        </p:tav>
                                      </p:tavLst>
                                    </p:anim>
                                    <p:anim calcmode="lin" valueType="num">
                                      <p:cBhvr>
                                        <p:cTn id="115" dur="500"/>
                                        <p:tgtEl>
                                          <p:spTgt spid="7"/>
                                        </p:tgtEl>
                                        <p:attrNameLst>
                                          <p:attrName>ppt_h</p:attrName>
                                        </p:attrNameLst>
                                      </p:cBhvr>
                                      <p:tavLst>
                                        <p:tav tm="0">
                                          <p:val>
                                            <p:strVal val="ppt_h"/>
                                          </p:val>
                                        </p:tav>
                                        <p:tav tm="100000">
                                          <p:val>
                                            <p:fltVal val="0"/>
                                          </p:val>
                                        </p:tav>
                                      </p:tavLst>
                                    </p:anim>
                                    <p:animEffect transition="out" filter="fade">
                                      <p:cBhvr>
                                        <p:cTn id="116" dur="500"/>
                                        <p:tgtEl>
                                          <p:spTgt spid="7"/>
                                        </p:tgtEl>
                                      </p:cBhvr>
                                    </p:animEffect>
                                    <p:set>
                                      <p:cBhvr>
                                        <p:cTn id="117" dur="1" fill="hold">
                                          <p:stCondLst>
                                            <p:cond delay="499"/>
                                          </p:stCondLst>
                                        </p:cTn>
                                        <p:tgtEl>
                                          <p:spTgt spid="7"/>
                                        </p:tgtEl>
                                        <p:attrNameLst>
                                          <p:attrName>style.visibility</p:attrName>
                                        </p:attrNameLst>
                                      </p:cBhvr>
                                      <p:to>
                                        <p:strVal val="hidden"/>
                                      </p:to>
                                    </p:set>
                                  </p:childTnLst>
                                </p:cTn>
                              </p:par>
                              <p:par>
                                <p:cTn id="118" presetID="31" presetClass="entr" presetSubtype="0"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 calcmode="lin" valueType="num">
                                      <p:cBhvr>
                                        <p:cTn id="120" dur="1000" fill="hold"/>
                                        <p:tgtEl>
                                          <p:spTgt spid="52"/>
                                        </p:tgtEl>
                                        <p:attrNameLst>
                                          <p:attrName>ppt_w</p:attrName>
                                        </p:attrNameLst>
                                      </p:cBhvr>
                                      <p:tavLst>
                                        <p:tav tm="0">
                                          <p:val>
                                            <p:fltVal val="0"/>
                                          </p:val>
                                        </p:tav>
                                        <p:tav tm="100000">
                                          <p:val>
                                            <p:strVal val="#ppt_w"/>
                                          </p:val>
                                        </p:tav>
                                      </p:tavLst>
                                    </p:anim>
                                    <p:anim calcmode="lin" valueType="num">
                                      <p:cBhvr>
                                        <p:cTn id="121" dur="1000" fill="hold"/>
                                        <p:tgtEl>
                                          <p:spTgt spid="52"/>
                                        </p:tgtEl>
                                        <p:attrNameLst>
                                          <p:attrName>ppt_h</p:attrName>
                                        </p:attrNameLst>
                                      </p:cBhvr>
                                      <p:tavLst>
                                        <p:tav tm="0">
                                          <p:val>
                                            <p:fltVal val="0"/>
                                          </p:val>
                                        </p:tav>
                                        <p:tav tm="100000">
                                          <p:val>
                                            <p:strVal val="#ppt_h"/>
                                          </p:val>
                                        </p:tav>
                                      </p:tavLst>
                                    </p:anim>
                                    <p:anim calcmode="lin" valueType="num">
                                      <p:cBhvr>
                                        <p:cTn id="122" dur="1000" fill="hold"/>
                                        <p:tgtEl>
                                          <p:spTgt spid="52"/>
                                        </p:tgtEl>
                                        <p:attrNameLst>
                                          <p:attrName>style.rotation</p:attrName>
                                        </p:attrNameLst>
                                      </p:cBhvr>
                                      <p:tavLst>
                                        <p:tav tm="0">
                                          <p:val>
                                            <p:fltVal val="90"/>
                                          </p:val>
                                        </p:tav>
                                        <p:tav tm="100000">
                                          <p:val>
                                            <p:fltVal val="0"/>
                                          </p:val>
                                        </p:tav>
                                      </p:tavLst>
                                    </p:anim>
                                    <p:animEffect transition="in" filter="fade">
                                      <p:cBhvr>
                                        <p:cTn id="123" dur="1000"/>
                                        <p:tgtEl>
                                          <p:spTgt spid="52"/>
                                        </p:tgtEl>
                                      </p:cBhvr>
                                    </p:animEffect>
                                  </p:childTnLst>
                                </p:cTn>
                              </p:par>
                            </p:childTnLst>
                          </p:cTn>
                        </p:par>
                        <p:par>
                          <p:cTn id="124" fill="hold">
                            <p:stCondLst>
                              <p:cond delay="1000"/>
                            </p:stCondLst>
                            <p:childTnLst>
                              <p:par>
                                <p:cTn id="125" presetID="53" presetClass="entr" presetSubtype="16" fill="hold" nodeType="afterEffect">
                                  <p:stCondLst>
                                    <p:cond delay="0"/>
                                  </p:stCondLst>
                                  <p:childTnLst>
                                    <p:set>
                                      <p:cBhvr>
                                        <p:cTn id="126" dur="1" fill="hold">
                                          <p:stCondLst>
                                            <p:cond delay="0"/>
                                          </p:stCondLst>
                                        </p:cTn>
                                        <p:tgtEl>
                                          <p:spTgt spid="34"/>
                                        </p:tgtEl>
                                        <p:attrNameLst>
                                          <p:attrName>style.visibility</p:attrName>
                                        </p:attrNameLst>
                                      </p:cBhvr>
                                      <p:to>
                                        <p:strVal val="visible"/>
                                      </p:to>
                                    </p:set>
                                    <p:anim calcmode="lin" valueType="num">
                                      <p:cBhvr>
                                        <p:cTn id="127" dur="500" fill="hold"/>
                                        <p:tgtEl>
                                          <p:spTgt spid="34"/>
                                        </p:tgtEl>
                                        <p:attrNameLst>
                                          <p:attrName>ppt_w</p:attrName>
                                        </p:attrNameLst>
                                      </p:cBhvr>
                                      <p:tavLst>
                                        <p:tav tm="0">
                                          <p:val>
                                            <p:fltVal val="0"/>
                                          </p:val>
                                        </p:tav>
                                        <p:tav tm="100000">
                                          <p:val>
                                            <p:strVal val="#ppt_w"/>
                                          </p:val>
                                        </p:tav>
                                      </p:tavLst>
                                    </p:anim>
                                    <p:anim calcmode="lin" valueType="num">
                                      <p:cBhvr>
                                        <p:cTn id="128" dur="500" fill="hold"/>
                                        <p:tgtEl>
                                          <p:spTgt spid="34"/>
                                        </p:tgtEl>
                                        <p:attrNameLst>
                                          <p:attrName>ppt_h</p:attrName>
                                        </p:attrNameLst>
                                      </p:cBhvr>
                                      <p:tavLst>
                                        <p:tav tm="0">
                                          <p:val>
                                            <p:fltVal val="0"/>
                                          </p:val>
                                        </p:tav>
                                        <p:tav tm="100000">
                                          <p:val>
                                            <p:strVal val="#ppt_h"/>
                                          </p:val>
                                        </p:tav>
                                      </p:tavLst>
                                    </p:anim>
                                    <p:animEffect transition="in" filter="fade">
                                      <p:cBhvr>
                                        <p:cTn id="129" dur="500"/>
                                        <p:tgtEl>
                                          <p:spTgt spid="34"/>
                                        </p:tgtEl>
                                      </p:cBhvr>
                                    </p:animEffect>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37"/>
                                        </p:tgtEl>
                                        <p:attrNameLst>
                                          <p:attrName>style.visibility</p:attrName>
                                        </p:attrNameLst>
                                      </p:cBhvr>
                                      <p:to>
                                        <p:strVal val="visible"/>
                                      </p:to>
                                    </p:set>
                                    <p:anim calcmode="lin" valueType="num">
                                      <p:cBhvr additive="base">
                                        <p:cTn id="134" dur="500" fill="hold"/>
                                        <p:tgtEl>
                                          <p:spTgt spid="37"/>
                                        </p:tgtEl>
                                        <p:attrNameLst>
                                          <p:attrName>ppt_x</p:attrName>
                                        </p:attrNameLst>
                                      </p:cBhvr>
                                      <p:tavLst>
                                        <p:tav tm="0">
                                          <p:val>
                                            <p:strVal val="#ppt_x"/>
                                          </p:val>
                                        </p:tav>
                                        <p:tav tm="100000">
                                          <p:val>
                                            <p:strVal val="#ppt_x"/>
                                          </p:val>
                                        </p:tav>
                                      </p:tavLst>
                                    </p:anim>
                                    <p:anim calcmode="lin" valueType="num">
                                      <p:cBhvr additive="base">
                                        <p:cTn id="135" dur="500" fill="hold"/>
                                        <p:tgtEl>
                                          <p:spTgt spid="37"/>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41"/>
                                        </p:tgtEl>
                                        <p:attrNameLst>
                                          <p:attrName>style.visibility</p:attrName>
                                        </p:attrNameLst>
                                      </p:cBhvr>
                                      <p:to>
                                        <p:strVal val="visible"/>
                                      </p:to>
                                    </p:set>
                                    <p:anim calcmode="lin" valueType="num">
                                      <p:cBhvr additive="base">
                                        <p:cTn id="138" dur="500" fill="hold"/>
                                        <p:tgtEl>
                                          <p:spTgt spid="41"/>
                                        </p:tgtEl>
                                        <p:attrNameLst>
                                          <p:attrName>ppt_x</p:attrName>
                                        </p:attrNameLst>
                                      </p:cBhvr>
                                      <p:tavLst>
                                        <p:tav tm="0">
                                          <p:val>
                                            <p:strVal val="#ppt_x"/>
                                          </p:val>
                                        </p:tav>
                                        <p:tav tm="100000">
                                          <p:val>
                                            <p:strVal val="#ppt_x"/>
                                          </p:val>
                                        </p:tav>
                                      </p:tavLst>
                                    </p:anim>
                                    <p:anim calcmode="lin" valueType="num">
                                      <p:cBhvr additive="base">
                                        <p:cTn id="13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30" grpId="0"/>
      <p:bldP spid="31" grpId="0"/>
      <p:bldP spid="32" grpId="0"/>
      <p:bldP spid="33" grpId="0"/>
      <p:bldP spid="37" grpId="0" animBg="1"/>
      <p:bldP spid="41" grpId="0" animBg="1"/>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B9F2FB08-6B6F-A33C-C19B-42BBB9EC5852}"/>
              </a:ext>
            </a:extLst>
          </p:cNvPr>
          <p:cNvPicPr>
            <a:picLocks noChangeAspect="1"/>
          </p:cNvPicPr>
          <p:nvPr/>
        </p:nvPicPr>
        <p:blipFill>
          <a:blip r:embed="rId2"/>
          <a:stretch>
            <a:fillRect/>
          </a:stretch>
        </p:blipFill>
        <p:spPr>
          <a:xfrm>
            <a:off x="6884215" y="292512"/>
            <a:ext cx="4563112" cy="590632"/>
          </a:xfrm>
          <a:prstGeom prst="rect">
            <a:avLst/>
          </a:prstGeom>
        </p:spPr>
      </p:pic>
      <p:pic>
        <p:nvPicPr>
          <p:cNvPr id="25" name="Image 24">
            <a:extLst>
              <a:ext uri="{FF2B5EF4-FFF2-40B4-BE49-F238E27FC236}">
                <a16:creationId xmlns:a16="http://schemas.microsoft.com/office/drawing/2014/main" id="{511D2ED7-6205-53B2-D158-9D15A8E25F73}"/>
              </a:ext>
            </a:extLst>
          </p:cNvPr>
          <p:cNvPicPr>
            <a:picLocks noChangeAspect="1"/>
          </p:cNvPicPr>
          <p:nvPr/>
        </p:nvPicPr>
        <p:blipFill>
          <a:blip r:embed="rId3"/>
          <a:stretch>
            <a:fillRect/>
          </a:stretch>
        </p:blipFill>
        <p:spPr>
          <a:xfrm>
            <a:off x="5238332" y="1130712"/>
            <a:ext cx="5982535" cy="590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Image 26">
            <a:extLst>
              <a:ext uri="{FF2B5EF4-FFF2-40B4-BE49-F238E27FC236}">
                <a16:creationId xmlns:a16="http://schemas.microsoft.com/office/drawing/2014/main" id="{9B4F2B8C-37CA-E463-D918-09BB190DBC76}"/>
              </a:ext>
            </a:extLst>
          </p:cNvPr>
          <p:cNvPicPr>
            <a:picLocks noChangeAspect="1"/>
          </p:cNvPicPr>
          <p:nvPr/>
        </p:nvPicPr>
        <p:blipFill>
          <a:blip r:embed="rId4"/>
          <a:stretch>
            <a:fillRect/>
          </a:stretch>
        </p:blipFill>
        <p:spPr>
          <a:xfrm>
            <a:off x="3428330" y="1864492"/>
            <a:ext cx="7792537" cy="514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Image 28">
            <a:extLst>
              <a:ext uri="{FF2B5EF4-FFF2-40B4-BE49-F238E27FC236}">
                <a16:creationId xmlns:a16="http://schemas.microsoft.com/office/drawing/2014/main" id="{A329F474-A551-B788-EE9E-D0EB8412152F}"/>
              </a:ext>
            </a:extLst>
          </p:cNvPr>
          <p:cNvPicPr>
            <a:picLocks noChangeAspect="1"/>
          </p:cNvPicPr>
          <p:nvPr/>
        </p:nvPicPr>
        <p:blipFill>
          <a:blip r:embed="rId5"/>
          <a:stretch>
            <a:fillRect/>
          </a:stretch>
        </p:blipFill>
        <p:spPr>
          <a:xfrm>
            <a:off x="3180645" y="2558100"/>
            <a:ext cx="8040222" cy="609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Image 32">
            <a:extLst>
              <a:ext uri="{FF2B5EF4-FFF2-40B4-BE49-F238E27FC236}">
                <a16:creationId xmlns:a16="http://schemas.microsoft.com/office/drawing/2014/main" id="{D8602119-1C3D-94A3-CEB7-BE6CCB60356B}"/>
              </a:ext>
            </a:extLst>
          </p:cNvPr>
          <p:cNvPicPr>
            <a:picLocks noChangeAspect="1"/>
          </p:cNvPicPr>
          <p:nvPr/>
        </p:nvPicPr>
        <p:blipFill>
          <a:blip r:embed="rId6"/>
          <a:stretch>
            <a:fillRect/>
          </a:stretch>
        </p:blipFill>
        <p:spPr>
          <a:xfrm>
            <a:off x="6149384" y="3838354"/>
            <a:ext cx="2240103" cy="2915068"/>
          </a:xfrm>
          <a:prstGeom prst="rect">
            <a:avLst/>
          </a:prstGeom>
        </p:spPr>
      </p:pic>
      <p:pic>
        <p:nvPicPr>
          <p:cNvPr id="34" name="Image 33">
            <a:extLst>
              <a:ext uri="{FF2B5EF4-FFF2-40B4-BE49-F238E27FC236}">
                <a16:creationId xmlns:a16="http://schemas.microsoft.com/office/drawing/2014/main" id="{9E5BBB2D-E1D9-34DD-21A5-79E5EC05DDE9}"/>
              </a:ext>
            </a:extLst>
          </p:cNvPr>
          <p:cNvPicPr>
            <a:picLocks noChangeAspect="1"/>
          </p:cNvPicPr>
          <p:nvPr/>
        </p:nvPicPr>
        <p:blipFill>
          <a:blip r:embed="rId6"/>
          <a:stretch>
            <a:fillRect/>
          </a:stretch>
        </p:blipFill>
        <p:spPr>
          <a:xfrm>
            <a:off x="8908809" y="3838354"/>
            <a:ext cx="2240103" cy="2915069"/>
          </a:xfrm>
          <a:prstGeom prst="rect">
            <a:avLst/>
          </a:prstGeom>
        </p:spPr>
      </p:pic>
      <p:pic>
        <p:nvPicPr>
          <p:cNvPr id="4" name="Image 3">
            <a:extLst>
              <a:ext uri="{FF2B5EF4-FFF2-40B4-BE49-F238E27FC236}">
                <a16:creationId xmlns:a16="http://schemas.microsoft.com/office/drawing/2014/main" id="{86B6ECFC-CC91-92C3-64AC-4CBF56AD2208}"/>
              </a:ext>
            </a:extLst>
          </p:cNvPr>
          <p:cNvPicPr>
            <a:picLocks noChangeAspect="1"/>
          </p:cNvPicPr>
          <p:nvPr/>
        </p:nvPicPr>
        <p:blipFill>
          <a:blip r:embed="rId7"/>
          <a:stretch>
            <a:fillRect/>
          </a:stretch>
        </p:blipFill>
        <p:spPr>
          <a:xfrm>
            <a:off x="458432" y="3557371"/>
            <a:ext cx="1848108" cy="3096057"/>
          </a:xfrm>
          <a:prstGeom prst="rect">
            <a:avLst/>
          </a:prstGeom>
        </p:spPr>
      </p:pic>
      <p:pic>
        <p:nvPicPr>
          <p:cNvPr id="12" name="Image 11">
            <a:extLst>
              <a:ext uri="{FF2B5EF4-FFF2-40B4-BE49-F238E27FC236}">
                <a16:creationId xmlns:a16="http://schemas.microsoft.com/office/drawing/2014/main" id="{2454DD90-3C1D-0967-6C69-01BACFBCC1A3}"/>
              </a:ext>
            </a:extLst>
          </p:cNvPr>
          <p:cNvPicPr>
            <a:picLocks noChangeAspect="1"/>
          </p:cNvPicPr>
          <p:nvPr/>
        </p:nvPicPr>
        <p:blipFill>
          <a:blip r:embed="rId6"/>
          <a:stretch>
            <a:fillRect/>
          </a:stretch>
        </p:blipFill>
        <p:spPr>
          <a:xfrm>
            <a:off x="3855897" y="3838354"/>
            <a:ext cx="2240103" cy="2915068"/>
          </a:xfrm>
          <a:prstGeom prst="rect">
            <a:avLst/>
          </a:prstGeom>
        </p:spPr>
      </p:pic>
    </p:spTree>
    <p:extLst>
      <p:ext uri="{BB962C8B-B14F-4D97-AF65-F5344CB8AC3E}">
        <p14:creationId xmlns:p14="http://schemas.microsoft.com/office/powerpoint/2010/main" val="22409430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fltVal val="0"/>
                                          </p:val>
                                        </p:tav>
                                        <p:tav tm="100000">
                                          <p:val>
                                            <p:strVal val="#ppt_w"/>
                                          </p:val>
                                        </p:tav>
                                      </p:tavLst>
                                    </p:anim>
                                    <p:anim calcmode="lin" valueType="num">
                                      <p:cBhvr>
                                        <p:cTn id="15" dur="1000" fill="hold"/>
                                        <p:tgtEl>
                                          <p:spTgt spid="25"/>
                                        </p:tgtEl>
                                        <p:attrNameLst>
                                          <p:attrName>ppt_h</p:attrName>
                                        </p:attrNameLst>
                                      </p:cBhvr>
                                      <p:tavLst>
                                        <p:tav tm="0">
                                          <p:val>
                                            <p:fltVal val="0"/>
                                          </p:val>
                                        </p:tav>
                                        <p:tav tm="100000">
                                          <p:val>
                                            <p:strVal val="#ppt_h"/>
                                          </p:val>
                                        </p:tav>
                                      </p:tavLst>
                                    </p:anim>
                                    <p:anim calcmode="lin" valueType="num">
                                      <p:cBhvr>
                                        <p:cTn id="16" dur="1000" fill="hold"/>
                                        <p:tgtEl>
                                          <p:spTgt spid="25"/>
                                        </p:tgtEl>
                                        <p:attrNameLst>
                                          <p:attrName>style.rotation</p:attrName>
                                        </p:attrNameLst>
                                      </p:cBhvr>
                                      <p:tavLst>
                                        <p:tav tm="0">
                                          <p:val>
                                            <p:fltVal val="90"/>
                                          </p:val>
                                        </p:tav>
                                        <p:tav tm="100000">
                                          <p:val>
                                            <p:fltVal val="0"/>
                                          </p:val>
                                        </p:tav>
                                      </p:tavLst>
                                    </p:anim>
                                    <p:animEffect transition="in" filter="fade">
                                      <p:cBhvr>
                                        <p:cTn id="17" dur="1000"/>
                                        <p:tgtEl>
                                          <p:spTgt spid="25"/>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fltVal val="0"/>
                                          </p:val>
                                        </p:tav>
                                        <p:tav tm="100000">
                                          <p:val>
                                            <p:strVal val="#ppt_w"/>
                                          </p:val>
                                        </p:tav>
                                      </p:tavLst>
                                    </p:anim>
                                    <p:anim calcmode="lin" valueType="num">
                                      <p:cBhvr>
                                        <p:cTn id="22" dur="1000" fill="hold"/>
                                        <p:tgtEl>
                                          <p:spTgt spid="27"/>
                                        </p:tgtEl>
                                        <p:attrNameLst>
                                          <p:attrName>ppt_h</p:attrName>
                                        </p:attrNameLst>
                                      </p:cBhvr>
                                      <p:tavLst>
                                        <p:tav tm="0">
                                          <p:val>
                                            <p:fltVal val="0"/>
                                          </p:val>
                                        </p:tav>
                                        <p:tav tm="100000">
                                          <p:val>
                                            <p:strVal val="#ppt_h"/>
                                          </p:val>
                                        </p:tav>
                                      </p:tavLst>
                                    </p:anim>
                                    <p:anim calcmode="lin" valueType="num">
                                      <p:cBhvr>
                                        <p:cTn id="23" dur="1000" fill="hold"/>
                                        <p:tgtEl>
                                          <p:spTgt spid="27"/>
                                        </p:tgtEl>
                                        <p:attrNameLst>
                                          <p:attrName>style.rotation</p:attrName>
                                        </p:attrNameLst>
                                      </p:cBhvr>
                                      <p:tavLst>
                                        <p:tav tm="0">
                                          <p:val>
                                            <p:fltVal val="90"/>
                                          </p:val>
                                        </p:tav>
                                        <p:tav tm="100000">
                                          <p:val>
                                            <p:fltVal val="0"/>
                                          </p:val>
                                        </p:tav>
                                      </p:tavLst>
                                    </p:anim>
                                    <p:animEffect transition="in" filter="fade">
                                      <p:cBhvr>
                                        <p:cTn id="24" dur="1000"/>
                                        <p:tgtEl>
                                          <p:spTgt spid="27"/>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fltVal val="0"/>
                                          </p:val>
                                        </p:tav>
                                        <p:tav tm="100000">
                                          <p:val>
                                            <p:strVal val="#ppt_w"/>
                                          </p:val>
                                        </p:tav>
                                      </p:tavLst>
                                    </p:anim>
                                    <p:anim calcmode="lin" valueType="num">
                                      <p:cBhvr>
                                        <p:cTn id="29" dur="1000" fill="hold"/>
                                        <p:tgtEl>
                                          <p:spTgt spid="29"/>
                                        </p:tgtEl>
                                        <p:attrNameLst>
                                          <p:attrName>ppt_h</p:attrName>
                                        </p:attrNameLst>
                                      </p:cBhvr>
                                      <p:tavLst>
                                        <p:tav tm="0">
                                          <p:val>
                                            <p:fltVal val="0"/>
                                          </p:val>
                                        </p:tav>
                                        <p:tav tm="100000">
                                          <p:val>
                                            <p:strVal val="#ppt_h"/>
                                          </p:val>
                                        </p:tav>
                                      </p:tavLst>
                                    </p:anim>
                                    <p:anim calcmode="lin" valueType="num">
                                      <p:cBhvr>
                                        <p:cTn id="30" dur="1000" fill="hold"/>
                                        <p:tgtEl>
                                          <p:spTgt spid="29"/>
                                        </p:tgtEl>
                                        <p:attrNameLst>
                                          <p:attrName>style.rotation</p:attrName>
                                        </p:attrNameLst>
                                      </p:cBhvr>
                                      <p:tavLst>
                                        <p:tav tm="0">
                                          <p:val>
                                            <p:fltVal val="90"/>
                                          </p:val>
                                        </p:tav>
                                        <p:tav tm="100000">
                                          <p:val>
                                            <p:fltVal val="0"/>
                                          </p:val>
                                        </p:tav>
                                      </p:tavLst>
                                    </p:anim>
                                    <p:animEffect transition="in" filter="fade">
                                      <p:cBhvr>
                                        <p:cTn id="31" dur="10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1+#ppt_w/2"/>
                                          </p:val>
                                        </p:tav>
                                        <p:tav tm="100000">
                                          <p:val>
                                            <p:strVal val="#ppt_x"/>
                                          </p:val>
                                        </p:tav>
                                      </p:tavLst>
                                    </p:anim>
                                    <p:anim calcmode="lin" valueType="num">
                                      <p:cBhvr additive="base">
                                        <p:cTn id="37" dur="500" fill="hold"/>
                                        <p:tgtEl>
                                          <p:spTgt spid="4"/>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 presetClass="entr" presetSubtype="2"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2" presetClass="entr" presetSubtype="2"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1+#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1500"/>
                            </p:stCondLst>
                            <p:childTnLst>
                              <p:par>
                                <p:cTn id="49" presetID="2" presetClass="entr" presetSubtype="2"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1+#ppt_w/2"/>
                                          </p:val>
                                        </p:tav>
                                        <p:tav tm="100000">
                                          <p:val>
                                            <p:strVal val="#ppt_x"/>
                                          </p:val>
                                        </p:tav>
                                      </p:tavLst>
                                    </p:anim>
                                    <p:anim calcmode="lin" valueType="num">
                                      <p:cBhvr additive="base">
                                        <p:cTn id="52"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01FD226-5EE8-3C04-1224-B5963E0A69F4}"/>
              </a:ext>
            </a:extLst>
          </p:cNvPr>
          <p:cNvPicPr>
            <a:picLocks noChangeAspect="1"/>
          </p:cNvPicPr>
          <p:nvPr/>
        </p:nvPicPr>
        <p:blipFill>
          <a:blip r:embed="rId2"/>
          <a:stretch>
            <a:fillRect/>
          </a:stretch>
        </p:blipFill>
        <p:spPr>
          <a:xfrm>
            <a:off x="242070" y="78064"/>
            <a:ext cx="11707859" cy="2346159"/>
          </a:xfrm>
          <a:prstGeom prst="rect">
            <a:avLst/>
          </a:prstGeom>
        </p:spPr>
      </p:pic>
      <p:pic>
        <p:nvPicPr>
          <p:cNvPr id="3" name="Image 2">
            <a:extLst>
              <a:ext uri="{FF2B5EF4-FFF2-40B4-BE49-F238E27FC236}">
                <a16:creationId xmlns:a16="http://schemas.microsoft.com/office/drawing/2014/main" id="{38D1BC95-1856-6135-ACCE-EDD7C7605FA6}"/>
              </a:ext>
            </a:extLst>
          </p:cNvPr>
          <p:cNvPicPr>
            <a:picLocks noChangeAspect="1"/>
          </p:cNvPicPr>
          <p:nvPr/>
        </p:nvPicPr>
        <p:blipFill>
          <a:blip r:embed="rId3"/>
          <a:stretch>
            <a:fillRect/>
          </a:stretch>
        </p:blipFill>
        <p:spPr>
          <a:xfrm>
            <a:off x="1271435" y="2638131"/>
            <a:ext cx="10116962" cy="514422"/>
          </a:xfrm>
          <a:prstGeom prst="rect">
            <a:avLst/>
          </a:prstGeom>
        </p:spPr>
      </p:pic>
      <p:pic>
        <p:nvPicPr>
          <p:cNvPr id="8" name="Image 7">
            <a:extLst>
              <a:ext uri="{FF2B5EF4-FFF2-40B4-BE49-F238E27FC236}">
                <a16:creationId xmlns:a16="http://schemas.microsoft.com/office/drawing/2014/main" id="{F2219F1B-3CE4-2B2B-95B6-EA0253B8F777}"/>
              </a:ext>
            </a:extLst>
          </p:cNvPr>
          <p:cNvPicPr>
            <a:picLocks noChangeAspect="1"/>
          </p:cNvPicPr>
          <p:nvPr/>
        </p:nvPicPr>
        <p:blipFill>
          <a:blip r:embed="rId4"/>
          <a:stretch>
            <a:fillRect/>
          </a:stretch>
        </p:blipFill>
        <p:spPr>
          <a:xfrm>
            <a:off x="2205015" y="5035326"/>
            <a:ext cx="8249801" cy="523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 9">
            <a:extLst>
              <a:ext uri="{FF2B5EF4-FFF2-40B4-BE49-F238E27FC236}">
                <a16:creationId xmlns:a16="http://schemas.microsoft.com/office/drawing/2014/main" id="{E411819C-37BE-FEC2-B421-8CAC17C38196}"/>
              </a:ext>
            </a:extLst>
          </p:cNvPr>
          <p:cNvPicPr>
            <a:picLocks noChangeAspect="1"/>
          </p:cNvPicPr>
          <p:nvPr/>
        </p:nvPicPr>
        <p:blipFill>
          <a:blip r:embed="rId5"/>
          <a:stretch>
            <a:fillRect/>
          </a:stretch>
        </p:blipFill>
        <p:spPr>
          <a:xfrm>
            <a:off x="1147593" y="3340035"/>
            <a:ext cx="10240804" cy="1533739"/>
          </a:xfrm>
          <a:prstGeom prst="rect">
            <a:avLst/>
          </a:prstGeom>
        </p:spPr>
      </p:pic>
      <p:pic>
        <p:nvPicPr>
          <p:cNvPr id="12" name="Image 11">
            <a:extLst>
              <a:ext uri="{FF2B5EF4-FFF2-40B4-BE49-F238E27FC236}">
                <a16:creationId xmlns:a16="http://schemas.microsoft.com/office/drawing/2014/main" id="{0D3699C4-6EFA-BD56-2324-8F4509698998}"/>
              </a:ext>
            </a:extLst>
          </p:cNvPr>
          <p:cNvPicPr>
            <a:picLocks noChangeAspect="1"/>
          </p:cNvPicPr>
          <p:nvPr/>
        </p:nvPicPr>
        <p:blipFill>
          <a:blip r:embed="rId6"/>
          <a:stretch>
            <a:fillRect/>
          </a:stretch>
        </p:blipFill>
        <p:spPr>
          <a:xfrm>
            <a:off x="713623" y="5905463"/>
            <a:ext cx="10764752" cy="5334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Groupe 6">
            <a:extLst>
              <a:ext uri="{FF2B5EF4-FFF2-40B4-BE49-F238E27FC236}">
                <a16:creationId xmlns:a16="http://schemas.microsoft.com/office/drawing/2014/main" id="{8FE390AA-94AE-8E82-80CD-C80342463E9B}"/>
              </a:ext>
            </a:extLst>
          </p:cNvPr>
          <p:cNvGrpSpPr/>
          <p:nvPr/>
        </p:nvGrpSpPr>
        <p:grpSpPr>
          <a:xfrm>
            <a:off x="354950" y="1390757"/>
            <a:ext cx="1850065" cy="1153633"/>
            <a:chOff x="223284" y="2275367"/>
            <a:chExt cx="1850065" cy="1153633"/>
          </a:xfrm>
        </p:grpSpPr>
        <p:sp>
          <p:nvSpPr>
            <p:cNvPr id="9" name="Rectangle 8">
              <a:extLst>
                <a:ext uri="{FF2B5EF4-FFF2-40B4-BE49-F238E27FC236}">
                  <a16:creationId xmlns:a16="http://schemas.microsoft.com/office/drawing/2014/main" id="{0FD30BCB-DD6A-FE8D-5198-019B1D925060}"/>
                </a:ext>
              </a:extLst>
            </p:cNvPr>
            <p:cNvSpPr/>
            <p:nvPr/>
          </p:nvSpPr>
          <p:spPr>
            <a:xfrm>
              <a:off x="223284" y="2275367"/>
              <a:ext cx="1850065" cy="1153633"/>
            </a:xfrm>
            <a:prstGeom prst="rect">
              <a:avLst/>
            </a:prstGeom>
            <a:scene3d>
              <a:camera prst="obliqueTopLeft"/>
              <a:lightRig rig="threePt" dir="t"/>
            </a:scene3d>
          </p:spPr>
          <p:style>
            <a:lnRef idx="0">
              <a:schemeClr val="dk1"/>
            </a:lnRef>
            <a:fillRef idx="3">
              <a:schemeClr val="dk1"/>
            </a:fillRef>
            <a:effectRef idx="3">
              <a:schemeClr val="dk1"/>
            </a:effectRef>
            <a:fontRef idx="minor">
              <a:schemeClr val="lt1"/>
            </a:fontRef>
          </p:style>
          <p:txBody>
            <a:bodyPr rtlCol="0" anchor="ctr"/>
            <a:lstStyle/>
            <a:p>
              <a:pPr algn="ctr"/>
              <a:endParaRPr lang="fr-FR" dirty="0"/>
            </a:p>
          </p:txBody>
        </p:sp>
        <p:sp>
          <p:nvSpPr>
            <p:cNvPr id="11" name="Ellipse 10">
              <a:extLst>
                <a:ext uri="{FF2B5EF4-FFF2-40B4-BE49-F238E27FC236}">
                  <a16:creationId xmlns:a16="http://schemas.microsoft.com/office/drawing/2014/main" id="{2B51E2EB-BA86-A201-E2FC-2242F94C1144}"/>
                </a:ext>
              </a:extLst>
            </p:cNvPr>
            <p:cNvSpPr/>
            <p:nvPr/>
          </p:nvSpPr>
          <p:spPr>
            <a:xfrm>
              <a:off x="1279712" y="2378186"/>
              <a:ext cx="542261" cy="5106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b="1" dirty="0">
                  <a:latin typeface="Times New Roman" panose="02020603050405020304" pitchFamily="18" charset="0"/>
                  <a:cs typeface="Times New Roman" panose="02020603050405020304" pitchFamily="18" charset="0"/>
                </a:rPr>
                <a:t>a</a:t>
              </a:r>
              <a:endParaRPr lang="fr-FR" sz="3200" b="1" dirty="0">
                <a:latin typeface="Times New Roman" panose="02020603050405020304" pitchFamily="18" charset="0"/>
                <a:cs typeface="Times New Roman" panose="02020603050405020304" pitchFamily="18" charset="0"/>
              </a:endParaRPr>
            </a:p>
          </p:txBody>
        </p:sp>
        <p:sp>
          <p:nvSpPr>
            <p:cNvPr id="13" name="Ellipse 12">
              <a:extLst>
                <a:ext uri="{FF2B5EF4-FFF2-40B4-BE49-F238E27FC236}">
                  <a16:creationId xmlns:a16="http://schemas.microsoft.com/office/drawing/2014/main" id="{0DF19144-526D-1AF7-5F0D-5955ED47080C}"/>
                </a:ext>
              </a:extLst>
            </p:cNvPr>
            <p:cNvSpPr/>
            <p:nvPr/>
          </p:nvSpPr>
          <p:spPr>
            <a:xfrm>
              <a:off x="375942" y="2391961"/>
              <a:ext cx="542261" cy="5106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b="1" dirty="0">
                  <a:latin typeface="Times New Roman" panose="02020603050405020304" pitchFamily="18" charset="0"/>
                  <a:cs typeface="Times New Roman" panose="02020603050405020304" pitchFamily="18" charset="0"/>
                </a:rPr>
                <a:t>b</a:t>
              </a:r>
              <a:endParaRPr lang="fr-FR" sz="3200" b="1" dirty="0">
                <a:latin typeface="Times New Roman" panose="02020603050405020304" pitchFamily="18" charset="0"/>
                <a:cs typeface="Times New Roman" panose="02020603050405020304" pitchFamily="18" charset="0"/>
              </a:endParaRPr>
            </a:p>
          </p:txBody>
        </p:sp>
        <p:sp>
          <p:nvSpPr>
            <p:cNvPr id="14" name="Ellipse 13">
              <a:extLst>
                <a:ext uri="{FF2B5EF4-FFF2-40B4-BE49-F238E27FC236}">
                  <a16:creationId xmlns:a16="http://schemas.microsoft.com/office/drawing/2014/main" id="{B8793541-3590-3E23-70EC-FD4EE2D77BCF}"/>
                </a:ext>
              </a:extLst>
            </p:cNvPr>
            <p:cNvSpPr/>
            <p:nvPr/>
          </p:nvSpPr>
          <p:spPr>
            <a:xfrm>
              <a:off x="827827" y="2814241"/>
              <a:ext cx="542261" cy="5106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b="1" dirty="0">
                  <a:latin typeface="Times New Roman" panose="02020603050405020304" pitchFamily="18" charset="0"/>
                  <a:cs typeface="Times New Roman" panose="02020603050405020304" pitchFamily="18" charset="0"/>
                </a:rPr>
                <a:t>c</a:t>
              </a:r>
              <a:endParaRPr lang="fr-FR" sz="32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6177889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232407-0F4C-F630-07AC-4C9E7EEB6344}"/>
              </a:ext>
            </a:extLst>
          </p:cNvPr>
          <p:cNvSpPr>
            <a:spLocks noGrp="1"/>
          </p:cNvSpPr>
          <p:nvPr>
            <p:ph type="title"/>
          </p:nvPr>
        </p:nvSpPr>
        <p:spPr>
          <a:xfrm>
            <a:off x="710609" y="0"/>
            <a:ext cx="10515600" cy="1325563"/>
          </a:xfrm>
        </p:spPr>
        <p:txBody>
          <a:bodyPr>
            <a:normAutofit/>
          </a:bodyPr>
          <a:lstStyle/>
          <a:p>
            <a:pPr algn="just" rtl="1">
              <a:lnSpc>
                <a:spcPct val="150000"/>
              </a:lnSpc>
            </a:pPr>
            <a:r>
              <a:rPr lang="ar-DZ" sz="2800" b="1" dirty="0">
                <a:latin typeface="KFGQPC Uthman Taha Naskh" panose="02000000000000000000" pitchFamily="2" charset="-78"/>
                <a:cs typeface="KFGQPC Uthman Taha Naskh" panose="02000000000000000000" pitchFamily="2" charset="-78"/>
              </a:rPr>
              <a:t>مثال آخر: ا</a:t>
            </a:r>
            <a:r>
              <a:rPr lang="ar-DZ" sz="2800" dirty="0">
                <a:latin typeface="KFGQPC Uthman Taha Naskh" panose="02000000000000000000" pitchFamily="2" charset="-78"/>
                <a:cs typeface="KFGQPC Uthman Taha Naskh" panose="02000000000000000000" pitchFamily="2" charset="-78"/>
              </a:rPr>
              <a:t>تفق أساتذة الرياضيات والإحصاء والمحاسبة على منح الطالب الأول في كل مقياس هدية تشجيعية، وذلك في فوج من عشرة طلاب،</a:t>
            </a:r>
            <a:r>
              <a:rPr lang="fr-FR" sz="2800" dirty="0">
                <a:latin typeface="KFGQPC Uthman Taha Naskh" panose="02000000000000000000" pitchFamily="2" charset="-78"/>
                <a:cs typeface="KFGQPC Uthman Taha Naskh" panose="02000000000000000000" pitchFamily="2" charset="-78"/>
              </a:rPr>
              <a:t> </a:t>
            </a:r>
            <a:r>
              <a:rPr lang="ar-DZ" sz="2800" dirty="0">
                <a:latin typeface="KFGQPC Uthman Taha Naskh" panose="02000000000000000000" pitchFamily="2" charset="-78"/>
                <a:cs typeface="KFGQPC Uthman Taha Naskh" panose="02000000000000000000" pitchFamily="2" charset="-78"/>
              </a:rPr>
              <a:t>بكم طريقة يمكن ان نوزع الهدايا؟</a:t>
            </a:r>
            <a:endParaRPr lang="fr-FR" sz="2800" b="1" dirty="0">
              <a:cs typeface="KFGQPC Uthman Taha Naskh" panose="02000000000000000000" pitchFamily="2" charset="-78"/>
            </a:endParaRPr>
          </a:p>
        </p:txBody>
      </p:sp>
      <p:sp>
        <p:nvSpPr>
          <p:cNvPr id="4" name="Titre 1">
            <a:extLst>
              <a:ext uri="{FF2B5EF4-FFF2-40B4-BE49-F238E27FC236}">
                <a16:creationId xmlns:a16="http://schemas.microsoft.com/office/drawing/2014/main" id="{06296EE2-A920-1E06-33AC-C2140A40DDEE}"/>
              </a:ext>
            </a:extLst>
          </p:cNvPr>
          <p:cNvSpPr txBox="1">
            <a:spLocks/>
          </p:cNvSpPr>
          <p:nvPr/>
        </p:nvSpPr>
        <p:spPr>
          <a:xfrm>
            <a:off x="838200" y="15311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lnSpc>
                <a:spcPct val="150000"/>
              </a:lnSpc>
            </a:pPr>
            <a:r>
              <a:rPr lang="ar-DZ" sz="2800" b="1" dirty="0">
                <a:latin typeface="KFGQPC Uthman Taha Naskh" panose="02000000000000000000" pitchFamily="2" charset="-78"/>
                <a:cs typeface="KFGQPC Uthman Taha Naskh" panose="02000000000000000000" pitchFamily="2" charset="-78"/>
              </a:rPr>
              <a:t>الجواب: </a:t>
            </a:r>
            <a:r>
              <a:rPr lang="ar-DZ" sz="2800" dirty="0">
                <a:latin typeface="KFGQPC Uthman Taha Naskh" panose="02000000000000000000" pitchFamily="2" charset="-78"/>
                <a:cs typeface="KFGQPC Uthman Taha Naskh" panose="02000000000000000000" pitchFamily="2" charset="-78"/>
              </a:rPr>
              <a:t>نلاحظ أننا من "</a:t>
            </a:r>
            <a:r>
              <a:rPr lang="ar-DZ" sz="2800" b="1" dirty="0">
                <a:latin typeface="KFGQPC Uthman Taha Naskh" panose="02000000000000000000" pitchFamily="2" charset="-78"/>
                <a:cs typeface="KFGQPC Uthman Taha Naskh" panose="02000000000000000000" pitchFamily="2" charset="-78"/>
              </a:rPr>
              <a:t>عشرة"</a:t>
            </a:r>
            <a:r>
              <a:rPr lang="ar-DZ" sz="2800" dirty="0">
                <a:latin typeface="KFGQPC Uthman Taha Naskh" panose="02000000000000000000" pitchFamily="2" charset="-78"/>
                <a:cs typeface="KFGQPC Uthman Taha Naskh" panose="02000000000000000000" pitchFamily="2" charset="-78"/>
              </a:rPr>
              <a:t> طلاب سنختار "</a:t>
            </a:r>
            <a:r>
              <a:rPr lang="ar-DZ" sz="2800" b="1" dirty="0">
                <a:latin typeface="KFGQPC Uthman Taha Naskh" panose="02000000000000000000" pitchFamily="2" charset="-78"/>
                <a:cs typeface="KFGQPC Uthman Taha Naskh" panose="02000000000000000000" pitchFamily="2" charset="-78"/>
              </a:rPr>
              <a:t>ثلاثة"</a:t>
            </a:r>
            <a:r>
              <a:rPr lang="ar-DZ" sz="2800" dirty="0">
                <a:latin typeface="KFGQPC Uthman Taha Naskh" panose="02000000000000000000" pitchFamily="2" charset="-78"/>
                <a:cs typeface="KFGQPC Uthman Taha Naskh" panose="02000000000000000000" pitchFamily="2" charset="-78"/>
              </a:rPr>
              <a:t>، وأن "</a:t>
            </a:r>
            <a:r>
              <a:rPr lang="ar-DZ" sz="2800" b="1" dirty="0">
                <a:latin typeface="KFGQPC Uthman Taha Naskh" panose="02000000000000000000" pitchFamily="2" charset="-78"/>
                <a:cs typeface="KFGQPC Uthman Taha Naskh" panose="02000000000000000000" pitchFamily="2" charset="-78"/>
              </a:rPr>
              <a:t>الترتيب مهم"</a:t>
            </a:r>
            <a:r>
              <a:rPr lang="ar-DZ" sz="2800" dirty="0">
                <a:latin typeface="KFGQPC Uthman Taha Naskh" panose="02000000000000000000" pitchFamily="2" charset="-78"/>
                <a:cs typeface="KFGQPC Uthman Taha Naskh" panose="02000000000000000000" pitchFamily="2" charset="-78"/>
              </a:rPr>
              <a:t>، وأنه يمكن لطالب واحد أن يكون الأول في كل المقاييس، إذن نحن بصدد ترتيبة مع إمكانية تكرار العناصر</a:t>
            </a:r>
            <a:endParaRPr lang="fr-FR" sz="2800" b="1" dirty="0">
              <a:cs typeface="KFGQPC Uthman Taha Naskh" panose="02000000000000000000" pitchFamily="2" charset="-78"/>
            </a:endParaRP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C3255B18-787F-034F-FE3A-343C1ADEFB7A}"/>
                  </a:ext>
                </a:extLst>
              </p:cNvPr>
              <p:cNvSpPr txBox="1"/>
              <p:nvPr/>
            </p:nvSpPr>
            <p:spPr>
              <a:xfrm>
                <a:off x="3362546" y="3154473"/>
                <a:ext cx="5443997" cy="3966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sz="2400" b="1" i="1">
                              <a:latin typeface="Cambria Math" panose="02040503050406030204" pitchFamily="18" charset="0"/>
                              <a:ea typeface="Cambria Math" panose="02040503050406030204" pitchFamily="18" charset="0"/>
                            </a:rPr>
                          </m:ctrlPr>
                        </m:sSubSupPr>
                        <m:e>
                          <m:r>
                            <a:rPr lang="fr-FR" sz="2400" b="1" i="1">
                              <a:latin typeface="Cambria Math" panose="02040503050406030204" pitchFamily="18" charset="0"/>
                              <a:ea typeface="Cambria Math" panose="02040503050406030204" pitchFamily="18" charset="0"/>
                            </a:rPr>
                            <m:t>𝑨</m:t>
                          </m:r>
                        </m:e>
                        <m:sub>
                          <m:r>
                            <a:rPr lang="fr-FR" sz="2400" b="1" i="1">
                              <a:latin typeface="Cambria Math" panose="02040503050406030204" pitchFamily="18" charset="0"/>
                              <a:ea typeface="Cambria Math" panose="02040503050406030204" pitchFamily="18" charset="0"/>
                            </a:rPr>
                            <m:t>𝟏𝟎</m:t>
                          </m:r>
                        </m:sub>
                        <m:sup>
                          <m:r>
                            <a:rPr lang="fr-FR" sz="2400" b="1" i="1">
                              <a:latin typeface="Cambria Math" panose="02040503050406030204" pitchFamily="18" charset="0"/>
                              <a:ea typeface="Cambria Math" panose="02040503050406030204" pitchFamily="18" charset="0"/>
                            </a:rPr>
                            <m:t>𝟑</m:t>
                          </m:r>
                        </m:sup>
                      </m:sSubSup>
                      <m:r>
                        <a:rPr lang="fr-FR" sz="2400" b="1" i="1">
                          <a:latin typeface="Cambria Math" panose="02040503050406030204" pitchFamily="18" charset="0"/>
                          <a:ea typeface="Cambria Math" panose="02040503050406030204" pitchFamily="18" charset="0"/>
                        </a:rPr>
                        <m:t>=</m:t>
                      </m:r>
                      <m:r>
                        <a:rPr lang="fr-FR" sz="2400" b="1" i="1" smtClean="0">
                          <a:solidFill>
                            <a:schemeClr val="tx1"/>
                          </a:solidFill>
                          <a:latin typeface="Cambria Math" panose="02040503050406030204" pitchFamily="18" charset="0"/>
                        </a:rPr>
                        <m:t>𝟏𝟎</m:t>
                      </m:r>
                      <m:r>
                        <a:rPr lang="fr-FR" sz="2400" b="1" i="1" smtClean="0">
                          <a:solidFill>
                            <a:schemeClr val="tx1"/>
                          </a:solidFill>
                          <a:latin typeface="Cambria Math" panose="02040503050406030204" pitchFamily="18" charset="0"/>
                        </a:rPr>
                        <m:t> ×</m:t>
                      </m:r>
                      <m:r>
                        <a:rPr lang="fr-FR" sz="2400" b="1" i="1" smtClean="0">
                          <a:solidFill>
                            <a:schemeClr val="tx1"/>
                          </a:solidFill>
                          <a:latin typeface="Cambria Math" panose="02040503050406030204" pitchFamily="18" charset="0"/>
                          <a:ea typeface="Cambria Math" panose="02040503050406030204" pitchFamily="18" charset="0"/>
                        </a:rPr>
                        <m:t>𝟏𝟎</m:t>
                      </m:r>
                      <m:r>
                        <a:rPr lang="fr-FR" sz="2400" b="1" i="1" smtClean="0">
                          <a:solidFill>
                            <a:schemeClr val="tx1"/>
                          </a:solidFill>
                          <a:latin typeface="Cambria Math" panose="02040503050406030204" pitchFamily="18" charset="0"/>
                          <a:ea typeface="Cambria Math" panose="02040503050406030204" pitchFamily="18" charset="0"/>
                        </a:rPr>
                        <m:t> ×</m:t>
                      </m:r>
                      <m:r>
                        <a:rPr lang="fr-FR" sz="2400" b="1" i="1" smtClean="0">
                          <a:solidFill>
                            <a:schemeClr val="tx1"/>
                          </a:solidFill>
                          <a:latin typeface="Cambria Math" panose="02040503050406030204" pitchFamily="18" charset="0"/>
                          <a:ea typeface="Cambria Math" panose="02040503050406030204" pitchFamily="18" charset="0"/>
                        </a:rPr>
                        <m:t>𝟏𝟎</m:t>
                      </m:r>
                      <m:r>
                        <a:rPr lang="fr-FR" sz="2400" b="1" i="1" smtClean="0">
                          <a:solidFill>
                            <a:schemeClr val="tx1"/>
                          </a:solidFill>
                          <a:latin typeface="Cambria Math" panose="02040503050406030204" pitchFamily="18" charset="0"/>
                          <a:ea typeface="Cambria Math" panose="02040503050406030204" pitchFamily="18" charset="0"/>
                        </a:rPr>
                        <m:t>=</m:t>
                      </m:r>
                      <m:sSup>
                        <m:sSupPr>
                          <m:ctrlPr>
                            <a:rPr lang="fr-FR" sz="2400" b="1" i="1" smtClean="0">
                              <a:solidFill>
                                <a:schemeClr val="tx1"/>
                              </a:solidFill>
                              <a:latin typeface="Cambria Math" panose="02040503050406030204" pitchFamily="18" charset="0"/>
                              <a:ea typeface="Cambria Math" panose="02040503050406030204" pitchFamily="18" charset="0"/>
                            </a:rPr>
                          </m:ctrlPr>
                        </m:sSupPr>
                        <m:e>
                          <m:r>
                            <a:rPr lang="fr-FR" sz="2400" b="1" i="1" smtClean="0">
                              <a:solidFill>
                                <a:schemeClr val="tx1"/>
                              </a:solidFill>
                              <a:latin typeface="Cambria Math" panose="02040503050406030204" pitchFamily="18" charset="0"/>
                              <a:ea typeface="Cambria Math" panose="02040503050406030204" pitchFamily="18" charset="0"/>
                            </a:rPr>
                            <m:t>𝟏𝟎</m:t>
                          </m:r>
                        </m:e>
                        <m:sup>
                          <m:r>
                            <a:rPr lang="fr-FR" sz="2400" b="1" i="1" smtClean="0">
                              <a:solidFill>
                                <a:schemeClr val="tx1"/>
                              </a:solidFill>
                              <a:latin typeface="Cambria Math" panose="02040503050406030204" pitchFamily="18" charset="0"/>
                              <a:ea typeface="Cambria Math" panose="02040503050406030204" pitchFamily="18" charset="0"/>
                            </a:rPr>
                            <m:t>𝟑</m:t>
                          </m:r>
                        </m:sup>
                      </m:sSup>
                      <m:r>
                        <a:rPr lang="fr-FR" sz="2400" b="1" i="1" smtClean="0">
                          <a:solidFill>
                            <a:schemeClr val="tx1"/>
                          </a:solidFill>
                          <a:latin typeface="Cambria Math" panose="02040503050406030204" pitchFamily="18" charset="0"/>
                          <a:ea typeface="Cambria Math" panose="02040503050406030204" pitchFamily="18" charset="0"/>
                        </a:rPr>
                        <m:t> =</m:t>
                      </m:r>
                      <m:r>
                        <a:rPr lang="fr-FR" sz="2400" b="1" i="1" smtClean="0">
                          <a:solidFill>
                            <a:schemeClr val="tx1"/>
                          </a:solidFill>
                          <a:latin typeface="Cambria Math" panose="02040503050406030204" pitchFamily="18" charset="0"/>
                          <a:ea typeface="Cambria Math" panose="02040503050406030204" pitchFamily="18" charset="0"/>
                        </a:rPr>
                        <m:t>𝟏𝟎𝟎𝟎</m:t>
                      </m:r>
                    </m:oMath>
                  </m:oMathPara>
                </a14:m>
                <a:endParaRPr lang="fr-FR" sz="2400" b="1" dirty="0">
                  <a:solidFill>
                    <a:schemeClr val="tx1"/>
                  </a:solidFill>
                </a:endParaRPr>
              </a:p>
            </p:txBody>
          </p:sp>
        </mc:Choice>
        <mc:Fallback xmlns="">
          <p:sp>
            <p:nvSpPr>
              <p:cNvPr id="5" name="ZoneTexte 4">
                <a:extLst>
                  <a:ext uri="{FF2B5EF4-FFF2-40B4-BE49-F238E27FC236}">
                    <a16:creationId xmlns:a16="http://schemas.microsoft.com/office/drawing/2014/main" id="{C3255B18-787F-034F-FE3A-343C1ADEFB7A}"/>
                  </a:ext>
                </a:extLst>
              </p:cNvPr>
              <p:cNvSpPr txBox="1">
                <a:spLocks noRot="1" noChangeAspect="1" noMove="1" noResize="1" noEditPoints="1" noAdjustHandles="1" noChangeArrowheads="1" noChangeShapeType="1" noTextEdit="1"/>
              </p:cNvSpPr>
              <p:nvPr/>
            </p:nvSpPr>
            <p:spPr>
              <a:xfrm>
                <a:off x="3362546" y="3154473"/>
                <a:ext cx="5443997" cy="396647"/>
              </a:xfrm>
              <a:prstGeom prst="rect">
                <a:avLst/>
              </a:prstGeom>
              <a:blipFill>
                <a:blip r:embed="rId2"/>
                <a:stretch>
                  <a:fillRect/>
                </a:stretch>
              </a:blipFill>
            </p:spPr>
            <p:txBody>
              <a:bodyPr/>
              <a:lstStyle/>
              <a:p>
                <a:r>
                  <a:rPr lang="fr-FR">
                    <a:noFill/>
                  </a:rPr>
                  <a:t> </a:t>
                </a:r>
              </a:p>
            </p:txBody>
          </p:sp>
        </mc:Fallback>
      </mc:AlternateContent>
      <p:grpSp>
        <p:nvGrpSpPr>
          <p:cNvPr id="36" name="Groupe 35">
            <a:extLst>
              <a:ext uri="{FF2B5EF4-FFF2-40B4-BE49-F238E27FC236}">
                <a16:creationId xmlns:a16="http://schemas.microsoft.com/office/drawing/2014/main" id="{33CAEDA4-22D6-202A-6827-7D8ABF836A40}"/>
              </a:ext>
            </a:extLst>
          </p:cNvPr>
          <p:cNvGrpSpPr/>
          <p:nvPr/>
        </p:nvGrpSpPr>
        <p:grpSpPr>
          <a:xfrm>
            <a:off x="2016651" y="3735270"/>
            <a:ext cx="1268821" cy="2463511"/>
            <a:chOff x="1293626" y="3735270"/>
            <a:chExt cx="1268821" cy="2463511"/>
          </a:xfrm>
        </p:grpSpPr>
        <p:cxnSp>
          <p:nvCxnSpPr>
            <p:cNvPr id="7" name="Connecteur droit avec flèche 6">
              <a:extLst>
                <a:ext uri="{FF2B5EF4-FFF2-40B4-BE49-F238E27FC236}">
                  <a16:creationId xmlns:a16="http://schemas.microsoft.com/office/drawing/2014/main" id="{972C09DE-1275-FF53-B27F-944F890738BC}"/>
                </a:ext>
              </a:extLst>
            </p:cNvPr>
            <p:cNvCxnSpPr/>
            <p:nvPr/>
          </p:nvCxnSpPr>
          <p:spPr>
            <a:xfrm flipV="1">
              <a:off x="1297172" y="3880884"/>
              <a:ext cx="893135" cy="1137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E3FDF99E-2389-90D2-4E8F-59853AE4B0EB}"/>
                </a:ext>
              </a:extLst>
            </p:cNvPr>
            <p:cNvCxnSpPr>
              <a:cxnSpLocks/>
            </p:cNvCxnSpPr>
            <p:nvPr/>
          </p:nvCxnSpPr>
          <p:spPr>
            <a:xfrm flipV="1">
              <a:off x="1297172" y="4178595"/>
              <a:ext cx="1127051" cy="839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510459B8-3D73-F71D-9BE7-28B72E4EC0A9}"/>
                </a:ext>
              </a:extLst>
            </p:cNvPr>
            <p:cNvCxnSpPr>
              <a:cxnSpLocks/>
            </p:cNvCxnSpPr>
            <p:nvPr/>
          </p:nvCxnSpPr>
          <p:spPr>
            <a:xfrm flipV="1">
              <a:off x="1297172" y="4518837"/>
              <a:ext cx="1265275" cy="499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C03BBEC9-842B-1045-4AF4-6F7B9D15A65D}"/>
                </a:ext>
              </a:extLst>
            </p:cNvPr>
            <p:cNvCxnSpPr>
              <a:cxnSpLocks/>
            </p:cNvCxnSpPr>
            <p:nvPr/>
          </p:nvCxnSpPr>
          <p:spPr>
            <a:xfrm flipV="1">
              <a:off x="1297172" y="4869712"/>
              <a:ext cx="1265275" cy="148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E48F9A0B-AB0F-CB24-EB95-39B6651547A1}"/>
                </a:ext>
              </a:extLst>
            </p:cNvPr>
            <p:cNvCxnSpPr>
              <a:cxnSpLocks/>
            </p:cNvCxnSpPr>
            <p:nvPr/>
          </p:nvCxnSpPr>
          <p:spPr>
            <a:xfrm>
              <a:off x="1297172" y="5022112"/>
              <a:ext cx="1265275" cy="113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78AD9E56-5A29-4E9D-BA62-E3789E51FDF8}"/>
                </a:ext>
              </a:extLst>
            </p:cNvPr>
            <p:cNvCxnSpPr>
              <a:cxnSpLocks/>
            </p:cNvCxnSpPr>
            <p:nvPr/>
          </p:nvCxnSpPr>
          <p:spPr>
            <a:xfrm>
              <a:off x="1297172" y="5018567"/>
              <a:ext cx="1127051" cy="396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115966CF-C0C4-3884-4547-9655A38B4E75}"/>
                </a:ext>
              </a:extLst>
            </p:cNvPr>
            <p:cNvCxnSpPr>
              <a:cxnSpLocks/>
            </p:cNvCxnSpPr>
            <p:nvPr/>
          </p:nvCxnSpPr>
          <p:spPr>
            <a:xfrm>
              <a:off x="1311348" y="5018567"/>
              <a:ext cx="1112875" cy="712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5C8B4519-F022-AF1A-1ED4-20F706AB5B6C}"/>
                </a:ext>
              </a:extLst>
            </p:cNvPr>
            <p:cNvCxnSpPr>
              <a:cxnSpLocks/>
            </p:cNvCxnSpPr>
            <p:nvPr/>
          </p:nvCxnSpPr>
          <p:spPr>
            <a:xfrm>
              <a:off x="1311348" y="5018567"/>
              <a:ext cx="988828" cy="906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BCDB8767-6FD8-54B1-2FA6-89B3E09F2571}"/>
                </a:ext>
              </a:extLst>
            </p:cNvPr>
            <p:cNvCxnSpPr>
              <a:cxnSpLocks/>
            </p:cNvCxnSpPr>
            <p:nvPr/>
          </p:nvCxnSpPr>
          <p:spPr>
            <a:xfrm>
              <a:off x="1293626" y="5040109"/>
              <a:ext cx="896681" cy="1158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3F3AE613-4D5C-4DC4-25D1-E3710C20C828}"/>
                </a:ext>
              </a:extLst>
            </p:cNvPr>
            <p:cNvCxnSpPr>
              <a:cxnSpLocks/>
            </p:cNvCxnSpPr>
            <p:nvPr/>
          </p:nvCxnSpPr>
          <p:spPr>
            <a:xfrm flipV="1">
              <a:off x="1297172" y="3735270"/>
              <a:ext cx="508590" cy="1265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3" name="Titre 1">
            <a:extLst>
              <a:ext uri="{FF2B5EF4-FFF2-40B4-BE49-F238E27FC236}">
                <a16:creationId xmlns:a16="http://schemas.microsoft.com/office/drawing/2014/main" id="{0DE62006-B28E-13D8-4236-EC02EFAF526F}"/>
              </a:ext>
            </a:extLst>
          </p:cNvPr>
          <p:cNvSpPr txBox="1">
            <a:spLocks/>
          </p:cNvSpPr>
          <p:nvPr/>
        </p:nvSpPr>
        <p:spPr>
          <a:xfrm>
            <a:off x="1063267" y="5937669"/>
            <a:ext cx="1892595" cy="712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pPr>
            <a:r>
              <a:rPr lang="ar-DZ" sz="2800" b="1" dirty="0">
                <a:cs typeface="KFGQPC Uthman Taha Naskh" panose="02000000000000000000" pitchFamily="2" charset="-78"/>
              </a:rPr>
              <a:t>الرياضيات (10)</a:t>
            </a:r>
            <a:endParaRPr lang="fr-FR" sz="2800" b="1" dirty="0">
              <a:cs typeface="KFGQPC Uthman Taha Naskh" panose="02000000000000000000" pitchFamily="2" charset="-78"/>
            </a:endParaRPr>
          </a:p>
        </p:txBody>
      </p:sp>
      <p:sp>
        <p:nvSpPr>
          <p:cNvPr id="34" name="Titre 1">
            <a:extLst>
              <a:ext uri="{FF2B5EF4-FFF2-40B4-BE49-F238E27FC236}">
                <a16:creationId xmlns:a16="http://schemas.microsoft.com/office/drawing/2014/main" id="{166DA234-97E8-E24F-A77A-5070386CFBBA}"/>
              </a:ext>
            </a:extLst>
          </p:cNvPr>
          <p:cNvSpPr txBox="1">
            <a:spLocks/>
          </p:cNvSpPr>
          <p:nvPr/>
        </p:nvSpPr>
        <p:spPr>
          <a:xfrm>
            <a:off x="4189239" y="5842590"/>
            <a:ext cx="1970567" cy="712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pPr>
            <a:r>
              <a:rPr lang="ar-DZ" sz="2800" b="1" dirty="0">
                <a:cs typeface="KFGQPC Uthman Taha Naskh" panose="02000000000000000000" pitchFamily="2" charset="-78"/>
              </a:rPr>
              <a:t>الإحصاء (10)</a:t>
            </a:r>
            <a:endParaRPr lang="fr-FR" sz="2800" b="1" dirty="0">
              <a:cs typeface="KFGQPC Uthman Taha Naskh" panose="02000000000000000000" pitchFamily="2" charset="-78"/>
            </a:endParaRPr>
          </a:p>
        </p:txBody>
      </p:sp>
      <p:sp>
        <p:nvSpPr>
          <p:cNvPr id="35" name="Titre 1">
            <a:extLst>
              <a:ext uri="{FF2B5EF4-FFF2-40B4-BE49-F238E27FC236}">
                <a16:creationId xmlns:a16="http://schemas.microsoft.com/office/drawing/2014/main" id="{B5C2F72D-7FD7-0F5D-23EA-9EA5426B0D09}"/>
              </a:ext>
            </a:extLst>
          </p:cNvPr>
          <p:cNvSpPr txBox="1">
            <a:spLocks/>
          </p:cNvSpPr>
          <p:nvPr/>
        </p:nvSpPr>
        <p:spPr>
          <a:xfrm>
            <a:off x="7804309" y="5839625"/>
            <a:ext cx="1970567" cy="712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pPr>
            <a:r>
              <a:rPr lang="ar-DZ" sz="2800" b="1" dirty="0">
                <a:cs typeface="KFGQPC Uthman Taha Naskh" panose="02000000000000000000" pitchFamily="2" charset="-78"/>
              </a:rPr>
              <a:t>المحاسبة (10)</a:t>
            </a:r>
            <a:endParaRPr lang="fr-FR" sz="2800" b="1" dirty="0">
              <a:cs typeface="KFGQPC Uthman Taha Naskh" panose="02000000000000000000" pitchFamily="2" charset="-78"/>
            </a:endParaRPr>
          </a:p>
        </p:txBody>
      </p:sp>
      <p:grpSp>
        <p:nvGrpSpPr>
          <p:cNvPr id="37" name="Groupe 36">
            <a:extLst>
              <a:ext uri="{FF2B5EF4-FFF2-40B4-BE49-F238E27FC236}">
                <a16:creationId xmlns:a16="http://schemas.microsoft.com/office/drawing/2014/main" id="{AFAEEE86-4737-2E05-9F4D-171580C7A862}"/>
              </a:ext>
            </a:extLst>
          </p:cNvPr>
          <p:cNvGrpSpPr/>
          <p:nvPr/>
        </p:nvGrpSpPr>
        <p:grpSpPr>
          <a:xfrm>
            <a:off x="5454509" y="3751594"/>
            <a:ext cx="1268821" cy="2463511"/>
            <a:chOff x="1293626" y="3735270"/>
            <a:chExt cx="1268821" cy="2463511"/>
          </a:xfrm>
        </p:grpSpPr>
        <p:cxnSp>
          <p:nvCxnSpPr>
            <p:cNvPr id="38" name="Connecteur droit avec flèche 37">
              <a:extLst>
                <a:ext uri="{FF2B5EF4-FFF2-40B4-BE49-F238E27FC236}">
                  <a16:creationId xmlns:a16="http://schemas.microsoft.com/office/drawing/2014/main" id="{AE54992F-24E6-7D31-BD13-F4C47CC31658}"/>
                </a:ext>
              </a:extLst>
            </p:cNvPr>
            <p:cNvCxnSpPr/>
            <p:nvPr/>
          </p:nvCxnSpPr>
          <p:spPr>
            <a:xfrm flipV="1">
              <a:off x="1297172" y="3880884"/>
              <a:ext cx="893135" cy="11376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88E2F531-BDD7-EEEC-1174-0C37D84FE0F2}"/>
                </a:ext>
              </a:extLst>
            </p:cNvPr>
            <p:cNvCxnSpPr>
              <a:cxnSpLocks/>
            </p:cNvCxnSpPr>
            <p:nvPr/>
          </p:nvCxnSpPr>
          <p:spPr>
            <a:xfrm flipV="1">
              <a:off x="1297172" y="4178595"/>
              <a:ext cx="1127051" cy="8399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085DD39C-1221-3F91-FA58-0B6C0F4199CE}"/>
                </a:ext>
              </a:extLst>
            </p:cNvPr>
            <p:cNvCxnSpPr>
              <a:cxnSpLocks/>
            </p:cNvCxnSpPr>
            <p:nvPr/>
          </p:nvCxnSpPr>
          <p:spPr>
            <a:xfrm flipV="1">
              <a:off x="1297172" y="4518837"/>
              <a:ext cx="1265275" cy="4997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A8A2B02A-68C4-E44E-1717-2FEC51D04C4C}"/>
                </a:ext>
              </a:extLst>
            </p:cNvPr>
            <p:cNvCxnSpPr>
              <a:cxnSpLocks/>
            </p:cNvCxnSpPr>
            <p:nvPr/>
          </p:nvCxnSpPr>
          <p:spPr>
            <a:xfrm flipV="1">
              <a:off x="1297172" y="4869712"/>
              <a:ext cx="1265275" cy="1488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373F21C6-5734-0E5F-05C1-59D6834B3990}"/>
                </a:ext>
              </a:extLst>
            </p:cNvPr>
            <p:cNvCxnSpPr>
              <a:cxnSpLocks/>
            </p:cNvCxnSpPr>
            <p:nvPr/>
          </p:nvCxnSpPr>
          <p:spPr>
            <a:xfrm>
              <a:off x="1297172" y="5022112"/>
              <a:ext cx="1265275" cy="1134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591F5CCC-B9F2-E294-6AD4-174FE4E6FDC1}"/>
                </a:ext>
              </a:extLst>
            </p:cNvPr>
            <p:cNvCxnSpPr>
              <a:cxnSpLocks/>
            </p:cNvCxnSpPr>
            <p:nvPr/>
          </p:nvCxnSpPr>
          <p:spPr>
            <a:xfrm>
              <a:off x="1297172" y="5018567"/>
              <a:ext cx="1127051" cy="3966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454BD7D4-849B-F6BB-A5AB-3BED268162F5}"/>
                </a:ext>
              </a:extLst>
            </p:cNvPr>
            <p:cNvCxnSpPr>
              <a:cxnSpLocks/>
            </p:cNvCxnSpPr>
            <p:nvPr/>
          </p:nvCxnSpPr>
          <p:spPr>
            <a:xfrm>
              <a:off x="1311348" y="5018567"/>
              <a:ext cx="1112875" cy="7123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a:extLst>
                <a:ext uri="{FF2B5EF4-FFF2-40B4-BE49-F238E27FC236}">
                  <a16:creationId xmlns:a16="http://schemas.microsoft.com/office/drawing/2014/main" id="{904FC651-77C2-DD93-0188-4834F1A36C2B}"/>
                </a:ext>
              </a:extLst>
            </p:cNvPr>
            <p:cNvCxnSpPr>
              <a:cxnSpLocks/>
            </p:cNvCxnSpPr>
            <p:nvPr/>
          </p:nvCxnSpPr>
          <p:spPr>
            <a:xfrm>
              <a:off x="1311348" y="5018567"/>
              <a:ext cx="988828" cy="9061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2FED14F0-33D8-5C59-48A5-6DAE51D1AF52}"/>
                </a:ext>
              </a:extLst>
            </p:cNvPr>
            <p:cNvCxnSpPr>
              <a:cxnSpLocks/>
            </p:cNvCxnSpPr>
            <p:nvPr/>
          </p:nvCxnSpPr>
          <p:spPr>
            <a:xfrm>
              <a:off x="1293626" y="5040109"/>
              <a:ext cx="896681" cy="11586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97E9ED14-B713-5F2A-A459-23ADC0C87250}"/>
                </a:ext>
              </a:extLst>
            </p:cNvPr>
            <p:cNvCxnSpPr>
              <a:cxnSpLocks/>
            </p:cNvCxnSpPr>
            <p:nvPr/>
          </p:nvCxnSpPr>
          <p:spPr>
            <a:xfrm flipV="1">
              <a:off x="1297172" y="3735270"/>
              <a:ext cx="508590" cy="12652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e 47">
            <a:extLst>
              <a:ext uri="{FF2B5EF4-FFF2-40B4-BE49-F238E27FC236}">
                <a16:creationId xmlns:a16="http://schemas.microsoft.com/office/drawing/2014/main" id="{50589191-0B90-4C19-E2A9-EFF89B02C625}"/>
              </a:ext>
            </a:extLst>
          </p:cNvPr>
          <p:cNvGrpSpPr/>
          <p:nvPr/>
        </p:nvGrpSpPr>
        <p:grpSpPr>
          <a:xfrm>
            <a:off x="9140465" y="3790356"/>
            <a:ext cx="1268821" cy="2463511"/>
            <a:chOff x="1293626" y="3735270"/>
            <a:chExt cx="1268821" cy="2463511"/>
          </a:xfrm>
        </p:grpSpPr>
        <p:cxnSp>
          <p:nvCxnSpPr>
            <p:cNvPr id="49" name="Connecteur droit avec flèche 48">
              <a:extLst>
                <a:ext uri="{FF2B5EF4-FFF2-40B4-BE49-F238E27FC236}">
                  <a16:creationId xmlns:a16="http://schemas.microsoft.com/office/drawing/2014/main" id="{D7FA9227-0BCB-C266-9AD6-79805C3AFBB0}"/>
                </a:ext>
              </a:extLst>
            </p:cNvPr>
            <p:cNvCxnSpPr/>
            <p:nvPr/>
          </p:nvCxnSpPr>
          <p:spPr>
            <a:xfrm flipV="1">
              <a:off x="1297172" y="3880884"/>
              <a:ext cx="893135" cy="113768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6D71DCC0-E442-3100-9137-19F2A3A85595}"/>
                </a:ext>
              </a:extLst>
            </p:cNvPr>
            <p:cNvCxnSpPr>
              <a:cxnSpLocks/>
            </p:cNvCxnSpPr>
            <p:nvPr/>
          </p:nvCxnSpPr>
          <p:spPr>
            <a:xfrm flipV="1">
              <a:off x="1297172" y="4178595"/>
              <a:ext cx="1127051" cy="83997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C53D2B32-96E0-3E74-8986-BE97B6709367}"/>
                </a:ext>
              </a:extLst>
            </p:cNvPr>
            <p:cNvCxnSpPr>
              <a:cxnSpLocks/>
            </p:cNvCxnSpPr>
            <p:nvPr/>
          </p:nvCxnSpPr>
          <p:spPr>
            <a:xfrm flipV="1">
              <a:off x="1297172" y="4518837"/>
              <a:ext cx="1265275" cy="49973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2E08027E-97A1-F278-B702-D002C4FD2CDC}"/>
                </a:ext>
              </a:extLst>
            </p:cNvPr>
            <p:cNvCxnSpPr>
              <a:cxnSpLocks/>
            </p:cNvCxnSpPr>
            <p:nvPr/>
          </p:nvCxnSpPr>
          <p:spPr>
            <a:xfrm flipV="1">
              <a:off x="1297172" y="4869712"/>
              <a:ext cx="1265275" cy="14885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a:extLst>
                <a:ext uri="{FF2B5EF4-FFF2-40B4-BE49-F238E27FC236}">
                  <a16:creationId xmlns:a16="http://schemas.microsoft.com/office/drawing/2014/main" id="{5C053342-7670-630C-3E72-864F1805ED73}"/>
                </a:ext>
              </a:extLst>
            </p:cNvPr>
            <p:cNvCxnSpPr>
              <a:cxnSpLocks/>
            </p:cNvCxnSpPr>
            <p:nvPr/>
          </p:nvCxnSpPr>
          <p:spPr>
            <a:xfrm>
              <a:off x="1297172" y="5022112"/>
              <a:ext cx="1265275" cy="11341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587DFF2C-B0A2-FD66-EE1B-40BC3774E29F}"/>
                </a:ext>
              </a:extLst>
            </p:cNvPr>
            <p:cNvCxnSpPr>
              <a:cxnSpLocks/>
            </p:cNvCxnSpPr>
            <p:nvPr/>
          </p:nvCxnSpPr>
          <p:spPr>
            <a:xfrm>
              <a:off x="1297172" y="5018567"/>
              <a:ext cx="1127051" cy="39664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a16="http://schemas.microsoft.com/office/drawing/2014/main" id="{A91D68A3-4BB2-1900-B465-22DAA384C41D}"/>
                </a:ext>
              </a:extLst>
            </p:cNvPr>
            <p:cNvCxnSpPr>
              <a:cxnSpLocks/>
            </p:cNvCxnSpPr>
            <p:nvPr/>
          </p:nvCxnSpPr>
          <p:spPr>
            <a:xfrm>
              <a:off x="1311348" y="5018567"/>
              <a:ext cx="1112875" cy="71238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a:extLst>
                <a:ext uri="{FF2B5EF4-FFF2-40B4-BE49-F238E27FC236}">
                  <a16:creationId xmlns:a16="http://schemas.microsoft.com/office/drawing/2014/main" id="{A3E75E1C-142F-6578-9468-C08F084E8684}"/>
                </a:ext>
              </a:extLst>
            </p:cNvPr>
            <p:cNvCxnSpPr>
              <a:cxnSpLocks/>
            </p:cNvCxnSpPr>
            <p:nvPr/>
          </p:nvCxnSpPr>
          <p:spPr>
            <a:xfrm>
              <a:off x="1311348" y="5018567"/>
              <a:ext cx="988828" cy="90611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16633773-B7B9-6379-EAB7-AD70BD52F6D0}"/>
                </a:ext>
              </a:extLst>
            </p:cNvPr>
            <p:cNvCxnSpPr>
              <a:cxnSpLocks/>
            </p:cNvCxnSpPr>
            <p:nvPr/>
          </p:nvCxnSpPr>
          <p:spPr>
            <a:xfrm>
              <a:off x="1293626" y="5040109"/>
              <a:ext cx="896681" cy="115867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a:extLst>
                <a:ext uri="{FF2B5EF4-FFF2-40B4-BE49-F238E27FC236}">
                  <a16:creationId xmlns:a16="http://schemas.microsoft.com/office/drawing/2014/main" id="{188826A2-480F-C281-2485-688DB0A42021}"/>
                </a:ext>
              </a:extLst>
            </p:cNvPr>
            <p:cNvCxnSpPr>
              <a:cxnSpLocks/>
            </p:cNvCxnSpPr>
            <p:nvPr/>
          </p:nvCxnSpPr>
          <p:spPr>
            <a:xfrm flipV="1">
              <a:off x="1297172" y="3735270"/>
              <a:ext cx="508590" cy="126527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423944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down)">
                                      <p:cBhvr>
                                        <p:cTn id="30" dur="580">
                                          <p:stCondLst>
                                            <p:cond delay="0"/>
                                          </p:stCondLst>
                                        </p:cTn>
                                        <p:tgtEl>
                                          <p:spTgt spid="36"/>
                                        </p:tgtEl>
                                      </p:cBhvr>
                                    </p:animEffect>
                                    <p:anim calcmode="lin" valueType="num">
                                      <p:cBhvr>
                                        <p:cTn id="31"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36" dur="26">
                                          <p:stCondLst>
                                            <p:cond delay="650"/>
                                          </p:stCondLst>
                                        </p:cTn>
                                        <p:tgtEl>
                                          <p:spTgt spid="36"/>
                                        </p:tgtEl>
                                      </p:cBhvr>
                                      <p:to x="100000" y="60000"/>
                                    </p:animScale>
                                    <p:animScale>
                                      <p:cBhvr>
                                        <p:cTn id="37" dur="166" decel="50000">
                                          <p:stCondLst>
                                            <p:cond delay="676"/>
                                          </p:stCondLst>
                                        </p:cTn>
                                        <p:tgtEl>
                                          <p:spTgt spid="36"/>
                                        </p:tgtEl>
                                      </p:cBhvr>
                                      <p:to x="100000" y="100000"/>
                                    </p:animScale>
                                    <p:animScale>
                                      <p:cBhvr>
                                        <p:cTn id="38" dur="26">
                                          <p:stCondLst>
                                            <p:cond delay="1312"/>
                                          </p:stCondLst>
                                        </p:cTn>
                                        <p:tgtEl>
                                          <p:spTgt spid="36"/>
                                        </p:tgtEl>
                                      </p:cBhvr>
                                      <p:to x="100000" y="80000"/>
                                    </p:animScale>
                                    <p:animScale>
                                      <p:cBhvr>
                                        <p:cTn id="39" dur="166" decel="50000">
                                          <p:stCondLst>
                                            <p:cond delay="1338"/>
                                          </p:stCondLst>
                                        </p:cTn>
                                        <p:tgtEl>
                                          <p:spTgt spid="36"/>
                                        </p:tgtEl>
                                      </p:cBhvr>
                                      <p:to x="100000" y="100000"/>
                                    </p:animScale>
                                    <p:animScale>
                                      <p:cBhvr>
                                        <p:cTn id="40" dur="26">
                                          <p:stCondLst>
                                            <p:cond delay="1642"/>
                                          </p:stCondLst>
                                        </p:cTn>
                                        <p:tgtEl>
                                          <p:spTgt spid="36"/>
                                        </p:tgtEl>
                                      </p:cBhvr>
                                      <p:to x="100000" y="90000"/>
                                    </p:animScale>
                                    <p:animScale>
                                      <p:cBhvr>
                                        <p:cTn id="41" dur="166" decel="50000">
                                          <p:stCondLst>
                                            <p:cond delay="1668"/>
                                          </p:stCondLst>
                                        </p:cTn>
                                        <p:tgtEl>
                                          <p:spTgt spid="36"/>
                                        </p:tgtEl>
                                      </p:cBhvr>
                                      <p:to x="100000" y="100000"/>
                                    </p:animScale>
                                    <p:animScale>
                                      <p:cBhvr>
                                        <p:cTn id="42" dur="26">
                                          <p:stCondLst>
                                            <p:cond delay="1808"/>
                                          </p:stCondLst>
                                        </p:cTn>
                                        <p:tgtEl>
                                          <p:spTgt spid="36"/>
                                        </p:tgtEl>
                                      </p:cBhvr>
                                      <p:to x="100000" y="95000"/>
                                    </p:animScale>
                                    <p:animScale>
                                      <p:cBhvr>
                                        <p:cTn id="43" dur="166" decel="50000">
                                          <p:stCondLst>
                                            <p:cond delay="1834"/>
                                          </p:stCondLst>
                                        </p:cTn>
                                        <p:tgtEl>
                                          <p:spTgt spid="36"/>
                                        </p:tgtEl>
                                      </p:cBhvr>
                                      <p:to x="100000" y="100000"/>
                                    </p:animScale>
                                  </p:childTnLst>
                                </p:cTn>
                              </p:par>
                              <p:par>
                                <p:cTn id="44" presetID="2" presetClass="entr" presetSubtype="4"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ppt_x"/>
                                          </p:val>
                                        </p:tav>
                                        <p:tav tm="100000">
                                          <p:val>
                                            <p:strVal val="#ppt_x"/>
                                          </p:val>
                                        </p:tav>
                                      </p:tavLst>
                                    </p:anim>
                                    <p:anim calcmode="lin" valueType="num">
                                      <p:cBhvr additive="base">
                                        <p:cTn id="47" dur="500" fill="hold"/>
                                        <p:tgtEl>
                                          <p:spTgt spid="33"/>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53" presetClass="entr" presetSubtype="16"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childTnLst>
                                </p:cTn>
                              </p:par>
                              <p:par>
                                <p:cTn id="54" presetID="2" presetClass="entr" presetSubtype="4"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500" fill="hold"/>
                                        <p:tgtEl>
                                          <p:spTgt spid="34"/>
                                        </p:tgtEl>
                                        <p:attrNameLst>
                                          <p:attrName>ppt_x</p:attrName>
                                        </p:attrNameLst>
                                      </p:cBhvr>
                                      <p:tavLst>
                                        <p:tav tm="0">
                                          <p:val>
                                            <p:strVal val="#ppt_x"/>
                                          </p:val>
                                        </p:tav>
                                        <p:tav tm="100000">
                                          <p:val>
                                            <p:strVal val="#ppt_x"/>
                                          </p:val>
                                        </p:tav>
                                      </p:tavLst>
                                    </p:anim>
                                    <p:anim calcmode="lin" valueType="num">
                                      <p:cBhvr additive="base">
                                        <p:cTn id="57" dur="50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2500"/>
                            </p:stCondLst>
                            <p:childTnLst>
                              <p:par>
                                <p:cTn id="59" presetID="21" presetClass="entr" presetSubtype="1" fill="hold"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heel(1)">
                                      <p:cBhvr>
                                        <p:cTn id="61" dur="2000"/>
                                        <p:tgtEl>
                                          <p:spTgt spid="48"/>
                                        </p:tgtEl>
                                      </p:cBhvr>
                                    </p:animEffect>
                                  </p:childTnLst>
                                </p:cTn>
                              </p:par>
                              <p:par>
                                <p:cTn id="62" presetID="2" presetClass="entr" presetSubtype="4"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500" fill="hold"/>
                                        <p:tgtEl>
                                          <p:spTgt spid="35"/>
                                        </p:tgtEl>
                                        <p:attrNameLst>
                                          <p:attrName>ppt_x</p:attrName>
                                        </p:attrNameLst>
                                      </p:cBhvr>
                                      <p:tavLst>
                                        <p:tav tm="0">
                                          <p:val>
                                            <p:strVal val="#ppt_x"/>
                                          </p:val>
                                        </p:tav>
                                        <p:tav tm="100000">
                                          <p:val>
                                            <p:strVal val="#ppt_x"/>
                                          </p:val>
                                        </p:tav>
                                      </p:tavLst>
                                    </p:anim>
                                    <p:anim calcmode="lin" valueType="num">
                                      <p:cBhvr additive="base">
                                        <p:cTn id="6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E7BA524-A2E9-782A-258B-A68E260A841F}"/>
              </a:ext>
            </a:extLst>
          </p:cNvPr>
          <p:cNvPicPr>
            <a:picLocks noChangeAspect="1"/>
          </p:cNvPicPr>
          <p:nvPr/>
        </p:nvPicPr>
        <p:blipFill>
          <a:blip r:embed="rId2"/>
          <a:stretch>
            <a:fillRect/>
          </a:stretch>
        </p:blipFill>
        <p:spPr>
          <a:xfrm>
            <a:off x="194439" y="80137"/>
            <a:ext cx="11803122" cy="2295845"/>
          </a:xfrm>
          <a:prstGeom prst="rect">
            <a:avLst/>
          </a:prstGeom>
        </p:spPr>
      </p:pic>
      <p:pic>
        <p:nvPicPr>
          <p:cNvPr id="7" name="Image 6">
            <a:extLst>
              <a:ext uri="{FF2B5EF4-FFF2-40B4-BE49-F238E27FC236}">
                <a16:creationId xmlns:a16="http://schemas.microsoft.com/office/drawing/2014/main" id="{BE4A1A8A-0364-501C-ECA9-0B7D46409AC4}"/>
              </a:ext>
            </a:extLst>
          </p:cNvPr>
          <p:cNvPicPr>
            <a:picLocks noChangeAspect="1"/>
          </p:cNvPicPr>
          <p:nvPr/>
        </p:nvPicPr>
        <p:blipFill>
          <a:blip r:embed="rId3"/>
          <a:stretch>
            <a:fillRect/>
          </a:stretch>
        </p:blipFill>
        <p:spPr>
          <a:xfrm>
            <a:off x="1583930" y="2375982"/>
            <a:ext cx="9364382" cy="485843"/>
          </a:xfrm>
          <a:prstGeom prst="rect">
            <a:avLst/>
          </a:prstGeom>
        </p:spPr>
      </p:pic>
      <p:pic>
        <p:nvPicPr>
          <p:cNvPr id="9" name="Image 8">
            <a:extLst>
              <a:ext uri="{FF2B5EF4-FFF2-40B4-BE49-F238E27FC236}">
                <a16:creationId xmlns:a16="http://schemas.microsoft.com/office/drawing/2014/main" id="{656F8041-64D3-9476-CE9F-D4C395CAB283}"/>
              </a:ext>
            </a:extLst>
          </p:cNvPr>
          <p:cNvPicPr>
            <a:picLocks noChangeAspect="1"/>
          </p:cNvPicPr>
          <p:nvPr/>
        </p:nvPicPr>
        <p:blipFill>
          <a:blip r:embed="rId4"/>
          <a:stretch>
            <a:fillRect/>
          </a:stretch>
        </p:blipFill>
        <p:spPr>
          <a:xfrm>
            <a:off x="928642" y="3105985"/>
            <a:ext cx="10164594" cy="1124107"/>
          </a:xfrm>
          <a:prstGeom prst="rect">
            <a:avLst/>
          </a:prstGeom>
        </p:spPr>
      </p:pic>
      <p:pic>
        <p:nvPicPr>
          <p:cNvPr id="11" name="Image 10">
            <a:extLst>
              <a:ext uri="{FF2B5EF4-FFF2-40B4-BE49-F238E27FC236}">
                <a16:creationId xmlns:a16="http://schemas.microsoft.com/office/drawing/2014/main" id="{0DE8331D-D6F8-694B-204A-4DB2BBD0479C}"/>
              </a:ext>
            </a:extLst>
          </p:cNvPr>
          <p:cNvPicPr>
            <a:picLocks noChangeAspect="1"/>
          </p:cNvPicPr>
          <p:nvPr/>
        </p:nvPicPr>
        <p:blipFill>
          <a:blip r:embed="rId5"/>
          <a:stretch>
            <a:fillRect/>
          </a:stretch>
        </p:blipFill>
        <p:spPr>
          <a:xfrm>
            <a:off x="928642" y="4169410"/>
            <a:ext cx="2686425" cy="790685"/>
          </a:xfrm>
          <a:prstGeom prst="rect">
            <a:avLst/>
          </a:prstGeom>
        </p:spPr>
      </p:pic>
      <p:pic>
        <p:nvPicPr>
          <p:cNvPr id="13" name="Image 12">
            <a:extLst>
              <a:ext uri="{FF2B5EF4-FFF2-40B4-BE49-F238E27FC236}">
                <a16:creationId xmlns:a16="http://schemas.microsoft.com/office/drawing/2014/main" id="{71C614E6-D18F-1381-F520-709B36359F0A}"/>
              </a:ext>
            </a:extLst>
          </p:cNvPr>
          <p:cNvPicPr>
            <a:picLocks noChangeAspect="1"/>
          </p:cNvPicPr>
          <p:nvPr/>
        </p:nvPicPr>
        <p:blipFill>
          <a:blip r:embed="rId6"/>
          <a:stretch>
            <a:fillRect/>
          </a:stretch>
        </p:blipFill>
        <p:spPr>
          <a:xfrm>
            <a:off x="1885362" y="5109830"/>
            <a:ext cx="8421275" cy="590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 14">
            <a:extLst>
              <a:ext uri="{FF2B5EF4-FFF2-40B4-BE49-F238E27FC236}">
                <a16:creationId xmlns:a16="http://schemas.microsoft.com/office/drawing/2014/main" id="{ED5F3114-26D8-FDF2-10F7-1E484F276442}"/>
              </a:ext>
            </a:extLst>
          </p:cNvPr>
          <p:cNvPicPr>
            <a:picLocks noChangeAspect="1"/>
          </p:cNvPicPr>
          <p:nvPr/>
        </p:nvPicPr>
        <p:blipFill>
          <a:blip r:embed="rId7"/>
          <a:stretch>
            <a:fillRect/>
          </a:stretch>
        </p:blipFill>
        <p:spPr>
          <a:xfrm>
            <a:off x="476141" y="6023520"/>
            <a:ext cx="11069595" cy="5334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e 7">
            <a:extLst>
              <a:ext uri="{FF2B5EF4-FFF2-40B4-BE49-F238E27FC236}">
                <a16:creationId xmlns:a16="http://schemas.microsoft.com/office/drawing/2014/main" id="{3E1E42AE-B247-772C-94BA-57266A073213}"/>
              </a:ext>
            </a:extLst>
          </p:cNvPr>
          <p:cNvGrpSpPr/>
          <p:nvPr/>
        </p:nvGrpSpPr>
        <p:grpSpPr>
          <a:xfrm>
            <a:off x="194439" y="1292905"/>
            <a:ext cx="1850065" cy="1153633"/>
            <a:chOff x="223284" y="2275367"/>
            <a:chExt cx="1850065" cy="1153633"/>
          </a:xfrm>
        </p:grpSpPr>
        <p:sp>
          <p:nvSpPr>
            <p:cNvPr id="10" name="Rectangle 9">
              <a:extLst>
                <a:ext uri="{FF2B5EF4-FFF2-40B4-BE49-F238E27FC236}">
                  <a16:creationId xmlns:a16="http://schemas.microsoft.com/office/drawing/2014/main" id="{F948EFE3-3E0F-66ED-77B6-864322CE1FB0}"/>
                </a:ext>
              </a:extLst>
            </p:cNvPr>
            <p:cNvSpPr/>
            <p:nvPr/>
          </p:nvSpPr>
          <p:spPr>
            <a:xfrm>
              <a:off x="223284" y="2275367"/>
              <a:ext cx="1850065" cy="1153633"/>
            </a:xfrm>
            <a:prstGeom prst="rect">
              <a:avLst/>
            </a:prstGeom>
            <a:scene3d>
              <a:camera prst="obliqueTopLeft"/>
              <a:lightRig rig="threePt" dir="t"/>
            </a:scene3d>
          </p:spPr>
          <p:style>
            <a:lnRef idx="0">
              <a:schemeClr val="dk1"/>
            </a:lnRef>
            <a:fillRef idx="3">
              <a:schemeClr val="dk1"/>
            </a:fillRef>
            <a:effectRef idx="3">
              <a:schemeClr val="dk1"/>
            </a:effectRef>
            <a:fontRef idx="minor">
              <a:schemeClr val="lt1"/>
            </a:fontRef>
          </p:style>
          <p:txBody>
            <a:bodyPr rtlCol="0" anchor="ctr"/>
            <a:lstStyle/>
            <a:p>
              <a:pPr algn="ctr"/>
              <a:endParaRPr lang="fr-FR" dirty="0"/>
            </a:p>
          </p:txBody>
        </p:sp>
        <p:sp>
          <p:nvSpPr>
            <p:cNvPr id="12" name="Ellipse 11">
              <a:extLst>
                <a:ext uri="{FF2B5EF4-FFF2-40B4-BE49-F238E27FC236}">
                  <a16:creationId xmlns:a16="http://schemas.microsoft.com/office/drawing/2014/main" id="{AAC8C4C9-72FD-050B-DEB0-3B8FA34C8B52}"/>
                </a:ext>
              </a:extLst>
            </p:cNvPr>
            <p:cNvSpPr/>
            <p:nvPr/>
          </p:nvSpPr>
          <p:spPr>
            <a:xfrm>
              <a:off x="1279712" y="2378186"/>
              <a:ext cx="542261" cy="5106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b="1" dirty="0">
                  <a:latin typeface="Times New Roman" panose="02020603050405020304" pitchFamily="18" charset="0"/>
                  <a:cs typeface="Times New Roman" panose="02020603050405020304" pitchFamily="18" charset="0"/>
                </a:rPr>
                <a:t>a</a:t>
              </a:r>
              <a:endParaRPr lang="fr-FR" sz="3200" b="1" dirty="0">
                <a:latin typeface="Times New Roman" panose="02020603050405020304" pitchFamily="18" charset="0"/>
                <a:cs typeface="Times New Roman" panose="02020603050405020304" pitchFamily="18" charset="0"/>
              </a:endParaRPr>
            </a:p>
          </p:txBody>
        </p:sp>
        <p:sp>
          <p:nvSpPr>
            <p:cNvPr id="14" name="Ellipse 13">
              <a:extLst>
                <a:ext uri="{FF2B5EF4-FFF2-40B4-BE49-F238E27FC236}">
                  <a16:creationId xmlns:a16="http://schemas.microsoft.com/office/drawing/2014/main" id="{91D8DBA4-6C82-D874-FD61-0ED63F7EFD93}"/>
                </a:ext>
              </a:extLst>
            </p:cNvPr>
            <p:cNvSpPr/>
            <p:nvPr/>
          </p:nvSpPr>
          <p:spPr>
            <a:xfrm>
              <a:off x="375942" y="2391961"/>
              <a:ext cx="542261" cy="5106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b="1" dirty="0">
                  <a:latin typeface="Times New Roman" panose="02020603050405020304" pitchFamily="18" charset="0"/>
                  <a:cs typeface="Times New Roman" panose="02020603050405020304" pitchFamily="18" charset="0"/>
                </a:rPr>
                <a:t>b</a:t>
              </a:r>
              <a:endParaRPr lang="fr-FR" sz="3200" b="1" dirty="0">
                <a:latin typeface="Times New Roman" panose="02020603050405020304" pitchFamily="18" charset="0"/>
                <a:cs typeface="Times New Roman" panose="02020603050405020304" pitchFamily="18" charset="0"/>
              </a:endParaRPr>
            </a:p>
          </p:txBody>
        </p:sp>
        <p:sp>
          <p:nvSpPr>
            <p:cNvPr id="16" name="Ellipse 15">
              <a:extLst>
                <a:ext uri="{FF2B5EF4-FFF2-40B4-BE49-F238E27FC236}">
                  <a16:creationId xmlns:a16="http://schemas.microsoft.com/office/drawing/2014/main" id="{826276A0-E47F-1D30-A98C-261E832BB95D}"/>
                </a:ext>
              </a:extLst>
            </p:cNvPr>
            <p:cNvSpPr/>
            <p:nvPr/>
          </p:nvSpPr>
          <p:spPr>
            <a:xfrm>
              <a:off x="827827" y="2814241"/>
              <a:ext cx="542261" cy="5106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b="1" dirty="0">
                  <a:latin typeface="Times New Roman" panose="02020603050405020304" pitchFamily="18" charset="0"/>
                  <a:cs typeface="Times New Roman" panose="02020603050405020304" pitchFamily="18" charset="0"/>
                </a:rPr>
                <a:t>c</a:t>
              </a:r>
              <a:endParaRPr lang="fr-FR" sz="32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9467930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anim calcmode="lin" valueType="num">
                                      <p:cBhvr>
                                        <p:cTn id="33" dur="2000" fill="hold"/>
                                        <p:tgtEl>
                                          <p:spTgt spid="11"/>
                                        </p:tgtEl>
                                        <p:attrNameLst>
                                          <p:attrName>ppt_w</p:attrName>
                                        </p:attrNameLst>
                                      </p:cBhvr>
                                      <p:tavLst>
                                        <p:tav tm="0" fmla="#ppt_w*sin(2.5*pi*$)">
                                          <p:val>
                                            <p:fltVal val="0"/>
                                          </p:val>
                                        </p:tav>
                                        <p:tav tm="100000">
                                          <p:val>
                                            <p:fltVal val="1"/>
                                          </p:val>
                                        </p:tav>
                                      </p:tavLst>
                                    </p:anim>
                                    <p:anim calcmode="lin" valueType="num">
                                      <p:cBhvr>
                                        <p:cTn id="3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otalTime>824</TotalTime>
  <Words>532</Words>
  <Application>Microsoft Office PowerPoint</Application>
  <PresentationFormat>Grand écran</PresentationFormat>
  <Paragraphs>72</Paragraphs>
  <Slides>19</Slides>
  <Notes>0</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19</vt:i4>
      </vt:variant>
    </vt:vector>
  </HeadingPairs>
  <TitlesOfParts>
    <vt:vector size="30" baseType="lpstr">
      <vt:lpstr>Arial</vt:lpstr>
      <vt:lpstr>Calibri</vt:lpstr>
      <vt:lpstr>Calibri Light</vt:lpstr>
      <vt:lpstr>Cambria Math</vt:lpstr>
      <vt:lpstr>KFGQPC Uthman Taha Naskh</vt:lpstr>
      <vt:lpstr>MS Shell Dlg 2</vt:lpstr>
      <vt:lpstr>Times New Roman</vt:lpstr>
      <vt:lpstr>Wingdings</vt:lpstr>
      <vt:lpstr>Wingdings 3</vt:lpstr>
      <vt:lpstr>Thème Office</vt:lpstr>
      <vt:lpstr>Madison</vt:lpstr>
      <vt:lpstr>التّحليلُ التوفيقي</vt:lpstr>
      <vt:lpstr>Présentation PowerPoint</vt:lpstr>
      <vt:lpstr>Présentation PowerPoint</vt:lpstr>
      <vt:lpstr>Présentation PowerPoint</vt:lpstr>
      <vt:lpstr>P</vt:lpstr>
      <vt:lpstr>Présentation PowerPoint</vt:lpstr>
      <vt:lpstr>Présentation PowerPoint</vt:lpstr>
      <vt:lpstr>مثال آخر: اتفق أساتذة الرياضيات والإحصاء والمحاسبة على منح الطالب الأول في كل مقياس هدية تشجيعية، وذلك في فوج من عشرة طلاب، بكم طريقة يمكن ان نوزع الهدايا؟</vt:lpstr>
      <vt:lpstr>Présentation PowerPoint</vt:lpstr>
      <vt:lpstr>مثال آخر: يتسابق عشرة عدائين، حيث ينال الأول ميدالية ذهبية، والثاني يأخذ الفضية والثالث يأخذ البرونزية، أحسب عدد الإمكانات:</vt:lpstr>
      <vt:lpstr>Présentation PowerPoint</vt:lpstr>
      <vt:lpstr>مثال:  بكم طريقة يمكن أن يصل عشرة عدائين الى خط النهاية؟</vt:lpstr>
      <vt:lpstr>Présentation PowerPoint</vt:lpstr>
      <vt:lpstr>مثال:  بكم طريقة يمكن أن يجلس ستة أشخاص حول طاولة مستديرة؟</vt:lpstr>
      <vt:lpstr>Présentation PowerPoint</vt:lpstr>
      <vt:lpstr>Présentation PowerPoint</vt:lpstr>
      <vt:lpstr>مثال آخر: يتسابق عشرة عدائين، حيث يتأهل الثلاثة الأوائل إلى الألعاب الأولمبية، بكم طريقة يمكن أن يتأهل ثلاثة عدائين من هؤلاء العشرة؟</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Pc</cp:lastModifiedBy>
  <cp:revision>18</cp:revision>
  <dcterms:created xsi:type="dcterms:W3CDTF">2022-06-03T18:48:44Z</dcterms:created>
  <dcterms:modified xsi:type="dcterms:W3CDTF">2022-06-06T06:09:21Z</dcterms:modified>
</cp:coreProperties>
</file>