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4" r:id="rId5"/>
    <p:sldId id="267" r:id="rId6"/>
    <p:sldId id="265" r:id="rId7"/>
    <p:sldId id="266" r:id="rId8"/>
    <p:sldId id="261" r:id="rId9"/>
    <p:sldId id="262" r:id="rId10"/>
    <p:sldId id="263" r:id="rId11"/>
    <p:sldId id="26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 varScale="1">
        <p:scale>
          <a:sx n="65" d="100"/>
          <a:sy n="65" d="100"/>
        </p:scale>
        <p:origin x="-2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BF16C-B037-4C6D-8287-B09936EFF4F2}" type="doc">
      <dgm:prSet loTypeId="urn:microsoft.com/office/officeart/2005/8/layout/radial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908C6F9-81E1-498B-A17D-E55D2055C9FD}">
      <dgm:prSet phldrT="[Texte]"/>
      <dgm:spPr/>
      <dgm:t>
        <a:bodyPr/>
        <a:lstStyle/>
        <a:p>
          <a:r>
            <a:rPr lang="ar-DZ" b="1" dirty="0" smtClean="0">
              <a:solidFill>
                <a:srgbClr val="FF9900"/>
              </a:solidFill>
              <a:latin typeface="Sakkal Majalla" pitchFamily="2" charset="-78"/>
              <a:cs typeface="Sakkal Majalla" pitchFamily="2" charset="-78"/>
            </a:rPr>
            <a:t>المقاول</a:t>
          </a:r>
          <a:endParaRPr lang="fr-FR" b="1" dirty="0">
            <a:solidFill>
              <a:srgbClr val="FF99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C493D84C-C1F5-44B6-BA44-5539C343D04C}" type="par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AD87548-FACB-4D88-B2D5-65B8C8B3E737}" type="sibTrans" cxnId="{350488A5-C25F-4EEA-826F-D70360A7F5ED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282101B-12DF-486E-820E-922E976FADED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إنشاء مؤسسة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2A7DE33-FC93-4CA9-98FB-29CBCEAD2A5B}" type="par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0CFB09F2-31FB-47E2-A4FD-7FF7DDCE4719}" type="sibTrans" cxnId="{AC9822F1-C5AC-44DF-95D6-7444B8F3553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99393BD2-7126-45EE-BC4C-88F99B5BB56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في ظل </a:t>
          </a:r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لايقين</a:t>
          </a:r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 البيئة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2EAC64D-45B7-4F54-A564-79826423C771}" type="par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920EAEB-EE9A-4217-8899-923AA699AFBD}" type="sibTrans" cxnId="{C5D53F86-68B7-41C0-AFFC-3361BC2693EA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4BF1D981-2AF3-41DA-B49B-C596AEB782B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يتحمل المخاطر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6B41C9C-3925-421D-A176-6F8D0BF31398}" type="par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8350B0B5-D9AA-4731-860B-8E8503E797B8}" type="sibTrans" cxnId="{98101C62-D099-4F64-B807-5C6DA95D3A8E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FD5A8F17-729E-488A-B7D0-45939D53B30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يتوفر على الموارد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EA988911-FE6E-40BB-A42C-83DFA636AAED}" type="par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33D6C3AF-5CB4-4C9A-8543-69650D7FACBF}" type="sibTrans" cxnId="{545F1B81-51B6-4CDA-A358-F0E776210CE1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E788BD30-5D5B-4846-A278-E31204488802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من فكرة إلى واقع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D36B0895-9A54-4D53-8D00-7808E448A315}" type="par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B1F3F80A-4FFB-4916-9C26-57CB3F2379C8}" type="sibTrans" cxnId="{29E81CEF-2496-4124-9ACF-EED13DEE52A9}">
      <dgm:prSet/>
      <dgm:spPr/>
      <dgm:t>
        <a:bodyPr/>
        <a:lstStyle/>
        <a:p>
          <a:endParaRPr lang="fr-FR" b="1">
            <a:latin typeface="Sakkal Majalla" pitchFamily="2" charset="-78"/>
            <a:cs typeface="Sakkal Majalla" pitchFamily="2" charset="-78"/>
          </a:endParaRPr>
        </a:p>
      </dgm:t>
    </dgm:pt>
    <dgm:pt modelId="{79BCC552-361F-4F64-89B4-42D1040135DE}" type="pres">
      <dgm:prSet presAssocID="{275BF16C-B037-4C6D-8287-B09936EFF4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6A2FFE-42BE-4049-BEFA-2DD4104A4BFB}" type="pres">
      <dgm:prSet presAssocID="{275BF16C-B037-4C6D-8287-B09936EFF4F2}" presName="radial" presStyleCnt="0">
        <dgm:presLayoutVars>
          <dgm:animLvl val="ctr"/>
        </dgm:presLayoutVars>
      </dgm:prSet>
      <dgm:spPr/>
    </dgm:pt>
    <dgm:pt modelId="{5C332992-70E6-4B32-9F90-F8AFB4DF2AEF}" type="pres">
      <dgm:prSet presAssocID="{7908C6F9-81E1-498B-A17D-E55D2055C9FD}" presName="centerShape" presStyleLbl="vennNode1" presStyleIdx="0" presStyleCnt="6"/>
      <dgm:spPr/>
      <dgm:t>
        <a:bodyPr/>
        <a:lstStyle/>
        <a:p>
          <a:endParaRPr lang="fr-FR"/>
        </a:p>
      </dgm:t>
    </dgm:pt>
    <dgm:pt modelId="{BE74893E-2179-4515-B2DC-848234273025}" type="pres">
      <dgm:prSet presAssocID="{8282101B-12DF-486E-820E-922E976FADED}" presName="node" presStyleLbl="vennNode1" presStyleIdx="1" presStyleCnt="6" custScaleX="1360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B69BB5-7E94-48F1-AE33-A44DCF887C7C}" type="pres">
      <dgm:prSet presAssocID="{99393BD2-7126-45EE-BC4C-88F99B5BB56E}" presName="node" presStyleLbl="vennNode1" presStyleIdx="2" presStyleCnt="6" custScaleX="120280" custScaleY="126767" custRadScaleRad="96971" custRadScaleInc="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B139DC-ED5B-4A76-87B0-6753C97DDB1A}" type="pres">
      <dgm:prSet presAssocID="{4BF1D981-2AF3-41DA-B49B-C596AEB782BE}" presName="node" presStyleLbl="vennNode1" presStyleIdx="3" presStyleCnt="6" custScaleX="1207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EA804D-12B5-4FC3-B051-3A34466031C4}" type="pres">
      <dgm:prSet presAssocID="{FD5A8F17-729E-488A-B7D0-45939D53B306}" presName="node" presStyleLbl="vennNode1" presStyleIdx="4" presStyleCnt="6" custScaleX="1191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F77408-C6C4-4596-A576-42E39E464AAD}" type="pres">
      <dgm:prSet presAssocID="{E788BD30-5D5B-4846-A278-E31204488802}" presName="node" presStyleLbl="vennNode1" presStyleIdx="5" presStyleCnt="6" custScaleX="117021" custScaleY="126767" custRadScaleRad="96971" custRadScaleInc="-9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11B0E1-EC8D-42F8-9FAC-B4628D20B298}" type="presOf" srcId="{8282101B-12DF-486E-820E-922E976FADED}" destId="{BE74893E-2179-4515-B2DC-848234273025}" srcOrd="0" destOrd="0" presId="urn:microsoft.com/office/officeart/2005/8/layout/radial3"/>
    <dgm:cxn modelId="{2E4B24A1-846F-4D42-AE5E-FE33ADFBD61B}" type="presOf" srcId="{FD5A8F17-729E-488A-B7D0-45939D53B306}" destId="{BCEA804D-12B5-4FC3-B051-3A34466031C4}" srcOrd="0" destOrd="0" presId="urn:microsoft.com/office/officeart/2005/8/layout/radial3"/>
    <dgm:cxn modelId="{FC57F1E1-D286-430E-A9B3-E3E91C5D5625}" type="presOf" srcId="{275BF16C-B037-4C6D-8287-B09936EFF4F2}" destId="{79BCC552-361F-4F64-89B4-42D1040135DE}" srcOrd="0" destOrd="0" presId="urn:microsoft.com/office/officeart/2005/8/layout/radial3"/>
    <dgm:cxn modelId="{8DBB30C0-5618-4649-BD64-50D19D9A84AD}" type="presOf" srcId="{99393BD2-7126-45EE-BC4C-88F99B5BB56E}" destId="{3FB69BB5-7E94-48F1-AE33-A44DCF887C7C}" srcOrd="0" destOrd="0" presId="urn:microsoft.com/office/officeart/2005/8/layout/radial3"/>
    <dgm:cxn modelId="{AC9822F1-C5AC-44DF-95D6-7444B8F35539}" srcId="{7908C6F9-81E1-498B-A17D-E55D2055C9FD}" destId="{8282101B-12DF-486E-820E-922E976FADED}" srcOrd="0" destOrd="0" parTransId="{E2A7DE33-FC93-4CA9-98FB-29CBCEAD2A5B}" sibTransId="{0CFB09F2-31FB-47E2-A4FD-7FF7DDCE4719}"/>
    <dgm:cxn modelId="{6ACB131A-E030-46DD-943F-52C45CC5B908}" type="presOf" srcId="{E788BD30-5D5B-4846-A278-E31204488802}" destId="{73F77408-C6C4-4596-A576-42E39E464AAD}" srcOrd="0" destOrd="0" presId="urn:microsoft.com/office/officeart/2005/8/layout/radial3"/>
    <dgm:cxn modelId="{98101C62-D099-4F64-B807-5C6DA95D3A8E}" srcId="{7908C6F9-81E1-498B-A17D-E55D2055C9FD}" destId="{4BF1D981-2AF3-41DA-B49B-C596AEB782BE}" srcOrd="2" destOrd="0" parTransId="{E6B41C9C-3925-421D-A176-6F8D0BF31398}" sibTransId="{8350B0B5-D9AA-4731-860B-8E8503E797B8}"/>
    <dgm:cxn modelId="{C5D53F86-68B7-41C0-AFFC-3361BC2693EA}" srcId="{7908C6F9-81E1-498B-A17D-E55D2055C9FD}" destId="{99393BD2-7126-45EE-BC4C-88F99B5BB56E}" srcOrd="1" destOrd="0" parTransId="{92EAC64D-45B7-4F54-A564-79826423C771}" sibTransId="{8920EAEB-EE9A-4217-8899-923AA699AFBD}"/>
    <dgm:cxn modelId="{350488A5-C25F-4EEA-826F-D70360A7F5ED}" srcId="{275BF16C-B037-4C6D-8287-B09936EFF4F2}" destId="{7908C6F9-81E1-498B-A17D-E55D2055C9FD}" srcOrd="0" destOrd="0" parTransId="{C493D84C-C1F5-44B6-BA44-5539C343D04C}" sibTransId="{FAD87548-FACB-4D88-B2D5-65B8C8B3E737}"/>
    <dgm:cxn modelId="{87B211EE-D2BE-49FB-B493-D8594213DB05}" type="presOf" srcId="{4BF1D981-2AF3-41DA-B49B-C596AEB782BE}" destId="{2FB139DC-ED5B-4A76-87B0-6753C97DDB1A}" srcOrd="0" destOrd="0" presId="urn:microsoft.com/office/officeart/2005/8/layout/radial3"/>
    <dgm:cxn modelId="{3A22A0AE-5E96-49E2-8903-1144270BB69D}" type="presOf" srcId="{7908C6F9-81E1-498B-A17D-E55D2055C9FD}" destId="{5C332992-70E6-4B32-9F90-F8AFB4DF2AEF}" srcOrd="0" destOrd="0" presId="urn:microsoft.com/office/officeart/2005/8/layout/radial3"/>
    <dgm:cxn modelId="{545F1B81-51B6-4CDA-A358-F0E776210CE1}" srcId="{7908C6F9-81E1-498B-A17D-E55D2055C9FD}" destId="{FD5A8F17-729E-488A-B7D0-45939D53B306}" srcOrd="3" destOrd="0" parTransId="{EA988911-FE6E-40BB-A42C-83DFA636AAED}" sibTransId="{33D6C3AF-5CB4-4C9A-8543-69650D7FACBF}"/>
    <dgm:cxn modelId="{29E81CEF-2496-4124-9ACF-EED13DEE52A9}" srcId="{7908C6F9-81E1-498B-A17D-E55D2055C9FD}" destId="{E788BD30-5D5B-4846-A278-E31204488802}" srcOrd="4" destOrd="0" parTransId="{D36B0895-9A54-4D53-8D00-7808E448A315}" sibTransId="{B1F3F80A-4FFB-4916-9C26-57CB3F2379C8}"/>
    <dgm:cxn modelId="{A6D4B1B8-8A87-4314-A926-BF6560ACA123}" type="presParOf" srcId="{79BCC552-361F-4F64-89B4-42D1040135DE}" destId="{C76A2FFE-42BE-4049-BEFA-2DD4104A4BFB}" srcOrd="0" destOrd="0" presId="urn:microsoft.com/office/officeart/2005/8/layout/radial3"/>
    <dgm:cxn modelId="{D1937A34-E3F7-4B22-A1AE-82F94D90B58D}" type="presParOf" srcId="{C76A2FFE-42BE-4049-BEFA-2DD4104A4BFB}" destId="{5C332992-70E6-4B32-9F90-F8AFB4DF2AEF}" srcOrd="0" destOrd="0" presId="urn:microsoft.com/office/officeart/2005/8/layout/radial3"/>
    <dgm:cxn modelId="{13128D8E-7F88-4E9D-8174-A800C6EBF13E}" type="presParOf" srcId="{C76A2FFE-42BE-4049-BEFA-2DD4104A4BFB}" destId="{BE74893E-2179-4515-B2DC-848234273025}" srcOrd="1" destOrd="0" presId="urn:microsoft.com/office/officeart/2005/8/layout/radial3"/>
    <dgm:cxn modelId="{F0DAA1D4-7D07-4CCC-B6AE-4059369A490B}" type="presParOf" srcId="{C76A2FFE-42BE-4049-BEFA-2DD4104A4BFB}" destId="{3FB69BB5-7E94-48F1-AE33-A44DCF887C7C}" srcOrd="2" destOrd="0" presId="urn:microsoft.com/office/officeart/2005/8/layout/radial3"/>
    <dgm:cxn modelId="{8043CCF3-73FA-44A3-A2F6-612F693BEA03}" type="presParOf" srcId="{C76A2FFE-42BE-4049-BEFA-2DD4104A4BFB}" destId="{2FB139DC-ED5B-4A76-87B0-6753C97DDB1A}" srcOrd="3" destOrd="0" presId="urn:microsoft.com/office/officeart/2005/8/layout/radial3"/>
    <dgm:cxn modelId="{62686650-A1D1-4BF7-B421-B94E02684D31}" type="presParOf" srcId="{C76A2FFE-42BE-4049-BEFA-2DD4104A4BFB}" destId="{BCEA804D-12B5-4FC3-B051-3A34466031C4}" srcOrd="4" destOrd="0" presId="urn:microsoft.com/office/officeart/2005/8/layout/radial3"/>
    <dgm:cxn modelId="{0E157170-FA3A-43CF-9001-159D77127985}" type="presParOf" srcId="{C76A2FFE-42BE-4049-BEFA-2DD4104A4BFB}" destId="{73F77408-C6C4-4596-A576-42E39E464AAD}" srcOrd="5" destOrd="0" presId="urn:microsoft.com/office/officeart/2005/8/layout/radial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188675B-E0BE-41D3-9D05-E1D6AE2678C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الحاجة إلى الإنجاز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918A5AF-AA47-44CA-A39C-21ED00763C18}" type="par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178C25-B8DC-43D3-B370-05839196E067}" type="sibTrans" cxnId="{DCD229A2-D8B4-4CF9-8100-230EA0AA973D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الرؤيا المستقبلية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التضحية والمثابرة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الرغبة في الاستقلالية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5726F7B-3F4E-4074-B9E8-494AA2E94907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الطاقة والحركية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2DF6CC8-8CEA-45AD-9E48-9E97A8D398FC}" type="par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0105F5C6-6613-4F13-B8F4-F202A096E830}" type="sibTrans" cxnId="{845C3C8A-17D3-48DB-A3D7-DEE456ABB90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الثقة بالنفس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E6D6CCFE-C601-470A-8AA1-E8B182C99994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القدرة على احتواء الوقت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2D34157C-BE16-4FAD-9BD4-9CF509FFEEFD}" type="par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17D18F4D-6948-4508-B8CB-8BAF378961B6}" type="sibTrans" cxnId="{0F753DD6-A6E5-4806-ADAE-641098F4DF72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CD3DE9F-C84A-446B-8DF5-CB98A32EDA91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تقبل الفشل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C4CA2E36-C0BB-4C8A-B0E3-D8E93DFDE5AD}" type="par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028626B-0BBA-4735-B3A7-7851333860B5}" type="sibTrans" cxnId="{D1356391-A2A7-4417-B62D-60FA6F37F32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40758BB-848C-43DF-AE28-760D4A1D65CB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قياس المخاطر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62FCCF6F-F44A-4A42-AD7F-1E30F9482C05}" type="par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98F85D81-9E72-4903-B43D-ECB4C692092E}" type="sibTrans" cxnId="{2362D60B-45CD-4D60-A587-784B2972DFF0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9F365A-F81A-473A-BB8E-2D2C1D3764B4}" type="pres">
      <dgm:prSet presAssocID="{D188675B-E0BE-41D3-9D05-E1D6AE2678C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15A0E4-3067-4ADD-B238-BAC658A498B1}" type="pres">
      <dgm:prSet presAssocID="{D188675B-E0BE-41D3-9D05-E1D6AE2678CD}" presName="spNode" presStyleCnt="0"/>
      <dgm:spPr/>
    </dgm:pt>
    <dgm:pt modelId="{26AB3F0C-34B9-40E7-B77D-C355256BD201}" type="pres">
      <dgm:prSet presAssocID="{17178C25-B8DC-43D3-B370-05839196E067}" presName="sibTrans" presStyleLbl="sibTrans1D1" presStyleIdx="0" presStyleCnt="9"/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1" presStyleCnt="9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9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9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9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9"/>
      <dgm:spPr/>
      <dgm:t>
        <a:bodyPr/>
        <a:lstStyle/>
        <a:p>
          <a:endParaRPr lang="fr-FR"/>
        </a:p>
      </dgm:t>
    </dgm:pt>
    <dgm:pt modelId="{6E3DC9B1-B588-4B04-ADE4-EB968285FA13}" type="pres">
      <dgm:prSet presAssocID="{95726F7B-3F4E-4074-B9E8-494AA2E9490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8013AE-7E4E-456F-A9C0-1E207651FB25}" type="pres">
      <dgm:prSet presAssocID="{95726F7B-3F4E-4074-B9E8-494AA2E94907}" presName="spNode" presStyleCnt="0"/>
      <dgm:spPr/>
    </dgm:pt>
    <dgm:pt modelId="{748CEF00-978A-4FE1-A4AE-54EB6A291995}" type="pres">
      <dgm:prSet presAssocID="{0105F5C6-6613-4F13-B8F4-F202A096E830}" presName="sibTrans" presStyleLbl="sibTrans1D1" presStyleIdx="5" presStyleCnt="9"/>
      <dgm:spPr/>
      <dgm:t>
        <a:bodyPr/>
        <a:lstStyle/>
        <a:p>
          <a:endParaRPr lang="fr-FR"/>
        </a:p>
      </dgm:t>
    </dgm:pt>
    <dgm:pt modelId="{520469D8-2153-4662-9805-C14CB1F7FB3A}" type="pres">
      <dgm:prSet presAssocID="{E6D6CCFE-C601-470A-8AA1-E8B182C99994}" presName="node" presStyleLbl="node1" presStyleIdx="6" presStyleCnt="9" custScaleX="1294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A2ECBE-394E-475A-B1A9-FB2C88B031F0}" type="pres">
      <dgm:prSet presAssocID="{E6D6CCFE-C601-470A-8AA1-E8B182C99994}" presName="spNode" presStyleCnt="0"/>
      <dgm:spPr/>
    </dgm:pt>
    <dgm:pt modelId="{83AE287A-D961-4CC4-96D9-58398317B724}" type="pres">
      <dgm:prSet presAssocID="{17D18F4D-6948-4508-B8CB-8BAF378961B6}" presName="sibTrans" presStyleLbl="sibTrans1D1" presStyleIdx="6" presStyleCnt="9"/>
      <dgm:spPr/>
      <dgm:t>
        <a:bodyPr/>
        <a:lstStyle/>
        <a:p>
          <a:endParaRPr lang="fr-FR"/>
        </a:p>
      </dgm:t>
    </dgm:pt>
    <dgm:pt modelId="{F88BFB6A-C85E-4E6A-A9D9-236C57A55A0D}" type="pres">
      <dgm:prSet presAssocID="{4CD3DE9F-C84A-446B-8DF5-CB98A32EDA9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D56819-E76F-400A-BEA6-C4831E09D0D3}" type="pres">
      <dgm:prSet presAssocID="{4CD3DE9F-C84A-446B-8DF5-CB98A32EDA91}" presName="spNode" presStyleCnt="0"/>
      <dgm:spPr/>
    </dgm:pt>
    <dgm:pt modelId="{5505D4FB-CE3B-4463-A5D8-57883336909A}" type="pres">
      <dgm:prSet presAssocID="{B028626B-0BBA-4735-B3A7-7851333860B5}" presName="sibTrans" presStyleLbl="sibTrans1D1" presStyleIdx="7" presStyleCnt="9"/>
      <dgm:spPr/>
      <dgm:t>
        <a:bodyPr/>
        <a:lstStyle/>
        <a:p>
          <a:endParaRPr lang="fr-FR"/>
        </a:p>
      </dgm:t>
    </dgm:pt>
    <dgm:pt modelId="{5D9EC038-9C90-4AE8-A421-5944E35EB9EB}" type="pres">
      <dgm:prSet presAssocID="{940758BB-848C-43DF-AE28-760D4A1D65C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CE4FA7-E463-431A-B7FE-FD7C11D5690C}" type="pres">
      <dgm:prSet presAssocID="{940758BB-848C-43DF-AE28-760D4A1D65CB}" presName="spNode" presStyleCnt="0"/>
      <dgm:spPr/>
    </dgm:pt>
    <dgm:pt modelId="{EAF76846-16F4-415F-B393-A97498E623DE}" type="pres">
      <dgm:prSet presAssocID="{98F85D81-9E72-4903-B43D-ECB4C692092E}" presName="sibTrans" presStyleLbl="sibTrans1D1" presStyleIdx="8" presStyleCnt="9"/>
      <dgm:spPr/>
      <dgm:t>
        <a:bodyPr/>
        <a:lstStyle/>
        <a:p>
          <a:endParaRPr lang="fr-FR"/>
        </a:p>
      </dgm:t>
    </dgm:pt>
  </dgm:ptLst>
  <dgm:cxnLst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DCDCA801-B6D8-49FD-BFE4-F2D0041C7C12}" type="presOf" srcId="{17178C25-B8DC-43D3-B370-05839196E067}" destId="{26AB3F0C-34B9-40E7-B77D-C355256BD201}" srcOrd="0" destOrd="0" presId="urn:microsoft.com/office/officeart/2005/8/layout/cycle6"/>
    <dgm:cxn modelId="{0668C401-A99B-4989-B977-CAAE44125F03}" type="presOf" srcId="{A34CC356-6BBB-40DE-89D1-DA993AA2A458}" destId="{A7AD0122-A01E-43D8-94D0-88C553429528}" srcOrd="0" destOrd="0" presId="urn:microsoft.com/office/officeart/2005/8/layout/cycle6"/>
    <dgm:cxn modelId="{8ECAC088-8152-4D84-A85D-58F6D5456F87}" type="presOf" srcId="{98F85D81-9E72-4903-B43D-ECB4C692092E}" destId="{EAF76846-16F4-415F-B393-A97498E623DE}" srcOrd="0" destOrd="0" presId="urn:microsoft.com/office/officeart/2005/8/layout/cycle6"/>
    <dgm:cxn modelId="{47D835D7-3B53-431B-810E-F9447EB10782}" type="presOf" srcId="{BCE49E79-FC99-43CB-85E8-84FB6D518CBA}" destId="{6F62445A-4BAD-4B44-BCA1-AC183A97729C}" srcOrd="0" destOrd="0" presId="urn:microsoft.com/office/officeart/2005/8/layout/cycle6"/>
    <dgm:cxn modelId="{19EB3D1D-847E-41C1-A20A-14BF02ED8BD3}" type="presOf" srcId="{0105F5C6-6613-4F13-B8F4-F202A096E830}" destId="{748CEF00-978A-4FE1-A4AE-54EB6A291995}" srcOrd="0" destOrd="0" presId="urn:microsoft.com/office/officeart/2005/8/layout/cycle6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E3F7F500-58F4-4AD6-96E5-425A36780F02}" type="presOf" srcId="{F9DECA7C-47D5-47E5-B905-35ECF448C59D}" destId="{0337D912-9522-470C-B52C-E89F59AA06C8}" srcOrd="0" destOrd="0" presId="urn:microsoft.com/office/officeart/2005/8/layout/cycle6"/>
    <dgm:cxn modelId="{D1356391-A2A7-4417-B62D-60FA6F37F328}" srcId="{3733C2B8-0F61-4E2D-9BD8-57AE2344A9DF}" destId="{4CD3DE9F-C84A-446B-8DF5-CB98A32EDA91}" srcOrd="7" destOrd="0" parTransId="{C4CA2E36-C0BB-4C8A-B0E3-D8E93DFDE5AD}" sibTransId="{B028626B-0BBA-4735-B3A7-7851333860B5}"/>
    <dgm:cxn modelId="{5889F939-D75E-4831-A250-3E002373B5A6}" type="presOf" srcId="{44CD833E-4A9F-46BE-A1F1-9CA07C548213}" destId="{BD5A104D-8826-40BD-A666-818AD207BAB5}" srcOrd="0" destOrd="0" presId="urn:microsoft.com/office/officeart/2005/8/layout/cycle6"/>
    <dgm:cxn modelId="{723CDF54-3DF2-4E4D-89E2-0F53788CBFEF}" type="presOf" srcId="{73FE54DC-5B60-45C0-99FA-F9C0787E094D}" destId="{4E41899D-25ED-46A5-88CC-4DFCDE8367C3}" srcOrd="0" destOrd="0" presId="urn:microsoft.com/office/officeart/2005/8/layout/cycle6"/>
    <dgm:cxn modelId="{FF086016-505E-4F2B-A48E-108A8A041E6C}" type="presOf" srcId="{940758BB-848C-43DF-AE28-760D4A1D65CB}" destId="{5D9EC038-9C90-4AE8-A421-5944E35EB9EB}" srcOrd="0" destOrd="0" presId="urn:microsoft.com/office/officeart/2005/8/layout/cycle6"/>
    <dgm:cxn modelId="{0F753DD6-A6E5-4806-ADAE-641098F4DF72}" srcId="{3733C2B8-0F61-4E2D-9BD8-57AE2344A9DF}" destId="{E6D6CCFE-C601-470A-8AA1-E8B182C99994}" srcOrd="6" destOrd="0" parTransId="{2D34157C-BE16-4FAD-9BD4-9CF509FFEEFD}" sibTransId="{17D18F4D-6948-4508-B8CB-8BAF378961B6}"/>
    <dgm:cxn modelId="{B9A80329-4348-4A71-9A77-F3BAA246E6B2}" type="presOf" srcId="{95726F7B-3F4E-4074-B9E8-494AA2E94907}" destId="{6E3DC9B1-B588-4B04-ADE4-EB968285FA13}" srcOrd="0" destOrd="0" presId="urn:microsoft.com/office/officeart/2005/8/layout/cycle6"/>
    <dgm:cxn modelId="{A5687A45-B743-4F43-9791-F65F9ABD264F}" type="presOf" srcId="{4CD3DE9F-C84A-446B-8DF5-CB98A32EDA91}" destId="{F88BFB6A-C85E-4E6A-A9D9-236C57A55A0D}" srcOrd="0" destOrd="0" presId="urn:microsoft.com/office/officeart/2005/8/layout/cycle6"/>
    <dgm:cxn modelId="{C134D49A-35C8-488F-9AC7-FD5BAC6AF3D6}" type="presOf" srcId="{D188675B-E0BE-41D3-9D05-E1D6AE2678CD}" destId="{A89F365A-F81A-473A-BB8E-2D2C1D3764B4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3B76DC74-A7EF-482E-B6F4-F8023980B634}" type="presOf" srcId="{F742E265-1F16-4996-8471-93C0489773F2}" destId="{946E4A3F-689C-4BD6-8B02-F2C37817564C}" srcOrd="0" destOrd="0" presId="urn:microsoft.com/office/officeart/2005/8/layout/cycle6"/>
    <dgm:cxn modelId="{10282814-3479-4130-8048-E3D5196EEA27}" type="presOf" srcId="{6432DA3C-F8E8-4E65-9497-43795DC06328}" destId="{31C2537F-9E75-4EAD-AC45-6BA885C9F890}" srcOrd="0" destOrd="0" presId="urn:microsoft.com/office/officeart/2005/8/layout/cycle6"/>
    <dgm:cxn modelId="{D5E0A827-5BCD-4516-B4B2-AADF57209519}" type="presOf" srcId="{B028626B-0BBA-4735-B3A7-7851333860B5}" destId="{5505D4FB-CE3B-4463-A5D8-57883336909A}" srcOrd="0" destOrd="0" presId="urn:microsoft.com/office/officeart/2005/8/layout/cycle6"/>
    <dgm:cxn modelId="{49AC87CD-5FFB-41C1-B061-7275053EB062}" type="presOf" srcId="{17D18F4D-6948-4508-B8CB-8BAF378961B6}" destId="{83AE287A-D961-4CC4-96D9-58398317B724}" srcOrd="0" destOrd="0" presId="urn:microsoft.com/office/officeart/2005/8/layout/cycle6"/>
    <dgm:cxn modelId="{845C3C8A-17D3-48DB-A3D7-DEE456ABB900}" srcId="{3733C2B8-0F61-4E2D-9BD8-57AE2344A9DF}" destId="{95726F7B-3F4E-4074-B9E8-494AA2E94907}" srcOrd="5" destOrd="0" parTransId="{22DF6CC8-8CEA-45AD-9E48-9E97A8D398FC}" sibTransId="{0105F5C6-6613-4F13-B8F4-F202A096E830}"/>
    <dgm:cxn modelId="{215F707C-478B-4BE5-BF20-586B2C3DDA2D}" type="presOf" srcId="{8BD453C0-A7C6-4204-9D3C-996B96BD2B53}" destId="{B84021AB-4DB7-49D7-850E-28CF4DA025A0}" srcOrd="0" destOrd="0" presId="urn:microsoft.com/office/officeart/2005/8/layout/cycle6"/>
    <dgm:cxn modelId="{61A16ECD-A503-4B07-9C5B-EB96F3C28558}" srcId="{3733C2B8-0F61-4E2D-9BD8-57AE2344A9DF}" destId="{44CD833E-4A9F-46BE-A1F1-9CA07C548213}" srcOrd="1" destOrd="0" parTransId="{B21F6685-74AC-4389-9532-8D9DC187EAAF}" sibTransId="{F742E265-1F16-4996-8471-93C0489773F2}"/>
    <dgm:cxn modelId="{83F9F537-03D4-48E0-9EBE-B138ABDBB40D}" type="presOf" srcId="{3733C2B8-0F61-4E2D-9BD8-57AE2344A9DF}" destId="{5FE44A76-CB3B-4979-A062-355B3B1F3093}" srcOrd="0" destOrd="0" presId="urn:microsoft.com/office/officeart/2005/8/layout/cycle6"/>
    <dgm:cxn modelId="{DCD229A2-D8B4-4CF9-8100-230EA0AA973D}" srcId="{3733C2B8-0F61-4E2D-9BD8-57AE2344A9DF}" destId="{D188675B-E0BE-41D3-9D05-E1D6AE2678CD}" srcOrd="0" destOrd="0" parTransId="{4918A5AF-AA47-44CA-A39C-21ED00763C18}" sibTransId="{17178C25-B8DC-43D3-B370-05839196E067}"/>
    <dgm:cxn modelId="{2362D60B-45CD-4D60-A587-784B2972DFF0}" srcId="{3733C2B8-0F61-4E2D-9BD8-57AE2344A9DF}" destId="{940758BB-848C-43DF-AE28-760D4A1D65CB}" srcOrd="8" destOrd="0" parTransId="{62FCCF6F-F44A-4A42-AD7F-1E30F9482C05}" sibTransId="{98F85D81-9E72-4903-B43D-ECB4C692092E}"/>
    <dgm:cxn modelId="{5F95743E-0848-4C31-9506-6F8715DE7099}" type="presOf" srcId="{E6D6CCFE-C601-470A-8AA1-E8B182C99994}" destId="{520469D8-2153-4662-9805-C14CB1F7FB3A}" srcOrd="0" destOrd="0" presId="urn:microsoft.com/office/officeart/2005/8/layout/cycle6"/>
    <dgm:cxn modelId="{0AA94864-4F8F-4D37-8507-5939F6C0FB1F}" type="presParOf" srcId="{5FE44A76-CB3B-4979-A062-355B3B1F3093}" destId="{A89F365A-F81A-473A-BB8E-2D2C1D3764B4}" srcOrd="0" destOrd="0" presId="urn:microsoft.com/office/officeart/2005/8/layout/cycle6"/>
    <dgm:cxn modelId="{E61C6750-BA30-44B9-BF8E-93616017DA07}" type="presParOf" srcId="{5FE44A76-CB3B-4979-A062-355B3B1F3093}" destId="{5915A0E4-3067-4ADD-B238-BAC658A498B1}" srcOrd="1" destOrd="0" presId="urn:microsoft.com/office/officeart/2005/8/layout/cycle6"/>
    <dgm:cxn modelId="{8EF5B67D-9BCF-43B3-9DAE-46BB824A0BB9}" type="presParOf" srcId="{5FE44A76-CB3B-4979-A062-355B3B1F3093}" destId="{26AB3F0C-34B9-40E7-B77D-C355256BD201}" srcOrd="2" destOrd="0" presId="urn:microsoft.com/office/officeart/2005/8/layout/cycle6"/>
    <dgm:cxn modelId="{91E621B9-3DC8-47FC-8921-5C92DADAFEC0}" type="presParOf" srcId="{5FE44A76-CB3B-4979-A062-355B3B1F3093}" destId="{BD5A104D-8826-40BD-A666-818AD207BAB5}" srcOrd="3" destOrd="0" presId="urn:microsoft.com/office/officeart/2005/8/layout/cycle6"/>
    <dgm:cxn modelId="{FEB440A3-BA19-4CDF-AD45-5D9A36F6A8A7}" type="presParOf" srcId="{5FE44A76-CB3B-4979-A062-355B3B1F3093}" destId="{B38D573E-0F03-443C-9308-71B9E1B934C1}" srcOrd="4" destOrd="0" presId="urn:microsoft.com/office/officeart/2005/8/layout/cycle6"/>
    <dgm:cxn modelId="{2A25E932-6E95-4CCA-A4DD-E9C4F3928100}" type="presParOf" srcId="{5FE44A76-CB3B-4979-A062-355B3B1F3093}" destId="{946E4A3F-689C-4BD6-8B02-F2C37817564C}" srcOrd="5" destOrd="0" presId="urn:microsoft.com/office/officeart/2005/8/layout/cycle6"/>
    <dgm:cxn modelId="{0E13B41B-4F49-470F-8EFF-00C835852DEC}" type="presParOf" srcId="{5FE44A76-CB3B-4979-A062-355B3B1F3093}" destId="{4E41899D-25ED-46A5-88CC-4DFCDE8367C3}" srcOrd="6" destOrd="0" presId="urn:microsoft.com/office/officeart/2005/8/layout/cycle6"/>
    <dgm:cxn modelId="{3B5B6A33-5599-4CDC-848D-E814DE8EA7AF}" type="presParOf" srcId="{5FE44A76-CB3B-4979-A062-355B3B1F3093}" destId="{D0ADE07E-4F28-4464-B8C7-B5681438CEF6}" srcOrd="7" destOrd="0" presId="urn:microsoft.com/office/officeart/2005/8/layout/cycle6"/>
    <dgm:cxn modelId="{34DFD7E3-14AE-42B2-A6E8-0DE633D1C1E1}" type="presParOf" srcId="{5FE44A76-CB3B-4979-A062-355B3B1F3093}" destId="{31C2537F-9E75-4EAD-AC45-6BA885C9F890}" srcOrd="8" destOrd="0" presId="urn:microsoft.com/office/officeart/2005/8/layout/cycle6"/>
    <dgm:cxn modelId="{F66F290D-92B3-4300-BF8C-DB90B98AD5ED}" type="presParOf" srcId="{5FE44A76-CB3B-4979-A062-355B3B1F3093}" destId="{0337D912-9522-470C-B52C-E89F59AA06C8}" srcOrd="9" destOrd="0" presId="urn:microsoft.com/office/officeart/2005/8/layout/cycle6"/>
    <dgm:cxn modelId="{76D099E5-C178-4AAA-926A-24C83B72FA9E}" type="presParOf" srcId="{5FE44A76-CB3B-4979-A062-355B3B1F3093}" destId="{BF85108E-BAEF-4E58-B7C3-9C9C38353478}" srcOrd="10" destOrd="0" presId="urn:microsoft.com/office/officeart/2005/8/layout/cycle6"/>
    <dgm:cxn modelId="{90F168FD-5B4A-405B-90D1-DBA93BFB2AB5}" type="presParOf" srcId="{5FE44A76-CB3B-4979-A062-355B3B1F3093}" destId="{6F62445A-4BAD-4B44-BCA1-AC183A97729C}" srcOrd="11" destOrd="0" presId="urn:microsoft.com/office/officeart/2005/8/layout/cycle6"/>
    <dgm:cxn modelId="{373D0780-DEB7-4D47-ADEC-2D16BD37AFBA}" type="presParOf" srcId="{5FE44A76-CB3B-4979-A062-355B3B1F3093}" destId="{B84021AB-4DB7-49D7-850E-28CF4DA025A0}" srcOrd="12" destOrd="0" presId="urn:microsoft.com/office/officeart/2005/8/layout/cycle6"/>
    <dgm:cxn modelId="{32CC4FA7-2236-4F8A-A58A-E7DE23316F43}" type="presParOf" srcId="{5FE44A76-CB3B-4979-A062-355B3B1F3093}" destId="{4424720D-DAA4-4BDE-A061-ADA637441433}" srcOrd="13" destOrd="0" presId="urn:microsoft.com/office/officeart/2005/8/layout/cycle6"/>
    <dgm:cxn modelId="{4602EC56-A404-4160-A777-AE089F824F6A}" type="presParOf" srcId="{5FE44A76-CB3B-4979-A062-355B3B1F3093}" destId="{A7AD0122-A01E-43D8-94D0-88C553429528}" srcOrd="14" destOrd="0" presId="urn:microsoft.com/office/officeart/2005/8/layout/cycle6"/>
    <dgm:cxn modelId="{E9197426-E7CD-41BD-91A0-43EEB4CAB48A}" type="presParOf" srcId="{5FE44A76-CB3B-4979-A062-355B3B1F3093}" destId="{6E3DC9B1-B588-4B04-ADE4-EB968285FA13}" srcOrd="15" destOrd="0" presId="urn:microsoft.com/office/officeart/2005/8/layout/cycle6"/>
    <dgm:cxn modelId="{C9FE7979-109E-4916-8654-2AC03001E936}" type="presParOf" srcId="{5FE44A76-CB3B-4979-A062-355B3B1F3093}" destId="{DD8013AE-7E4E-456F-A9C0-1E207651FB25}" srcOrd="16" destOrd="0" presId="urn:microsoft.com/office/officeart/2005/8/layout/cycle6"/>
    <dgm:cxn modelId="{29863C1F-3BC5-47EB-9521-1BC908F86B00}" type="presParOf" srcId="{5FE44A76-CB3B-4979-A062-355B3B1F3093}" destId="{748CEF00-978A-4FE1-A4AE-54EB6A291995}" srcOrd="17" destOrd="0" presId="urn:microsoft.com/office/officeart/2005/8/layout/cycle6"/>
    <dgm:cxn modelId="{57F41A88-DA3E-42F5-B953-0A38EE3FD3D4}" type="presParOf" srcId="{5FE44A76-CB3B-4979-A062-355B3B1F3093}" destId="{520469D8-2153-4662-9805-C14CB1F7FB3A}" srcOrd="18" destOrd="0" presId="urn:microsoft.com/office/officeart/2005/8/layout/cycle6"/>
    <dgm:cxn modelId="{6BCF08B0-3C9F-4C26-B9A6-FAFAA4406007}" type="presParOf" srcId="{5FE44A76-CB3B-4979-A062-355B3B1F3093}" destId="{77A2ECBE-394E-475A-B1A9-FB2C88B031F0}" srcOrd="19" destOrd="0" presId="urn:microsoft.com/office/officeart/2005/8/layout/cycle6"/>
    <dgm:cxn modelId="{ABD3F214-4A28-451E-B5B4-DDCEE59314C5}" type="presParOf" srcId="{5FE44A76-CB3B-4979-A062-355B3B1F3093}" destId="{83AE287A-D961-4CC4-96D9-58398317B724}" srcOrd="20" destOrd="0" presId="urn:microsoft.com/office/officeart/2005/8/layout/cycle6"/>
    <dgm:cxn modelId="{C2EA3C61-971C-484E-B170-0E5CDB824B6A}" type="presParOf" srcId="{5FE44A76-CB3B-4979-A062-355B3B1F3093}" destId="{F88BFB6A-C85E-4E6A-A9D9-236C57A55A0D}" srcOrd="21" destOrd="0" presId="urn:microsoft.com/office/officeart/2005/8/layout/cycle6"/>
    <dgm:cxn modelId="{9ED83446-47B3-4527-96F2-83F079F71FED}" type="presParOf" srcId="{5FE44A76-CB3B-4979-A062-355B3B1F3093}" destId="{5DD56819-E76F-400A-BEA6-C4831E09D0D3}" srcOrd="22" destOrd="0" presId="urn:microsoft.com/office/officeart/2005/8/layout/cycle6"/>
    <dgm:cxn modelId="{8920D6AC-26F8-49F5-9464-A43DFDF8CC52}" type="presParOf" srcId="{5FE44A76-CB3B-4979-A062-355B3B1F3093}" destId="{5505D4FB-CE3B-4463-A5D8-57883336909A}" srcOrd="23" destOrd="0" presId="urn:microsoft.com/office/officeart/2005/8/layout/cycle6"/>
    <dgm:cxn modelId="{00C99AB7-51C3-4592-A51B-E082E673891C}" type="presParOf" srcId="{5FE44A76-CB3B-4979-A062-355B3B1F3093}" destId="{5D9EC038-9C90-4AE8-A421-5944E35EB9EB}" srcOrd="24" destOrd="0" presId="urn:microsoft.com/office/officeart/2005/8/layout/cycle6"/>
    <dgm:cxn modelId="{8B3DCCA9-8806-4DBA-AE8F-3DBE92B89BF4}" type="presParOf" srcId="{5FE44A76-CB3B-4979-A062-355B3B1F3093}" destId="{53CE4FA7-E463-431A-B7FE-FD7C11D5690C}" srcOrd="25" destOrd="0" presId="urn:microsoft.com/office/officeart/2005/8/layout/cycle6"/>
    <dgm:cxn modelId="{AD5C8C96-DA77-4EED-B608-C9DEBD91C913}" type="presParOf" srcId="{5FE44A76-CB3B-4979-A062-355B3B1F3093}" destId="{EAF76846-16F4-415F-B393-A97498E623DE}" srcOrd="26" destOrd="0" presId="urn:microsoft.com/office/officeart/2005/8/layout/cycle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التصنيف من حيث السلوك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المبدع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المخاطر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E2262907-242A-4436-8229-C74CF1784E3E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المقاول المدير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EDE57653-AD11-4A6A-A457-AFA4159E3B22}" type="parTrans" cxnId="{011ACD04-0F6A-49D7-BB2B-B6E0A0171CBB}">
      <dgm:prSet custT="1"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67C6E624-885E-4168-8E73-7382178DF5DC}" type="sibTrans" cxnId="{011ACD04-0F6A-49D7-BB2B-B6E0A0171CBB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63637" custScaleY="120818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3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3" custScaleX="129781" custScaleY="1254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3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3" custScaleX="129781" custScaleY="125464" custRadScaleRad="112441" custRadScaleInc="-5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8B9C1-FE46-483A-9058-BF316341737C}" type="pres">
      <dgm:prSet presAssocID="{EDE57653-AD11-4A6A-A457-AFA4159E3B22}" presName="parTrans" presStyleLbl="sibTrans2D1" presStyleIdx="2" presStyleCnt="3"/>
      <dgm:spPr/>
      <dgm:t>
        <a:bodyPr/>
        <a:lstStyle/>
        <a:p>
          <a:endParaRPr lang="fr-FR"/>
        </a:p>
      </dgm:t>
    </dgm:pt>
    <dgm:pt modelId="{2CF2225A-FE44-406A-9E8E-FD929CA32635}" type="pres">
      <dgm:prSet presAssocID="{EDE57653-AD11-4A6A-A457-AFA4159E3B22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BECFABA-4EC0-4534-BE13-50A00420158E}" type="pres">
      <dgm:prSet presAssocID="{E2262907-242A-4436-8229-C74CF1784E3E}" presName="node" presStyleLbl="node1" presStyleIdx="2" presStyleCnt="3" custScaleX="129781" custScaleY="125464" custRadScaleRad="112440" custRadScaleInc="59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AACD37A-55B7-4F1C-A8FA-48D5CC03A880}" type="presOf" srcId="{EDE57653-AD11-4A6A-A457-AFA4159E3B22}" destId="{2CF2225A-FE44-406A-9E8E-FD929CA32635}" srcOrd="1" destOrd="0" presId="urn:microsoft.com/office/officeart/2005/8/layout/radial5"/>
    <dgm:cxn modelId="{AE26DB7E-1CED-4D50-B56B-F48CBBF13D50}" type="presOf" srcId="{500ECF0C-BB8F-40F4-92A1-BFF65263F868}" destId="{344EDCF5-FBBB-4A3A-B175-BE5F9F42BD12}" srcOrd="0" destOrd="0" presId="urn:microsoft.com/office/officeart/2005/8/layout/radial5"/>
    <dgm:cxn modelId="{8A9E0978-5874-424E-8741-813C8D966AA9}" type="presOf" srcId="{7C5DD953-20D0-4563-A568-1D51CEC72ACF}" destId="{ECB0838B-1717-43BB-8E62-30FCACEFBCE8}" srcOrd="1" destOrd="0" presId="urn:microsoft.com/office/officeart/2005/8/layout/radial5"/>
    <dgm:cxn modelId="{D7440C6D-4BFE-4124-B5A4-D39E7C589952}" type="presOf" srcId="{F85709D1-4CC2-47A4-991B-81EA3A52A700}" destId="{2D4ABBD5-00FF-425A-AC12-E7D13E07AF6C}" srcOrd="0" destOrd="0" presId="urn:microsoft.com/office/officeart/2005/8/layout/radial5"/>
    <dgm:cxn modelId="{7AB8D69E-63E5-4D0F-B7E3-DA04CB2BC656}" type="presOf" srcId="{EE94C2CC-4F13-4682-BEFD-8ADCECF8602D}" destId="{971A14BA-F053-471A-904B-98F90F7ACE79}" srcOrd="0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8328CAE8-271B-408F-92C4-2B9929CAE761}" type="presOf" srcId="{7C5DD953-20D0-4563-A568-1D51CEC72ACF}" destId="{FA0887E4-3F8E-46EC-9A72-F7103F06A295}" srcOrd="0" destOrd="0" presId="urn:microsoft.com/office/officeart/2005/8/layout/radial5"/>
    <dgm:cxn modelId="{A9282DFE-3DB9-4C32-9E7F-92B60B92C702}" type="presOf" srcId="{FF48D94F-CE9C-4E15-9813-B75BFD1413DA}" destId="{7CA43992-CE90-42EF-928A-DE242D41ED6E}" srcOrd="0" destOrd="0" presId="urn:microsoft.com/office/officeart/2005/8/layout/radial5"/>
    <dgm:cxn modelId="{C5066993-3680-4F43-BDAA-AAE6BC59BA07}" type="presOf" srcId="{EDE57653-AD11-4A6A-A457-AFA4159E3B22}" destId="{E1C8B9C1-FE46-483A-9058-BF316341737C}" srcOrd="0" destOrd="0" presId="urn:microsoft.com/office/officeart/2005/8/layout/radial5"/>
    <dgm:cxn modelId="{1FC5835C-1E3F-4EE6-B4DA-B3F85DF25388}" type="presOf" srcId="{E2262907-242A-4436-8229-C74CF1784E3E}" destId="{8BECFABA-4EC0-4534-BE13-50A00420158E}" srcOrd="0" destOrd="0" presId="urn:microsoft.com/office/officeart/2005/8/layout/radial5"/>
    <dgm:cxn modelId="{3DC465B1-0E86-456E-88B6-389358C5DFF0}" type="presOf" srcId="{FF48D94F-CE9C-4E15-9813-B75BFD1413DA}" destId="{B6153B2F-50D4-42E5-82B8-F17E8B4E5D68}" srcOrd="1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011ACD04-0F6A-49D7-BB2B-B6E0A0171CBB}" srcId="{500ECF0C-BB8F-40F4-92A1-BFF65263F868}" destId="{E2262907-242A-4436-8229-C74CF1784E3E}" srcOrd="2" destOrd="0" parTransId="{EDE57653-AD11-4A6A-A457-AFA4159E3B22}" sibTransId="{67C6E624-885E-4168-8E73-7382178DF5DC}"/>
    <dgm:cxn modelId="{468973B6-74BD-4883-87BF-5C14CABB741C}" type="presOf" srcId="{F0EEAD57-E458-4AD4-8536-CFB48E083619}" destId="{870C534F-D8D5-42CE-936C-67CE98011191}" srcOrd="0" destOrd="0" presId="urn:microsoft.com/office/officeart/2005/8/layout/radial5"/>
    <dgm:cxn modelId="{759FCC56-DAB6-44FB-9B4E-29D62790DB36}" type="presParOf" srcId="{971A14BA-F053-471A-904B-98F90F7ACE79}" destId="{344EDCF5-FBBB-4A3A-B175-BE5F9F42BD12}" srcOrd="0" destOrd="0" presId="urn:microsoft.com/office/officeart/2005/8/layout/radial5"/>
    <dgm:cxn modelId="{4974A71D-3A89-4D83-9C69-E9287F87DADD}" type="presParOf" srcId="{971A14BA-F053-471A-904B-98F90F7ACE79}" destId="{7CA43992-CE90-42EF-928A-DE242D41ED6E}" srcOrd="1" destOrd="0" presId="urn:microsoft.com/office/officeart/2005/8/layout/radial5"/>
    <dgm:cxn modelId="{6585B553-A94A-4BB0-AF2C-A94AD0409601}" type="presParOf" srcId="{7CA43992-CE90-42EF-928A-DE242D41ED6E}" destId="{B6153B2F-50D4-42E5-82B8-F17E8B4E5D68}" srcOrd="0" destOrd="0" presId="urn:microsoft.com/office/officeart/2005/8/layout/radial5"/>
    <dgm:cxn modelId="{F53468AA-0069-4C3F-9504-BD8A8DE4DCEB}" type="presParOf" srcId="{971A14BA-F053-471A-904B-98F90F7ACE79}" destId="{2D4ABBD5-00FF-425A-AC12-E7D13E07AF6C}" srcOrd="2" destOrd="0" presId="urn:microsoft.com/office/officeart/2005/8/layout/radial5"/>
    <dgm:cxn modelId="{5EEAC96E-5DFF-4F93-BAB7-BE9B595BB552}" type="presParOf" srcId="{971A14BA-F053-471A-904B-98F90F7ACE79}" destId="{FA0887E4-3F8E-46EC-9A72-F7103F06A295}" srcOrd="3" destOrd="0" presId="urn:microsoft.com/office/officeart/2005/8/layout/radial5"/>
    <dgm:cxn modelId="{CA34B890-B5B4-4B1B-A38B-7D464376CD9E}" type="presParOf" srcId="{FA0887E4-3F8E-46EC-9A72-F7103F06A295}" destId="{ECB0838B-1717-43BB-8E62-30FCACEFBCE8}" srcOrd="0" destOrd="0" presId="urn:microsoft.com/office/officeart/2005/8/layout/radial5"/>
    <dgm:cxn modelId="{03A1556B-1795-404A-B913-EAA99CF8A4EE}" type="presParOf" srcId="{971A14BA-F053-471A-904B-98F90F7ACE79}" destId="{870C534F-D8D5-42CE-936C-67CE98011191}" srcOrd="4" destOrd="0" presId="urn:microsoft.com/office/officeart/2005/8/layout/radial5"/>
    <dgm:cxn modelId="{CB51C677-1C33-4E26-A211-4691087DD72B}" type="presParOf" srcId="{971A14BA-F053-471A-904B-98F90F7ACE79}" destId="{E1C8B9C1-FE46-483A-9058-BF316341737C}" srcOrd="5" destOrd="0" presId="urn:microsoft.com/office/officeart/2005/8/layout/radial5"/>
    <dgm:cxn modelId="{159C5FB7-03D5-4421-9D00-8815C2F12A9D}" type="presParOf" srcId="{E1C8B9C1-FE46-483A-9058-BF316341737C}" destId="{2CF2225A-FE44-406A-9E8E-FD929CA32635}" srcOrd="0" destOrd="0" presId="urn:microsoft.com/office/officeart/2005/8/layout/radial5"/>
    <dgm:cxn modelId="{3548F4AA-A6C2-4562-A5D8-C3A61617227D}" type="presParOf" srcId="{971A14BA-F053-471A-904B-98F90F7ACE79}" destId="{8BECFABA-4EC0-4534-BE13-50A00420158E}" srcOrd="6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التصنيف من حيث المقدرة والإمكانات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400" b="1" smtClean="0">
              <a:latin typeface="Sakkal Majalla" pitchFamily="2" charset="-78"/>
              <a:cs typeface="Sakkal Majalla" pitchFamily="2" charset="-78"/>
            </a:rPr>
            <a:t>ذوي الإمكانيات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ذوي نية إنشاء مشروع جديد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E2262907-242A-4436-8229-C74CF1784E3E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دون نية إنشاء مشروع جديد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EDE57653-AD11-4A6A-A457-AFA4159E3B22}" type="parTrans" cxnId="{011ACD04-0F6A-49D7-BB2B-B6E0A0171CBB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7C6E624-885E-4168-8E73-7382178DF5DC}" type="sibTrans" cxnId="{011ACD04-0F6A-49D7-BB2B-B6E0A0171CBB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765D06E6-BA23-4AFE-BDC7-67B927A48F3D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الرياديين الفعليين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BBE9E7CE-452D-4565-AA85-CFC248F38041}" type="parTrans" cxnId="{77A23BA5-74DF-4130-941D-B4B4250FCCE5}">
      <dgm:prSet/>
      <dgm:spPr/>
      <dgm:t>
        <a:bodyPr/>
        <a:lstStyle/>
        <a:p>
          <a:endParaRPr lang="fr-FR"/>
        </a:p>
      </dgm:t>
    </dgm:pt>
    <dgm:pt modelId="{67628094-52F5-4A6A-A9D2-07967C011C59}" type="sibTrans" cxnId="{77A23BA5-74DF-4130-941D-B4B4250FCCE5}">
      <dgm:prSet/>
      <dgm:spPr/>
      <dgm:t>
        <a:bodyPr/>
        <a:lstStyle/>
        <a:p>
          <a:endParaRPr lang="fr-FR"/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41147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4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4" custScaleX="108012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4" custScaleX="140698" custScaleY="133919" custRadScaleRad="1187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31D83B-A4EF-432A-9FDA-A9A2DDE3B2AF}" type="pres">
      <dgm:prSet presAssocID="{BBE9E7CE-452D-4565-AA85-CFC248F38041}" presName="parTrans" presStyleLbl="sibTrans2D1" presStyleIdx="2" presStyleCnt="4"/>
      <dgm:spPr/>
      <dgm:t>
        <a:bodyPr/>
        <a:lstStyle/>
        <a:p>
          <a:endParaRPr lang="fr-FR"/>
        </a:p>
      </dgm:t>
    </dgm:pt>
    <dgm:pt modelId="{6AD4472E-D503-4804-A318-B38AACE72C57}" type="pres">
      <dgm:prSet presAssocID="{BBE9E7CE-452D-4565-AA85-CFC248F38041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0D21C5C2-67B8-42AA-A69C-28BCF9A680F0}" type="pres">
      <dgm:prSet presAssocID="{765D06E6-BA23-4AFE-BDC7-67B927A48F3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8B9C1-FE46-483A-9058-BF316341737C}" type="pres">
      <dgm:prSet presAssocID="{EDE57653-AD11-4A6A-A457-AFA4159E3B22}" presName="parTrans" presStyleLbl="sibTrans2D1" presStyleIdx="3" presStyleCnt="4"/>
      <dgm:spPr/>
      <dgm:t>
        <a:bodyPr/>
        <a:lstStyle/>
        <a:p>
          <a:endParaRPr lang="fr-FR"/>
        </a:p>
      </dgm:t>
    </dgm:pt>
    <dgm:pt modelId="{2CF2225A-FE44-406A-9E8E-FD929CA32635}" type="pres">
      <dgm:prSet presAssocID="{EDE57653-AD11-4A6A-A457-AFA4159E3B22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8BECFABA-4EC0-4534-BE13-50A00420158E}" type="pres">
      <dgm:prSet presAssocID="{E2262907-242A-4436-8229-C74CF1784E3E}" presName="node" presStyleLbl="node1" presStyleIdx="3" presStyleCnt="4" custScaleX="136957" custScaleY="133919" custRadScaleRad="1149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909FC0-8186-4DDB-B97D-7A8FB581EDD6}" type="presOf" srcId="{EDE57653-AD11-4A6A-A457-AFA4159E3B22}" destId="{E1C8B9C1-FE46-483A-9058-BF316341737C}" srcOrd="0" destOrd="0" presId="urn:microsoft.com/office/officeart/2005/8/layout/radial5"/>
    <dgm:cxn modelId="{4AA6AE77-5956-4779-B314-75FE20212B91}" type="presOf" srcId="{FF48D94F-CE9C-4E15-9813-B75BFD1413DA}" destId="{7CA43992-CE90-42EF-928A-DE242D41ED6E}" srcOrd="0" destOrd="0" presId="urn:microsoft.com/office/officeart/2005/8/layout/radial5"/>
    <dgm:cxn modelId="{03629382-B5EC-4241-9ECF-AE627248831E}" type="presOf" srcId="{EDE57653-AD11-4A6A-A457-AFA4159E3B22}" destId="{2CF2225A-FE44-406A-9E8E-FD929CA32635}" srcOrd="1" destOrd="0" presId="urn:microsoft.com/office/officeart/2005/8/layout/radial5"/>
    <dgm:cxn modelId="{390958BE-CA08-4FAB-813B-1C0CC0C156E1}" type="presOf" srcId="{765D06E6-BA23-4AFE-BDC7-67B927A48F3D}" destId="{0D21C5C2-67B8-42AA-A69C-28BCF9A680F0}" srcOrd="0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959AC6B6-3C41-46D2-8C53-612542CC9D03}" type="presOf" srcId="{F85709D1-4CC2-47A4-991B-81EA3A52A700}" destId="{2D4ABBD5-00FF-425A-AC12-E7D13E07AF6C}" srcOrd="0" destOrd="0" presId="urn:microsoft.com/office/officeart/2005/8/layout/radial5"/>
    <dgm:cxn modelId="{FEA7AD9E-54EC-4005-AFFE-5030F2A6EF22}" type="presOf" srcId="{500ECF0C-BB8F-40F4-92A1-BFF65263F868}" destId="{344EDCF5-FBBB-4A3A-B175-BE5F9F42BD12}" srcOrd="0" destOrd="0" presId="urn:microsoft.com/office/officeart/2005/8/layout/radial5"/>
    <dgm:cxn modelId="{8192AFB8-8CE3-4E50-9DC4-E979A0FD5386}" type="presOf" srcId="{7C5DD953-20D0-4563-A568-1D51CEC72ACF}" destId="{FA0887E4-3F8E-46EC-9A72-F7103F06A295}" srcOrd="0" destOrd="0" presId="urn:microsoft.com/office/officeart/2005/8/layout/radial5"/>
    <dgm:cxn modelId="{DD44E783-2310-4A5E-AF32-2076D057F44B}" type="presOf" srcId="{7C5DD953-20D0-4563-A568-1D51CEC72ACF}" destId="{ECB0838B-1717-43BB-8E62-30FCACEFBCE8}" srcOrd="1" destOrd="0" presId="urn:microsoft.com/office/officeart/2005/8/layout/radial5"/>
    <dgm:cxn modelId="{1B969929-60A4-4BDD-AC97-FCA56E2A6183}" type="presOf" srcId="{BBE9E7CE-452D-4565-AA85-CFC248F38041}" destId="{F331D83B-A4EF-432A-9FDA-A9A2DDE3B2AF}" srcOrd="0" destOrd="0" presId="urn:microsoft.com/office/officeart/2005/8/layout/radial5"/>
    <dgm:cxn modelId="{9444EEF8-4031-4169-8585-0D56CC111485}" type="presOf" srcId="{EE94C2CC-4F13-4682-BEFD-8ADCECF8602D}" destId="{971A14BA-F053-471A-904B-98F90F7ACE79}" srcOrd="0" destOrd="0" presId="urn:microsoft.com/office/officeart/2005/8/layout/radial5"/>
    <dgm:cxn modelId="{D49FD95E-5443-4961-8DAE-C5C2FD8DFDDE}" type="presOf" srcId="{F0EEAD57-E458-4AD4-8536-CFB48E083619}" destId="{870C534F-D8D5-42CE-936C-67CE98011191}" srcOrd="0" destOrd="0" presId="urn:microsoft.com/office/officeart/2005/8/layout/radial5"/>
    <dgm:cxn modelId="{087BE75F-E0D6-4BE4-AF43-5D7E484C1F6D}" type="presOf" srcId="{BBE9E7CE-452D-4565-AA85-CFC248F38041}" destId="{6AD4472E-D503-4804-A318-B38AACE72C57}" srcOrd="1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FB182D8D-35D3-4E0D-A144-6F658BBAE158}" type="presOf" srcId="{E2262907-242A-4436-8229-C74CF1784E3E}" destId="{8BECFABA-4EC0-4534-BE13-50A00420158E}" srcOrd="0" destOrd="0" presId="urn:microsoft.com/office/officeart/2005/8/layout/radial5"/>
    <dgm:cxn modelId="{011ACD04-0F6A-49D7-BB2B-B6E0A0171CBB}" srcId="{500ECF0C-BB8F-40F4-92A1-BFF65263F868}" destId="{E2262907-242A-4436-8229-C74CF1784E3E}" srcOrd="3" destOrd="0" parTransId="{EDE57653-AD11-4A6A-A457-AFA4159E3B22}" sibTransId="{67C6E624-885E-4168-8E73-7382178DF5DC}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46AF9164-6F4E-44AD-99C7-2584B7DA2CE8}" type="presOf" srcId="{FF48D94F-CE9C-4E15-9813-B75BFD1413DA}" destId="{B6153B2F-50D4-42E5-82B8-F17E8B4E5D68}" srcOrd="1" destOrd="0" presId="urn:microsoft.com/office/officeart/2005/8/layout/radial5"/>
    <dgm:cxn modelId="{77A23BA5-74DF-4130-941D-B4B4250FCCE5}" srcId="{500ECF0C-BB8F-40F4-92A1-BFF65263F868}" destId="{765D06E6-BA23-4AFE-BDC7-67B927A48F3D}" srcOrd="2" destOrd="0" parTransId="{BBE9E7CE-452D-4565-AA85-CFC248F38041}" sibTransId="{67628094-52F5-4A6A-A9D2-07967C011C59}"/>
    <dgm:cxn modelId="{5D39AE16-148A-4931-BDB8-50F796D8C44C}" type="presParOf" srcId="{971A14BA-F053-471A-904B-98F90F7ACE79}" destId="{344EDCF5-FBBB-4A3A-B175-BE5F9F42BD12}" srcOrd="0" destOrd="0" presId="urn:microsoft.com/office/officeart/2005/8/layout/radial5"/>
    <dgm:cxn modelId="{4692BA03-B676-4A8A-B543-611A1024B553}" type="presParOf" srcId="{971A14BA-F053-471A-904B-98F90F7ACE79}" destId="{7CA43992-CE90-42EF-928A-DE242D41ED6E}" srcOrd="1" destOrd="0" presId="urn:microsoft.com/office/officeart/2005/8/layout/radial5"/>
    <dgm:cxn modelId="{5CF11366-5855-44CB-95ED-37CF9BFF64A6}" type="presParOf" srcId="{7CA43992-CE90-42EF-928A-DE242D41ED6E}" destId="{B6153B2F-50D4-42E5-82B8-F17E8B4E5D68}" srcOrd="0" destOrd="0" presId="urn:microsoft.com/office/officeart/2005/8/layout/radial5"/>
    <dgm:cxn modelId="{7F76FB91-C152-48E1-B8A3-A772805B351C}" type="presParOf" srcId="{971A14BA-F053-471A-904B-98F90F7ACE79}" destId="{2D4ABBD5-00FF-425A-AC12-E7D13E07AF6C}" srcOrd="2" destOrd="0" presId="urn:microsoft.com/office/officeart/2005/8/layout/radial5"/>
    <dgm:cxn modelId="{3BCD8137-DF65-403E-93C6-E5952A1160F3}" type="presParOf" srcId="{971A14BA-F053-471A-904B-98F90F7ACE79}" destId="{FA0887E4-3F8E-46EC-9A72-F7103F06A295}" srcOrd="3" destOrd="0" presId="urn:microsoft.com/office/officeart/2005/8/layout/radial5"/>
    <dgm:cxn modelId="{3C913B99-31F1-49F7-889C-D5DE99FDC68F}" type="presParOf" srcId="{FA0887E4-3F8E-46EC-9A72-F7103F06A295}" destId="{ECB0838B-1717-43BB-8E62-30FCACEFBCE8}" srcOrd="0" destOrd="0" presId="urn:microsoft.com/office/officeart/2005/8/layout/radial5"/>
    <dgm:cxn modelId="{DD21DF02-2388-4B8D-8CD7-206A3A566271}" type="presParOf" srcId="{971A14BA-F053-471A-904B-98F90F7ACE79}" destId="{870C534F-D8D5-42CE-936C-67CE98011191}" srcOrd="4" destOrd="0" presId="urn:microsoft.com/office/officeart/2005/8/layout/radial5"/>
    <dgm:cxn modelId="{50BE83A6-D3F2-45B5-B39A-6F89600636A0}" type="presParOf" srcId="{971A14BA-F053-471A-904B-98F90F7ACE79}" destId="{F331D83B-A4EF-432A-9FDA-A9A2DDE3B2AF}" srcOrd="5" destOrd="0" presId="urn:microsoft.com/office/officeart/2005/8/layout/radial5"/>
    <dgm:cxn modelId="{6F34A4CF-E43A-4D66-A00E-5E9B0C9FB203}" type="presParOf" srcId="{F331D83B-A4EF-432A-9FDA-A9A2DDE3B2AF}" destId="{6AD4472E-D503-4804-A318-B38AACE72C57}" srcOrd="0" destOrd="0" presId="urn:microsoft.com/office/officeart/2005/8/layout/radial5"/>
    <dgm:cxn modelId="{9588182B-9821-4101-B72B-ED029D85CDD8}" type="presParOf" srcId="{971A14BA-F053-471A-904B-98F90F7ACE79}" destId="{0D21C5C2-67B8-42AA-A69C-28BCF9A680F0}" srcOrd="6" destOrd="0" presId="urn:microsoft.com/office/officeart/2005/8/layout/radial5"/>
    <dgm:cxn modelId="{79878C30-B703-4E5C-BACC-F9E305076D13}" type="presParOf" srcId="{971A14BA-F053-471A-904B-98F90F7ACE79}" destId="{E1C8B9C1-FE46-483A-9058-BF316341737C}" srcOrd="7" destOrd="0" presId="urn:microsoft.com/office/officeart/2005/8/layout/radial5"/>
    <dgm:cxn modelId="{C66EB0BC-364F-4398-9169-57FA26BA0547}" type="presParOf" srcId="{E1C8B9C1-FE46-483A-9058-BF316341737C}" destId="{2CF2225A-FE44-406A-9E8E-FD929CA32635}" srcOrd="0" destOrd="0" presId="urn:microsoft.com/office/officeart/2005/8/layout/radial5"/>
    <dgm:cxn modelId="{4015A9EE-3E94-4239-B861-BFA50D92636A}" type="presParOf" srcId="{971A14BA-F053-471A-904B-98F90F7ACE79}" destId="{8BECFABA-4EC0-4534-BE13-50A00420158E}" srcOrd="8" destOrd="0" presId="urn:microsoft.com/office/officeart/2005/8/layout/radial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94C2CC-4F13-4682-BEFD-8ADCECF8602D}" type="doc">
      <dgm:prSet loTypeId="urn:microsoft.com/office/officeart/2005/8/layout/radial5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ECF0C-BB8F-40F4-92A1-BFF65263F868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التصنيف من حيث عدد المشاريع المقامة (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الأقدمية</a:t>
          </a:r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)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AE1B08C-57AF-4111-8F3A-4DF5C903DD0D}" type="par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80234626-1AAA-4824-B0EB-5D5D47D9C7DF}" type="sibTrans" cxnId="{A8511945-2DC4-4CCF-8E82-F045D1EC001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85709D1-4CC2-47A4-991B-81EA3A52A700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المبتدئ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F48D94F-CE9C-4E15-9813-B75BFD1413DA}" type="parTrans" cxnId="{EE4F15C4-4366-4892-B301-1E1391FA96CF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301A429-D438-4AFB-BC4A-B22FCDFDA0E8}" type="sibTrans" cxnId="{EE4F15C4-4366-4892-B301-1E1391FA96C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F0EEAD57-E458-4AD4-8536-CFB48E083619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التسلسلي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7C5DD953-20D0-4563-A568-1D51CEC72ACF}" type="parTrans" cxnId="{B1DDF835-862F-4A45-953B-6B76BC1012E2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F8C0354-8057-4A8A-853B-22847B29B7BF}" type="sibTrans" cxnId="{B1DDF835-862F-4A45-953B-6B76BC1012E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643DA167-6CED-4952-A261-ACF5BF376C23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المقاول الاحتوائي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3AF14DB2-FB6C-482A-A6A2-9DC9550E24B3}" type="parTrans" cxnId="{87CFF0ED-40B4-4307-A2D0-A2DDE51C04E4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4558A96-2625-4FAB-9CE8-614B9BC180CC}" type="sibTrans" cxnId="{87CFF0ED-40B4-4307-A2D0-A2DDE51C04E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71A14BA-F053-471A-904B-98F90F7ACE79}" type="pres">
      <dgm:prSet presAssocID="{EE94C2CC-4F13-4682-BEFD-8ADCECF860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4EDCF5-FBBB-4A3A-B175-BE5F9F42BD12}" type="pres">
      <dgm:prSet presAssocID="{500ECF0C-BB8F-40F4-92A1-BFF65263F868}" presName="centerShape" presStyleLbl="node0" presStyleIdx="0" presStyleCnt="1" custScaleX="148558"/>
      <dgm:spPr/>
      <dgm:t>
        <a:bodyPr/>
        <a:lstStyle/>
        <a:p>
          <a:endParaRPr lang="fr-FR"/>
        </a:p>
      </dgm:t>
    </dgm:pt>
    <dgm:pt modelId="{7CA43992-CE90-42EF-928A-DE242D41ED6E}" type="pres">
      <dgm:prSet presAssocID="{FF48D94F-CE9C-4E15-9813-B75BFD1413DA}" presName="parTrans" presStyleLbl="sibTrans2D1" presStyleIdx="0" presStyleCnt="3"/>
      <dgm:spPr/>
      <dgm:t>
        <a:bodyPr/>
        <a:lstStyle/>
        <a:p>
          <a:endParaRPr lang="fr-FR"/>
        </a:p>
      </dgm:t>
    </dgm:pt>
    <dgm:pt modelId="{B6153B2F-50D4-42E5-82B8-F17E8B4E5D68}" type="pres">
      <dgm:prSet presAssocID="{FF48D94F-CE9C-4E15-9813-B75BFD1413DA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2D4ABBD5-00FF-425A-AC12-E7D13E07AF6C}" type="pres">
      <dgm:prSet presAssocID="{F85709D1-4CC2-47A4-991B-81EA3A52A70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0887E4-3F8E-46EC-9A72-F7103F06A295}" type="pres">
      <dgm:prSet presAssocID="{7C5DD953-20D0-4563-A568-1D51CEC72ACF}" presName="parTrans" presStyleLbl="sibTrans2D1" presStyleIdx="1" presStyleCnt="3"/>
      <dgm:spPr/>
      <dgm:t>
        <a:bodyPr/>
        <a:lstStyle/>
        <a:p>
          <a:endParaRPr lang="fr-FR"/>
        </a:p>
      </dgm:t>
    </dgm:pt>
    <dgm:pt modelId="{ECB0838B-1717-43BB-8E62-30FCACEFBCE8}" type="pres">
      <dgm:prSet presAssocID="{7C5DD953-20D0-4563-A568-1D51CEC72AC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870C534F-D8D5-42CE-936C-67CE98011191}" type="pres">
      <dgm:prSet presAssocID="{F0EEAD57-E458-4AD4-8536-CFB48E08361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B06A21-1E88-482F-8EB6-07D3F86511E9}" type="pres">
      <dgm:prSet presAssocID="{3AF14DB2-FB6C-482A-A6A2-9DC9550E24B3}" presName="parTrans" presStyleLbl="sibTrans2D1" presStyleIdx="2" presStyleCnt="3"/>
      <dgm:spPr/>
      <dgm:t>
        <a:bodyPr/>
        <a:lstStyle/>
        <a:p>
          <a:endParaRPr lang="fr-FR"/>
        </a:p>
      </dgm:t>
    </dgm:pt>
    <dgm:pt modelId="{69EA0B7E-4524-469D-87ED-311AFBBA205E}" type="pres">
      <dgm:prSet presAssocID="{3AF14DB2-FB6C-482A-A6A2-9DC9550E24B3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DDC88DC8-FE82-434E-8279-B647D0A643B7}" type="pres">
      <dgm:prSet presAssocID="{643DA167-6CED-4952-A261-ACF5BF376C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21CC333-3EE8-4A97-B524-305DEB70BF3E}" type="presOf" srcId="{F0EEAD57-E458-4AD4-8536-CFB48E083619}" destId="{870C534F-D8D5-42CE-936C-67CE98011191}" srcOrd="0" destOrd="0" presId="urn:microsoft.com/office/officeart/2005/8/layout/radial5"/>
    <dgm:cxn modelId="{87CFF0ED-40B4-4307-A2D0-A2DDE51C04E4}" srcId="{500ECF0C-BB8F-40F4-92A1-BFF65263F868}" destId="{643DA167-6CED-4952-A261-ACF5BF376C23}" srcOrd="2" destOrd="0" parTransId="{3AF14DB2-FB6C-482A-A6A2-9DC9550E24B3}" sibTransId="{64558A96-2625-4FAB-9CE8-614B9BC180CC}"/>
    <dgm:cxn modelId="{6CA7E0F8-48CB-4C1D-9962-A6441B478A38}" type="presOf" srcId="{500ECF0C-BB8F-40F4-92A1-BFF65263F868}" destId="{344EDCF5-FBBB-4A3A-B175-BE5F9F42BD12}" srcOrd="0" destOrd="0" presId="urn:microsoft.com/office/officeart/2005/8/layout/radial5"/>
    <dgm:cxn modelId="{A8511945-2DC4-4CCF-8E82-F045D1EC001E}" srcId="{EE94C2CC-4F13-4682-BEFD-8ADCECF8602D}" destId="{500ECF0C-BB8F-40F4-92A1-BFF65263F868}" srcOrd="0" destOrd="0" parTransId="{7AE1B08C-57AF-4111-8F3A-4DF5C903DD0D}" sibTransId="{80234626-1AAA-4824-B0EB-5D5D47D9C7DF}"/>
    <dgm:cxn modelId="{5D04DFF1-BF36-4D6B-9612-7D0B13CFFB98}" type="presOf" srcId="{F85709D1-4CC2-47A4-991B-81EA3A52A700}" destId="{2D4ABBD5-00FF-425A-AC12-E7D13E07AF6C}" srcOrd="0" destOrd="0" presId="urn:microsoft.com/office/officeart/2005/8/layout/radial5"/>
    <dgm:cxn modelId="{EFA85A35-ECB8-4F9D-B6E3-32B7F35180EC}" type="presOf" srcId="{FF48D94F-CE9C-4E15-9813-B75BFD1413DA}" destId="{B6153B2F-50D4-42E5-82B8-F17E8B4E5D68}" srcOrd="1" destOrd="0" presId="urn:microsoft.com/office/officeart/2005/8/layout/radial5"/>
    <dgm:cxn modelId="{9D81B55E-1B0C-48D4-AE9C-65B871D7F106}" type="presOf" srcId="{7C5DD953-20D0-4563-A568-1D51CEC72ACF}" destId="{ECB0838B-1717-43BB-8E62-30FCACEFBCE8}" srcOrd="1" destOrd="0" presId="urn:microsoft.com/office/officeart/2005/8/layout/radial5"/>
    <dgm:cxn modelId="{EE4F15C4-4366-4892-B301-1E1391FA96CF}" srcId="{500ECF0C-BB8F-40F4-92A1-BFF65263F868}" destId="{F85709D1-4CC2-47A4-991B-81EA3A52A700}" srcOrd="0" destOrd="0" parTransId="{FF48D94F-CE9C-4E15-9813-B75BFD1413DA}" sibTransId="{5301A429-D438-4AFB-BC4A-B22FCDFDA0E8}"/>
    <dgm:cxn modelId="{277D3671-FFF3-4F88-B2A5-E4E7AA71B4BC}" type="presOf" srcId="{EE94C2CC-4F13-4682-BEFD-8ADCECF8602D}" destId="{971A14BA-F053-471A-904B-98F90F7ACE79}" srcOrd="0" destOrd="0" presId="urn:microsoft.com/office/officeart/2005/8/layout/radial5"/>
    <dgm:cxn modelId="{51B49F37-B710-4EED-BB30-026C98D2B960}" type="presOf" srcId="{3AF14DB2-FB6C-482A-A6A2-9DC9550E24B3}" destId="{25B06A21-1E88-482F-8EB6-07D3F86511E9}" srcOrd="0" destOrd="0" presId="urn:microsoft.com/office/officeart/2005/8/layout/radial5"/>
    <dgm:cxn modelId="{C3A0E816-CF3F-4F49-959D-9F019517007C}" type="presOf" srcId="{3AF14DB2-FB6C-482A-A6A2-9DC9550E24B3}" destId="{69EA0B7E-4524-469D-87ED-311AFBBA205E}" srcOrd="1" destOrd="0" presId="urn:microsoft.com/office/officeart/2005/8/layout/radial5"/>
    <dgm:cxn modelId="{F84A0AC0-0726-4461-B1D7-304B5EFED7EB}" type="presOf" srcId="{643DA167-6CED-4952-A261-ACF5BF376C23}" destId="{DDC88DC8-FE82-434E-8279-B647D0A643B7}" srcOrd="0" destOrd="0" presId="urn:microsoft.com/office/officeart/2005/8/layout/radial5"/>
    <dgm:cxn modelId="{C8FE91DF-EE60-4995-AF6A-502409B44728}" type="presOf" srcId="{FF48D94F-CE9C-4E15-9813-B75BFD1413DA}" destId="{7CA43992-CE90-42EF-928A-DE242D41ED6E}" srcOrd="0" destOrd="0" presId="urn:microsoft.com/office/officeart/2005/8/layout/radial5"/>
    <dgm:cxn modelId="{B1DDF835-862F-4A45-953B-6B76BC1012E2}" srcId="{500ECF0C-BB8F-40F4-92A1-BFF65263F868}" destId="{F0EEAD57-E458-4AD4-8536-CFB48E083619}" srcOrd="1" destOrd="0" parTransId="{7C5DD953-20D0-4563-A568-1D51CEC72ACF}" sibTransId="{6F8C0354-8057-4A8A-853B-22847B29B7BF}"/>
    <dgm:cxn modelId="{4D924A40-EA1B-4871-ADB0-F1977171052D}" type="presOf" srcId="{7C5DD953-20D0-4563-A568-1D51CEC72ACF}" destId="{FA0887E4-3F8E-46EC-9A72-F7103F06A295}" srcOrd="0" destOrd="0" presId="urn:microsoft.com/office/officeart/2005/8/layout/radial5"/>
    <dgm:cxn modelId="{F58D5837-CFDB-47E5-90AA-5CA5C3684AC1}" type="presParOf" srcId="{971A14BA-F053-471A-904B-98F90F7ACE79}" destId="{344EDCF5-FBBB-4A3A-B175-BE5F9F42BD12}" srcOrd="0" destOrd="0" presId="urn:microsoft.com/office/officeart/2005/8/layout/radial5"/>
    <dgm:cxn modelId="{B92F8B6C-23AE-4DFC-8080-FD68706E97A4}" type="presParOf" srcId="{971A14BA-F053-471A-904B-98F90F7ACE79}" destId="{7CA43992-CE90-42EF-928A-DE242D41ED6E}" srcOrd="1" destOrd="0" presId="urn:microsoft.com/office/officeart/2005/8/layout/radial5"/>
    <dgm:cxn modelId="{958834A1-7FF5-4536-A25B-06A2AEC93C3D}" type="presParOf" srcId="{7CA43992-CE90-42EF-928A-DE242D41ED6E}" destId="{B6153B2F-50D4-42E5-82B8-F17E8B4E5D68}" srcOrd="0" destOrd="0" presId="urn:microsoft.com/office/officeart/2005/8/layout/radial5"/>
    <dgm:cxn modelId="{C84BAA91-7BC5-4E5B-8ED6-B88883696D04}" type="presParOf" srcId="{971A14BA-F053-471A-904B-98F90F7ACE79}" destId="{2D4ABBD5-00FF-425A-AC12-E7D13E07AF6C}" srcOrd="2" destOrd="0" presId="urn:microsoft.com/office/officeart/2005/8/layout/radial5"/>
    <dgm:cxn modelId="{EE5D7802-BAA4-4F7E-A3CB-E35A886C38DB}" type="presParOf" srcId="{971A14BA-F053-471A-904B-98F90F7ACE79}" destId="{FA0887E4-3F8E-46EC-9A72-F7103F06A295}" srcOrd="3" destOrd="0" presId="urn:microsoft.com/office/officeart/2005/8/layout/radial5"/>
    <dgm:cxn modelId="{2EB8B7A0-4B06-42E6-9CA9-101D8F25CC46}" type="presParOf" srcId="{FA0887E4-3F8E-46EC-9A72-F7103F06A295}" destId="{ECB0838B-1717-43BB-8E62-30FCACEFBCE8}" srcOrd="0" destOrd="0" presId="urn:microsoft.com/office/officeart/2005/8/layout/radial5"/>
    <dgm:cxn modelId="{BD2BDFD3-286F-4164-B319-5CF5DB5DD1E2}" type="presParOf" srcId="{971A14BA-F053-471A-904B-98F90F7ACE79}" destId="{870C534F-D8D5-42CE-936C-67CE98011191}" srcOrd="4" destOrd="0" presId="urn:microsoft.com/office/officeart/2005/8/layout/radial5"/>
    <dgm:cxn modelId="{32DD62F4-515F-4ECD-B249-E5DD87AEBFD2}" type="presParOf" srcId="{971A14BA-F053-471A-904B-98F90F7ACE79}" destId="{25B06A21-1E88-482F-8EB6-07D3F86511E9}" srcOrd="5" destOrd="0" presId="urn:microsoft.com/office/officeart/2005/8/layout/radial5"/>
    <dgm:cxn modelId="{54B941B9-054F-4009-B267-857FBF681D0B}" type="presParOf" srcId="{25B06A21-1E88-482F-8EB6-07D3F86511E9}" destId="{69EA0B7E-4524-469D-87ED-311AFBBA205E}" srcOrd="0" destOrd="0" presId="urn:microsoft.com/office/officeart/2005/8/layout/radial5"/>
    <dgm:cxn modelId="{AAFB7D2F-0DD8-402E-A15F-E34031F33CF9}" type="presParOf" srcId="{971A14BA-F053-471A-904B-98F90F7ACE79}" destId="{DDC88DC8-FE82-434E-8279-B647D0A643B7}" srcOrd="6" destOrd="0" presId="urn:microsoft.com/office/officeart/2005/8/layout/radial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81FCFC-74A9-43F2-9E5A-08E1AB547DBD}" type="doc">
      <dgm:prSet loTypeId="urn:microsoft.com/office/officeart/2005/8/layout/equation1" loCatId="relationship" qsTypeId="urn:microsoft.com/office/officeart/2005/8/quickstyle/3d4" qsCatId="3D" csTypeId="urn:microsoft.com/office/officeart/2005/8/colors/accent1_2" csCatId="accent1" phldr="1"/>
      <dgm:spPr/>
    </dgm:pt>
    <dgm:pt modelId="{B468B5AD-A44E-41A4-9147-771780054F9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تحقيق الربح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B4D7CAA-2A1F-4B41-B108-2B0D5C2B1461}" type="parTrans" cxnId="{FE720E68-69AD-492A-B255-5997FDFA06D3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A8D87071-C40A-43D1-8E40-CE2BD0F29A80}" type="sibTrans" cxnId="{FE720E68-69AD-492A-B255-5997FDFA06D3}">
      <dgm:prSet custT="1"/>
      <dgm:spPr/>
      <dgm:t>
        <a:bodyPr/>
        <a:lstStyle/>
        <a:p>
          <a:endParaRPr lang="fr-FR" sz="900" b="1">
            <a:latin typeface="Sakkal Majalla" pitchFamily="2" charset="-78"/>
            <a:cs typeface="Sakkal Majalla" pitchFamily="2" charset="-78"/>
          </a:endParaRPr>
        </a:p>
      </dgm:t>
    </dgm:pt>
    <dgm:pt modelId="{92F974DB-0337-4843-80CB-AEE556096CB2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فكرة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8C99E0C-EA60-4171-AFE5-22182AC140A1}" type="parTrans" cxnId="{36604389-24BB-4E0A-8C07-D77C033BA25D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B5095107-A2AC-481F-A6C5-4933150A3952}" type="sibTrans" cxnId="{36604389-24BB-4E0A-8C07-D77C033BA25D}">
      <dgm:prSet custT="1"/>
      <dgm:spPr/>
      <dgm:t>
        <a:bodyPr/>
        <a:lstStyle/>
        <a:p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3F322E1-981C-4B05-B5B4-DA00C55E5B78}">
      <dgm:prSet phldrT="[Texte]" custT="1"/>
      <dgm:spPr/>
      <dgm:t>
        <a:bodyPr/>
        <a:lstStyle/>
        <a:p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المقاولاتية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BE19E560-1A15-4DEC-BE7F-C8F92C6C5FB4}" type="parTrans" cxnId="{14F755BC-7FF5-4F40-89C9-0DFB3E73D1D0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F0850FB5-AA1C-4E41-8D2C-0A298598B8A6}" type="sibTrans" cxnId="{14F755BC-7FF5-4F40-89C9-0DFB3E73D1D0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E85C0F2C-7B0B-475F-8496-0574FBC2D91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إبداع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7BFE13B-C33A-4C2B-B781-C41A98C7CECF}" type="parTrans" cxnId="{DCEE3D07-C64C-48A5-958D-051A1B2DDABE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D3CA49D1-9C62-4CDE-8160-994C99DD47D0}" type="sibTrans" cxnId="{DCEE3D07-C64C-48A5-958D-051A1B2DDABE}">
      <dgm:prSet custT="1"/>
      <dgm:spPr/>
      <dgm:t>
        <a:bodyPr/>
        <a:lstStyle/>
        <a:p>
          <a:endParaRPr lang="fr-FR" sz="900" b="1">
            <a:latin typeface="Sakkal Majalla" pitchFamily="2" charset="-78"/>
            <a:cs typeface="Sakkal Majalla" pitchFamily="2" charset="-78"/>
          </a:endParaRPr>
        </a:p>
      </dgm:t>
    </dgm:pt>
    <dgm:pt modelId="{A0A5D485-AB75-400E-A846-E4D5D0CC778A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تحمل المخاطر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7F215934-FEBE-47D3-B84A-2441F5F7ABE8}" type="parTrans" cxnId="{91799DCB-C1F8-435B-84C4-B319F0D4F744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1A8984CE-72DC-4D3B-990D-BC916A5CAAB8}" type="sibTrans" cxnId="{91799DCB-C1F8-435B-84C4-B319F0D4F744}">
      <dgm:prSet custT="1"/>
      <dgm:spPr/>
      <dgm:t>
        <a:bodyPr/>
        <a:lstStyle/>
        <a:p>
          <a:endParaRPr lang="fr-FR" sz="900" b="1">
            <a:latin typeface="Sakkal Majalla" pitchFamily="2" charset="-78"/>
            <a:cs typeface="Sakkal Majalla" pitchFamily="2" charset="-78"/>
          </a:endParaRPr>
        </a:p>
      </dgm:t>
    </dgm:pt>
    <dgm:pt modelId="{AD90B1A8-D343-4806-A9CD-51EA410D0D8B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التجسيد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C0F183A6-37D0-4D5B-A55C-9A62125E66BE}" type="parTrans" cxnId="{CC4C5848-6AF3-46D4-A4DA-932844714653}">
      <dgm:prSet/>
      <dgm:spPr/>
      <dgm:t>
        <a:bodyPr/>
        <a:lstStyle/>
        <a:p>
          <a:endParaRPr lang="fr-FR" sz="2400" b="1">
            <a:latin typeface="Sakkal Majalla" pitchFamily="2" charset="-78"/>
            <a:cs typeface="Sakkal Majalla" pitchFamily="2" charset="-78"/>
          </a:endParaRPr>
        </a:p>
      </dgm:t>
    </dgm:pt>
    <dgm:pt modelId="{B4941283-BA56-45A3-80EC-CC2515A8869E}" type="sibTrans" cxnId="{CC4C5848-6AF3-46D4-A4DA-932844714653}">
      <dgm:prSet custT="1"/>
      <dgm:spPr/>
      <dgm:t>
        <a:bodyPr/>
        <a:lstStyle/>
        <a:p>
          <a:endParaRPr lang="fr-FR" sz="900" b="1">
            <a:latin typeface="Sakkal Majalla" pitchFamily="2" charset="-78"/>
            <a:cs typeface="Sakkal Majalla" pitchFamily="2" charset="-78"/>
          </a:endParaRPr>
        </a:p>
      </dgm:t>
    </dgm:pt>
    <dgm:pt modelId="{20060BF6-14FC-44BC-A029-FC748A15E308}" type="pres">
      <dgm:prSet presAssocID="{AC81FCFC-74A9-43F2-9E5A-08E1AB547DBD}" presName="linearFlow" presStyleCnt="0">
        <dgm:presLayoutVars>
          <dgm:dir/>
          <dgm:resizeHandles val="exact"/>
        </dgm:presLayoutVars>
      </dgm:prSet>
      <dgm:spPr/>
    </dgm:pt>
    <dgm:pt modelId="{DDBD6DB7-188D-4ACA-8EDB-4084A7AA8BF5}" type="pres">
      <dgm:prSet presAssocID="{B468B5AD-A44E-41A4-9147-771780054F9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30881-7AEA-420F-9857-BA2CB075E77E}" type="pres">
      <dgm:prSet presAssocID="{A8D87071-C40A-43D1-8E40-CE2BD0F29A80}" presName="spacerL" presStyleCnt="0"/>
      <dgm:spPr/>
    </dgm:pt>
    <dgm:pt modelId="{27E58647-3680-41B4-B561-A744BF9BD0AB}" type="pres">
      <dgm:prSet presAssocID="{A8D87071-C40A-43D1-8E40-CE2BD0F29A80}" presName="sibTrans" presStyleLbl="sibTrans2D1" presStyleIdx="0" presStyleCnt="5"/>
      <dgm:spPr/>
      <dgm:t>
        <a:bodyPr/>
        <a:lstStyle/>
        <a:p>
          <a:endParaRPr lang="fr-FR"/>
        </a:p>
      </dgm:t>
    </dgm:pt>
    <dgm:pt modelId="{24C028D9-DF2A-4EFC-B666-89AA18C16E68}" type="pres">
      <dgm:prSet presAssocID="{A8D87071-C40A-43D1-8E40-CE2BD0F29A80}" presName="spacerR" presStyleCnt="0"/>
      <dgm:spPr/>
    </dgm:pt>
    <dgm:pt modelId="{0D15F43B-A34C-4EB9-AA9C-D098EFD50154}" type="pres">
      <dgm:prSet presAssocID="{A0A5D485-AB75-400E-A846-E4D5D0CC778A}" presName="node" presStyleLbl="node1" presStyleIdx="1" presStyleCnt="6" custScaleX="123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95148A-DCB7-451B-8B85-50BA5A1DB428}" type="pres">
      <dgm:prSet presAssocID="{1A8984CE-72DC-4D3B-990D-BC916A5CAAB8}" presName="spacerL" presStyleCnt="0"/>
      <dgm:spPr/>
    </dgm:pt>
    <dgm:pt modelId="{EEF4FBC9-C800-42AE-87C1-5CE7AC2B7C8E}" type="pres">
      <dgm:prSet presAssocID="{1A8984CE-72DC-4D3B-990D-BC916A5CAAB8}" presName="sibTrans" presStyleLbl="sibTrans2D1" presStyleIdx="1" presStyleCnt="5"/>
      <dgm:spPr/>
      <dgm:t>
        <a:bodyPr/>
        <a:lstStyle/>
        <a:p>
          <a:endParaRPr lang="fr-FR"/>
        </a:p>
      </dgm:t>
    </dgm:pt>
    <dgm:pt modelId="{DA0F351B-0D8E-4147-BD30-AA1BC98F025E}" type="pres">
      <dgm:prSet presAssocID="{1A8984CE-72DC-4D3B-990D-BC916A5CAAB8}" presName="spacerR" presStyleCnt="0"/>
      <dgm:spPr/>
    </dgm:pt>
    <dgm:pt modelId="{B417D9AD-9934-4491-BF13-6FD006E9FA16}" type="pres">
      <dgm:prSet presAssocID="{AD90B1A8-D343-4806-A9CD-51EA410D0D8B}" presName="node" presStyleLbl="node1" presStyleIdx="2" presStyleCnt="6" custScaleX="130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7B04-5DD1-4B60-B447-FF7F9344E6E3}" type="pres">
      <dgm:prSet presAssocID="{B4941283-BA56-45A3-80EC-CC2515A8869E}" presName="spacerL" presStyleCnt="0"/>
      <dgm:spPr/>
    </dgm:pt>
    <dgm:pt modelId="{D1F86AB5-9DBB-43FD-BEAE-566AD5C7D346}" type="pres">
      <dgm:prSet presAssocID="{B4941283-BA56-45A3-80EC-CC2515A8869E}" presName="sibTrans" presStyleLbl="sibTrans2D1" presStyleIdx="2" presStyleCnt="5"/>
      <dgm:spPr/>
      <dgm:t>
        <a:bodyPr/>
        <a:lstStyle/>
        <a:p>
          <a:endParaRPr lang="fr-FR"/>
        </a:p>
      </dgm:t>
    </dgm:pt>
    <dgm:pt modelId="{668703AE-B8FB-48D7-8FDE-0A1D9A0CF617}" type="pres">
      <dgm:prSet presAssocID="{B4941283-BA56-45A3-80EC-CC2515A8869E}" presName="spacerR" presStyleCnt="0"/>
      <dgm:spPr/>
    </dgm:pt>
    <dgm:pt modelId="{7EBA9349-1D78-42FA-A729-BFA3A435FF9E}" type="pres">
      <dgm:prSet presAssocID="{E85C0F2C-7B0B-475F-8496-0574FBC2D9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91BD9B-DAEB-4CD3-A2CA-DB49118CF8C4}" type="pres">
      <dgm:prSet presAssocID="{D3CA49D1-9C62-4CDE-8160-994C99DD47D0}" presName="spacerL" presStyleCnt="0"/>
      <dgm:spPr/>
    </dgm:pt>
    <dgm:pt modelId="{5078291D-E673-47B1-A329-DED522159C15}" type="pres">
      <dgm:prSet presAssocID="{D3CA49D1-9C62-4CDE-8160-994C99DD47D0}" presName="sibTrans" presStyleLbl="sibTrans2D1" presStyleIdx="3" presStyleCnt="5"/>
      <dgm:spPr/>
      <dgm:t>
        <a:bodyPr/>
        <a:lstStyle/>
        <a:p>
          <a:endParaRPr lang="fr-FR"/>
        </a:p>
      </dgm:t>
    </dgm:pt>
    <dgm:pt modelId="{E16DE878-67B1-4285-85F9-8D80C42477F7}" type="pres">
      <dgm:prSet presAssocID="{D3CA49D1-9C62-4CDE-8160-994C99DD47D0}" presName="spacerR" presStyleCnt="0"/>
      <dgm:spPr/>
    </dgm:pt>
    <dgm:pt modelId="{3551D0D4-2A39-4EEC-80D7-35DAF7BC405A}" type="pres">
      <dgm:prSet presAssocID="{92F974DB-0337-4843-80CB-AEE556096C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0D5D22-3FAB-4BDA-9BAD-1CA4FB3FB763}" type="pres">
      <dgm:prSet presAssocID="{B5095107-A2AC-481F-A6C5-4933150A3952}" presName="spacerL" presStyleCnt="0"/>
      <dgm:spPr/>
    </dgm:pt>
    <dgm:pt modelId="{5F4354D8-37B0-4FA3-8C9B-854E7B683191}" type="pres">
      <dgm:prSet presAssocID="{B5095107-A2AC-481F-A6C5-4933150A3952}" presName="sibTrans" presStyleLbl="sibTrans2D1" presStyleIdx="4" presStyleCnt="5"/>
      <dgm:spPr/>
      <dgm:t>
        <a:bodyPr/>
        <a:lstStyle/>
        <a:p>
          <a:endParaRPr lang="fr-FR"/>
        </a:p>
      </dgm:t>
    </dgm:pt>
    <dgm:pt modelId="{03D6F42E-9579-4BE0-A47B-01798D7E7DF3}" type="pres">
      <dgm:prSet presAssocID="{B5095107-A2AC-481F-A6C5-4933150A3952}" presName="spacerR" presStyleCnt="0"/>
      <dgm:spPr/>
    </dgm:pt>
    <dgm:pt modelId="{14B42F8C-4A8C-4332-AFF2-C7ABD3E4A02C}" type="pres">
      <dgm:prSet presAssocID="{73F322E1-981C-4B05-B5B4-DA00C55E5B78}" presName="node" presStyleLbl="node1" presStyleIdx="5" presStyleCnt="6" custScaleX="136951" custScaleY="128872" custLinFactX="51" custLinFactNeighborX="100000" custLinFactNeighborY="2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C9F5457-602B-4165-8377-72ABD343B9B1}" type="presOf" srcId="{B4941283-BA56-45A3-80EC-CC2515A8869E}" destId="{D1F86AB5-9DBB-43FD-BEAE-566AD5C7D346}" srcOrd="0" destOrd="0" presId="urn:microsoft.com/office/officeart/2005/8/layout/equation1"/>
    <dgm:cxn modelId="{FE720E68-69AD-492A-B255-5997FDFA06D3}" srcId="{AC81FCFC-74A9-43F2-9E5A-08E1AB547DBD}" destId="{B468B5AD-A44E-41A4-9147-771780054F96}" srcOrd="0" destOrd="0" parTransId="{9B4D7CAA-2A1F-4B41-B108-2B0D5C2B1461}" sibTransId="{A8D87071-C40A-43D1-8E40-CE2BD0F29A80}"/>
    <dgm:cxn modelId="{CC4C5848-6AF3-46D4-A4DA-932844714653}" srcId="{AC81FCFC-74A9-43F2-9E5A-08E1AB547DBD}" destId="{AD90B1A8-D343-4806-A9CD-51EA410D0D8B}" srcOrd="2" destOrd="0" parTransId="{C0F183A6-37D0-4D5B-A55C-9A62125E66BE}" sibTransId="{B4941283-BA56-45A3-80EC-CC2515A8869E}"/>
    <dgm:cxn modelId="{19DAB44C-D722-446E-BC48-0FBC4F4AD90A}" type="presOf" srcId="{73F322E1-981C-4B05-B5B4-DA00C55E5B78}" destId="{14B42F8C-4A8C-4332-AFF2-C7ABD3E4A02C}" srcOrd="0" destOrd="0" presId="urn:microsoft.com/office/officeart/2005/8/layout/equation1"/>
    <dgm:cxn modelId="{DFDC4E95-FC36-4687-ACBB-6A8970B51493}" type="presOf" srcId="{E85C0F2C-7B0B-475F-8496-0574FBC2D91E}" destId="{7EBA9349-1D78-42FA-A729-BFA3A435FF9E}" srcOrd="0" destOrd="0" presId="urn:microsoft.com/office/officeart/2005/8/layout/equation1"/>
    <dgm:cxn modelId="{DCEE3D07-C64C-48A5-958D-051A1B2DDABE}" srcId="{AC81FCFC-74A9-43F2-9E5A-08E1AB547DBD}" destId="{E85C0F2C-7B0B-475F-8496-0574FBC2D91E}" srcOrd="3" destOrd="0" parTransId="{37BFE13B-C33A-4C2B-B781-C41A98C7CECF}" sibTransId="{D3CA49D1-9C62-4CDE-8160-994C99DD47D0}"/>
    <dgm:cxn modelId="{91776F90-EF31-4155-9EF5-3F4C7F57C623}" type="presOf" srcId="{AD90B1A8-D343-4806-A9CD-51EA410D0D8B}" destId="{B417D9AD-9934-4491-BF13-6FD006E9FA16}" srcOrd="0" destOrd="0" presId="urn:microsoft.com/office/officeart/2005/8/layout/equation1"/>
    <dgm:cxn modelId="{181625E0-7A5B-449F-8664-033C768ED0AD}" type="presOf" srcId="{B468B5AD-A44E-41A4-9147-771780054F96}" destId="{DDBD6DB7-188D-4ACA-8EDB-4084A7AA8BF5}" srcOrd="0" destOrd="0" presId="urn:microsoft.com/office/officeart/2005/8/layout/equation1"/>
    <dgm:cxn modelId="{D315C1F2-005F-4D8C-BB79-E6E923741DAC}" type="presOf" srcId="{B5095107-A2AC-481F-A6C5-4933150A3952}" destId="{5F4354D8-37B0-4FA3-8C9B-854E7B683191}" srcOrd="0" destOrd="0" presId="urn:microsoft.com/office/officeart/2005/8/layout/equation1"/>
    <dgm:cxn modelId="{14F755BC-7FF5-4F40-89C9-0DFB3E73D1D0}" srcId="{AC81FCFC-74A9-43F2-9E5A-08E1AB547DBD}" destId="{73F322E1-981C-4B05-B5B4-DA00C55E5B78}" srcOrd="5" destOrd="0" parTransId="{BE19E560-1A15-4DEC-BE7F-C8F92C6C5FB4}" sibTransId="{F0850FB5-AA1C-4E41-8D2C-0A298598B8A6}"/>
    <dgm:cxn modelId="{14DACFE7-367A-4EEE-9F4F-7C1F46094743}" type="presOf" srcId="{D3CA49D1-9C62-4CDE-8160-994C99DD47D0}" destId="{5078291D-E673-47B1-A329-DED522159C15}" srcOrd="0" destOrd="0" presId="urn:microsoft.com/office/officeart/2005/8/layout/equation1"/>
    <dgm:cxn modelId="{7CA9200B-3D90-48AD-B6E0-7224C6B985F1}" type="presOf" srcId="{AC81FCFC-74A9-43F2-9E5A-08E1AB547DBD}" destId="{20060BF6-14FC-44BC-A029-FC748A15E308}" srcOrd="0" destOrd="0" presId="urn:microsoft.com/office/officeart/2005/8/layout/equation1"/>
    <dgm:cxn modelId="{9AAE6CF2-E514-42F0-A6A7-3FB52B745623}" type="presOf" srcId="{A8D87071-C40A-43D1-8E40-CE2BD0F29A80}" destId="{27E58647-3680-41B4-B561-A744BF9BD0AB}" srcOrd="0" destOrd="0" presId="urn:microsoft.com/office/officeart/2005/8/layout/equation1"/>
    <dgm:cxn modelId="{C06EDBD3-AECB-42FD-B352-00982379DD46}" type="presOf" srcId="{1A8984CE-72DC-4D3B-990D-BC916A5CAAB8}" destId="{EEF4FBC9-C800-42AE-87C1-5CE7AC2B7C8E}" srcOrd="0" destOrd="0" presId="urn:microsoft.com/office/officeart/2005/8/layout/equation1"/>
    <dgm:cxn modelId="{F86AF333-E61D-4543-A172-F867B2D1B9FF}" type="presOf" srcId="{A0A5D485-AB75-400E-A846-E4D5D0CC778A}" destId="{0D15F43B-A34C-4EB9-AA9C-D098EFD50154}" srcOrd="0" destOrd="0" presId="urn:microsoft.com/office/officeart/2005/8/layout/equation1"/>
    <dgm:cxn modelId="{BCDF0CC0-6D50-4C0D-829D-EF3347A0A5B5}" type="presOf" srcId="{92F974DB-0337-4843-80CB-AEE556096CB2}" destId="{3551D0D4-2A39-4EEC-80D7-35DAF7BC405A}" srcOrd="0" destOrd="0" presId="urn:microsoft.com/office/officeart/2005/8/layout/equation1"/>
    <dgm:cxn modelId="{36604389-24BB-4E0A-8C07-D77C033BA25D}" srcId="{AC81FCFC-74A9-43F2-9E5A-08E1AB547DBD}" destId="{92F974DB-0337-4843-80CB-AEE556096CB2}" srcOrd="4" destOrd="0" parTransId="{08C99E0C-EA60-4171-AFE5-22182AC140A1}" sibTransId="{B5095107-A2AC-481F-A6C5-4933150A3952}"/>
    <dgm:cxn modelId="{91799DCB-C1F8-435B-84C4-B319F0D4F744}" srcId="{AC81FCFC-74A9-43F2-9E5A-08E1AB547DBD}" destId="{A0A5D485-AB75-400E-A846-E4D5D0CC778A}" srcOrd="1" destOrd="0" parTransId="{7F215934-FEBE-47D3-B84A-2441F5F7ABE8}" sibTransId="{1A8984CE-72DC-4D3B-990D-BC916A5CAAB8}"/>
    <dgm:cxn modelId="{8AF4711A-3DBB-4AEF-80FC-7E408059C7AC}" type="presParOf" srcId="{20060BF6-14FC-44BC-A029-FC748A15E308}" destId="{DDBD6DB7-188D-4ACA-8EDB-4084A7AA8BF5}" srcOrd="0" destOrd="0" presId="urn:microsoft.com/office/officeart/2005/8/layout/equation1"/>
    <dgm:cxn modelId="{96BEF1ED-DE3E-4C3A-B6BA-65E04C39019C}" type="presParOf" srcId="{20060BF6-14FC-44BC-A029-FC748A15E308}" destId="{F7230881-7AEA-420F-9857-BA2CB075E77E}" srcOrd="1" destOrd="0" presId="urn:microsoft.com/office/officeart/2005/8/layout/equation1"/>
    <dgm:cxn modelId="{99B4C0BE-475C-4C1A-B6E0-9A4003678D7B}" type="presParOf" srcId="{20060BF6-14FC-44BC-A029-FC748A15E308}" destId="{27E58647-3680-41B4-B561-A744BF9BD0AB}" srcOrd="2" destOrd="0" presId="urn:microsoft.com/office/officeart/2005/8/layout/equation1"/>
    <dgm:cxn modelId="{1B30D6B4-B237-4CF5-8705-0B69BC81F5CB}" type="presParOf" srcId="{20060BF6-14FC-44BC-A029-FC748A15E308}" destId="{24C028D9-DF2A-4EFC-B666-89AA18C16E68}" srcOrd="3" destOrd="0" presId="urn:microsoft.com/office/officeart/2005/8/layout/equation1"/>
    <dgm:cxn modelId="{ADB4440A-AE53-4CDE-8808-284273CEE4D6}" type="presParOf" srcId="{20060BF6-14FC-44BC-A029-FC748A15E308}" destId="{0D15F43B-A34C-4EB9-AA9C-D098EFD50154}" srcOrd="4" destOrd="0" presId="urn:microsoft.com/office/officeart/2005/8/layout/equation1"/>
    <dgm:cxn modelId="{CA2E8574-8B3F-4770-B45D-379FD4995B15}" type="presParOf" srcId="{20060BF6-14FC-44BC-A029-FC748A15E308}" destId="{5995148A-DCB7-451B-8B85-50BA5A1DB428}" srcOrd="5" destOrd="0" presId="urn:microsoft.com/office/officeart/2005/8/layout/equation1"/>
    <dgm:cxn modelId="{702B116E-B31A-40AB-8A22-C0B6D23A6A61}" type="presParOf" srcId="{20060BF6-14FC-44BC-A029-FC748A15E308}" destId="{EEF4FBC9-C800-42AE-87C1-5CE7AC2B7C8E}" srcOrd="6" destOrd="0" presId="urn:microsoft.com/office/officeart/2005/8/layout/equation1"/>
    <dgm:cxn modelId="{D6C8EAF7-CAC8-40F1-A5F1-95874ABD82C1}" type="presParOf" srcId="{20060BF6-14FC-44BC-A029-FC748A15E308}" destId="{DA0F351B-0D8E-4147-BD30-AA1BC98F025E}" srcOrd="7" destOrd="0" presId="urn:microsoft.com/office/officeart/2005/8/layout/equation1"/>
    <dgm:cxn modelId="{B2D98C04-3B44-443E-B99A-E7E4E06AA748}" type="presParOf" srcId="{20060BF6-14FC-44BC-A029-FC748A15E308}" destId="{B417D9AD-9934-4491-BF13-6FD006E9FA16}" srcOrd="8" destOrd="0" presId="urn:microsoft.com/office/officeart/2005/8/layout/equation1"/>
    <dgm:cxn modelId="{8AAAF272-BB9E-4D5F-9FC1-6EC6209E08B3}" type="presParOf" srcId="{20060BF6-14FC-44BC-A029-FC748A15E308}" destId="{F21E7B04-5DD1-4B60-B447-FF7F9344E6E3}" srcOrd="9" destOrd="0" presId="urn:microsoft.com/office/officeart/2005/8/layout/equation1"/>
    <dgm:cxn modelId="{71DB5846-F40B-48D2-94DE-6CB7B1BABD00}" type="presParOf" srcId="{20060BF6-14FC-44BC-A029-FC748A15E308}" destId="{D1F86AB5-9DBB-43FD-BEAE-566AD5C7D346}" srcOrd="10" destOrd="0" presId="urn:microsoft.com/office/officeart/2005/8/layout/equation1"/>
    <dgm:cxn modelId="{4927636E-033E-4810-B325-B0F4A5C19954}" type="presParOf" srcId="{20060BF6-14FC-44BC-A029-FC748A15E308}" destId="{668703AE-B8FB-48D7-8FDE-0A1D9A0CF617}" srcOrd="11" destOrd="0" presId="urn:microsoft.com/office/officeart/2005/8/layout/equation1"/>
    <dgm:cxn modelId="{0254D54C-12B6-444D-AD00-46E5C8F59B06}" type="presParOf" srcId="{20060BF6-14FC-44BC-A029-FC748A15E308}" destId="{7EBA9349-1D78-42FA-A729-BFA3A435FF9E}" srcOrd="12" destOrd="0" presId="urn:microsoft.com/office/officeart/2005/8/layout/equation1"/>
    <dgm:cxn modelId="{D99986FC-F5EA-47F3-B20F-C774BFA43713}" type="presParOf" srcId="{20060BF6-14FC-44BC-A029-FC748A15E308}" destId="{BF91BD9B-DAEB-4CD3-A2CA-DB49118CF8C4}" srcOrd="13" destOrd="0" presId="urn:microsoft.com/office/officeart/2005/8/layout/equation1"/>
    <dgm:cxn modelId="{65A02565-9E1A-4B22-8BD0-38701B573036}" type="presParOf" srcId="{20060BF6-14FC-44BC-A029-FC748A15E308}" destId="{5078291D-E673-47B1-A329-DED522159C15}" srcOrd="14" destOrd="0" presId="urn:microsoft.com/office/officeart/2005/8/layout/equation1"/>
    <dgm:cxn modelId="{A6E49828-8F30-4B71-8B36-22D23E483AEE}" type="presParOf" srcId="{20060BF6-14FC-44BC-A029-FC748A15E308}" destId="{E16DE878-67B1-4285-85F9-8D80C42477F7}" srcOrd="15" destOrd="0" presId="urn:microsoft.com/office/officeart/2005/8/layout/equation1"/>
    <dgm:cxn modelId="{DFEEAF36-2C24-4BEB-86F7-B54ABE7CC634}" type="presParOf" srcId="{20060BF6-14FC-44BC-A029-FC748A15E308}" destId="{3551D0D4-2A39-4EEC-80D7-35DAF7BC405A}" srcOrd="16" destOrd="0" presId="urn:microsoft.com/office/officeart/2005/8/layout/equation1"/>
    <dgm:cxn modelId="{D484787E-E365-4048-98D9-D11574D57FAA}" type="presParOf" srcId="{20060BF6-14FC-44BC-A029-FC748A15E308}" destId="{DE0D5D22-3FAB-4BDA-9BAD-1CA4FB3FB763}" srcOrd="17" destOrd="0" presId="urn:microsoft.com/office/officeart/2005/8/layout/equation1"/>
    <dgm:cxn modelId="{2E849A22-D8D5-4527-8180-5BB79F053551}" type="presParOf" srcId="{20060BF6-14FC-44BC-A029-FC748A15E308}" destId="{5F4354D8-37B0-4FA3-8C9B-854E7B683191}" srcOrd="18" destOrd="0" presId="urn:microsoft.com/office/officeart/2005/8/layout/equation1"/>
    <dgm:cxn modelId="{752AD27A-FEBE-4639-AB43-3986893846E1}" type="presParOf" srcId="{20060BF6-14FC-44BC-A029-FC748A15E308}" destId="{03D6F42E-9579-4BE0-A47B-01798D7E7DF3}" srcOrd="19" destOrd="0" presId="urn:microsoft.com/office/officeart/2005/8/layout/equation1"/>
    <dgm:cxn modelId="{32CB6ABB-1747-4445-9FC8-0A3E458284D5}" type="presParOf" srcId="{20060BF6-14FC-44BC-A029-FC748A15E308}" destId="{14B42F8C-4A8C-4332-AFF2-C7ABD3E4A02C}" srcOrd="20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33C2B8-0F61-4E2D-9BD8-57AE2344A9DF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FE54DC-5B60-45C0-99FA-F9C0787E094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المدرسة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1E380B01-AC12-4D02-AE41-20C13AC72BD1}" type="par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6432DA3C-F8E8-4E65-9497-43795DC06328}" type="sibTrans" cxnId="{6B9C1461-588D-4F4B-BFF2-A146E7BB550B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9DECA7C-47D5-47E5-B905-35ECF448C59D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الدين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85DEE8A-91FF-47A4-907D-E11FE3EAA287}" type="par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BCE49E79-FC99-43CB-85E8-84FB6D518CBA}" type="sibTrans" cxnId="{78931D61-69E9-421B-AEC1-8B3316BA699C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8BD453C0-A7C6-4204-9D3C-996B96BD2B5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العادات والتقاليد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2CAED69-3250-4C22-BBA4-3CF4D26804AE}" type="par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34CC356-6BBB-40DE-89D1-DA993AA2A458}" type="sibTrans" cxnId="{C99FA56E-5C44-40ED-8039-DF4560088AB6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44CD833E-4A9F-46BE-A1F1-9CA07C548213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الأسرة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B21F6685-74AC-4389-9532-8D9DC187EAAF}" type="par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F742E265-1F16-4996-8471-93C0489773F2}" type="sibTrans" cxnId="{61A16ECD-A503-4B07-9C5B-EB96F3C28558}">
      <dgm:prSet/>
      <dgm:spPr/>
      <dgm:t>
        <a:bodyPr/>
        <a:lstStyle/>
        <a:p>
          <a:endParaRPr lang="fr-FR" sz="2800" b="1">
            <a:latin typeface="Sakkal Majalla" pitchFamily="2" charset="-78"/>
            <a:cs typeface="Sakkal Majalla" pitchFamily="2" charset="-78"/>
          </a:endParaRPr>
        </a:p>
      </dgm:t>
    </dgm:pt>
    <dgm:pt modelId="{A865EF08-D1B5-48DD-93DC-4F374172FB96}">
      <dgm:prSet phldrT="[Texte]" custT="1"/>
      <dgm:spPr/>
      <dgm:t>
        <a:bodyPr/>
        <a:lstStyle/>
        <a:p>
          <a:r>
            <a:rPr lang="ar-DZ" sz="1800" b="1" smtClean="0">
              <a:latin typeface="Sakkal Majalla" pitchFamily="2" charset="-78"/>
              <a:cs typeface="Sakkal Majalla" pitchFamily="2" charset="-78"/>
            </a:rPr>
            <a:t>المهارات التقنية والتفاعلية والانسانية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4C452F35-C3EB-4A18-A06D-19DBA7659DA4}" type="parTrans" cxnId="{14EC15EC-9978-41C5-BAD4-82D4FCD1A933}">
      <dgm:prSet/>
      <dgm:spPr/>
      <dgm:t>
        <a:bodyPr/>
        <a:lstStyle/>
        <a:p>
          <a:endParaRPr lang="fr-FR"/>
        </a:p>
      </dgm:t>
    </dgm:pt>
    <dgm:pt modelId="{B4153A48-E657-4841-AE2A-8F073298D513}" type="sibTrans" cxnId="{14EC15EC-9978-41C5-BAD4-82D4FCD1A933}">
      <dgm:prSet/>
      <dgm:spPr/>
      <dgm:t>
        <a:bodyPr/>
        <a:lstStyle/>
        <a:p>
          <a:endParaRPr lang="fr-FR"/>
        </a:p>
      </dgm:t>
    </dgm:pt>
    <dgm:pt modelId="{825A3C79-77A8-4B35-92AC-37C8EABF0A00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المحيط الاجتماعي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F007B7F1-9F5E-4E4C-ABE9-41D6A8175703}" type="parTrans" cxnId="{8D064959-88E2-417B-9E9A-A822E05745BD}">
      <dgm:prSet/>
      <dgm:spPr/>
      <dgm:t>
        <a:bodyPr/>
        <a:lstStyle/>
        <a:p>
          <a:endParaRPr lang="fr-FR"/>
        </a:p>
      </dgm:t>
    </dgm:pt>
    <dgm:pt modelId="{3DFE3BE1-181C-4F1E-9204-3C25BE6A6DF9}" type="sibTrans" cxnId="{8D064959-88E2-417B-9E9A-A822E05745BD}">
      <dgm:prSet/>
      <dgm:spPr/>
      <dgm:t>
        <a:bodyPr/>
        <a:lstStyle/>
        <a:p>
          <a:endParaRPr lang="fr-FR"/>
        </a:p>
      </dgm:t>
    </dgm:pt>
    <dgm:pt modelId="{5FE44A76-CB3B-4979-A062-355B3B1F3093}" type="pres">
      <dgm:prSet presAssocID="{3733C2B8-0F61-4E2D-9BD8-57AE2344A9D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D5A104D-8826-40BD-A666-818AD207BAB5}" type="pres">
      <dgm:prSet presAssocID="{44CD833E-4A9F-46BE-A1F1-9CA07C54821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8D573E-0F03-443C-9308-71B9E1B934C1}" type="pres">
      <dgm:prSet presAssocID="{44CD833E-4A9F-46BE-A1F1-9CA07C548213}" presName="spNode" presStyleCnt="0"/>
      <dgm:spPr/>
    </dgm:pt>
    <dgm:pt modelId="{946E4A3F-689C-4BD6-8B02-F2C37817564C}" type="pres">
      <dgm:prSet presAssocID="{F742E265-1F16-4996-8471-93C0489773F2}" presName="sibTrans" presStyleLbl="sibTrans1D1" presStyleIdx="0" presStyleCnt="6"/>
      <dgm:spPr/>
      <dgm:t>
        <a:bodyPr/>
        <a:lstStyle/>
        <a:p>
          <a:endParaRPr lang="fr-FR"/>
        </a:p>
      </dgm:t>
    </dgm:pt>
    <dgm:pt modelId="{12D910F7-67E9-4F2A-9A5B-BD9F10478BBC}" type="pres">
      <dgm:prSet presAssocID="{825A3C79-77A8-4B35-92AC-37C8EABF0A0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E70D5E-879A-4D6A-87BC-7F37A3D9ADF2}" type="pres">
      <dgm:prSet presAssocID="{825A3C79-77A8-4B35-92AC-37C8EABF0A00}" presName="spNode" presStyleCnt="0"/>
      <dgm:spPr/>
    </dgm:pt>
    <dgm:pt modelId="{F3889FF6-9CBE-43D9-8BE8-A2A45AD2D3BF}" type="pres">
      <dgm:prSet presAssocID="{3DFE3BE1-181C-4F1E-9204-3C25BE6A6DF9}" presName="sibTrans" presStyleLbl="sibTrans1D1" presStyleIdx="1" presStyleCnt="6"/>
      <dgm:spPr/>
      <dgm:t>
        <a:bodyPr/>
        <a:lstStyle/>
        <a:p>
          <a:endParaRPr lang="fr-FR"/>
        </a:p>
      </dgm:t>
    </dgm:pt>
    <dgm:pt modelId="{4E41899D-25ED-46A5-88CC-4DFCDE8367C3}" type="pres">
      <dgm:prSet presAssocID="{73FE54DC-5B60-45C0-99FA-F9C0787E094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ADE07E-4F28-4464-B8C7-B5681438CEF6}" type="pres">
      <dgm:prSet presAssocID="{73FE54DC-5B60-45C0-99FA-F9C0787E094D}" presName="spNode" presStyleCnt="0"/>
      <dgm:spPr/>
    </dgm:pt>
    <dgm:pt modelId="{31C2537F-9E75-4EAD-AC45-6BA885C9F890}" type="pres">
      <dgm:prSet presAssocID="{6432DA3C-F8E8-4E65-9497-43795DC06328}" presName="sibTrans" presStyleLbl="sibTrans1D1" presStyleIdx="2" presStyleCnt="6"/>
      <dgm:spPr/>
      <dgm:t>
        <a:bodyPr/>
        <a:lstStyle/>
        <a:p>
          <a:endParaRPr lang="fr-FR"/>
        </a:p>
      </dgm:t>
    </dgm:pt>
    <dgm:pt modelId="{0337D912-9522-470C-B52C-E89F59AA06C8}" type="pres">
      <dgm:prSet presAssocID="{F9DECA7C-47D5-47E5-B905-35ECF448C59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85108E-BAEF-4E58-B7C3-9C9C38353478}" type="pres">
      <dgm:prSet presAssocID="{F9DECA7C-47D5-47E5-B905-35ECF448C59D}" presName="spNode" presStyleCnt="0"/>
      <dgm:spPr/>
    </dgm:pt>
    <dgm:pt modelId="{6F62445A-4BAD-4B44-BCA1-AC183A97729C}" type="pres">
      <dgm:prSet presAssocID="{BCE49E79-FC99-43CB-85E8-84FB6D518CBA}" presName="sibTrans" presStyleLbl="sibTrans1D1" presStyleIdx="3" presStyleCnt="6"/>
      <dgm:spPr/>
      <dgm:t>
        <a:bodyPr/>
        <a:lstStyle/>
        <a:p>
          <a:endParaRPr lang="fr-FR"/>
        </a:p>
      </dgm:t>
    </dgm:pt>
    <dgm:pt modelId="{B84021AB-4DB7-49D7-850E-28CF4DA025A0}" type="pres">
      <dgm:prSet presAssocID="{8BD453C0-A7C6-4204-9D3C-996B96BD2B53}" presName="node" presStyleLbl="node1" presStyleIdx="4" presStyleCnt="6" custScaleX="1257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720D-DAA4-4BDE-A061-ADA637441433}" type="pres">
      <dgm:prSet presAssocID="{8BD453C0-A7C6-4204-9D3C-996B96BD2B53}" presName="spNode" presStyleCnt="0"/>
      <dgm:spPr/>
    </dgm:pt>
    <dgm:pt modelId="{A7AD0122-A01E-43D8-94D0-88C553429528}" type="pres">
      <dgm:prSet presAssocID="{A34CC356-6BBB-40DE-89D1-DA993AA2A458}" presName="sibTrans" presStyleLbl="sibTrans1D1" presStyleIdx="4" presStyleCnt="6"/>
      <dgm:spPr/>
      <dgm:t>
        <a:bodyPr/>
        <a:lstStyle/>
        <a:p>
          <a:endParaRPr lang="fr-FR"/>
        </a:p>
      </dgm:t>
    </dgm:pt>
    <dgm:pt modelId="{04A3C537-9CCB-4DD2-9929-99C68EBAE123}" type="pres">
      <dgm:prSet presAssocID="{A865EF08-D1B5-48DD-93DC-4F374172FB9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32B575-AE1B-4E14-B8DB-C2836D5A4670}" type="pres">
      <dgm:prSet presAssocID="{A865EF08-D1B5-48DD-93DC-4F374172FB96}" presName="spNode" presStyleCnt="0"/>
      <dgm:spPr/>
    </dgm:pt>
    <dgm:pt modelId="{F769C523-4E8C-4579-8E63-D0385E0F5C14}" type="pres">
      <dgm:prSet presAssocID="{B4153A48-E657-4841-AE2A-8F073298D513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4C889937-A8AB-4899-9342-C2D715865F4E}" type="presOf" srcId="{A865EF08-D1B5-48DD-93DC-4F374172FB96}" destId="{04A3C537-9CCB-4DD2-9929-99C68EBAE123}" srcOrd="0" destOrd="0" presId="urn:microsoft.com/office/officeart/2005/8/layout/cycle6"/>
    <dgm:cxn modelId="{46A47507-5182-459D-8B79-EB7C2A6F5414}" type="presOf" srcId="{F9DECA7C-47D5-47E5-B905-35ECF448C59D}" destId="{0337D912-9522-470C-B52C-E89F59AA06C8}" srcOrd="0" destOrd="0" presId="urn:microsoft.com/office/officeart/2005/8/layout/cycle6"/>
    <dgm:cxn modelId="{039E9F1E-C23E-4D2C-B8BA-2C1DD72AC2AC}" type="presOf" srcId="{825A3C79-77A8-4B35-92AC-37C8EABF0A00}" destId="{12D910F7-67E9-4F2A-9A5B-BD9F10478BBC}" srcOrd="0" destOrd="0" presId="urn:microsoft.com/office/officeart/2005/8/layout/cycle6"/>
    <dgm:cxn modelId="{C558456F-3236-4D26-AC56-98B45D1D30B2}" type="presOf" srcId="{3DFE3BE1-181C-4F1E-9204-3C25BE6A6DF9}" destId="{F3889FF6-9CBE-43D9-8BE8-A2A45AD2D3BF}" srcOrd="0" destOrd="0" presId="urn:microsoft.com/office/officeart/2005/8/layout/cycle6"/>
    <dgm:cxn modelId="{C99FA56E-5C44-40ED-8039-DF4560088AB6}" srcId="{3733C2B8-0F61-4E2D-9BD8-57AE2344A9DF}" destId="{8BD453C0-A7C6-4204-9D3C-996B96BD2B53}" srcOrd="4" destOrd="0" parTransId="{F2CAED69-3250-4C22-BBA4-3CF4D26804AE}" sibTransId="{A34CC356-6BBB-40DE-89D1-DA993AA2A458}"/>
    <dgm:cxn modelId="{14EC15EC-9978-41C5-BAD4-82D4FCD1A933}" srcId="{3733C2B8-0F61-4E2D-9BD8-57AE2344A9DF}" destId="{A865EF08-D1B5-48DD-93DC-4F374172FB96}" srcOrd="5" destOrd="0" parTransId="{4C452F35-C3EB-4A18-A06D-19DBA7659DA4}" sibTransId="{B4153A48-E657-4841-AE2A-8F073298D513}"/>
    <dgm:cxn modelId="{4688DA2F-0D36-4107-9D18-1BB7EA9C5F43}" type="presOf" srcId="{44CD833E-4A9F-46BE-A1F1-9CA07C548213}" destId="{BD5A104D-8826-40BD-A666-818AD207BAB5}" srcOrd="0" destOrd="0" presId="urn:microsoft.com/office/officeart/2005/8/layout/cycle6"/>
    <dgm:cxn modelId="{61A16ECD-A503-4B07-9C5B-EB96F3C28558}" srcId="{3733C2B8-0F61-4E2D-9BD8-57AE2344A9DF}" destId="{44CD833E-4A9F-46BE-A1F1-9CA07C548213}" srcOrd="0" destOrd="0" parTransId="{B21F6685-74AC-4389-9532-8D9DC187EAAF}" sibTransId="{F742E265-1F16-4996-8471-93C0489773F2}"/>
    <dgm:cxn modelId="{6D7FDCB6-AD03-446B-BA31-CD36885FA8DA}" type="presOf" srcId="{BCE49E79-FC99-43CB-85E8-84FB6D518CBA}" destId="{6F62445A-4BAD-4B44-BCA1-AC183A97729C}" srcOrd="0" destOrd="0" presId="urn:microsoft.com/office/officeart/2005/8/layout/cycle6"/>
    <dgm:cxn modelId="{6B9C1461-588D-4F4B-BFF2-A146E7BB550B}" srcId="{3733C2B8-0F61-4E2D-9BD8-57AE2344A9DF}" destId="{73FE54DC-5B60-45C0-99FA-F9C0787E094D}" srcOrd="2" destOrd="0" parTransId="{1E380B01-AC12-4D02-AE41-20C13AC72BD1}" sibTransId="{6432DA3C-F8E8-4E65-9497-43795DC06328}"/>
    <dgm:cxn modelId="{F1016F27-895D-45BD-8F19-9A228655C7F3}" type="presOf" srcId="{F742E265-1F16-4996-8471-93C0489773F2}" destId="{946E4A3F-689C-4BD6-8B02-F2C37817564C}" srcOrd="0" destOrd="0" presId="urn:microsoft.com/office/officeart/2005/8/layout/cycle6"/>
    <dgm:cxn modelId="{EA94FC20-8C83-4C43-88AC-06A503E1C469}" type="presOf" srcId="{A34CC356-6BBB-40DE-89D1-DA993AA2A458}" destId="{A7AD0122-A01E-43D8-94D0-88C553429528}" srcOrd="0" destOrd="0" presId="urn:microsoft.com/office/officeart/2005/8/layout/cycle6"/>
    <dgm:cxn modelId="{8D064959-88E2-417B-9E9A-A822E05745BD}" srcId="{3733C2B8-0F61-4E2D-9BD8-57AE2344A9DF}" destId="{825A3C79-77A8-4B35-92AC-37C8EABF0A00}" srcOrd="1" destOrd="0" parTransId="{F007B7F1-9F5E-4E4C-ABE9-41D6A8175703}" sibTransId="{3DFE3BE1-181C-4F1E-9204-3C25BE6A6DF9}"/>
    <dgm:cxn modelId="{9BCED2E3-E94F-419C-9824-922C9E585B0A}" type="presOf" srcId="{8BD453C0-A7C6-4204-9D3C-996B96BD2B53}" destId="{B84021AB-4DB7-49D7-850E-28CF4DA025A0}" srcOrd="0" destOrd="0" presId="urn:microsoft.com/office/officeart/2005/8/layout/cycle6"/>
    <dgm:cxn modelId="{58319A0C-EAD1-495D-8CD9-C5A3DA6DD7C0}" type="presOf" srcId="{73FE54DC-5B60-45C0-99FA-F9C0787E094D}" destId="{4E41899D-25ED-46A5-88CC-4DFCDE8367C3}" srcOrd="0" destOrd="0" presId="urn:microsoft.com/office/officeart/2005/8/layout/cycle6"/>
    <dgm:cxn modelId="{213F288F-B339-4FBD-A9B5-FB4DE87F213C}" type="presOf" srcId="{6432DA3C-F8E8-4E65-9497-43795DC06328}" destId="{31C2537F-9E75-4EAD-AC45-6BA885C9F890}" srcOrd="0" destOrd="0" presId="urn:microsoft.com/office/officeart/2005/8/layout/cycle6"/>
    <dgm:cxn modelId="{7314907C-1097-4E07-9C60-7CD4ED7BC0DC}" type="presOf" srcId="{B4153A48-E657-4841-AE2A-8F073298D513}" destId="{F769C523-4E8C-4579-8E63-D0385E0F5C14}" srcOrd="0" destOrd="0" presId="urn:microsoft.com/office/officeart/2005/8/layout/cycle6"/>
    <dgm:cxn modelId="{78931D61-69E9-421B-AEC1-8B3316BA699C}" srcId="{3733C2B8-0F61-4E2D-9BD8-57AE2344A9DF}" destId="{F9DECA7C-47D5-47E5-B905-35ECF448C59D}" srcOrd="3" destOrd="0" parTransId="{B85DEE8A-91FF-47A4-907D-E11FE3EAA287}" sibTransId="{BCE49E79-FC99-43CB-85E8-84FB6D518CBA}"/>
    <dgm:cxn modelId="{A4F0DB02-F5F5-49BB-B102-07D8E6D18D4D}" type="presOf" srcId="{3733C2B8-0F61-4E2D-9BD8-57AE2344A9DF}" destId="{5FE44A76-CB3B-4979-A062-355B3B1F3093}" srcOrd="0" destOrd="0" presId="urn:microsoft.com/office/officeart/2005/8/layout/cycle6"/>
    <dgm:cxn modelId="{97574A81-41E3-40CF-A3A3-23700F47829E}" type="presParOf" srcId="{5FE44A76-CB3B-4979-A062-355B3B1F3093}" destId="{BD5A104D-8826-40BD-A666-818AD207BAB5}" srcOrd="0" destOrd="0" presId="urn:microsoft.com/office/officeart/2005/8/layout/cycle6"/>
    <dgm:cxn modelId="{B9908901-088C-45E5-9CD8-099EDBBA5E88}" type="presParOf" srcId="{5FE44A76-CB3B-4979-A062-355B3B1F3093}" destId="{B38D573E-0F03-443C-9308-71B9E1B934C1}" srcOrd="1" destOrd="0" presId="urn:microsoft.com/office/officeart/2005/8/layout/cycle6"/>
    <dgm:cxn modelId="{34943BF0-BD1A-4A81-8135-B91FFC204E0C}" type="presParOf" srcId="{5FE44A76-CB3B-4979-A062-355B3B1F3093}" destId="{946E4A3F-689C-4BD6-8B02-F2C37817564C}" srcOrd="2" destOrd="0" presId="urn:microsoft.com/office/officeart/2005/8/layout/cycle6"/>
    <dgm:cxn modelId="{2C850045-59A3-4D68-AC8F-440A1FDAF064}" type="presParOf" srcId="{5FE44A76-CB3B-4979-A062-355B3B1F3093}" destId="{12D910F7-67E9-4F2A-9A5B-BD9F10478BBC}" srcOrd="3" destOrd="0" presId="urn:microsoft.com/office/officeart/2005/8/layout/cycle6"/>
    <dgm:cxn modelId="{98264059-9E7A-4177-B3A9-FF6080892930}" type="presParOf" srcId="{5FE44A76-CB3B-4979-A062-355B3B1F3093}" destId="{85E70D5E-879A-4D6A-87BC-7F37A3D9ADF2}" srcOrd="4" destOrd="0" presId="urn:microsoft.com/office/officeart/2005/8/layout/cycle6"/>
    <dgm:cxn modelId="{C4BADE0D-0A8F-49AD-90B3-BEABCF78A805}" type="presParOf" srcId="{5FE44A76-CB3B-4979-A062-355B3B1F3093}" destId="{F3889FF6-9CBE-43D9-8BE8-A2A45AD2D3BF}" srcOrd="5" destOrd="0" presId="urn:microsoft.com/office/officeart/2005/8/layout/cycle6"/>
    <dgm:cxn modelId="{FCC97542-0094-449A-9775-07B45C80313E}" type="presParOf" srcId="{5FE44A76-CB3B-4979-A062-355B3B1F3093}" destId="{4E41899D-25ED-46A5-88CC-4DFCDE8367C3}" srcOrd="6" destOrd="0" presId="urn:microsoft.com/office/officeart/2005/8/layout/cycle6"/>
    <dgm:cxn modelId="{A8451D21-112F-43E7-A4A8-EB070EB38587}" type="presParOf" srcId="{5FE44A76-CB3B-4979-A062-355B3B1F3093}" destId="{D0ADE07E-4F28-4464-B8C7-B5681438CEF6}" srcOrd="7" destOrd="0" presId="urn:microsoft.com/office/officeart/2005/8/layout/cycle6"/>
    <dgm:cxn modelId="{1A347A6F-9C53-44FB-A60E-17815DE6DAB0}" type="presParOf" srcId="{5FE44A76-CB3B-4979-A062-355B3B1F3093}" destId="{31C2537F-9E75-4EAD-AC45-6BA885C9F890}" srcOrd="8" destOrd="0" presId="urn:microsoft.com/office/officeart/2005/8/layout/cycle6"/>
    <dgm:cxn modelId="{381B29A9-6292-4E98-B552-9E8781BC93F4}" type="presParOf" srcId="{5FE44A76-CB3B-4979-A062-355B3B1F3093}" destId="{0337D912-9522-470C-B52C-E89F59AA06C8}" srcOrd="9" destOrd="0" presId="urn:microsoft.com/office/officeart/2005/8/layout/cycle6"/>
    <dgm:cxn modelId="{92A3EC49-A894-44DB-9DB4-376EC2CE5530}" type="presParOf" srcId="{5FE44A76-CB3B-4979-A062-355B3B1F3093}" destId="{BF85108E-BAEF-4E58-B7C3-9C9C38353478}" srcOrd="10" destOrd="0" presId="urn:microsoft.com/office/officeart/2005/8/layout/cycle6"/>
    <dgm:cxn modelId="{A38D2DB4-569B-4A2E-AF7D-589108ED3A57}" type="presParOf" srcId="{5FE44A76-CB3B-4979-A062-355B3B1F3093}" destId="{6F62445A-4BAD-4B44-BCA1-AC183A97729C}" srcOrd="11" destOrd="0" presId="urn:microsoft.com/office/officeart/2005/8/layout/cycle6"/>
    <dgm:cxn modelId="{6F07BFC4-C9CA-4E28-A2D0-607092A7B3C0}" type="presParOf" srcId="{5FE44A76-CB3B-4979-A062-355B3B1F3093}" destId="{B84021AB-4DB7-49D7-850E-28CF4DA025A0}" srcOrd="12" destOrd="0" presId="urn:microsoft.com/office/officeart/2005/8/layout/cycle6"/>
    <dgm:cxn modelId="{8A506CF5-8E8B-4521-9672-1D9365A16936}" type="presParOf" srcId="{5FE44A76-CB3B-4979-A062-355B3B1F3093}" destId="{4424720D-DAA4-4BDE-A061-ADA637441433}" srcOrd="13" destOrd="0" presId="urn:microsoft.com/office/officeart/2005/8/layout/cycle6"/>
    <dgm:cxn modelId="{0022DB82-F634-4D8A-B209-CB9890716DC5}" type="presParOf" srcId="{5FE44A76-CB3B-4979-A062-355B3B1F3093}" destId="{A7AD0122-A01E-43D8-94D0-88C553429528}" srcOrd="14" destOrd="0" presId="urn:microsoft.com/office/officeart/2005/8/layout/cycle6"/>
    <dgm:cxn modelId="{DF500266-E192-4ED5-9441-44FEC512F4A2}" type="presParOf" srcId="{5FE44A76-CB3B-4979-A062-355B3B1F3093}" destId="{04A3C537-9CCB-4DD2-9929-99C68EBAE123}" srcOrd="15" destOrd="0" presId="urn:microsoft.com/office/officeart/2005/8/layout/cycle6"/>
    <dgm:cxn modelId="{48C4A1EA-8834-4122-BCB1-FCA59F3B41C9}" type="presParOf" srcId="{5FE44A76-CB3B-4979-A062-355B3B1F3093}" destId="{B632B575-AE1B-4E14-B8DB-C2836D5A4670}" srcOrd="16" destOrd="0" presId="urn:microsoft.com/office/officeart/2005/8/layout/cycle6"/>
    <dgm:cxn modelId="{1C4DBAAA-0C52-4F90-9018-EAEE5CFFA8FC}" type="presParOf" srcId="{5FE44A76-CB3B-4979-A062-355B3B1F3093}" destId="{F769C523-4E8C-4579-8E63-D0385E0F5C14}" srcOrd="17" destOrd="0" presId="urn:microsoft.com/office/officeart/2005/8/layout/cycle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DA8A62-6791-45B9-A315-9D50910DA33C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BA669BD2-6D90-4883-BFE7-B40A374C8B9E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القدر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8366D4D-16B3-4E7C-A7DD-642DF13A9A3A}" type="parTrans" cxnId="{3FE06CFE-7C09-43A1-B902-491D1C70AF4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1F73DBF0-82EB-4122-B0E4-FD7DFFBDCF11}" type="sibTrans" cxnId="{3FE06CFE-7C09-43A1-B902-491D1C70AF42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AE013DBD-572D-4E59-A560-A35E8A004C0A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المال والربح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5B23F66E-34C7-4FF3-9E07-C39131F19E98}" type="parTrans" cxnId="{78ADB9A5-F54F-4555-982D-606BE393CF0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6FD09A01-C16B-43D3-9C57-7300AE6749A7}" type="sibTrans" cxnId="{78ADB9A5-F54F-4555-982D-606BE393CF04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C3AFAC96-C234-437A-AA1B-17C70D71A54B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المنافسة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95766394-F3F2-4F14-A688-CD8C637D20FB}" type="parTrans" cxnId="{34D493F7-F20C-44EA-A0AB-F0DA5F40094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2F6081F2-5575-4DE8-83A5-6388842BEBA9}" type="sibTrans" cxnId="{34D493F7-F20C-44EA-A0AB-F0DA5F40094F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B66D8816-D9FF-44BB-BBDA-CA882B4455A8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الاستقرار وتجنب المخاطرة </a:t>
          </a:r>
          <a:r>
            <a:rPr lang="ar-DZ" sz="2000" b="1" dirty="0" err="1" smtClean="0">
              <a:latin typeface="Sakkal Majalla" pitchFamily="2" charset="-78"/>
              <a:cs typeface="Sakkal Majalla" pitchFamily="2" charset="-78"/>
            </a:rPr>
            <a:t>واللايقين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0A5D003-45B8-4E1B-8A76-D0A91AB0820E}" type="parTrans" cxnId="{05D51C71-CD2C-4217-A54F-0112256FBAF8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C17556EE-9584-4FC3-B054-40F5C78039FC}" type="sibTrans" cxnId="{05D51C71-CD2C-4217-A54F-0112256FBAF8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7BAD1DB2-B107-44EC-91CF-7234FEE1DD16}">
      <dgm:prSet phldrT="[Texte]" custT="1"/>
      <dgm:spPr/>
      <dgm:t>
        <a:bodyPr/>
        <a:lstStyle/>
        <a:p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الفشل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0C16EB13-5897-47BD-B5A4-65C3AFFD9A93}" type="parTrans" cxnId="{E9F7226F-69A8-4F85-AF57-9FBACE7DFC9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D271A92B-0401-4185-AD86-6BE5D45025F3}" type="sibTrans" cxnId="{E9F7226F-69A8-4F85-AF57-9FBACE7DFC9E}">
      <dgm:prSet/>
      <dgm:spPr/>
      <dgm:t>
        <a:bodyPr/>
        <a:lstStyle/>
        <a:p>
          <a:endParaRPr lang="fr-FR" sz="2000" b="1">
            <a:latin typeface="Sakkal Majalla" pitchFamily="2" charset="-78"/>
            <a:cs typeface="Sakkal Majalla" pitchFamily="2" charset="-78"/>
          </a:endParaRPr>
        </a:p>
      </dgm:t>
    </dgm:pt>
    <dgm:pt modelId="{9900B5AF-27BA-4788-96B5-B7C05B8C7F88}" type="pres">
      <dgm:prSet presAssocID="{89DA8A62-6791-45B9-A315-9D50910DA33C}" presName="compositeShape" presStyleCnt="0">
        <dgm:presLayoutVars>
          <dgm:dir/>
          <dgm:resizeHandles/>
        </dgm:presLayoutVars>
      </dgm:prSet>
      <dgm:spPr/>
    </dgm:pt>
    <dgm:pt modelId="{F2F87355-D5D5-4226-BC7F-8771FE196CD7}" type="pres">
      <dgm:prSet presAssocID="{89DA8A62-6791-45B9-A315-9D50910DA33C}" presName="pyramid" presStyleLbl="node1" presStyleIdx="0" presStyleCnt="1"/>
      <dgm:spPr/>
    </dgm:pt>
    <dgm:pt modelId="{FFC4C7F3-C217-40EF-9E6F-0F4E2726D852}" type="pres">
      <dgm:prSet presAssocID="{89DA8A62-6791-45B9-A315-9D50910DA33C}" presName="theList" presStyleCnt="0"/>
      <dgm:spPr/>
    </dgm:pt>
    <dgm:pt modelId="{C34B41B0-E926-427F-B41F-7AFFDEE36094}" type="pres">
      <dgm:prSet presAssocID="{BA669BD2-6D90-4883-BFE7-B40A374C8B9E}" presName="aNode" presStyleLbl="fgAcc1" presStyleIdx="0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D27282-458A-437E-BCCE-1567FA743C26}" type="pres">
      <dgm:prSet presAssocID="{BA669BD2-6D90-4883-BFE7-B40A374C8B9E}" presName="aSpace" presStyleCnt="0"/>
      <dgm:spPr/>
    </dgm:pt>
    <dgm:pt modelId="{B3E38017-8115-4D56-BFAA-BFE80FC87D9B}" type="pres">
      <dgm:prSet presAssocID="{AE013DBD-572D-4E59-A560-A35E8A004C0A}" presName="aNode" presStyleLbl="fgAcc1" presStyleIdx="1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7E2D67-EDC3-4117-B6EA-4203E18F0EA1}" type="pres">
      <dgm:prSet presAssocID="{AE013DBD-572D-4E59-A560-A35E8A004C0A}" presName="aSpace" presStyleCnt="0"/>
      <dgm:spPr/>
    </dgm:pt>
    <dgm:pt modelId="{AEAC185B-9962-41B2-956A-B39E9A5A7320}" type="pres">
      <dgm:prSet presAssocID="{C3AFAC96-C234-437A-AA1B-17C70D71A54B}" presName="aNode" presStyleLbl="fgAcc1" presStyleIdx="2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52BB50-B790-4686-9DAA-6AA5EAD3583D}" type="pres">
      <dgm:prSet presAssocID="{C3AFAC96-C234-437A-AA1B-17C70D71A54B}" presName="aSpace" presStyleCnt="0"/>
      <dgm:spPr/>
    </dgm:pt>
    <dgm:pt modelId="{F2602BAF-028D-43DE-BF24-469771B9A80B}" type="pres">
      <dgm:prSet presAssocID="{B66D8816-D9FF-44BB-BBDA-CA882B4455A8}" presName="aNode" presStyleLbl="fgAcc1" presStyleIdx="3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C94F45-9EA4-4489-B0EA-D2D0BAA1EA07}" type="pres">
      <dgm:prSet presAssocID="{B66D8816-D9FF-44BB-BBDA-CA882B4455A8}" presName="aSpace" presStyleCnt="0"/>
      <dgm:spPr/>
    </dgm:pt>
    <dgm:pt modelId="{C0932CA2-758D-411D-ABB7-EE28A16A5205}" type="pres">
      <dgm:prSet presAssocID="{7BAD1DB2-B107-44EC-91CF-7234FEE1DD16}" presName="aNode" presStyleLbl="fgAcc1" presStyleIdx="4" presStyleCnt="5" custScaleX="1114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55B493-8602-48C3-9567-2E2D370D7327}" type="pres">
      <dgm:prSet presAssocID="{7BAD1DB2-B107-44EC-91CF-7234FEE1DD16}" presName="aSpace" presStyleCnt="0"/>
      <dgm:spPr/>
    </dgm:pt>
  </dgm:ptLst>
  <dgm:cxnLst>
    <dgm:cxn modelId="{2189152E-C1C1-43C2-92A3-F24B89F558BF}" type="presOf" srcId="{89DA8A62-6791-45B9-A315-9D50910DA33C}" destId="{9900B5AF-27BA-4788-96B5-B7C05B8C7F88}" srcOrd="0" destOrd="0" presId="urn:microsoft.com/office/officeart/2005/8/layout/pyramid2"/>
    <dgm:cxn modelId="{18023F16-1DCC-4CDE-900A-99C5516BDD5D}" type="presOf" srcId="{BA669BD2-6D90-4883-BFE7-B40A374C8B9E}" destId="{C34B41B0-E926-427F-B41F-7AFFDEE36094}" srcOrd="0" destOrd="0" presId="urn:microsoft.com/office/officeart/2005/8/layout/pyramid2"/>
    <dgm:cxn modelId="{3C7E3BCC-0BC7-499D-9519-35F4FBE75A12}" type="presOf" srcId="{AE013DBD-572D-4E59-A560-A35E8A004C0A}" destId="{B3E38017-8115-4D56-BFAA-BFE80FC87D9B}" srcOrd="0" destOrd="0" presId="urn:microsoft.com/office/officeart/2005/8/layout/pyramid2"/>
    <dgm:cxn modelId="{D1CB31A5-99CE-4C61-8863-E1E39A9D14B3}" type="presOf" srcId="{7BAD1DB2-B107-44EC-91CF-7234FEE1DD16}" destId="{C0932CA2-758D-411D-ABB7-EE28A16A5205}" srcOrd="0" destOrd="0" presId="urn:microsoft.com/office/officeart/2005/8/layout/pyramid2"/>
    <dgm:cxn modelId="{E9F7226F-69A8-4F85-AF57-9FBACE7DFC9E}" srcId="{89DA8A62-6791-45B9-A315-9D50910DA33C}" destId="{7BAD1DB2-B107-44EC-91CF-7234FEE1DD16}" srcOrd="4" destOrd="0" parTransId="{0C16EB13-5897-47BD-B5A4-65C3AFFD9A93}" sibTransId="{D271A92B-0401-4185-AD86-6BE5D45025F3}"/>
    <dgm:cxn modelId="{6B0283B9-8BD2-4BE7-B0DC-6BED8A2E3AFD}" type="presOf" srcId="{B66D8816-D9FF-44BB-BBDA-CA882B4455A8}" destId="{F2602BAF-028D-43DE-BF24-469771B9A80B}" srcOrd="0" destOrd="0" presId="urn:microsoft.com/office/officeart/2005/8/layout/pyramid2"/>
    <dgm:cxn modelId="{3FE06CFE-7C09-43A1-B902-491D1C70AF42}" srcId="{89DA8A62-6791-45B9-A315-9D50910DA33C}" destId="{BA669BD2-6D90-4883-BFE7-B40A374C8B9E}" srcOrd="0" destOrd="0" parTransId="{98366D4D-16B3-4E7C-A7DD-642DF13A9A3A}" sibTransId="{1F73DBF0-82EB-4122-B0E4-FD7DFFBDCF11}"/>
    <dgm:cxn modelId="{05D51C71-CD2C-4217-A54F-0112256FBAF8}" srcId="{89DA8A62-6791-45B9-A315-9D50910DA33C}" destId="{B66D8816-D9FF-44BB-BBDA-CA882B4455A8}" srcOrd="3" destOrd="0" parTransId="{30A5D003-45B8-4E1B-8A76-D0A91AB0820E}" sibTransId="{C17556EE-9584-4FC3-B054-40F5C78039FC}"/>
    <dgm:cxn modelId="{F44A04E4-E0C6-40A7-A9E3-C3EBA7B48964}" type="presOf" srcId="{C3AFAC96-C234-437A-AA1B-17C70D71A54B}" destId="{AEAC185B-9962-41B2-956A-B39E9A5A7320}" srcOrd="0" destOrd="0" presId="urn:microsoft.com/office/officeart/2005/8/layout/pyramid2"/>
    <dgm:cxn modelId="{78ADB9A5-F54F-4555-982D-606BE393CF04}" srcId="{89DA8A62-6791-45B9-A315-9D50910DA33C}" destId="{AE013DBD-572D-4E59-A560-A35E8A004C0A}" srcOrd="1" destOrd="0" parTransId="{5B23F66E-34C7-4FF3-9E07-C39131F19E98}" sibTransId="{6FD09A01-C16B-43D3-9C57-7300AE6749A7}"/>
    <dgm:cxn modelId="{34D493F7-F20C-44EA-A0AB-F0DA5F40094F}" srcId="{89DA8A62-6791-45B9-A315-9D50910DA33C}" destId="{C3AFAC96-C234-437A-AA1B-17C70D71A54B}" srcOrd="2" destOrd="0" parTransId="{95766394-F3F2-4F14-A688-CD8C637D20FB}" sibTransId="{2F6081F2-5575-4DE8-83A5-6388842BEBA9}"/>
    <dgm:cxn modelId="{48C404E3-D866-4DCA-BC10-CB74929702DA}" type="presParOf" srcId="{9900B5AF-27BA-4788-96B5-B7C05B8C7F88}" destId="{F2F87355-D5D5-4226-BC7F-8771FE196CD7}" srcOrd="0" destOrd="0" presId="urn:microsoft.com/office/officeart/2005/8/layout/pyramid2"/>
    <dgm:cxn modelId="{19C39192-FB98-425C-97B5-7C009AC7FB94}" type="presParOf" srcId="{9900B5AF-27BA-4788-96B5-B7C05B8C7F88}" destId="{FFC4C7F3-C217-40EF-9E6F-0F4E2726D852}" srcOrd="1" destOrd="0" presId="urn:microsoft.com/office/officeart/2005/8/layout/pyramid2"/>
    <dgm:cxn modelId="{3DE4B49B-0DD3-4F5B-955E-5A3E1CD51C7F}" type="presParOf" srcId="{FFC4C7F3-C217-40EF-9E6F-0F4E2726D852}" destId="{C34B41B0-E926-427F-B41F-7AFFDEE36094}" srcOrd="0" destOrd="0" presId="urn:microsoft.com/office/officeart/2005/8/layout/pyramid2"/>
    <dgm:cxn modelId="{3E05A54E-17DE-4C90-9258-53825EB191DE}" type="presParOf" srcId="{FFC4C7F3-C217-40EF-9E6F-0F4E2726D852}" destId="{43D27282-458A-437E-BCCE-1567FA743C26}" srcOrd="1" destOrd="0" presId="urn:microsoft.com/office/officeart/2005/8/layout/pyramid2"/>
    <dgm:cxn modelId="{A767A768-3C94-4DD5-85B4-373DE1E49D21}" type="presParOf" srcId="{FFC4C7F3-C217-40EF-9E6F-0F4E2726D852}" destId="{B3E38017-8115-4D56-BFAA-BFE80FC87D9B}" srcOrd="2" destOrd="0" presId="urn:microsoft.com/office/officeart/2005/8/layout/pyramid2"/>
    <dgm:cxn modelId="{4BAB188D-0A13-4C87-9CB8-A13F8CC89A24}" type="presParOf" srcId="{FFC4C7F3-C217-40EF-9E6F-0F4E2726D852}" destId="{CB7E2D67-EDC3-4117-B6EA-4203E18F0EA1}" srcOrd="3" destOrd="0" presId="urn:microsoft.com/office/officeart/2005/8/layout/pyramid2"/>
    <dgm:cxn modelId="{58F22B89-3EDE-4E09-92FE-EA503F6108A2}" type="presParOf" srcId="{FFC4C7F3-C217-40EF-9E6F-0F4E2726D852}" destId="{AEAC185B-9962-41B2-956A-B39E9A5A7320}" srcOrd="4" destOrd="0" presId="urn:microsoft.com/office/officeart/2005/8/layout/pyramid2"/>
    <dgm:cxn modelId="{158763A0-9373-4966-86CB-55DF2FC0462D}" type="presParOf" srcId="{FFC4C7F3-C217-40EF-9E6F-0F4E2726D852}" destId="{9452BB50-B790-4686-9DAA-6AA5EAD3583D}" srcOrd="5" destOrd="0" presId="urn:microsoft.com/office/officeart/2005/8/layout/pyramid2"/>
    <dgm:cxn modelId="{0A5DDA99-34EC-4ADF-8934-EDC139BA40A5}" type="presParOf" srcId="{FFC4C7F3-C217-40EF-9E6F-0F4E2726D852}" destId="{F2602BAF-028D-43DE-BF24-469771B9A80B}" srcOrd="6" destOrd="0" presId="urn:microsoft.com/office/officeart/2005/8/layout/pyramid2"/>
    <dgm:cxn modelId="{BD0C6F3B-3B4D-4423-93FB-EEC132C553D5}" type="presParOf" srcId="{FFC4C7F3-C217-40EF-9E6F-0F4E2726D852}" destId="{7AC94F45-9EA4-4489-B0EA-D2D0BAA1EA07}" srcOrd="7" destOrd="0" presId="urn:microsoft.com/office/officeart/2005/8/layout/pyramid2"/>
    <dgm:cxn modelId="{953740BE-0D83-46F9-94D4-6773033B35D5}" type="presParOf" srcId="{FFC4C7F3-C217-40EF-9E6F-0F4E2726D852}" destId="{C0932CA2-758D-411D-ABB7-EE28A16A5205}" srcOrd="8" destOrd="0" presId="urn:microsoft.com/office/officeart/2005/8/layout/pyramid2"/>
    <dgm:cxn modelId="{7FBE2378-390D-445A-AE3A-C26703D03973}" type="presParOf" srcId="{FFC4C7F3-C217-40EF-9E6F-0F4E2726D852}" destId="{B655B493-8602-48C3-9567-2E2D370D7327}" srcOrd="9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12/11/2021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______المحاضرة الثانية_______   2021/10/27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مالية وتجارة دولية 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85786" y="2041400"/>
            <a:ext cx="8077200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9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الأول: مدخل إلى </a:t>
            </a:r>
            <a:r>
              <a:rPr kumimoji="0" lang="ar-DZ" sz="4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kumimoji="0" lang="ar-DZ" sz="47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_ماهية المقاول_</a:t>
            </a:r>
            <a:endParaRPr lang="fr-FR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_مفهوم</a:t>
            </a:r>
            <a:r>
              <a:rPr kumimoji="0" lang="ar-DZ" sz="4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روح </a:t>
            </a:r>
            <a:r>
              <a:rPr kumimoji="0" lang="ar-DZ" sz="4400" b="1" i="1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kumimoji="0" lang="ar-DZ" sz="4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_</a:t>
            </a:r>
            <a:endParaRPr kumimoji="0" lang="ar-DZ" sz="4400" b="1" i="1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35719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القيم المتحكمة في عقلانية المقاول: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</p:txBody>
      </p:sp>
      <p:graphicFrame>
        <p:nvGraphicFramePr>
          <p:cNvPr id="10" name="Diagramme 9"/>
          <p:cNvGraphicFramePr/>
          <p:nvPr/>
        </p:nvGraphicFramePr>
        <p:xfrm>
          <a:off x="1524000" y="2222520"/>
          <a:ext cx="64055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42844" y="809794"/>
            <a:ext cx="87154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يستسلم الفرد لا إرادياً لقيم معينة، تُكوِّن جزءا هاما من حياته، وتؤثر في سلوكه :</a:t>
            </a:r>
            <a:endParaRPr lang="fr-FR" sz="28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______المحاضرة الثانية_______   2021/10/27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مالية وتجارة دولية 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85786" y="2041400"/>
            <a:ext cx="8077200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9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الأول: مدخل إلى </a:t>
            </a:r>
            <a:r>
              <a:rPr kumimoji="0" lang="ar-DZ" sz="4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kumimoji="0" lang="ar-DZ" sz="47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_ماهية المقاول_</a:t>
            </a:r>
            <a:endParaRPr lang="fr-FR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_مفهوم</a:t>
            </a:r>
            <a:r>
              <a:rPr kumimoji="0" lang="ar-DZ" sz="4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روح </a:t>
            </a:r>
            <a:r>
              <a:rPr kumimoji="0" lang="ar-DZ" sz="4400" b="1" i="1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kumimoji="0" lang="ar-DZ" sz="4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_</a:t>
            </a:r>
            <a:endParaRPr kumimoji="0" lang="ar-DZ" sz="4400" b="1" i="1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71414"/>
            <a:ext cx="8786842" cy="6072206"/>
          </a:xfrm>
        </p:spPr>
        <p:txBody>
          <a:bodyPr anchor="t">
            <a:normAutofit/>
          </a:bodyPr>
          <a:lstStyle/>
          <a:p>
            <a:pPr algn="ct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أولاً : ماهية المقاول</a:t>
            </a:r>
          </a:p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 تعريف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071934" y="1643050"/>
            <a:ext cx="1357322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المقاول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Flèche gauche 8"/>
          <p:cNvSpPr/>
          <p:nvPr/>
        </p:nvSpPr>
        <p:spPr>
          <a:xfrm rot="10800000">
            <a:off x="5572132" y="1857365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3071802" y="1857365"/>
            <a:ext cx="857257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0" y="3929066"/>
            <a:ext cx="24288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يعمل بشكل مستقل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 بالاعتماد على معلومة هامة</a:t>
            </a:r>
          </a:p>
          <a:p>
            <a:pPr algn="r" rtl="1"/>
            <a:endParaRPr lang="ar-DZ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من أجل تحقيق عوائد مالية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857984" y="1347132"/>
            <a:ext cx="1928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يعرف القاموس العام للتجارة المنشور سنة 1723 بباريس المقاول على أنه: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”الشخص الذي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يباشر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عملاً أو مشروعاً ما.“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8596" y="1440594"/>
            <a:ext cx="22145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وفقاً للأمر السائد في انجلترا فإن: </a:t>
            </a:r>
          </a:p>
          <a:p>
            <a:pPr algn="ct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”المقاول هو الشخص الذي يحاول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استغلال الفرص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التي تتميز </a:t>
            </a:r>
            <a:r>
              <a:rPr lang="ar-DZ" sz="2000" b="1" u="sng" dirty="0" smtClean="0">
                <a:latin typeface="Sakkal Majalla" pitchFamily="2" charset="-78"/>
                <a:cs typeface="Sakkal Majalla" pitchFamily="2" charset="-78"/>
              </a:rPr>
              <a:t>بالمخاطرة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.“</a:t>
            </a:r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27" name="Diagramme 26"/>
          <p:cNvGraphicFramePr/>
          <p:nvPr/>
        </p:nvGraphicFramePr>
        <p:xfrm>
          <a:off x="2285984" y="3214686"/>
          <a:ext cx="535785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8" name="Connecteur droit avec flèche 27"/>
          <p:cNvCxnSpPr/>
          <p:nvPr/>
        </p:nvCxnSpPr>
        <p:spPr>
          <a:xfrm rot="10800000">
            <a:off x="2500298" y="471329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10800000">
            <a:off x="2500298" y="4143380"/>
            <a:ext cx="714380" cy="2159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571736" y="492919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071934" y="2357430"/>
            <a:ext cx="12858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0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مـــــــــنــــــــــــه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 :</a:t>
            </a:r>
            <a:endParaRPr lang="fr-FR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0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خصائص المقاول: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2" name="Diagramme 11"/>
          <p:cNvGraphicFramePr/>
          <p:nvPr/>
        </p:nvGraphicFramePr>
        <p:xfrm>
          <a:off x="357158" y="1397000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 descr="nine-types-of-entrepreneurshi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714488"/>
            <a:ext cx="7572428" cy="371477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28662" y="2494658"/>
            <a:ext cx="7572428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السلوك		    </a:t>
            </a:r>
            <a:r>
              <a:rPr lang="ar-DZ" sz="3200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الأقدمية</a:t>
            </a:r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		    الإمكانات</a:t>
            </a:r>
          </a:p>
          <a:p>
            <a:pPr algn="r" rtl="1"/>
            <a:r>
              <a:rPr lang="ar-DZ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endParaRPr lang="fr-FR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57158" y="1214422"/>
          <a:ext cx="850112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642910" y="1285860"/>
          <a:ext cx="771530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أنواع المقاولين: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571472" y="500042"/>
          <a:ext cx="771530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8204" y="-24"/>
            <a:ext cx="8077200" cy="744658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ثانياً: ماهية روح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 مفهوم روح </a:t>
            </a:r>
            <a:r>
              <a:rPr lang="ar-DZ" sz="32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DZ" sz="32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57950" y="2714620"/>
            <a:ext cx="1214446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الأخذ بالمبادرة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الانتقال إلى التطبيق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42844" y="642918"/>
          <a:ext cx="8858280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Connecteur droit avec flèche 13"/>
          <p:cNvCxnSpPr/>
          <p:nvPr/>
        </p:nvCxnSpPr>
        <p:spPr>
          <a:xfrm rot="5400000">
            <a:off x="6608777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714876" y="2714620"/>
            <a:ext cx="1285884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تجريب أشياء جديدة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إنجاز الأعمال بطريقة مختلفة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5400000">
            <a:off x="5109373" y="2391561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43704" y="2214554"/>
            <a:ext cx="1356528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1904187" y="2472523"/>
            <a:ext cx="4976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0800000" flipV="1">
            <a:off x="2357422" y="2143116"/>
            <a:ext cx="135811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Bouton d'action : Aide 32">
            <a:hlinkClick r:id="" action="ppaction://noaction" highlightClick="1"/>
          </p:cNvPr>
          <p:cNvSpPr/>
          <p:nvPr/>
        </p:nvSpPr>
        <p:spPr>
          <a:xfrm>
            <a:off x="1857356" y="2928934"/>
            <a:ext cx="642942" cy="571504"/>
          </a:xfrm>
          <a:prstGeom prst="actionButtonHel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courbée vers la gauche 33"/>
          <p:cNvSpPr/>
          <p:nvPr/>
        </p:nvSpPr>
        <p:spPr>
          <a:xfrm>
            <a:off x="8286776" y="3214686"/>
            <a:ext cx="785818" cy="1785950"/>
          </a:xfrm>
          <a:prstGeom prst="curved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643438" y="4214818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بسبب وجود احتمال أو إمكانية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للتغيير</a:t>
            </a:r>
            <a:endParaRPr lang="fr-FR" sz="24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6" name="Plus 35"/>
          <p:cNvSpPr/>
          <p:nvPr/>
        </p:nvSpPr>
        <p:spPr>
          <a:xfrm>
            <a:off x="4214810" y="4572008"/>
            <a:ext cx="428628" cy="484535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-32" y="421481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دون إلزامية وجود نية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التجسيد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ar-DZ" sz="2400" b="1" i="1" u="sng" dirty="0" smtClean="0">
                <a:latin typeface="Sakkal Majalla" pitchFamily="2" charset="-78"/>
                <a:cs typeface="Sakkal Majalla" pitchFamily="2" charset="-78"/>
              </a:rPr>
              <a:t>الربح</a:t>
            </a:r>
            <a:endParaRPr lang="fr-FR" sz="24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000232" y="5286388"/>
            <a:ext cx="45720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في ظل وجود الكثير من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الانفتاح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i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المرونة</a:t>
            </a:r>
            <a:endParaRPr lang="fr-FR" sz="2800" b="1" i="1" u="sng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5" name="Accolade ouvrante 44"/>
          <p:cNvSpPr/>
          <p:nvPr/>
        </p:nvSpPr>
        <p:spPr>
          <a:xfrm rot="16200000">
            <a:off x="4143372" y="3429001"/>
            <a:ext cx="571504" cy="3714776"/>
          </a:xfrm>
          <a:prstGeom prst="leftBrace">
            <a:avLst>
              <a:gd name="adj1" fmla="val 29538"/>
              <a:gd name="adj2" fmla="val 4924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مقومات روح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357158" y="1897066"/>
          <a:ext cx="842968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428596" y="642918"/>
            <a:ext cx="75009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ما الذي يساهم في صقل شخصية الفرد حتى يصبح مقاولاً ؟</a:t>
            </a:r>
            <a:endParaRPr lang="fr-FR" sz="2800" b="1" i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/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378</TotalTime>
  <Words>364</Words>
  <Application>Microsoft Office PowerPoint</Application>
  <PresentationFormat>Affichage à l'écran (4:3)</PresentationFormat>
  <Paragraphs>115</Paragraphs>
  <Slides>11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Module</vt:lpstr>
      <vt:lpstr>مقياس المقاولاتية  ______المحاضرة الثانية_______   2021/10/27 </vt:lpstr>
      <vt:lpstr>Diapositive 2</vt:lpstr>
      <vt:lpstr>Diapositive 3</vt:lpstr>
      <vt:lpstr>Diapositive 4</vt:lpstr>
      <vt:lpstr>Diapositive 5</vt:lpstr>
      <vt:lpstr>Diapositive 6</vt:lpstr>
      <vt:lpstr>Diapositive 7</vt:lpstr>
      <vt:lpstr>ثانياً: ماهية روح المقاولاتية</vt:lpstr>
      <vt:lpstr>Diapositive 9</vt:lpstr>
      <vt:lpstr>Diapositive 10</vt:lpstr>
      <vt:lpstr>مقياس المقاولاتية  ______المحاضرة الثانية_______   2021/10/27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46</cp:revision>
  <dcterms:created xsi:type="dcterms:W3CDTF">2021-11-07T21:46:55Z</dcterms:created>
  <dcterms:modified xsi:type="dcterms:W3CDTF">2021-11-12T15:05:19Z</dcterms:modified>
</cp:coreProperties>
</file>