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7" r:id="rId9"/>
    <p:sldId id="268" r:id="rId10"/>
    <p:sldId id="269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7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0E5359-45CC-4E89-950E-4B05B2098515}" type="doc">
      <dgm:prSet loTypeId="urn:microsoft.com/office/officeart/2008/layout/VerticalAccentList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it-IT"/>
        </a:p>
      </dgm:t>
    </dgm:pt>
    <dgm:pt modelId="{DD466304-06FC-465E-9EA9-D6952F2EE965}">
      <dgm:prSet phldrT="[Text]" phldr="1"/>
      <dgm:spPr/>
      <dgm:t>
        <a:bodyPr/>
        <a:lstStyle/>
        <a:p>
          <a:endParaRPr lang="it-IT" dirty="0"/>
        </a:p>
      </dgm:t>
    </dgm:pt>
    <dgm:pt modelId="{935A322B-632A-4CF3-B41D-9A50B7DE678E}" type="parTrans" cxnId="{5B362CBA-D73D-482D-8E17-D5FCFBA96DE2}">
      <dgm:prSet/>
      <dgm:spPr/>
      <dgm:t>
        <a:bodyPr/>
        <a:lstStyle/>
        <a:p>
          <a:endParaRPr lang="it-IT"/>
        </a:p>
      </dgm:t>
    </dgm:pt>
    <dgm:pt modelId="{112B5246-5631-47FC-B517-5C5393DCB6EB}" type="sibTrans" cxnId="{5B362CBA-D73D-482D-8E17-D5FCFBA96DE2}">
      <dgm:prSet/>
      <dgm:spPr/>
      <dgm:t>
        <a:bodyPr/>
        <a:lstStyle/>
        <a:p>
          <a:endParaRPr lang="it-IT"/>
        </a:p>
      </dgm:t>
    </dgm:pt>
    <dgm:pt modelId="{8E91CD71-DA8C-46D4-BD76-7BC8EFA986FC}">
      <dgm:prSet phldrT="[Text]" custT="1"/>
      <dgm:spPr/>
      <dgm:t>
        <a:bodyPr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4- تقييم</a:t>
          </a:r>
          <a:r>
            <a:rPr lang="ar-DZ" sz="1700" dirty="0" smtClean="0"/>
            <a:t> </a:t>
          </a:r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الأداء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92D0C2D9-F2C8-4EF9-9D38-892829FC89E4}" type="parTrans" cxnId="{6E33D7E0-1DA6-4B25-AB75-BA7D326BB6CF}">
      <dgm:prSet/>
      <dgm:spPr/>
      <dgm:t>
        <a:bodyPr/>
        <a:lstStyle/>
        <a:p>
          <a:endParaRPr lang="it-IT"/>
        </a:p>
      </dgm:t>
    </dgm:pt>
    <dgm:pt modelId="{B2297B6E-6050-489E-822D-6502708C3DD8}" type="sibTrans" cxnId="{6E33D7E0-1DA6-4B25-AB75-BA7D326BB6CF}">
      <dgm:prSet/>
      <dgm:spPr/>
      <dgm:t>
        <a:bodyPr/>
        <a:lstStyle/>
        <a:p>
          <a:endParaRPr lang="it-IT"/>
        </a:p>
      </dgm:t>
    </dgm:pt>
    <dgm:pt modelId="{5FA249DE-9E0C-4AA2-8D1F-B482AC610B1C}">
      <dgm:prSet phldrT="[Text]" phldr="1"/>
      <dgm:spPr/>
      <dgm:t>
        <a:bodyPr/>
        <a:lstStyle/>
        <a:p>
          <a:endParaRPr lang="it-IT"/>
        </a:p>
      </dgm:t>
    </dgm:pt>
    <dgm:pt modelId="{FC5BEE41-53BC-4872-8E16-054CDE4BA4A1}" type="parTrans" cxnId="{0ED3B58B-5BB9-4F5F-B687-38BE67711158}">
      <dgm:prSet/>
      <dgm:spPr/>
      <dgm:t>
        <a:bodyPr/>
        <a:lstStyle/>
        <a:p>
          <a:endParaRPr lang="it-IT"/>
        </a:p>
      </dgm:t>
    </dgm:pt>
    <dgm:pt modelId="{091ABE90-262F-4D58-9148-82762052FE1E}" type="sibTrans" cxnId="{0ED3B58B-5BB9-4F5F-B687-38BE67711158}">
      <dgm:prSet/>
      <dgm:spPr/>
      <dgm:t>
        <a:bodyPr/>
        <a:lstStyle/>
        <a:p>
          <a:endParaRPr lang="it-IT"/>
        </a:p>
      </dgm:t>
    </dgm:pt>
    <dgm:pt modelId="{7CBF8260-1D2A-4B73-A845-F720365AE816}">
      <dgm:prSet phldrT="[Text]" custT="1"/>
      <dgm:spPr/>
      <dgm:t>
        <a:bodyPr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5- التدريب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3E18AF5F-807F-467C-8CF9-7353EF73D6CE}" type="parTrans" cxnId="{17F5C446-4D10-45FF-AFD3-7B350D952460}">
      <dgm:prSet/>
      <dgm:spPr/>
      <dgm:t>
        <a:bodyPr/>
        <a:lstStyle/>
        <a:p>
          <a:endParaRPr lang="it-IT"/>
        </a:p>
      </dgm:t>
    </dgm:pt>
    <dgm:pt modelId="{0B703DFF-C0CE-4B2B-83E3-FF5C9CDA005A}" type="sibTrans" cxnId="{17F5C446-4D10-45FF-AFD3-7B350D952460}">
      <dgm:prSet/>
      <dgm:spPr/>
      <dgm:t>
        <a:bodyPr/>
        <a:lstStyle/>
        <a:p>
          <a:endParaRPr lang="it-IT"/>
        </a:p>
      </dgm:t>
    </dgm:pt>
    <dgm:pt modelId="{6E74BC97-3FD3-4F8D-A193-3BA2562E8319}">
      <dgm:prSet phldrT="[Text]" phldr="1"/>
      <dgm:spPr/>
      <dgm:t>
        <a:bodyPr/>
        <a:lstStyle/>
        <a:p>
          <a:endParaRPr lang="it-IT" dirty="0"/>
        </a:p>
      </dgm:t>
    </dgm:pt>
    <dgm:pt modelId="{A4B3249C-F529-421B-8595-349FC1D25355}" type="parTrans" cxnId="{D9847E40-24CE-4622-9419-44519395EE61}">
      <dgm:prSet/>
      <dgm:spPr/>
      <dgm:t>
        <a:bodyPr/>
        <a:lstStyle/>
        <a:p>
          <a:endParaRPr lang="it-IT"/>
        </a:p>
      </dgm:t>
    </dgm:pt>
    <dgm:pt modelId="{D5F3E3F8-E744-41DF-B5B5-9E4A374C926F}" type="sibTrans" cxnId="{D9847E40-24CE-4622-9419-44519395EE61}">
      <dgm:prSet/>
      <dgm:spPr/>
      <dgm:t>
        <a:bodyPr/>
        <a:lstStyle/>
        <a:p>
          <a:endParaRPr lang="it-IT"/>
        </a:p>
      </dgm:t>
    </dgm:pt>
    <dgm:pt modelId="{1118E91E-F779-4B5A-8258-D2130CC5618E}">
      <dgm:prSet phldrT="[Text]" custT="1"/>
      <dgm:spPr/>
      <dgm:t>
        <a:bodyPr anchor="t"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6- تسيير الاجور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E88AB279-9D81-4411-9C8F-E8F72C2FF79C}" type="parTrans" cxnId="{6A13B5EB-8155-449D-90C5-C178CEDBE51A}">
      <dgm:prSet/>
      <dgm:spPr/>
      <dgm:t>
        <a:bodyPr/>
        <a:lstStyle/>
        <a:p>
          <a:endParaRPr lang="it-IT"/>
        </a:p>
      </dgm:t>
    </dgm:pt>
    <dgm:pt modelId="{318C0249-9D9D-427B-8A15-DFAD79DF6AED}" type="sibTrans" cxnId="{6A13B5EB-8155-449D-90C5-C178CEDBE51A}">
      <dgm:prSet/>
      <dgm:spPr/>
      <dgm:t>
        <a:bodyPr/>
        <a:lstStyle/>
        <a:p>
          <a:endParaRPr lang="it-IT"/>
        </a:p>
      </dgm:t>
    </dgm:pt>
    <dgm:pt modelId="{6C56F852-63A8-4899-944F-0A0801C40166}">
      <dgm:prSet custT="1"/>
      <dgm:spPr/>
      <dgm:t>
        <a:bodyPr/>
        <a:lstStyle/>
        <a:p>
          <a:pPr algn="ctr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7- الحوافز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7E7F1283-DD35-42C6-9A15-C1BB82D0F1E0}" type="parTrans" cxnId="{B76AD5E1-0D2F-4675-9903-347CD1C52239}">
      <dgm:prSet/>
      <dgm:spPr/>
      <dgm:t>
        <a:bodyPr/>
        <a:lstStyle/>
        <a:p>
          <a:endParaRPr lang="it-IT"/>
        </a:p>
      </dgm:t>
    </dgm:pt>
    <dgm:pt modelId="{8026A4B2-6C85-46E1-8E70-8A053F907C66}" type="sibTrans" cxnId="{B76AD5E1-0D2F-4675-9903-347CD1C52239}">
      <dgm:prSet/>
      <dgm:spPr/>
      <dgm:t>
        <a:bodyPr/>
        <a:lstStyle/>
        <a:p>
          <a:endParaRPr lang="it-IT"/>
        </a:p>
      </dgm:t>
    </dgm:pt>
    <dgm:pt modelId="{E348ABB8-680B-40CA-84D4-F559A1216F39}">
      <dgm:prSet/>
      <dgm:spPr/>
      <dgm:t>
        <a:bodyPr/>
        <a:lstStyle/>
        <a:p>
          <a:endParaRPr lang="it-IT" dirty="0"/>
        </a:p>
      </dgm:t>
    </dgm:pt>
    <dgm:pt modelId="{E578A68F-6ECD-42DB-842E-934F833C2AE9}" type="parTrans" cxnId="{86BBACB4-F356-40FD-A90B-2C2F8B815D29}">
      <dgm:prSet/>
      <dgm:spPr/>
      <dgm:t>
        <a:bodyPr/>
        <a:lstStyle/>
        <a:p>
          <a:endParaRPr lang="it-IT"/>
        </a:p>
      </dgm:t>
    </dgm:pt>
    <dgm:pt modelId="{EF334D87-F31E-4826-82EA-0DA657CD3B29}" type="sibTrans" cxnId="{86BBACB4-F356-40FD-A90B-2C2F8B815D29}">
      <dgm:prSet/>
      <dgm:spPr/>
      <dgm:t>
        <a:bodyPr/>
        <a:lstStyle/>
        <a:p>
          <a:endParaRPr lang="it-IT"/>
        </a:p>
      </dgm:t>
    </dgm:pt>
    <dgm:pt modelId="{B5A1E2FC-C71E-411C-A3DB-B70BBF19B642}" type="pres">
      <dgm:prSet presAssocID="{B00E5359-45CC-4E89-950E-4B05B2098515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it-IT"/>
        </a:p>
      </dgm:t>
    </dgm:pt>
    <dgm:pt modelId="{F377A44D-0343-4E6D-BE07-49554329518E}" type="pres">
      <dgm:prSet presAssocID="{DD466304-06FC-465E-9EA9-D6952F2EE965}" presName="parenttextcomposite" presStyleCnt="0"/>
      <dgm:spPr/>
    </dgm:pt>
    <dgm:pt modelId="{5C9FC9D8-D051-46C0-8F97-62328389B581}" type="pres">
      <dgm:prSet presAssocID="{DD466304-06FC-465E-9EA9-D6952F2EE965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0B090B-07AE-4348-8828-0ADA4EF779C2}" type="pres">
      <dgm:prSet presAssocID="{DD466304-06FC-465E-9EA9-D6952F2EE965}" presName="composite" presStyleCnt="0"/>
      <dgm:spPr/>
    </dgm:pt>
    <dgm:pt modelId="{FCB4F4EA-24AE-4E8C-BD5A-531F23434E06}" type="pres">
      <dgm:prSet presAssocID="{DD466304-06FC-465E-9EA9-D6952F2EE965}" presName="chevron1" presStyleLbl="alignNode1" presStyleIdx="0" presStyleCnt="35"/>
      <dgm:spPr/>
    </dgm:pt>
    <dgm:pt modelId="{D204BF73-F214-4835-9C08-49433751858E}" type="pres">
      <dgm:prSet presAssocID="{DD466304-06FC-465E-9EA9-D6952F2EE965}" presName="chevron2" presStyleLbl="alignNode1" presStyleIdx="1" presStyleCnt="35"/>
      <dgm:spPr/>
    </dgm:pt>
    <dgm:pt modelId="{ACD7CAAD-26A6-4C37-9FAB-A3FB447E62A8}" type="pres">
      <dgm:prSet presAssocID="{DD466304-06FC-465E-9EA9-D6952F2EE965}" presName="chevron3" presStyleLbl="alignNode1" presStyleIdx="2" presStyleCnt="35"/>
      <dgm:spPr/>
    </dgm:pt>
    <dgm:pt modelId="{69312D9F-5E4F-48E2-A71F-C683866A0924}" type="pres">
      <dgm:prSet presAssocID="{DD466304-06FC-465E-9EA9-D6952F2EE965}" presName="chevron4" presStyleLbl="alignNode1" presStyleIdx="3" presStyleCnt="35"/>
      <dgm:spPr/>
    </dgm:pt>
    <dgm:pt modelId="{2A2C928B-5D9D-4244-A80B-239CA2E7B0D2}" type="pres">
      <dgm:prSet presAssocID="{DD466304-06FC-465E-9EA9-D6952F2EE965}" presName="chevron5" presStyleLbl="alignNode1" presStyleIdx="4" presStyleCnt="35"/>
      <dgm:spPr/>
    </dgm:pt>
    <dgm:pt modelId="{F4A82BE6-9B99-4657-A6D6-6105E8FDA929}" type="pres">
      <dgm:prSet presAssocID="{DD466304-06FC-465E-9EA9-D6952F2EE965}" presName="chevron6" presStyleLbl="alignNode1" presStyleIdx="5" presStyleCnt="35"/>
      <dgm:spPr/>
    </dgm:pt>
    <dgm:pt modelId="{621ED300-C388-4C75-80A4-D4792039D04C}" type="pres">
      <dgm:prSet presAssocID="{DD466304-06FC-465E-9EA9-D6952F2EE965}" presName="chevron7" presStyleLbl="alignNode1" presStyleIdx="6" presStyleCnt="35"/>
      <dgm:spPr/>
    </dgm:pt>
    <dgm:pt modelId="{2A49C5DD-5458-46BD-B138-0AB36FCA40D7}" type="pres">
      <dgm:prSet presAssocID="{DD466304-06FC-465E-9EA9-D6952F2EE965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118EB42-90E2-438A-B158-D0725982ACCE}" type="pres">
      <dgm:prSet presAssocID="{112B5246-5631-47FC-B517-5C5393DCB6EB}" presName="sibTrans" presStyleCnt="0"/>
      <dgm:spPr/>
    </dgm:pt>
    <dgm:pt modelId="{80C30F0E-7E7B-40BE-AA0D-B4FD74DE6A4D}" type="pres">
      <dgm:prSet presAssocID="{5FA249DE-9E0C-4AA2-8D1F-B482AC610B1C}" presName="parenttextcomposite" presStyleCnt="0"/>
      <dgm:spPr/>
    </dgm:pt>
    <dgm:pt modelId="{1287BDCA-518F-4803-9C9D-3139A59E6459}" type="pres">
      <dgm:prSet presAssocID="{5FA249DE-9E0C-4AA2-8D1F-B482AC610B1C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C2755D-02B9-4E91-9967-FC66C7F4563B}" type="pres">
      <dgm:prSet presAssocID="{5FA249DE-9E0C-4AA2-8D1F-B482AC610B1C}" presName="composite" presStyleCnt="0"/>
      <dgm:spPr/>
    </dgm:pt>
    <dgm:pt modelId="{0177879A-B1A9-402F-B2BD-78A890C60AE5}" type="pres">
      <dgm:prSet presAssocID="{5FA249DE-9E0C-4AA2-8D1F-B482AC610B1C}" presName="chevron1" presStyleLbl="alignNode1" presStyleIdx="7" presStyleCnt="35"/>
      <dgm:spPr/>
    </dgm:pt>
    <dgm:pt modelId="{C3603FBF-B4BA-4497-9760-C709CAAC13B6}" type="pres">
      <dgm:prSet presAssocID="{5FA249DE-9E0C-4AA2-8D1F-B482AC610B1C}" presName="chevron2" presStyleLbl="alignNode1" presStyleIdx="8" presStyleCnt="35"/>
      <dgm:spPr/>
    </dgm:pt>
    <dgm:pt modelId="{1B7EAB64-5A97-4DA1-A882-7E814DF6BCAA}" type="pres">
      <dgm:prSet presAssocID="{5FA249DE-9E0C-4AA2-8D1F-B482AC610B1C}" presName="chevron3" presStyleLbl="alignNode1" presStyleIdx="9" presStyleCnt="35"/>
      <dgm:spPr/>
    </dgm:pt>
    <dgm:pt modelId="{AE4C526C-433C-4128-867E-945EF3F05861}" type="pres">
      <dgm:prSet presAssocID="{5FA249DE-9E0C-4AA2-8D1F-B482AC610B1C}" presName="chevron4" presStyleLbl="alignNode1" presStyleIdx="10" presStyleCnt="35"/>
      <dgm:spPr/>
    </dgm:pt>
    <dgm:pt modelId="{BD30431A-276F-4E67-9D74-2859649F9A6B}" type="pres">
      <dgm:prSet presAssocID="{5FA249DE-9E0C-4AA2-8D1F-B482AC610B1C}" presName="chevron5" presStyleLbl="alignNode1" presStyleIdx="11" presStyleCnt="35"/>
      <dgm:spPr/>
    </dgm:pt>
    <dgm:pt modelId="{432CFD1E-3912-4346-B0F3-D0BBCCF99B8F}" type="pres">
      <dgm:prSet presAssocID="{5FA249DE-9E0C-4AA2-8D1F-B482AC610B1C}" presName="chevron6" presStyleLbl="alignNode1" presStyleIdx="12" presStyleCnt="35"/>
      <dgm:spPr/>
    </dgm:pt>
    <dgm:pt modelId="{91C2F770-CE37-4692-B972-70EA706DE2AB}" type="pres">
      <dgm:prSet presAssocID="{5FA249DE-9E0C-4AA2-8D1F-B482AC610B1C}" presName="chevron7" presStyleLbl="alignNode1" presStyleIdx="13" presStyleCnt="35"/>
      <dgm:spPr/>
    </dgm:pt>
    <dgm:pt modelId="{C51E9FF3-9322-4698-846D-E34C303348CC}" type="pres">
      <dgm:prSet presAssocID="{5FA249DE-9E0C-4AA2-8D1F-B482AC610B1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B2C49F-A024-4EBA-ABD1-F3F2F295480D}" type="pres">
      <dgm:prSet presAssocID="{091ABE90-262F-4D58-9148-82762052FE1E}" presName="sibTrans" presStyleCnt="0"/>
      <dgm:spPr/>
    </dgm:pt>
    <dgm:pt modelId="{927A6D47-BB59-43E6-872B-68B85D20E3BB}" type="pres">
      <dgm:prSet presAssocID="{6E74BC97-3FD3-4F8D-A193-3BA2562E8319}" presName="parenttextcomposite" presStyleCnt="0"/>
      <dgm:spPr/>
    </dgm:pt>
    <dgm:pt modelId="{CB83B30D-6954-4513-BC59-B09C289E4B68}" type="pres">
      <dgm:prSet presAssocID="{6E74BC97-3FD3-4F8D-A193-3BA2562E8319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82F33A-7EDD-4251-BCB0-BC15FFF4D053}" type="pres">
      <dgm:prSet presAssocID="{6E74BC97-3FD3-4F8D-A193-3BA2562E8319}" presName="composite" presStyleCnt="0"/>
      <dgm:spPr/>
    </dgm:pt>
    <dgm:pt modelId="{09368ED7-82C8-47D6-9F8B-36306FD02992}" type="pres">
      <dgm:prSet presAssocID="{6E74BC97-3FD3-4F8D-A193-3BA2562E8319}" presName="chevron1" presStyleLbl="alignNode1" presStyleIdx="14" presStyleCnt="35"/>
      <dgm:spPr/>
    </dgm:pt>
    <dgm:pt modelId="{189CC6F0-9A79-45C5-910A-FB5893DCA5B8}" type="pres">
      <dgm:prSet presAssocID="{6E74BC97-3FD3-4F8D-A193-3BA2562E8319}" presName="chevron2" presStyleLbl="alignNode1" presStyleIdx="15" presStyleCnt="35"/>
      <dgm:spPr/>
    </dgm:pt>
    <dgm:pt modelId="{B17A77A4-B78A-4B2E-8C23-4B9AE3835D13}" type="pres">
      <dgm:prSet presAssocID="{6E74BC97-3FD3-4F8D-A193-3BA2562E8319}" presName="chevron3" presStyleLbl="alignNode1" presStyleIdx="16" presStyleCnt="35"/>
      <dgm:spPr/>
    </dgm:pt>
    <dgm:pt modelId="{6DB35BEA-F959-4CE3-962F-896817005A6C}" type="pres">
      <dgm:prSet presAssocID="{6E74BC97-3FD3-4F8D-A193-3BA2562E8319}" presName="chevron4" presStyleLbl="alignNode1" presStyleIdx="17" presStyleCnt="35"/>
      <dgm:spPr/>
    </dgm:pt>
    <dgm:pt modelId="{EC67ADD2-16A6-4DE3-8E32-CAA063E5534C}" type="pres">
      <dgm:prSet presAssocID="{6E74BC97-3FD3-4F8D-A193-3BA2562E8319}" presName="chevron5" presStyleLbl="alignNode1" presStyleIdx="18" presStyleCnt="35"/>
      <dgm:spPr/>
    </dgm:pt>
    <dgm:pt modelId="{E2682D6F-C2A2-41FC-AAFA-04E2127B2097}" type="pres">
      <dgm:prSet presAssocID="{6E74BC97-3FD3-4F8D-A193-3BA2562E8319}" presName="chevron6" presStyleLbl="alignNode1" presStyleIdx="19" presStyleCnt="35" custLinFactNeighborX="1181"/>
      <dgm:spPr/>
    </dgm:pt>
    <dgm:pt modelId="{FD5AB70C-EB93-4575-A2D9-055F9AD5E655}" type="pres">
      <dgm:prSet presAssocID="{6E74BC97-3FD3-4F8D-A193-3BA2562E8319}" presName="chevron7" presStyleLbl="alignNode1" presStyleIdx="20" presStyleCnt="35"/>
      <dgm:spPr/>
    </dgm:pt>
    <dgm:pt modelId="{883844E7-86F9-4E49-9F9F-2322EC81FD48}" type="pres">
      <dgm:prSet presAssocID="{6E74BC97-3FD3-4F8D-A193-3BA2562E8319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B09506E-274D-41B0-894E-6CEC19B34863}" type="pres">
      <dgm:prSet presAssocID="{D5F3E3F8-E744-41DF-B5B5-9E4A374C926F}" presName="sibTrans" presStyleCnt="0"/>
      <dgm:spPr/>
    </dgm:pt>
    <dgm:pt modelId="{32DBC7E0-42D9-4E5D-992C-1A6C546A6E74}" type="pres">
      <dgm:prSet presAssocID="{E348ABB8-680B-40CA-84D4-F559A1216F39}" presName="parenttextcomposite" presStyleCnt="0"/>
      <dgm:spPr/>
    </dgm:pt>
    <dgm:pt modelId="{2CD59150-7A53-4817-A02B-88C24415264E}" type="pres">
      <dgm:prSet presAssocID="{E348ABB8-680B-40CA-84D4-F559A1216F39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30456F0-96B5-4E88-B7CE-9FAE0B922A42}" type="pres">
      <dgm:prSet presAssocID="{E348ABB8-680B-40CA-84D4-F559A1216F39}" presName="parallelogramComposite" presStyleCnt="0"/>
      <dgm:spPr/>
    </dgm:pt>
    <dgm:pt modelId="{28F9E3AA-1D39-4EC1-B2EE-7BE06EA780F4}" type="pres">
      <dgm:prSet presAssocID="{E348ABB8-680B-40CA-84D4-F559A1216F39}" presName="parallelogram1" presStyleLbl="alignNode1" presStyleIdx="21" presStyleCnt="35"/>
      <dgm:spPr/>
    </dgm:pt>
    <dgm:pt modelId="{C69F3214-AFE0-4F4E-911C-C9D4CB34A707}" type="pres">
      <dgm:prSet presAssocID="{E348ABB8-680B-40CA-84D4-F559A1216F39}" presName="parallelogram2" presStyleLbl="alignNode1" presStyleIdx="22" presStyleCnt="35"/>
      <dgm:spPr/>
    </dgm:pt>
    <dgm:pt modelId="{AD95FC42-BCCB-411F-9BBE-8D674DC523BF}" type="pres">
      <dgm:prSet presAssocID="{E348ABB8-680B-40CA-84D4-F559A1216F39}" presName="parallelogram3" presStyleLbl="alignNode1" presStyleIdx="23" presStyleCnt="35"/>
      <dgm:spPr/>
    </dgm:pt>
    <dgm:pt modelId="{0735BA80-42F0-42FA-8524-6DECCCB39857}" type="pres">
      <dgm:prSet presAssocID="{E348ABB8-680B-40CA-84D4-F559A1216F39}" presName="parallelogram4" presStyleLbl="alignNode1" presStyleIdx="24" presStyleCnt="35"/>
      <dgm:spPr/>
    </dgm:pt>
    <dgm:pt modelId="{1A96381A-4F7F-4D80-9A54-4CF38FCB8638}" type="pres">
      <dgm:prSet presAssocID="{E348ABB8-680B-40CA-84D4-F559A1216F39}" presName="parallelogram5" presStyleLbl="alignNode1" presStyleIdx="25" presStyleCnt="35"/>
      <dgm:spPr/>
    </dgm:pt>
    <dgm:pt modelId="{9113BE27-E14C-4A49-91CD-73E906FA1DD2}" type="pres">
      <dgm:prSet presAssocID="{E348ABB8-680B-40CA-84D4-F559A1216F39}" presName="parallelogram6" presStyleLbl="alignNode1" presStyleIdx="26" presStyleCnt="35"/>
      <dgm:spPr/>
    </dgm:pt>
    <dgm:pt modelId="{099CBB2D-2781-4C14-B942-E7AB9709EA7C}" type="pres">
      <dgm:prSet presAssocID="{E348ABB8-680B-40CA-84D4-F559A1216F39}" presName="parallelogram7" presStyleLbl="alignNode1" presStyleIdx="27" presStyleCnt="35"/>
      <dgm:spPr/>
    </dgm:pt>
    <dgm:pt modelId="{8A47F26E-AD8F-4D09-A38D-FC389FC6C3D1}" type="pres">
      <dgm:prSet presAssocID="{EF334D87-F31E-4826-82EA-0DA657CD3B29}" presName="sibTrans" presStyleCnt="0"/>
      <dgm:spPr/>
    </dgm:pt>
    <dgm:pt modelId="{CCDAC1E6-5558-4281-BFB1-F30A4C26AA51}" type="pres">
      <dgm:prSet presAssocID="{6C56F852-63A8-4899-944F-0A0801C40166}" presName="parenttextcomposite" presStyleCnt="0"/>
      <dgm:spPr/>
    </dgm:pt>
    <dgm:pt modelId="{9D333128-D13C-4DAE-993C-C05AE42C2DFE}" type="pres">
      <dgm:prSet presAssocID="{6C56F852-63A8-4899-944F-0A0801C40166}" presName="parenttext" presStyleLbl="revTx" presStyleIdx="4" presStyleCnt="5" custScaleY="175371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5F9665-905F-49AE-A68F-BD508E1101AC}" type="pres">
      <dgm:prSet presAssocID="{6C56F852-63A8-4899-944F-0A0801C40166}" presName="parallelogramComposite" presStyleCnt="0"/>
      <dgm:spPr/>
    </dgm:pt>
    <dgm:pt modelId="{237E8508-BA51-4EA5-BA49-790EE0297420}" type="pres">
      <dgm:prSet presAssocID="{6C56F852-63A8-4899-944F-0A0801C40166}" presName="parallelogram1" presStyleLbl="alignNode1" presStyleIdx="28" presStyleCnt="35"/>
      <dgm:spPr/>
    </dgm:pt>
    <dgm:pt modelId="{FF34D32F-0729-4901-8C29-A4D3D3B4E487}" type="pres">
      <dgm:prSet presAssocID="{6C56F852-63A8-4899-944F-0A0801C40166}" presName="parallelogram2" presStyleLbl="alignNode1" presStyleIdx="29" presStyleCnt="35"/>
      <dgm:spPr/>
    </dgm:pt>
    <dgm:pt modelId="{7280E54C-DD50-4E25-A28F-B73D6FFA76B6}" type="pres">
      <dgm:prSet presAssocID="{6C56F852-63A8-4899-944F-0A0801C40166}" presName="parallelogram3" presStyleLbl="alignNode1" presStyleIdx="30" presStyleCnt="35"/>
      <dgm:spPr/>
    </dgm:pt>
    <dgm:pt modelId="{97F104FE-7DC9-48C4-851F-284D3BA551B1}" type="pres">
      <dgm:prSet presAssocID="{6C56F852-63A8-4899-944F-0A0801C40166}" presName="parallelogram4" presStyleLbl="alignNode1" presStyleIdx="31" presStyleCnt="35"/>
      <dgm:spPr/>
    </dgm:pt>
    <dgm:pt modelId="{B29F9D25-E4CE-4FEF-A885-A46D63502DAC}" type="pres">
      <dgm:prSet presAssocID="{6C56F852-63A8-4899-944F-0A0801C40166}" presName="parallelogram5" presStyleLbl="alignNode1" presStyleIdx="32" presStyleCnt="35"/>
      <dgm:spPr/>
    </dgm:pt>
    <dgm:pt modelId="{C0DB9BFF-DE01-41EE-B087-90A4CA719701}" type="pres">
      <dgm:prSet presAssocID="{6C56F852-63A8-4899-944F-0A0801C40166}" presName="parallelogram6" presStyleLbl="alignNode1" presStyleIdx="33" presStyleCnt="35"/>
      <dgm:spPr/>
    </dgm:pt>
    <dgm:pt modelId="{2798F3D8-D178-4F03-8EAD-BB41C5C64F74}" type="pres">
      <dgm:prSet presAssocID="{6C56F852-63A8-4899-944F-0A0801C40166}" presName="parallelogram7" presStyleLbl="alignNode1" presStyleIdx="34" presStyleCnt="35"/>
      <dgm:spPr/>
    </dgm:pt>
  </dgm:ptLst>
  <dgm:cxnLst>
    <dgm:cxn modelId="{72099F2B-00D8-4858-BC48-ED920DC7EDE6}" type="presOf" srcId="{E348ABB8-680B-40CA-84D4-F559A1216F39}" destId="{2CD59150-7A53-4817-A02B-88C24415264E}" srcOrd="0" destOrd="0" presId="urn:microsoft.com/office/officeart/2008/layout/VerticalAccentList"/>
    <dgm:cxn modelId="{6A13B5EB-8155-449D-90C5-C178CEDBE51A}" srcId="{6E74BC97-3FD3-4F8D-A193-3BA2562E8319}" destId="{1118E91E-F779-4B5A-8258-D2130CC5618E}" srcOrd="0" destOrd="0" parTransId="{E88AB279-9D81-4411-9C8F-E8F72C2FF79C}" sibTransId="{318C0249-9D9D-427B-8A15-DFAD79DF6AED}"/>
    <dgm:cxn modelId="{17F5C446-4D10-45FF-AFD3-7B350D952460}" srcId="{5FA249DE-9E0C-4AA2-8D1F-B482AC610B1C}" destId="{7CBF8260-1D2A-4B73-A845-F720365AE816}" srcOrd="0" destOrd="0" parTransId="{3E18AF5F-807F-467C-8CF9-7353EF73D6CE}" sibTransId="{0B703DFF-C0CE-4B2B-83E3-FF5C9CDA005A}"/>
    <dgm:cxn modelId="{86BBACB4-F356-40FD-A90B-2C2F8B815D29}" srcId="{B00E5359-45CC-4E89-950E-4B05B2098515}" destId="{E348ABB8-680B-40CA-84D4-F559A1216F39}" srcOrd="3" destOrd="0" parTransId="{E578A68F-6ECD-42DB-842E-934F833C2AE9}" sibTransId="{EF334D87-F31E-4826-82EA-0DA657CD3B29}"/>
    <dgm:cxn modelId="{9324B813-80FA-43AB-943F-4EC70DC49638}" type="presOf" srcId="{6C56F852-63A8-4899-944F-0A0801C40166}" destId="{9D333128-D13C-4DAE-993C-C05AE42C2DFE}" srcOrd="0" destOrd="0" presId="urn:microsoft.com/office/officeart/2008/layout/VerticalAccentList"/>
    <dgm:cxn modelId="{D9847E40-24CE-4622-9419-44519395EE61}" srcId="{B00E5359-45CC-4E89-950E-4B05B2098515}" destId="{6E74BC97-3FD3-4F8D-A193-3BA2562E8319}" srcOrd="2" destOrd="0" parTransId="{A4B3249C-F529-421B-8595-349FC1D25355}" sibTransId="{D5F3E3F8-E744-41DF-B5B5-9E4A374C926F}"/>
    <dgm:cxn modelId="{6453F62D-0763-40A6-907F-8206F6721AB9}" type="presOf" srcId="{5FA249DE-9E0C-4AA2-8D1F-B482AC610B1C}" destId="{1287BDCA-518F-4803-9C9D-3139A59E6459}" srcOrd="0" destOrd="0" presId="urn:microsoft.com/office/officeart/2008/layout/VerticalAccentList"/>
    <dgm:cxn modelId="{B76AD5E1-0D2F-4675-9903-347CD1C52239}" srcId="{B00E5359-45CC-4E89-950E-4B05B2098515}" destId="{6C56F852-63A8-4899-944F-0A0801C40166}" srcOrd="4" destOrd="0" parTransId="{7E7F1283-DD35-42C6-9A15-C1BB82D0F1E0}" sibTransId="{8026A4B2-6C85-46E1-8E70-8A053F907C66}"/>
    <dgm:cxn modelId="{6E33D7E0-1DA6-4B25-AB75-BA7D326BB6CF}" srcId="{DD466304-06FC-465E-9EA9-D6952F2EE965}" destId="{8E91CD71-DA8C-46D4-BD76-7BC8EFA986FC}" srcOrd="0" destOrd="0" parTransId="{92D0C2D9-F2C8-4EF9-9D38-892829FC89E4}" sibTransId="{B2297B6E-6050-489E-822D-6502708C3DD8}"/>
    <dgm:cxn modelId="{3E297F8F-A989-416E-9266-8541B1BA44BB}" type="presOf" srcId="{1118E91E-F779-4B5A-8258-D2130CC5618E}" destId="{883844E7-86F9-4E49-9F9F-2322EC81FD48}" srcOrd="0" destOrd="0" presId="urn:microsoft.com/office/officeart/2008/layout/VerticalAccentList"/>
    <dgm:cxn modelId="{6CE6219E-95E4-4D29-9CE2-2C96445E647C}" type="presOf" srcId="{8E91CD71-DA8C-46D4-BD76-7BC8EFA986FC}" destId="{2A49C5DD-5458-46BD-B138-0AB36FCA40D7}" srcOrd="0" destOrd="0" presId="urn:microsoft.com/office/officeart/2008/layout/VerticalAccentList"/>
    <dgm:cxn modelId="{226B8887-EF37-4496-AD02-3C2669F6F2BC}" type="presOf" srcId="{7CBF8260-1D2A-4B73-A845-F720365AE816}" destId="{C51E9FF3-9322-4698-846D-E34C303348CC}" srcOrd="0" destOrd="0" presId="urn:microsoft.com/office/officeart/2008/layout/VerticalAccentList"/>
    <dgm:cxn modelId="{0ED3B58B-5BB9-4F5F-B687-38BE67711158}" srcId="{B00E5359-45CC-4E89-950E-4B05B2098515}" destId="{5FA249DE-9E0C-4AA2-8D1F-B482AC610B1C}" srcOrd="1" destOrd="0" parTransId="{FC5BEE41-53BC-4872-8E16-054CDE4BA4A1}" sibTransId="{091ABE90-262F-4D58-9148-82762052FE1E}"/>
    <dgm:cxn modelId="{5B362CBA-D73D-482D-8E17-D5FCFBA96DE2}" srcId="{B00E5359-45CC-4E89-950E-4B05B2098515}" destId="{DD466304-06FC-465E-9EA9-D6952F2EE965}" srcOrd="0" destOrd="0" parTransId="{935A322B-632A-4CF3-B41D-9A50B7DE678E}" sibTransId="{112B5246-5631-47FC-B517-5C5393DCB6EB}"/>
    <dgm:cxn modelId="{1F87C2EF-0F0D-4EE9-A372-3973F89FB1A8}" type="presOf" srcId="{B00E5359-45CC-4E89-950E-4B05B2098515}" destId="{B5A1E2FC-C71E-411C-A3DB-B70BBF19B642}" srcOrd="0" destOrd="0" presId="urn:microsoft.com/office/officeart/2008/layout/VerticalAccentList"/>
    <dgm:cxn modelId="{E8BDD20F-6D6E-486A-9877-65CB4A858C88}" type="presOf" srcId="{DD466304-06FC-465E-9EA9-D6952F2EE965}" destId="{5C9FC9D8-D051-46C0-8F97-62328389B581}" srcOrd="0" destOrd="0" presId="urn:microsoft.com/office/officeart/2008/layout/VerticalAccentList"/>
    <dgm:cxn modelId="{26138200-CCAD-4E10-9912-31C620705329}" type="presOf" srcId="{6E74BC97-3FD3-4F8D-A193-3BA2562E8319}" destId="{CB83B30D-6954-4513-BC59-B09C289E4B68}" srcOrd="0" destOrd="0" presId="urn:microsoft.com/office/officeart/2008/layout/VerticalAccentList"/>
    <dgm:cxn modelId="{972CE174-D2D5-409F-BB84-711E5887105C}" type="presParOf" srcId="{B5A1E2FC-C71E-411C-A3DB-B70BBF19B642}" destId="{F377A44D-0343-4E6D-BE07-49554329518E}" srcOrd="0" destOrd="0" presId="urn:microsoft.com/office/officeart/2008/layout/VerticalAccentList"/>
    <dgm:cxn modelId="{311E9143-DF24-4C60-82C6-A02D4C2F36CD}" type="presParOf" srcId="{F377A44D-0343-4E6D-BE07-49554329518E}" destId="{5C9FC9D8-D051-46C0-8F97-62328389B581}" srcOrd="0" destOrd="0" presId="urn:microsoft.com/office/officeart/2008/layout/VerticalAccentList"/>
    <dgm:cxn modelId="{8F38255E-D1D8-40D7-A329-BE576C89577E}" type="presParOf" srcId="{B5A1E2FC-C71E-411C-A3DB-B70BBF19B642}" destId="{A00B090B-07AE-4348-8828-0ADA4EF779C2}" srcOrd="1" destOrd="0" presId="urn:microsoft.com/office/officeart/2008/layout/VerticalAccentList"/>
    <dgm:cxn modelId="{2595C657-94E5-43E4-AE10-28794ACE972C}" type="presParOf" srcId="{A00B090B-07AE-4348-8828-0ADA4EF779C2}" destId="{FCB4F4EA-24AE-4E8C-BD5A-531F23434E06}" srcOrd="0" destOrd="0" presId="urn:microsoft.com/office/officeart/2008/layout/VerticalAccentList"/>
    <dgm:cxn modelId="{D21FDDDB-30D2-47E4-921D-506483323CCE}" type="presParOf" srcId="{A00B090B-07AE-4348-8828-0ADA4EF779C2}" destId="{D204BF73-F214-4835-9C08-49433751858E}" srcOrd="1" destOrd="0" presId="urn:microsoft.com/office/officeart/2008/layout/VerticalAccentList"/>
    <dgm:cxn modelId="{6E9A2773-DF50-4B60-9F4B-6E27DCDAC75C}" type="presParOf" srcId="{A00B090B-07AE-4348-8828-0ADA4EF779C2}" destId="{ACD7CAAD-26A6-4C37-9FAB-A3FB447E62A8}" srcOrd="2" destOrd="0" presId="urn:microsoft.com/office/officeart/2008/layout/VerticalAccentList"/>
    <dgm:cxn modelId="{C3922C98-94BC-437E-9D63-3D8A46641455}" type="presParOf" srcId="{A00B090B-07AE-4348-8828-0ADA4EF779C2}" destId="{69312D9F-5E4F-48E2-A71F-C683866A0924}" srcOrd="3" destOrd="0" presId="urn:microsoft.com/office/officeart/2008/layout/VerticalAccentList"/>
    <dgm:cxn modelId="{BDFC847B-CAB0-4623-BB93-EE5B3F5920BD}" type="presParOf" srcId="{A00B090B-07AE-4348-8828-0ADA4EF779C2}" destId="{2A2C928B-5D9D-4244-A80B-239CA2E7B0D2}" srcOrd="4" destOrd="0" presId="urn:microsoft.com/office/officeart/2008/layout/VerticalAccentList"/>
    <dgm:cxn modelId="{2BF3FB92-2482-476B-97ED-61017A413168}" type="presParOf" srcId="{A00B090B-07AE-4348-8828-0ADA4EF779C2}" destId="{F4A82BE6-9B99-4657-A6D6-6105E8FDA929}" srcOrd="5" destOrd="0" presId="urn:microsoft.com/office/officeart/2008/layout/VerticalAccentList"/>
    <dgm:cxn modelId="{BE6FF42F-53CF-498F-A15B-1C8FA6D92527}" type="presParOf" srcId="{A00B090B-07AE-4348-8828-0ADA4EF779C2}" destId="{621ED300-C388-4C75-80A4-D4792039D04C}" srcOrd="6" destOrd="0" presId="urn:microsoft.com/office/officeart/2008/layout/VerticalAccentList"/>
    <dgm:cxn modelId="{2245B474-1693-4CE9-9103-41C2BAAF88DB}" type="presParOf" srcId="{A00B090B-07AE-4348-8828-0ADA4EF779C2}" destId="{2A49C5DD-5458-46BD-B138-0AB36FCA40D7}" srcOrd="7" destOrd="0" presId="urn:microsoft.com/office/officeart/2008/layout/VerticalAccentList"/>
    <dgm:cxn modelId="{44BE134B-A83F-43BD-A831-C370146624A9}" type="presParOf" srcId="{B5A1E2FC-C71E-411C-A3DB-B70BBF19B642}" destId="{D118EB42-90E2-438A-B158-D0725982ACCE}" srcOrd="2" destOrd="0" presId="urn:microsoft.com/office/officeart/2008/layout/VerticalAccentList"/>
    <dgm:cxn modelId="{7D9962F5-8C4F-490B-B43E-0B8BE90727AE}" type="presParOf" srcId="{B5A1E2FC-C71E-411C-A3DB-B70BBF19B642}" destId="{80C30F0E-7E7B-40BE-AA0D-B4FD74DE6A4D}" srcOrd="3" destOrd="0" presId="urn:microsoft.com/office/officeart/2008/layout/VerticalAccentList"/>
    <dgm:cxn modelId="{B3EA9D6B-0822-4914-91DF-90D903DBE7FC}" type="presParOf" srcId="{80C30F0E-7E7B-40BE-AA0D-B4FD74DE6A4D}" destId="{1287BDCA-518F-4803-9C9D-3139A59E6459}" srcOrd="0" destOrd="0" presId="urn:microsoft.com/office/officeart/2008/layout/VerticalAccentList"/>
    <dgm:cxn modelId="{68095276-F066-47EB-B71B-E8C142435DCF}" type="presParOf" srcId="{B5A1E2FC-C71E-411C-A3DB-B70BBF19B642}" destId="{53C2755D-02B9-4E91-9967-FC66C7F4563B}" srcOrd="4" destOrd="0" presId="urn:microsoft.com/office/officeart/2008/layout/VerticalAccentList"/>
    <dgm:cxn modelId="{033BEF46-52A2-411B-8190-A0C0E3382DBB}" type="presParOf" srcId="{53C2755D-02B9-4E91-9967-FC66C7F4563B}" destId="{0177879A-B1A9-402F-B2BD-78A890C60AE5}" srcOrd="0" destOrd="0" presId="urn:microsoft.com/office/officeart/2008/layout/VerticalAccentList"/>
    <dgm:cxn modelId="{8F68BA7C-2360-4616-BCE1-E9F39FD496B3}" type="presParOf" srcId="{53C2755D-02B9-4E91-9967-FC66C7F4563B}" destId="{C3603FBF-B4BA-4497-9760-C709CAAC13B6}" srcOrd="1" destOrd="0" presId="urn:microsoft.com/office/officeart/2008/layout/VerticalAccentList"/>
    <dgm:cxn modelId="{12546C9A-7E32-4BE0-A3C4-EDF071D48701}" type="presParOf" srcId="{53C2755D-02B9-4E91-9967-FC66C7F4563B}" destId="{1B7EAB64-5A97-4DA1-A882-7E814DF6BCAA}" srcOrd="2" destOrd="0" presId="urn:microsoft.com/office/officeart/2008/layout/VerticalAccentList"/>
    <dgm:cxn modelId="{B5719FC6-C55E-4016-9056-9098526E73F4}" type="presParOf" srcId="{53C2755D-02B9-4E91-9967-FC66C7F4563B}" destId="{AE4C526C-433C-4128-867E-945EF3F05861}" srcOrd="3" destOrd="0" presId="urn:microsoft.com/office/officeart/2008/layout/VerticalAccentList"/>
    <dgm:cxn modelId="{01CA7757-1BFC-47E0-928A-363DEEB12B29}" type="presParOf" srcId="{53C2755D-02B9-4E91-9967-FC66C7F4563B}" destId="{BD30431A-276F-4E67-9D74-2859649F9A6B}" srcOrd="4" destOrd="0" presId="urn:microsoft.com/office/officeart/2008/layout/VerticalAccentList"/>
    <dgm:cxn modelId="{23BB9CA9-7279-459A-BB4B-82BF072EBE18}" type="presParOf" srcId="{53C2755D-02B9-4E91-9967-FC66C7F4563B}" destId="{432CFD1E-3912-4346-B0F3-D0BBCCF99B8F}" srcOrd="5" destOrd="0" presId="urn:microsoft.com/office/officeart/2008/layout/VerticalAccentList"/>
    <dgm:cxn modelId="{E58F7EB9-0C20-40FF-A3B4-6EC6B14E7D68}" type="presParOf" srcId="{53C2755D-02B9-4E91-9967-FC66C7F4563B}" destId="{91C2F770-CE37-4692-B972-70EA706DE2AB}" srcOrd="6" destOrd="0" presId="urn:microsoft.com/office/officeart/2008/layout/VerticalAccentList"/>
    <dgm:cxn modelId="{ED5B11F7-E21A-438A-8D82-64173442BA69}" type="presParOf" srcId="{53C2755D-02B9-4E91-9967-FC66C7F4563B}" destId="{C51E9FF3-9322-4698-846D-E34C303348CC}" srcOrd="7" destOrd="0" presId="urn:microsoft.com/office/officeart/2008/layout/VerticalAccentList"/>
    <dgm:cxn modelId="{4AFF7ED5-28E1-4A3F-894D-D468A34B2053}" type="presParOf" srcId="{B5A1E2FC-C71E-411C-A3DB-B70BBF19B642}" destId="{B9B2C49F-A024-4EBA-ABD1-F3F2F295480D}" srcOrd="5" destOrd="0" presId="urn:microsoft.com/office/officeart/2008/layout/VerticalAccentList"/>
    <dgm:cxn modelId="{02302670-2276-476C-9C7C-E61DE360E623}" type="presParOf" srcId="{B5A1E2FC-C71E-411C-A3DB-B70BBF19B642}" destId="{927A6D47-BB59-43E6-872B-68B85D20E3BB}" srcOrd="6" destOrd="0" presId="urn:microsoft.com/office/officeart/2008/layout/VerticalAccentList"/>
    <dgm:cxn modelId="{5AC40501-084D-4394-9567-6DF7A177C43E}" type="presParOf" srcId="{927A6D47-BB59-43E6-872B-68B85D20E3BB}" destId="{CB83B30D-6954-4513-BC59-B09C289E4B68}" srcOrd="0" destOrd="0" presId="urn:microsoft.com/office/officeart/2008/layout/VerticalAccentList"/>
    <dgm:cxn modelId="{635FF6C7-8FBE-4D75-80FE-9A6808F48B83}" type="presParOf" srcId="{B5A1E2FC-C71E-411C-A3DB-B70BBF19B642}" destId="{5682F33A-7EDD-4251-BCB0-BC15FFF4D053}" srcOrd="7" destOrd="0" presId="urn:microsoft.com/office/officeart/2008/layout/VerticalAccentList"/>
    <dgm:cxn modelId="{303206CE-5DB7-4D8C-8CCF-63D5F07887D1}" type="presParOf" srcId="{5682F33A-7EDD-4251-BCB0-BC15FFF4D053}" destId="{09368ED7-82C8-47D6-9F8B-36306FD02992}" srcOrd="0" destOrd="0" presId="urn:microsoft.com/office/officeart/2008/layout/VerticalAccentList"/>
    <dgm:cxn modelId="{05800D37-9B37-4F53-9644-0E85A5C40BAF}" type="presParOf" srcId="{5682F33A-7EDD-4251-BCB0-BC15FFF4D053}" destId="{189CC6F0-9A79-45C5-910A-FB5893DCA5B8}" srcOrd="1" destOrd="0" presId="urn:microsoft.com/office/officeart/2008/layout/VerticalAccentList"/>
    <dgm:cxn modelId="{7DC1348B-11F5-4430-A43C-0C1AE403305F}" type="presParOf" srcId="{5682F33A-7EDD-4251-BCB0-BC15FFF4D053}" destId="{B17A77A4-B78A-4B2E-8C23-4B9AE3835D13}" srcOrd="2" destOrd="0" presId="urn:microsoft.com/office/officeart/2008/layout/VerticalAccentList"/>
    <dgm:cxn modelId="{64C8901D-7AA0-4A61-8CBF-1CCB2AE085FE}" type="presParOf" srcId="{5682F33A-7EDD-4251-BCB0-BC15FFF4D053}" destId="{6DB35BEA-F959-4CE3-962F-896817005A6C}" srcOrd="3" destOrd="0" presId="urn:microsoft.com/office/officeart/2008/layout/VerticalAccentList"/>
    <dgm:cxn modelId="{054D9758-9BF0-4436-82FD-674D3F673D72}" type="presParOf" srcId="{5682F33A-7EDD-4251-BCB0-BC15FFF4D053}" destId="{EC67ADD2-16A6-4DE3-8E32-CAA063E5534C}" srcOrd="4" destOrd="0" presId="urn:microsoft.com/office/officeart/2008/layout/VerticalAccentList"/>
    <dgm:cxn modelId="{7124E26A-5763-4CDB-BD35-46A3121E1BB4}" type="presParOf" srcId="{5682F33A-7EDD-4251-BCB0-BC15FFF4D053}" destId="{E2682D6F-C2A2-41FC-AAFA-04E2127B2097}" srcOrd="5" destOrd="0" presId="urn:microsoft.com/office/officeart/2008/layout/VerticalAccentList"/>
    <dgm:cxn modelId="{C98AA42B-33F3-46DA-9ACC-84EAA634338F}" type="presParOf" srcId="{5682F33A-7EDD-4251-BCB0-BC15FFF4D053}" destId="{FD5AB70C-EB93-4575-A2D9-055F9AD5E655}" srcOrd="6" destOrd="0" presId="urn:microsoft.com/office/officeart/2008/layout/VerticalAccentList"/>
    <dgm:cxn modelId="{FA4BCC89-A2B0-4AA9-B26D-43C732801503}" type="presParOf" srcId="{5682F33A-7EDD-4251-BCB0-BC15FFF4D053}" destId="{883844E7-86F9-4E49-9F9F-2322EC81FD48}" srcOrd="7" destOrd="0" presId="urn:microsoft.com/office/officeart/2008/layout/VerticalAccentList"/>
    <dgm:cxn modelId="{545082A7-F493-46F5-9322-03DF695E62A9}" type="presParOf" srcId="{B5A1E2FC-C71E-411C-A3DB-B70BBF19B642}" destId="{5B09506E-274D-41B0-894E-6CEC19B34863}" srcOrd="8" destOrd="0" presId="urn:microsoft.com/office/officeart/2008/layout/VerticalAccentList"/>
    <dgm:cxn modelId="{24D071BA-C526-42A2-84BE-AC70C9F991C3}" type="presParOf" srcId="{B5A1E2FC-C71E-411C-A3DB-B70BBF19B642}" destId="{32DBC7E0-42D9-4E5D-992C-1A6C546A6E74}" srcOrd="9" destOrd="0" presId="urn:microsoft.com/office/officeart/2008/layout/VerticalAccentList"/>
    <dgm:cxn modelId="{5CBA4B0B-5952-4595-B9E0-8FA3B52D1E99}" type="presParOf" srcId="{32DBC7E0-42D9-4E5D-992C-1A6C546A6E74}" destId="{2CD59150-7A53-4817-A02B-88C24415264E}" srcOrd="0" destOrd="0" presId="urn:microsoft.com/office/officeart/2008/layout/VerticalAccentList"/>
    <dgm:cxn modelId="{B97BD6F3-0DC7-444E-90E2-E0C514C8CA58}" type="presParOf" srcId="{B5A1E2FC-C71E-411C-A3DB-B70BBF19B642}" destId="{330456F0-96B5-4E88-B7CE-9FAE0B922A42}" srcOrd="10" destOrd="0" presId="urn:microsoft.com/office/officeart/2008/layout/VerticalAccentList"/>
    <dgm:cxn modelId="{38E74A4F-F61D-4E03-95F8-A121275ED633}" type="presParOf" srcId="{330456F0-96B5-4E88-B7CE-9FAE0B922A42}" destId="{28F9E3AA-1D39-4EC1-B2EE-7BE06EA780F4}" srcOrd="0" destOrd="0" presId="urn:microsoft.com/office/officeart/2008/layout/VerticalAccentList"/>
    <dgm:cxn modelId="{618B3C73-5D46-4BD9-A21E-DD355044E24A}" type="presParOf" srcId="{330456F0-96B5-4E88-B7CE-9FAE0B922A42}" destId="{C69F3214-AFE0-4F4E-911C-C9D4CB34A707}" srcOrd="1" destOrd="0" presId="urn:microsoft.com/office/officeart/2008/layout/VerticalAccentList"/>
    <dgm:cxn modelId="{4B5589BF-16AC-430B-9430-74CA8A75626B}" type="presParOf" srcId="{330456F0-96B5-4E88-B7CE-9FAE0B922A42}" destId="{AD95FC42-BCCB-411F-9BBE-8D674DC523BF}" srcOrd="2" destOrd="0" presId="urn:microsoft.com/office/officeart/2008/layout/VerticalAccentList"/>
    <dgm:cxn modelId="{E474E21C-6A35-4A97-8329-DDDD8EEF61B5}" type="presParOf" srcId="{330456F0-96B5-4E88-B7CE-9FAE0B922A42}" destId="{0735BA80-42F0-42FA-8524-6DECCCB39857}" srcOrd="3" destOrd="0" presId="urn:microsoft.com/office/officeart/2008/layout/VerticalAccentList"/>
    <dgm:cxn modelId="{6810B35F-057D-43F3-952B-1082F3BB297B}" type="presParOf" srcId="{330456F0-96B5-4E88-B7CE-9FAE0B922A42}" destId="{1A96381A-4F7F-4D80-9A54-4CF38FCB8638}" srcOrd="4" destOrd="0" presId="urn:microsoft.com/office/officeart/2008/layout/VerticalAccentList"/>
    <dgm:cxn modelId="{7B142F89-A481-471F-9C9A-80EA90CC5CA9}" type="presParOf" srcId="{330456F0-96B5-4E88-B7CE-9FAE0B922A42}" destId="{9113BE27-E14C-4A49-91CD-73E906FA1DD2}" srcOrd="5" destOrd="0" presId="urn:microsoft.com/office/officeart/2008/layout/VerticalAccentList"/>
    <dgm:cxn modelId="{873F7C80-B000-46D1-A942-379FE80B08F0}" type="presParOf" srcId="{330456F0-96B5-4E88-B7CE-9FAE0B922A42}" destId="{099CBB2D-2781-4C14-B942-E7AB9709EA7C}" srcOrd="6" destOrd="0" presId="urn:microsoft.com/office/officeart/2008/layout/VerticalAccentList"/>
    <dgm:cxn modelId="{E23D7298-241E-46E9-A085-710AC34484D7}" type="presParOf" srcId="{B5A1E2FC-C71E-411C-A3DB-B70BBF19B642}" destId="{8A47F26E-AD8F-4D09-A38D-FC389FC6C3D1}" srcOrd="11" destOrd="0" presId="urn:microsoft.com/office/officeart/2008/layout/VerticalAccentList"/>
    <dgm:cxn modelId="{6D71DBA6-C351-47DF-99D6-FC49618B273A}" type="presParOf" srcId="{B5A1E2FC-C71E-411C-A3DB-B70BBF19B642}" destId="{CCDAC1E6-5558-4281-BFB1-F30A4C26AA51}" srcOrd="12" destOrd="0" presId="urn:microsoft.com/office/officeart/2008/layout/VerticalAccentList"/>
    <dgm:cxn modelId="{AC5FDD1F-DFAC-4CDD-95D5-23CD809E6102}" type="presParOf" srcId="{CCDAC1E6-5558-4281-BFB1-F30A4C26AA51}" destId="{9D333128-D13C-4DAE-993C-C05AE42C2DFE}" srcOrd="0" destOrd="0" presId="urn:microsoft.com/office/officeart/2008/layout/VerticalAccentList"/>
    <dgm:cxn modelId="{9F102A12-966A-4FF5-8499-D40AE9B16CC6}" type="presParOf" srcId="{B5A1E2FC-C71E-411C-A3DB-B70BBF19B642}" destId="{7C5F9665-905F-49AE-A68F-BD508E1101AC}" srcOrd="13" destOrd="0" presId="urn:microsoft.com/office/officeart/2008/layout/VerticalAccentList"/>
    <dgm:cxn modelId="{A91BF751-9A1D-46BB-B7D5-6D1ECD87A624}" type="presParOf" srcId="{7C5F9665-905F-49AE-A68F-BD508E1101AC}" destId="{237E8508-BA51-4EA5-BA49-790EE0297420}" srcOrd="0" destOrd="0" presId="urn:microsoft.com/office/officeart/2008/layout/VerticalAccentList"/>
    <dgm:cxn modelId="{7F776625-8ACF-4BA8-BFBA-6EBFA5971D2E}" type="presParOf" srcId="{7C5F9665-905F-49AE-A68F-BD508E1101AC}" destId="{FF34D32F-0729-4901-8C29-A4D3D3B4E487}" srcOrd="1" destOrd="0" presId="urn:microsoft.com/office/officeart/2008/layout/VerticalAccentList"/>
    <dgm:cxn modelId="{C5244AAB-7AEB-4720-81DC-5ACD4FBC4090}" type="presParOf" srcId="{7C5F9665-905F-49AE-A68F-BD508E1101AC}" destId="{7280E54C-DD50-4E25-A28F-B73D6FFA76B6}" srcOrd="2" destOrd="0" presId="urn:microsoft.com/office/officeart/2008/layout/VerticalAccentList"/>
    <dgm:cxn modelId="{3FDC2150-A8F3-4700-A44B-B64559FD06C1}" type="presParOf" srcId="{7C5F9665-905F-49AE-A68F-BD508E1101AC}" destId="{97F104FE-7DC9-48C4-851F-284D3BA551B1}" srcOrd="3" destOrd="0" presId="urn:microsoft.com/office/officeart/2008/layout/VerticalAccentList"/>
    <dgm:cxn modelId="{04BDFB34-4033-4C75-BFCC-2CC2CD6683A1}" type="presParOf" srcId="{7C5F9665-905F-49AE-A68F-BD508E1101AC}" destId="{B29F9D25-E4CE-4FEF-A885-A46D63502DAC}" srcOrd="4" destOrd="0" presId="urn:microsoft.com/office/officeart/2008/layout/VerticalAccentList"/>
    <dgm:cxn modelId="{FF2EC9F2-34F7-4E9B-AA21-204B655794B2}" type="presParOf" srcId="{7C5F9665-905F-49AE-A68F-BD508E1101AC}" destId="{C0DB9BFF-DE01-41EE-B087-90A4CA719701}" srcOrd="5" destOrd="0" presId="urn:microsoft.com/office/officeart/2008/layout/VerticalAccentList"/>
    <dgm:cxn modelId="{EF4C9A52-A7C4-4A9B-932B-E8DDA36B6EB0}" type="presParOf" srcId="{7C5F9665-905F-49AE-A68F-BD508E1101AC}" destId="{2798F3D8-D178-4F03-8EAD-BB41C5C64F74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814A66-7B7C-473C-AC93-9A0D5B79300E}" type="doc">
      <dgm:prSet loTypeId="urn:microsoft.com/office/officeart/2008/layout/VerticalAccentList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it-IT"/>
        </a:p>
      </dgm:t>
    </dgm:pt>
    <dgm:pt modelId="{5D4AE701-7A44-4FB8-B938-1375F00D56A1}">
      <dgm:prSet phldrT="[Text]" phldr="1"/>
      <dgm:spPr/>
      <dgm:t>
        <a:bodyPr/>
        <a:lstStyle/>
        <a:p>
          <a:endParaRPr lang="it-IT" dirty="0"/>
        </a:p>
      </dgm:t>
    </dgm:pt>
    <dgm:pt modelId="{4A16DC90-CE46-45D9-B13D-58F88C06B5EB}" type="parTrans" cxnId="{1C29DFC5-8E52-463D-A248-E0EE3173C770}">
      <dgm:prSet/>
      <dgm:spPr/>
      <dgm:t>
        <a:bodyPr/>
        <a:lstStyle/>
        <a:p>
          <a:endParaRPr lang="it-IT"/>
        </a:p>
      </dgm:t>
    </dgm:pt>
    <dgm:pt modelId="{33DD57D6-B1DC-4F8B-A395-76749A84E635}" type="sibTrans" cxnId="{1C29DFC5-8E52-463D-A248-E0EE3173C770}">
      <dgm:prSet/>
      <dgm:spPr/>
      <dgm:t>
        <a:bodyPr/>
        <a:lstStyle/>
        <a:p>
          <a:endParaRPr lang="it-IT"/>
        </a:p>
      </dgm:t>
    </dgm:pt>
    <dgm:pt modelId="{FD1A0DA2-A47D-4D5E-A816-8CE80DB21C24}">
      <dgm:prSet phldrT="[Text]" custT="1"/>
      <dgm:spPr/>
      <dgm:t>
        <a:bodyPr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1- تحليل الوظائف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25E853CD-A46A-41A1-A019-8F6CACB014D9}" type="parTrans" cxnId="{F99B080C-3ECB-45B4-8DEB-74CA2D927D04}">
      <dgm:prSet/>
      <dgm:spPr/>
      <dgm:t>
        <a:bodyPr/>
        <a:lstStyle/>
        <a:p>
          <a:endParaRPr lang="it-IT"/>
        </a:p>
      </dgm:t>
    </dgm:pt>
    <dgm:pt modelId="{040FE4D9-AD84-4B0B-B3ED-13EA94D9907E}" type="sibTrans" cxnId="{F99B080C-3ECB-45B4-8DEB-74CA2D927D04}">
      <dgm:prSet/>
      <dgm:spPr/>
      <dgm:t>
        <a:bodyPr/>
        <a:lstStyle/>
        <a:p>
          <a:endParaRPr lang="it-IT"/>
        </a:p>
      </dgm:t>
    </dgm:pt>
    <dgm:pt modelId="{1B560B11-75C1-410F-915F-72A768B22B4C}">
      <dgm:prSet phldrT="[Text]" phldr="1"/>
      <dgm:spPr/>
      <dgm:t>
        <a:bodyPr/>
        <a:lstStyle/>
        <a:p>
          <a:endParaRPr lang="it-IT" dirty="0"/>
        </a:p>
      </dgm:t>
    </dgm:pt>
    <dgm:pt modelId="{EDDF09C0-4D75-4172-B255-5B69B22BBD2B}" type="parTrans" cxnId="{835AD31C-875D-4E3C-835E-E2C23E922213}">
      <dgm:prSet/>
      <dgm:spPr/>
      <dgm:t>
        <a:bodyPr/>
        <a:lstStyle/>
        <a:p>
          <a:endParaRPr lang="it-IT"/>
        </a:p>
      </dgm:t>
    </dgm:pt>
    <dgm:pt modelId="{F5DBC149-3C6E-4B9E-9D99-979E59AFA06F}" type="sibTrans" cxnId="{835AD31C-875D-4E3C-835E-E2C23E922213}">
      <dgm:prSet/>
      <dgm:spPr/>
      <dgm:t>
        <a:bodyPr/>
        <a:lstStyle/>
        <a:p>
          <a:endParaRPr lang="it-IT"/>
        </a:p>
      </dgm:t>
    </dgm:pt>
    <dgm:pt modelId="{3C340DCF-6BDC-4F90-A2B8-4E3CD40933C4}">
      <dgm:prSet phldrT="[Text]" custT="1"/>
      <dgm:spPr/>
      <dgm:t>
        <a:bodyPr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2- تخطيط الموارد البشرية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1256E475-479A-4180-9381-D6AB3604DC57}" type="parTrans" cxnId="{6AA7EC9D-7801-4CFC-AE2E-00340D9EC87A}">
      <dgm:prSet/>
      <dgm:spPr/>
      <dgm:t>
        <a:bodyPr/>
        <a:lstStyle/>
        <a:p>
          <a:endParaRPr lang="it-IT"/>
        </a:p>
      </dgm:t>
    </dgm:pt>
    <dgm:pt modelId="{CA804564-BB26-4068-9465-D18A3EAB3624}" type="sibTrans" cxnId="{6AA7EC9D-7801-4CFC-AE2E-00340D9EC87A}">
      <dgm:prSet/>
      <dgm:spPr/>
      <dgm:t>
        <a:bodyPr/>
        <a:lstStyle/>
        <a:p>
          <a:endParaRPr lang="it-IT"/>
        </a:p>
      </dgm:t>
    </dgm:pt>
    <dgm:pt modelId="{EBCDBB34-215D-495B-B483-11B8620E431A}">
      <dgm:prSet phldrT="[Text]" phldr="1"/>
      <dgm:spPr/>
      <dgm:t>
        <a:bodyPr/>
        <a:lstStyle/>
        <a:p>
          <a:endParaRPr lang="it-IT"/>
        </a:p>
      </dgm:t>
    </dgm:pt>
    <dgm:pt modelId="{58A0BEFC-0745-4EE1-BAC8-799F65F4CD7F}" type="parTrans" cxnId="{593D0850-C57A-41FC-A3FF-F30C47AF3714}">
      <dgm:prSet/>
      <dgm:spPr/>
      <dgm:t>
        <a:bodyPr/>
        <a:lstStyle/>
        <a:p>
          <a:endParaRPr lang="it-IT"/>
        </a:p>
      </dgm:t>
    </dgm:pt>
    <dgm:pt modelId="{7745A175-902C-4DD3-AD72-FA1113A7B928}" type="sibTrans" cxnId="{593D0850-C57A-41FC-A3FF-F30C47AF3714}">
      <dgm:prSet/>
      <dgm:spPr/>
      <dgm:t>
        <a:bodyPr/>
        <a:lstStyle/>
        <a:p>
          <a:endParaRPr lang="it-IT"/>
        </a:p>
      </dgm:t>
    </dgm:pt>
    <dgm:pt modelId="{05A1C74D-7C9A-4439-B1B1-9A2BC60B5A55}">
      <dgm:prSet phldrT="[Text]" custT="1"/>
      <dgm:spPr/>
      <dgm:t>
        <a:bodyPr/>
        <a:lstStyle/>
        <a:p>
          <a:pPr rtl="1"/>
          <a:r>
            <a:rPr lang="ar-DZ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3- التوظيف</a:t>
          </a:r>
          <a:endParaRPr lang="it-IT" sz="3600" b="1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7DD9C56C-6899-40ED-8532-1A3F23AC2B11}" type="parTrans" cxnId="{86F38DBE-84B1-4364-BF76-A529DC5C259E}">
      <dgm:prSet/>
      <dgm:spPr/>
      <dgm:t>
        <a:bodyPr/>
        <a:lstStyle/>
        <a:p>
          <a:endParaRPr lang="it-IT"/>
        </a:p>
      </dgm:t>
    </dgm:pt>
    <dgm:pt modelId="{1ADF0B02-2D48-4BC5-86CF-82667160336B}" type="sibTrans" cxnId="{86F38DBE-84B1-4364-BF76-A529DC5C259E}">
      <dgm:prSet/>
      <dgm:spPr/>
      <dgm:t>
        <a:bodyPr/>
        <a:lstStyle/>
        <a:p>
          <a:endParaRPr lang="it-IT"/>
        </a:p>
      </dgm:t>
    </dgm:pt>
    <dgm:pt modelId="{010D031F-6868-4560-B0FA-83831AC3D405}" type="pres">
      <dgm:prSet presAssocID="{73814A66-7B7C-473C-AC93-9A0D5B79300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it-IT"/>
        </a:p>
      </dgm:t>
    </dgm:pt>
    <dgm:pt modelId="{45D49690-FF1A-400F-B618-3EBBB406F7DD}" type="pres">
      <dgm:prSet presAssocID="{5D4AE701-7A44-4FB8-B938-1375F00D56A1}" presName="parenttextcomposite" presStyleCnt="0"/>
      <dgm:spPr/>
    </dgm:pt>
    <dgm:pt modelId="{1D936DDD-EC3A-4C44-BA25-1BB48A5F3B4B}" type="pres">
      <dgm:prSet presAssocID="{5D4AE701-7A44-4FB8-B938-1375F00D56A1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D2E084-AFF4-4171-A3C2-888DC6C77ECB}" type="pres">
      <dgm:prSet presAssocID="{5D4AE701-7A44-4FB8-B938-1375F00D56A1}" presName="composite" presStyleCnt="0"/>
      <dgm:spPr/>
    </dgm:pt>
    <dgm:pt modelId="{193EB968-44F4-4A5D-B584-9B330D2C5177}" type="pres">
      <dgm:prSet presAssocID="{5D4AE701-7A44-4FB8-B938-1375F00D56A1}" presName="chevron1" presStyleLbl="alignNode1" presStyleIdx="0" presStyleCnt="21"/>
      <dgm:spPr/>
    </dgm:pt>
    <dgm:pt modelId="{920B7D37-FC1F-40B4-B120-FE9C67C1BEB5}" type="pres">
      <dgm:prSet presAssocID="{5D4AE701-7A44-4FB8-B938-1375F00D56A1}" presName="chevron2" presStyleLbl="alignNode1" presStyleIdx="1" presStyleCnt="21"/>
      <dgm:spPr/>
    </dgm:pt>
    <dgm:pt modelId="{E87CC963-4C8A-4399-9ED7-D5CF02049AEF}" type="pres">
      <dgm:prSet presAssocID="{5D4AE701-7A44-4FB8-B938-1375F00D56A1}" presName="chevron3" presStyleLbl="alignNode1" presStyleIdx="2" presStyleCnt="21"/>
      <dgm:spPr/>
    </dgm:pt>
    <dgm:pt modelId="{D1E8A26A-9D00-4EBD-9A8B-EC7E26E2D366}" type="pres">
      <dgm:prSet presAssocID="{5D4AE701-7A44-4FB8-B938-1375F00D56A1}" presName="chevron4" presStyleLbl="alignNode1" presStyleIdx="3" presStyleCnt="21"/>
      <dgm:spPr/>
    </dgm:pt>
    <dgm:pt modelId="{FC70249B-E5BC-4B15-B793-8A28737A7A6E}" type="pres">
      <dgm:prSet presAssocID="{5D4AE701-7A44-4FB8-B938-1375F00D56A1}" presName="chevron5" presStyleLbl="alignNode1" presStyleIdx="4" presStyleCnt="21"/>
      <dgm:spPr/>
    </dgm:pt>
    <dgm:pt modelId="{804C654C-77A0-4418-9BBF-69B3DA2E592A}" type="pres">
      <dgm:prSet presAssocID="{5D4AE701-7A44-4FB8-B938-1375F00D56A1}" presName="chevron6" presStyleLbl="alignNode1" presStyleIdx="5" presStyleCnt="21"/>
      <dgm:spPr/>
    </dgm:pt>
    <dgm:pt modelId="{999D28FD-FC76-433F-8F5D-09C5E7B73FDF}" type="pres">
      <dgm:prSet presAssocID="{5D4AE701-7A44-4FB8-B938-1375F00D56A1}" presName="chevron7" presStyleLbl="alignNode1" presStyleIdx="6" presStyleCnt="21"/>
      <dgm:spPr/>
    </dgm:pt>
    <dgm:pt modelId="{C751B7A0-861E-4AF1-8EA5-D18B9112AFD9}" type="pres">
      <dgm:prSet presAssocID="{5D4AE701-7A44-4FB8-B938-1375F00D56A1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6E29F67-60CC-4A8F-A1F7-D79C748BDFA2}" type="pres">
      <dgm:prSet presAssocID="{33DD57D6-B1DC-4F8B-A395-76749A84E635}" presName="sibTrans" presStyleCnt="0"/>
      <dgm:spPr/>
    </dgm:pt>
    <dgm:pt modelId="{5F33E091-BB87-48A9-8E33-3C4DB869D7D2}" type="pres">
      <dgm:prSet presAssocID="{1B560B11-75C1-410F-915F-72A768B22B4C}" presName="parenttextcomposite" presStyleCnt="0"/>
      <dgm:spPr/>
    </dgm:pt>
    <dgm:pt modelId="{6109BBB0-C026-4C93-A15C-2BFD8EBD66C4}" type="pres">
      <dgm:prSet presAssocID="{1B560B11-75C1-410F-915F-72A768B22B4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CEBCF2-0C49-4103-96EF-B5AD271EE58B}" type="pres">
      <dgm:prSet presAssocID="{1B560B11-75C1-410F-915F-72A768B22B4C}" presName="composite" presStyleCnt="0"/>
      <dgm:spPr/>
    </dgm:pt>
    <dgm:pt modelId="{6ADC5551-3B4A-43A0-AA8A-7D3F8D0912A2}" type="pres">
      <dgm:prSet presAssocID="{1B560B11-75C1-410F-915F-72A768B22B4C}" presName="chevron1" presStyleLbl="alignNode1" presStyleIdx="7" presStyleCnt="21"/>
      <dgm:spPr/>
    </dgm:pt>
    <dgm:pt modelId="{56731835-8BBF-4AE4-99A0-D178E649AC39}" type="pres">
      <dgm:prSet presAssocID="{1B560B11-75C1-410F-915F-72A768B22B4C}" presName="chevron2" presStyleLbl="alignNode1" presStyleIdx="8" presStyleCnt="21"/>
      <dgm:spPr/>
    </dgm:pt>
    <dgm:pt modelId="{9CC85267-EC0D-491A-BF6D-7BD5B391F21B}" type="pres">
      <dgm:prSet presAssocID="{1B560B11-75C1-410F-915F-72A768B22B4C}" presName="chevron3" presStyleLbl="alignNode1" presStyleIdx="9" presStyleCnt="21"/>
      <dgm:spPr/>
    </dgm:pt>
    <dgm:pt modelId="{A3E2747D-9A16-4F61-BD8B-CD723FA8DF27}" type="pres">
      <dgm:prSet presAssocID="{1B560B11-75C1-410F-915F-72A768B22B4C}" presName="chevron4" presStyleLbl="alignNode1" presStyleIdx="10" presStyleCnt="21"/>
      <dgm:spPr/>
    </dgm:pt>
    <dgm:pt modelId="{F576893F-8EA6-401C-8B13-8F2E47BF40C7}" type="pres">
      <dgm:prSet presAssocID="{1B560B11-75C1-410F-915F-72A768B22B4C}" presName="chevron5" presStyleLbl="alignNode1" presStyleIdx="11" presStyleCnt="21"/>
      <dgm:spPr/>
    </dgm:pt>
    <dgm:pt modelId="{F50FEBCA-90CF-41CA-A3A4-519F68BAE883}" type="pres">
      <dgm:prSet presAssocID="{1B560B11-75C1-410F-915F-72A768B22B4C}" presName="chevron6" presStyleLbl="alignNode1" presStyleIdx="12" presStyleCnt="21"/>
      <dgm:spPr/>
    </dgm:pt>
    <dgm:pt modelId="{E28D14C5-A401-439B-B854-1D7AE6EC01AA}" type="pres">
      <dgm:prSet presAssocID="{1B560B11-75C1-410F-915F-72A768B22B4C}" presName="chevron7" presStyleLbl="alignNode1" presStyleIdx="13" presStyleCnt="21"/>
      <dgm:spPr/>
    </dgm:pt>
    <dgm:pt modelId="{02A05E30-D91D-4250-99C3-F36BF5AD22F4}" type="pres">
      <dgm:prSet presAssocID="{1B560B11-75C1-410F-915F-72A768B22B4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7073A24-F32B-405B-9F1F-BA9A2D589B1E}" type="pres">
      <dgm:prSet presAssocID="{F5DBC149-3C6E-4B9E-9D99-979E59AFA06F}" presName="sibTrans" presStyleCnt="0"/>
      <dgm:spPr/>
    </dgm:pt>
    <dgm:pt modelId="{1992949C-4503-4533-B63B-EF10DE122283}" type="pres">
      <dgm:prSet presAssocID="{EBCDBB34-215D-495B-B483-11B8620E431A}" presName="parenttextcomposite" presStyleCnt="0"/>
      <dgm:spPr/>
    </dgm:pt>
    <dgm:pt modelId="{EF5D8277-ADBA-4C6F-8E6E-71E0E7390166}" type="pres">
      <dgm:prSet presAssocID="{EBCDBB34-215D-495B-B483-11B8620E431A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7EEBC7-F623-40E5-A39F-A73F3D147FC4}" type="pres">
      <dgm:prSet presAssocID="{EBCDBB34-215D-495B-B483-11B8620E431A}" presName="composite" presStyleCnt="0"/>
      <dgm:spPr/>
    </dgm:pt>
    <dgm:pt modelId="{CEE1622A-8C8D-4863-8B55-B80A4538AA11}" type="pres">
      <dgm:prSet presAssocID="{EBCDBB34-215D-495B-B483-11B8620E431A}" presName="chevron1" presStyleLbl="alignNode1" presStyleIdx="14" presStyleCnt="21"/>
      <dgm:spPr/>
    </dgm:pt>
    <dgm:pt modelId="{D0A12C59-E8D8-4D92-BF32-D6A88BA31F31}" type="pres">
      <dgm:prSet presAssocID="{EBCDBB34-215D-495B-B483-11B8620E431A}" presName="chevron2" presStyleLbl="alignNode1" presStyleIdx="15" presStyleCnt="21"/>
      <dgm:spPr/>
    </dgm:pt>
    <dgm:pt modelId="{CA04E33F-6472-4E18-A92F-F9DA1BFDAD6F}" type="pres">
      <dgm:prSet presAssocID="{EBCDBB34-215D-495B-B483-11B8620E431A}" presName="chevron3" presStyleLbl="alignNode1" presStyleIdx="16" presStyleCnt="21"/>
      <dgm:spPr/>
    </dgm:pt>
    <dgm:pt modelId="{E325A250-5493-4621-9C63-D16D77A5C02E}" type="pres">
      <dgm:prSet presAssocID="{EBCDBB34-215D-495B-B483-11B8620E431A}" presName="chevron4" presStyleLbl="alignNode1" presStyleIdx="17" presStyleCnt="21"/>
      <dgm:spPr/>
    </dgm:pt>
    <dgm:pt modelId="{ECADEE5A-5AB7-4C16-8A4E-321F27755DF5}" type="pres">
      <dgm:prSet presAssocID="{EBCDBB34-215D-495B-B483-11B8620E431A}" presName="chevron5" presStyleLbl="alignNode1" presStyleIdx="18" presStyleCnt="21"/>
      <dgm:spPr/>
    </dgm:pt>
    <dgm:pt modelId="{F84529DE-6739-46EA-A57A-B673A3E084B9}" type="pres">
      <dgm:prSet presAssocID="{EBCDBB34-215D-495B-B483-11B8620E431A}" presName="chevron6" presStyleLbl="alignNode1" presStyleIdx="19" presStyleCnt="21"/>
      <dgm:spPr/>
    </dgm:pt>
    <dgm:pt modelId="{8B2C5103-5BD9-4DB7-B063-A004B248C4AA}" type="pres">
      <dgm:prSet presAssocID="{EBCDBB34-215D-495B-B483-11B8620E431A}" presName="chevron7" presStyleLbl="alignNode1" presStyleIdx="20" presStyleCnt="21"/>
      <dgm:spPr/>
    </dgm:pt>
    <dgm:pt modelId="{556301EB-A84E-4C64-AD54-871C0E4EFE00}" type="pres">
      <dgm:prSet presAssocID="{EBCDBB34-215D-495B-B483-11B8620E431A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35AD31C-875D-4E3C-835E-E2C23E922213}" srcId="{73814A66-7B7C-473C-AC93-9A0D5B79300E}" destId="{1B560B11-75C1-410F-915F-72A768B22B4C}" srcOrd="1" destOrd="0" parTransId="{EDDF09C0-4D75-4172-B255-5B69B22BBD2B}" sibTransId="{F5DBC149-3C6E-4B9E-9D99-979E59AFA06F}"/>
    <dgm:cxn modelId="{18112401-7E6B-4F37-B525-C3FF007CD310}" type="presOf" srcId="{1B560B11-75C1-410F-915F-72A768B22B4C}" destId="{6109BBB0-C026-4C93-A15C-2BFD8EBD66C4}" srcOrd="0" destOrd="0" presId="urn:microsoft.com/office/officeart/2008/layout/VerticalAccentList"/>
    <dgm:cxn modelId="{1E39A0A6-CBFC-4787-A94D-82AE9D924C75}" type="presOf" srcId="{FD1A0DA2-A47D-4D5E-A816-8CE80DB21C24}" destId="{C751B7A0-861E-4AF1-8EA5-D18B9112AFD9}" srcOrd="0" destOrd="0" presId="urn:microsoft.com/office/officeart/2008/layout/VerticalAccentList"/>
    <dgm:cxn modelId="{7CBA9FC4-DF7A-46B0-90BC-EA3DC9DDE67E}" type="presOf" srcId="{3C340DCF-6BDC-4F90-A2B8-4E3CD40933C4}" destId="{02A05E30-D91D-4250-99C3-F36BF5AD22F4}" srcOrd="0" destOrd="0" presId="urn:microsoft.com/office/officeart/2008/layout/VerticalAccentList"/>
    <dgm:cxn modelId="{593D0850-C57A-41FC-A3FF-F30C47AF3714}" srcId="{73814A66-7B7C-473C-AC93-9A0D5B79300E}" destId="{EBCDBB34-215D-495B-B483-11B8620E431A}" srcOrd="2" destOrd="0" parTransId="{58A0BEFC-0745-4EE1-BAC8-799F65F4CD7F}" sibTransId="{7745A175-902C-4DD3-AD72-FA1113A7B928}"/>
    <dgm:cxn modelId="{6AFABD7A-77B1-44AC-989B-1BE6F99BC581}" type="presOf" srcId="{5D4AE701-7A44-4FB8-B938-1375F00D56A1}" destId="{1D936DDD-EC3A-4C44-BA25-1BB48A5F3B4B}" srcOrd="0" destOrd="0" presId="urn:microsoft.com/office/officeart/2008/layout/VerticalAccentList"/>
    <dgm:cxn modelId="{1C29DFC5-8E52-463D-A248-E0EE3173C770}" srcId="{73814A66-7B7C-473C-AC93-9A0D5B79300E}" destId="{5D4AE701-7A44-4FB8-B938-1375F00D56A1}" srcOrd="0" destOrd="0" parTransId="{4A16DC90-CE46-45D9-B13D-58F88C06B5EB}" sibTransId="{33DD57D6-B1DC-4F8B-A395-76749A84E635}"/>
    <dgm:cxn modelId="{F5CF6912-7378-46E7-95DF-A86393A64593}" type="presOf" srcId="{73814A66-7B7C-473C-AC93-9A0D5B79300E}" destId="{010D031F-6868-4560-B0FA-83831AC3D405}" srcOrd="0" destOrd="0" presId="urn:microsoft.com/office/officeart/2008/layout/VerticalAccentList"/>
    <dgm:cxn modelId="{6AA7EC9D-7801-4CFC-AE2E-00340D9EC87A}" srcId="{1B560B11-75C1-410F-915F-72A768B22B4C}" destId="{3C340DCF-6BDC-4F90-A2B8-4E3CD40933C4}" srcOrd="0" destOrd="0" parTransId="{1256E475-479A-4180-9381-D6AB3604DC57}" sibTransId="{CA804564-BB26-4068-9465-D18A3EAB3624}"/>
    <dgm:cxn modelId="{86F38DBE-84B1-4364-BF76-A529DC5C259E}" srcId="{EBCDBB34-215D-495B-B483-11B8620E431A}" destId="{05A1C74D-7C9A-4439-B1B1-9A2BC60B5A55}" srcOrd="0" destOrd="0" parTransId="{7DD9C56C-6899-40ED-8532-1A3F23AC2B11}" sibTransId="{1ADF0B02-2D48-4BC5-86CF-82667160336B}"/>
    <dgm:cxn modelId="{250398AB-0497-4562-BFD2-1F1ED68F5412}" type="presOf" srcId="{05A1C74D-7C9A-4439-B1B1-9A2BC60B5A55}" destId="{556301EB-A84E-4C64-AD54-871C0E4EFE00}" srcOrd="0" destOrd="0" presId="urn:microsoft.com/office/officeart/2008/layout/VerticalAccentList"/>
    <dgm:cxn modelId="{4416C311-3713-45FD-B514-76F0A9F0E1F8}" type="presOf" srcId="{EBCDBB34-215D-495B-B483-11B8620E431A}" destId="{EF5D8277-ADBA-4C6F-8E6E-71E0E7390166}" srcOrd="0" destOrd="0" presId="urn:microsoft.com/office/officeart/2008/layout/VerticalAccentList"/>
    <dgm:cxn modelId="{F99B080C-3ECB-45B4-8DEB-74CA2D927D04}" srcId="{5D4AE701-7A44-4FB8-B938-1375F00D56A1}" destId="{FD1A0DA2-A47D-4D5E-A816-8CE80DB21C24}" srcOrd="0" destOrd="0" parTransId="{25E853CD-A46A-41A1-A019-8F6CACB014D9}" sibTransId="{040FE4D9-AD84-4B0B-B3ED-13EA94D9907E}"/>
    <dgm:cxn modelId="{0D509BFE-8E6B-49CF-90BB-C38812895DBC}" type="presParOf" srcId="{010D031F-6868-4560-B0FA-83831AC3D405}" destId="{45D49690-FF1A-400F-B618-3EBBB406F7DD}" srcOrd="0" destOrd="0" presId="urn:microsoft.com/office/officeart/2008/layout/VerticalAccentList"/>
    <dgm:cxn modelId="{6D1B8B0B-784F-457F-A92D-1A5442FB61CF}" type="presParOf" srcId="{45D49690-FF1A-400F-B618-3EBBB406F7DD}" destId="{1D936DDD-EC3A-4C44-BA25-1BB48A5F3B4B}" srcOrd="0" destOrd="0" presId="urn:microsoft.com/office/officeart/2008/layout/VerticalAccentList"/>
    <dgm:cxn modelId="{63E4E73D-3A3E-4B44-8E5E-5A451D955212}" type="presParOf" srcId="{010D031F-6868-4560-B0FA-83831AC3D405}" destId="{CDD2E084-AFF4-4171-A3C2-888DC6C77ECB}" srcOrd="1" destOrd="0" presId="urn:microsoft.com/office/officeart/2008/layout/VerticalAccentList"/>
    <dgm:cxn modelId="{06BD89B6-27B2-4A5B-8856-34360B9B62D6}" type="presParOf" srcId="{CDD2E084-AFF4-4171-A3C2-888DC6C77ECB}" destId="{193EB968-44F4-4A5D-B584-9B330D2C5177}" srcOrd="0" destOrd="0" presId="urn:microsoft.com/office/officeart/2008/layout/VerticalAccentList"/>
    <dgm:cxn modelId="{74A5EA9A-9E85-442B-93B7-318D25D8A4D9}" type="presParOf" srcId="{CDD2E084-AFF4-4171-A3C2-888DC6C77ECB}" destId="{920B7D37-FC1F-40B4-B120-FE9C67C1BEB5}" srcOrd="1" destOrd="0" presId="urn:microsoft.com/office/officeart/2008/layout/VerticalAccentList"/>
    <dgm:cxn modelId="{3B11AEB9-FF55-43E4-9918-8659C5DFA065}" type="presParOf" srcId="{CDD2E084-AFF4-4171-A3C2-888DC6C77ECB}" destId="{E87CC963-4C8A-4399-9ED7-D5CF02049AEF}" srcOrd="2" destOrd="0" presId="urn:microsoft.com/office/officeart/2008/layout/VerticalAccentList"/>
    <dgm:cxn modelId="{FDB84638-1839-423B-8792-CA4EAC3631FC}" type="presParOf" srcId="{CDD2E084-AFF4-4171-A3C2-888DC6C77ECB}" destId="{D1E8A26A-9D00-4EBD-9A8B-EC7E26E2D366}" srcOrd="3" destOrd="0" presId="urn:microsoft.com/office/officeart/2008/layout/VerticalAccentList"/>
    <dgm:cxn modelId="{F748EEBA-4C65-4C25-A05F-D65A08FBE460}" type="presParOf" srcId="{CDD2E084-AFF4-4171-A3C2-888DC6C77ECB}" destId="{FC70249B-E5BC-4B15-B793-8A28737A7A6E}" srcOrd="4" destOrd="0" presId="urn:microsoft.com/office/officeart/2008/layout/VerticalAccentList"/>
    <dgm:cxn modelId="{5BC3877E-6BCB-480C-B5EC-41356F23B945}" type="presParOf" srcId="{CDD2E084-AFF4-4171-A3C2-888DC6C77ECB}" destId="{804C654C-77A0-4418-9BBF-69B3DA2E592A}" srcOrd="5" destOrd="0" presId="urn:microsoft.com/office/officeart/2008/layout/VerticalAccentList"/>
    <dgm:cxn modelId="{72493F55-AAAC-4A92-9666-2391DA00C976}" type="presParOf" srcId="{CDD2E084-AFF4-4171-A3C2-888DC6C77ECB}" destId="{999D28FD-FC76-433F-8F5D-09C5E7B73FDF}" srcOrd="6" destOrd="0" presId="urn:microsoft.com/office/officeart/2008/layout/VerticalAccentList"/>
    <dgm:cxn modelId="{8033517C-49A2-438A-9758-742BD7E2EDCF}" type="presParOf" srcId="{CDD2E084-AFF4-4171-A3C2-888DC6C77ECB}" destId="{C751B7A0-861E-4AF1-8EA5-D18B9112AFD9}" srcOrd="7" destOrd="0" presId="urn:microsoft.com/office/officeart/2008/layout/VerticalAccentList"/>
    <dgm:cxn modelId="{0DDDAAF2-669B-4CFF-B83E-86FA41068D3C}" type="presParOf" srcId="{010D031F-6868-4560-B0FA-83831AC3D405}" destId="{86E29F67-60CC-4A8F-A1F7-D79C748BDFA2}" srcOrd="2" destOrd="0" presId="urn:microsoft.com/office/officeart/2008/layout/VerticalAccentList"/>
    <dgm:cxn modelId="{12EAFD04-49D7-451B-9432-4152480B1DB9}" type="presParOf" srcId="{010D031F-6868-4560-B0FA-83831AC3D405}" destId="{5F33E091-BB87-48A9-8E33-3C4DB869D7D2}" srcOrd="3" destOrd="0" presId="urn:microsoft.com/office/officeart/2008/layout/VerticalAccentList"/>
    <dgm:cxn modelId="{46FACF48-E31F-4CD3-907D-C7B32C570D26}" type="presParOf" srcId="{5F33E091-BB87-48A9-8E33-3C4DB869D7D2}" destId="{6109BBB0-C026-4C93-A15C-2BFD8EBD66C4}" srcOrd="0" destOrd="0" presId="urn:microsoft.com/office/officeart/2008/layout/VerticalAccentList"/>
    <dgm:cxn modelId="{5FDB1C8D-7D94-4149-9364-51FD1A65CE38}" type="presParOf" srcId="{010D031F-6868-4560-B0FA-83831AC3D405}" destId="{55CEBCF2-0C49-4103-96EF-B5AD271EE58B}" srcOrd="4" destOrd="0" presId="urn:microsoft.com/office/officeart/2008/layout/VerticalAccentList"/>
    <dgm:cxn modelId="{A2DB8308-B2E7-42C9-A3E6-DA2B9BF5A90B}" type="presParOf" srcId="{55CEBCF2-0C49-4103-96EF-B5AD271EE58B}" destId="{6ADC5551-3B4A-43A0-AA8A-7D3F8D0912A2}" srcOrd="0" destOrd="0" presId="urn:microsoft.com/office/officeart/2008/layout/VerticalAccentList"/>
    <dgm:cxn modelId="{097C627E-2FF1-48E1-93B8-97276BF3201E}" type="presParOf" srcId="{55CEBCF2-0C49-4103-96EF-B5AD271EE58B}" destId="{56731835-8BBF-4AE4-99A0-D178E649AC39}" srcOrd="1" destOrd="0" presId="urn:microsoft.com/office/officeart/2008/layout/VerticalAccentList"/>
    <dgm:cxn modelId="{80EE08CC-F594-4FFF-B62F-FFC257B30919}" type="presParOf" srcId="{55CEBCF2-0C49-4103-96EF-B5AD271EE58B}" destId="{9CC85267-EC0D-491A-BF6D-7BD5B391F21B}" srcOrd="2" destOrd="0" presId="urn:microsoft.com/office/officeart/2008/layout/VerticalAccentList"/>
    <dgm:cxn modelId="{5F6DA8C8-512A-485D-A6F0-880FFAFA5941}" type="presParOf" srcId="{55CEBCF2-0C49-4103-96EF-B5AD271EE58B}" destId="{A3E2747D-9A16-4F61-BD8B-CD723FA8DF27}" srcOrd="3" destOrd="0" presId="urn:microsoft.com/office/officeart/2008/layout/VerticalAccentList"/>
    <dgm:cxn modelId="{507EC229-E824-4EFC-8C2B-16BCB40226F1}" type="presParOf" srcId="{55CEBCF2-0C49-4103-96EF-B5AD271EE58B}" destId="{F576893F-8EA6-401C-8B13-8F2E47BF40C7}" srcOrd="4" destOrd="0" presId="urn:microsoft.com/office/officeart/2008/layout/VerticalAccentList"/>
    <dgm:cxn modelId="{B0EC469E-3624-4553-A52E-68EA0344D97A}" type="presParOf" srcId="{55CEBCF2-0C49-4103-96EF-B5AD271EE58B}" destId="{F50FEBCA-90CF-41CA-A3A4-519F68BAE883}" srcOrd="5" destOrd="0" presId="urn:microsoft.com/office/officeart/2008/layout/VerticalAccentList"/>
    <dgm:cxn modelId="{185C4BD7-4A77-4C22-A1D1-F68A82C25F67}" type="presParOf" srcId="{55CEBCF2-0C49-4103-96EF-B5AD271EE58B}" destId="{E28D14C5-A401-439B-B854-1D7AE6EC01AA}" srcOrd="6" destOrd="0" presId="urn:microsoft.com/office/officeart/2008/layout/VerticalAccentList"/>
    <dgm:cxn modelId="{6B45CB5B-3C64-4E02-BCAE-8B1AB8C5286C}" type="presParOf" srcId="{55CEBCF2-0C49-4103-96EF-B5AD271EE58B}" destId="{02A05E30-D91D-4250-99C3-F36BF5AD22F4}" srcOrd="7" destOrd="0" presId="urn:microsoft.com/office/officeart/2008/layout/VerticalAccentList"/>
    <dgm:cxn modelId="{529B437D-E3EC-4B62-A539-F8EBD52CC8C9}" type="presParOf" srcId="{010D031F-6868-4560-B0FA-83831AC3D405}" destId="{07073A24-F32B-405B-9F1F-BA9A2D589B1E}" srcOrd="5" destOrd="0" presId="urn:microsoft.com/office/officeart/2008/layout/VerticalAccentList"/>
    <dgm:cxn modelId="{C96F3E3F-889E-42FB-B3F6-F7D8559F1925}" type="presParOf" srcId="{010D031F-6868-4560-B0FA-83831AC3D405}" destId="{1992949C-4503-4533-B63B-EF10DE122283}" srcOrd="6" destOrd="0" presId="urn:microsoft.com/office/officeart/2008/layout/VerticalAccentList"/>
    <dgm:cxn modelId="{6B93F6A6-8494-459D-A1FE-62C1A604E52B}" type="presParOf" srcId="{1992949C-4503-4533-B63B-EF10DE122283}" destId="{EF5D8277-ADBA-4C6F-8E6E-71E0E7390166}" srcOrd="0" destOrd="0" presId="urn:microsoft.com/office/officeart/2008/layout/VerticalAccentList"/>
    <dgm:cxn modelId="{89062077-2744-4244-80CA-857F799F5457}" type="presParOf" srcId="{010D031F-6868-4560-B0FA-83831AC3D405}" destId="{547EEBC7-F623-40E5-A39F-A73F3D147FC4}" srcOrd="7" destOrd="0" presId="urn:microsoft.com/office/officeart/2008/layout/VerticalAccentList"/>
    <dgm:cxn modelId="{459E6582-E00C-4DB5-A25E-5848442F9F6F}" type="presParOf" srcId="{547EEBC7-F623-40E5-A39F-A73F3D147FC4}" destId="{CEE1622A-8C8D-4863-8B55-B80A4538AA11}" srcOrd="0" destOrd="0" presId="urn:microsoft.com/office/officeart/2008/layout/VerticalAccentList"/>
    <dgm:cxn modelId="{82929B76-A7CB-4FDE-A7CE-C12C6BA800B0}" type="presParOf" srcId="{547EEBC7-F623-40E5-A39F-A73F3D147FC4}" destId="{D0A12C59-E8D8-4D92-BF32-D6A88BA31F31}" srcOrd="1" destOrd="0" presId="urn:microsoft.com/office/officeart/2008/layout/VerticalAccentList"/>
    <dgm:cxn modelId="{1F90468E-B6C7-4B51-B094-5B68FC752DFE}" type="presParOf" srcId="{547EEBC7-F623-40E5-A39F-A73F3D147FC4}" destId="{CA04E33F-6472-4E18-A92F-F9DA1BFDAD6F}" srcOrd="2" destOrd="0" presId="urn:microsoft.com/office/officeart/2008/layout/VerticalAccentList"/>
    <dgm:cxn modelId="{31C6059C-2E59-481F-B688-F588C35293A2}" type="presParOf" srcId="{547EEBC7-F623-40E5-A39F-A73F3D147FC4}" destId="{E325A250-5493-4621-9C63-D16D77A5C02E}" srcOrd="3" destOrd="0" presId="urn:microsoft.com/office/officeart/2008/layout/VerticalAccentList"/>
    <dgm:cxn modelId="{C4653FC2-FAA4-43B6-9299-48120555CE00}" type="presParOf" srcId="{547EEBC7-F623-40E5-A39F-A73F3D147FC4}" destId="{ECADEE5A-5AB7-4C16-8A4E-321F27755DF5}" srcOrd="4" destOrd="0" presId="urn:microsoft.com/office/officeart/2008/layout/VerticalAccentList"/>
    <dgm:cxn modelId="{5A1FCC28-E6B1-4D5E-97DA-759EE197C2AA}" type="presParOf" srcId="{547EEBC7-F623-40E5-A39F-A73F3D147FC4}" destId="{F84529DE-6739-46EA-A57A-B673A3E084B9}" srcOrd="5" destOrd="0" presId="urn:microsoft.com/office/officeart/2008/layout/VerticalAccentList"/>
    <dgm:cxn modelId="{170C0CB1-89E8-4062-92C6-E784BE224C74}" type="presParOf" srcId="{547EEBC7-F623-40E5-A39F-A73F3D147FC4}" destId="{8B2C5103-5BD9-4DB7-B063-A004B248C4AA}" srcOrd="6" destOrd="0" presId="urn:microsoft.com/office/officeart/2008/layout/VerticalAccentList"/>
    <dgm:cxn modelId="{FEE6C403-BE0F-4918-9271-BE4790F2F586}" type="presParOf" srcId="{547EEBC7-F623-40E5-A39F-A73F3D147FC4}" destId="{556301EB-A84E-4C64-AD54-871C0E4EFE00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FC9D8-D051-46C0-8F97-62328389B581}">
      <dsp:nvSpPr>
        <dsp:cNvPr id="0" name=""/>
        <dsp:cNvSpPr/>
      </dsp:nvSpPr>
      <dsp:spPr>
        <a:xfrm>
          <a:off x="533678" y="393"/>
          <a:ext cx="3370576" cy="30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533678" y="393"/>
        <a:ext cx="3370576" cy="306416"/>
      </dsp:txXfrm>
    </dsp:sp>
    <dsp:sp modelId="{FCB4F4EA-24AE-4E8C-BD5A-531F23434E06}">
      <dsp:nvSpPr>
        <dsp:cNvPr id="0" name=""/>
        <dsp:cNvSpPr/>
      </dsp:nvSpPr>
      <dsp:spPr>
        <a:xfrm>
          <a:off x="533678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4BF73-F214-4835-9C08-49433751858E}">
      <dsp:nvSpPr>
        <dsp:cNvPr id="0" name=""/>
        <dsp:cNvSpPr/>
      </dsp:nvSpPr>
      <dsp:spPr>
        <a:xfrm>
          <a:off x="1007431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5047"/>
            <a:satOff val="-871"/>
            <a:lumOff val="2762"/>
            <a:alphaOff val="0"/>
          </a:schemeClr>
        </a:solidFill>
        <a:ln w="12700" cap="flat" cmpd="sng" algn="ctr">
          <a:solidFill>
            <a:schemeClr val="accent2">
              <a:shade val="50000"/>
              <a:hueOff val="-15047"/>
              <a:satOff val="-871"/>
              <a:lumOff val="27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7CAAD-26A6-4C37-9FAB-A3FB447E62A8}">
      <dsp:nvSpPr>
        <dsp:cNvPr id="0" name=""/>
        <dsp:cNvSpPr/>
      </dsp:nvSpPr>
      <dsp:spPr>
        <a:xfrm>
          <a:off x="1481559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30095"/>
            <a:satOff val="-1742"/>
            <a:lumOff val="5524"/>
            <a:alphaOff val="0"/>
          </a:schemeClr>
        </a:solidFill>
        <a:ln w="12700" cap="flat" cmpd="sng" algn="ctr">
          <a:solidFill>
            <a:schemeClr val="accent2">
              <a:shade val="50000"/>
              <a:hueOff val="-30095"/>
              <a:satOff val="-1742"/>
              <a:lumOff val="55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12D9F-5E4F-48E2-A71F-C683866A0924}">
      <dsp:nvSpPr>
        <dsp:cNvPr id="0" name=""/>
        <dsp:cNvSpPr/>
      </dsp:nvSpPr>
      <dsp:spPr>
        <a:xfrm>
          <a:off x="1955312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45142"/>
            <a:satOff val="-2613"/>
            <a:lumOff val="8286"/>
            <a:alphaOff val="0"/>
          </a:schemeClr>
        </a:solidFill>
        <a:ln w="12700" cap="flat" cmpd="sng" algn="ctr">
          <a:solidFill>
            <a:schemeClr val="accent2">
              <a:shade val="50000"/>
              <a:hueOff val="-45142"/>
              <a:satOff val="-2613"/>
              <a:lumOff val="82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C928B-5D9D-4244-A80B-239CA2E7B0D2}">
      <dsp:nvSpPr>
        <dsp:cNvPr id="0" name=""/>
        <dsp:cNvSpPr/>
      </dsp:nvSpPr>
      <dsp:spPr>
        <a:xfrm>
          <a:off x="2429440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60190"/>
            <a:satOff val="-3484"/>
            <a:lumOff val="11048"/>
            <a:alphaOff val="0"/>
          </a:schemeClr>
        </a:solidFill>
        <a:ln w="12700" cap="flat" cmpd="sng" algn="ctr">
          <a:solidFill>
            <a:schemeClr val="accent2">
              <a:shade val="50000"/>
              <a:hueOff val="-60190"/>
              <a:satOff val="-3484"/>
              <a:lumOff val="110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A82BE6-9B99-4657-A6D6-6105E8FDA929}">
      <dsp:nvSpPr>
        <dsp:cNvPr id="0" name=""/>
        <dsp:cNvSpPr/>
      </dsp:nvSpPr>
      <dsp:spPr>
        <a:xfrm>
          <a:off x="2903193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75237"/>
            <a:satOff val="-4355"/>
            <a:lumOff val="13810"/>
            <a:alphaOff val="0"/>
          </a:schemeClr>
        </a:solidFill>
        <a:ln w="12700" cap="flat" cmpd="sng" algn="ctr">
          <a:solidFill>
            <a:schemeClr val="accent2">
              <a:shade val="50000"/>
              <a:hueOff val="-75237"/>
              <a:satOff val="-4355"/>
              <a:lumOff val="138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ED300-C388-4C75-80A4-D4792039D04C}">
      <dsp:nvSpPr>
        <dsp:cNvPr id="0" name=""/>
        <dsp:cNvSpPr/>
      </dsp:nvSpPr>
      <dsp:spPr>
        <a:xfrm>
          <a:off x="3377321" y="306809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90285"/>
            <a:satOff val="-5225"/>
            <a:lumOff val="16572"/>
            <a:alphaOff val="0"/>
          </a:schemeClr>
        </a:solidFill>
        <a:ln w="12700" cap="flat" cmpd="sng" algn="ctr">
          <a:solidFill>
            <a:schemeClr val="accent2">
              <a:shade val="50000"/>
              <a:hueOff val="-90285"/>
              <a:satOff val="-5225"/>
              <a:lumOff val="165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9C5DD-5458-46BD-B138-0AB36FCA40D7}">
      <dsp:nvSpPr>
        <dsp:cNvPr id="0" name=""/>
        <dsp:cNvSpPr/>
      </dsp:nvSpPr>
      <dsp:spPr>
        <a:xfrm>
          <a:off x="533678" y="369227"/>
          <a:ext cx="3414394" cy="499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4- تقييم</a:t>
          </a:r>
          <a:r>
            <a:rPr lang="ar-DZ" sz="1700" kern="1200" dirty="0" smtClean="0"/>
            <a:t> </a:t>
          </a: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الأداء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33678" y="369227"/>
        <a:ext cx="3414394" cy="499344"/>
      </dsp:txXfrm>
    </dsp:sp>
    <dsp:sp modelId="{1287BDCA-518F-4803-9C9D-3139A59E6459}">
      <dsp:nvSpPr>
        <dsp:cNvPr id="0" name=""/>
        <dsp:cNvSpPr/>
      </dsp:nvSpPr>
      <dsp:spPr>
        <a:xfrm>
          <a:off x="533678" y="995441"/>
          <a:ext cx="3370576" cy="30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>
        <a:off x="533678" y="995441"/>
        <a:ext cx="3370576" cy="306416"/>
      </dsp:txXfrm>
    </dsp:sp>
    <dsp:sp modelId="{0177879A-B1A9-402F-B2BD-78A890C60AE5}">
      <dsp:nvSpPr>
        <dsp:cNvPr id="0" name=""/>
        <dsp:cNvSpPr/>
      </dsp:nvSpPr>
      <dsp:spPr>
        <a:xfrm>
          <a:off x="533678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05332"/>
            <a:satOff val="-6096"/>
            <a:lumOff val="19334"/>
            <a:alphaOff val="0"/>
          </a:schemeClr>
        </a:solidFill>
        <a:ln w="12700" cap="flat" cmpd="sng" algn="ctr">
          <a:solidFill>
            <a:schemeClr val="accent2">
              <a:shade val="50000"/>
              <a:hueOff val="-105332"/>
              <a:satOff val="-6096"/>
              <a:lumOff val="193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03FBF-B4BA-4497-9760-C709CAAC13B6}">
      <dsp:nvSpPr>
        <dsp:cNvPr id="0" name=""/>
        <dsp:cNvSpPr/>
      </dsp:nvSpPr>
      <dsp:spPr>
        <a:xfrm>
          <a:off x="1007431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20379"/>
            <a:satOff val="-6967"/>
            <a:lumOff val="22096"/>
            <a:alphaOff val="0"/>
          </a:schemeClr>
        </a:solidFill>
        <a:ln w="12700" cap="flat" cmpd="sng" algn="ctr">
          <a:solidFill>
            <a:schemeClr val="accent2">
              <a:shade val="50000"/>
              <a:hueOff val="-120379"/>
              <a:satOff val="-6967"/>
              <a:lumOff val="220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EAB64-5A97-4DA1-A882-7E814DF6BCAA}">
      <dsp:nvSpPr>
        <dsp:cNvPr id="0" name=""/>
        <dsp:cNvSpPr/>
      </dsp:nvSpPr>
      <dsp:spPr>
        <a:xfrm>
          <a:off x="1481559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35427"/>
            <a:satOff val="-7838"/>
            <a:lumOff val="24859"/>
            <a:alphaOff val="0"/>
          </a:schemeClr>
        </a:solidFill>
        <a:ln w="12700" cap="flat" cmpd="sng" algn="ctr">
          <a:solidFill>
            <a:schemeClr val="accent2">
              <a:shade val="50000"/>
              <a:hueOff val="-135427"/>
              <a:satOff val="-7838"/>
              <a:lumOff val="248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C526C-433C-4128-867E-945EF3F05861}">
      <dsp:nvSpPr>
        <dsp:cNvPr id="0" name=""/>
        <dsp:cNvSpPr/>
      </dsp:nvSpPr>
      <dsp:spPr>
        <a:xfrm>
          <a:off x="1955312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50474"/>
            <a:satOff val="-8709"/>
            <a:lumOff val="27621"/>
            <a:alphaOff val="0"/>
          </a:schemeClr>
        </a:solidFill>
        <a:ln w="12700" cap="flat" cmpd="sng" algn="ctr">
          <a:solidFill>
            <a:schemeClr val="accent2">
              <a:shade val="50000"/>
              <a:hueOff val="-150474"/>
              <a:satOff val="-8709"/>
              <a:lumOff val="276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0431A-276F-4E67-9D74-2859649F9A6B}">
      <dsp:nvSpPr>
        <dsp:cNvPr id="0" name=""/>
        <dsp:cNvSpPr/>
      </dsp:nvSpPr>
      <dsp:spPr>
        <a:xfrm>
          <a:off x="2429440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65522"/>
            <a:satOff val="-9580"/>
            <a:lumOff val="30383"/>
            <a:alphaOff val="0"/>
          </a:schemeClr>
        </a:solidFill>
        <a:ln w="12700" cap="flat" cmpd="sng" algn="ctr">
          <a:solidFill>
            <a:schemeClr val="accent2">
              <a:shade val="50000"/>
              <a:hueOff val="-165522"/>
              <a:satOff val="-9580"/>
              <a:lumOff val="303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CFD1E-3912-4346-B0F3-D0BBCCF99B8F}">
      <dsp:nvSpPr>
        <dsp:cNvPr id="0" name=""/>
        <dsp:cNvSpPr/>
      </dsp:nvSpPr>
      <dsp:spPr>
        <a:xfrm>
          <a:off x="2903193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80569"/>
            <a:satOff val="-10451"/>
            <a:lumOff val="33145"/>
            <a:alphaOff val="0"/>
          </a:schemeClr>
        </a:solidFill>
        <a:ln w="12700" cap="flat" cmpd="sng" algn="ctr">
          <a:solidFill>
            <a:schemeClr val="accent2">
              <a:shade val="50000"/>
              <a:hueOff val="-180569"/>
              <a:satOff val="-10451"/>
              <a:lumOff val="331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C2F770-CE37-4692-B972-70EA706DE2AB}">
      <dsp:nvSpPr>
        <dsp:cNvPr id="0" name=""/>
        <dsp:cNvSpPr/>
      </dsp:nvSpPr>
      <dsp:spPr>
        <a:xfrm>
          <a:off x="3377321" y="1301857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195617"/>
            <a:satOff val="-11322"/>
            <a:lumOff val="35907"/>
            <a:alphaOff val="0"/>
          </a:schemeClr>
        </a:solidFill>
        <a:ln w="12700" cap="flat" cmpd="sng" algn="ctr">
          <a:solidFill>
            <a:schemeClr val="accent2">
              <a:shade val="50000"/>
              <a:hueOff val="-195617"/>
              <a:satOff val="-11322"/>
              <a:lumOff val="359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E9FF3-9322-4698-846D-E34C303348CC}">
      <dsp:nvSpPr>
        <dsp:cNvPr id="0" name=""/>
        <dsp:cNvSpPr/>
      </dsp:nvSpPr>
      <dsp:spPr>
        <a:xfrm>
          <a:off x="533678" y="1364275"/>
          <a:ext cx="3414394" cy="499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-166714"/>
              <a:satOff val="-9567"/>
              <a:lumOff val="291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5- التدريب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33678" y="1364275"/>
        <a:ext cx="3414394" cy="499344"/>
      </dsp:txXfrm>
    </dsp:sp>
    <dsp:sp modelId="{CB83B30D-6954-4513-BC59-B09C289E4B68}">
      <dsp:nvSpPr>
        <dsp:cNvPr id="0" name=""/>
        <dsp:cNvSpPr/>
      </dsp:nvSpPr>
      <dsp:spPr>
        <a:xfrm>
          <a:off x="533678" y="1990488"/>
          <a:ext cx="3370576" cy="30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533678" y="1990488"/>
        <a:ext cx="3370576" cy="306416"/>
      </dsp:txXfrm>
    </dsp:sp>
    <dsp:sp modelId="{09368ED7-82C8-47D6-9F8B-36306FD02992}">
      <dsp:nvSpPr>
        <dsp:cNvPr id="0" name=""/>
        <dsp:cNvSpPr/>
      </dsp:nvSpPr>
      <dsp:spPr>
        <a:xfrm>
          <a:off x="533678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10664"/>
            <a:satOff val="-12193"/>
            <a:lumOff val="38669"/>
            <a:alphaOff val="0"/>
          </a:schemeClr>
        </a:solidFill>
        <a:ln w="12700" cap="flat" cmpd="sng" algn="ctr">
          <a:solidFill>
            <a:schemeClr val="accent2">
              <a:shade val="50000"/>
              <a:hueOff val="-210664"/>
              <a:satOff val="-12193"/>
              <a:lumOff val="386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CC6F0-9A79-45C5-910A-FB5893DCA5B8}">
      <dsp:nvSpPr>
        <dsp:cNvPr id="0" name=""/>
        <dsp:cNvSpPr/>
      </dsp:nvSpPr>
      <dsp:spPr>
        <a:xfrm>
          <a:off x="1007431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25711"/>
            <a:satOff val="-13064"/>
            <a:lumOff val="41431"/>
            <a:alphaOff val="0"/>
          </a:schemeClr>
        </a:solidFill>
        <a:ln w="12700" cap="flat" cmpd="sng" algn="ctr">
          <a:solidFill>
            <a:schemeClr val="accent2">
              <a:shade val="50000"/>
              <a:hueOff val="-225711"/>
              <a:satOff val="-13064"/>
              <a:lumOff val="414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A77A4-B78A-4B2E-8C23-4B9AE3835D13}">
      <dsp:nvSpPr>
        <dsp:cNvPr id="0" name=""/>
        <dsp:cNvSpPr/>
      </dsp:nvSpPr>
      <dsp:spPr>
        <a:xfrm>
          <a:off x="1481559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40759"/>
            <a:satOff val="-13935"/>
            <a:lumOff val="44193"/>
            <a:alphaOff val="0"/>
          </a:schemeClr>
        </a:solidFill>
        <a:ln w="12700" cap="flat" cmpd="sng" algn="ctr">
          <a:solidFill>
            <a:schemeClr val="accent2">
              <a:shade val="50000"/>
              <a:hueOff val="-240759"/>
              <a:satOff val="-13935"/>
              <a:lumOff val="441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35BEA-F959-4CE3-962F-896817005A6C}">
      <dsp:nvSpPr>
        <dsp:cNvPr id="0" name=""/>
        <dsp:cNvSpPr/>
      </dsp:nvSpPr>
      <dsp:spPr>
        <a:xfrm>
          <a:off x="1955312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55806"/>
            <a:satOff val="-14806"/>
            <a:lumOff val="46955"/>
            <a:alphaOff val="0"/>
          </a:schemeClr>
        </a:solidFill>
        <a:ln w="12700" cap="flat" cmpd="sng" algn="ctr">
          <a:solidFill>
            <a:schemeClr val="accent2">
              <a:shade val="50000"/>
              <a:hueOff val="-255806"/>
              <a:satOff val="-14806"/>
              <a:lumOff val="469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67ADD2-16A6-4DE3-8E32-CAA063E5534C}">
      <dsp:nvSpPr>
        <dsp:cNvPr id="0" name=""/>
        <dsp:cNvSpPr/>
      </dsp:nvSpPr>
      <dsp:spPr>
        <a:xfrm>
          <a:off x="2429440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55806"/>
            <a:satOff val="-14806"/>
            <a:lumOff val="46955"/>
            <a:alphaOff val="0"/>
          </a:schemeClr>
        </a:solidFill>
        <a:ln w="12700" cap="flat" cmpd="sng" algn="ctr">
          <a:solidFill>
            <a:schemeClr val="accent2">
              <a:shade val="50000"/>
              <a:hueOff val="-255806"/>
              <a:satOff val="-14806"/>
              <a:lumOff val="469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82D6F-C2A2-41FC-AAFA-04E2127B2097}">
      <dsp:nvSpPr>
        <dsp:cNvPr id="0" name=""/>
        <dsp:cNvSpPr/>
      </dsp:nvSpPr>
      <dsp:spPr>
        <a:xfrm>
          <a:off x="2912508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40759"/>
            <a:satOff val="-13935"/>
            <a:lumOff val="44193"/>
            <a:alphaOff val="0"/>
          </a:schemeClr>
        </a:solidFill>
        <a:ln w="12700" cap="flat" cmpd="sng" algn="ctr">
          <a:solidFill>
            <a:schemeClr val="accent2">
              <a:shade val="50000"/>
              <a:hueOff val="-240759"/>
              <a:satOff val="-13935"/>
              <a:lumOff val="441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AB70C-EB93-4575-A2D9-055F9AD5E655}">
      <dsp:nvSpPr>
        <dsp:cNvPr id="0" name=""/>
        <dsp:cNvSpPr/>
      </dsp:nvSpPr>
      <dsp:spPr>
        <a:xfrm>
          <a:off x="3377321" y="2296904"/>
          <a:ext cx="788714" cy="624180"/>
        </a:xfrm>
        <a:prstGeom prst="chevron">
          <a:avLst>
            <a:gd name="adj" fmla="val 70610"/>
          </a:avLst>
        </a:prstGeom>
        <a:solidFill>
          <a:schemeClr val="accent2">
            <a:shade val="50000"/>
            <a:hueOff val="-225711"/>
            <a:satOff val="-13064"/>
            <a:lumOff val="41431"/>
            <a:alphaOff val="0"/>
          </a:schemeClr>
        </a:solidFill>
        <a:ln w="12700" cap="flat" cmpd="sng" algn="ctr">
          <a:solidFill>
            <a:schemeClr val="accent2">
              <a:shade val="50000"/>
              <a:hueOff val="-225711"/>
              <a:satOff val="-13064"/>
              <a:lumOff val="414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844E7-86F9-4E49-9F9F-2322EC81FD48}">
      <dsp:nvSpPr>
        <dsp:cNvPr id="0" name=""/>
        <dsp:cNvSpPr/>
      </dsp:nvSpPr>
      <dsp:spPr>
        <a:xfrm>
          <a:off x="533678" y="2359322"/>
          <a:ext cx="3414394" cy="499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-166714"/>
              <a:satOff val="-9567"/>
              <a:lumOff val="291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6- تسيير الاجور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33678" y="2359322"/>
        <a:ext cx="3414394" cy="499344"/>
      </dsp:txXfrm>
    </dsp:sp>
    <dsp:sp modelId="{2CD59150-7A53-4817-A02B-88C24415264E}">
      <dsp:nvSpPr>
        <dsp:cNvPr id="0" name=""/>
        <dsp:cNvSpPr/>
      </dsp:nvSpPr>
      <dsp:spPr>
        <a:xfrm>
          <a:off x="533678" y="2985536"/>
          <a:ext cx="3370576" cy="30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533678" y="2985536"/>
        <a:ext cx="3370576" cy="306416"/>
      </dsp:txXfrm>
    </dsp:sp>
    <dsp:sp modelId="{28F9E3AA-1D39-4EC1-B2EE-7BE06EA780F4}">
      <dsp:nvSpPr>
        <dsp:cNvPr id="0" name=""/>
        <dsp:cNvSpPr/>
      </dsp:nvSpPr>
      <dsp:spPr>
        <a:xfrm>
          <a:off x="533678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210664"/>
            <a:satOff val="-12193"/>
            <a:lumOff val="38669"/>
            <a:alphaOff val="0"/>
          </a:schemeClr>
        </a:solidFill>
        <a:ln w="12700" cap="flat" cmpd="sng" algn="ctr">
          <a:solidFill>
            <a:schemeClr val="accent2">
              <a:shade val="50000"/>
              <a:hueOff val="-210664"/>
              <a:satOff val="-12193"/>
              <a:lumOff val="386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F3214-AFE0-4F4E-911C-C9D4CB34A707}">
      <dsp:nvSpPr>
        <dsp:cNvPr id="0" name=""/>
        <dsp:cNvSpPr/>
      </dsp:nvSpPr>
      <dsp:spPr>
        <a:xfrm>
          <a:off x="1009304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95617"/>
            <a:satOff val="-11322"/>
            <a:lumOff val="35907"/>
            <a:alphaOff val="0"/>
          </a:schemeClr>
        </a:solidFill>
        <a:ln w="12700" cap="flat" cmpd="sng" algn="ctr">
          <a:solidFill>
            <a:schemeClr val="accent2">
              <a:shade val="50000"/>
              <a:hueOff val="-195617"/>
              <a:satOff val="-11322"/>
              <a:lumOff val="359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5FC42-BCCB-411F-9BBE-8D674DC523BF}">
      <dsp:nvSpPr>
        <dsp:cNvPr id="0" name=""/>
        <dsp:cNvSpPr/>
      </dsp:nvSpPr>
      <dsp:spPr>
        <a:xfrm>
          <a:off x="1484930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80569"/>
            <a:satOff val="-10451"/>
            <a:lumOff val="33145"/>
            <a:alphaOff val="0"/>
          </a:schemeClr>
        </a:solidFill>
        <a:ln w="12700" cap="flat" cmpd="sng" algn="ctr">
          <a:solidFill>
            <a:schemeClr val="accent2">
              <a:shade val="50000"/>
              <a:hueOff val="-180569"/>
              <a:satOff val="-10451"/>
              <a:lumOff val="331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5BA80-42F0-42FA-8524-6DECCCB39857}">
      <dsp:nvSpPr>
        <dsp:cNvPr id="0" name=""/>
        <dsp:cNvSpPr/>
      </dsp:nvSpPr>
      <dsp:spPr>
        <a:xfrm>
          <a:off x="1960555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65522"/>
            <a:satOff val="-9580"/>
            <a:lumOff val="30383"/>
            <a:alphaOff val="0"/>
          </a:schemeClr>
        </a:solidFill>
        <a:ln w="12700" cap="flat" cmpd="sng" algn="ctr">
          <a:solidFill>
            <a:schemeClr val="accent2">
              <a:shade val="50000"/>
              <a:hueOff val="-165522"/>
              <a:satOff val="-9580"/>
              <a:lumOff val="303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6381A-4F7F-4D80-9A54-4CF38FCB8638}">
      <dsp:nvSpPr>
        <dsp:cNvPr id="0" name=""/>
        <dsp:cNvSpPr/>
      </dsp:nvSpPr>
      <dsp:spPr>
        <a:xfrm>
          <a:off x="2436181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50474"/>
            <a:satOff val="-8709"/>
            <a:lumOff val="27621"/>
            <a:alphaOff val="0"/>
          </a:schemeClr>
        </a:solidFill>
        <a:ln w="12700" cap="flat" cmpd="sng" algn="ctr">
          <a:solidFill>
            <a:schemeClr val="accent2">
              <a:shade val="50000"/>
              <a:hueOff val="-150474"/>
              <a:satOff val="-8709"/>
              <a:lumOff val="276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3BE27-E14C-4A49-91CD-73E906FA1DD2}">
      <dsp:nvSpPr>
        <dsp:cNvPr id="0" name=""/>
        <dsp:cNvSpPr/>
      </dsp:nvSpPr>
      <dsp:spPr>
        <a:xfrm>
          <a:off x="2911807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35427"/>
            <a:satOff val="-7838"/>
            <a:lumOff val="24859"/>
            <a:alphaOff val="0"/>
          </a:schemeClr>
        </a:solidFill>
        <a:ln w="12700" cap="flat" cmpd="sng" algn="ctr">
          <a:solidFill>
            <a:schemeClr val="accent2">
              <a:shade val="50000"/>
              <a:hueOff val="-135427"/>
              <a:satOff val="-7838"/>
              <a:lumOff val="248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CBB2D-2781-4C14-B942-E7AB9709EA7C}">
      <dsp:nvSpPr>
        <dsp:cNvPr id="0" name=""/>
        <dsp:cNvSpPr/>
      </dsp:nvSpPr>
      <dsp:spPr>
        <a:xfrm>
          <a:off x="3387433" y="3291952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20379"/>
            <a:satOff val="-6967"/>
            <a:lumOff val="22096"/>
            <a:alphaOff val="0"/>
          </a:schemeClr>
        </a:solidFill>
        <a:ln w="12700" cap="flat" cmpd="sng" algn="ctr">
          <a:solidFill>
            <a:schemeClr val="accent2">
              <a:shade val="50000"/>
              <a:hueOff val="-120379"/>
              <a:satOff val="-6967"/>
              <a:lumOff val="220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33128-D13C-4DAE-993C-C05AE42C2DFE}">
      <dsp:nvSpPr>
        <dsp:cNvPr id="0" name=""/>
        <dsp:cNvSpPr/>
      </dsp:nvSpPr>
      <dsp:spPr>
        <a:xfrm>
          <a:off x="533678" y="3431304"/>
          <a:ext cx="3370576" cy="537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7- الحوافز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33678" y="3431304"/>
        <a:ext cx="3370576" cy="537364"/>
      </dsp:txXfrm>
    </dsp:sp>
    <dsp:sp modelId="{237E8508-BA51-4EA5-BA49-790EE0297420}">
      <dsp:nvSpPr>
        <dsp:cNvPr id="0" name=""/>
        <dsp:cNvSpPr/>
      </dsp:nvSpPr>
      <dsp:spPr>
        <a:xfrm>
          <a:off x="533678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05332"/>
            <a:satOff val="-6096"/>
            <a:lumOff val="19334"/>
            <a:alphaOff val="0"/>
          </a:schemeClr>
        </a:solidFill>
        <a:ln w="12700" cap="flat" cmpd="sng" algn="ctr">
          <a:solidFill>
            <a:schemeClr val="accent2">
              <a:shade val="50000"/>
              <a:hueOff val="-105332"/>
              <a:satOff val="-6096"/>
              <a:lumOff val="193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4D32F-0729-4901-8C29-A4D3D3B4E487}">
      <dsp:nvSpPr>
        <dsp:cNvPr id="0" name=""/>
        <dsp:cNvSpPr/>
      </dsp:nvSpPr>
      <dsp:spPr>
        <a:xfrm>
          <a:off x="1009304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90285"/>
            <a:satOff val="-5225"/>
            <a:lumOff val="16572"/>
            <a:alphaOff val="0"/>
          </a:schemeClr>
        </a:solidFill>
        <a:ln w="12700" cap="flat" cmpd="sng" algn="ctr">
          <a:solidFill>
            <a:schemeClr val="accent2">
              <a:shade val="50000"/>
              <a:hueOff val="-90285"/>
              <a:satOff val="-5225"/>
              <a:lumOff val="165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80E54C-DD50-4E25-A28F-B73D6FFA76B6}">
      <dsp:nvSpPr>
        <dsp:cNvPr id="0" name=""/>
        <dsp:cNvSpPr/>
      </dsp:nvSpPr>
      <dsp:spPr>
        <a:xfrm>
          <a:off x="1484930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75237"/>
            <a:satOff val="-4355"/>
            <a:lumOff val="13810"/>
            <a:alphaOff val="0"/>
          </a:schemeClr>
        </a:solidFill>
        <a:ln w="12700" cap="flat" cmpd="sng" algn="ctr">
          <a:solidFill>
            <a:schemeClr val="accent2">
              <a:shade val="50000"/>
              <a:hueOff val="-75237"/>
              <a:satOff val="-4355"/>
              <a:lumOff val="138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104FE-7DC9-48C4-851F-284D3BA551B1}">
      <dsp:nvSpPr>
        <dsp:cNvPr id="0" name=""/>
        <dsp:cNvSpPr/>
      </dsp:nvSpPr>
      <dsp:spPr>
        <a:xfrm>
          <a:off x="1960555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60190"/>
            <a:satOff val="-3484"/>
            <a:lumOff val="11048"/>
            <a:alphaOff val="0"/>
          </a:schemeClr>
        </a:solidFill>
        <a:ln w="12700" cap="flat" cmpd="sng" algn="ctr">
          <a:solidFill>
            <a:schemeClr val="accent2">
              <a:shade val="50000"/>
              <a:hueOff val="-60190"/>
              <a:satOff val="-3484"/>
              <a:lumOff val="110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F9D25-E4CE-4FEF-A885-A46D63502DAC}">
      <dsp:nvSpPr>
        <dsp:cNvPr id="0" name=""/>
        <dsp:cNvSpPr/>
      </dsp:nvSpPr>
      <dsp:spPr>
        <a:xfrm>
          <a:off x="2436181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45142"/>
            <a:satOff val="-2613"/>
            <a:lumOff val="8286"/>
            <a:alphaOff val="0"/>
          </a:schemeClr>
        </a:solidFill>
        <a:ln w="12700" cap="flat" cmpd="sng" algn="ctr">
          <a:solidFill>
            <a:schemeClr val="accent2">
              <a:shade val="50000"/>
              <a:hueOff val="-45142"/>
              <a:satOff val="-2613"/>
              <a:lumOff val="82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B9BFF-DE01-41EE-B087-90A4CA719701}">
      <dsp:nvSpPr>
        <dsp:cNvPr id="0" name=""/>
        <dsp:cNvSpPr/>
      </dsp:nvSpPr>
      <dsp:spPr>
        <a:xfrm>
          <a:off x="2911807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30095"/>
            <a:satOff val="-1742"/>
            <a:lumOff val="5524"/>
            <a:alphaOff val="0"/>
          </a:schemeClr>
        </a:solidFill>
        <a:ln w="12700" cap="flat" cmpd="sng" algn="ctr">
          <a:solidFill>
            <a:schemeClr val="accent2">
              <a:shade val="50000"/>
              <a:hueOff val="-30095"/>
              <a:satOff val="-1742"/>
              <a:lumOff val="55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8F3D8-D178-4F03-8EAD-BB41C5C64F74}">
      <dsp:nvSpPr>
        <dsp:cNvPr id="0" name=""/>
        <dsp:cNvSpPr/>
      </dsp:nvSpPr>
      <dsp:spPr>
        <a:xfrm>
          <a:off x="3387433" y="3968669"/>
          <a:ext cx="449410" cy="74901"/>
        </a:xfrm>
        <a:prstGeom prst="parallelogram">
          <a:avLst>
            <a:gd name="adj" fmla="val 140840"/>
          </a:avLst>
        </a:prstGeom>
        <a:solidFill>
          <a:schemeClr val="accent2">
            <a:shade val="50000"/>
            <a:hueOff val="-15047"/>
            <a:satOff val="-871"/>
            <a:lumOff val="2762"/>
            <a:alphaOff val="0"/>
          </a:schemeClr>
        </a:solidFill>
        <a:ln w="12700" cap="flat" cmpd="sng" algn="ctr">
          <a:solidFill>
            <a:schemeClr val="accent2">
              <a:shade val="50000"/>
              <a:hueOff val="-15047"/>
              <a:satOff val="-871"/>
              <a:lumOff val="27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36DDD-EC3A-4C44-BA25-1BB48A5F3B4B}">
      <dsp:nvSpPr>
        <dsp:cNvPr id="0" name=""/>
        <dsp:cNvSpPr/>
      </dsp:nvSpPr>
      <dsp:spPr>
        <a:xfrm>
          <a:off x="551590" y="1677"/>
          <a:ext cx="3784490" cy="34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 dirty="0"/>
        </a:p>
      </dsp:txBody>
      <dsp:txXfrm>
        <a:off x="551590" y="1677"/>
        <a:ext cx="3784490" cy="344044"/>
      </dsp:txXfrm>
    </dsp:sp>
    <dsp:sp modelId="{193EB968-44F4-4A5D-B584-9B330D2C5177}">
      <dsp:nvSpPr>
        <dsp:cNvPr id="0" name=""/>
        <dsp:cNvSpPr/>
      </dsp:nvSpPr>
      <dsp:spPr>
        <a:xfrm>
          <a:off x="551590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0B7D37-FC1F-40B4-B120-FE9C67C1BEB5}">
      <dsp:nvSpPr>
        <dsp:cNvPr id="0" name=""/>
        <dsp:cNvSpPr/>
      </dsp:nvSpPr>
      <dsp:spPr>
        <a:xfrm>
          <a:off x="1083521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6492"/>
            <a:satOff val="-2583"/>
            <a:lumOff val="4416"/>
            <a:alphaOff val="0"/>
          </a:schemeClr>
        </a:solidFill>
        <a:ln w="12700" cap="flat" cmpd="sng" algn="ctr">
          <a:solidFill>
            <a:schemeClr val="accent6">
              <a:shade val="50000"/>
              <a:hueOff val="-56492"/>
              <a:satOff val="-2583"/>
              <a:lumOff val="44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CC963-4C8A-4399-9ED7-D5CF02049AEF}">
      <dsp:nvSpPr>
        <dsp:cNvPr id="0" name=""/>
        <dsp:cNvSpPr/>
      </dsp:nvSpPr>
      <dsp:spPr>
        <a:xfrm>
          <a:off x="1615873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112983"/>
            <a:satOff val="-5165"/>
            <a:lumOff val="8832"/>
            <a:alphaOff val="0"/>
          </a:schemeClr>
        </a:solidFill>
        <a:ln w="12700" cap="flat" cmpd="sng" algn="ctr">
          <a:solidFill>
            <a:schemeClr val="accent6">
              <a:shade val="50000"/>
              <a:hueOff val="-112983"/>
              <a:satOff val="-5165"/>
              <a:lumOff val="88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8A26A-9D00-4EBD-9A8B-EC7E26E2D366}">
      <dsp:nvSpPr>
        <dsp:cNvPr id="0" name=""/>
        <dsp:cNvSpPr/>
      </dsp:nvSpPr>
      <dsp:spPr>
        <a:xfrm>
          <a:off x="2147804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169475"/>
            <a:satOff val="-7748"/>
            <a:lumOff val="13249"/>
            <a:alphaOff val="0"/>
          </a:schemeClr>
        </a:solidFill>
        <a:ln w="12700" cap="flat" cmpd="sng" algn="ctr">
          <a:solidFill>
            <a:schemeClr val="accent6">
              <a:shade val="50000"/>
              <a:hueOff val="-169475"/>
              <a:satOff val="-7748"/>
              <a:lumOff val="132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0249B-E5BC-4B15-B793-8A28737A7A6E}">
      <dsp:nvSpPr>
        <dsp:cNvPr id="0" name=""/>
        <dsp:cNvSpPr/>
      </dsp:nvSpPr>
      <dsp:spPr>
        <a:xfrm>
          <a:off x="2680156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225966"/>
            <a:satOff val="-10331"/>
            <a:lumOff val="17665"/>
            <a:alphaOff val="0"/>
          </a:schemeClr>
        </a:solidFill>
        <a:ln w="12700" cap="flat" cmpd="sng" algn="ctr">
          <a:solidFill>
            <a:schemeClr val="accent6">
              <a:shade val="50000"/>
              <a:hueOff val="-225966"/>
              <a:satOff val="-10331"/>
              <a:lumOff val="176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4C654C-77A0-4418-9BBF-69B3DA2E592A}">
      <dsp:nvSpPr>
        <dsp:cNvPr id="0" name=""/>
        <dsp:cNvSpPr/>
      </dsp:nvSpPr>
      <dsp:spPr>
        <a:xfrm>
          <a:off x="3212087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282458"/>
            <a:satOff val="-12913"/>
            <a:lumOff val="22081"/>
            <a:alphaOff val="0"/>
          </a:schemeClr>
        </a:solidFill>
        <a:ln w="12700" cap="flat" cmpd="sng" algn="ctr">
          <a:solidFill>
            <a:schemeClr val="accent6">
              <a:shade val="50000"/>
              <a:hueOff val="-282458"/>
              <a:satOff val="-12913"/>
              <a:lumOff val="22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D28FD-FC76-433F-8F5D-09C5E7B73FDF}">
      <dsp:nvSpPr>
        <dsp:cNvPr id="0" name=""/>
        <dsp:cNvSpPr/>
      </dsp:nvSpPr>
      <dsp:spPr>
        <a:xfrm>
          <a:off x="3744438" y="345722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338949"/>
            <a:satOff val="-15496"/>
            <a:lumOff val="26497"/>
            <a:alphaOff val="0"/>
          </a:schemeClr>
        </a:solidFill>
        <a:ln w="12700" cap="flat" cmpd="sng" algn="ctr">
          <a:solidFill>
            <a:schemeClr val="accent6">
              <a:shade val="50000"/>
              <a:hueOff val="-338949"/>
              <a:satOff val="-15496"/>
              <a:lumOff val="26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1B7A0-861E-4AF1-8EA5-D18B9112AFD9}">
      <dsp:nvSpPr>
        <dsp:cNvPr id="0" name=""/>
        <dsp:cNvSpPr/>
      </dsp:nvSpPr>
      <dsp:spPr>
        <a:xfrm>
          <a:off x="551590" y="415805"/>
          <a:ext cx="3833689" cy="5606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1- تحليل الوظائف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51590" y="415805"/>
        <a:ext cx="3833689" cy="560665"/>
      </dsp:txXfrm>
    </dsp:sp>
    <dsp:sp modelId="{6109BBB0-C026-4C93-A15C-2BFD8EBD66C4}">
      <dsp:nvSpPr>
        <dsp:cNvPr id="0" name=""/>
        <dsp:cNvSpPr/>
      </dsp:nvSpPr>
      <dsp:spPr>
        <a:xfrm>
          <a:off x="551590" y="1099193"/>
          <a:ext cx="3784490" cy="34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 dirty="0"/>
        </a:p>
      </dsp:txBody>
      <dsp:txXfrm>
        <a:off x="551590" y="1099193"/>
        <a:ext cx="3784490" cy="344044"/>
      </dsp:txXfrm>
    </dsp:sp>
    <dsp:sp modelId="{6ADC5551-3B4A-43A0-AA8A-7D3F8D0912A2}">
      <dsp:nvSpPr>
        <dsp:cNvPr id="0" name=""/>
        <dsp:cNvSpPr/>
      </dsp:nvSpPr>
      <dsp:spPr>
        <a:xfrm>
          <a:off x="551590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395441"/>
            <a:satOff val="-18079"/>
            <a:lumOff val="30913"/>
            <a:alphaOff val="0"/>
          </a:schemeClr>
        </a:solidFill>
        <a:ln w="12700" cap="flat" cmpd="sng" algn="ctr">
          <a:solidFill>
            <a:schemeClr val="accent6">
              <a:shade val="50000"/>
              <a:hueOff val="-395441"/>
              <a:satOff val="-18079"/>
              <a:lumOff val="30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31835-8BBF-4AE4-99A0-D178E649AC39}">
      <dsp:nvSpPr>
        <dsp:cNvPr id="0" name=""/>
        <dsp:cNvSpPr/>
      </dsp:nvSpPr>
      <dsp:spPr>
        <a:xfrm>
          <a:off x="1083521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451932"/>
            <a:satOff val="-20661"/>
            <a:lumOff val="35330"/>
            <a:alphaOff val="0"/>
          </a:schemeClr>
        </a:solidFill>
        <a:ln w="12700" cap="flat" cmpd="sng" algn="ctr">
          <a:solidFill>
            <a:schemeClr val="accent6">
              <a:shade val="50000"/>
              <a:hueOff val="-451932"/>
              <a:satOff val="-20661"/>
              <a:lumOff val="353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C85267-EC0D-491A-BF6D-7BD5B391F21B}">
      <dsp:nvSpPr>
        <dsp:cNvPr id="0" name=""/>
        <dsp:cNvSpPr/>
      </dsp:nvSpPr>
      <dsp:spPr>
        <a:xfrm>
          <a:off x="1615873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08424"/>
            <a:satOff val="-23244"/>
            <a:lumOff val="39746"/>
            <a:alphaOff val="0"/>
          </a:schemeClr>
        </a:solidFill>
        <a:ln w="12700" cap="flat" cmpd="sng" algn="ctr">
          <a:solidFill>
            <a:schemeClr val="accent6">
              <a:shade val="50000"/>
              <a:hueOff val="-508424"/>
              <a:satOff val="-23244"/>
              <a:lumOff val="39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2747D-9A16-4F61-BD8B-CD723FA8DF27}">
      <dsp:nvSpPr>
        <dsp:cNvPr id="0" name=""/>
        <dsp:cNvSpPr/>
      </dsp:nvSpPr>
      <dsp:spPr>
        <a:xfrm>
          <a:off x="2147804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64915"/>
            <a:satOff val="-25827"/>
            <a:lumOff val="44162"/>
            <a:alphaOff val="0"/>
          </a:schemeClr>
        </a:solidFill>
        <a:ln w="12700" cap="flat" cmpd="sng" algn="ctr">
          <a:solidFill>
            <a:schemeClr val="accent6">
              <a:shade val="50000"/>
              <a:hueOff val="-564915"/>
              <a:satOff val="-25827"/>
              <a:lumOff val="441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6893F-8EA6-401C-8B13-8F2E47BF40C7}">
      <dsp:nvSpPr>
        <dsp:cNvPr id="0" name=""/>
        <dsp:cNvSpPr/>
      </dsp:nvSpPr>
      <dsp:spPr>
        <a:xfrm>
          <a:off x="2680156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64915"/>
            <a:satOff val="-25827"/>
            <a:lumOff val="44162"/>
            <a:alphaOff val="0"/>
          </a:schemeClr>
        </a:solidFill>
        <a:ln w="12700" cap="flat" cmpd="sng" algn="ctr">
          <a:solidFill>
            <a:schemeClr val="accent6">
              <a:shade val="50000"/>
              <a:hueOff val="-564915"/>
              <a:satOff val="-25827"/>
              <a:lumOff val="4416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FEBCA-90CF-41CA-A3A4-519F68BAE883}">
      <dsp:nvSpPr>
        <dsp:cNvPr id="0" name=""/>
        <dsp:cNvSpPr/>
      </dsp:nvSpPr>
      <dsp:spPr>
        <a:xfrm>
          <a:off x="3212087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08424"/>
            <a:satOff val="-23244"/>
            <a:lumOff val="39746"/>
            <a:alphaOff val="0"/>
          </a:schemeClr>
        </a:solidFill>
        <a:ln w="12700" cap="flat" cmpd="sng" algn="ctr">
          <a:solidFill>
            <a:schemeClr val="accent6">
              <a:shade val="50000"/>
              <a:hueOff val="-508424"/>
              <a:satOff val="-23244"/>
              <a:lumOff val="39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D14C5-A401-439B-B854-1D7AE6EC01AA}">
      <dsp:nvSpPr>
        <dsp:cNvPr id="0" name=""/>
        <dsp:cNvSpPr/>
      </dsp:nvSpPr>
      <dsp:spPr>
        <a:xfrm>
          <a:off x="3744438" y="1443237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451932"/>
            <a:satOff val="-20661"/>
            <a:lumOff val="35330"/>
            <a:alphaOff val="0"/>
          </a:schemeClr>
        </a:solidFill>
        <a:ln w="12700" cap="flat" cmpd="sng" algn="ctr">
          <a:solidFill>
            <a:schemeClr val="accent6">
              <a:shade val="50000"/>
              <a:hueOff val="-451932"/>
              <a:satOff val="-20661"/>
              <a:lumOff val="353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05E30-D91D-4250-99C3-F36BF5AD22F4}">
      <dsp:nvSpPr>
        <dsp:cNvPr id="0" name=""/>
        <dsp:cNvSpPr/>
      </dsp:nvSpPr>
      <dsp:spPr>
        <a:xfrm>
          <a:off x="551590" y="1513321"/>
          <a:ext cx="3833689" cy="5606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-395441"/>
              <a:satOff val="-18079"/>
              <a:lumOff val="30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2- تخطيط الموارد البشرية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51590" y="1513321"/>
        <a:ext cx="3833689" cy="560665"/>
      </dsp:txXfrm>
    </dsp:sp>
    <dsp:sp modelId="{EF5D8277-ADBA-4C6F-8E6E-71E0E7390166}">
      <dsp:nvSpPr>
        <dsp:cNvPr id="0" name=""/>
        <dsp:cNvSpPr/>
      </dsp:nvSpPr>
      <dsp:spPr>
        <a:xfrm>
          <a:off x="551590" y="2196709"/>
          <a:ext cx="3784490" cy="34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/>
        </a:p>
      </dsp:txBody>
      <dsp:txXfrm>
        <a:off x="551590" y="2196709"/>
        <a:ext cx="3784490" cy="344044"/>
      </dsp:txXfrm>
    </dsp:sp>
    <dsp:sp modelId="{CEE1622A-8C8D-4863-8B55-B80A4538AA11}">
      <dsp:nvSpPr>
        <dsp:cNvPr id="0" name=""/>
        <dsp:cNvSpPr/>
      </dsp:nvSpPr>
      <dsp:spPr>
        <a:xfrm>
          <a:off x="551590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395441"/>
            <a:satOff val="-18079"/>
            <a:lumOff val="30913"/>
            <a:alphaOff val="0"/>
          </a:schemeClr>
        </a:solidFill>
        <a:ln w="12700" cap="flat" cmpd="sng" algn="ctr">
          <a:solidFill>
            <a:schemeClr val="accent6">
              <a:shade val="50000"/>
              <a:hueOff val="-395441"/>
              <a:satOff val="-18079"/>
              <a:lumOff val="30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12C59-E8D8-4D92-BF32-D6A88BA31F31}">
      <dsp:nvSpPr>
        <dsp:cNvPr id="0" name=""/>
        <dsp:cNvSpPr/>
      </dsp:nvSpPr>
      <dsp:spPr>
        <a:xfrm>
          <a:off x="1083521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338949"/>
            <a:satOff val="-15496"/>
            <a:lumOff val="26497"/>
            <a:alphaOff val="0"/>
          </a:schemeClr>
        </a:solidFill>
        <a:ln w="12700" cap="flat" cmpd="sng" algn="ctr">
          <a:solidFill>
            <a:schemeClr val="accent6">
              <a:shade val="50000"/>
              <a:hueOff val="-338949"/>
              <a:satOff val="-15496"/>
              <a:lumOff val="26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4E33F-6472-4E18-A92F-F9DA1BFDAD6F}">
      <dsp:nvSpPr>
        <dsp:cNvPr id="0" name=""/>
        <dsp:cNvSpPr/>
      </dsp:nvSpPr>
      <dsp:spPr>
        <a:xfrm>
          <a:off x="1615873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282458"/>
            <a:satOff val="-12913"/>
            <a:lumOff val="22081"/>
            <a:alphaOff val="0"/>
          </a:schemeClr>
        </a:solidFill>
        <a:ln w="12700" cap="flat" cmpd="sng" algn="ctr">
          <a:solidFill>
            <a:schemeClr val="accent6">
              <a:shade val="50000"/>
              <a:hueOff val="-282458"/>
              <a:satOff val="-12913"/>
              <a:lumOff val="22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5A250-5493-4621-9C63-D16D77A5C02E}">
      <dsp:nvSpPr>
        <dsp:cNvPr id="0" name=""/>
        <dsp:cNvSpPr/>
      </dsp:nvSpPr>
      <dsp:spPr>
        <a:xfrm>
          <a:off x="2147804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225966"/>
            <a:satOff val="-10331"/>
            <a:lumOff val="17665"/>
            <a:alphaOff val="0"/>
          </a:schemeClr>
        </a:solidFill>
        <a:ln w="12700" cap="flat" cmpd="sng" algn="ctr">
          <a:solidFill>
            <a:schemeClr val="accent6">
              <a:shade val="50000"/>
              <a:hueOff val="-225966"/>
              <a:satOff val="-10331"/>
              <a:lumOff val="176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DEE5A-5AB7-4C16-8A4E-321F27755DF5}">
      <dsp:nvSpPr>
        <dsp:cNvPr id="0" name=""/>
        <dsp:cNvSpPr/>
      </dsp:nvSpPr>
      <dsp:spPr>
        <a:xfrm>
          <a:off x="2680156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169475"/>
            <a:satOff val="-7748"/>
            <a:lumOff val="13249"/>
            <a:alphaOff val="0"/>
          </a:schemeClr>
        </a:solidFill>
        <a:ln w="12700" cap="flat" cmpd="sng" algn="ctr">
          <a:solidFill>
            <a:schemeClr val="accent6">
              <a:shade val="50000"/>
              <a:hueOff val="-169475"/>
              <a:satOff val="-7748"/>
              <a:lumOff val="132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4529DE-6739-46EA-A57A-B673A3E084B9}">
      <dsp:nvSpPr>
        <dsp:cNvPr id="0" name=""/>
        <dsp:cNvSpPr/>
      </dsp:nvSpPr>
      <dsp:spPr>
        <a:xfrm>
          <a:off x="3212087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112983"/>
            <a:satOff val="-5165"/>
            <a:lumOff val="8832"/>
            <a:alphaOff val="0"/>
          </a:schemeClr>
        </a:solidFill>
        <a:ln w="12700" cap="flat" cmpd="sng" algn="ctr">
          <a:solidFill>
            <a:schemeClr val="accent6">
              <a:shade val="50000"/>
              <a:hueOff val="-112983"/>
              <a:satOff val="-5165"/>
              <a:lumOff val="88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C5103-5BD9-4DB7-B063-A004B248C4AA}">
      <dsp:nvSpPr>
        <dsp:cNvPr id="0" name=""/>
        <dsp:cNvSpPr/>
      </dsp:nvSpPr>
      <dsp:spPr>
        <a:xfrm>
          <a:off x="3744438" y="2540753"/>
          <a:ext cx="885570" cy="700831"/>
        </a:xfrm>
        <a:prstGeom prst="chevron">
          <a:avLst>
            <a:gd name="adj" fmla="val 70610"/>
          </a:avLst>
        </a:prstGeom>
        <a:solidFill>
          <a:schemeClr val="accent6">
            <a:shade val="50000"/>
            <a:hueOff val="-56492"/>
            <a:satOff val="-2583"/>
            <a:lumOff val="4416"/>
            <a:alphaOff val="0"/>
          </a:schemeClr>
        </a:solidFill>
        <a:ln w="12700" cap="flat" cmpd="sng" algn="ctr">
          <a:solidFill>
            <a:schemeClr val="accent6">
              <a:shade val="50000"/>
              <a:hueOff val="-56492"/>
              <a:satOff val="-2583"/>
              <a:lumOff val="44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301EB-A84E-4C64-AD54-871C0E4EFE00}">
      <dsp:nvSpPr>
        <dsp:cNvPr id="0" name=""/>
        <dsp:cNvSpPr/>
      </dsp:nvSpPr>
      <dsp:spPr>
        <a:xfrm>
          <a:off x="551590" y="2610837"/>
          <a:ext cx="3833689" cy="5606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-395441"/>
              <a:satOff val="-18079"/>
              <a:lumOff val="30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rPr>
            <a:t>3- التوظيف</a:t>
          </a:r>
          <a:endParaRPr lang="it-IT" sz="3600" b="1" kern="1200" dirty="0">
            <a:solidFill>
              <a:srgbClr val="FF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551590" y="2610837"/>
        <a:ext cx="3833689" cy="560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17BA0-0FD1-4C3C-86C2-86D6EC9BB138}" type="datetimeFigureOut">
              <a:rPr lang="en-US" smtClean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38032-B9E0-494D-85BA-B474F0D540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918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8D733-7E1F-4775-BCB3-287FB6A12973}" type="datetimeFigureOut">
              <a:rPr lang="en-US" smtClean="0"/>
              <a:t>11/10/2021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64AD8-5229-44E4-9BAC-D1182B1E9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91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64AD8-5229-44E4-9BAC-D1182B1E95E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64AD8-5229-44E4-9BAC-D1182B1E95E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6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Left side has a closeup of hands on a keyboard and right side has a closeup of three people's faces"/>
          <p:cNvPicPr>
            <a:picLocks noChangeAspect="1"/>
          </p:cNvPicPr>
          <p:nvPr userDrawn="1"/>
        </p:nvPicPr>
        <p:blipFill rotWithShape="1">
          <a:blip r:embed="rId2"/>
          <a:srcRect t="5040" b="1624"/>
          <a:stretch/>
        </p:blipFill>
        <p:spPr>
          <a:xfrm>
            <a:off x="3048" y="1"/>
            <a:ext cx="12188952" cy="6400800"/>
          </a:xfrm>
          <a:prstGeom prst="rect">
            <a:avLst/>
          </a:prstGeom>
          <a:effectLst>
            <a:innerShdw blurRad="63500" dist="50800" dir="5400000">
              <a:prstClr val="black">
                <a:alpha val="50000"/>
              </a:prstClr>
            </a:inn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76200" y="2295843"/>
            <a:ext cx="5970037" cy="238760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76200" y="4856481"/>
            <a:ext cx="597003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AC6910E2-EBDE-4C85-B7D2-51BD51636BE2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0C8C4CCD-1362-4CC7-BA2D-0BEF6B3ABF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7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933700"/>
            <a:ext cx="10515600" cy="32218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5A4BE-F962-4B10-8849-5A0AE9BA0830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55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447799"/>
            <a:ext cx="2628900" cy="4729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447799"/>
            <a:ext cx="7734300" cy="4729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ABE2-E9E2-4F3C-81C7-51E65F59850F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03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C49A-97A1-4E8F-9E5B-5B2FBE5B5D14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6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FA66-4055-4761-B0C5-5BE9A449289D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2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933699"/>
            <a:ext cx="5181600" cy="324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933699"/>
            <a:ext cx="5181600" cy="324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9E13E-FD7A-4C19-8CA3-CCD4F20FE748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84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447800"/>
            <a:ext cx="10515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788737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3493588"/>
            <a:ext cx="5156200" cy="26786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2788737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3493588"/>
            <a:ext cx="5157787" cy="26786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3203-5E19-4386-B800-7814A6B25217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10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C9EC-6E7F-426B-B58A-FF2A513199D8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0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6040-C52D-449E-A120-915E6946F5F6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4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78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817649"/>
            <a:ext cx="6172200" cy="435562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133494"/>
            <a:ext cx="3932237" cy="3062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A2D-149F-4AC6-BD2E-54F393739AC8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3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78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183188" y="1447800"/>
            <a:ext cx="6172200" cy="4724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133494"/>
            <a:ext cx="3932237" cy="303870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C7E1-A080-4A32-8C19-C2396DAEC66F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C4CCD-1362-4CC7-BA2D-0BEF6B3AB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6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048" y="-5407"/>
            <a:ext cx="12188952" cy="6863407"/>
            <a:chOff x="3048" y="-5407"/>
            <a:chExt cx="12188952" cy="68634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3048" y="6311900"/>
              <a:ext cx="12188952" cy="546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048" y="-5407"/>
              <a:ext cx="12188952" cy="136730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4" name="Picture 13" descr="Left side has a closeup of hands on a keyboard and right side has a closeup of three people's faces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40"/>
          <a:stretch/>
        </p:blipFill>
        <p:spPr>
          <a:xfrm>
            <a:off x="2620347" y="-7553"/>
            <a:ext cx="6964163" cy="137160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838200" y="14478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838200" y="2955073"/>
            <a:ext cx="10515600" cy="3221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F5695433-AD8F-422D-BF66-1030691AE362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0C8C4CCD-1362-4CC7-BA2D-0BEF6B3ABF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1848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912" userDrawn="1">
          <p15:clr>
            <a:srgbClr val="F26B43"/>
          </p15:clr>
        </p15:guide>
        <p15:guide id="3" orient="horz" pos="3888" userDrawn="1">
          <p15:clr>
            <a:srgbClr val="F26B43"/>
          </p15:clr>
        </p15:guide>
        <p15:guide id="4" pos="648" userDrawn="1">
          <p15:clr>
            <a:srgbClr val="F26B43"/>
          </p15:clr>
        </p15:guide>
        <p15:guide id="5" pos="7152" userDrawn="1">
          <p15:clr>
            <a:srgbClr val="F26B43"/>
          </p15:clr>
        </p15:guide>
        <p15:guide id="6" orient="horz" pos="4104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G2AAUFnM08" TargetMode="External"/><Relationship Id="rId2" Type="http://schemas.openxmlformats.org/officeDocument/2006/relationships/hyperlink" Target="https://www.youtube.com/watch?v=lCfWLFQXZ8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6JsioZzqah4" TargetMode="External"/><Relationship Id="rId4" Type="http://schemas.openxmlformats.org/officeDocument/2006/relationships/hyperlink" Target="https://www.youtube.com/watch?v=voZwnZt11X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ltGray">
          <a:xfrm>
            <a:off x="7701566" y="4494727"/>
            <a:ext cx="4340181" cy="1081824"/>
          </a:xfrm>
        </p:spPr>
        <p:txBody>
          <a:bodyPr/>
          <a:lstStyle/>
          <a:p>
            <a:pPr algn="r" rtl="1"/>
            <a:r>
              <a:rPr lang="ar-DZ" sz="55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مقياس</a:t>
            </a:r>
            <a:r>
              <a:rPr lang="ar-DZ" dirty="0" smtClean="0">
                <a:solidFill>
                  <a:srgbClr val="FFFF00"/>
                </a:solidFill>
              </a:rPr>
              <a:t> </a:t>
            </a:r>
            <a:r>
              <a:rPr lang="ar-DZ" sz="55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اقتصاد</a:t>
            </a:r>
            <a:r>
              <a:rPr lang="ar-DZ" dirty="0" smtClean="0">
                <a:solidFill>
                  <a:srgbClr val="FFFF00"/>
                </a:solidFill>
              </a:rPr>
              <a:t> </a:t>
            </a:r>
            <a:r>
              <a:rPr lang="ar-DZ" sz="55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المؤسسة</a:t>
            </a:r>
            <a:endParaRPr lang="en-US" sz="55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ltGray">
          <a:xfrm>
            <a:off x="9348989" y="5434885"/>
            <a:ext cx="2692758" cy="786438"/>
          </a:xfrm>
        </p:spPr>
        <p:txBody>
          <a:bodyPr>
            <a:normAutofit fontScale="77500" lnSpcReduction="20000"/>
          </a:bodyPr>
          <a:lstStyle/>
          <a:p>
            <a:endParaRPr lang="ar-DZ" sz="30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/>
            <a:r>
              <a:rPr lang="ar-DZ" sz="3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الأستاذة يزغش كميليا</a:t>
            </a:r>
            <a:endParaRPr lang="en-US" sz="3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941" y="208593"/>
            <a:ext cx="5962918" cy="1785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ar-DZ" sz="55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وظائف المؤسسة</a:t>
            </a:r>
          </a:p>
          <a:p>
            <a:pPr algn="ctr"/>
            <a:r>
              <a:rPr lang="ar-DZ" sz="55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الرابعة: وظيفة الموارد البشرية</a:t>
            </a:r>
            <a:endParaRPr lang="it-IT" sz="55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159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577" y="1406016"/>
            <a:ext cx="5731099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7 - التحفيز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788" y="2134029"/>
            <a:ext cx="5859887" cy="4086467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algn="r" rtl="1"/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الحوافز هي العوامل التي تدفع العاملين في المؤسسة الى العمل بكل قواهم لتحقيق اهداف المؤسسة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ar-DZ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algn="r" rtl="1"/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هو توفير الظروف الجيدة/المناسبة في جو العمل واشباع رغبات الافراد.</a:t>
            </a:r>
          </a:p>
          <a:p>
            <a:pPr algn="r" rtl="1"/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يكون التحفيز من خلال اعتماد نظام للحوافز قد يتضمن المكافآت والعقوبات ونظام الاجور ...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7240" y="1463510"/>
            <a:ext cx="5555870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6-  ادارة الأجور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47240" y="2134030"/>
            <a:ext cx="5555870" cy="4086466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r" rtl="1"/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الأجر هو المقابل الذي يتلقاه الفرد نظير الوظيفة التي يشغلها.</a:t>
            </a:r>
          </a:p>
          <a:p>
            <a:pPr algn="just" rtl="1"/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على المؤسسة تصميم</a:t>
            </a:r>
            <a:r>
              <a:rPr lang="ar-DZ" sz="4000" dirty="0" smtClean="0"/>
              <a:t> </a:t>
            </a:r>
            <a:r>
              <a:rPr lang="ar-DZ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هيكل الأجور بتحديد القيمة والأهمية النسبية لكل وظيفة، وتحديد أجرها، وتحديد </a:t>
            </a:r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الدرجات الأجرية </a:t>
            </a:r>
            <a:r>
              <a:rPr lang="ar-DZ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للوظائف</a:t>
            </a:r>
            <a:r>
              <a:rPr lang="ar-DZ" sz="4000" dirty="0"/>
              <a:t>.</a:t>
            </a:r>
            <a:endParaRPr lang="ar-DZ" sz="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it-IT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714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يمكنكم الاطلاع على الفيديوهات التالية للتعرف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على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مهنة مدير الموارد البشرية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55073"/>
            <a:ext cx="10515600" cy="2376781"/>
          </a:xfrm>
        </p:spPr>
        <p:txBody>
          <a:bodyPr/>
          <a:lstStyle/>
          <a:p>
            <a:pPr algn="ctr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www.youtube.com/watch?v=lCfWLFQXZ8M</a:t>
            </a:r>
            <a:r>
              <a:rPr lang="ar-DZ" dirty="0" smtClean="0"/>
              <a:t>  </a:t>
            </a:r>
          </a:p>
          <a:p>
            <a:pPr algn="ctr"/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www.youtube.com/watch?v=oG2AAUFnM08</a:t>
            </a:r>
            <a:r>
              <a:rPr lang="ar-DZ" dirty="0" smtClean="0"/>
              <a:t> </a:t>
            </a:r>
            <a:endParaRPr lang="it-IT" dirty="0" smtClean="0"/>
          </a:p>
          <a:p>
            <a:pPr algn="ctr"/>
            <a:r>
              <a:rPr lang="it-IT" dirty="0">
                <a:hlinkClick r:id="rId4"/>
              </a:rPr>
              <a:t>https://</a:t>
            </a:r>
            <a:r>
              <a:rPr lang="it-IT" dirty="0" smtClean="0">
                <a:hlinkClick r:id="rId4"/>
              </a:rPr>
              <a:t>www.youtube.com/watch?v=voZwnZt11Xs</a:t>
            </a:r>
            <a:r>
              <a:rPr lang="it-IT" dirty="0" smtClean="0"/>
              <a:t> </a:t>
            </a:r>
          </a:p>
          <a:p>
            <a:pPr algn="ctr"/>
            <a:r>
              <a:rPr lang="it-IT" dirty="0">
                <a:hlinkClick r:id="rId5"/>
              </a:rPr>
              <a:t>https://</a:t>
            </a:r>
            <a:r>
              <a:rPr lang="it-IT" dirty="0" smtClean="0">
                <a:hlinkClick r:id="rId5"/>
              </a:rPr>
              <a:t>www.youtube.com/watch?v=6JsioZzqah4</a:t>
            </a:r>
            <a:r>
              <a:rPr lang="it-IT" dirty="0" smtClean="0"/>
              <a:t> </a:t>
            </a:r>
            <a:endParaRPr lang="ar-DZ" dirty="0" smtClean="0"/>
          </a:p>
        </p:txBody>
      </p:sp>
    </p:spTree>
    <p:extLst>
      <p:ext uri="{BB962C8B-B14F-4D97-AF65-F5344CB8AC3E}">
        <p14:creationId xmlns:p14="http://schemas.microsoft.com/office/powerpoint/2010/main" val="217070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7634" y="1447800"/>
            <a:ext cx="2596166" cy="1325563"/>
          </a:xfrm>
        </p:spPr>
        <p:txBody>
          <a:bodyPr>
            <a:normAutofit/>
          </a:bodyPr>
          <a:lstStyle/>
          <a:p>
            <a:pPr algn="ctr" rtl="1"/>
            <a:r>
              <a:rPr lang="ar-DZ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أهداف المحاضرة</a:t>
            </a:r>
            <a:r>
              <a:rPr lang="ar-DZ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3500" y="2060620"/>
            <a:ext cx="6932449" cy="3902297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4000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تعريف تسيير الموارد البشرية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4000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مهام تسيير الموارد البشرية</a:t>
            </a:r>
            <a:endParaRPr lang="en-US" sz="4000" b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435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r" rtl="1">
              <a:buFont typeface="+mj-lt"/>
              <a:buAutoNum type="arabicPeriod"/>
            </a:pPr>
            <a:r>
              <a:rPr lang="ar-DZ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تعريف تسيير الموارد البشرية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74" y="2773363"/>
            <a:ext cx="11697651" cy="347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88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48515" y="1648525"/>
            <a:ext cx="5156200" cy="641350"/>
          </a:xfrm>
          <a:solidFill>
            <a:schemeClr val="bg2">
              <a:lumMod val="90000"/>
            </a:schemeClr>
          </a:solidFill>
          <a:ln>
            <a:solidFill>
              <a:srgbClr val="FFC000"/>
            </a:solidFill>
          </a:ln>
        </p:spPr>
        <p:txBody>
          <a:bodyPr>
            <a:normAutofit lnSpcReduction="10000"/>
          </a:bodyPr>
          <a:lstStyle/>
          <a:p>
            <a:pPr algn="ctr" rtl="1"/>
            <a:r>
              <a:rPr lang="ar-DZ" sz="41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النظرة</a:t>
            </a:r>
            <a:r>
              <a:rPr lang="ar-DZ" dirty="0" smtClean="0"/>
              <a:t> </a:t>
            </a:r>
            <a:r>
              <a:rPr lang="ar-DZ" sz="41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الحديثة</a:t>
            </a:r>
            <a:endParaRPr lang="it-IT" sz="4100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3184" y="2434106"/>
            <a:ext cx="5975796" cy="3837906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r" rtl="1"/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تعتبر من أهم الوظائف الإدارية في المنظمة وهي لا </a:t>
            </a:r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تقل أهمية </a:t>
            </a:r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عن باقي الوظائف الأخرى : كالتسويق، الإنتاج والمالية </a:t>
            </a:r>
            <a:endParaRPr lang="ar-DZ" sz="31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algn="r" rtl="1"/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العنصر البشري له أهمية  وتأثير </a:t>
            </a:r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على </a:t>
            </a:r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الكفاءة الإنتاجية للمنظمة</a:t>
            </a:r>
            <a:endParaRPr lang="ar-DZ" sz="31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algn="r" rtl="1"/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 اتسع </a:t>
            </a:r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مفهوم إدارة الموارد البشرية ليشمل أنشطة رئيسية من أهمها تحليل وتوصيف الوظائف </a:t>
            </a:r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، تخطيط </a:t>
            </a:r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الموارد البشرية ، جذب واستقطاب الموارد البشرية ، تحفيز الموارد البشرية ، تنمية وتدريب الموارد البشرية </a:t>
            </a:r>
            <a:r>
              <a:rPr lang="ar-DZ" sz="31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، بالإضافة </a:t>
            </a:r>
            <a:r>
              <a:rPr lang="ar-DZ" sz="31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إلى النشاط التقليدي المتعلق بشؤون الموارد البشرية في المنظمة.</a:t>
            </a:r>
            <a:endParaRPr lang="it-IT" sz="31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993228" y="1627074"/>
            <a:ext cx="4494728" cy="641350"/>
          </a:xfrm>
          <a:solidFill>
            <a:schemeClr val="bg2">
              <a:lumMod val="90000"/>
            </a:schemeClr>
          </a:solidFill>
          <a:ln>
            <a:solidFill>
              <a:srgbClr val="FFC000"/>
            </a:solidFill>
          </a:ln>
        </p:spPr>
        <p:txBody>
          <a:bodyPr vert="horz" lIns="91440" tIns="45720" rIns="91440" bIns="45720" rtlCol="0" anchor="b">
            <a:normAutofit lnSpcReduction="10000"/>
          </a:bodyPr>
          <a:lstStyle/>
          <a:p>
            <a:pPr algn="ctr" rtl="1"/>
            <a:r>
              <a:rPr lang="ar-DZ" sz="41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النظرية التقليدية</a:t>
            </a:r>
            <a:endParaRPr lang="it-IT" sz="4100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666180" y="2408349"/>
            <a:ext cx="5157787" cy="3132786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r" rtl="1"/>
            <a:endParaRPr lang="it-IT" dirty="0" smtClean="0"/>
          </a:p>
          <a:p>
            <a:pPr algn="just" rtl="1"/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مجرد وظيفة قليلة الأهمية في المنظمة</a:t>
            </a: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،</a:t>
            </a:r>
          </a:p>
          <a:p>
            <a:pPr algn="just" rtl="1"/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 </a:t>
            </a:r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تقتصر على </a:t>
            </a: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القيام بأعمال </a:t>
            </a:r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روتينية تنفيذية من </a:t>
            </a: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أمثلتها: </a:t>
            </a:r>
          </a:p>
          <a:p>
            <a:pPr algn="just" rtl="1">
              <a:buFontTx/>
              <a:buChar char="-"/>
            </a:pP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حفظ </a:t>
            </a:r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المعلومات على العاملين في ملفات وسجلات معينة </a:t>
            </a:r>
          </a:p>
          <a:p>
            <a:pPr algn="just" rtl="1">
              <a:buFontTx/>
              <a:buChar char="-"/>
            </a:pP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متابعة </a:t>
            </a:r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النواحي </a:t>
            </a: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المتعلقة بالعاملين </a:t>
            </a:r>
            <a:r>
              <a:rPr lang="ar-DZ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مثل ضبط أوقات الحضور والانصراف والانجازات </a:t>
            </a:r>
            <a:r>
              <a:rPr lang="ar-DZ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والترقيات</a:t>
            </a:r>
          </a:p>
          <a:p>
            <a:pPr algn="just" rtl="1"/>
            <a:r>
              <a:rPr lang="ar-DZ" sz="45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يرون أن تأثيرها ضئيل على كفاءة ونجاح المنظمة</a:t>
            </a:r>
            <a:endParaRPr lang="it-IT" sz="45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44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المفاهيم </a:t>
            </a:r>
            <a:r>
              <a:rPr lang="ar-DZ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التي </a:t>
            </a:r>
            <a:r>
              <a:rPr lang="ar-DZ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تقوم عليها ادارة الموارد </a:t>
            </a:r>
            <a:r>
              <a:rPr lang="ar-DZ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البشرية:</a:t>
            </a:r>
            <a:endParaRPr lang="en-US" b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65927"/>
            <a:ext cx="10515600" cy="297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5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3- مهام </a:t>
            </a:r>
            <a:r>
              <a:rPr lang="ar-DZ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تسيير الموارد البشرية:</a:t>
            </a:r>
            <a:endParaRPr lang="en-US" b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39779732"/>
              </p:ext>
            </p:extLst>
          </p:nvPr>
        </p:nvGraphicFramePr>
        <p:xfrm>
          <a:off x="838200" y="1725769"/>
          <a:ext cx="4699715" cy="4043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5499125"/>
              </p:ext>
            </p:extLst>
          </p:nvPr>
        </p:nvGraphicFramePr>
        <p:xfrm>
          <a:off x="6470024" y="2773363"/>
          <a:ext cx="5181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988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65161"/>
          </a:xfrm>
          <a:solidFill>
            <a:schemeClr val="bg2">
              <a:lumMod val="9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anchor="b">
            <a:normAutofit fontScale="90000"/>
          </a:bodyPr>
          <a:lstStyle/>
          <a:p>
            <a:pPr algn="ctr" rtl="1"/>
            <a:r>
              <a:rPr lang="ar-DZ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تحليل الوظائف:</a:t>
            </a:r>
            <a: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it-IT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it-IT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65100" y="2647070"/>
            <a:ext cx="3814472" cy="641350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/>
          </a:bodyPr>
          <a:lstStyle/>
          <a:p>
            <a:pPr algn="ctr"/>
            <a:r>
              <a:rPr lang="ar-DZ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المواصفات الوظيفية: متطلبات الوظيفة</a:t>
            </a:r>
            <a:endParaRPr lang="it-IT" sz="36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165101" y="3947835"/>
            <a:ext cx="3814471" cy="641350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الوصف الوظيفي: المهارت</a:t>
            </a:r>
            <a:endParaRPr lang="it-IT" sz="36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3979573" y="1523065"/>
            <a:ext cx="7573940" cy="4849540"/>
          </a:xfrm>
        </p:spPr>
        <p:txBody>
          <a:bodyPr>
            <a:noAutofit/>
          </a:bodyPr>
          <a:lstStyle/>
          <a:p>
            <a:pPr algn="just" rtl="1"/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هي عملية</a:t>
            </a:r>
            <a:r>
              <a:rPr lang="ar-DZ" sz="2600" b="1" dirty="0" smtClean="0"/>
              <a:t> </a:t>
            </a:r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جمع معلومات عن كل وظيفة بغرض التعرف على وصف الوظيفة و 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متطلباتها، مواصفاتها</a:t>
            </a:r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خصائصها و طبيعتها، و الغاية الأساسية من جمع المعلومات عن كل وظيفة هو محاولة الإجابة على 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الأسئلة التالية</a:t>
            </a:r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algn="r" rtl="1"/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- ماهي الأعمال التي يقوم بها الفرد في الوظيفة؟</a:t>
            </a:r>
          </a:p>
          <a:p>
            <a:pPr algn="r" rtl="1"/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- كيف يقوم بتأدية تلك الأعمال؟</a:t>
            </a:r>
          </a:p>
          <a:p>
            <a:pPr algn="r" rtl="1"/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- ماهي الوسائل أو الأدوات التي يستخدمها لتأدية تلك الأعمال؟</a:t>
            </a:r>
          </a:p>
          <a:p>
            <a:pPr algn="r" rtl="1"/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- ماهي المؤهلات و القدرات المطلوبة للقيام بتلك الأعمال؟</a:t>
            </a: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071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577" y="1406016"/>
            <a:ext cx="5731099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3- التوظيف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788" y="2134029"/>
            <a:ext cx="5859887" cy="4086467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indent="0" algn="r" rtl="1">
              <a:buNone/>
            </a:pP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هو العملية الإدارية التي تقتضي من المؤسسة الإعلان 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عن الوظائف الشاغرة </a:t>
            </a: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وترغيب الموارد البشرية المؤهلة للعمل 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في المؤسسة إسهاما </a:t>
            </a: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في تحقيق أهدافها. </a:t>
            </a:r>
            <a:endParaRPr lang="ar-DZ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هو النشاط الخاص </a:t>
            </a: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بالبحث عن المهارات المطلوبة للمؤسسة من خلال الأفراد الذين تتوفر فيهم الصفات للتقدم لشغل الوظيفة، ومن 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ثم اختيار </a:t>
            </a: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أفضلها.وتتضمن ثلاثة مراحل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: </a:t>
            </a:r>
            <a:r>
              <a:rPr lang="ar-D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الاستقطاب، الاختيار، التعيين.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7240" y="1463510"/>
            <a:ext cx="5157787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4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2- تخطيط الموارد البشرية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47240" y="2134030"/>
            <a:ext cx="5157787" cy="4086466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وهو تحديد حاجات المؤسسة الكمية  والنوعية من المورد 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البشري الذي تتوفر فيه القدرات والمؤهلات الطلوبة (في الوقت المناسب) </a:t>
            </a:r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وفقا لمهامها ونشاطاتها من جهة ولتغيرات محيطها من جهة أخرى، وذلك بهدف تزويد المؤسسة بالموارد البشرية اللازمة لانجاز مهامها على أكمل وجه، ومن ثم تحسين أداءها وتنافسيتها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. </a:t>
            </a:r>
          </a:p>
          <a:p>
            <a:pPr marL="0" indent="0" algn="r" rtl="1">
              <a:buNone/>
            </a:pP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339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577" y="1406016"/>
            <a:ext cx="5731099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5- التدريب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788" y="2134029"/>
            <a:ext cx="5859887" cy="4086467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algn="r" rtl="1"/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هو </a:t>
            </a:r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تعليم الاشخاص المهارات والمعارف والسلوكات اللازمة حتى يتمكنوا من تنفيذ مسؤولياتهم حسب المقاييس المطلوبة.</a:t>
            </a:r>
            <a:endParaRPr lang="ar-DZ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  <a:p>
            <a:pPr algn="r" rtl="1"/>
            <a:r>
              <a:rPr lang="ar-D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ويعني التدريب تأهيل العمال أيضا.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7240" y="1463510"/>
            <a:ext cx="5555870" cy="641350"/>
          </a:xfrm>
          <a:solidFill>
            <a:schemeClr val="bg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4- تقييم الأداء</a:t>
            </a:r>
            <a:endParaRPr lang="it-IT" sz="40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47240" y="2134030"/>
            <a:ext cx="5555870" cy="4086466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r" rtl="1"/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وهو العملية التي يتم بمقتضاها قياس مدى التزام الموظف بسلوكيات العمل المطلوبة منه والنتائج المترتبة عن ذلك. </a:t>
            </a:r>
          </a:p>
          <a:p>
            <a:pPr algn="r" rtl="1"/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+mj-ea"/>
                <a:cs typeface="Arabic Typesetting" panose="03020402040406030203" pitchFamily="66" charset="-78"/>
              </a:rPr>
              <a:t>هو عملية اصدار حكم على أداء وسلوك الأفراد في العمل ومن ثم اصدار قرارات تتعلق اما بالاحتفاظ بهم، ترقيتهم، تدريبهم وتنميتهم، نقلهم او معاقبتهم بتنزيل درجتهم الادارية او فصلهم والاستغناء عنهم.</a:t>
            </a:r>
          </a:p>
          <a:p>
            <a:pPr marL="0" indent="0" algn="r" rtl="1">
              <a:buNone/>
            </a:pPr>
            <a:endParaRPr lang="it-IT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ea typeface="+mj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367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ployee orientation presentati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ln>
          <a:solidFill>
            <a:schemeClr val="accent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Employee orientation presentation.potx" id="{491EEBB4-C6D7-44F0-B46D-F66FCB26A43F}" vid="{9EC79041-D990-4C58-BA79-875FFA2E4A37}"/>
    </a:ext>
  </a:extLst>
</a:theme>
</file>

<file path=ppt/theme/theme2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Employee orientation presentation</Template>
  <TotalTime>211</TotalTime>
  <Words>566</Words>
  <Application>Microsoft Office PowerPoint</Application>
  <PresentationFormat>Widescreen</PresentationFormat>
  <Paragraphs>62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Arabic Typesetting</vt:lpstr>
      <vt:lpstr>Arial</vt:lpstr>
      <vt:lpstr>Calibri</vt:lpstr>
      <vt:lpstr>Cambria</vt:lpstr>
      <vt:lpstr>Tahoma</vt:lpstr>
      <vt:lpstr>Employee orientation presentation</vt:lpstr>
      <vt:lpstr>مقياس اقتصاد المؤسسة</vt:lpstr>
      <vt:lpstr>أهداف المحاضرة:</vt:lpstr>
      <vt:lpstr>تعريف تسيير الموارد البشرية</vt:lpstr>
      <vt:lpstr>PowerPoint Presentation</vt:lpstr>
      <vt:lpstr>2- المفاهيم التي تقوم عليها ادارة الموارد البشرية:</vt:lpstr>
      <vt:lpstr>3- مهام تسيير الموارد البشرية:</vt:lpstr>
      <vt:lpstr>1- تحليل الوظائف: </vt:lpstr>
      <vt:lpstr>PowerPoint Presentation</vt:lpstr>
      <vt:lpstr>PowerPoint Presentation</vt:lpstr>
      <vt:lpstr>PowerPoint Presentation</vt:lpstr>
      <vt:lpstr>يمكنكم الاطلاع على الفيديوهات التالية للتعرف على مهنة مدير الموارد البشرية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اقتصاد المؤسسة</dc:title>
  <dc:creator>kami</dc:creator>
  <cp:lastModifiedBy>kami</cp:lastModifiedBy>
  <cp:revision>49</cp:revision>
  <dcterms:created xsi:type="dcterms:W3CDTF">2021-01-14T21:40:25Z</dcterms:created>
  <dcterms:modified xsi:type="dcterms:W3CDTF">2021-11-10T00:14:15Z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74063500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