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98" r:id="rId7"/>
    <p:sldId id="299" r:id="rId8"/>
    <p:sldId id="300" r:id="rId9"/>
    <p:sldId id="301" r:id="rId10"/>
    <p:sldId id="295" r:id="rId11"/>
    <p:sldId id="302" r:id="rId12"/>
    <p:sldId id="283" r:id="rId13"/>
    <p:sldId id="30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التغيير من أعلى إلى أسفل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التغيير من أسفل إلى أعلى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المنهج المتكامل</a:t>
          </a:r>
          <a:endParaRPr lang="fr-FR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/>
            <a:t>ا</a:t>
          </a:r>
          <a:r>
            <a:rPr lang="ar-SA" sz="2800" b="1" dirty="0" smtClean="0"/>
            <a:t>لإدارة العليا هي من تتولى وضع سياسات التغيير التنظيمي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4EEFB56-4864-409F-B086-D43F41A0A33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b="1" dirty="0" smtClean="0"/>
            <a:t>التشجيع الكافي للموظفين لأخذ المبادرة في </a:t>
          </a:r>
          <a:r>
            <a:rPr lang="ar-SA" b="1" dirty="0" err="1" smtClean="0"/>
            <a:t>إقتراح</a:t>
          </a:r>
          <a:r>
            <a:rPr lang="ar-SA" b="1" dirty="0" smtClean="0"/>
            <a:t> التغيير المناسب</a:t>
          </a:r>
          <a:endParaRPr lang="fr-FR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2800" b="1" dirty="0" smtClean="0"/>
            <a:t>المشاركة من جانب جميع المستويات الإدارية في إحداث التغيير المرغوب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X="-1321" custLinFactNeighborY="19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5957355A-00C8-462B-867B-6C6B40B6369E}" type="presOf" srcId="{ACFC70AF-CB52-480C-A5FD-AD47DE6826B4}" destId="{92A86431-68EB-4DDD-926D-6CECE8CE5E14}" srcOrd="0" destOrd="0" presId="urn:microsoft.com/office/officeart/2005/8/layout/hList1"/>
    <dgm:cxn modelId="{F7E54A0A-B8D7-474C-B36C-25A3A8BDB0B4}" type="presOf" srcId="{D13C0C02-53FF-4F6F-82EA-9DEC839EAB06}" destId="{720E0189-AB8F-4B88-A249-FFEC80E01302}" srcOrd="0" destOrd="0" presId="urn:microsoft.com/office/officeart/2005/8/layout/hList1"/>
    <dgm:cxn modelId="{C8A46D18-E274-496E-B887-53ABD1DD44D9}" type="presOf" srcId="{6BE9BB7E-D5A6-4071-9866-B64B603FA94F}" destId="{F092C1B9-5F75-48E5-B8EA-55D3AB5B7958}" srcOrd="0" destOrd="0" presId="urn:microsoft.com/office/officeart/2005/8/layout/hList1"/>
    <dgm:cxn modelId="{91987B2D-106F-4330-B5BA-DEFC22293E95}" type="presOf" srcId="{68071BB9-12BA-4975-BF48-75CCFAF4CE80}" destId="{73B11C5D-A606-45E5-A9C6-43A03406DC5C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5F8A79ED-5B0C-4661-8C69-0E0BB5C2798D}" type="presOf" srcId="{1BED1B73-3DA8-45AE-B63E-3577EE219CB0}" destId="{E19B8C85-A487-44AA-8D9F-C2FAA77AAD4F}" srcOrd="0" destOrd="0" presId="urn:microsoft.com/office/officeart/2005/8/layout/hList1"/>
    <dgm:cxn modelId="{B556F284-4DB1-4507-8D9F-06E22045E68A}" type="presOf" srcId="{275B34C2-4AE9-4A86-B658-BCD97209A207}" destId="{910B3EA5-6BE9-4F71-A27D-1518FD29E5A9}" srcOrd="0" destOrd="0" presId="urn:microsoft.com/office/officeart/2005/8/layout/hList1"/>
    <dgm:cxn modelId="{540DD789-9DA8-481B-845D-E7ABF46E31B4}" type="presOf" srcId="{54EEFB56-4864-409F-B086-D43F41A0A338}" destId="{8F805E36-3355-409F-9EDA-DFF4286CC605}" srcOrd="0" destOrd="0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35380827-4B1B-49F8-AD28-38012BAD9B14}" type="presParOf" srcId="{720E0189-AB8F-4B88-A249-FFEC80E01302}" destId="{8452DF00-0831-49E3-92F2-6C338DB862CC}" srcOrd="0" destOrd="0" presId="urn:microsoft.com/office/officeart/2005/8/layout/hList1"/>
    <dgm:cxn modelId="{C736A5DA-7DD5-4B69-ABBC-76241CBAD755}" type="presParOf" srcId="{8452DF00-0831-49E3-92F2-6C338DB862CC}" destId="{73B11C5D-A606-45E5-A9C6-43A03406DC5C}" srcOrd="0" destOrd="0" presId="urn:microsoft.com/office/officeart/2005/8/layout/hList1"/>
    <dgm:cxn modelId="{7177E376-B12D-4B06-A445-7F71F7553D3D}" type="presParOf" srcId="{8452DF00-0831-49E3-92F2-6C338DB862CC}" destId="{910B3EA5-6BE9-4F71-A27D-1518FD29E5A9}" srcOrd="1" destOrd="0" presId="urn:microsoft.com/office/officeart/2005/8/layout/hList1"/>
    <dgm:cxn modelId="{73E54066-BD91-4A67-B7D2-80F77B0882A7}" type="presParOf" srcId="{720E0189-AB8F-4B88-A249-FFEC80E01302}" destId="{8F326EE7-EC14-4341-82AC-60A74581FAE3}" srcOrd="1" destOrd="0" presId="urn:microsoft.com/office/officeart/2005/8/layout/hList1"/>
    <dgm:cxn modelId="{8D981A6B-9DF5-48D4-AC35-227ABA1AA8AA}" type="presParOf" srcId="{720E0189-AB8F-4B88-A249-FFEC80E01302}" destId="{30E3C499-D215-4EAE-95C3-1C7ED8B3065B}" srcOrd="2" destOrd="0" presId="urn:microsoft.com/office/officeart/2005/8/layout/hList1"/>
    <dgm:cxn modelId="{938DE5B2-53C2-4AFF-A721-BE8407D5E8E3}" type="presParOf" srcId="{30E3C499-D215-4EAE-95C3-1C7ED8B3065B}" destId="{F092C1B9-5F75-48E5-B8EA-55D3AB5B7958}" srcOrd="0" destOrd="0" presId="urn:microsoft.com/office/officeart/2005/8/layout/hList1"/>
    <dgm:cxn modelId="{CEE35AFE-ADF8-4C8F-9481-3F3373F68115}" type="presParOf" srcId="{30E3C499-D215-4EAE-95C3-1C7ED8B3065B}" destId="{8F805E36-3355-409F-9EDA-DFF4286CC605}" srcOrd="1" destOrd="0" presId="urn:microsoft.com/office/officeart/2005/8/layout/hList1"/>
    <dgm:cxn modelId="{AD92DB55-0607-443C-85C2-F85DFB46439B}" type="presParOf" srcId="{720E0189-AB8F-4B88-A249-FFEC80E01302}" destId="{608A65A3-E750-49E6-83AB-6D0D48195DFE}" srcOrd="3" destOrd="0" presId="urn:microsoft.com/office/officeart/2005/8/layout/hList1"/>
    <dgm:cxn modelId="{60E48D09-2271-4740-8AD1-CF000516FCE3}" type="presParOf" srcId="{720E0189-AB8F-4B88-A249-FFEC80E01302}" destId="{A361F3A8-41F9-42F6-903A-178A46AE0CC6}" srcOrd="4" destOrd="0" presId="urn:microsoft.com/office/officeart/2005/8/layout/hList1"/>
    <dgm:cxn modelId="{C46C52E7-EDE5-4A99-ACDB-1C64036088DC}" type="presParOf" srcId="{A361F3A8-41F9-42F6-903A-178A46AE0CC6}" destId="{E19B8C85-A487-44AA-8D9F-C2FAA77AAD4F}" srcOrd="0" destOrd="0" presId="urn:microsoft.com/office/officeart/2005/8/layout/hList1"/>
    <dgm:cxn modelId="{95811BCC-3E76-4F5B-8EC2-8AFD0254D682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تحديد الرؤية الواضحة والمفهومة للجميع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ترسيخ </a:t>
          </a:r>
          <a:r>
            <a:rPr lang="ar-SA" sz="4000" b="1" dirty="0" smtClean="0">
              <a:solidFill>
                <a:schemeClr val="tx1"/>
              </a:solidFill>
            </a:rPr>
            <a:t>القيم التي تؤمن </a:t>
          </a:r>
          <a:r>
            <a:rPr lang="ar-SA" sz="4000" b="1" dirty="0" err="1" smtClean="0">
              <a:solidFill>
                <a:schemeClr val="tx1"/>
              </a:solidFill>
            </a:rPr>
            <a:t>بها</a:t>
          </a:r>
          <a:r>
            <a:rPr lang="ar-SA" sz="4000" b="1" dirty="0" smtClean="0">
              <a:solidFill>
                <a:schemeClr val="tx1"/>
              </a:solidFill>
            </a:rPr>
            <a:t> المؤسسة</a:t>
          </a:r>
          <a:r>
            <a:rPr lang="ar-SA" sz="4000" dirty="0" smtClean="0"/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2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5B717F9-4507-4EA3-929A-E6C375B47511}" type="presOf" srcId="{DA1AFEF6-44DD-4AD4-A79A-083E16389BF5}" destId="{B7652726-8538-40B7-AA39-3443718CD299}" srcOrd="0" destOrd="0" presId="urn:microsoft.com/office/officeart/2005/8/layout/list1"/>
    <dgm:cxn modelId="{E59EE7EE-1A64-4A38-AF7B-62F2AEFAC687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83BDE52E-7269-4CDA-BF3C-C47CB5CAE20B}" type="presOf" srcId="{C165DFE2-4B0A-45D3-B219-322D3C08C118}" destId="{18B97EB9-770F-4B57-9DC2-E0C338AE48A3}" srcOrd="0" destOrd="0" presId="urn:microsoft.com/office/officeart/2005/8/layout/list1"/>
    <dgm:cxn modelId="{D05994F3-EEFE-4438-8545-37C97CF4DC92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52F80F9F-D13D-4474-B75A-94FB42DEDD2F}" type="presOf" srcId="{7F106268-9A43-44F9-AA1B-1C50223ECFD8}" destId="{22E59FCB-4307-4D93-9E34-779CF85DD3A9}" srcOrd="1" destOrd="0" presId="urn:microsoft.com/office/officeart/2005/8/layout/list1"/>
    <dgm:cxn modelId="{B385D600-B12D-4C00-956A-16B02B4A807A}" type="presParOf" srcId="{18B97EB9-770F-4B57-9DC2-E0C338AE48A3}" destId="{6814A0ED-5830-4EEF-A459-8DB9E1B32ACA}" srcOrd="0" destOrd="0" presId="urn:microsoft.com/office/officeart/2005/8/layout/list1"/>
    <dgm:cxn modelId="{816131EF-DBB2-460C-B89A-6137FB2F4128}" type="presParOf" srcId="{6814A0ED-5830-4EEF-A459-8DB9E1B32ACA}" destId="{7FF917E0-D5E6-4045-ABC9-B8ED166EE900}" srcOrd="0" destOrd="0" presId="urn:microsoft.com/office/officeart/2005/8/layout/list1"/>
    <dgm:cxn modelId="{EAECDB0B-A861-4D7E-9823-F496363F3AA3}" type="presParOf" srcId="{6814A0ED-5830-4EEF-A459-8DB9E1B32ACA}" destId="{22E59FCB-4307-4D93-9E34-779CF85DD3A9}" srcOrd="1" destOrd="0" presId="urn:microsoft.com/office/officeart/2005/8/layout/list1"/>
    <dgm:cxn modelId="{C919083A-AF8F-4EB1-9036-54E7E24EE2F0}" type="presParOf" srcId="{18B97EB9-770F-4B57-9DC2-E0C338AE48A3}" destId="{39C245B1-E464-4A41-B184-AD2445DC5ED1}" srcOrd="1" destOrd="0" presId="urn:microsoft.com/office/officeart/2005/8/layout/list1"/>
    <dgm:cxn modelId="{CF21546E-1140-487A-8B1D-1099E5A15B7D}" type="presParOf" srcId="{18B97EB9-770F-4B57-9DC2-E0C338AE48A3}" destId="{8AD62031-F6FC-4686-806A-D4A5C00A04C9}" srcOrd="2" destOrd="0" presId="urn:microsoft.com/office/officeart/2005/8/layout/list1"/>
    <dgm:cxn modelId="{1634419E-E4CA-4C7F-A2D9-DCF17A8AAC83}" type="presParOf" srcId="{18B97EB9-770F-4B57-9DC2-E0C338AE48A3}" destId="{8BBFED77-7CA5-4A9F-AA04-072BE9597616}" srcOrd="3" destOrd="0" presId="urn:microsoft.com/office/officeart/2005/8/layout/list1"/>
    <dgm:cxn modelId="{D3D851FD-9B81-4568-83F3-AF96F3A8EDB9}" type="presParOf" srcId="{18B97EB9-770F-4B57-9DC2-E0C338AE48A3}" destId="{2E2BBFC3-3885-42CC-8233-605E7645DC79}" srcOrd="4" destOrd="0" presId="urn:microsoft.com/office/officeart/2005/8/layout/list1"/>
    <dgm:cxn modelId="{6C729264-6539-4B9D-8513-07CF2B99BD71}" type="presParOf" srcId="{2E2BBFC3-3885-42CC-8233-605E7645DC79}" destId="{B7652726-8538-40B7-AA39-3443718CD299}" srcOrd="0" destOrd="0" presId="urn:microsoft.com/office/officeart/2005/8/layout/list1"/>
    <dgm:cxn modelId="{5BEB2BD1-93FB-4556-9C77-23E782AFF1B4}" type="presParOf" srcId="{2E2BBFC3-3885-42CC-8233-605E7645DC79}" destId="{2D91EB7E-6445-441C-B54A-135D7524E9F1}" srcOrd="1" destOrd="0" presId="urn:microsoft.com/office/officeart/2005/8/layout/list1"/>
    <dgm:cxn modelId="{C9FE3E8F-8DD9-4031-9A93-E3C79122F410}" type="presParOf" srcId="{18B97EB9-770F-4B57-9DC2-E0C338AE48A3}" destId="{3B6AEDC5-59B3-400E-9AD5-F204557B5684}" srcOrd="5" destOrd="0" presId="urn:microsoft.com/office/officeart/2005/8/layout/list1"/>
    <dgm:cxn modelId="{A1055389-817C-435B-9856-B81DA557C443}" type="presParOf" srcId="{18B97EB9-770F-4B57-9DC2-E0C338AE48A3}" destId="{EFEAD23B-AB6A-417C-AD5A-63CE38EEBA7F}" srcOrd="6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توفير أسس </a:t>
          </a:r>
          <a:r>
            <a:rPr lang="ar-SA" sz="3200" b="1" dirty="0" smtClean="0">
              <a:solidFill>
                <a:schemeClr val="tx1"/>
              </a:solidFill>
            </a:rPr>
            <a:t>لتحديد المهارات المطلوبة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4000" b="1" dirty="0" smtClean="0">
              <a:solidFill>
                <a:schemeClr val="tx1"/>
              </a:solidFill>
            </a:rPr>
            <a:t>إعادة التفكير في نظم الترقيات الحالية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2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E1F725-E80E-49FA-B19B-58E60AB4B313}" type="presOf" srcId="{7F106268-9A43-44F9-AA1B-1C50223ECFD8}" destId="{22E59FCB-4307-4D93-9E34-779CF85DD3A9}" srcOrd="1" destOrd="0" presId="urn:microsoft.com/office/officeart/2005/8/layout/list1"/>
    <dgm:cxn modelId="{6D0E7F31-DFA2-4338-921F-19F263EE63F3}" type="presOf" srcId="{C165DFE2-4B0A-45D3-B219-322D3C08C118}" destId="{18B97EB9-770F-4B57-9DC2-E0C338AE48A3}" srcOrd="0" destOrd="0" presId="urn:microsoft.com/office/officeart/2005/8/layout/list1"/>
    <dgm:cxn modelId="{1729057F-E414-4533-8C15-023364B392B7}" type="presOf" srcId="{DA1AFEF6-44DD-4AD4-A79A-083E16389BF5}" destId="{B7652726-8538-40B7-AA39-3443718CD299}" srcOrd="0" destOrd="0" presId="urn:microsoft.com/office/officeart/2005/8/layout/list1"/>
    <dgm:cxn modelId="{7F08C901-701E-4B2C-A43D-38CDDF4E5668}" type="presOf" srcId="{7F106268-9A43-44F9-AA1B-1C50223ECFD8}" destId="{7FF917E0-D5E6-4045-ABC9-B8ED166EE900}" srcOrd="0" destOrd="0" presId="urn:microsoft.com/office/officeart/2005/8/layout/list1"/>
    <dgm:cxn modelId="{6EB16965-F780-4923-AD86-0E21FCC0EC67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06E65FD2-4607-4717-B44D-1126713C2891}" type="presParOf" srcId="{18B97EB9-770F-4B57-9DC2-E0C338AE48A3}" destId="{6814A0ED-5830-4EEF-A459-8DB9E1B32ACA}" srcOrd="0" destOrd="0" presId="urn:microsoft.com/office/officeart/2005/8/layout/list1"/>
    <dgm:cxn modelId="{D8F951D2-AEF6-46ED-9289-11599BE5AF68}" type="presParOf" srcId="{6814A0ED-5830-4EEF-A459-8DB9E1B32ACA}" destId="{7FF917E0-D5E6-4045-ABC9-B8ED166EE900}" srcOrd="0" destOrd="0" presId="urn:microsoft.com/office/officeart/2005/8/layout/list1"/>
    <dgm:cxn modelId="{FF8911F5-B881-419C-A75B-4986F98513F5}" type="presParOf" srcId="{6814A0ED-5830-4EEF-A459-8DB9E1B32ACA}" destId="{22E59FCB-4307-4D93-9E34-779CF85DD3A9}" srcOrd="1" destOrd="0" presId="urn:microsoft.com/office/officeart/2005/8/layout/list1"/>
    <dgm:cxn modelId="{F4E8F85C-12F1-41D1-9A32-EDAECA3D267F}" type="presParOf" srcId="{18B97EB9-770F-4B57-9DC2-E0C338AE48A3}" destId="{39C245B1-E464-4A41-B184-AD2445DC5ED1}" srcOrd="1" destOrd="0" presId="urn:microsoft.com/office/officeart/2005/8/layout/list1"/>
    <dgm:cxn modelId="{DB555FDB-4D54-4EF6-909E-B7CE556201D0}" type="presParOf" srcId="{18B97EB9-770F-4B57-9DC2-E0C338AE48A3}" destId="{8AD62031-F6FC-4686-806A-D4A5C00A04C9}" srcOrd="2" destOrd="0" presId="urn:microsoft.com/office/officeart/2005/8/layout/list1"/>
    <dgm:cxn modelId="{8FCF7797-A2B2-49A4-92D2-BBDF6F146348}" type="presParOf" srcId="{18B97EB9-770F-4B57-9DC2-E0C338AE48A3}" destId="{8BBFED77-7CA5-4A9F-AA04-072BE9597616}" srcOrd="3" destOrd="0" presId="urn:microsoft.com/office/officeart/2005/8/layout/list1"/>
    <dgm:cxn modelId="{8A6E27EE-144D-4F54-9F9D-06204E47DEF8}" type="presParOf" srcId="{18B97EB9-770F-4B57-9DC2-E0C338AE48A3}" destId="{2E2BBFC3-3885-42CC-8233-605E7645DC79}" srcOrd="4" destOrd="0" presId="urn:microsoft.com/office/officeart/2005/8/layout/list1"/>
    <dgm:cxn modelId="{3919A43E-66EC-4631-B711-677C4FA3BCD2}" type="presParOf" srcId="{2E2BBFC3-3885-42CC-8233-605E7645DC79}" destId="{B7652726-8538-40B7-AA39-3443718CD299}" srcOrd="0" destOrd="0" presId="urn:microsoft.com/office/officeart/2005/8/layout/list1"/>
    <dgm:cxn modelId="{CE809A34-7770-4CE8-9F70-D73E73127E6D}" type="presParOf" srcId="{2E2BBFC3-3885-42CC-8233-605E7645DC79}" destId="{2D91EB7E-6445-441C-B54A-135D7524E9F1}" srcOrd="1" destOrd="0" presId="urn:microsoft.com/office/officeart/2005/8/layout/list1"/>
    <dgm:cxn modelId="{0CB2A82D-B54B-4BAA-A81C-BB36A5B65697}" type="presParOf" srcId="{18B97EB9-770F-4B57-9DC2-E0C338AE48A3}" destId="{3B6AEDC5-59B3-400E-9AD5-F204557B5684}" srcOrd="5" destOrd="0" presId="urn:microsoft.com/office/officeart/2005/8/layout/list1"/>
    <dgm:cxn modelId="{0A77FD7A-DA25-44A7-A16E-4FA1B49F58D6}" type="presParOf" srcId="{18B97EB9-770F-4B57-9DC2-E0C338AE48A3}" destId="{EFEAD23B-AB6A-417C-AD5A-63CE38EEBA7F}" srcOrd="6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التمتع بروح عالية من المسئولية في عرض وتحليل المشكلات واتخاذ القرار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تحديد دور كل عضو في الفريق وتوقعاته من زملائه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تشمل الفرق كافة الإدارات والأقسام 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المهارات المتعددة للموظف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BBECE1-E03E-446C-8058-86A974EDEA09}" type="presOf" srcId="{7F106268-9A43-44F9-AA1B-1C50223ECFD8}" destId="{22E59FCB-4307-4D93-9E34-779CF85DD3A9}" srcOrd="1" destOrd="0" presId="urn:microsoft.com/office/officeart/2005/8/layout/list1"/>
    <dgm:cxn modelId="{6AEDA219-8934-423C-BB2A-A92CC1BCAB69}" type="presOf" srcId="{866CF202-522E-422C-9529-64BAF144F58D}" destId="{25740B28-5CA0-4C00-A8B3-902FE8F1546A}" srcOrd="0" destOrd="0" presId="urn:microsoft.com/office/officeart/2005/8/layout/list1"/>
    <dgm:cxn modelId="{4344C979-60A8-4AF2-87E3-67F9E6198E15}" type="presOf" srcId="{8275C733-F30D-4655-874F-9F6FED3EF96D}" destId="{933B7202-80FD-4D87-B3FE-C49525BEBDF8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0BEE560C-48BC-4AEC-B239-65C7802E6FD8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3E6EF627-C3BB-467D-B46D-ECE1029E5B89}" type="presOf" srcId="{8275C733-F30D-4655-874F-9F6FED3EF96D}" destId="{5BB4C293-CC85-4300-8091-AE0B642E4DD6}" srcOrd="1" destOrd="0" presId="urn:microsoft.com/office/officeart/2005/8/layout/list1"/>
    <dgm:cxn modelId="{3695D68E-C4FE-4814-883E-1D1F5A985111}" type="presOf" srcId="{7F106268-9A43-44F9-AA1B-1C50223ECFD8}" destId="{7FF917E0-D5E6-4045-ABC9-B8ED166EE900}" srcOrd="0" destOrd="0" presId="urn:microsoft.com/office/officeart/2005/8/layout/list1"/>
    <dgm:cxn modelId="{FA7C3858-3C09-4F91-BD16-AF616EB0E6E6}" type="presOf" srcId="{866CF202-522E-422C-9529-64BAF144F58D}" destId="{3B60C2EF-3A6F-46DA-92B9-BECDD6EB2837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3C77E680-545A-48C4-AFD5-BED75385ECF8}" type="presOf" srcId="{C165DFE2-4B0A-45D3-B219-322D3C08C118}" destId="{18B97EB9-770F-4B57-9DC2-E0C338AE48A3}" srcOrd="0" destOrd="0" presId="urn:microsoft.com/office/officeart/2005/8/layout/list1"/>
    <dgm:cxn modelId="{7AC8DFC1-C894-4E4A-AFC6-B6BC6D5AF33E}" type="presOf" srcId="{DA1AFEF6-44DD-4AD4-A79A-083E16389BF5}" destId="{B7652726-8538-40B7-AA39-3443718CD299}" srcOrd="0" destOrd="0" presId="urn:microsoft.com/office/officeart/2005/8/layout/list1"/>
    <dgm:cxn modelId="{40A30177-BF55-4F5B-99DB-F2257E998FF6}" type="presParOf" srcId="{18B97EB9-770F-4B57-9DC2-E0C338AE48A3}" destId="{6814A0ED-5830-4EEF-A459-8DB9E1B32ACA}" srcOrd="0" destOrd="0" presId="urn:microsoft.com/office/officeart/2005/8/layout/list1"/>
    <dgm:cxn modelId="{270AD1B4-E2A6-4CE4-AEE5-400D896EE943}" type="presParOf" srcId="{6814A0ED-5830-4EEF-A459-8DB9E1B32ACA}" destId="{7FF917E0-D5E6-4045-ABC9-B8ED166EE900}" srcOrd="0" destOrd="0" presId="urn:microsoft.com/office/officeart/2005/8/layout/list1"/>
    <dgm:cxn modelId="{FCEA5997-F4C3-4021-A580-7834E5CBFC8A}" type="presParOf" srcId="{6814A0ED-5830-4EEF-A459-8DB9E1B32ACA}" destId="{22E59FCB-4307-4D93-9E34-779CF85DD3A9}" srcOrd="1" destOrd="0" presId="urn:microsoft.com/office/officeart/2005/8/layout/list1"/>
    <dgm:cxn modelId="{54ECD156-FDA0-434F-A3E3-2E54EAC2159E}" type="presParOf" srcId="{18B97EB9-770F-4B57-9DC2-E0C338AE48A3}" destId="{39C245B1-E464-4A41-B184-AD2445DC5ED1}" srcOrd="1" destOrd="0" presId="urn:microsoft.com/office/officeart/2005/8/layout/list1"/>
    <dgm:cxn modelId="{21FDFF5C-A329-4B8C-8221-0D024F80FD26}" type="presParOf" srcId="{18B97EB9-770F-4B57-9DC2-E0C338AE48A3}" destId="{8AD62031-F6FC-4686-806A-D4A5C00A04C9}" srcOrd="2" destOrd="0" presId="urn:microsoft.com/office/officeart/2005/8/layout/list1"/>
    <dgm:cxn modelId="{18089F1D-B71C-47AF-A80F-1259C2D1A11C}" type="presParOf" srcId="{18B97EB9-770F-4B57-9DC2-E0C338AE48A3}" destId="{8BBFED77-7CA5-4A9F-AA04-072BE9597616}" srcOrd="3" destOrd="0" presId="urn:microsoft.com/office/officeart/2005/8/layout/list1"/>
    <dgm:cxn modelId="{1EFE5F9C-E387-432B-95D1-FD72478E7DC6}" type="presParOf" srcId="{18B97EB9-770F-4B57-9DC2-E0C338AE48A3}" destId="{2E2BBFC3-3885-42CC-8233-605E7645DC79}" srcOrd="4" destOrd="0" presId="urn:microsoft.com/office/officeart/2005/8/layout/list1"/>
    <dgm:cxn modelId="{00A6AA73-142A-489F-B25A-F634DFDEACEE}" type="presParOf" srcId="{2E2BBFC3-3885-42CC-8233-605E7645DC79}" destId="{B7652726-8538-40B7-AA39-3443718CD299}" srcOrd="0" destOrd="0" presId="urn:microsoft.com/office/officeart/2005/8/layout/list1"/>
    <dgm:cxn modelId="{14DC32AA-CCAF-42ED-94E4-4673B3CEA25C}" type="presParOf" srcId="{2E2BBFC3-3885-42CC-8233-605E7645DC79}" destId="{2D91EB7E-6445-441C-B54A-135D7524E9F1}" srcOrd="1" destOrd="0" presId="urn:microsoft.com/office/officeart/2005/8/layout/list1"/>
    <dgm:cxn modelId="{D07859B5-93EF-4949-BCF3-2E9BB085553D}" type="presParOf" srcId="{18B97EB9-770F-4B57-9DC2-E0C338AE48A3}" destId="{3B6AEDC5-59B3-400E-9AD5-F204557B5684}" srcOrd="5" destOrd="0" presId="urn:microsoft.com/office/officeart/2005/8/layout/list1"/>
    <dgm:cxn modelId="{3C1DCA99-9A97-4317-BC2C-72D5BBEC2F8F}" type="presParOf" srcId="{18B97EB9-770F-4B57-9DC2-E0C338AE48A3}" destId="{EFEAD23B-AB6A-417C-AD5A-63CE38EEBA7F}" srcOrd="6" destOrd="0" presId="urn:microsoft.com/office/officeart/2005/8/layout/list1"/>
    <dgm:cxn modelId="{985EDA9B-A30E-46DD-BE9C-5A676F423F68}" type="presParOf" srcId="{18B97EB9-770F-4B57-9DC2-E0C338AE48A3}" destId="{60DB30FE-F446-4D3E-B244-4C1A087862C1}" srcOrd="7" destOrd="0" presId="urn:microsoft.com/office/officeart/2005/8/layout/list1"/>
    <dgm:cxn modelId="{150F21C0-B0E9-4D8F-839D-3CCAB64CC930}" type="presParOf" srcId="{18B97EB9-770F-4B57-9DC2-E0C338AE48A3}" destId="{3B7AF88A-5DA0-4043-98F2-FAED1B8AA972}" srcOrd="8" destOrd="0" presId="urn:microsoft.com/office/officeart/2005/8/layout/list1"/>
    <dgm:cxn modelId="{AF43ECFC-2EC0-473E-9CDD-A8CA4BC9013B}" type="presParOf" srcId="{3B7AF88A-5DA0-4043-98F2-FAED1B8AA972}" destId="{25740B28-5CA0-4C00-A8B3-902FE8F1546A}" srcOrd="0" destOrd="0" presId="urn:microsoft.com/office/officeart/2005/8/layout/list1"/>
    <dgm:cxn modelId="{891426C0-E571-49A7-BCCA-FA0283999C34}" type="presParOf" srcId="{3B7AF88A-5DA0-4043-98F2-FAED1B8AA972}" destId="{3B60C2EF-3A6F-46DA-92B9-BECDD6EB2837}" srcOrd="1" destOrd="0" presId="urn:microsoft.com/office/officeart/2005/8/layout/list1"/>
    <dgm:cxn modelId="{86739A10-D339-4B9D-8EE6-BA859BE32235}" type="presParOf" srcId="{18B97EB9-770F-4B57-9DC2-E0C338AE48A3}" destId="{CA28A5D5-1D2F-4363-89A3-FD5011BB87F2}" srcOrd="9" destOrd="0" presId="urn:microsoft.com/office/officeart/2005/8/layout/list1"/>
    <dgm:cxn modelId="{D016D9B0-543B-4F5A-9564-B1A2448E3FB3}" type="presParOf" srcId="{18B97EB9-770F-4B57-9DC2-E0C338AE48A3}" destId="{936FC6D7-4CEA-4CBE-8863-8D4065FDD811}" srcOrd="10" destOrd="0" presId="urn:microsoft.com/office/officeart/2005/8/layout/list1"/>
    <dgm:cxn modelId="{42711F49-55C8-4910-947A-A47DCB6B029F}" type="presParOf" srcId="{18B97EB9-770F-4B57-9DC2-E0C338AE48A3}" destId="{CB8040F6-4103-4170-9992-76A08073BC11}" srcOrd="11" destOrd="0" presId="urn:microsoft.com/office/officeart/2005/8/layout/list1"/>
    <dgm:cxn modelId="{09AC4FE1-9207-447D-B7BA-D97DF1DCBE64}" type="presParOf" srcId="{18B97EB9-770F-4B57-9DC2-E0C338AE48A3}" destId="{25A9AC4E-D405-4178-878F-EC492E2E984D}" srcOrd="12" destOrd="0" presId="urn:microsoft.com/office/officeart/2005/8/layout/list1"/>
    <dgm:cxn modelId="{A9FD49F2-106F-4BCA-BAEC-33FAF1218C19}" type="presParOf" srcId="{25A9AC4E-D405-4178-878F-EC492E2E984D}" destId="{933B7202-80FD-4D87-B3FE-C49525BEBDF8}" srcOrd="0" destOrd="0" presId="urn:microsoft.com/office/officeart/2005/8/layout/list1"/>
    <dgm:cxn modelId="{1D377E46-7689-477B-9ED6-8EEFC95485F6}" type="presParOf" srcId="{25A9AC4E-D405-4178-878F-EC492E2E984D}" destId="{5BB4C293-CC85-4300-8091-AE0B642E4DD6}" srcOrd="1" destOrd="0" presId="urn:microsoft.com/office/officeart/2005/8/layout/list1"/>
    <dgm:cxn modelId="{3EBBB68A-8A73-4FEA-A78A-C8E75BFE2937}" type="presParOf" srcId="{18B97EB9-770F-4B57-9DC2-E0C338AE48A3}" destId="{2153A63D-49C6-445C-B748-6941F311E638}" srcOrd="13" destOrd="0" presId="urn:microsoft.com/office/officeart/2005/8/layout/list1"/>
    <dgm:cxn modelId="{E2961940-553F-4199-B740-E7F0A47AAD3E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توفر قيادة واعية وبصفات مميزة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القدرة على بناء الثقة بين العاملين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القدرة والشعور بالانتماء 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ترسيخ مفهوم الكل شريك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558A25F-676B-4429-A792-F3A21B06339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تقديم النصح للعاملين وتدريبهم </a:t>
          </a:r>
          <a:endParaRPr lang="fr-FR" sz="3200" b="1" dirty="0">
            <a:solidFill>
              <a:schemeClr val="tx1"/>
            </a:solidFill>
          </a:endParaRPr>
        </a:p>
      </dgm:t>
    </dgm:pt>
    <dgm:pt modelId="{8CDEC11B-150D-4B9F-8924-1E1CA3BF5122}" type="parTrans" cxnId="{6CEE6A77-5F6A-4D25-A368-718A6915890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72933D1-F999-4FB1-9B7D-43635EDB86BF}" type="sibTrans" cxnId="{6CEE6A77-5F6A-4D25-A368-718A6915890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5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5">
        <dgm:presLayoutVars>
          <dgm:bulletEnabled val="1"/>
        </dgm:presLayoutVars>
      </dgm:prSet>
      <dgm:spPr/>
    </dgm:pt>
    <dgm:pt modelId="{F2DADDAD-0C60-410F-ACF3-C3EE658B9F44}" type="pres">
      <dgm:prSet presAssocID="{5E158465-077B-4013-8E2D-CC674AA85EC2}" presName="spaceBetweenRectangles" presStyleCnt="0"/>
      <dgm:spPr/>
    </dgm:pt>
    <dgm:pt modelId="{3D483578-C5B8-4448-B968-80B2D4342B05}" type="pres">
      <dgm:prSet presAssocID="{1558A25F-676B-4429-A792-F3A21B063398}" presName="parentLin" presStyleCnt="0"/>
      <dgm:spPr/>
    </dgm:pt>
    <dgm:pt modelId="{51C2EE1B-CB6B-4718-83F1-8711E2908E05}" type="pres">
      <dgm:prSet presAssocID="{1558A25F-676B-4429-A792-F3A21B063398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A9E8BD3-3F14-4DFC-918F-97A84DBE8791}" type="pres">
      <dgm:prSet presAssocID="{1558A25F-676B-4429-A792-F3A21B063398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451799-82EA-4101-8C19-E408107BE7BC}" type="pres">
      <dgm:prSet presAssocID="{1558A25F-676B-4429-A792-F3A21B063398}" presName="negativeSpace" presStyleCnt="0"/>
      <dgm:spPr/>
    </dgm:pt>
    <dgm:pt modelId="{3680415B-66F4-4679-B948-906EB55F7AEE}" type="pres">
      <dgm:prSet presAssocID="{1558A25F-676B-4429-A792-F3A21B06339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FC3B6CE-D1DA-4F3A-980A-27E16B2D228E}" type="presOf" srcId="{7F106268-9A43-44F9-AA1B-1C50223ECFD8}" destId="{22E59FCB-4307-4D93-9E34-779CF85DD3A9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7F24144C-F47B-4104-B42D-AA03F9634DDF}" type="presOf" srcId="{8275C733-F30D-4655-874F-9F6FED3EF96D}" destId="{933B7202-80FD-4D87-B3FE-C49525BEBDF8}" srcOrd="0" destOrd="0" presId="urn:microsoft.com/office/officeart/2005/8/layout/list1"/>
    <dgm:cxn modelId="{44540353-7307-4B18-BD6E-5AF9441E5807}" type="presOf" srcId="{DA1AFEF6-44DD-4AD4-A79A-083E16389BF5}" destId="{B7652726-8538-40B7-AA39-3443718CD299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F15CA6B2-9B92-452C-8463-345E6910961E}" type="presOf" srcId="{1558A25F-676B-4429-A792-F3A21B063398}" destId="{51C2EE1B-CB6B-4718-83F1-8711E2908E05}" srcOrd="0" destOrd="0" presId="urn:microsoft.com/office/officeart/2005/8/layout/list1"/>
    <dgm:cxn modelId="{1CAFC56A-6D6C-479C-82C7-1FC66D35360E}" type="presOf" srcId="{1558A25F-676B-4429-A792-F3A21B063398}" destId="{2A9E8BD3-3F14-4DFC-918F-97A84DBE8791}" srcOrd="1" destOrd="0" presId="urn:microsoft.com/office/officeart/2005/8/layout/list1"/>
    <dgm:cxn modelId="{6CEE6A77-5F6A-4D25-A368-718A69158906}" srcId="{C165DFE2-4B0A-45D3-B219-322D3C08C118}" destId="{1558A25F-676B-4429-A792-F3A21B063398}" srcOrd="4" destOrd="0" parTransId="{8CDEC11B-150D-4B9F-8924-1E1CA3BF5122}" sibTransId="{A72933D1-F999-4FB1-9B7D-43635EDB86BF}"/>
    <dgm:cxn modelId="{59B9B0BC-F4BD-4141-8159-03501E0ABFF1}" type="presOf" srcId="{8275C733-F30D-4655-874F-9F6FED3EF96D}" destId="{5BB4C293-CC85-4300-8091-AE0B642E4DD6}" srcOrd="1" destOrd="0" presId="urn:microsoft.com/office/officeart/2005/8/layout/list1"/>
    <dgm:cxn modelId="{92D040E5-1343-4BBC-8F6A-ADE757ADD8DC}" type="presOf" srcId="{DA1AFEF6-44DD-4AD4-A79A-083E16389BF5}" destId="{2D91EB7E-6445-441C-B54A-135D7524E9F1}" srcOrd="1" destOrd="0" presId="urn:microsoft.com/office/officeart/2005/8/layout/list1"/>
    <dgm:cxn modelId="{295F2401-EC6F-4F5D-ABF7-A98A1751BF7C}" type="presOf" srcId="{866CF202-522E-422C-9529-64BAF144F58D}" destId="{25740B28-5CA0-4C00-A8B3-902FE8F1546A}" srcOrd="0" destOrd="0" presId="urn:microsoft.com/office/officeart/2005/8/layout/list1"/>
    <dgm:cxn modelId="{200BCD5B-F5B7-4B91-829B-2C9BC112D8A0}" type="presOf" srcId="{866CF202-522E-422C-9529-64BAF144F58D}" destId="{3B60C2EF-3A6F-46DA-92B9-BECDD6EB2837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3AE3E499-2C2B-4B9D-ABF9-9DF007FA02D5}" type="presOf" srcId="{7F106268-9A43-44F9-AA1B-1C50223ECFD8}" destId="{7FF917E0-D5E6-4045-ABC9-B8ED166EE900}" srcOrd="0" destOrd="0" presId="urn:microsoft.com/office/officeart/2005/8/layout/list1"/>
    <dgm:cxn modelId="{6E417FB1-C4C6-4D02-BD7B-5A1DDE9F9ADC}" type="presOf" srcId="{C165DFE2-4B0A-45D3-B219-322D3C08C118}" destId="{18B97EB9-770F-4B57-9DC2-E0C338AE48A3}" srcOrd="0" destOrd="0" presId="urn:microsoft.com/office/officeart/2005/8/layout/list1"/>
    <dgm:cxn modelId="{A52C3E58-BF96-4E14-A1F5-4E3AF359AB34}" type="presParOf" srcId="{18B97EB9-770F-4B57-9DC2-E0C338AE48A3}" destId="{6814A0ED-5830-4EEF-A459-8DB9E1B32ACA}" srcOrd="0" destOrd="0" presId="urn:microsoft.com/office/officeart/2005/8/layout/list1"/>
    <dgm:cxn modelId="{B6E725B2-6B5D-4EA8-A826-FA79ACE53585}" type="presParOf" srcId="{6814A0ED-5830-4EEF-A459-8DB9E1B32ACA}" destId="{7FF917E0-D5E6-4045-ABC9-B8ED166EE900}" srcOrd="0" destOrd="0" presId="urn:microsoft.com/office/officeart/2005/8/layout/list1"/>
    <dgm:cxn modelId="{BD0E7B06-955D-4C17-A529-4DB40F31EFCF}" type="presParOf" srcId="{6814A0ED-5830-4EEF-A459-8DB9E1B32ACA}" destId="{22E59FCB-4307-4D93-9E34-779CF85DD3A9}" srcOrd="1" destOrd="0" presId="urn:microsoft.com/office/officeart/2005/8/layout/list1"/>
    <dgm:cxn modelId="{45939C24-3D54-451E-A725-CA8D7CB5851E}" type="presParOf" srcId="{18B97EB9-770F-4B57-9DC2-E0C338AE48A3}" destId="{39C245B1-E464-4A41-B184-AD2445DC5ED1}" srcOrd="1" destOrd="0" presId="urn:microsoft.com/office/officeart/2005/8/layout/list1"/>
    <dgm:cxn modelId="{41238C21-7E8C-4C7E-B07F-252E3A0A01D1}" type="presParOf" srcId="{18B97EB9-770F-4B57-9DC2-E0C338AE48A3}" destId="{8AD62031-F6FC-4686-806A-D4A5C00A04C9}" srcOrd="2" destOrd="0" presId="urn:microsoft.com/office/officeart/2005/8/layout/list1"/>
    <dgm:cxn modelId="{CC0F7E70-73AB-4A76-9E98-649E91271B8D}" type="presParOf" srcId="{18B97EB9-770F-4B57-9DC2-E0C338AE48A3}" destId="{8BBFED77-7CA5-4A9F-AA04-072BE9597616}" srcOrd="3" destOrd="0" presId="urn:microsoft.com/office/officeart/2005/8/layout/list1"/>
    <dgm:cxn modelId="{C80459C5-5960-4B25-B6E1-3683AC942D12}" type="presParOf" srcId="{18B97EB9-770F-4B57-9DC2-E0C338AE48A3}" destId="{2E2BBFC3-3885-42CC-8233-605E7645DC79}" srcOrd="4" destOrd="0" presId="urn:microsoft.com/office/officeart/2005/8/layout/list1"/>
    <dgm:cxn modelId="{B35B11B0-461C-4CAE-855B-21BA22EFAC53}" type="presParOf" srcId="{2E2BBFC3-3885-42CC-8233-605E7645DC79}" destId="{B7652726-8538-40B7-AA39-3443718CD299}" srcOrd="0" destOrd="0" presId="urn:microsoft.com/office/officeart/2005/8/layout/list1"/>
    <dgm:cxn modelId="{709A1B21-4CA7-4E1C-8803-0059E34D77F1}" type="presParOf" srcId="{2E2BBFC3-3885-42CC-8233-605E7645DC79}" destId="{2D91EB7E-6445-441C-B54A-135D7524E9F1}" srcOrd="1" destOrd="0" presId="urn:microsoft.com/office/officeart/2005/8/layout/list1"/>
    <dgm:cxn modelId="{5244C24F-01D2-469F-AF03-A82060472495}" type="presParOf" srcId="{18B97EB9-770F-4B57-9DC2-E0C338AE48A3}" destId="{3B6AEDC5-59B3-400E-9AD5-F204557B5684}" srcOrd="5" destOrd="0" presId="urn:microsoft.com/office/officeart/2005/8/layout/list1"/>
    <dgm:cxn modelId="{69A749F3-512C-4163-8CFE-009064FC52FA}" type="presParOf" srcId="{18B97EB9-770F-4B57-9DC2-E0C338AE48A3}" destId="{EFEAD23B-AB6A-417C-AD5A-63CE38EEBA7F}" srcOrd="6" destOrd="0" presId="urn:microsoft.com/office/officeart/2005/8/layout/list1"/>
    <dgm:cxn modelId="{DA8C3CBB-04AE-4209-9911-4035C02BE8E0}" type="presParOf" srcId="{18B97EB9-770F-4B57-9DC2-E0C338AE48A3}" destId="{60DB30FE-F446-4D3E-B244-4C1A087862C1}" srcOrd="7" destOrd="0" presId="urn:microsoft.com/office/officeart/2005/8/layout/list1"/>
    <dgm:cxn modelId="{13EF384F-F3FB-4016-AAA3-FE909D15B00D}" type="presParOf" srcId="{18B97EB9-770F-4B57-9DC2-E0C338AE48A3}" destId="{3B7AF88A-5DA0-4043-98F2-FAED1B8AA972}" srcOrd="8" destOrd="0" presId="urn:microsoft.com/office/officeart/2005/8/layout/list1"/>
    <dgm:cxn modelId="{B93CD3F9-2F35-4A5F-8ECD-DA58FE84A0A5}" type="presParOf" srcId="{3B7AF88A-5DA0-4043-98F2-FAED1B8AA972}" destId="{25740B28-5CA0-4C00-A8B3-902FE8F1546A}" srcOrd="0" destOrd="0" presId="urn:microsoft.com/office/officeart/2005/8/layout/list1"/>
    <dgm:cxn modelId="{03DA8E94-A7C9-4BF0-B316-A5FC2AEF8141}" type="presParOf" srcId="{3B7AF88A-5DA0-4043-98F2-FAED1B8AA972}" destId="{3B60C2EF-3A6F-46DA-92B9-BECDD6EB2837}" srcOrd="1" destOrd="0" presId="urn:microsoft.com/office/officeart/2005/8/layout/list1"/>
    <dgm:cxn modelId="{A38F4968-BA06-48A6-8D3D-6D7633E72E6C}" type="presParOf" srcId="{18B97EB9-770F-4B57-9DC2-E0C338AE48A3}" destId="{CA28A5D5-1D2F-4363-89A3-FD5011BB87F2}" srcOrd="9" destOrd="0" presId="urn:microsoft.com/office/officeart/2005/8/layout/list1"/>
    <dgm:cxn modelId="{F9C9CF1C-C9FA-47FC-8729-7DA1FA8F1B8C}" type="presParOf" srcId="{18B97EB9-770F-4B57-9DC2-E0C338AE48A3}" destId="{936FC6D7-4CEA-4CBE-8863-8D4065FDD811}" srcOrd="10" destOrd="0" presId="urn:microsoft.com/office/officeart/2005/8/layout/list1"/>
    <dgm:cxn modelId="{4B2A4367-BDC1-4F72-AC03-98C0694ADF6E}" type="presParOf" srcId="{18B97EB9-770F-4B57-9DC2-E0C338AE48A3}" destId="{CB8040F6-4103-4170-9992-76A08073BC11}" srcOrd="11" destOrd="0" presId="urn:microsoft.com/office/officeart/2005/8/layout/list1"/>
    <dgm:cxn modelId="{319DF477-CD8F-4F80-8171-82DFE7E89C2A}" type="presParOf" srcId="{18B97EB9-770F-4B57-9DC2-E0C338AE48A3}" destId="{25A9AC4E-D405-4178-878F-EC492E2E984D}" srcOrd="12" destOrd="0" presId="urn:microsoft.com/office/officeart/2005/8/layout/list1"/>
    <dgm:cxn modelId="{97398DBB-19C7-49C6-B7C3-6503E013DCFB}" type="presParOf" srcId="{25A9AC4E-D405-4178-878F-EC492E2E984D}" destId="{933B7202-80FD-4D87-B3FE-C49525BEBDF8}" srcOrd="0" destOrd="0" presId="urn:microsoft.com/office/officeart/2005/8/layout/list1"/>
    <dgm:cxn modelId="{12422AD4-0F0D-41E0-A963-BB7D82C9EB5D}" type="presParOf" srcId="{25A9AC4E-D405-4178-878F-EC492E2E984D}" destId="{5BB4C293-CC85-4300-8091-AE0B642E4DD6}" srcOrd="1" destOrd="0" presId="urn:microsoft.com/office/officeart/2005/8/layout/list1"/>
    <dgm:cxn modelId="{2DFB596C-D15E-4592-8122-584564086A1F}" type="presParOf" srcId="{18B97EB9-770F-4B57-9DC2-E0C338AE48A3}" destId="{2153A63D-49C6-445C-B748-6941F311E638}" srcOrd="13" destOrd="0" presId="urn:microsoft.com/office/officeart/2005/8/layout/list1"/>
    <dgm:cxn modelId="{ED520AD3-D2C6-40A3-AA55-84E80D5AD03F}" type="presParOf" srcId="{18B97EB9-770F-4B57-9DC2-E0C338AE48A3}" destId="{A8921F4C-3B7C-461E-B2F3-25D1526D5481}" srcOrd="14" destOrd="0" presId="urn:microsoft.com/office/officeart/2005/8/layout/list1"/>
    <dgm:cxn modelId="{4C49137C-F0B4-4DB0-BD7B-F6462EEF2B46}" type="presParOf" srcId="{18B97EB9-770F-4B57-9DC2-E0C338AE48A3}" destId="{F2DADDAD-0C60-410F-ACF3-C3EE658B9F44}" srcOrd="15" destOrd="0" presId="urn:microsoft.com/office/officeart/2005/8/layout/list1"/>
    <dgm:cxn modelId="{1A9DB4DB-BE0E-4A03-8846-59B4B4D661BC}" type="presParOf" srcId="{18B97EB9-770F-4B57-9DC2-E0C338AE48A3}" destId="{3D483578-C5B8-4448-B968-80B2D4342B05}" srcOrd="16" destOrd="0" presId="urn:microsoft.com/office/officeart/2005/8/layout/list1"/>
    <dgm:cxn modelId="{49BCD851-66E7-4A72-9CFD-5E4B3AB7C89D}" type="presParOf" srcId="{3D483578-C5B8-4448-B968-80B2D4342B05}" destId="{51C2EE1B-CB6B-4718-83F1-8711E2908E05}" srcOrd="0" destOrd="0" presId="urn:microsoft.com/office/officeart/2005/8/layout/list1"/>
    <dgm:cxn modelId="{7DD3E857-5886-4FB5-9B5B-086DFE3090CF}" type="presParOf" srcId="{3D483578-C5B8-4448-B968-80B2D4342B05}" destId="{2A9E8BD3-3F14-4DFC-918F-97A84DBE8791}" srcOrd="1" destOrd="0" presId="urn:microsoft.com/office/officeart/2005/8/layout/list1"/>
    <dgm:cxn modelId="{0362F8F6-2BEF-45B3-BE0E-F9AE1FCFC338}" type="presParOf" srcId="{18B97EB9-770F-4B57-9DC2-E0C338AE48A3}" destId="{BE451799-82EA-4101-8C19-E408107BE7BC}" srcOrd="17" destOrd="0" presId="urn:microsoft.com/office/officeart/2005/8/layout/list1"/>
    <dgm:cxn modelId="{96207250-C34E-4586-AF75-09BE1C735478}" type="presParOf" srcId="{18B97EB9-770F-4B57-9DC2-E0C338AE48A3}" destId="{3680415B-66F4-4679-B948-906EB55F7AEE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الخامسة</a:t>
            </a:r>
          </a:p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SA" b="1" dirty="0" smtClean="0"/>
              <a:t>إدارة وتقييم الأداء 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dirty="0" smtClean="0"/>
              <a:t>المطلوب تغيير مفاهيم نظام تقييم الأداء القديم </a:t>
            </a:r>
            <a:endParaRPr lang="ar-DZ" dirty="0" smtClean="0"/>
          </a:p>
          <a:p>
            <a:pPr lvl="0" algn="r" rtl="1"/>
            <a:r>
              <a:rPr lang="ar-SA" dirty="0" smtClean="0"/>
              <a:t>لابد أن تتم عملية التقييم من خلال مختلف المصادر </a:t>
            </a:r>
            <a:endParaRPr lang="ar-DZ" dirty="0" smtClean="0"/>
          </a:p>
          <a:p>
            <a:pPr lvl="0" algn="r" rtl="1"/>
            <a:r>
              <a:rPr lang="ar-DZ" dirty="0" smtClean="0"/>
              <a:t>يتم </a:t>
            </a:r>
            <a:r>
              <a:rPr lang="ar-DZ" dirty="0" smtClean="0"/>
              <a:t>إعادة النظر في الصلاحيات الممنوحة للمستويات الإدارية المختلفة </a:t>
            </a:r>
          </a:p>
          <a:p>
            <a:pPr lvl="0" algn="r" rtl="1"/>
            <a:r>
              <a:rPr lang="ar-SA" dirty="0" smtClean="0"/>
              <a:t>يساعد</a:t>
            </a:r>
            <a:r>
              <a:rPr lang="ar-DZ" dirty="0" smtClean="0"/>
              <a:t> المشرف</a:t>
            </a:r>
            <a:r>
              <a:rPr lang="ar-SA" dirty="0" smtClean="0"/>
              <a:t> </a:t>
            </a:r>
            <a:r>
              <a:rPr lang="ar-SA" dirty="0" smtClean="0"/>
              <a:t>في فهم وترجمة ماهية تقييم </a:t>
            </a:r>
            <a:r>
              <a:rPr lang="ar-SA" dirty="0" smtClean="0"/>
              <a:t>الأداء</a:t>
            </a:r>
            <a:endParaRPr lang="ar-DZ" dirty="0" smtClean="0"/>
          </a:p>
          <a:p>
            <a:pPr lvl="0" algn="r" rtl="1"/>
            <a:r>
              <a:rPr lang="ar-SA" dirty="0" smtClean="0"/>
              <a:t>يؤكد نظام إدارة وتقييم الأداء الجديد على المهارات والسلوكيات وأنماط الإدارة</a:t>
            </a: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تأثير التغيير التنظيمي في إدارة الموارد البشرية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lvl="0" algn="r" rtl="1"/>
            <a:r>
              <a:rPr lang="ar-SA" dirty="0" smtClean="0"/>
              <a:t>يعدل خلفيات </a:t>
            </a:r>
            <a:r>
              <a:rPr lang="ar-SA" dirty="0" err="1" smtClean="0"/>
              <a:t>ادارة</a:t>
            </a:r>
            <a:r>
              <a:rPr lang="ar-SA" dirty="0" smtClean="0"/>
              <a:t> الموارد البشرية والثقافة التنظيمية</a:t>
            </a:r>
            <a:endParaRPr lang="fr-FR" dirty="0" smtClean="0"/>
          </a:p>
          <a:p>
            <a:pPr lvl="0" algn="r" rtl="1"/>
            <a:r>
              <a:rPr lang="ar-SA" dirty="0" smtClean="0"/>
              <a:t>يطور برامج التدريب وتصميم </a:t>
            </a:r>
            <a:r>
              <a:rPr lang="ar-SA" dirty="0" smtClean="0"/>
              <a:t>الخطط</a:t>
            </a:r>
            <a:endParaRPr lang="ar-DZ" dirty="0" smtClean="0"/>
          </a:p>
          <a:p>
            <a:pPr lvl="0" algn="r" rtl="1"/>
            <a:r>
              <a:rPr lang="ar-SA" dirty="0" smtClean="0"/>
              <a:t>تسهيل الوصول إلى التكنولوجيا من خلال العملية التدريبية</a:t>
            </a:r>
            <a:endParaRPr lang="fr-FR" dirty="0" smtClean="0"/>
          </a:p>
          <a:p>
            <a:pPr lvl="0" algn="r" rtl="1"/>
            <a:r>
              <a:rPr lang="ar-SA" dirty="0" smtClean="0"/>
              <a:t>تعزيز مسؤولية التطوير الذاتي</a:t>
            </a:r>
            <a:endParaRPr lang="fr-FR" dirty="0" smtClean="0"/>
          </a:p>
          <a:p>
            <a:pPr lvl="0" algn="r" rtl="1"/>
            <a:r>
              <a:rPr lang="ar-SA" dirty="0" smtClean="0"/>
              <a:t>تغيير سلوكيات </a:t>
            </a:r>
            <a:r>
              <a:rPr lang="ar-SA" dirty="0" err="1" smtClean="0"/>
              <a:t>الافراد</a:t>
            </a:r>
            <a:r>
              <a:rPr lang="ar-SA" dirty="0" smtClean="0"/>
              <a:t> بما يتوافق مع المتغيرات الخارجية</a:t>
            </a:r>
            <a:endParaRPr lang="fr-FR" dirty="0" smtClean="0"/>
          </a:p>
          <a:p>
            <a:pPr lvl="0" algn="r" rtl="1"/>
            <a:r>
              <a:rPr lang="ar-SA" dirty="0" smtClean="0"/>
              <a:t>يشجع الاستخدام </a:t>
            </a:r>
            <a:r>
              <a:rPr lang="ar-SA" dirty="0" err="1" smtClean="0"/>
              <a:t>الاقصى</a:t>
            </a:r>
            <a:r>
              <a:rPr lang="ar-SA" dirty="0" smtClean="0"/>
              <a:t> للتسهيلات </a:t>
            </a:r>
            <a:r>
              <a:rPr lang="ar-SA" dirty="0" smtClean="0"/>
              <a:t>التقنية</a:t>
            </a:r>
            <a:endParaRPr lang="ar-DZ" dirty="0" smtClean="0"/>
          </a:p>
          <a:p>
            <a:pPr algn="r" rtl="1"/>
            <a:r>
              <a:rPr lang="ar-SA" dirty="0" smtClean="0"/>
              <a:t>استغلال الطرق الأفضل التي توصلت إليها معاهد الاتصالات الأخرى ومراكز التدريب . </a:t>
            </a:r>
            <a:endParaRPr lang="ar-DZ" dirty="0" smtClean="0"/>
          </a:p>
          <a:p>
            <a:pPr algn="r" rtl="1"/>
            <a:r>
              <a:rPr lang="ar-SA" dirty="0" smtClean="0"/>
              <a:t>خلق </a:t>
            </a:r>
            <a:r>
              <a:rPr lang="ar-SA" dirty="0" smtClean="0"/>
              <a:t>نظام دعم الكتروني لمساعدة الموظفين في عملهم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SA" b="1" dirty="0" smtClean="0"/>
              <a:t>إدارة الموارد البشرية كوكيل للتغيير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115328" cy="210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5"/>
                <a:gridCol w="3950683"/>
              </a:tblGrid>
              <a:tr h="9055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شريك استراتيجي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وكيل</a:t>
                      </a:r>
                      <a:r>
                        <a:rPr lang="ar-DZ" sz="3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للتغيير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خبير</a:t>
                      </a:r>
                      <a:r>
                        <a:rPr lang="ar-DZ" sz="28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إداري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مساند</a:t>
                      </a:r>
                      <a:r>
                        <a:rPr lang="ar-DZ" sz="3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للأفراد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929354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pPr lvl="0" algn="r" rtl="1"/>
            <a:r>
              <a:rPr lang="ar-DZ" b="1" dirty="0" smtClean="0"/>
              <a:t>الشريك الاستراتيجي:</a:t>
            </a:r>
            <a:r>
              <a:rPr lang="ar-DZ" dirty="0" smtClean="0"/>
              <a:t> على مسير الموارد البشرية إجراء توافق بين الأهداف الإستراتيجية للمؤسسة والميادين الأساسية لإدارة الموارد البشرية، والمساهمة في تنفيذ السياسة العامة للمؤسسة.</a:t>
            </a:r>
            <a:endParaRPr lang="fr-FR" dirty="0" smtClean="0"/>
          </a:p>
          <a:p>
            <a:pPr lvl="0" algn="r" rtl="1"/>
            <a:r>
              <a:rPr lang="ar-DZ" b="1" dirty="0" smtClean="0"/>
              <a:t>وكيل التغيير: </a:t>
            </a:r>
            <a:r>
              <a:rPr lang="ar-DZ" dirty="0" smtClean="0"/>
              <a:t>يساهم مسيرو الموارد البشرية في تنفيذ التغيرات والتحولات التي تتبناها المؤسسة من خلال تشجيع السلوكيات المبدعة والتغيرات المجددة التي من شأنها تغيير وتحسين ثقافة </a:t>
            </a:r>
            <a:r>
              <a:rPr lang="ar-DZ" dirty="0" smtClean="0"/>
              <a:t>المؤسسة.</a:t>
            </a:r>
            <a:endParaRPr lang="fr-FR" dirty="0" smtClean="0"/>
          </a:p>
          <a:p>
            <a:pPr lvl="0" algn="r" rtl="1"/>
            <a:r>
              <a:rPr lang="ar-DZ" b="1" dirty="0" smtClean="0"/>
              <a:t>مساند الأفراد: </a:t>
            </a:r>
            <a:r>
              <a:rPr lang="ar-DZ" dirty="0" smtClean="0"/>
              <a:t>يجب على مسيري الموارد البشرية تقاسم مهام الإدارة مع المسيرين التنفيذيين، أين يجب عليهم تلبية احتياجات الأفراد وتحقيق رضاهم من أجل تحسين أدائهم.</a:t>
            </a:r>
            <a:endParaRPr lang="fr-FR" dirty="0" smtClean="0"/>
          </a:p>
          <a:p>
            <a:pPr lvl="0" algn="r" rtl="1"/>
            <a:r>
              <a:rPr lang="ar-DZ" b="1" dirty="0" smtClean="0"/>
              <a:t>خبير إداري: </a:t>
            </a:r>
            <a:r>
              <a:rPr lang="ar-DZ" dirty="0" smtClean="0"/>
              <a:t>يجب أن تصبح وظيفة الموارد البشرية نموذجا فعالا في النشاطات الإدارية، </a:t>
            </a:r>
            <a:endParaRPr lang="fr-FR" dirty="0" smtClean="0"/>
          </a:p>
          <a:p>
            <a:pPr lvl="0" algn="r" rtl="1"/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مستويات </a:t>
            </a:r>
            <a:r>
              <a:rPr lang="ar-DZ" b="1" dirty="0" smtClean="0"/>
              <a:t>التغيير التنظيمي</a:t>
            </a:r>
          </a:p>
          <a:p>
            <a:pPr lvl="0" algn="r" rtl="1"/>
            <a:r>
              <a:rPr lang="ar-DZ" b="1" dirty="0" smtClean="0"/>
              <a:t>إدارة الموارد البشرية </a:t>
            </a:r>
            <a:r>
              <a:rPr lang="ar-DZ" b="1" dirty="0" err="1" smtClean="0"/>
              <a:t>و</a:t>
            </a:r>
            <a:r>
              <a:rPr lang="ar-SA" b="1" dirty="0" smtClean="0"/>
              <a:t>التغيير </a:t>
            </a:r>
            <a:r>
              <a:rPr lang="ar-SA" b="1" dirty="0" smtClean="0"/>
              <a:t>التنظيمي</a:t>
            </a:r>
            <a:endParaRPr lang="ar-DZ" b="1" dirty="0" smtClean="0"/>
          </a:p>
          <a:p>
            <a:pPr lvl="0"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مستويات </a:t>
            </a:r>
            <a:r>
              <a:rPr lang="ar-DZ" b="1" dirty="0" smtClean="0"/>
              <a:t>التغيير التنظيمي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سمات الموارد البشرية اللازمة للتغيير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dirty="0" smtClean="0"/>
              <a:t>القيم الصالحة </a:t>
            </a:r>
            <a:endParaRPr lang="ar-DZ" dirty="0" smtClean="0"/>
          </a:p>
          <a:p>
            <a:pPr lvl="0" algn="r" rtl="1"/>
            <a:r>
              <a:rPr lang="ar-SA" dirty="0" smtClean="0"/>
              <a:t>إدراك أهمية الوقت وضرورة استغلاله </a:t>
            </a:r>
            <a:endParaRPr lang="ar-DZ" dirty="0" smtClean="0"/>
          </a:p>
          <a:p>
            <a:pPr lvl="0" algn="r" rtl="1"/>
            <a:r>
              <a:rPr lang="ar-SA" dirty="0" smtClean="0"/>
              <a:t>أن يتحلى المديرين بإرادة التغيير قبل إدارة </a:t>
            </a:r>
            <a:r>
              <a:rPr lang="ar-SA" dirty="0" smtClean="0"/>
              <a:t>التغيير</a:t>
            </a:r>
            <a:endParaRPr lang="ar-DZ" dirty="0" smtClean="0"/>
          </a:p>
          <a:p>
            <a:pPr lvl="0" algn="r" rtl="1"/>
            <a:r>
              <a:rPr lang="ar-SA" dirty="0" smtClean="0"/>
              <a:t>للرؤساء القدرة على مراعاة الفروق الفردية بين مختلف الموظفين </a:t>
            </a:r>
            <a:endParaRPr lang="ar-DZ" dirty="0" smtClean="0"/>
          </a:p>
          <a:p>
            <a:pPr lvl="0" algn="r" rtl="1"/>
            <a:r>
              <a:rPr lang="ar-SA" dirty="0" smtClean="0"/>
              <a:t>الاستعداد الكافي لتحمل المخاطرة </a:t>
            </a:r>
            <a:endParaRPr lang="ar-DZ" dirty="0" smtClean="0"/>
          </a:p>
          <a:p>
            <a:pPr lvl="0" algn="r" rtl="1"/>
            <a:r>
              <a:rPr lang="ar-SA" dirty="0" smtClean="0"/>
              <a:t>قابلية الموظفين للتغيير التنظيمي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ctr" rtl="1">
              <a:buNone/>
            </a:pPr>
            <a:endParaRPr lang="ar-DZ" sz="5400" b="1" dirty="0" smtClean="0"/>
          </a:p>
          <a:p>
            <a:pPr lvl="0" algn="ctr" rtl="1">
              <a:buNone/>
            </a:pPr>
            <a:r>
              <a:rPr lang="ar-SA" sz="5400" b="1" dirty="0" smtClean="0"/>
              <a:t>مساهمة </a:t>
            </a:r>
            <a:r>
              <a:rPr lang="ar-SA" sz="5400" b="1" dirty="0" smtClean="0"/>
              <a:t>إدارة الموارد البشرية في نجاح التغيير</a:t>
            </a:r>
            <a:endParaRPr lang="fr-F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SA" sz="3600" b="1" dirty="0" smtClean="0"/>
              <a:t>الرؤية </a:t>
            </a:r>
            <a:r>
              <a:rPr lang="ar-SA" sz="3600" b="1" dirty="0" smtClean="0"/>
              <a:t>الواضحة والقيم والعوامل الأساسية لنجاح المؤسسة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3200" b="1" dirty="0" smtClean="0"/>
              <a:t>الاختيار والترقية والتقدم الوظيفي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3200" b="1" dirty="0" smtClean="0"/>
              <a:t>العمل بروح الفريق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3200" b="1" dirty="0" smtClean="0"/>
              <a:t>بناء القيادة الرائدة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419</Words>
  <Application>Microsoft Office PowerPoint</Application>
  <PresentationFormat>Affichage à l'écran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مقياس إدارة التغيير </vt:lpstr>
      <vt:lpstr>عناصر المحاضرة</vt:lpstr>
      <vt:lpstr>مستويات التغيير التنظيمي</vt:lpstr>
      <vt:lpstr>سمات الموارد البشرية اللازمة للتغيير </vt:lpstr>
      <vt:lpstr>Diapositive 5</vt:lpstr>
      <vt:lpstr>الرؤية الواضحة والقيم والعوامل الأساسية لنجاح المؤسسة </vt:lpstr>
      <vt:lpstr>الاختيار والترقية والتقدم الوظيفي </vt:lpstr>
      <vt:lpstr>العمل بروح الفريق </vt:lpstr>
      <vt:lpstr>بناء القيادة الرائدة </vt:lpstr>
      <vt:lpstr>إدارة وتقييم الأداء </vt:lpstr>
      <vt:lpstr>تأثير التغيير التنظيمي في إدارة الموارد البشرية</vt:lpstr>
      <vt:lpstr>إدارة الموارد البشرية كوكيل للتغيير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34</cp:revision>
  <dcterms:created xsi:type="dcterms:W3CDTF">2020-12-23T00:04:27Z</dcterms:created>
  <dcterms:modified xsi:type="dcterms:W3CDTF">2021-04-26T02:16:13Z</dcterms:modified>
</cp:coreProperties>
</file>