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rels" ContentType="application/vnd.openxmlformats-package.relationships+xml"/>
  <Default Extension="xml" ContentType="application/xml"/>
  <Override PartName="/ppt/slides/slide14.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diagrams/quickStyle9.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8" r:id="rId4"/>
    <p:sldId id="299" r:id="rId5"/>
    <p:sldId id="292" r:id="rId6"/>
    <p:sldId id="300" r:id="rId7"/>
    <p:sldId id="301" r:id="rId8"/>
    <p:sldId id="294" r:id="rId9"/>
    <p:sldId id="302" r:id="rId10"/>
    <p:sldId id="303" r:id="rId11"/>
    <p:sldId id="304" r:id="rId12"/>
    <p:sldId id="305" r:id="rId13"/>
    <p:sldId id="306" r:id="rId14"/>
    <p:sldId id="307" r:id="rId15"/>
    <p:sldId id="308" r:id="rId16"/>
    <p:sldId id="309" r:id="rId17"/>
    <p:sldId id="310"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2800" b="1" dirty="0" err="1" smtClean="0">
              <a:solidFill>
                <a:schemeClr val="tx1"/>
              </a:solidFill>
            </a:rPr>
            <a:t>الاستهدافية</a:t>
          </a:r>
          <a:endParaRPr lang="fr-FR" sz="2800" b="1" dirty="0">
            <a:solidFill>
              <a:schemeClr val="tx1"/>
            </a:solidFill>
          </a:endParaRPr>
        </a:p>
      </dgm:t>
    </dgm:pt>
    <dgm:pt modelId="{9772E969-2385-4BAA-B0B4-4EEA7059F27D}" type="parTrans" cxnId="{AEF95AB0-EF72-4678-BAF5-90DF44703FD0}">
      <dgm:prSet/>
      <dgm:spPr/>
      <dgm:t>
        <a:bodyPr/>
        <a:lstStyle/>
        <a:p>
          <a:endParaRPr lang="fr-FR">
            <a:solidFill>
              <a:schemeClr val="tx1"/>
            </a:solidFill>
          </a:endParaRPr>
        </a:p>
      </dgm:t>
    </dgm:pt>
    <dgm:pt modelId="{3B871F77-A0B0-4698-9BBA-7075084ACCCA}" type="sibTrans" cxnId="{AEF95AB0-EF72-4678-BAF5-90DF44703FD0}">
      <dgm:prSet/>
      <dgm:spPr/>
      <dgm:t>
        <a:bodyPr/>
        <a:lstStyle/>
        <a:p>
          <a:endParaRPr lang="fr-FR">
            <a:solidFill>
              <a:schemeClr val="tx1"/>
            </a:solidFill>
          </a:endParaRPr>
        </a:p>
      </dgm:t>
    </dgm:pt>
    <dgm:pt modelId="{6BE9BB7E-D5A6-4071-9866-B64B603FA94F}">
      <dgm:prSet custT="1"/>
      <dgm:spPr/>
      <dgm:t>
        <a:bodyPr/>
        <a:lstStyle/>
        <a:p>
          <a:r>
            <a:rPr lang="ar-DZ" sz="3200" b="1" dirty="0" smtClean="0">
              <a:solidFill>
                <a:schemeClr val="tx1"/>
              </a:solidFill>
            </a:rPr>
            <a:t>الواقعية</a:t>
          </a:r>
          <a:endParaRPr lang="fr-FR" sz="3200" b="1" dirty="0">
            <a:solidFill>
              <a:schemeClr val="tx1"/>
            </a:solidFill>
          </a:endParaRPr>
        </a:p>
      </dgm:t>
    </dgm:pt>
    <dgm:pt modelId="{99C2FC1F-8A67-4733-9703-086D49C1C7D8}" type="parTrans" cxnId="{3EE61E72-96BC-4DF7-8A0E-D94702EA2C26}">
      <dgm:prSet/>
      <dgm:spPr/>
      <dgm:t>
        <a:bodyPr/>
        <a:lstStyle/>
        <a:p>
          <a:endParaRPr lang="fr-FR">
            <a:solidFill>
              <a:schemeClr val="tx1"/>
            </a:solidFill>
          </a:endParaRPr>
        </a:p>
      </dgm:t>
    </dgm:pt>
    <dgm:pt modelId="{69B3F114-2EDA-4756-B0BE-8C0ACBB82DCA}" type="sibTrans" cxnId="{3EE61E72-96BC-4DF7-8A0E-D94702EA2C26}">
      <dgm:prSet/>
      <dgm:spPr/>
      <dgm:t>
        <a:bodyPr/>
        <a:lstStyle/>
        <a:p>
          <a:endParaRPr lang="fr-FR">
            <a:solidFill>
              <a:schemeClr val="tx1"/>
            </a:solidFill>
          </a:endParaRPr>
        </a:p>
      </dgm:t>
    </dgm:pt>
    <dgm:pt modelId="{68071BB9-12BA-4975-BF48-75CCFAF4CE80}">
      <dgm:prSet custT="1"/>
      <dgm:spPr/>
      <dgm:t>
        <a:bodyPr/>
        <a:lstStyle/>
        <a:p>
          <a:r>
            <a:rPr lang="ar-DZ" sz="3200" b="1" dirty="0" smtClean="0">
              <a:solidFill>
                <a:schemeClr val="tx1"/>
              </a:solidFill>
            </a:rPr>
            <a:t>التوافقية</a:t>
          </a:r>
          <a:endParaRPr lang="fr-FR" sz="3200" b="1" dirty="0">
            <a:solidFill>
              <a:schemeClr val="tx1"/>
            </a:solidFill>
          </a:endParaRPr>
        </a:p>
      </dgm:t>
    </dgm:pt>
    <dgm:pt modelId="{F91C0239-7DC3-472D-BC03-68D9F1B49BC6}" type="parTrans" cxnId="{7FE2BC13-F284-45C2-ADAD-2F54D6069FB6}">
      <dgm:prSet/>
      <dgm:spPr/>
      <dgm:t>
        <a:bodyPr/>
        <a:lstStyle/>
        <a:p>
          <a:endParaRPr lang="fr-FR">
            <a:solidFill>
              <a:schemeClr val="tx1"/>
            </a:solidFill>
          </a:endParaRPr>
        </a:p>
      </dgm:t>
    </dgm:pt>
    <dgm:pt modelId="{E691DC04-4AA6-4570-B607-80457775EF49}" type="sibTrans" cxnId="{7FE2BC13-F284-45C2-ADAD-2F54D6069FB6}">
      <dgm:prSet/>
      <dgm:spPr/>
      <dgm:t>
        <a:bodyPr/>
        <a:lstStyle/>
        <a:p>
          <a:endParaRPr lang="fr-FR">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dirty="0" smtClean="0"/>
            <a:t>هدف واضح ومحدد وقابل للقياس والتطبيق</a:t>
          </a:r>
          <a:endParaRPr lang="fr-FR" sz="2800" b="1" dirty="0">
            <a:solidFill>
              <a:schemeClr val="tx1"/>
            </a:solidFill>
          </a:endParaRPr>
        </a:p>
      </dgm:t>
    </dgm:pt>
    <dgm:pt modelId="{17B53511-052D-4F1A-972F-402493075181}" type="parTrans" cxnId="{D8544B7C-2827-475F-846A-8427A16E1D15}">
      <dgm:prSet/>
      <dgm:spPr/>
      <dgm:t>
        <a:bodyPr/>
        <a:lstStyle/>
        <a:p>
          <a:endParaRPr lang="fr-FR">
            <a:solidFill>
              <a:schemeClr val="tx1"/>
            </a:solidFill>
          </a:endParaRPr>
        </a:p>
      </dgm:t>
    </dgm:pt>
    <dgm:pt modelId="{630F263F-5FF4-4A79-8EC5-5368430CC0E7}" type="sibTrans" cxnId="{D8544B7C-2827-475F-846A-8427A16E1D15}">
      <dgm:prSet/>
      <dgm:spPr/>
      <dgm:t>
        <a:bodyPr/>
        <a:lstStyle/>
        <a:p>
          <a:endParaRPr lang="fr-FR">
            <a:solidFill>
              <a:schemeClr val="tx1"/>
            </a:solidFill>
          </a:endParaRPr>
        </a:p>
      </dgm:t>
    </dgm:pt>
    <dgm:pt modelId="{54EEFB56-4864-409F-B086-D43F41A0A338}">
      <dgm:prSet/>
      <dgm:spPr>
        <a:solidFill>
          <a:srgbClr val="00B0F0">
            <a:alpha val="90000"/>
          </a:srgbClr>
        </a:solidFill>
      </dgm:spPr>
      <dgm:t>
        <a:bodyPr/>
        <a:lstStyle/>
        <a:p>
          <a:pPr rtl="1"/>
          <a:r>
            <a:rPr lang="ar-SA" b="1" dirty="0" smtClean="0"/>
            <a:t>ترتبط بالواقع العملي الذي تعيشه المنظمة</a:t>
          </a:r>
          <a:endParaRPr lang="fr-FR" b="1" dirty="0">
            <a:solidFill>
              <a:schemeClr val="tx1"/>
            </a:solidFill>
          </a:endParaRPr>
        </a:p>
      </dgm:t>
    </dgm:pt>
    <dgm:pt modelId="{3A8AABA1-F150-4C40-8D1B-FDAE131253DD}" type="parTrans" cxnId="{E27799AD-11AB-475F-A47C-EF624AC5B166}">
      <dgm:prSet/>
      <dgm:spPr/>
      <dgm:t>
        <a:bodyPr/>
        <a:lstStyle/>
        <a:p>
          <a:endParaRPr lang="fr-FR">
            <a:solidFill>
              <a:schemeClr val="tx1"/>
            </a:solidFill>
          </a:endParaRPr>
        </a:p>
      </dgm:t>
    </dgm:pt>
    <dgm:pt modelId="{16F41EE8-21DA-4BA3-AB21-56889E7B6AC5}" type="sibTrans" cxnId="{E27799AD-11AB-475F-A47C-EF624AC5B166}">
      <dgm:prSet/>
      <dgm:spPr/>
      <dgm:t>
        <a:bodyPr/>
        <a:lstStyle/>
        <a:p>
          <a:endParaRPr lang="fr-FR">
            <a:solidFill>
              <a:schemeClr val="tx1"/>
            </a:solidFill>
          </a:endParaRPr>
        </a:p>
      </dgm:t>
    </dgm:pt>
    <dgm:pt modelId="{275B34C2-4AE9-4A86-B658-BCD97209A207}">
      <dgm:prSet custT="1"/>
      <dgm:spPr>
        <a:solidFill>
          <a:srgbClr val="00B0F0">
            <a:alpha val="90000"/>
          </a:srgbClr>
        </a:solidFill>
      </dgm:spPr>
      <dgm:t>
        <a:bodyPr/>
        <a:lstStyle/>
        <a:p>
          <a:pPr rtl="1"/>
          <a:r>
            <a:rPr lang="ar-SA" sz="2800" dirty="0" smtClean="0"/>
            <a:t>توافق بين أهداف عملية التغيير التنظيمي، وبين رغبات واحتياجات وتطلعات الأطراف ذات العلاقة بالمنظمة</a:t>
          </a:r>
          <a:r>
            <a:rPr lang="fr-FR" sz="2800" dirty="0" smtClean="0"/>
            <a:t>.</a:t>
          </a:r>
          <a:endParaRPr lang="fr-FR" sz="2800" b="1" dirty="0">
            <a:solidFill>
              <a:schemeClr val="tx1"/>
            </a:solidFill>
          </a:endParaRPr>
        </a:p>
      </dgm:t>
    </dgm:pt>
    <dgm:pt modelId="{1C5A5109-1F56-4F0E-9BD5-2BD82D3B2037}" type="parTrans" cxnId="{71D0301E-2C57-4E1C-A907-400B52775BD4}">
      <dgm:prSet/>
      <dgm:spPr/>
      <dgm:t>
        <a:bodyPr/>
        <a:lstStyle/>
        <a:p>
          <a:endParaRPr lang="fr-FR">
            <a:solidFill>
              <a:schemeClr val="tx1"/>
            </a:solidFill>
          </a:endParaRPr>
        </a:p>
      </dgm:t>
    </dgm:pt>
    <dgm:pt modelId="{607E1BE9-B4D4-495F-940C-6C185A709F6B}" type="sibTrans" cxnId="{71D0301E-2C57-4E1C-A907-400B52775BD4}">
      <dgm:prSet/>
      <dgm:spPr/>
      <dgm:t>
        <a:bodyPr/>
        <a:lstStyle/>
        <a:p>
          <a:endParaRPr lang="fr-FR">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dirty="0">
            <a:solidFill>
              <a:schemeClr val="tx1"/>
            </a:solidFill>
          </a:endParaRPr>
        </a:p>
      </dgm:t>
    </dgm:pt>
    <dgm:pt modelId="{EFDF5BC3-561A-4AC1-BEA8-FA3670ED2859}" type="parTrans" cxnId="{AC7D808F-1C00-4483-B845-BAF1EBF955BD}">
      <dgm:prSet/>
      <dgm:spPr/>
    </dgm:pt>
    <dgm:pt modelId="{005A1E97-A4CD-41D7-B18B-9F29BCA54F38}" type="sibTrans" cxnId="{AC7D808F-1C00-4483-B845-BAF1EBF955BD}">
      <dgm:prSet/>
      <dgm:spPr/>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pt>
    <dgm:pt modelId="{F4665701-FA9E-4DD6-A18F-3655FE4C3967}" type="sibTrans" cxnId="{69E7A6C2-343B-46B7-84D9-77C0A9C7219D}">
      <dgm:prSet/>
      <dgm:spPr/>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5957355A-00C8-462B-867B-6C6B40B6369E}" type="presOf" srcId="{ACFC70AF-CB52-480C-A5FD-AD47DE6826B4}" destId="{92A86431-68EB-4DDD-926D-6CECE8CE5E14}"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26DE2573-4034-4B47-A6A0-121A8400DF48}" type="presOf" srcId="{05056B88-6DE7-49ED-AFDA-459C68AEF62B}" destId="{92A86431-68EB-4DDD-926D-6CECE8CE5E14}" srcOrd="0" destOrd="1" presId="urn:microsoft.com/office/officeart/2005/8/layout/hList1"/>
    <dgm:cxn modelId="{C8A46D18-E274-496E-B887-53ABD1DD44D9}" type="presOf" srcId="{6BE9BB7E-D5A6-4071-9866-B64B603FA94F}" destId="{F092C1B9-5F75-48E5-B8EA-55D3AB5B7958}" srcOrd="0" destOrd="0" presId="urn:microsoft.com/office/officeart/2005/8/layout/hList1"/>
    <dgm:cxn modelId="{F7E54A0A-B8D7-474C-B36C-25A3A8BDB0B4}" type="presOf" srcId="{D13C0C02-53FF-4F6F-82EA-9DEC839EAB06}" destId="{720E0189-AB8F-4B88-A249-FFEC80E01302}"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540DD789-9DA8-481B-845D-E7ABF46E31B4}" type="presOf" srcId="{54EEFB56-4864-409F-B086-D43F41A0A338}" destId="{8F805E36-3355-409F-9EDA-DFF4286CC605}" srcOrd="0" destOrd="0" presId="urn:microsoft.com/office/officeart/2005/8/layout/hList1"/>
    <dgm:cxn modelId="{91987B2D-106F-4330-B5BA-DEFC22293E95}" type="presOf" srcId="{68071BB9-12BA-4975-BF48-75CCFAF4CE80}" destId="{73B11C5D-A606-45E5-A9C6-43A03406DC5C}"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D8544B7C-2827-475F-846A-8427A16E1D15}" srcId="{1BED1B73-3DA8-45AE-B63E-3577EE219CB0}" destId="{ACFC70AF-CB52-480C-A5FD-AD47DE6826B4}" srcOrd="0" destOrd="0" parTransId="{17B53511-052D-4F1A-972F-402493075181}" sibTransId="{630F263F-5FF4-4A79-8EC5-5368430CC0E7}"/>
    <dgm:cxn modelId="{69E7A6C2-343B-46B7-84D9-77C0A9C7219D}" srcId="{1BED1B73-3DA8-45AE-B63E-3577EE219CB0}" destId="{05056B88-6DE7-49ED-AFDA-459C68AEF62B}" srcOrd="1" destOrd="0" parTransId="{0FD44669-3925-41A5-B44E-4C9616F2BC6A}" sibTransId="{F4665701-FA9E-4DD6-A18F-3655FE4C3967}"/>
    <dgm:cxn modelId="{B556F284-4DB1-4507-8D9F-06E22045E68A}" type="presOf" srcId="{275B34C2-4AE9-4A86-B658-BCD97209A207}" destId="{910B3EA5-6BE9-4F71-A27D-1518FD29E5A9}" srcOrd="0" destOrd="0" presId="urn:microsoft.com/office/officeart/2005/8/layout/hList1"/>
    <dgm:cxn modelId="{AC7D808F-1C00-4483-B845-BAF1EBF955BD}" srcId="{1BED1B73-3DA8-45AE-B63E-3577EE219CB0}" destId="{8186C1FE-7A07-4D2D-8836-EBA0C66D19CD}" srcOrd="2" destOrd="0" parTransId="{EFDF5BC3-561A-4AC1-BEA8-FA3670ED2859}" sibTransId="{005A1E97-A4CD-41D7-B18B-9F29BCA54F38}"/>
    <dgm:cxn modelId="{0208705B-838D-4515-8FC5-B60735DC950F}" type="presOf" srcId="{8186C1FE-7A07-4D2D-8836-EBA0C66D19CD}" destId="{92A86431-68EB-4DDD-926D-6CECE8CE5E14}" srcOrd="0" destOrd="2"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5F8A79ED-5B0C-4661-8C69-0E0BB5C2798D}" type="presOf" srcId="{1BED1B73-3DA8-45AE-B63E-3577EE219CB0}" destId="{E19B8C85-A487-44AA-8D9F-C2FAA77AAD4F}"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35380827-4B1B-49F8-AD28-38012BAD9B14}" type="presParOf" srcId="{720E0189-AB8F-4B88-A249-FFEC80E01302}" destId="{8452DF00-0831-49E3-92F2-6C338DB862CC}" srcOrd="0" destOrd="0" presId="urn:microsoft.com/office/officeart/2005/8/layout/hList1"/>
    <dgm:cxn modelId="{C736A5DA-7DD5-4B69-ABBC-76241CBAD755}" type="presParOf" srcId="{8452DF00-0831-49E3-92F2-6C338DB862CC}" destId="{73B11C5D-A606-45E5-A9C6-43A03406DC5C}" srcOrd="0" destOrd="0" presId="urn:microsoft.com/office/officeart/2005/8/layout/hList1"/>
    <dgm:cxn modelId="{7177E376-B12D-4B06-A445-7F71F7553D3D}" type="presParOf" srcId="{8452DF00-0831-49E3-92F2-6C338DB862CC}" destId="{910B3EA5-6BE9-4F71-A27D-1518FD29E5A9}" srcOrd="1" destOrd="0" presId="urn:microsoft.com/office/officeart/2005/8/layout/hList1"/>
    <dgm:cxn modelId="{73E54066-BD91-4A67-B7D2-80F77B0882A7}" type="presParOf" srcId="{720E0189-AB8F-4B88-A249-FFEC80E01302}" destId="{8F326EE7-EC14-4341-82AC-60A74581FAE3}" srcOrd="1" destOrd="0" presId="urn:microsoft.com/office/officeart/2005/8/layout/hList1"/>
    <dgm:cxn modelId="{8D981A6B-9DF5-48D4-AC35-227ABA1AA8AA}" type="presParOf" srcId="{720E0189-AB8F-4B88-A249-FFEC80E01302}" destId="{30E3C499-D215-4EAE-95C3-1C7ED8B3065B}" srcOrd="2" destOrd="0" presId="urn:microsoft.com/office/officeart/2005/8/layout/hList1"/>
    <dgm:cxn modelId="{938DE5B2-53C2-4AFF-A721-BE8407D5E8E3}" type="presParOf" srcId="{30E3C499-D215-4EAE-95C3-1C7ED8B3065B}" destId="{F092C1B9-5F75-48E5-B8EA-55D3AB5B7958}" srcOrd="0" destOrd="0" presId="urn:microsoft.com/office/officeart/2005/8/layout/hList1"/>
    <dgm:cxn modelId="{CEE35AFE-ADF8-4C8F-9481-3F3373F68115}" type="presParOf" srcId="{30E3C499-D215-4EAE-95C3-1C7ED8B3065B}" destId="{8F805E36-3355-409F-9EDA-DFF4286CC605}" srcOrd="1" destOrd="0" presId="urn:microsoft.com/office/officeart/2005/8/layout/hList1"/>
    <dgm:cxn modelId="{AD92DB55-0607-443C-85C2-F85DFB46439B}" type="presParOf" srcId="{720E0189-AB8F-4B88-A249-FFEC80E01302}" destId="{608A65A3-E750-49E6-83AB-6D0D48195DFE}" srcOrd="3" destOrd="0" presId="urn:microsoft.com/office/officeart/2005/8/layout/hList1"/>
    <dgm:cxn modelId="{60E48D09-2271-4740-8AD1-CF000516FCE3}" type="presParOf" srcId="{720E0189-AB8F-4B88-A249-FFEC80E01302}" destId="{A361F3A8-41F9-42F6-903A-178A46AE0CC6}" srcOrd="4" destOrd="0" presId="urn:microsoft.com/office/officeart/2005/8/layout/hList1"/>
    <dgm:cxn modelId="{C46C52E7-EDE5-4A99-ACDB-1C64036088DC}" type="presParOf" srcId="{A361F3A8-41F9-42F6-903A-178A46AE0CC6}" destId="{E19B8C85-A487-44AA-8D9F-C2FAA77AAD4F}" srcOrd="0" destOrd="0" presId="urn:microsoft.com/office/officeart/2005/8/layout/hList1"/>
    <dgm:cxn modelId="{95811BCC-3E76-4F5B-8EC2-8AFD0254D682}"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2.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600" b="1" dirty="0" smtClean="0">
              <a:solidFill>
                <a:schemeClr val="tx1"/>
              </a:solidFill>
            </a:rPr>
            <a:t>الفاعلية</a:t>
          </a:r>
          <a:endParaRPr lang="fr-FR" sz="3600" b="1" dirty="0">
            <a:solidFill>
              <a:schemeClr val="tx1"/>
            </a:solidFill>
          </a:endParaRPr>
        </a:p>
      </dgm:t>
    </dgm:pt>
    <dgm:pt modelId="{9772E969-2385-4BAA-B0B4-4EEA7059F27D}" type="parTrans" cxnId="{AEF95AB0-EF72-4678-BAF5-90DF44703FD0}">
      <dgm:prSet/>
      <dgm:spPr/>
      <dgm:t>
        <a:bodyPr/>
        <a:lstStyle/>
        <a:p>
          <a:endParaRPr lang="fr-FR">
            <a:solidFill>
              <a:schemeClr val="tx1"/>
            </a:solidFill>
          </a:endParaRPr>
        </a:p>
      </dgm:t>
    </dgm:pt>
    <dgm:pt modelId="{3B871F77-A0B0-4698-9BBA-7075084ACCCA}" type="sibTrans" cxnId="{AEF95AB0-EF72-4678-BAF5-90DF44703FD0}">
      <dgm:prSet/>
      <dgm:spPr/>
      <dgm:t>
        <a:bodyPr/>
        <a:lstStyle/>
        <a:p>
          <a:endParaRPr lang="fr-FR">
            <a:solidFill>
              <a:schemeClr val="tx1"/>
            </a:solidFill>
          </a:endParaRPr>
        </a:p>
      </dgm:t>
    </dgm:pt>
    <dgm:pt modelId="{6BE9BB7E-D5A6-4071-9866-B64B603FA94F}">
      <dgm:prSet/>
      <dgm:spPr/>
      <dgm:t>
        <a:bodyPr/>
        <a:lstStyle/>
        <a:p>
          <a:r>
            <a:rPr lang="ar-DZ" b="1" dirty="0" smtClean="0">
              <a:solidFill>
                <a:schemeClr val="tx1"/>
              </a:solidFill>
            </a:rPr>
            <a:t>المشاركة</a:t>
          </a:r>
          <a:endParaRPr lang="fr-FR" b="1" dirty="0">
            <a:solidFill>
              <a:schemeClr val="tx1"/>
            </a:solidFill>
          </a:endParaRPr>
        </a:p>
      </dgm:t>
    </dgm:pt>
    <dgm:pt modelId="{99C2FC1F-8A67-4733-9703-086D49C1C7D8}" type="parTrans" cxnId="{3EE61E72-96BC-4DF7-8A0E-D94702EA2C26}">
      <dgm:prSet/>
      <dgm:spPr/>
      <dgm:t>
        <a:bodyPr/>
        <a:lstStyle/>
        <a:p>
          <a:endParaRPr lang="fr-FR">
            <a:solidFill>
              <a:schemeClr val="tx1"/>
            </a:solidFill>
          </a:endParaRPr>
        </a:p>
      </dgm:t>
    </dgm:pt>
    <dgm:pt modelId="{69B3F114-2EDA-4756-B0BE-8C0ACBB82DCA}" type="sibTrans" cxnId="{3EE61E72-96BC-4DF7-8A0E-D94702EA2C26}">
      <dgm:prSet/>
      <dgm:spPr/>
      <dgm:t>
        <a:bodyPr/>
        <a:lstStyle/>
        <a:p>
          <a:endParaRPr lang="fr-FR">
            <a:solidFill>
              <a:schemeClr val="tx1"/>
            </a:solidFill>
          </a:endParaRPr>
        </a:p>
      </dgm:t>
    </dgm:pt>
    <dgm:pt modelId="{68071BB9-12BA-4975-BF48-75CCFAF4CE80}">
      <dgm:prSet/>
      <dgm:spPr/>
      <dgm:t>
        <a:bodyPr/>
        <a:lstStyle/>
        <a:p>
          <a:r>
            <a:rPr lang="ar-DZ" b="1" dirty="0" smtClean="0">
              <a:solidFill>
                <a:schemeClr val="tx1"/>
              </a:solidFill>
            </a:rPr>
            <a:t>الشرعية</a:t>
          </a:r>
          <a:endParaRPr lang="fr-FR" b="1" dirty="0">
            <a:solidFill>
              <a:schemeClr val="tx1"/>
            </a:solidFill>
          </a:endParaRPr>
        </a:p>
      </dgm:t>
    </dgm:pt>
    <dgm:pt modelId="{F91C0239-7DC3-472D-BC03-68D9F1B49BC6}" type="parTrans" cxnId="{7FE2BC13-F284-45C2-ADAD-2F54D6069FB6}">
      <dgm:prSet/>
      <dgm:spPr/>
      <dgm:t>
        <a:bodyPr/>
        <a:lstStyle/>
        <a:p>
          <a:endParaRPr lang="fr-FR">
            <a:solidFill>
              <a:schemeClr val="tx1"/>
            </a:solidFill>
          </a:endParaRPr>
        </a:p>
      </dgm:t>
    </dgm:pt>
    <dgm:pt modelId="{E691DC04-4AA6-4570-B607-80457775EF49}" type="sibTrans" cxnId="{7FE2BC13-F284-45C2-ADAD-2F54D6069FB6}">
      <dgm:prSet/>
      <dgm:spPr/>
      <dgm:t>
        <a:bodyPr/>
        <a:lstStyle/>
        <a:p>
          <a:endParaRPr lang="fr-FR">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تحقيق درجة مناسبة من أهداف المنظمة </a:t>
          </a:r>
          <a:endParaRPr lang="fr-FR" sz="2800" b="1" dirty="0">
            <a:solidFill>
              <a:schemeClr val="tx1"/>
            </a:solidFill>
          </a:endParaRPr>
        </a:p>
      </dgm:t>
    </dgm:pt>
    <dgm:pt modelId="{17B53511-052D-4F1A-972F-402493075181}" type="parTrans" cxnId="{D8544B7C-2827-475F-846A-8427A16E1D15}">
      <dgm:prSet/>
      <dgm:spPr/>
      <dgm:t>
        <a:bodyPr/>
        <a:lstStyle/>
        <a:p>
          <a:endParaRPr lang="fr-FR">
            <a:solidFill>
              <a:schemeClr val="tx1"/>
            </a:solidFill>
          </a:endParaRPr>
        </a:p>
      </dgm:t>
    </dgm:pt>
    <dgm:pt modelId="{630F263F-5FF4-4A79-8EC5-5368430CC0E7}" type="sibTrans" cxnId="{D8544B7C-2827-475F-846A-8427A16E1D15}">
      <dgm:prSet/>
      <dgm:spPr/>
      <dgm:t>
        <a:bodyPr/>
        <a:lstStyle/>
        <a:p>
          <a:endParaRPr lang="fr-FR">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مشاركة وتعاون كافة الأطراف</a:t>
          </a:r>
          <a:endParaRPr lang="fr-FR" sz="3200" b="1" dirty="0">
            <a:solidFill>
              <a:schemeClr val="tx1"/>
            </a:solidFill>
          </a:endParaRPr>
        </a:p>
      </dgm:t>
    </dgm:pt>
    <dgm:pt modelId="{3A8AABA1-F150-4C40-8D1B-FDAE131253DD}" type="parTrans" cxnId="{E27799AD-11AB-475F-A47C-EF624AC5B166}">
      <dgm:prSet/>
      <dgm:spPr/>
      <dgm:t>
        <a:bodyPr/>
        <a:lstStyle/>
        <a:p>
          <a:endParaRPr lang="fr-FR">
            <a:solidFill>
              <a:schemeClr val="tx1"/>
            </a:solidFill>
          </a:endParaRPr>
        </a:p>
      </dgm:t>
    </dgm:pt>
    <dgm:pt modelId="{16F41EE8-21DA-4BA3-AB21-56889E7B6AC5}" type="sibTrans" cxnId="{E27799AD-11AB-475F-A47C-EF624AC5B166}">
      <dgm:prSet/>
      <dgm:spPr/>
      <dgm:t>
        <a:bodyPr/>
        <a:lstStyle/>
        <a:p>
          <a:endParaRPr lang="fr-FR">
            <a:solidFill>
              <a:schemeClr val="tx1"/>
            </a:solidFill>
          </a:endParaRPr>
        </a:p>
      </dgm:t>
    </dgm:pt>
    <dgm:pt modelId="{275B34C2-4AE9-4A86-B658-BCD97209A207}">
      <dgm:prSet custT="1"/>
      <dgm:spPr>
        <a:solidFill>
          <a:srgbClr val="00B0F0">
            <a:alpha val="90000"/>
          </a:srgbClr>
        </a:solidFill>
      </dgm:spPr>
      <dgm:t>
        <a:bodyPr/>
        <a:lstStyle/>
        <a:p>
          <a:pPr rtl="1"/>
          <a:r>
            <a:rPr lang="ar-SA" sz="2800" b="1" dirty="0" smtClean="0"/>
            <a:t>يتم التغيير التنظيمي ضمن القوانين والأنظمة والأخلاقيات </a:t>
          </a:r>
          <a:r>
            <a:rPr lang="fr-FR" sz="2800" b="1" dirty="0" smtClean="0"/>
            <a:t>.</a:t>
          </a:r>
          <a:endParaRPr lang="fr-FR" sz="2800" b="1" dirty="0">
            <a:solidFill>
              <a:schemeClr val="tx1"/>
            </a:solidFill>
          </a:endParaRPr>
        </a:p>
      </dgm:t>
    </dgm:pt>
    <dgm:pt modelId="{1C5A5109-1F56-4F0E-9BD5-2BD82D3B2037}" type="parTrans" cxnId="{71D0301E-2C57-4E1C-A907-400B52775BD4}">
      <dgm:prSet/>
      <dgm:spPr/>
      <dgm:t>
        <a:bodyPr/>
        <a:lstStyle/>
        <a:p>
          <a:endParaRPr lang="fr-FR">
            <a:solidFill>
              <a:schemeClr val="tx1"/>
            </a:solidFill>
          </a:endParaRPr>
        </a:p>
      </dgm:t>
    </dgm:pt>
    <dgm:pt modelId="{607E1BE9-B4D4-495F-940C-6C185A709F6B}" type="sibTrans" cxnId="{71D0301E-2C57-4E1C-A907-400B52775BD4}">
      <dgm:prSet/>
      <dgm:spPr/>
      <dgm:t>
        <a:bodyPr/>
        <a:lstStyle/>
        <a:p>
          <a:endParaRPr lang="fr-FR">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a:p>
      </dgm:t>
    </dgm:pt>
    <dgm:pt modelId="{005A1E97-A4CD-41D7-B18B-9F29BCA54F38}" type="sibTrans" cxnId="{AC7D808F-1C00-4483-B845-BAF1EBF955BD}">
      <dgm:prSet/>
      <dgm:spPr/>
      <dgm:t>
        <a:bodyPr/>
        <a:lstStyle/>
        <a:p>
          <a:endParaRPr lang="fr-FR"/>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a:p>
      </dgm:t>
    </dgm:pt>
    <dgm:pt modelId="{F4665701-FA9E-4DD6-A18F-3655FE4C3967}" type="sibTrans" cxnId="{69E7A6C2-343B-46B7-84D9-77C0A9C7219D}">
      <dgm:prSet/>
      <dgm:spPr/>
      <dgm:t>
        <a:bodyPr/>
        <a:lstStyle/>
        <a:p>
          <a:endParaRPr lang="fr-FR"/>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E512DFA3-F192-4524-B91C-30E52088C291}" type="presOf" srcId="{05056B88-6DE7-49ED-AFDA-459C68AEF62B}" destId="{92A86431-68EB-4DDD-926D-6CECE8CE5E14}" srcOrd="0" destOrd="1" presId="urn:microsoft.com/office/officeart/2005/8/layout/hList1"/>
    <dgm:cxn modelId="{1C4B4A32-FAAA-4F18-BC21-FFBD16034026}" type="presOf" srcId="{54EEFB56-4864-409F-B086-D43F41A0A338}" destId="{8F805E36-3355-409F-9EDA-DFF4286CC605}"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5C9373C8-8245-4DE4-93B7-252105EC7AA8}" type="presOf" srcId="{68071BB9-12BA-4975-BF48-75CCFAF4CE80}" destId="{73B11C5D-A606-45E5-A9C6-43A03406DC5C}" srcOrd="0" destOrd="0" presId="urn:microsoft.com/office/officeart/2005/8/layout/hList1"/>
    <dgm:cxn modelId="{15EF691F-CC45-4985-9D25-6E2F2C1EFAA9}" type="presOf" srcId="{D13C0C02-53FF-4F6F-82EA-9DEC839EAB06}" destId="{720E0189-AB8F-4B88-A249-FFEC80E01302}"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120B5729-A2D9-482B-9A19-3DF0418EDF8D}" type="presOf" srcId="{275B34C2-4AE9-4A86-B658-BCD97209A207}" destId="{910B3EA5-6BE9-4F71-A27D-1518FD29E5A9}" srcOrd="0" destOrd="0"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D8544B7C-2827-475F-846A-8427A16E1D15}" srcId="{1BED1B73-3DA8-45AE-B63E-3577EE219CB0}" destId="{ACFC70AF-CB52-480C-A5FD-AD47DE6826B4}" srcOrd="0" destOrd="0" parTransId="{17B53511-052D-4F1A-972F-402493075181}" sibTransId="{630F263F-5FF4-4A79-8EC5-5368430CC0E7}"/>
    <dgm:cxn modelId="{44E376F3-1411-4C94-AC7D-0A033810A80E}" type="presOf" srcId="{6BE9BB7E-D5A6-4071-9866-B64B603FA94F}" destId="{F092C1B9-5F75-48E5-B8EA-55D3AB5B7958}"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E40732B3-64C2-4571-B296-6AED2DF1D8F8}" type="presOf" srcId="{8186C1FE-7A07-4D2D-8836-EBA0C66D19CD}" destId="{92A86431-68EB-4DDD-926D-6CECE8CE5E14}" srcOrd="0" destOrd="2" presId="urn:microsoft.com/office/officeart/2005/8/layout/hList1"/>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D3ED31FD-0961-4905-8469-3AFB8B99846B}" type="presOf" srcId="{ACFC70AF-CB52-480C-A5FD-AD47DE6826B4}" destId="{92A86431-68EB-4DDD-926D-6CECE8CE5E14}"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B132E344-014C-4E68-8D80-44E0EBC4F275}" type="presOf" srcId="{1BED1B73-3DA8-45AE-B63E-3577EE219CB0}" destId="{E19B8C85-A487-44AA-8D9F-C2FAA77AAD4F}" srcOrd="0" destOrd="0" presId="urn:microsoft.com/office/officeart/2005/8/layout/hList1"/>
    <dgm:cxn modelId="{4073FF62-DC7B-4C4D-9BD6-C86266ACE63A}" type="presParOf" srcId="{720E0189-AB8F-4B88-A249-FFEC80E01302}" destId="{8452DF00-0831-49E3-92F2-6C338DB862CC}" srcOrd="0" destOrd="0" presId="urn:microsoft.com/office/officeart/2005/8/layout/hList1"/>
    <dgm:cxn modelId="{4FA97B7D-C1BD-4C35-9C6F-D0BAC9BE4F10}" type="presParOf" srcId="{8452DF00-0831-49E3-92F2-6C338DB862CC}" destId="{73B11C5D-A606-45E5-A9C6-43A03406DC5C}" srcOrd="0" destOrd="0" presId="urn:microsoft.com/office/officeart/2005/8/layout/hList1"/>
    <dgm:cxn modelId="{A7F59AF8-7D9D-4714-B69A-394E2CBC6F4F}" type="presParOf" srcId="{8452DF00-0831-49E3-92F2-6C338DB862CC}" destId="{910B3EA5-6BE9-4F71-A27D-1518FD29E5A9}" srcOrd="1" destOrd="0" presId="urn:microsoft.com/office/officeart/2005/8/layout/hList1"/>
    <dgm:cxn modelId="{FC32E576-EC48-44DD-8909-00D3D5CB7793}" type="presParOf" srcId="{720E0189-AB8F-4B88-A249-FFEC80E01302}" destId="{8F326EE7-EC14-4341-82AC-60A74581FAE3}" srcOrd="1" destOrd="0" presId="urn:microsoft.com/office/officeart/2005/8/layout/hList1"/>
    <dgm:cxn modelId="{2C58936C-9EE7-4840-9DF9-2C6FA2B8AC65}" type="presParOf" srcId="{720E0189-AB8F-4B88-A249-FFEC80E01302}" destId="{30E3C499-D215-4EAE-95C3-1C7ED8B3065B}" srcOrd="2" destOrd="0" presId="urn:microsoft.com/office/officeart/2005/8/layout/hList1"/>
    <dgm:cxn modelId="{D034F09A-09E3-47B6-B4BE-65D079FFCDAA}" type="presParOf" srcId="{30E3C499-D215-4EAE-95C3-1C7ED8B3065B}" destId="{F092C1B9-5F75-48E5-B8EA-55D3AB5B7958}" srcOrd="0" destOrd="0" presId="urn:microsoft.com/office/officeart/2005/8/layout/hList1"/>
    <dgm:cxn modelId="{4EE15535-9F41-4C1F-881C-4CBE717CC1AF}" type="presParOf" srcId="{30E3C499-D215-4EAE-95C3-1C7ED8B3065B}" destId="{8F805E36-3355-409F-9EDA-DFF4286CC605}" srcOrd="1" destOrd="0" presId="urn:microsoft.com/office/officeart/2005/8/layout/hList1"/>
    <dgm:cxn modelId="{40538A41-AF98-4114-9712-AD2D40EC143E}" type="presParOf" srcId="{720E0189-AB8F-4B88-A249-FFEC80E01302}" destId="{608A65A3-E750-49E6-83AB-6D0D48195DFE}" srcOrd="3" destOrd="0" presId="urn:microsoft.com/office/officeart/2005/8/layout/hList1"/>
    <dgm:cxn modelId="{4CCBEF7B-1784-4C41-8494-BE84D99F1B00}" type="presParOf" srcId="{720E0189-AB8F-4B88-A249-FFEC80E01302}" destId="{A361F3A8-41F9-42F6-903A-178A46AE0CC6}" srcOrd="4" destOrd="0" presId="urn:microsoft.com/office/officeart/2005/8/layout/hList1"/>
    <dgm:cxn modelId="{83F13CEC-1B64-474C-8951-E0C4B19626AF}" type="presParOf" srcId="{A361F3A8-41F9-42F6-903A-178A46AE0CC6}" destId="{E19B8C85-A487-44AA-8D9F-C2FAA77AAD4F}" srcOrd="0" destOrd="0" presId="urn:microsoft.com/office/officeart/2005/8/layout/hList1"/>
    <dgm:cxn modelId="{DEA5AEFD-8E13-472E-AE7D-AEC553CDCFAE}"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3.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200" b="1" dirty="0" err="1" smtClean="0">
              <a:solidFill>
                <a:schemeClr val="tx1"/>
              </a:solidFill>
            </a:rPr>
            <a:t>الاصلاح</a:t>
          </a:r>
          <a:endParaRPr lang="fr-FR" sz="3200" b="1" dirty="0">
            <a:solidFill>
              <a:schemeClr val="tx1"/>
            </a:solidFill>
          </a:endParaRPr>
        </a:p>
      </dgm:t>
    </dgm:pt>
    <dgm:pt modelId="{9772E969-2385-4BAA-B0B4-4EEA7059F27D}" type="parTrans" cxnId="{AEF95AB0-EF72-4678-BAF5-90DF44703FD0}">
      <dgm:prSet/>
      <dgm:spPr/>
      <dgm:t>
        <a:bodyPr/>
        <a:lstStyle/>
        <a:p>
          <a:endParaRPr lang="fr-FR" sz="2400" b="1">
            <a:solidFill>
              <a:schemeClr val="tx1"/>
            </a:solidFill>
          </a:endParaRPr>
        </a:p>
      </dgm:t>
    </dgm:pt>
    <dgm:pt modelId="{3B871F77-A0B0-4698-9BBA-7075084ACCCA}" type="sibTrans" cxnId="{AEF95AB0-EF72-4678-BAF5-90DF44703FD0}">
      <dgm:prSet/>
      <dgm:spPr/>
      <dgm:t>
        <a:bodyPr/>
        <a:lstStyle/>
        <a:p>
          <a:endParaRPr lang="fr-FR" sz="2400" b="1">
            <a:solidFill>
              <a:schemeClr val="tx1"/>
            </a:solidFill>
          </a:endParaRPr>
        </a:p>
      </dgm:t>
    </dgm:pt>
    <dgm:pt modelId="{6BE9BB7E-D5A6-4071-9866-B64B603FA94F}">
      <dgm:prSet custT="1"/>
      <dgm:spPr/>
      <dgm:t>
        <a:bodyPr/>
        <a:lstStyle/>
        <a:p>
          <a:r>
            <a:rPr lang="ar-SA" sz="2400" b="1" u="none" dirty="0" smtClean="0">
              <a:solidFill>
                <a:schemeClr val="tx1"/>
              </a:solidFill>
            </a:rPr>
            <a:t>القدرة على التطوير والابتكار</a:t>
          </a:r>
          <a:endParaRPr lang="fr-FR" sz="2400" b="1" u="none" dirty="0">
            <a:solidFill>
              <a:schemeClr val="tx1"/>
            </a:solidFill>
          </a:endParaRPr>
        </a:p>
      </dgm:t>
    </dgm:pt>
    <dgm:pt modelId="{99C2FC1F-8A67-4733-9703-086D49C1C7D8}" type="parTrans" cxnId="{3EE61E72-96BC-4DF7-8A0E-D94702EA2C26}">
      <dgm:prSet/>
      <dgm:spPr/>
      <dgm:t>
        <a:bodyPr/>
        <a:lstStyle/>
        <a:p>
          <a:endParaRPr lang="fr-FR" sz="2400" b="1">
            <a:solidFill>
              <a:schemeClr val="tx1"/>
            </a:solidFill>
          </a:endParaRPr>
        </a:p>
      </dgm:t>
    </dgm:pt>
    <dgm:pt modelId="{69B3F114-2EDA-4756-B0BE-8C0ACBB82DCA}" type="sibTrans" cxnId="{3EE61E72-96BC-4DF7-8A0E-D94702EA2C26}">
      <dgm:prSet/>
      <dgm:spPr/>
      <dgm:t>
        <a:bodyPr/>
        <a:lstStyle/>
        <a:p>
          <a:endParaRPr lang="fr-FR" sz="2400" b="1">
            <a:solidFill>
              <a:schemeClr val="tx1"/>
            </a:solidFill>
          </a:endParaRPr>
        </a:p>
      </dgm:t>
    </dgm:pt>
    <dgm:pt modelId="{68071BB9-12BA-4975-BF48-75CCFAF4CE80}">
      <dgm:prSet custT="1"/>
      <dgm:spPr/>
      <dgm:t>
        <a:bodyPr/>
        <a:lstStyle/>
        <a:p>
          <a:r>
            <a:rPr lang="ar-SA" sz="2400" b="1" u="none" dirty="0" smtClean="0">
              <a:solidFill>
                <a:schemeClr val="tx1"/>
              </a:solidFill>
            </a:rPr>
            <a:t>القدرة على التكيف السريع </a:t>
          </a:r>
          <a:r>
            <a:rPr lang="ar-SA" sz="2400" b="1" u="sng" dirty="0" smtClean="0">
              <a:solidFill>
                <a:schemeClr val="tx1"/>
              </a:solidFill>
            </a:rPr>
            <a:t>مع الأحداث</a:t>
          </a:r>
          <a:endParaRPr lang="fr-FR" sz="2400" b="1" dirty="0">
            <a:solidFill>
              <a:schemeClr val="tx1"/>
            </a:solidFill>
          </a:endParaRPr>
        </a:p>
      </dgm:t>
    </dgm:pt>
    <dgm:pt modelId="{F91C0239-7DC3-472D-BC03-68D9F1B49BC6}" type="parTrans" cxnId="{7FE2BC13-F284-45C2-ADAD-2F54D6069FB6}">
      <dgm:prSet/>
      <dgm:spPr/>
      <dgm:t>
        <a:bodyPr/>
        <a:lstStyle/>
        <a:p>
          <a:endParaRPr lang="fr-FR" sz="2400" b="1">
            <a:solidFill>
              <a:schemeClr val="tx1"/>
            </a:solidFill>
          </a:endParaRPr>
        </a:p>
      </dgm:t>
    </dgm:pt>
    <dgm:pt modelId="{E691DC04-4AA6-4570-B607-80457775EF49}" type="sibTrans" cxnId="{7FE2BC13-F284-45C2-ADAD-2F54D6069FB6}">
      <dgm:prSet/>
      <dgm:spPr/>
      <dgm:t>
        <a:bodyPr/>
        <a:lstStyle/>
        <a:p>
          <a:endParaRPr lang="fr-FR" sz="2400"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400" b="1" dirty="0" smtClean="0">
              <a:solidFill>
                <a:schemeClr val="tx1"/>
              </a:solidFill>
            </a:rPr>
            <a:t>إصلاح ما هو قائم من عيوب</a:t>
          </a:r>
          <a:endParaRPr lang="fr-FR" sz="2400" b="1" dirty="0">
            <a:solidFill>
              <a:schemeClr val="tx1"/>
            </a:solidFill>
          </a:endParaRPr>
        </a:p>
      </dgm:t>
    </dgm:pt>
    <dgm:pt modelId="{17B53511-052D-4F1A-972F-402493075181}" type="parTrans" cxnId="{D8544B7C-2827-475F-846A-8427A16E1D15}">
      <dgm:prSet/>
      <dgm:spPr/>
      <dgm:t>
        <a:bodyPr/>
        <a:lstStyle/>
        <a:p>
          <a:endParaRPr lang="fr-FR" sz="2400" b="1">
            <a:solidFill>
              <a:schemeClr val="tx1"/>
            </a:solidFill>
          </a:endParaRPr>
        </a:p>
      </dgm:t>
    </dgm:pt>
    <dgm:pt modelId="{630F263F-5FF4-4A79-8EC5-5368430CC0E7}" type="sibTrans" cxnId="{D8544B7C-2827-475F-846A-8427A16E1D15}">
      <dgm:prSet/>
      <dgm:spPr/>
      <dgm:t>
        <a:bodyPr/>
        <a:lstStyle/>
        <a:p>
          <a:endParaRPr lang="fr-FR" sz="2400" b="1">
            <a:solidFill>
              <a:schemeClr val="tx1"/>
            </a:solidFill>
          </a:endParaRPr>
        </a:p>
      </dgm:t>
    </dgm:pt>
    <dgm:pt modelId="{54EEFB56-4864-409F-B086-D43F41A0A338}">
      <dgm:prSet custT="1"/>
      <dgm:spPr>
        <a:solidFill>
          <a:srgbClr val="00B0F0">
            <a:alpha val="90000"/>
          </a:srgbClr>
        </a:solidFill>
      </dgm:spPr>
      <dgm:t>
        <a:bodyPr/>
        <a:lstStyle/>
        <a:p>
          <a:pPr rtl="1"/>
          <a:r>
            <a:rPr lang="ar-SA" sz="2400" b="1" dirty="0" smtClean="0">
              <a:solidFill>
                <a:schemeClr val="tx1"/>
              </a:solidFill>
            </a:rPr>
            <a:t>وضع مستقبلي أفضل من الوضع الحالي</a:t>
          </a:r>
          <a:endParaRPr lang="fr-FR" sz="2400" b="1" dirty="0">
            <a:solidFill>
              <a:schemeClr val="tx1"/>
            </a:solidFill>
          </a:endParaRPr>
        </a:p>
      </dgm:t>
    </dgm:pt>
    <dgm:pt modelId="{3A8AABA1-F150-4C40-8D1B-FDAE131253DD}" type="parTrans" cxnId="{E27799AD-11AB-475F-A47C-EF624AC5B166}">
      <dgm:prSet/>
      <dgm:spPr/>
      <dgm:t>
        <a:bodyPr/>
        <a:lstStyle/>
        <a:p>
          <a:endParaRPr lang="fr-FR" sz="2400" b="1">
            <a:solidFill>
              <a:schemeClr val="tx1"/>
            </a:solidFill>
          </a:endParaRPr>
        </a:p>
      </dgm:t>
    </dgm:pt>
    <dgm:pt modelId="{16F41EE8-21DA-4BA3-AB21-56889E7B6AC5}" type="sibTrans" cxnId="{E27799AD-11AB-475F-A47C-EF624AC5B166}">
      <dgm:prSet/>
      <dgm:spPr/>
      <dgm:t>
        <a:bodyPr/>
        <a:lstStyle/>
        <a:p>
          <a:endParaRPr lang="fr-FR" sz="2400" b="1">
            <a:solidFill>
              <a:schemeClr val="tx1"/>
            </a:solidFill>
          </a:endParaRPr>
        </a:p>
      </dgm:t>
    </dgm:pt>
    <dgm:pt modelId="{275B34C2-4AE9-4A86-B658-BCD97209A207}">
      <dgm:prSet custT="1"/>
      <dgm:spPr>
        <a:solidFill>
          <a:srgbClr val="00B0F0">
            <a:alpha val="90000"/>
          </a:srgbClr>
        </a:solidFill>
      </dgm:spPr>
      <dgm:t>
        <a:bodyPr/>
        <a:lstStyle/>
        <a:p>
          <a:pPr rtl="1"/>
          <a:r>
            <a:rPr lang="ar-SA" sz="2400" b="1" dirty="0" smtClean="0">
              <a:solidFill>
                <a:schemeClr val="tx1"/>
              </a:solidFill>
            </a:rPr>
            <a:t>التأقلم والتكيف مع المتغيرات البيئية المحيطة</a:t>
          </a:r>
          <a:endParaRPr lang="fr-FR" sz="2400" b="1" dirty="0">
            <a:solidFill>
              <a:schemeClr val="tx1"/>
            </a:solidFill>
          </a:endParaRPr>
        </a:p>
      </dgm:t>
    </dgm:pt>
    <dgm:pt modelId="{1C5A5109-1F56-4F0E-9BD5-2BD82D3B2037}" type="parTrans" cxnId="{71D0301E-2C57-4E1C-A907-400B52775BD4}">
      <dgm:prSet/>
      <dgm:spPr/>
      <dgm:t>
        <a:bodyPr/>
        <a:lstStyle/>
        <a:p>
          <a:endParaRPr lang="fr-FR" sz="2400" b="1">
            <a:solidFill>
              <a:schemeClr val="tx1"/>
            </a:solidFill>
          </a:endParaRPr>
        </a:p>
      </dgm:t>
    </dgm:pt>
    <dgm:pt modelId="{607E1BE9-B4D4-495F-940C-6C185A709F6B}" type="sibTrans" cxnId="{71D0301E-2C57-4E1C-A907-400B52775BD4}">
      <dgm:prSet/>
      <dgm:spPr/>
      <dgm:t>
        <a:bodyPr/>
        <a:lstStyle/>
        <a:p>
          <a:endParaRPr lang="fr-FR" sz="2400" b="1">
            <a:solidFill>
              <a:schemeClr val="tx1"/>
            </a:solidFill>
          </a:endParaRPr>
        </a:p>
      </dgm:t>
    </dgm:pt>
    <dgm:pt modelId="{8186C1FE-7A07-4D2D-8836-EBA0C66D19CD}">
      <dgm:prSet custT="1"/>
      <dgm:spPr>
        <a:solidFill>
          <a:srgbClr val="00B0F0">
            <a:alpha val="90000"/>
          </a:srgbClr>
        </a:solidFill>
        <a:ln>
          <a:solidFill>
            <a:schemeClr val="accent2">
              <a:alpha val="90000"/>
            </a:schemeClr>
          </a:solidFill>
        </a:ln>
      </dgm:spPr>
      <dgm:t>
        <a:bodyPr/>
        <a:lstStyle/>
        <a:p>
          <a:pPr rtl="1"/>
          <a:endParaRPr lang="fr-FR" sz="2400" b="1" dirty="0">
            <a:solidFill>
              <a:schemeClr val="tx1"/>
            </a:solidFill>
          </a:endParaRPr>
        </a:p>
      </dgm:t>
    </dgm:pt>
    <dgm:pt modelId="{EFDF5BC3-561A-4AC1-BEA8-FA3670ED2859}" type="parTrans" cxnId="{AC7D808F-1C00-4483-B845-BAF1EBF955BD}">
      <dgm:prSet/>
      <dgm:spPr/>
      <dgm:t>
        <a:bodyPr/>
        <a:lstStyle/>
        <a:p>
          <a:endParaRPr lang="fr-FR" sz="2400" b="1">
            <a:solidFill>
              <a:schemeClr val="tx1"/>
            </a:solidFill>
          </a:endParaRPr>
        </a:p>
      </dgm:t>
    </dgm:pt>
    <dgm:pt modelId="{005A1E97-A4CD-41D7-B18B-9F29BCA54F38}" type="sibTrans" cxnId="{AC7D808F-1C00-4483-B845-BAF1EBF955BD}">
      <dgm:prSet/>
      <dgm:spPr/>
      <dgm:t>
        <a:bodyPr/>
        <a:lstStyle/>
        <a:p>
          <a:endParaRPr lang="fr-FR" sz="2400" b="1">
            <a:solidFill>
              <a:schemeClr val="tx1"/>
            </a:solidFill>
          </a:endParaRPr>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400" b="1" dirty="0">
            <a:solidFill>
              <a:schemeClr val="tx1"/>
            </a:solidFill>
          </a:endParaRPr>
        </a:p>
      </dgm:t>
    </dgm:pt>
    <dgm:pt modelId="{0FD44669-3925-41A5-B44E-4C9616F2BC6A}" type="parTrans" cxnId="{69E7A6C2-343B-46B7-84D9-77C0A9C7219D}">
      <dgm:prSet/>
      <dgm:spPr/>
      <dgm:t>
        <a:bodyPr/>
        <a:lstStyle/>
        <a:p>
          <a:endParaRPr lang="fr-FR" sz="2400" b="1">
            <a:solidFill>
              <a:schemeClr val="tx1"/>
            </a:solidFill>
          </a:endParaRPr>
        </a:p>
      </dgm:t>
    </dgm:pt>
    <dgm:pt modelId="{F4665701-FA9E-4DD6-A18F-3655FE4C3967}" type="sibTrans" cxnId="{69E7A6C2-343B-46B7-84D9-77C0A9C7219D}">
      <dgm:prSet/>
      <dgm:spPr/>
      <dgm:t>
        <a:bodyPr/>
        <a:lstStyle/>
        <a:p>
          <a:endParaRPr lang="fr-FR" sz="2400" b="1">
            <a:solidFill>
              <a:schemeClr val="tx1"/>
            </a:solidFill>
          </a:endParaRPr>
        </a:p>
      </dgm:t>
    </dgm:pt>
    <dgm:pt modelId="{EE684228-FA50-4B18-8D9B-10F579BBF345}">
      <dgm:prSet custT="1"/>
      <dgm:spPr/>
      <dgm:t>
        <a:bodyPr/>
        <a:lstStyle/>
        <a:p>
          <a:r>
            <a:rPr lang="ar-DZ" sz="3200" b="1" dirty="0" smtClean="0">
              <a:solidFill>
                <a:schemeClr val="tx1"/>
              </a:solidFill>
            </a:rPr>
            <a:t>الرشد</a:t>
          </a:r>
          <a:endParaRPr lang="fr-FR" sz="3200" b="1" dirty="0">
            <a:solidFill>
              <a:schemeClr val="tx1"/>
            </a:solidFill>
          </a:endParaRPr>
        </a:p>
      </dgm:t>
    </dgm:pt>
    <dgm:pt modelId="{FEAAED39-CD09-4852-AD29-5550F77F02BE}" type="parTrans" cxnId="{11086F02-89B0-4201-8431-181CB4B113EF}">
      <dgm:prSet/>
      <dgm:spPr/>
      <dgm:t>
        <a:bodyPr/>
        <a:lstStyle/>
        <a:p>
          <a:endParaRPr lang="fr-FR" sz="2400" b="1">
            <a:solidFill>
              <a:schemeClr val="tx1"/>
            </a:solidFill>
          </a:endParaRPr>
        </a:p>
      </dgm:t>
    </dgm:pt>
    <dgm:pt modelId="{CCC3BAC1-F217-4D31-AD3B-49CEA4F1B582}" type="sibTrans" cxnId="{11086F02-89B0-4201-8431-181CB4B113EF}">
      <dgm:prSet/>
      <dgm:spPr/>
      <dgm:t>
        <a:bodyPr/>
        <a:lstStyle/>
        <a:p>
          <a:endParaRPr lang="fr-FR" sz="2400" b="1">
            <a:solidFill>
              <a:schemeClr val="tx1"/>
            </a:solidFill>
          </a:endParaRPr>
        </a:p>
      </dgm:t>
    </dgm:pt>
    <dgm:pt modelId="{442B5159-3299-4D9F-B693-CE313DAC51B8}">
      <dgm:prSet custT="1"/>
      <dgm:spPr/>
      <dgm:t>
        <a:bodyPr/>
        <a:lstStyle/>
        <a:p>
          <a:pPr algn="just" rtl="1"/>
          <a:r>
            <a:rPr lang="ar-SA" sz="2400" b="1" dirty="0" smtClean="0">
              <a:solidFill>
                <a:schemeClr val="tx1"/>
              </a:solidFill>
            </a:rPr>
            <a:t>التكاليف أقل من الفوائد والعوائد المترتبة على التغيير التنظيمي</a:t>
          </a:r>
          <a:endParaRPr lang="fr-FR" sz="2400" b="1" dirty="0">
            <a:solidFill>
              <a:schemeClr val="tx1"/>
            </a:solidFill>
          </a:endParaRPr>
        </a:p>
      </dgm:t>
    </dgm:pt>
    <dgm:pt modelId="{8E9E4846-975F-41AC-B549-0B1E636BE99B}" type="parTrans" cxnId="{8AE54C4D-3155-4C21-8430-821C62CD9BDE}">
      <dgm:prSet/>
      <dgm:spPr/>
      <dgm:t>
        <a:bodyPr/>
        <a:lstStyle/>
        <a:p>
          <a:endParaRPr lang="fr-FR" sz="2400" b="1">
            <a:solidFill>
              <a:schemeClr val="tx1"/>
            </a:solidFill>
          </a:endParaRPr>
        </a:p>
      </dgm:t>
    </dgm:pt>
    <dgm:pt modelId="{163016CA-43E0-4CDC-9767-2B7843F045BC}" type="sibTrans" cxnId="{8AE54C4D-3155-4C21-8430-821C62CD9BDE}">
      <dgm:prSet/>
      <dgm:spPr/>
      <dgm:t>
        <a:bodyPr/>
        <a:lstStyle/>
        <a:p>
          <a:endParaRPr lang="fr-FR" sz="2400" b="1">
            <a:solidFill>
              <a:schemeClr val="tx1"/>
            </a:solidFill>
          </a:endParaRPr>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4">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4">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4" custScaleY="12190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4">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73A6CE16-4308-4143-8101-2CF174082CE6}" type="pres">
      <dgm:prSet presAssocID="{EE684228-FA50-4B18-8D9B-10F579BBF345}" presName="composite" presStyleCnt="0"/>
      <dgm:spPr/>
    </dgm:pt>
    <dgm:pt modelId="{6E0D0474-8EE0-40D9-8079-046E82490BA3}" type="pres">
      <dgm:prSet presAssocID="{EE684228-FA50-4B18-8D9B-10F579BBF345}" presName="parTx" presStyleLbl="alignNode1" presStyleIdx="2" presStyleCnt="4">
        <dgm:presLayoutVars>
          <dgm:chMax val="0"/>
          <dgm:chPref val="0"/>
          <dgm:bulletEnabled val="1"/>
        </dgm:presLayoutVars>
      </dgm:prSet>
      <dgm:spPr/>
      <dgm:t>
        <a:bodyPr/>
        <a:lstStyle/>
        <a:p>
          <a:endParaRPr lang="fr-FR"/>
        </a:p>
      </dgm:t>
    </dgm:pt>
    <dgm:pt modelId="{5219E2AD-CA28-49D7-8C2C-542CAE899928}" type="pres">
      <dgm:prSet presAssocID="{EE684228-FA50-4B18-8D9B-10F579BBF345}" presName="desTx" presStyleLbl="alignAccFollowNode1" presStyleIdx="2" presStyleCnt="4">
        <dgm:presLayoutVars>
          <dgm:bulletEnabled val="1"/>
        </dgm:presLayoutVars>
      </dgm:prSet>
      <dgm:spPr/>
      <dgm:t>
        <a:bodyPr/>
        <a:lstStyle/>
        <a:p>
          <a:endParaRPr lang="fr-FR"/>
        </a:p>
      </dgm:t>
    </dgm:pt>
    <dgm:pt modelId="{2AC9E2D6-4F34-4A4C-9E79-FEC7F947BC69}" type="pres">
      <dgm:prSet presAssocID="{CCC3BAC1-F217-4D31-AD3B-49CEA4F1B582}"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3" presStyleCnt="4">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3" presStyleCnt="4" custLinFactNeighborY="1100">
        <dgm:presLayoutVars>
          <dgm:bulletEnabled val="1"/>
        </dgm:presLayoutVars>
      </dgm:prSet>
      <dgm:spPr/>
      <dgm:t>
        <a:bodyPr/>
        <a:lstStyle/>
        <a:p>
          <a:endParaRPr lang="fr-FR"/>
        </a:p>
      </dgm:t>
    </dgm:pt>
  </dgm:ptLst>
  <dgm:cxnLst>
    <dgm:cxn modelId="{667355CD-19DD-4860-AA2A-2CFE24CA66C5}" type="presOf" srcId="{6BE9BB7E-D5A6-4071-9866-B64B603FA94F}" destId="{F092C1B9-5F75-48E5-B8EA-55D3AB5B7958}" srcOrd="0" destOrd="0" presId="urn:microsoft.com/office/officeart/2005/8/layout/hList1"/>
    <dgm:cxn modelId="{64B06DAB-F2D5-4946-9077-263329C28B07}" type="presOf" srcId="{442B5159-3299-4D9F-B693-CE313DAC51B8}" destId="{5219E2AD-CA28-49D7-8C2C-542CAE899928}" srcOrd="0" destOrd="0" presId="urn:microsoft.com/office/officeart/2005/8/layout/hList1"/>
    <dgm:cxn modelId="{8F6A013E-C0F1-45A8-94AC-F4AD032FDAF7}" type="presOf" srcId="{D13C0C02-53FF-4F6F-82EA-9DEC839EAB06}" destId="{720E0189-AB8F-4B88-A249-FFEC80E01302}"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CFC44E35-9C13-4C45-9732-EBF5A8002D11}" type="presOf" srcId="{05056B88-6DE7-49ED-AFDA-459C68AEF62B}" destId="{92A86431-68EB-4DDD-926D-6CECE8CE5E14}" srcOrd="0" destOrd="1" presId="urn:microsoft.com/office/officeart/2005/8/layout/hList1"/>
    <dgm:cxn modelId="{B26DD524-3325-4925-85DF-83C06B69B60F}" type="presOf" srcId="{ACFC70AF-CB52-480C-A5FD-AD47DE6826B4}" destId="{92A86431-68EB-4DDD-926D-6CECE8CE5E14}" srcOrd="0" destOrd="0" presId="urn:microsoft.com/office/officeart/2005/8/layout/hList1"/>
    <dgm:cxn modelId="{FAD0000E-B920-4EEF-AA2E-5B10D6EFB33C}" type="presOf" srcId="{1BED1B73-3DA8-45AE-B63E-3577EE219CB0}" destId="{E19B8C85-A487-44AA-8D9F-C2FAA77AAD4F}"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11086F02-89B0-4201-8431-181CB4B113EF}" srcId="{D13C0C02-53FF-4F6F-82EA-9DEC839EAB06}" destId="{EE684228-FA50-4B18-8D9B-10F579BBF345}" srcOrd="2" destOrd="0" parTransId="{FEAAED39-CD09-4852-AD29-5550F77F02BE}" sibTransId="{CCC3BAC1-F217-4D31-AD3B-49CEA4F1B582}"/>
    <dgm:cxn modelId="{AEF95AB0-EF72-4678-BAF5-90DF44703FD0}" srcId="{D13C0C02-53FF-4F6F-82EA-9DEC839EAB06}" destId="{1BED1B73-3DA8-45AE-B63E-3577EE219CB0}" srcOrd="3" destOrd="0" parTransId="{9772E969-2385-4BAA-B0B4-4EEA7059F27D}" sibTransId="{3B871F77-A0B0-4698-9BBA-7075084ACCCA}"/>
    <dgm:cxn modelId="{F53F5D3E-F895-47E6-ABF3-8C0FFF6D838D}" type="presOf" srcId="{EE684228-FA50-4B18-8D9B-10F579BBF345}" destId="{6E0D0474-8EE0-40D9-8079-046E82490BA3}" srcOrd="0" destOrd="0" presId="urn:microsoft.com/office/officeart/2005/8/layout/hList1"/>
    <dgm:cxn modelId="{D8544B7C-2827-475F-846A-8427A16E1D15}" srcId="{1BED1B73-3DA8-45AE-B63E-3577EE219CB0}" destId="{ACFC70AF-CB52-480C-A5FD-AD47DE6826B4}" srcOrd="0" destOrd="0" parTransId="{17B53511-052D-4F1A-972F-402493075181}" sibTransId="{630F263F-5FF4-4A79-8EC5-5368430CC0E7}"/>
    <dgm:cxn modelId="{3BC8359C-75F5-44B3-B122-33673EB8855B}" type="presOf" srcId="{275B34C2-4AE9-4A86-B658-BCD97209A207}" destId="{910B3EA5-6BE9-4F71-A27D-1518FD29E5A9}" srcOrd="0" destOrd="0" presId="urn:microsoft.com/office/officeart/2005/8/layout/hList1"/>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8AE54C4D-3155-4C21-8430-821C62CD9BDE}" srcId="{EE684228-FA50-4B18-8D9B-10F579BBF345}" destId="{442B5159-3299-4D9F-B693-CE313DAC51B8}" srcOrd="0" destOrd="0" parTransId="{8E9E4846-975F-41AC-B549-0B1E636BE99B}" sibTransId="{163016CA-43E0-4CDC-9767-2B7843F045BC}"/>
    <dgm:cxn modelId="{71D0301E-2C57-4E1C-A907-400B52775BD4}" srcId="{68071BB9-12BA-4975-BF48-75CCFAF4CE80}" destId="{275B34C2-4AE9-4A86-B658-BCD97209A207}" srcOrd="0" destOrd="0" parTransId="{1C5A5109-1F56-4F0E-9BD5-2BD82D3B2037}" sibTransId="{607E1BE9-B4D4-495F-940C-6C185A709F6B}"/>
    <dgm:cxn modelId="{35FBBDC8-89EB-4912-88BE-8E0ED7579A2B}" type="presOf" srcId="{68071BB9-12BA-4975-BF48-75CCFAF4CE80}" destId="{73B11C5D-A606-45E5-A9C6-43A03406DC5C}"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76620BAD-74FA-46EF-9213-B7B55C115CF4}" type="presOf" srcId="{54EEFB56-4864-409F-B086-D43F41A0A338}" destId="{8F805E36-3355-409F-9EDA-DFF4286CC605}" srcOrd="0" destOrd="0" presId="urn:microsoft.com/office/officeart/2005/8/layout/hList1"/>
    <dgm:cxn modelId="{3A3015D3-817B-42DA-8A48-7E29A3162E0C}" type="presOf" srcId="{8186C1FE-7A07-4D2D-8836-EBA0C66D19CD}" destId="{92A86431-68EB-4DDD-926D-6CECE8CE5E14}" srcOrd="0" destOrd="2" presId="urn:microsoft.com/office/officeart/2005/8/layout/hList1"/>
    <dgm:cxn modelId="{3B2B3F11-030A-47B7-83D7-A53700F35949}" type="presParOf" srcId="{720E0189-AB8F-4B88-A249-FFEC80E01302}" destId="{8452DF00-0831-49E3-92F2-6C338DB862CC}" srcOrd="0" destOrd="0" presId="urn:microsoft.com/office/officeart/2005/8/layout/hList1"/>
    <dgm:cxn modelId="{37EB0DE5-4A19-48F1-A24D-B9B858AAEA4F}" type="presParOf" srcId="{8452DF00-0831-49E3-92F2-6C338DB862CC}" destId="{73B11C5D-A606-45E5-A9C6-43A03406DC5C}" srcOrd="0" destOrd="0" presId="urn:microsoft.com/office/officeart/2005/8/layout/hList1"/>
    <dgm:cxn modelId="{9CAE166B-533E-47D2-992B-94BEE7CB8104}" type="presParOf" srcId="{8452DF00-0831-49E3-92F2-6C338DB862CC}" destId="{910B3EA5-6BE9-4F71-A27D-1518FD29E5A9}" srcOrd="1" destOrd="0" presId="urn:microsoft.com/office/officeart/2005/8/layout/hList1"/>
    <dgm:cxn modelId="{2925B467-435A-4CAD-A826-593BB3B0265A}" type="presParOf" srcId="{720E0189-AB8F-4B88-A249-FFEC80E01302}" destId="{8F326EE7-EC14-4341-82AC-60A74581FAE3}" srcOrd="1" destOrd="0" presId="urn:microsoft.com/office/officeart/2005/8/layout/hList1"/>
    <dgm:cxn modelId="{E5A5E069-3B61-4625-A7DF-04283245959D}" type="presParOf" srcId="{720E0189-AB8F-4B88-A249-FFEC80E01302}" destId="{30E3C499-D215-4EAE-95C3-1C7ED8B3065B}" srcOrd="2" destOrd="0" presId="urn:microsoft.com/office/officeart/2005/8/layout/hList1"/>
    <dgm:cxn modelId="{6B543864-E431-4204-88AF-E93414299CBA}" type="presParOf" srcId="{30E3C499-D215-4EAE-95C3-1C7ED8B3065B}" destId="{F092C1B9-5F75-48E5-B8EA-55D3AB5B7958}" srcOrd="0" destOrd="0" presId="urn:microsoft.com/office/officeart/2005/8/layout/hList1"/>
    <dgm:cxn modelId="{78E47366-55DF-49A8-AA84-A72AB620A823}" type="presParOf" srcId="{30E3C499-D215-4EAE-95C3-1C7ED8B3065B}" destId="{8F805E36-3355-409F-9EDA-DFF4286CC605}" srcOrd="1" destOrd="0" presId="urn:microsoft.com/office/officeart/2005/8/layout/hList1"/>
    <dgm:cxn modelId="{6009AFAE-E8D0-45E0-A800-D8ABF34857C0}" type="presParOf" srcId="{720E0189-AB8F-4B88-A249-FFEC80E01302}" destId="{608A65A3-E750-49E6-83AB-6D0D48195DFE}" srcOrd="3" destOrd="0" presId="urn:microsoft.com/office/officeart/2005/8/layout/hList1"/>
    <dgm:cxn modelId="{35720C23-79BB-473F-BBC0-28C9D0168048}" type="presParOf" srcId="{720E0189-AB8F-4B88-A249-FFEC80E01302}" destId="{73A6CE16-4308-4143-8101-2CF174082CE6}" srcOrd="4" destOrd="0" presId="urn:microsoft.com/office/officeart/2005/8/layout/hList1"/>
    <dgm:cxn modelId="{B1786434-8A43-4B52-9A04-64F57378907D}" type="presParOf" srcId="{73A6CE16-4308-4143-8101-2CF174082CE6}" destId="{6E0D0474-8EE0-40D9-8079-046E82490BA3}" srcOrd="0" destOrd="0" presId="urn:microsoft.com/office/officeart/2005/8/layout/hList1"/>
    <dgm:cxn modelId="{F6EE6A74-EFE9-4B4B-9ACD-FD044F949AA2}" type="presParOf" srcId="{73A6CE16-4308-4143-8101-2CF174082CE6}" destId="{5219E2AD-CA28-49D7-8C2C-542CAE899928}" srcOrd="1" destOrd="0" presId="urn:microsoft.com/office/officeart/2005/8/layout/hList1"/>
    <dgm:cxn modelId="{DAFD52A3-C1E8-4C1E-8611-F9ED0BB23D43}" type="presParOf" srcId="{720E0189-AB8F-4B88-A249-FFEC80E01302}" destId="{2AC9E2D6-4F34-4A4C-9E79-FEC7F947BC69}" srcOrd="5" destOrd="0" presId="urn:microsoft.com/office/officeart/2005/8/layout/hList1"/>
    <dgm:cxn modelId="{5DBB18A4-40FE-450E-939D-BC0AAD36A2A8}" type="presParOf" srcId="{720E0189-AB8F-4B88-A249-FFEC80E01302}" destId="{A361F3A8-41F9-42F6-903A-178A46AE0CC6}" srcOrd="6" destOrd="0" presId="urn:microsoft.com/office/officeart/2005/8/layout/hList1"/>
    <dgm:cxn modelId="{67775003-ACD8-4735-8D11-64603F5F04A2}" type="presParOf" srcId="{A361F3A8-41F9-42F6-903A-178A46AE0CC6}" destId="{E19B8C85-A487-44AA-8D9F-C2FAA77AAD4F}" srcOrd="0" destOrd="0" presId="urn:microsoft.com/office/officeart/2005/8/layout/hList1"/>
    <dgm:cxn modelId="{67C33663-9E13-4F86-9CF2-37CAE67015EB}"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4.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3600" b="1" dirty="0" smtClean="0">
              <a:solidFill>
                <a:schemeClr val="tx1"/>
              </a:solidFill>
            </a:rPr>
            <a:t>التفويض</a:t>
          </a:r>
          <a:endParaRPr lang="fr-FR" sz="3600" b="1" dirty="0">
            <a:solidFill>
              <a:schemeClr val="tx1"/>
            </a:solidFill>
          </a:endParaRPr>
        </a:p>
      </dgm:t>
    </dgm:pt>
    <dgm:pt modelId="{9772E969-2385-4BAA-B0B4-4EEA7059F27D}" type="parTrans" cxnId="{AEF95AB0-EF72-4678-BAF5-90DF44703FD0}">
      <dgm:prSet/>
      <dgm:spPr/>
      <dgm:t>
        <a:bodyPr/>
        <a:lstStyle/>
        <a:p>
          <a:endParaRPr lang="fr-FR" b="1">
            <a:solidFill>
              <a:schemeClr val="tx1"/>
            </a:solidFill>
          </a:endParaRPr>
        </a:p>
      </dgm:t>
    </dgm:pt>
    <dgm:pt modelId="{3B871F77-A0B0-4698-9BBA-7075084ACCCA}" type="sibTrans" cxnId="{AEF95AB0-EF72-4678-BAF5-90DF44703FD0}">
      <dgm:prSet/>
      <dgm:spPr/>
      <dgm:t>
        <a:bodyPr/>
        <a:lstStyle/>
        <a:p>
          <a:endParaRPr lang="fr-FR" b="1">
            <a:solidFill>
              <a:schemeClr val="tx1"/>
            </a:solidFill>
          </a:endParaRPr>
        </a:p>
      </dgm:t>
    </dgm:pt>
    <dgm:pt modelId="{6BE9BB7E-D5A6-4071-9866-B64B603FA94F}">
      <dgm:prSet/>
      <dgm:spPr/>
      <dgm:t>
        <a:bodyPr/>
        <a:lstStyle/>
        <a:p>
          <a:r>
            <a:rPr lang="ar-DZ" b="1" dirty="0" smtClean="0">
              <a:solidFill>
                <a:schemeClr val="tx1"/>
              </a:solidFill>
            </a:rPr>
            <a:t>التعاون</a:t>
          </a:r>
          <a:endParaRPr lang="fr-FR" b="1" dirty="0">
            <a:solidFill>
              <a:schemeClr val="tx1"/>
            </a:solidFill>
          </a:endParaRPr>
        </a:p>
      </dgm:t>
    </dgm:pt>
    <dgm:pt modelId="{99C2FC1F-8A67-4733-9703-086D49C1C7D8}" type="parTrans" cxnId="{3EE61E72-96BC-4DF7-8A0E-D94702EA2C26}">
      <dgm:prSet/>
      <dgm:spPr/>
      <dgm:t>
        <a:bodyPr/>
        <a:lstStyle/>
        <a:p>
          <a:endParaRPr lang="fr-FR" b="1">
            <a:solidFill>
              <a:schemeClr val="tx1"/>
            </a:solidFill>
          </a:endParaRPr>
        </a:p>
      </dgm:t>
    </dgm:pt>
    <dgm:pt modelId="{69B3F114-2EDA-4756-B0BE-8C0ACBB82DCA}" type="sibTrans" cxnId="{3EE61E72-96BC-4DF7-8A0E-D94702EA2C26}">
      <dgm:prSet/>
      <dgm:spPr/>
      <dgm:t>
        <a:bodyPr/>
        <a:lstStyle/>
        <a:p>
          <a:endParaRPr lang="fr-FR" b="1">
            <a:solidFill>
              <a:schemeClr val="tx1"/>
            </a:solidFill>
          </a:endParaRPr>
        </a:p>
      </dgm:t>
    </dgm:pt>
    <dgm:pt modelId="{68071BB9-12BA-4975-BF48-75CCFAF4CE80}">
      <dgm:prSet/>
      <dgm:spPr/>
      <dgm:t>
        <a:bodyPr/>
        <a:lstStyle/>
        <a:p>
          <a:r>
            <a:rPr lang="ar-DZ" b="1" dirty="0" smtClean="0">
              <a:solidFill>
                <a:schemeClr val="tx1"/>
              </a:solidFill>
            </a:rPr>
            <a:t>المشاركة</a:t>
          </a:r>
          <a:endParaRPr lang="fr-FR" b="1" dirty="0">
            <a:solidFill>
              <a:schemeClr val="tx1"/>
            </a:solidFill>
          </a:endParaRPr>
        </a:p>
      </dgm:t>
    </dgm:pt>
    <dgm:pt modelId="{F91C0239-7DC3-472D-BC03-68D9F1B49BC6}" type="parTrans" cxnId="{7FE2BC13-F284-45C2-ADAD-2F54D6069FB6}">
      <dgm:prSet/>
      <dgm:spPr/>
      <dgm:t>
        <a:bodyPr/>
        <a:lstStyle/>
        <a:p>
          <a:endParaRPr lang="fr-FR" b="1">
            <a:solidFill>
              <a:schemeClr val="tx1"/>
            </a:solidFill>
          </a:endParaRPr>
        </a:p>
      </dgm:t>
    </dgm:pt>
    <dgm:pt modelId="{E691DC04-4AA6-4570-B607-80457775EF49}" type="sibTrans" cxnId="{7FE2BC13-F284-45C2-ADAD-2F54D6069FB6}">
      <dgm:prSet/>
      <dgm:spPr/>
      <dgm:t>
        <a:bodyPr/>
        <a:lstStyle/>
        <a:p>
          <a:endParaRPr lang="fr-FR"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إقناع العاملين بالحاجة إلى التغيير </a:t>
          </a:r>
          <a:endParaRPr lang="fr-FR" sz="2800" b="1" dirty="0">
            <a:solidFill>
              <a:schemeClr val="tx1"/>
            </a:solidFill>
          </a:endParaRPr>
        </a:p>
      </dgm:t>
    </dgm:pt>
    <dgm:pt modelId="{17B53511-052D-4F1A-972F-402493075181}" type="parTrans" cxnId="{D8544B7C-2827-475F-846A-8427A16E1D15}">
      <dgm:prSet/>
      <dgm:spPr/>
      <dgm:t>
        <a:bodyPr/>
        <a:lstStyle/>
        <a:p>
          <a:endParaRPr lang="fr-FR" b="1">
            <a:solidFill>
              <a:schemeClr val="tx1"/>
            </a:solidFill>
          </a:endParaRPr>
        </a:p>
      </dgm:t>
    </dgm:pt>
    <dgm:pt modelId="{630F263F-5FF4-4A79-8EC5-5368430CC0E7}" type="sibTrans" cxnId="{D8544B7C-2827-475F-846A-8427A16E1D15}">
      <dgm:prSet/>
      <dgm:spPr/>
      <dgm:t>
        <a:bodyPr/>
        <a:lstStyle/>
        <a:p>
          <a:endParaRPr lang="fr-FR" b="1">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إشراك تام للموظفين في تحيد ما يجب تغييره</a:t>
          </a:r>
          <a:endParaRPr lang="fr-FR" sz="3200" b="1" dirty="0">
            <a:solidFill>
              <a:schemeClr val="tx1"/>
            </a:solidFill>
          </a:endParaRPr>
        </a:p>
      </dgm:t>
    </dgm:pt>
    <dgm:pt modelId="{3A8AABA1-F150-4C40-8D1B-FDAE131253DD}" type="parTrans" cxnId="{E27799AD-11AB-475F-A47C-EF624AC5B166}">
      <dgm:prSet/>
      <dgm:spPr/>
      <dgm:t>
        <a:bodyPr/>
        <a:lstStyle/>
        <a:p>
          <a:endParaRPr lang="fr-FR" b="1">
            <a:solidFill>
              <a:schemeClr val="tx1"/>
            </a:solidFill>
          </a:endParaRPr>
        </a:p>
      </dgm:t>
    </dgm:pt>
    <dgm:pt modelId="{16F41EE8-21DA-4BA3-AB21-56889E7B6AC5}" type="sibTrans" cxnId="{E27799AD-11AB-475F-A47C-EF624AC5B166}">
      <dgm:prSet/>
      <dgm:spPr/>
      <dgm:t>
        <a:bodyPr/>
        <a:lstStyle/>
        <a:p>
          <a:endParaRPr lang="fr-FR" b="1">
            <a:solidFill>
              <a:schemeClr val="tx1"/>
            </a:solidFill>
          </a:endParaRPr>
        </a:p>
      </dgm:t>
    </dgm:pt>
    <dgm:pt modelId="{275B34C2-4AE9-4A86-B658-BCD97209A207}">
      <dgm:prSet custT="1"/>
      <dgm:spPr>
        <a:solidFill>
          <a:srgbClr val="00B0F0">
            <a:alpha val="90000"/>
          </a:srgbClr>
        </a:solidFill>
      </dgm:spPr>
      <dgm:t>
        <a:bodyPr/>
        <a:lstStyle/>
        <a:p>
          <a:pPr rtl="1"/>
          <a:r>
            <a:rPr lang="ar-SA" sz="2800" b="1" dirty="0" smtClean="0"/>
            <a:t>استشارة أو تعاون محدود للعاملين في بعض أوجه التغيير لتحقيق التزامهم</a:t>
          </a:r>
          <a:endParaRPr lang="fr-FR" sz="2800" b="1" dirty="0">
            <a:solidFill>
              <a:schemeClr val="tx1"/>
            </a:solidFill>
          </a:endParaRPr>
        </a:p>
      </dgm:t>
    </dgm:pt>
    <dgm:pt modelId="{1C5A5109-1F56-4F0E-9BD5-2BD82D3B2037}" type="parTrans" cxnId="{71D0301E-2C57-4E1C-A907-400B52775BD4}">
      <dgm:prSet/>
      <dgm:spPr/>
      <dgm:t>
        <a:bodyPr/>
        <a:lstStyle/>
        <a:p>
          <a:endParaRPr lang="fr-FR" b="1">
            <a:solidFill>
              <a:schemeClr val="tx1"/>
            </a:solidFill>
          </a:endParaRPr>
        </a:p>
      </dgm:t>
    </dgm:pt>
    <dgm:pt modelId="{607E1BE9-B4D4-495F-940C-6C185A709F6B}" type="sibTrans" cxnId="{71D0301E-2C57-4E1C-A907-400B52775BD4}">
      <dgm:prSet/>
      <dgm:spPr/>
      <dgm:t>
        <a:bodyPr/>
        <a:lstStyle/>
        <a:p>
          <a:endParaRPr lang="fr-FR" b="1">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b="1"/>
        </a:p>
      </dgm:t>
    </dgm:pt>
    <dgm:pt modelId="{005A1E97-A4CD-41D7-B18B-9F29BCA54F38}" type="sibTrans" cxnId="{AC7D808F-1C00-4483-B845-BAF1EBF955BD}">
      <dgm:prSet/>
      <dgm:spPr/>
      <dgm:t>
        <a:bodyPr/>
        <a:lstStyle/>
        <a:p>
          <a:endParaRPr lang="fr-FR" b="1"/>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b="1"/>
        </a:p>
      </dgm:t>
    </dgm:pt>
    <dgm:pt modelId="{F4665701-FA9E-4DD6-A18F-3655FE4C3967}" type="sibTrans" cxnId="{69E7A6C2-343B-46B7-84D9-77C0A9C7219D}">
      <dgm:prSet/>
      <dgm:spPr/>
      <dgm:t>
        <a:bodyPr/>
        <a:lstStyle/>
        <a:p>
          <a:endParaRPr lang="fr-FR" b="1"/>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8452DF00-0831-49E3-92F2-6C338DB862CC}" type="pres">
      <dgm:prSet presAssocID="{68071BB9-12BA-4975-BF48-75CCFAF4CE80}" presName="composite" presStyleCnt="0"/>
      <dgm:spPr/>
    </dgm:pt>
    <dgm:pt modelId="{73B11C5D-A606-45E5-A9C6-43A03406DC5C}" type="pres">
      <dgm:prSet presAssocID="{68071BB9-12BA-4975-BF48-75CCFAF4CE80}" presName="parTx" presStyleLbl="alignNode1" presStyleIdx="0" presStyleCnt="3">
        <dgm:presLayoutVars>
          <dgm:chMax val="0"/>
          <dgm:chPref val="0"/>
          <dgm:bulletEnabled val="1"/>
        </dgm:presLayoutVars>
      </dgm:prSet>
      <dgm:spPr/>
      <dgm:t>
        <a:bodyPr/>
        <a:lstStyle/>
        <a:p>
          <a:endParaRPr lang="fr-FR"/>
        </a:p>
      </dgm:t>
    </dgm:pt>
    <dgm:pt modelId="{910B3EA5-6BE9-4F71-A27D-1518FD29E5A9}" type="pres">
      <dgm:prSet presAssocID="{68071BB9-12BA-4975-BF48-75CCFAF4CE80}" presName="desTx" presStyleLbl="alignAccFollowNode1" presStyleIdx="0" presStyleCnt="3">
        <dgm:presLayoutVars>
          <dgm:bulletEnabled val="1"/>
        </dgm:presLayoutVars>
      </dgm:prSet>
      <dgm:spPr/>
      <dgm:t>
        <a:bodyPr/>
        <a:lstStyle/>
        <a:p>
          <a:endParaRPr lang="fr-FR"/>
        </a:p>
      </dgm:t>
    </dgm:pt>
    <dgm:pt modelId="{8F326EE7-EC14-4341-82AC-60A74581FAE3}" type="pres">
      <dgm:prSet presAssocID="{E691DC04-4AA6-4570-B607-80457775EF49}" presName="space" presStyleCnt="0"/>
      <dgm:spPr/>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1" presStyleCnt="3">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1" presStyleCnt="3">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2" presStyleCnt="3">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2" presStyleCnt="3" custLinFactNeighborY="1100">
        <dgm:presLayoutVars>
          <dgm:bulletEnabled val="1"/>
        </dgm:presLayoutVars>
      </dgm:prSet>
      <dgm:spPr/>
      <dgm:t>
        <a:bodyPr/>
        <a:lstStyle/>
        <a:p>
          <a:endParaRPr lang="fr-FR"/>
        </a:p>
      </dgm:t>
    </dgm:pt>
  </dgm:ptLst>
  <dgm:cxnLst>
    <dgm:cxn modelId="{0E3B73E5-4E94-4E88-89AE-FA202C654AD5}" type="presOf" srcId="{ACFC70AF-CB52-480C-A5FD-AD47DE6826B4}" destId="{92A86431-68EB-4DDD-926D-6CECE8CE5E14}" srcOrd="0" destOrd="0" presId="urn:microsoft.com/office/officeart/2005/8/layout/hList1"/>
    <dgm:cxn modelId="{D23B8F60-ABB9-4174-BB24-791280C60548}" type="presOf" srcId="{68071BB9-12BA-4975-BF48-75CCFAF4CE80}" destId="{73B11C5D-A606-45E5-A9C6-43A03406DC5C}" srcOrd="0" destOrd="0" presId="urn:microsoft.com/office/officeart/2005/8/layout/hList1"/>
    <dgm:cxn modelId="{E51C07EA-04B4-4227-ABF6-C9021971E048}" type="presOf" srcId="{6BE9BB7E-D5A6-4071-9866-B64B603FA94F}" destId="{F092C1B9-5F75-48E5-B8EA-55D3AB5B7958}" srcOrd="0" destOrd="0" presId="urn:microsoft.com/office/officeart/2005/8/layout/hList1"/>
    <dgm:cxn modelId="{7FE2BC13-F284-45C2-ADAD-2F54D6069FB6}" srcId="{D13C0C02-53FF-4F6F-82EA-9DEC839EAB06}" destId="{68071BB9-12BA-4975-BF48-75CCFAF4CE80}" srcOrd="0" destOrd="0" parTransId="{F91C0239-7DC3-472D-BC03-68D9F1B49BC6}" sibTransId="{E691DC04-4AA6-4570-B607-80457775EF49}"/>
    <dgm:cxn modelId="{BBB4D626-6213-427A-8C84-100D6224CA98}" type="presOf" srcId="{8186C1FE-7A07-4D2D-8836-EBA0C66D19CD}" destId="{92A86431-68EB-4DDD-926D-6CECE8CE5E14}" srcOrd="0" destOrd="2" presId="urn:microsoft.com/office/officeart/2005/8/layout/hList1"/>
    <dgm:cxn modelId="{A81178C9-8D63-401E-A600-7326D9EE3FFD}" type="presOf" srcId="{54EEFB56-4864-409F-B086-D43F41A0A338}" destId="{8F805E36-3355-409F-9EDA-DFF4286CC605}" srcOrd="0" destOrd="0" presId="urn:microsoft.com/office/officeart/2005/8/layout/hList1"/>
    <dgm:cxn modelId="{3EE61E72-96BC-4DF7-8A0E-D94702EA2C26}" srcId="{D13C0C02-53FF-4F6F-82EA-9DEC839EAB06}" destId="{6BE9BB7E-D5A6-4071-9866-B64B603FA94F}" srcOrd="1" destOrd="0" parTransId="{99C2FC1F-8A67-4733-9703-086D49C1C7D8}" sibTransId="{69B3F114-2EDA-4756-B0BE-8C0ACBB82DCA}"/>
    <dgm:cxn modelId="{F3246554-F943-4610-A7C1-8C9D2F3D13FE}" type="presOf" srcId="{1BED1B73-3DA8-45AE-B63E-3577EE219CB0}" destId="{E19B8C85-A487-44AA-8D9F-C2FAA77AAD4F}" srcOrd="0" destOrd="0" presId="urn:microsoft.com/office/officeart/2005/8/layout/hList1"/>
    <dgm:cxn modelId="{AF033DF4-DC88-4716-BE90-2A5989C6421E}" type="presOf" srcId="{275B34C2-4AE9-4A86-B658-BCD97209A207}" destId="{910B3EA5-6BE9-4F71-A27D-1518FD29E5A9}" srcOrd="0" destOrd="0" presId="urn:microsoft.com/office/officeart/2005/8/layout/hList1"/>
    <dgm:cxn modelId="{AEF95AB0-EF72-4678-BAF5-90DF44703FD0}" srcId="{D13C0C02-53FF-4F6F-82EA-9DEC839EAB06}" destId="{1BED1B73-3DA8-45AE-B63E-3577EE219CB0}" srcOrd="2" destOrd="0" parTransId="{9772E969-2385-4BAA-B0B4-4EEA7059F27D}" sibTransId="{3B871F77-A0B0-4698-9BBA-7075084ACCCA}"/>
    <dgm:cxn modelId="{D8544B7C-2827-475F-846A-8427A16E1D15}" srcId="{1BED1B73-3DA8-45AE-B63E-3577EE219CB0}" destId="{ACFC70AF-CB52-480C-A5FD-AD47DE6826B4}" srcOrd="0" destOrd="0" parTransId="{17B53511-052D-4F1A-972F-402493075181}" sibTransId="{630F263F-5FF4-4A79-8EC5-5368430CC0E7}"/>
    <dgm:cxn modelId="{69E7A6C2-343B-46B7-84D9-77C0A9C7219D}" srcId="{1BED1B73-3DA8-45AE-B63E-3577EE219CB0}" destId="{05056B88-6DE7-49ED-AFDA-459C68AEF62B}" srcOrd="1" destOrd="0" parTransId="{0FD44669-3925-41A5-B44E-4C9616F2BC6A}" sibTransId="{F4665701-FA9E-4DD6-A18F-3655FE4C3967}"/>
    <dgm:cxn modelId="{AC7D808F-1C00-4483-B845-BAF1EBF955BD}" srcId="{1BED1B73-3DA8-45AE-B63E-3577EE219CB0}" destId="{8186C1FE-7A07-4D2D-8836-EBA0C66D19CD}" srcOrd="2" destOrd="0" parTransId="{EFDF5BC3-561A-4AC1-BEA8-FA3670ED2859}" sibTransId="{005A1E97-A4CD-41D7-B18B-9F29BCA54F38}"/>
    <dgm:cxn modelId="{B56CEC82-17E9-4B8C-AC27-A8BFEA05E6F8}" type="presOf" srcId="{05056B88-6DE7-49ED-AFDA-459C68AEF62B}" destId="{92A86431-68EB-4DDD-926D-6CECE8CE5E14}" srcOrd="0" destOrd="1" presId="urn:microsoft.com/office/officeart/2005/8/layout/hList1"/>
    <dgm:cxn modelId="{71D0301E-2C57-4E1C-A907-400B52775BD4}" srcId="{68071BB9-12BA-4975-BF48-75CCFAF4CE80}" destId="{275B34C2-4AE9-4A86-B658-BCD97209A207}" srcOrd="0" destOrd="0" parTransId="{1C5A5109-1F56-4F0E-9BD5-2BD82D3B2037}" sibTransId="{607E1BE9-B4D4-495F-940C-6C185A709F6B}"/>
    <dgm:cxn modelId="{934C0645-5163-4011-BB2F-785105FC541B}" type="presOf" srcId="{D13C0C02-53FF-4F6F-82EA-9DEC839EAB06}" destId="{720E0189-AB8F-4B88-A249-FFEC80E01302}" srcOrd="0" destOrd="0" presId="urn:microsoft.com/office/officeart/2005/8/layout/hList1"/>
    <dgm:cxn modelId="{E27799AD-11AB-475F-A47C-EF624AC5B166}" srcId="{6BE9BB7E-D5A6-4071-9866-B64B603FA94F}" destId="{54EEFB56-4864-409F-B086-D43F41A0A338}" srcOrd="0" destOrd="0" parTransId="{3A8AABA1-F150-4C40-8D1B-FDAE131253DD}" sibTransId="{16F41EE8-21DA-4BA3-AB21-56889E7B6AC5}"/>
    <dgm:cxn modelId="{2EEBBA03-2B36-46D5-98AF-7DE0D40E4758}" type="presParOf" srcId="{720E0189-AB8F-4B88-A249-FFEC80E01302}" destId="{8452DF00-0831-49E3-92F2-6C338DB862CC}" srcOrd="0" destOrd="0" presId="urn:microsoft.com/office/officeart/2005/8/layout/hList1"/>
    <dgm:cxn modelId="{FA1D8C53-BCE5-463E-BA0E-CF19B0448106}" type="presParOf" srcId="{8452DF00-0831-49E3-92F2-6C338DB862CC}" destId="{73B11C5D-A606-45E5-A9C6-43A03406DC5C}" srcOrd="0" destOrd="0" presId="urn:microsoft.com/office/officeart/2005/8/layout/hList1"/>
    <dgm:cxn modelId="{CF3FA85A-7E1C-432B-980F-7C0BEC4A9859}" type="presParOf" srcId="{8452DF00-0831-49E3-92F2-6C338DB862CC}" destId="{910B3EA5-6BE9-4F71-A27D-1518FD29E5A9}" srcOrd="1" destOrd="0" presId="urn:microsoft.com/office/officeart/2005/8/layout/hList1"/>
    <dgm:cxn modelId="{3656A60B-486F-42DC-B3E8-9F5712D99704}" type="presParOf" srcId="{720E0189-AB8F-4B88-A249-FFEC80E01302}" destId="{8F326EE7-EC14-4341-82AC-60A74581FAE3}" srcOrd="1" destOrd="0" presId="urn:microsoft.com/office/officeart/2005/8/layout/hList1"/>
    <dgm:cxn modelId="{EC137FA0-49B4-4183-A9A0-C18C2A8C63F3}" type="presParOf" srcId="{720E0189-AB8F-4B88-A249-FFEC80E01302}" destId="{30E3C499-D215-4EAE-95C3-1C7ED8B3065B}" srcOrd="2" destOrd="0" presId="urn:microsoft.com/office/officeart/2005/8/layout/hList1"/>
    <dgm:cxn modelId="{DE10277E-5A39-47A3-AB49-54DA3FEF3112}" type="presParOf" srcId="{30E3C499-D215-4EAE-95C3-1C7ED8B3065B}" destId="{F092C1B9-5F75-48E5-B8EA-55D3AB5B7958}" srcOrd="0" destOrd="0" presId="urn:microsoft.com/office/officeart/2005/8/layout/hList1"/>
    <dgm:cxn modelId="{F311D365-DCB4-4F8C-9C21-33130AB98836}" type="presParOf" srcId="{30E3C499-D215-4EAE-95C3-1C7ED8B3065B}" destId="{8F805E36-3355-409F-9EDA-DFF4286CC605}" srcOrd="1" destOrd="0" presId="urn:microsoft.com/office/officeart/2005/8/layout/hList1"/>
    <dgm:cxn modelId="{0DB4899C-EE0B-488A-B49C-61FFA7330E42}" type="presParOf" srcId="{720E0189-AB8F-4B88-A249-FFEC80E01302}" destId="{608A65A3-E750-49E6-83AB-6D0D48195DFE}" srcOrd="3" destOrd="0" presId="urn:microsoft.com/office/officeart/2005/8/layout/hList1"/>
    <dgm:cxn modelId="{AC903338-60B8-46E1-B8B0-1384E9F978A4}" type="presParOf" srcId="{720E0189-AB8F-4B88-A249-FFEC80E01302}" destId="{A361F3A8-41F9-42F6-903A-178A46AE0CC6}" srcOrd="4" destOrd="0" presId="urn:microsoft.com/office/officeart/2005/8/layout/hList1"/>
    <dgm:cxn modelId="{0D63A1B3-590C-4683-93BD-B90575C7BACE}" type="presParOf" srcId="{A361F3A8-41F9-42F6-903A-178A46AE0CC6}" destId="{E19B8C85-A487-44AA-8D9F-C2FAA77AAD4F}" srcOrd="0" destOrd="0" presId="urn:microsoft.com/office/officeart/2005/8/layout/hList1"/>
    <dgm:cxn modelId="{0CB429A1-6F64-4E1D-AB47-173D7A846478}"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5.xml><?xml version="1.0" encoding="utf-8"?>
<dgm:dataModel xmlns:dgm="http://schemas.openxmlformats.org/drawingml/2006/diagram" xmlns:a="http://schemas.openxmlformats.org/drawingml/2006/main">
  <dgm:ptLst>
    <dgm:pt modelId="{D13C0C02-53FF-4F6F-82EA-9DEC839EAB0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fr-FR"/>
        </a:p>
      </dgm:t>
    </dgm:pt>
    <dgm:pt modelId="{1BED1B73-3DA8-45AE-B63E-3577EE219CB0}">
      <dgm:prSet custT="1"/>
      <dgm:spPr/>
      <dgm:t>
        <a:bodyPr/>
        <a:lstStyle/>
        <a:p>
          <a:r>
            <a:rPr lang="ar-DZ" sz="4800" b="1" dirty="0" smtClean="0">
              <a:solidFill>
                <a:schemeClr val="tx1"/>
              </a:solidFill>
            </a:rPr>
            <a:t>التوجيه</a:t>
          </a:r>
          <a:endParaRPr lang="fr-FR" sz="4800" b="1" dirty="0">
            <a:solidFill>
              <a:schemeClr val="tx1"/>
            </a:solidFill>
          </a:endParaRPr>
        </a:p>
      </dgm:t>
    </dgm:pt>
    <dgm:pt modelId="{9772E969-2385-4BAA-B0B4-4EEA7059F27D}" type="parTrans" cxnId="{AEF95AB0-EF72-4678-BAF5-90DF44703FD0}">
      <dgm:prSet/>
      <dgm:spPr/>
      <dgm:t>
        <a:bodyPr/>
        <a:lstStyle/>
        <a:p>
          <a:endParaRPr lang="fr-FR" b="1">
            <a:solidFill>
              <a:schemeClr val="tx1"/>
            </a:solidFill>
          </a:endParaRPr>
        </a:p>
      </dgm:t>
    </dgm:pt>
    <dgm:pt modelId="{3B871F77-A0B0-4698-9BBA-7075084ACCCA}" type="sibTrans" cxnId="{AEF95AB0-EF72-4678-BAF5-90DF44703FD0}">
      <dgm:prSet/>
      <dgm:spPr/>
      <dgm:t>
        <a:bodyPr/>
        <a:lstStyle/>
        <a:p>
          <a:endParaRPr lang="fr-FR" b="1">
            <a:solidFill>
              <a:schemeClr val="tx1"/>
            </a:solidFill>
          </a:endParaRPr>
        </a:p>
      </dgm:t>
    </dgm:pt>
    <dgm:pt modelId="{6BE9BB7E-D5A6-4071-9866-B64B603FA94F}">
      <dgm:prSet/>
      <dgm:spPr/>
      <dgm:t>
        <a:bodyPr/>
        <a:lstStyle/>
        <a:p>
          <a:r>
            <a:rPr lang="ar-DZ" b="1" dirty="0" smtClean="0">
              <a:solidFill>
                <a:schemeClr val="tx1"/>
              </a:solidFill>
            </a:rPr>
            <a:t>القوة والإكراه</a:t>
          </a:r>
          <a:endParaRPr lang="fr-FR" b="1" dirty="0">
            <a:solidFill>
              <a:schemeClr val="tx1"/>
            </a:solidFill>
          </a:endParaRPr>
        </a:p>
      </dgm:t>
    </dgm:pt>
    <dgm:pt modelId="{99C2FC1F-8A67-4733-9703-086D49C1C7D8}" type="parTrans" cxnId="{3EE61E72-96BC-4DF7-8A0E-D94702EA2C26}">
      <dgm:prSet/>
      <dgm:spPr/>
      <dgm:t>
        <a:bodyPr/>
        <a:lstStyle/>
        <a:p>
          <a:endParaRPr lang="fr-FR" b="1">
            <a:solidFill>
              <a:schemeClr val="tx1"/>
            </a:solidFill>
          </a:endParaRPr>
        </a:p>
      </dgm:t>
    </dgm:pt>
    <dgm:pt modelId="{69B3F114-2EDA-4756-B0BE-8C0ACBB82DCA}" type="sibTrans" cxnId="{3EE61E72-96BC-4DF7-8A0E-D94702EA2C26}">
      <dgm:prSet/>
      <dgm:spPr/>
      <dgm:t>
        <a:bodyPr/>
        <a:lstStyle/>
        <a:p>
          <a:endParaRPr lang="fr-FR" b="1">
            <a:solidFill>
              <a:schemeClr val="tx1"/>
            </a:solidFill>
          </a:endParaRPr>
        </a:p>
      </dgm:t>
    </dgm:pt>
    <dgm:pt modelId="{ACFC70AF-CB52-480C-A5FD-AD47DE6826B4}">
      <dgm:prSet custT="1"/>
      <dgm:spPr>
        <a:solidFill>
          <a:srgbClr val="00B0F0">
            <a:alpha val="90000"/>
          </a:srgbClr>
        </a:solidFill>
        <a:ln>
          <a:solidFill>
            <a:schemeClr val="accent2">
              <a:alpha val="90000"/>
            </a:schemeClr>
          </a:solidFill>
        </a:ln>
      </dgm:spPr>
      <dgm:t>
        <a:bodyPr/>
        <a:lstStyle/>
        <a:p>
          <a:pPr rtl="1"/>
          <a:r>
            <a:rPr lang="ar-SA" sz="2800" b="1" dirty="0" smtClean="0"/>
            <a:t>يتخذ </a:t>
          </a:r>
          <a:r>
            <a:rPr lang="ar-SA" sz="2800" b="1" dirty="0" err="1" smtClean="0"/>
            <a:t>المسؤول</a:t>
          </a:r>
          <a:r>
            <a:rPr lang="ar-SA" sz="2800" b="1" dirty="0" smtClean="0"/>
            <a:t> عن التغيير أغلبية القرارات المتعلقة بمحتوى التغيير وطريقته</a:t>
          </a:r>
          <a:endParaRPr lang="fr-FR" sz="2800" b="1" dirty="0">
            <a:solidFill>
              <a:schemeClr val="tx1"/>
            </a:solidFill>
          </a:endParaRPr>
        </a:p>
      </dgm:t>
    </dgm:pt>
    <dgm:pt modelId="{17B53511-052D-4F1A-972F-402493075181}" type="parTrans" cxnId="{D8544B7C-2827-475F-846A-8427A16E1D15}">
      <dgm:prSet/>
      <dgm:spPr/>
      <dgm:t>
        <a:bodyPr/>
        <a:lstStyle/>
        <a:p>
          <a:endParaRPr lang="fr-FR" b="1">
            <a:solidFill>
              <a:schemeClr val="tx1"/>
            </a:solidFill>
          </a:endParaRPr>
        </a:p>
      </dgm:t>
    </dgm:pt>
    <dgm:pt modelId="{630F263F-5FF4-4A79-8EC5-5368430CC0E7}" type="sibTrans" cxnId="{D8544B7C-2827-475F-846A-8427A16E1D15}">
      <dgm:prSet/>
      <dgm:spPr/>
      <dgm:t>
        <a:bodyPr/>
        <a:lstStyle/>
        <a:p>
          <a:endParaRPr lang="fr-FR" b="1">
            <a:solidFill>
              <a:schemeClr val="tx1"/>
            </a:solidFill>
          </a:endParaRPr>
        </a:p>
      </dgm:t>
    </dgm:pt>
    <dgm:pt modelId="{54EEFB56-4864-409F-B086-D43F41A0A338}">
      <dgm:prSet custT="1"/>
      <dgm:spPr>
        <a:solidFill>
          <a:srgbClr val="00B0F0">
            <a:alpha val="90000"/>
          </a:srgbClr>
        </a:solidFill>
      </dgm:spPr>
      <dgm:t>
        <a:bodyPr/>
        <a:lstStyle/>
        <a:p>
          <a:pPr rtl="1"/>
          <a:r>
            <a:rPr lang="ar-SA" sz="3200" b="1" dirty="0" smtClean="0"/>
            <a:t>فرض التغيير، ولا يكون محل نقاش ولا استشارة أو مشاركة</a:t>
          </a:r>
          <a:endParaRPr lang="fr-FR" sz="3200" b="1" dirty="0">
            <a:solidFill>
              <a:schemeClr val="tx1"/>
            </a:solidFill>
          </a:endParaRPr>
        </a:p>
      </dgm:t>
    </dgm:pt>
    <dgm:pt modelId="{3A8AABA1-F150-4C40-8D1B-FDAE131253DD}" type="parTrans" cxnId="{E27799AD-11AB-475F-A47C-EF624AC5B166}">
      <dgm:prSet/>
      <dgm:spPr/>
      <dgm:t>
        <a:bodyPr/>
        <a:lstStyle/>
        <a:p>
          <a:endParaRPr lang="fr-FR" b="1">
            <a:solidFill>
              <a:schemeClr val="tx1"/>
            </a:solidFill>
          </a:endParaRPr>
        </a:p>
      </dgm:t>
    </dgm:pt>
    <dgm:pt modelId="{16F41EE8-21DA-4BA3-AB21-56889E7B6AC5}" type="sibTrans" cxnId="{E27799AD-11AB-475F-A47C-EF624AC5B166}">
      <dgm:prSet/>
      <dgm:spPr/>
      <dgm:t>
        <a:bodyPr/>
        <a:lstStyle/>
        <a:p>
          <a:endParaRPr lang="fr-FR" b="1">
            <a:solidFill>
              <a:schemeClr val="tx1"/>
            </a:solidFill>
          </a:endParaRPr>
        </a:p>
      </dgm:t>
    </dgm:pt>
    <dgm:pt modelId="{8186C1FE-7A07-4D2D-8836-EBA0C66D19CD}">
      <dgm:prSet/>
      <dgm:spPr>
        <a:solidFill>
          <a:srgbClr val="00B0F0">
            <a:alpha val="90000"/>
          </a:srgbClr>
        </a:solidFill>
        <a:ln>
          <a:solidFill>
            <a:schemeClr val="accent2">
              <a:alpha val="90000"/>
            </a:schemeClr>
          </a:solidFill>
        </a:ln>
      </dgm:spPr>
      <dgm:t>
        <a:bodyPr/>
        <a:lstStyle/>
        <a:p>
          <a:pPr rtl="1"/>
          <a:endParaRPr lang="fr-FR" sz="4500" b="1" dirty="0">
            <a:solidFill>
              <a:schemeClr val="tx1"/>
            </a:solidFill>
          </a:endParaRPr>
        </a:p>
      </dgm:t>
    </dgm:pt>
    <dgm:pt modelId="{EFDF5BC3-561A-4AC1-BEA8-FA3670ED2859}" type="parTrans" cxnId="{AC7D808F-1C00-4483-B845-BAF1EBF955BD}">
      <dgm:prSet/>
      <dgm:spPr/>
      <dgm:t>
        <a:bodyPr/>
        <a:lstStyle/>
        <a:p>
          <a:endParaRPr lang="fr-FR" b="1"/>
        </a:p>
      </dgm:t>
    </dgm:pt>
    <dgm:pt modelId="{005A1E97-A4CD-41D7-B18B-9F29BCA54F38}" type="sibTrans" cxnId="{AC7D808F-1C00-4483-B845-BAF1EBF955BD}">
      <dgm:prSet/>
      <dgm:spPr/>
      <dgm:t>
        <a:bodyPr/>
        <a:lstStyle/>
        <a:p>
          <a:endParaRPr lang="fr-FR" b="1"/>
        </a:p>
      </dgm:t>
    </dgm:pt>
    <dgm:pt modelId="{05056B88-6DE7-49ED-AFDA-459C68AEF62B}">
      <dgm:prSet custT="1"/>
      <dgm:spPr>
        <a:solidFill>
          <a:srgbClr val="00B0F0">
            <a:alpha val="90000"/>
          </a:srgbClr>
        </a:solidFill>
        <a:ln>
          <a:solidFill>
            <a:schemeClr val="accent2">
              <a:alpha val="90000"/>
            </a:schemeClr>
          </a:solidFill>
        </a:ln>
      </dgm:spPr>
      <dgm:t>
        <a:bodyPr/>
        <a:lstStyle/>
        <a:p>
          <a:pPr rtl="1"/>
          <a:endParaRPr lang="fr-FR" sz="2800" b="1" dirty="0">
            <a:solidFill>
              <a:schemeClr val="tx1"/>
            </a:solidFill>
          </a:endParaRPr>
        </a:p>
      </dgm:t>
    </dgm:pt>
    <dgm:pt modelId="{0FD44669-3925-41A5-B44E-4C9616F2BC6A}" type="parTrans" cxnId="{69E7A6C2-343B-46B7-84D9-77C0A9C7219D}">
      <dgm:prSet/>
      <dgm:spPr/>
      <dgm:t>
        <a:bodyPr/>
        <a:lstStyle/>
        <a:p>
          <a:endParaRPr lang="fr-FR" b="1"/>
        </a:p>
      </dgm:t>
    </dgm:pt>
    <dgm:pt modelId="{F4665701-FA9E-4DD6-A18F-3655FE4C3967}" type="sibTrans" cxnId="{69E7A6C2-343B-46B7-84D9-77C0A9C7219D}">
      <dgm:prSet/>
      <dgm:spPr/>
      <dgm:t>
        <a:bodyPr/>
        <a:lstStyle/>
        <a:p>
          <a:endParaRPr lang="fr-FR" b="1"/>
        </a:p>
      </dgm:t>
    </dgm:pt>
    <dgm:pt modelId="{720E0189-AB8F-4B88-A249-FFEC80E01302}" type="pres">
      <dgm:prSet presAssocID="{D13C0C02-53FF-4F6F-82EA-9DEC839EAB06}" presName="Name0" presStyleCnt="0">
        <dgm:presLayoutVars>
          <dgm:dir/>
          <dgm:animLvl val="lvl"/>
          <dgm:resizeHandles val="exact"/>
        </dgm:presLayoutVars>
      </dgm:prSet>
      <dgm:spPr/>
      <dgm:t>
        <a:bodyPr/>
        <a:lstStyle/>
        <a:p>
          <a:endParaRPr lang="fr-FR"/>
        </a:p>
      </dgm:t>
    </dgm:pt>
    <dgm:pt modelId="{30E3C499-D215-4EAE-95C3-1C7ED8B3065B}" type="pres">
      <dgm:prSet presAssocID="{6BE9BB7E-D5A6-4071-9866-B64B603FA94F}" presName="composite" presStyleCnt="0"/>
      <dgm:spPr/>
    </dgm:pt>
    <dgm:pt modelId="{F092C1B9-5F75-48E5-B8EA-55D3AB5B7958}" type="pres">
      <dgm:prSet presAssocID="{6BE9BB7E-D5A6-4071-9866-B64B603FA94F}" presName="parTx" presStyleLbl="alignNode1" presStyleIdx="0" presStyleCnt="2">
        <dgm:presLayoutVars>
          <dgm:chMax val="0"/>
          <dgm:chPref val="0"/>
          <dgm:bulletEnabled val="1"/>
        </dgm:presLayoutVars>
      </dgm:prSet>
      <dgm:spPr/>
      <dgm:t>
        <a:bodyPr/>
        <a:lstStyle/>
        <a:p>
          <a:endParaRPr lang="fr-FR"/>
        </a:p>
      </dgm:t>
    </dgm:pt>
    <dgm:pt modelId="{8F805E36-3355-409F-9EDA-DFF4286CC605}" type="pres">
      <dgm:prSet presAssocID="{6BE9BB7E-D5A6-4071-9866-B64B603FA94F}" presName="desTx" presStyleLbl="alignAccFollowNode1" presStyleIdx="0" presStyleCnt="2">
        <dgm:presLayoutVars>
          <dgm:bulletEnabled val="1"/>
        </dgm:presLayoutVars>
      </dgm:prSet>
      <dgm:spPr/>
      <dgm:t>
        <a:bodyPr/>
        <a:lstStyle/>
        <a:p>
          <a:endParaRPr lang="fr-FR"/>
        </a:p>
      </dgm:t>
    </dgm:pt>
    <dgm:pt modelId="{608A65A3-E750-49E6-83AB-6D0D48195DFE}" type="pres">
      <dgm:prSet presAssocID="{69B3F114-2EDA-4756-B0BE-8C0ACBB82DCA}" presName="space" presStyleCnt="0"/>
      <dgm:spPr/>
    </dgm:pt>
    <dgm:pt modelId="{A361F3A8-41F9-42F6-903A-178A46AE0CC6}" type="pres">
      <dgm:prSet presAssocID="{1BED1B73-3DA8-45AE-B63E-3577EE219CB0}" presName="composite" presStyleCnt="0"/>
      <dgm:spPr/>
    </dgm:pt>
    <dgm:pt modelId="{E19B8C85-A487-44AA-8D9F-C2FAA77AAD4F}" type="pres">
      <dgm:prSet presAssocID="{1BED1B73-3DA8-45AE-B63E-3577EE219CB0}" presName="parTx" presStyleLbl="alignNode1" presStyleIdx="1" presStyleCnt="2">
        <dgm:presLayoutVars>
          <dgm:chMax val="0"/>
          <dgm:chPref val="0"/>
          <dgm:bulletEnabled val="1"/>
        </dgm:presLayoutVars>
      </dgm:prSet>
      <dgm:spPr/>
      <dgm:t>
        <a:bodyPr/>
        <a:lstStyle/>
        <a:p>
          <a:endParaRPr lang="fr-FR"/>
        </a:p>
      </dgm:t>
    </dgm:pt>
    <dgm:pt modelId="{92A86431-68EB-4DDD-926D-6CECE8CE5E14}" type="pres">
      <dgm:prSet presAssocID="{1BED1B73-3DA8-45AE-B63E-3577EE219CB0}" presName="desTx" presStyleLbl="alignAccFollowNode1" presStyleIdx="1" presStyleCnt="2" custLinFactNeighborY="1100">
        <dgm:presLayoutVars>
          <dgm:bulletEnabled val="1"/>
        </dgm:presLayoutVars>
      </dgm:prSet>
      <dgm:spPr/>
      <dgm:t>
        <a:bodyPr/>
        <a:lstStyle/>
        <a:p>
          <a:endParaRPr lang="fr-FR"/>
        </a:p>
      </dgm:t>
    </dgm:pt>
  </dgm:ptLst>
  <dgm:cxnLst>
    <dgm:cxn modelId="{AEF95AB0-EF72-4678-BAF5-90DF44703FD0}" srcId="{D13C0C02-53FF-4F6F-82EA-9DEC839EAB06}" destId="{1BED1B73-3DA8-45AE-B63E-3577EE219CB0}" srcOrd="1" destOrd="0" parTransId="{9772E969-2385-4BAA-B0B4-4EEA7059F27D}" sibTransId="{3B871F77-A0B0-4698-9BBA-7075084ACCCA}"/>
    <dgm:cxn modelId="{E27799AD-11AB-475F-A47C-EF624AC5B166}" srcId="{6BE9BB7E-D5A6-4071-9866-B64B603FA94F}" destId="{54EEFB56-4864-409F-B086-D43F41A0A338}" srcOrd="0" destOrd="0" parTransId="{3A8AABA1-F150-4C40-8D1B-FDAE131253DD}" sibTransId="{16F41EE8-21DA-4BA3-AB21-56889E7B6AC5}"/>
    <dgm:cxn modelId="{248F06EE-574C-4CAA-ADDE-CCFE513D1C71}" type="presOf" srcId="{1BED1B73-3DA8-45AE-B63E-3577EE219CB0}" destId="{E19B8C85-A487-44AA-8D9F-C2FAA77AAD4F}" srcOrd="0" destOrd="0" presId="urn:microsoft.com/office/officeart/2005/8/layout/hList1"/>
    <dgm:cxn modelId="{828C108B-DDC0-4CC9-A86C-0D4CCB2E10CF}" type="presOf" srcId="{ACFC70AF-CB52-480C-A5FD-AD47DE6826B4}" destId="{92A86431-68EB-4DDD-926D-6CECE8CE5E14}" srcOrd="0" destOrd="0" presId="urn:microsoft.com/office/officeart/2005/8/layout/hList1"/>
    <dgm:cxn modelId="{6C1FC687-CDE4-4C0F-A077-8E045424FF4A}" type="presOf" srcId="{05056B88-6DE7-49ED-AFDA-459C68AEF62B}" destId="{92A86431-68EB-4DDD-926D-6CECE8CE5E14}" srcOrd="0" destOrd="1" presId="urn:microsoft.com/office/officeart/2005/8/layout/hList1"/>
    <dgm:cxn modelId="{D8544B7C-2827-475F-846A-8427A16E1D15}" srcId="{1BED1B73-3DA8-45AE-B63E-3577EE219CB0}" destId="{ACFC70AF-CB52-480C-A5FD-AD47DE6826B4}" srcOrd="0" destOrd="0" parTransId="{17B53511-052D-4F1A-972F-402493075181}" sibTransId="{630F263F-5FF4-4A79-8EC5-5368430CC0E7}"/>
    <dgm:cxn modelId="{3EE61E72-96BC-4DF7-8A0E-D94702EA2C26}" srcId="{D13C0C02-53FF-4F6F-82EA-9DEC839EAB06}" destId="{6BE9BB7E-D5A6-4071-9866-B64B603FA94F}" srcOrd="0" destOrd="0" parTransId="{99C2FC1F-8A67-4733-9703-086D49C1C7D8}" sibTransId="{69B3F114-2EDA-4756-B0BE-8C0ACBB82DCA}"/>
    <dgm:cxn modelId="{3A2307E5-0C0D-46BC-8C35-9DC77D00B0DE}" type="presOf" srcId="{D13C0C02-53FF-4F6F-82EA-9DEC839EAB06}" destId="{720E0189-AB8F-4B88-A249-FFEC80E01302}" srcOrd="0" destOrd="0" presId="urn:microsoft.com/office/officeart/2005/8/layout/hList1"/>
    <dgm:cxn modelId="{AC7D808F-1C00-4483-B845-BAF1EBF955BD}" srcId="{1BED1B73-3DA8-45AE-B63E-3577EE219CB0}" destId="{8186C1FE-7A07-4D2D-8836-EBA0C66D19CD}" srcOrd="2" destOrd="0" parTransId="{EFDF5BC3-561A-4AC1-BEA8-FA3670ED2859}" sibTransId="{005A1E97-A4CD-41D7-B18B-9F29BCA54F38}"/>
    <dgm:cxn modelId="{69E7A6C2-343B-46B7-84D9-77C0A9C7219D}" srcId="{1BED1B73-3DA8-45AE-B63E-3577EE219CB0}" destId="{05056B88-6DE7-49ED-AFDA-459C68AEF62B}" srcOrd="1" destOrd="0" parTransId="{0FD44669-3925-41A5-B44E-4C9616F2BC6A}" sibTransId="{F4665701-FA9E-4DD6-A18F-3655FE4C3967}"/>
    <dgm:cxn modelId="{56E30D34-7F67-4078-9B53-950A4D821791}" type="presOf" srcId="{54EEFB56-4864-409F-B086-D43F41A0A338}" destId="{8F805E36-3355-409F-9EDA-DFF4286CC605}" srcOrd="0" destOrd="0" presId="urn:microsoft.com/office/officeart/2005/8/layout/hList1"/>
    <dgm:cxn modelId="{C423C68F-AFCF-4FDF-B617-877D3FE32327}" type="presOf" srcId="{8186C1FE-7A07-4D2D-8836-EBA0C66D19CD}" destId="{92A86431-68EB-4DDD-926D-6CECE8CE5E14}" srcOrd="0" destOrd="2" presId="urn:microsoft.com/office/officeart/2005/8/layout/hList1"/>
    <dgm:cxn modelId="{702DDF10-3DFF-403F-B7A7-A6E78EDDA127}" type="presOf" srcId="{6BE9BB7E-D5A6-4071-9866-B64B603FA94F}" destId="{F092C1B9-5F75-48E5-B8EA-55D3AB5B7958}" srcOrd="0" destOrd="0" presId="urn:microsoft.com/office/officeart/2005/8/layout/hList1"/>
    <dgm:cxn modelId="{C5ADE1B0-22ED-413F-A76E-42633E3D5679}" type="presParOf" srcId="{720E0189-AB8F-4B88-A249-FFEC80E01302}" destId="{30E3C499-D215-4EAE-95C3-1C7ED8B3065B}" srcOrd="0" destOrd="0" presId="urn:microsoft.com/office/officeart/2005/8/layout/hList1"/>
    <dgm:cxn modelId="{479AA2D1-59FD-4946-8432-7CAA736346DD}" type="presParOf" srcId="{30E3C499-D215-4EAE-95C3-1C7ED8B3065B}" destId="{F092C1B9-5F75-48E5-B8EA-55D3AB5B7958}" srcOrd="0" destOrd="0" presId="urn:microsoft.com/office/officeart/2005/8/layout/hList1"/>
    <dgm:cxn modelId="{040AEB25-6A75-4A3E-9ACF-C6F9230862CA}" type="presParOf" srcId="{30E3C499-D215-4EAE-95C3-1C7ED8B3065B}" destId="{8F805E36-3355-409F-9EDA-DFF4286CC605}" srcOrd="1" destOrd="0" presId="urn:microsoft.com/office/officeart/2005/8/layout/hList1"/>
    <dgm:cxn modelId="{85E3091A-CCB3-49FB-B4E1-038A93F3323B}" type="presParOf" srcId="{720E0189-AB8F-4B88-A249-FFEC80E01302}" destId="{608A65A3-E750-49E6-83AB-6D0D48195DFE}" srcOrd="1" destOrd="0" presId="urn:microsoft.com/office/officeart/2005/8/layout/hList1"/>
    <dgm:cxn modelId="{41AB5D09-095D-409F-8A04-DCD415A0D075}" type="presParOf" srcId="{720E0189-AB8F-4B88-A249-FFEC80E01302}" destId="{A361F3A8-41F9-42F6-903A-178A46AE0CC6}" srcOrd="2" destOrd="0" presId="urn:microsoft.com/office/officeart/2005/8/layout/hList1"/>
    <dgm:cxn modelId="{71E16249-2D00-4369-9A25-E2EE00C6BCFF}" type="presParOf" srcId="{A361F3A8-41F9-42F6-903A-178A46AE0CC6}" destId="{E19B8C85-A487-44AA-8D9F-C2FAA77AAD4F}" srcOrd="0" destOrd="0" presId="urn:microsoft.com/office/officeart/2005/8/layout/hList1"/>
    <dgm:cxn modelId="{9BA8B7A8-8CD4-4CB6-8571-130D6DAF031A}" type="presParOf" srcId="{A361F3A8-41F9-42F6-903A-178A46AE0CC6}" destId="{92A86431-68EB-4DDD-926D-6CECE8CE5E14}" srcOrd="1" destOrd="0" presId="urn:microsoft.com/office/officeart/2005/8/layout/hList1"/>
  </dgm:cxnLst>
  <dgm:bg>
    <a:solidFill>
      <a:schemeClr val="accent2">
        <a:lumMod val="75000"/>
      </a:schemeClr>
    </a:solidFill>
  </dgm:bg>
  <dgm:whole/>
</dgm:dataModel>
</file>

<file path=ppt/diagrams/data6.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r>
            <a:rPr lang="ar-SA" sz="4400" b="1" dirty="0" smtClean="0">
              <a:solidFill>
                <a:schemeClr val="tx1"/>
              </a:solidFill>
            </a:rPr>
            <a:t>تشخيص الوضع الحالي</a:t>
          </a:r>
          <a:endParaRPr lang="fr-FR" sz="4400" b="1" dirty="0">
            <a:solidFill>
              <a:schemeClr val="tx1"/>
            </a:solidFill>
          </a:endParaRPr>
        </a:p>
      </dgm:t>
    </dgm:pt>
    <dgm:pt modelId="{182D340E-BCFA-4CD8-9653-B9830D0EBCA4}" type="parTrans" cxnId="{C2E71FC8-7EED-4A14-84F7-BD8E305E77BE}">
      <dgm:prSet/>
      <dgm:spPr/>
      <dgm:t>
        <a:bodyPr/>
        <a:lstStyle/>
        <a:p>
          <a:endParaRPr lang="fr-FR" sz="4400" b="1">
            <a:solidFill>
              <a:schemeClr val="tx1"/>
            </a:solidFill>
          </a:endParaRPr>
        </a:p>
      </dgm:t>
    </dgm:pt>
    <dgm:pt modelId="{C13058B4-B55D-4956-9F66-CF443C5D881D}" type="sibTrans" cxnId="{C2E71FC8-7EED-4A14-84F7-BD8E305E77BE}">
      <dgm:prSet/>
      <dgm:spPr/>
      <dgm:t>
        <a:bodyPr/>
        <a:lstStyle/>
        <a:p>
          <a:endParaRPr lang="fr-FR" sz="4400" b="1">
            <a:solidFill>
              <a:schemeClr val="tx1"/>
            </a:solidFill>
          </a:endParaRPr>
        </a:p>
      </dgm:t>
    </dgm:pt>
    <dgm:pt modelId="{DA1AFEF6-44DD-4AD4-A79A-083E16389BF5}">
      <dgm:prSet custT="1"/>
      <dgm:spPr/>
      <dgm:t>
        <a:bodyPr/>
        <a:lstStyle/>
        <a:p>
          <a:r>
            <a:rPr lang="ar-SA" sz="4400" b="1" dirty="0" smtClean="0">
              <a:solidFill>
                <a:schemeClr val="tx1"/>
              </a:solidFill>
            </a:rPr>
            <a:t>تحديد المشاكل الحقيقية</a:t>
          </a:r>
          <a:endParaRPr lang="fr-FR" sz="4400" b="1" dirty="0">
            <a:solidFill>
              <a:schemeClr val="tx1"/>
            </a:solidFill>
          </a:endParaRPr>
        </a:p>
      </dgm:t>
    </dgm:pt>
    <dgm:pt modelId="{7921B7BA-8218-4E81-815F-75661A49B7B1}" type="parTrans" cxnId="{4812F90E-8BBE-4E85-A60F-82F379F59E2D}">
      <dgm:prSet/>
      <dgm:spPr/>
      <dgm:t>
        <a:bodyPr/>
        <a:lstStyle/>
        <a:p>
          <a:endParaRPr lang="fr-FR" sz="4400" b="1">
            <a:solidFill>
              <a:schemeClr val="tx1"/>
            </a:solidFill>
          </a:endParaRPr>
        </a:p>
      </dgm:t>
    </dgm:pt>
    <dgm:pt modelId="{AC95F4D8-DAC2-400D-8DC1-85B4CD34646C}" type="sibTrans" cxnId="{4812F90E-8BBE-4E85-A60F-82F379F59E2D}">
      <dgm:prSet/>
      <dgm:spPr/>
      <dgm:t>
        <a:bodyPr/>
        <a:lstStyle/>
        <a:p>
          <a:endParaRPr lang="fr-FR" sz="4400" b="1">
            <a:solidFill>
              <a:schemeClr val="tx1"/>
            </a:solidFill>
          </a:endParaRPr>
        </a:p>
      </dgm:t>
    </dgm:pt>
    <dgm:pt modelId="{2C18E325-C84B-415A-827A-7CCC903D60B8}">
      <dgm:prSet custT="1"/>
      <dgm:spPr/>
      <dgm:t>
        <a:bodyPr/>
        <a:lstStyle/>
        <a:p>
          <a:r>
            <a:rPr lang="ar-SA" sz="4400" b="1" dirty="0" smtClean="0">
              <a:solidFill>
                <a:schemeClr val="tx1"/>
              </a:solidFill>
            </a:rPr>
            <a:t>تخطيط برامج التغيير</a:t>
          </a:r>
          <a:endParaRPr lang="fr-FR" sz="4400" b="1" dirty="0">
            <a:solidFill>
              <a:schemeClr val="tx1"/>
            </a:solidFill>
          </a:endParaRPr>
        </a:p>
      </dgm:t>
    </dgm:pt>
    <dgm:pt modelId="{093414F4-C8D4-4E51-8CAE-CDE96739E9C9}" type="parTrans" cxnId="{75F0388C-687E-4CE4-97DE-67375B5B3D9F}">
      <dgm:prSet/>
      <dgm:spPr/>
      <dgm:t>
        <a:bodyPr/>
        <a:lstStyle/>
        <a:p>
          <a:endParaRPr lang="fr-FR" sz="4400" b="1">
            <a:solidFill>
              <a:schemeClr val="tx1"/>
            </a:solidFill>
          </a:endParaRPr>
        </a:p>
      </dgm:t>
    </dgm:pt>
    <dgm:pt modelId="{1AF53E82-F846-47AB-88EC-A8C52E4327D4}" type="sibTrans" cxnId="{75F0388C-687E-4CE4-97DE-67375B5B3D9F}">
      <dgm:prSet/>
      <dgm:spPr/>
      <dgm:t>
        <a:bodyPr/>
        <a:lstStyle/>
        <a:p>
          <a:endParaRPr lang="fr-FR" sz="4400" b="1">
            <a:solidFill>
              <a:schemeClr val="tx1"/>
            </a:solidFill>
          </a:endParaRPr>
        </a:p>
      </dgm:t>
    </dgm:pt>
    <dgm:pt modelId="{763DF856-3901-483D-9031-A325668A7EB1}">
      <dgm:prSet custT="1"/>
      <dgm:spPr/>
      <dgm:t>
        <a:bodyPr/>
        <a:lstStyle/>
        <a:p>
          <a:r>
            <a:rPr lang="ar-SA" sz="4400" b="1" dirty="0" smtClean="0">
              <a:solidFill>
                <a:schemeClr val="tx1"/>
              </a:solidFill>
            </a:rPr>
            <a:t>تنفيذ التغيير</a:t>
          </a:r>
          <a:endParaRPr lang="fr-FR" sz="4400" b="1" dirty="0">
            <a:solidFill>
              <a:schemeClr val="tx1"/>
            </a:solidFill>
          </a:endParaRPr>
        </a:p>
      </dgm:t>
    </dgm:pt>
    <dgm:pt modelId="{41631CEC-6E90-4AD8-8ECF-5785846B6755}" type="parTrans" cxnId="{144033EA-972A-4A88-814B-B2440EA079AF}">
      <dgm:prSet/>
      <dgm:spPr/>
      <dgm:t>
        <a:bodyPr/>
        <a:lstStyle/>
        <a:p>
          <a:endParaRPr lang="fr-FR" sz="4400" b="1">
            <a:solidFill>
              <a:schemeClr val="tx1"/>
            </a:solidFill>
          </a:endParaRPr>
        </a:p>
      </dgm:t>
    </dgm:pt>
    <dgm:pt modelId="{BE03C61B-6795-487F-B400-23969AF6D9EA}" type="sibTrans" cxnId="{144033EA-972A-4A88-814B-B2440EA079AF}">
      <dgm:prSet/>
      <dgm:spPr/>
      <dgm:t>
        <a:bodyPr/>
        <a:lstStyle/>
        <a:p>
          <a:endParaRPr lang="fr-FR" sz="4400" b="1">
            <a:solidFill>
              <a:schemeClr val="tx1"/>
            </a:solidFill>
          </a:endParaRPr>
        </a:p>
      </dgm:t>
    </dgm:pt>
    <dgm:pt modelId="{A73DE937-88DA-42A7-8E4A-DFFF4E9E0BED}">
      <dgm:prSet custT="1"/>
      <dgm:spPr/>
      <dgm:t>
        <a:bodyPr/>
        <a:lstStyle/>
        <a:p>
          <a:r>
            <a:rPr lang="ar-SA" sz="4400" b="1" dirty="0" smtClean="0">
              <a:solidFill>
                <a:schemeClr val="tx1"/>
              </a:solidFill>
            </a:rPr>
            <a:t>المتابعة والتقييم</a:t>
          </a:r>
          <a:endParaRPr lang="fr-FR" sz="4400" b="1" dirty="0">
            <a:solidFill>
              <a:schemeClr val="tx1"/>
            </a:solidFill>
          </a:endParaRPr>
        </a:p>
      </dgm:t>
    </dgm:pt>
    <dgm:pt modelId="{771F31E1-4621-4628-8883-700B593422C6}" type="parTrans" cxnId="{6E1A9EF3-CE5D-4466-A7B3-4DF31DC37E46}">
      <dgm:prSet/>
      <dgm:spPr/>
      <dgm:t>
        <a:bodyPr/>
        <a:lstStyle/>
        <a:p>
          <a:endParaRPr lang="fr-FR" sz="4400" b="1">
            <a:solidFill>
              <a:schemeClr val="tx1"/>
            </a:solidFill>
          </a:endParaRPr>
        </a:p>
      </dgm:t>
    </dgm:pt>
    <dgm:pt modelId="{BCE677A7-EEA6-4F35-9629-87594172FBA4}" type="sibTrans" cxnId="{6E1A9EF3-CE5D-4466-A7B3-4DF31DC37E46}">
      <dgm:prSet/>
      <dgm:spPr/>
      <dgm:t>
        <a:bodyPr/>
        <a:lstStyle/>
        <a:p>
          <a:endParaRPr lang="fr-FR" sz="44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5"/>
      <dgm:spPr/>
      <dgm:t>
        <a:bodyPr/>
        <a:lstStyle/>
        <a:p>
          <a:endParaRPr lang="fr-FR"/>
        </a:p>
      </dgm:t>
    </dgm:pt>
    <dgm:pt modelId="{22E59FCB-4307-4D93-9E34-779CF85DD3A9}" type="pres">
      <dgm:prSet presAssocID="{7F106268-9A43-44F9-AA1B-1C50223ECFD8}" presName="parentText" presStyleLbl="node1" presStyleIdx="0" presStyleCnt="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5">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5"/>
      <dgm:spPr/>
      <dgm:t>
        <a:bodyPr/>
        <a:lstStyle/>
        <a:p>
          <a:endParaRPr lang="fr-FR"/>
        </a:p>
      </dgm:t>
    </dgm:pt>
    <dgm:pt modelId="{2D91EB7E-6445-441C-B54A-135D7524E9F1}" type="pres">
      <dgm:prSet presAssocID="{DA1AFEF6-44DD-4AD4-A79A-083E16389BF5}" presName="parentText" presStyleLbl="node1" presStyleIdx="1" presStyleCnt="5">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5">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1" presStyleCnt="5"/>
      <dgm:spPr/>
      <dgm:t>
        <a:bodyPr/>
        <a:lstStyle/>
        <a:p>
          <a:endParaRPr lang="fr-FR"/>
        </a:p>
      </dgm:t>
    </dgm:pt>
    <dgm:pt modelId="{C84562F2-13CD-48D3-9CD2-CE2E552AC68B}" type="pres">
      <dgm:prSet presAssocID="{2C18E325-C84B-415A-827A-7CCC903D60B8}" presName="parentText" presStyleLbl="node1" presStyleIdx="2" presStyleCnt="5">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2" presStyleCnt="5">
        <dgm:presLayoutVars>
          <dgm:bulletEnabled val="1"/>
        </dgm:presLayoutVars>
      </dgm:prSet>
      <dgm:spPr/>
    </dgm:pt>
    <dgm:pt modelId="{451722A9-14D8-489A-829D-3639748C24D2}" type="pres">
      <dgm:prSet presAssocID="{1AF53E82-F846-47AB-88EC-A8C52E4327D4}" presName="spaceBetweenRectangles" presStyleCnt="0"/>
      <dgm:spPr/>
    </dgm:pt>
    <dgm:pt modelId="{0C574BD3-4118-4FB1-8B78-F149A4440431}" type="pres">
      <dgm:prSet presAssocID="{763DF856-3901-483D-9031-A325668A7EB1}" presName="parentLin" presStyleCnt="0"/>
      <dgm:spPr/>
    </dgm:pt>
    <dgm:pt modelId="{9EE417B1-3927-4FB0-8272-AE6D3978FE75}" type="pres">
      <dgm:prSet presAssocID="{763DF856-3901-483D-9031-A325668A7EB1}" presName="parentLeftMargin" presStyleLbl="node1" presStyleIdx="2" presStyleCnt="5"/>
      <dgm:spPr/>
      <dgm:t>
        <a:bodyPr/>
        <a:lstStyle/>
        <a:p>
          <a:endParaRPr lang="fr-FR"/>
        </a:p>
      </dgm:t>
    </dgm:pt>
    <dgm:pt modelId="{0D149DF9-FD16-4415-A58D-398181F0C12C}" type="pres">
      <dgm:prSet presAssocID="{763DF856-3901-483D-9031-A325668A7EB1}" presName="parentText" presStyleLbl="node1" presStyleIdx="3" presStyleCnt="5">
        <dgm:presLayoutVars>
          <dgm:chMax val="0"/>
          <dgm:bulletEnabled val="1"/>
        </dgm:presLayoutVars>
      </dgm:prSet>
      <dgm:spPr/>
      <dgm:t>
        <a:bodyPr/>
        <a:lstStyle/>
        <a:p>
          <a:endParaRPr lang="fr-FR"/>
        </a:p>
      </dgm:t>
    </dgm:pt>
    <dgm:pt modelId="{BDCF703C-6DEF-46C0-BD12-5130778D5390}" type="pres">
      <dgm:prSet presAssocID="{763DF856-3901-483D-9031-A325668A7EB1}" presName="negativeSpace" presStyleCnt="0"/>
      <dgm:spPr/>
    </dgm:pt>
    <dgm:pt modelId="{320941B8-7924-400A-A2B4-55FBDFF2EB64}" type="pres">
      <dgm:prSet presAssocID="{763DF856-3901-483D-9031-A325668A7EB1}" presName="childText" presStyleLbl="conFgAcc1" presStyleIdx="3" presStyleCnt="5">
        <dgm:presLayoutVars>
          <dgm:bulletEnabled val="1"/>
        </dgm:presLayoutVars>
      </dgm:prSet>
      <dgm:spPr/>
    </dgm:pt>
    <dgm:pt modelId="{C48B2550-10B1-45C6-A3A4-F560BE564061}" type="pres">
      <dgm:prSet presAssocID="{BE03C61B-6795-487F-B400-23969AF6D9EA}" presName="spaceBetweenRectangles" presStyleCnt="0"/>
      <dgm:spPr/>
    </dgm:pt>
    <dgm:pt modelId="{02FE4482-542B-4FDA-9559-31F3086ADC41}" type="pres">
      <dgm:prSet presAssocID="{A73DE937-88DA-42A7-8E4A-DFFF4E9E0BED}" presName="parentLin" presStyleCnt="0"/>
      <dgm:spPr/>
    </dgm:pt>
    <dgm:pt modelId="{66D1DCC3-5516-4EA5-92B3-8CDFDD95E8E1}" type="pres">
      <dgm:prSet presAssocID="{A73DE937-88DA-42A7-8E4A-DFFF4E9E0BED}" presName="parentLeftMargin" presStyleLbl="node1" presStyleIdx="3" presStyleCnt="5"/>
      <dgm:spPr/>
      <dgm:t>
        <a:bodyPr/>
        <a:lstStyle/>
        <a:p>
          <a:endParaRPr lang="fr-FR"/>
        </a:p>
      </dgm:t>
    </dgm:pt>
    <dgm:pt modelId="{14A90032-E8EF-4E25-A0C2-0F37A3545B9E}" type="pres">
      <dgm:prSet presAssocID="{A73DE937-88DA-42A7-8E4A-DFFF4E9E0BED}" presName="parentText" presStyleLbl="node1" presStyleIdx="4" presStyleCnt="5">
        <dgm:presLayoutVars>
          <dgm:chMax val="0"/>
          <dgm:bulletEnabled val="1"/>
        </dgm:presLayoutVars>
      </dgm:prSet>
      <dgm:spPr/>
      <dgm:t>
        <a:bodyPr/>
        <a:lstStyle/>
        <a:p>
          <a:endParaRPr lang="fr-FR"/>
        </a:p>
      </dgm:t>
    </dgm:pt>
    <dgm:pt modelId="{3BA5092D-6267-4674-B158-A8F911C97BB7}" type="pres">
      <dgm:prSet presAssocID="{A73DE937-88DA-42A7-8E4A-DFFF4E9E0BED}" presName="negativeSpace" presStyleCnt="0"/>
      <dgm:spPr/>
    </dgm:pt>
    <dgm:pt modelId="{6F744ACB-60CC-4583-850F-4F085339E8E6}" type="pres">
      <dgm:prSet presAssocID="{A73DE937-88DA-42A7-8E4A-DFFF4E9E0BED}" presName="childText" presStyleLbl="conFgAcc1" presStyleIdx="4" presStyleCnt="5">
        <dgm:presLayoutVars>
          <dgm:bulletEnabled val="1"/>
        </dgm:presLayoutVars>
      </dgm:prSet>
      <dgm:spPr/>
    </dgm:pt>
  </dgm:ptLst>
  <dgm:cxnLst>
    <dgm:cxn modelId="{D64BD44D-0E22-4D0F-9A90-52242F64E0A0}" type="presOf" srcId="{7F106268-9A43-44F9-AA1B-1C50223ECFD8}" destId="{7FF917E0-D5E6-4045-ABC9-B8ED166EE900}" srcOrd="0" destOrd="0" presId="urn:microsoft.com/office/officeart/2005/8/layout/list1"/>
    <dgm:cxn modelId="{7D9D8DF3-2B15-459A-9542-6DCEE5FC7938}" type="presOf" srcId="{763DF856-3901-483D-9031-A325668A7EB1}" destId="{9EE417B1-3927-4FB0-8272-AE6D3978FE75}" srcOrd="0" destOrd="0" presId="urn:microsoft.com/office/officeart/2005/8/layout/list1"/>
    <dgm:cxn modelId="{144033EA-972A-4A88-814B-B2440EA079AF}" srcId="{C165DFE2-4B0A-45D3-B219-322D3C08C118}" destId="{763DF856-3901-483D-9031-A325668A7EB1}" srcOrd="3" destOrd="0" parTransId="{41631CEC-6E90-4AD8-8ECF-5785846B6755}" sibTransId="{BE03C61B-6795-487F-B400-23969AF6D9EA}"/>
    <dgm:cxn modelId="{4812F90E-8BBE-4E85-A60F-82F379F59E2D}" srcId="{C165DFE2-4B0A-45D3-B219-322D3C08C118}" destId="{DA1AFEF6-44DD-4AD4-A79A-083E16389BF5}" srcOrd="1" destOrd="0" parTransId="{7921B7BA-8218-4E81-815F-75661A49B7B1}" sibTransId="{AC95F4D8-DAC2-400D-8DC1-85B4CD34646C}"/>
    <dgm:cxn modelId="{75F0388C-687E-4CE4-97DE-67375B5B3D9F}" srcId="{C165DFE2-4B0A-45D3-B219-322D3C08C118}" destId="{2C18E325-C84B-415A-827A-7CCC903D60B8}" srcOrd="2" destOrd="0" parTransId="{093414F4-C8D4-4E51-8CAE-CDE96739E9C9}" sibTransId="{1AF53E82-F846-47AB-88EC-A8C52E4327D4}"/>
    <dgm:cxn modelId="{88595370-6129-4CF5-BE90-1095AB8FF4B0}" type="presOf" srcId="{A73DE937-88DA-42A7-8E4A-DFFF4E9E0BED}" destId="{66D1DCC3-5516-4EA5-92B3-8CDFDD95E8E1}" srcOrd="0" destOrd="0" presId="urn:microsoft.com/office/officeart/2005/8/layout/list1"/>
    <dgm:cxn modelId="{CE8DC981-FAE6-4847-B4DD-D9CD5861433C}" type="presOf" srcId="{A73DE937-88DA-42A7-8E4A-DFFF4E9E0BED}" destId="{14A90032-E8EF-4E25-A0C2-0F37A3545B9E}" srcOrd="1"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AE1236E7-E206-42F7-B68E-C164335B18BA}" type="presOf" srcId="{DA1AFEF6-44DD-4AD4-A79A-083E16389BF5}" destId="{2D91EB7E-6445-441C-B54A-135D7524E9F1}" srcOrd="1" destOrd="0" presId="urn:microsoft.com/office/officeart/2005/8/layout/list1"/>
    <dgm:cxn modelId="{99ADE8DF-C381-47F3-AF1F-9D8DC3A09A8B}" type="presOf" srcId="{2C18E325-C84B-415A-827A-7CCC903D60B8}" destId="{EBF8E7FD-570E-4519-80B9-C239837F711B}" srcOrd="0" destOrd="0" presId="urn:microsoft.com/office/officeart/2005/8/layout/list1"/>
    <dgm:cxn modelId="{867901A8-95B3-40E4-A50E-3B5ECDAA5918}" type="presOf" srcId="{763DF856-3901-483D-9031-A325668A7EB1}" destId="{0D149DF9-FD16-4415-A58D-398181F0C12C}" srcOrd="1" destOrd="0" presId="urn:microsoft.com/office/officeart/2005/8/layout/list1"/>
    <dgm:cxn modelId="{6E1A9EF3-CE5D-4466-A7B3-4DF31DC37E46}" srcId="{C165DFE2-4B0A-45D3-B219-322D3C08C118}" destId="{A73DE937-88DA-42A7-8E4A-DFFF4E9E0BED}" srcOrd="4" destOrd="0" parTransId="{771F31E1-4621-4628-8883-700B593422C6}" sibTransId="{BCE677A7-EEA6-4F35-9629-87594172FBA4}"/>
    <dgm:cxn modelId="{37EED310-4C44-4E7A-AC98-EB88B128E0E6}" type="presOf" srcId="{DA1AFEF6-44DD-4AD4-A79A-083E16389BF5}" destId="{B7652726-8538-40B7-AA39-3443718CD299}" srcOrd="0" destOrd="0" presId="urn:microsoft.com/office/officeart/2005/8/layout/list1"/>
    <dgm:cxn modelId="{F040D907-4FF9-4356-A08D-B0C019C06411}" type="presOf" srcId="{2C18E325-C84B-415A-827A-7CCC903D60B8}" destId="{C84562F2-13CD-48D3-9CD2-CE2E552AC68B}" srcOrd="1" destOrd="0" presId="urn:microsoft.com/office/officeart/2005/8/layout/list1"/>
    <dgm:cxn modelId="{D8935F9E-CF95-4EED-AC67-09F0D68F1E05}" type="presOf" srcId="{C165DFE2-4B0A-45D3-B219-322D3C08C118}" destId="{18B97EB9-770F-4B57-9DC2-E0C338AE48A3}" srcOrd="0" destOrd="0" presId="urn:microsoft.com/office/officeart/2005/8/layout/list1"/>
    <dgm:cxn modelId="{F6EBE94F-80EC-4C51-871C-0EBBD626CD9D}" type="presOf" srcId="{7F106268-9A43-44F9-AA1B-1C50223ECFD8}" destId="{22E59FCB-4307-4D93-9E34-779CF85DD3A9}" srcOrd="1" destOrd="0" presId="urn:microsoft.com/office/officeart/2005/8/layout/list1"/>
    <dgm:cxn modelId="{9CF086C0-6CD6-4907-8870-780393BE4F90}" type="presParOf" srcId="{18B97EB9-770F-4B57-9DC2-E0C338AE48A3}" destId="{6814A0ED-5830-4EEF-A459-8DB9E1B32ACA}" srcOrd="0" destOrd="0" presId="urn:microsoft.com/office/officeart/2005/8/layout/list1"/>
    <dgm:cxn modelId="{6C12EDB6-478A-4575-95DE-8F53BAE88CE3}" type="presParOf" srcId="{6814A0ED-5830-4EEF-A459-8DB9E1B32ACA}" destId="{7FF917E0-D5E6-4045-ABC9-B8ED166EE900}" srcOrd="0" destOrd="0" presId="urn:microsoft.com/office/officeart/2005/8/layout/list1"/>
    <dgm:cxn modelId="{BBC04C2A-45AC-461C-B0F2-211C6D7E8373}" type="presParOf" srcId="{6814A0ED-5830-4EEF-A459-8DB9E1B32ACA}" destId="{22E59FCB-4307-4D93-9E34-779CF85DD3A9}" srcOrd="1" destOrd="0" presId="urn:microsoft.com/office/officeart/2005/8/layout/list1"/>
    <dgm:cxn modelId="{2F1D1B56-F552-46B5-978E-4D57CFE5103E}" type="presParOf" srcId="{18B97EB9-770F-4B57-9DC2-E0C338AE48A3}" destId="{39C245B1-E464-4A41-B184-AD2445DC5ED1}" srcOrd="1" destOrd="0" presId="urn:microsoft.com/office/officeart/2005/8/layout/list1"/>
    <dgm:cxn modelId="{CA6E6AEA-D210-416D-ADC4-246AD5265731}" type="presParOf" srcId="{18B97EB9-770F-4B57-9DC2-E0C338AE48A3}" destId="{8AD62031-F6FC-4686-806A-D4A5C00A04C9}" srcOrd="2" destOrd="0" presId="urn:microsoft.com/office/officeart/2005/8/layout/list1"/>
    <dgm:cxn modelId="{84527BB8-B1B7-49A4-98C2-3C5D176878DA}" type="presParOf" srcId="{18B97EB9-770F-4B57-9DC2-E0C338AE48A3}" destId="{8BBFED77-7CA5-4A9F-AA04-072BE9597616}" srcOrd="3" destOrd="0" presId="urn:microsoft.com/office/officeart/2005/8/layout/list1"/>
    <dgm:cxn modelId="{9DD734C3-7495-499F-A14F-BDD274260321}" type="presParOf" srcId="{18B97EB9-770F-4B57-9DC2-E0C338AE48A3}" destId="{2E2BBFC3-3885-42CC-8233-605E7645DC79}" srcOrd="4" destOrd="0" presId="urn:microsoft.com/office/officeart/2005/8/layout/list1"/>
    <dgm:cxn modelId="{1D480F3F-5B6C-4043-88FF-EDD677EC0801}" type="presParOf" srcId="{2E2BBFC3-3885-42CC-8233-605E7645DC79}" destId="{B7652726-8538-40B7-AA39-3443718CD299}" srcOrd="0" destOrd="0" presId="urn:microsoft.com/office/officeart/2005/8/layout/list1"/>
    <dgm:cxn modelId="{E9873CD0-B266-476E-BA1F-454AF2DD63B9}" type="presParOf" srcId="{2E2BBFC3-3885-42CC-8233-605E7645DC79}" destId="{2D91EB7E-6445-441C-B54A-135D7524E9F1}" srcOrd="1" destOrd="0" presId="urn:microsoft.com/office/officeart/2005/8/layout/list1"/>
    <dgm:cxn modelId="{63A0A6E6-D997-47EC-9C4F-1F7C828DD1E5}" type="presParOf" srcId="{18B97EB9-770F-4B57-9DC2-E0C338AE48A3}" destId="{3B6AEDC5-59B3-400E-9AD5-F204557B5684}" srcOrd="5" destOrd="0" presId="urn:microsoft.com/office/officeart/2005/8/layout/list1"/>
    <dgm:cxn modelId="{8DC699EA-4784-42E2-AF5E-89585772937E}" type="presParOf" srcId="{18B97EB9-770F-4B57-9DC2-E0C338AE48A3}" destId="{EFEAD23B-AB6A-417C-AD5A-63CE38EEBA7F}" srcOrd="6" destOrd="0" presId="urn:microsoft.com/office/officeart/2005/8/layout/list1"/>
    <dgm:cxn modelId="{EC9139F5-DE29-4B24-A5C9-0F27D62D09ED}" type="presParOf" srcId="{18B97EB9-770F-4B57-9DC2-E0C338AE48A3}" destId="{60DB30FE-F446-4D3E-B244-4C1A087862C1}" srcOrd="7" destOrd="0" presId="urn:microsoft.com/office/officeart/2005/8/layout/list1"/>
    <dgm:cxn modelId="{D8D47C23-076E-4BA3-8A85-31B21D0D498C}" type="presParOf" srcId="{18B97EB9-770F-4B57-9DC2-E0C338AE48A3}" destId="{EC363238-7551-498E-94D6-3E7281D6ADB7}" srcOrd="8" destOrd="0" presId="urn:microsoft.com/office/officeart/2005/8/layout/list1"/>
    <dgm:cxn modelId="{DC2D5D14-DE98-4DA9-941A-294D29260B04}" type="presParOf" srcId="{EC363238-7551-498E-94D6-3E7281D6ADB7}" destId="{EBF8E7FD-570E-4519-80B9-C239837F711B}" srcOrd="0" destOrd="0" presId="urn:microsoft.com/office/officeart/2005/8/layout/list1"/>
    <dgm:cxn modelId="{CB90500A-5C04-4A38-980E-A4ADEB5C290C}" type="presParOf" srcId="{EC363238-7551-498E-94D6-3E7281D6ADB7}" destId="{C84562F2-13CD-48D3-9CD2-CE2E552AC68B}" srcOrd="1" destOrd="0" presId="urn:microsoft.com/office/officeart/2005/8/layout/list1"/>
    <dgm:cxn modelId="{9EDE3435-4E4B-4DA3-A428-A78451A6D236}" type="presParOf" srcId="{18B97EB9-770F-4B57-9DC2-E0C338AE48A3}" destId="{7400C36B-5420-45D8-84E7-1D4FD9497A8F}" srcOrd="9" destOrd="0" presId="urn:microsoft.com/office/officeart/2005/8/layout/list1"/>
    <dgm:cxn modelId="{17B76D87-84DB-4387-82D2-46EC40D43C7D}" type="presParOf" srcId="{18B97EB9-770F-4B57-9DC2-E0C338AE48A3}" destId="{295AE4EE-ACDE-4FFD-B78E-F9E258D348C8}" srcOrd="10" destOrd="0" presId="urn:microsoft.com/office/officeart/2005/8/layout/list1"/>
    <dgm:cxn modelId="{F52C838E-6EF6-459A-B11E-21B59A29FA5F}" type="presParOf" srcId="{18B97EB9-770F-4B57-9DC2-E0C338AE48A3}" destId="{451722A9-14D8-489A-829D-3639748C24D2}" srcOrd="11" destOrd="0" presId="urn:microsoft.com/office/officeart/2005/8/layout/list1"/>
    <dgm:cxn modelId="{2C4F3ABB-E46C-456D-81E0-6C1B2C7AEF13}" type="presParOf" srcId="{18B97EB9-770F-4B57-9DC2-E0C338AE48A3}" destId="{0C574BD3-4118-4FB1-8B78-F149A4440431}" srcOrd="12" destOrd="0" presId="urn:microsoft.com/office/officeart/2005/8/layout/list1"/>
    <dgm:cxn modelId="{B935FA65-8CAA-40B4-8C9F-37EC9DAC0FE5}" type="presParOf" srcId="{0C574BD3-4118-4FB1-8B78-F149A4440431}" destId="{9EE417B1-3927-4FB0-8272-AE6D3978FE75}" srcOrd="0" destOrd="0" presId="urn:microsoft.com/office/officeart/2005/8/layout/list1"/>
    <dgm:cxn modelId="{5D313B36-555B-44BB-9DA0-1128F6EF7D89}" type="presParOf" srcId="{0C574BD3-4118-4FB1-8B78-F149A4440431}" destId="{0D149DF9-FD16-4415-A58D-398181F0C12C}" srcOrd="1" destOrd="0" presId="urn:microsoft.com/office/officeart/2005/8/layout/list1"/>
    <dgm:cxn modelId="{80C4BF25-7FDD-474E-8A16-328AC6C0A2B8}" type="presParOf" srcId="{18B97EB9-770F-4B57-9DC2-E0C338AE48A3}" destId="{BDCF703C-6DEF-46C0-BD12-5130778D5390}" srcOrd="13" destOrd="0" presId="urn:microsoft.com/office/officeart/2005/8/layout/list1"/>
    <dgm:cxn modelId="{EF2277D7-E020-4BEE-8B06-2D0F3D53B6B6}" type="presParOf" srcId="{18B97EB9-770F-4B57-9DC2-E0C338AE48A3}" destId="{320941B8-7924-400A-A2B4-55FBDFF2EB64}" srcOrd="14" destOrd="0" presId="urn:microsoft.com/office/officeart/2005/8/layout/list1"/>
    <dgm:cxn modelId="{841CA12F-5EFA-4273-89B8-A0B9C11072FB}" type="presParOf" srcId="{18B97EB9-770F-4B57-9DC2-E0C338AE48A3}" destId="{C48B2550-10B1-45C6-A3A4-F560BE564061}" srcOrd="15" destOrd="0" presId="urn:microsoft.com/office/officeart/2005/8/layout/list1"/>
    <dgm:cxn modelId="{6B5C66FF-20F2-43FA-AA37-A1848A8F86BE}" type="presParOf" srcId="{18B97EB9-770F-4B57-9DC2-E0C338AE48A3}" destId="{02FE4482-542B-4FDA-9559-31F3086ADC41}" srcOrd="16" destOrd="0" presId="urn:microsoft.com/office/officeart/2005/8/layout/list1"/>
    <dgm:cxn modelId="{BC930618-0509-420F-B61B-D219B19C414B}" type="presParOf" srcId="{02FE4482-542B-4FDA-9559-31F3086ADC41}" destId="{66D1DCC3-5516-4EA5-92B3-8CDFDD95E8E1}" srcOrd="0" destOrd="0" presId="urn:microsoft.com/office/officeart/2005/8/layout/list1"/>
    <dgm:cxn modelId="{D5948737-D03A-427F-83BF-458B21ACD6CE}" type="presParOf" srcId="{02FE4482-542B-4FDA-9559-31F3086ADC41}" destId="{14A90032-E8EF-4E25-A0C2-0F37A3545B9E}" srcOrd="1" destOrd="0" presId="urn:microsoft.com/office/officeart/2005/8/layout/list1"/>
    <dgm:cxn modelId="{DF38EEAF-3295-45CC-9566-2DE96DE0DF6B}" type="presParOf" srcId="{18B97EB9-770F-4B57-9DC2-E0C338AE48A3}" destId="{3BA5092D-6267-4674-B158-A8F911C97BB7}" srcOrd="17" destOrd="0" presId="urn:microsoft.com/office/officeart/2005/8/layout/list1"/>
    <dgm:cxn modelId="{F800FC04-B109-4C6E-8C09-193F690F3D67}" type="presParOf" srcId="{18B97EB9-770F-4B57-9DC2-E0C338AE48A3}" destId="{6F744ACB-60CC-4583-850F-4F085339E8E6}" srcOrd="18"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7.xml><?xml version="1.0" encoding="utf-8"?>
<dgm:dataModel xmlns:dgm="http://schemas.openxmlformats.org/drawingml/2006/diagram" xmlns:a="http://schemas.openxmlformats.org/drawingml/2006/main">
  <dgm:ptLst>
    <dgm:pt modelId="{AF58D158-B301-4C48-A91A-58060C08FBAF}" type="doc">
      <dgm:prSet loTypeId="urn:microsoft.com/office/officeart/2005/8/layout/hProcess9" loCatId="process" qsTypeId="urn:microsoft.com/office/officeart/2005/8/quickstyle/simple1" qsCatId="simple" csTypeId="urn:microsoft.com/office/officeart/2005/8/colors/accent1_2" csCatId="accent1" phldr="1"/>
      <dgm:spPr/>
    </dgm:pt>
    <dgm:pt modelId="{AB941B92-31E6-4B8B-B3B3-F288CB84C622}">
      <dgm:prSet phldrT="[Texte]" custT="1"/>
      <dgm:spPr/>
      <dgm:t>
        <a:bodyPr/>
        <a:lstStyle/>
        <a:p>
          <a:pPr rtl="1"/>
          <a:r>
            <a:rPr lang="ar-SA" sz="3600" b="1" dirty="0" smtClean="0">
              <a:solidFill>
                <a:schemeClr val="tx1"/>
              </a:solidFill>
            </a:rPr>
            <a:t>الرضا عن الوضع الحالي</a:t>
          </a:r>
          <a:endParaRPr lang="fr-FR" sz="3600" b="1" dirty="0">
            <a:solidFill>
              <a:schemeClr val="tx1"/>
            </a:solidFill>
          </a:endParaRPr>
        </a:p>
      </dgm:t>
    </dgm:pt>
    <dgm:pt modelId="{8B634D93-F2F6-4374-B8AC-FE73AE6D34EB}" type="parTrans" cxnId="{E68ECEF3-6F43-45B2-BD77-3230C799CBEF}">
      <dgm:prSet/>
      <dgm:spPr/>
      <dgm:t>
        <a:bodyPr/>
        <a:lstStyle/>
        <a:p>
          <a:endParaRPr lang="fr-FR" sz="3600" b="1">
            <a:solidFill>
              <a:schemeClr val="tx1"/>
            </a:solidFill>
          </a:endParaRPr>
        </a:p>
      </dgm:t>
    </dgm:pt>
    <dgm:pt modelId="{48ACB89E-4492-4825-9526-0764F39D7897}" type="sibTrans" cxnId="{E68ECEF3-6F43-45B2-BD77-3230C799CBEF}">
      <dgm:prSet/>
      <dgm:spPr/>
      <dgm:t>
        <a:bodyPr/>
        <a:lstStyle/>
        <a:p>
          <a:endParaRPr lang="fr-FR" sz="3600" b="1">
            <a:solidFill>
              <a:schemeClr val="tx1"/>
            </a:solidFill>
          </a:endParaRPr>
        </a:p>
      </dgm:t>
    </dgm:pt>
    <dgm:pt modelId="{1EF31CC5-5F1F-452B-AC78-78650110A0F1}">
      <dgm:prSet custT="1"/>
      <dgm:spPr/>
      <dgm:t>
        <a:bodyPr/>
        <a:lstStyle/>
        <a:p>
          <a:pPr algn="ctr" rtl="1"/>
          <a:r>
            <a:rPr lang="ar-SA" sz="2800" b="1" dirty="0" smtClean="0">
              <a:solidFill>
                <a:schemeClr val="tx1"/>
              </a:solidFill>
            </a:rPr>
            <a:t>غياب التحالف بين </a:t>
          </a:r>
          <a:r>
            <a:rPr lang="ar-SA" sz="2800" b="1" dirty="0" err="1" smtClean="0">
              <a:solidFill>
                <a:schemeClr val="tx1"/>
              </a:solidFill>
            </a:rPr>
            <a:t>الادارة</a:t>
          </a:r>
          <a:r>
            <a:rPr lang="ar-SA" sz="2800" b="1" dirty="0" smtClean="0">
              <a:solidFill>
                <a:schemeClr val="tx1"/>
              </a:solidFill>
            </a:rPr>
            <a:t> </a:t>
          </a:r>
          <a:r>
            <a:rPr lang="ar-SA" sz="2800" b="1" dirty="0" err="1" smtClean="0">
              <a:solidFill>
                <a:schemeClr val="tx1"/>
              </a:solidFill>
            </a:rPr>
            <a:t>والافراد</a:t>
          </a:r>
          <a:endParaRPr lang="fr-FR" sz="2800" b="1" dirty="0">
            <a:solidFill>
              <a:schemeClr val="tx1"/>
            </a:solidFill>
          </a:endParaRPr>
        </a:p>
      </dgm:t>
    </dgm:pt>
    <dgm:pt modelId="{945AC486-ED03-4DF8-996E-24FC71742063}" type="parTrans" cxnId="{CF98BD57-820B-41C3-BB07-84D4693EEC4F}">
      <dgm:prSet/>
      <dgm:spPr/>
      <dgm:t>
        <a:bodyPr/>
        <a:lstStyle/>
        <a:p>
          <a:endParaRPr lang="fr-FR" sz="3600" b="1">
            <a:solidFill>
              <a:schemeClr val="tx1"/>
            </a:solidFill>
          </a:endParaRPr>
        </a:p>
      </dgm:t>
    </dgm:pt>
    <dgm:pt modelId="{79922CC2-39E4-4FBB-BC65-CDD5E57E9B1C}" type="sibTrans" cxnId="{CF98BD57-820B-41C3-BB07-84D4693EEC4F}">
      <dgm:prSet/>
      <dgm:spPr/>
      <dgm:t>
        <a:bodyPr/>
        <a:lstStyle/>
        <a:p>
          <a:endParaRPr lang="fr-FR" sz="3600" b="1">
            <a:solidFill>
              <a:schemeClr val="tx1"/>
            </a:solidFill>
          </a:endParaRPr>
        </a:p>
      </dgm:t>
    </dgm:pt>
    <dgm:pt modelId="{4CE616B8-5AFA-4B35-87AC-B2842CC9CF89}">
      <dgm:prSet custT="1"/>
      <dgm:spPr/>
      <dgm:t>
        <a:bodyPr/>
        <a:lstStyle/>
        <a:p>
          <a:pPr rtl="1"/>
          <a:r>
            <a:rPr lang="ar-SA" sz="3600" b="1" dirty="0" smtClean="0">
              <a:solidFill>
                <a:schemeClr val="tx1"/>
              </a:solidFill>
            </a:rPr>
            <a:t>افتقاد الرؤية</a:t>
          </a:r>
          <a:endParaRPr lang="fr-FR" sz="3600" b="1" dirty="0">
            <a:solidFill>
              <a:schemeClr val="tx1"/>
            </a:solidFill>
          </a:endParaRPr>
        </a:p>
      </dgm:t>
    </dgm:pt>
    <dgm:pt modelId="{41642DD8-409B-46A7-B0F9-CD16A559868F}" type="parTrans" cxnId="{030EFB29-54BF-41FC-860A-7C42DD97CB44}">
      <dgm:prSet/>
      <dgm:spPr/>
      <dgm:t>
        <a:bodyPr/>
        <a:lstStyle/>
        <a:p>
          <a:endParaRPr lang="fr-FR" sz="3600" b="1">
            <a:solidFill>
              <a:schemeClr val="tx1"/>
            </a:solidFill>
          </a:endParaRPr>
        </a:p>
      </dgm:t>
    </dgm:pt>
    <dgm:pt modelId="{91496A3D-6F15-4D89-BA7C-3E034FDF2554}" type="sibTrans" cxnId="{030EFB29-54BF-41FC-860A-7C42DD97CB44}">
      <dgm:prSet/>
      <dgm:spPr/>
      <dgm:t>
        <a:bodyPr/>
        <a:lstStyle/>
        <a:p>
          <a:endParaRPr lang="fr-FR" sz="3600" b="1">
            <a:solidFill>
              <a:schemeClr val="tx1"/>
            </a:solidFill>
          </a:endParaRPr>
        </a:p>
      </dgm:t>
    </dgm:pt>
    <dgm:pt modelId="{80B8A9DB-431D-4FFE-91C8-02B9A6D0C693}">
      <dgm:prSet custT="1"/>
      <dgm:spPr/>
      <dgm:t>
        <a:bodyPr/>
        <a:lstStyle/>
        <a:p>
          <a:pPr rtl="1"/>
          <a:r>
            <a:rPr lang="ar-SA" sz="3600" b="1" dirty="0" smtClean="0">
              <a:solidFill>
                <a:schemeClr val="tx1"/>
              </a:solidFill>
            </a:rPr>
            <a:t>عدم توصيل الرؤية</a:t>
          </a:r>
          <a:endParaRPr lang="fr-FR" sz="3600" b="1" dirty="0">
            <a:solidFill>
              <a:schemeClr val="tx1"/>
            </a:solidFill>
          </a:endParaRPr>
        </a:p>
      </dgm:t>
    </dgm:pt>
    <dgm:pt modelId="{D70BD13F-5383-4179-8D4E-ED21823BE1F7}" type="parTrans" cxnId="{00B041DA-0598-4D1B-903E-40E7CB1A9402}">
      <dgm:prSet/>
      <dgm:spPr/>
      <dgm:t>
        <a:bodyPr/>
        <a:lstStyle/>
        <a:p>
          <a:endParaRPr lang="fr-FR" b="1">
            <a:solidFill>
              <a:schemeClr val="tx1"/>
            </a:solidFill>
          </a:endParaRPr>
        </a:p>
      </dgm:t>
    </dgm:pt>
    <dgm:pt modelId="{AE61D76B-98EE-4041-860D-4C7D7B3E4142}" type="sibTrans" cxnId="{00B041DA-0598-4D1B-903E-40E7CB1A9402}">
      <dgm:prSet/>
      <dgm:spPr/>
      <dgm:t>
        <a:bodyPr/>
        <a:lstStyle/>
        <a:p>
          <a:endParaRPr lang="fr-FR" b="1">
            <a:solidFill>
              <a:schemeClr val="tx1"/>
            </a:solidFill>
          </a:endParaRPr>
        </a:p>
      </dgm:t>
    </dgm:pt>
    <dgm:pt modelId="{64484612-1F1F-4D65-B5D9-12B7C1319231}">
      <dgm:prSet custT="1"/>
      <dgm:spPr/>
      <dgm:t>
        <a:bodyPr/>
        <a:lstStyle/>
        <a:p>
          <a:pPr rtl="1"/>
          <a:r>
            <a:rPr lang="ar-SA" sz="3200" b="1" dirty="0" smtClean="0">
              <a:solidFill>
                <a:schemeClr val="tx1"/>
              </a:solidFill>
            </a:rPr>
            <a:t>العقبات </a:t>
          </a:r>
          <a:r>
            <a:rPr lang="ar-SA" sz="3200" b="1" dirty="0" err="1" smtClean="0">
              <a:solidFill>
                <a:schemeClr val="tx1"/>
              </a:solidFill>
            </a:rPr>
            <a:t>الادارية</a:t>
          </a:r>
          <a:endParaRPr lang="fr-FR" sz="3200" b="1" dirty="0">
            <a:solidFill>
              <a:schemeClr val="tx1"/>
            </a:solidFill>
          </a:endParaRPr>
        </a:p>
      </dgm:t>
    </dgm:pt>
    <dgm:pt modelId="{83ABAA53-A2D6-4300-80EA-1CC53BF86BA2}" type="parTrans" cxnId="{D42352EA-3E6B-48A2-B86F-72E995B2E8F7}">
      <dgm:prSet/>
      <dgm:spPr/>
      <dgm:t>
        <a:bodyPr/>
        <a:lstStyle/>
        <a:p>
          <a:endParaRPr lang="fr-FR" b="1">
            <a:solidFill>
              <a:schemeClr val="tx1"/>
            </a:solidFill>
          </a:endParaRPr>
        </a:p>
      </dgm:t>
    </dgm:pt>
    <dgm:pt modelId="{C91BCC85-C2C7-4EC9-9A62-23D82C231EC1}" type="sibTrans" cxnId="{D42352EA-3E6B-48A2-B86F-72E995B2E8F7}">
      <dgm:prSet/>
      <dgm:spPr/>
      <dgm:t>
        <a:bodyPr/>
        <a:lstStyle/>
        <a:p>
          <a:endParaRPr lang="fr-FR" b="1">
            <a:solidFill>
              <a:schemeClr val="tx1"/>
            </a:solidFill>
          </a:endParaRPr>
        </a:p>
      </dgm:t>
    </dgm:pt>
    <dgm:pt modelId="{010E8580-4A4E-4F88-B4FE-ECE4E84CCD41}" type="pres">
      <dgm:prSet presAssocID="{AF58D158-B301-4C48-A91A-58060C08FBAF}" presName="CompostProcess" presStyleCnt="0">
        <dgm:presLayoutVars>
          <dgm:dir/>
          <dgm:resizeHandles val="exact"/>
        </dgm:presLayoutVars>
      </dgm:prSet>
      <dgm:spPr/>
    </dgm:pt>
    <dgm:pt modelId="{588DA2D5-159E-4520-B84C-9141EC194B1B}" type="pres">
      <dgm:prSet presAssocID="{AF58D158-B301-4C48-A91A-58060C08FBAF}" presName="arrow" presStyleLbl="bgShp" presStyleIdx="0" presStyleCnt="1"/>
      <dgm:spPr/>
    </dgm:pt>
    <dgm:pt modelId="{EE3E2A80-4AF1-4C45-86EC-2496E0C5D270}" type="pres">
      <dgm:prSet presAssocID="{AF58D158-B301-4C48-A91A-58060C08FBAF}" presName="linearProcess" presStyleCnt="0"/>
      <dgm:spPr/>
    </dgm:pt>
    <dgm:pt modelId="{8DBEB6B1-1B1D-4236-A6BE-FE943B416285}" type="pres">
      <dgm:prSet presAssocID="{AB941B92-31E6-4B8B-B3B3-F288CB84C622}" presName="textNode" presStyleLbl="node1" presStyleIdx="0" presStyleCnt="5" custScaleY="123676" custLinFactNeighborX="-6951" custLinFactNeighborY="2341">
        <dgm:presLayoutVars>
          <dgm:bulletEnabled val="1"/>
        </dgm:presLayoutVars>
      </dgm:prSet>
      <dgm:spPr/>
      <dgm:t>
        <a:bodyPr/>
        <a:lstStyle/>
        <a:p>
          <a:endParaRPr lang="fr-FR"/>
        </a:p>
      </dgm:t>
    </dgm:pt>
    <dgm:pt modelId="{239FD53E-B548-4224-B715-6EDA4C0E163E}" type="pres">
      <dgm:prSet presAssocID="{48ACB89E-4492-4825-9526-0764F39D7897}" presName="sibTrans" presStyleCnt="0"/>
      <dgm:spPr/>
    </dgm:pt>
    <dgm:pt modelId="{7CD2F460-82F1-4DB7-8B6B-06880062358F}" type="pres">
      <dgm:prSet presAssocID="{1EF31CC5-5F1F-452B-AC78-78650110A0F1}" presName="textNode" presStyleLbl="node1" presStyleIdx="1" presStyleCnt="5" custScaleY="117767">
        <dgm:presLayoutVars>
          <dgm:bulletEnabled val="1"/>
        </dgm:presLayoutVars>
      </dgm:prSet>
      <dgm:spPr/>
      <dgm:t>
        <a:bodyPr/>
        <a:lstStyle/>
        <a:p>
          <a:endParaRPr lang="fr-FR"/>
        </a:p>
      </dgm:t>
    </dgm:pt>
    <dgm:pt modelId="{1D14B2FE-0344-4FD3-866F-5B6766D51247}" type="pres">
      <dgm:prSet presAssocID="{79922CC2-39E4-4FBB-BC65-CDD5E57E9B1C}" presName="sibTrans" presStyleCnt="0"/>
      <dgm:spPr/>
    </dgm:pt>
    <dgm:pt modelId="{BEAD22CE-B558-40CC-A101-D8E5FE7C7C4F}" type="pres">
      <dgm:prSet presAssocID="{4CE616B8-5AFA-4B35-87AC-B2842CC9CF89}" presName="textNode" presStyleLbl="node1" presStyleIdx="2" presStyleCnt="5" custScaleY="117767">
        <dgm:presLayoutVars>
          <dgm:bulletEnabled val="1"/>
        </dgm:presLayoutVars>
      </dgm:prSet>
      <dgm:spPr/>
      <dgm:t>
        <a:bodyPr/>
        <a:lstStyle/>
        <a:p>
          <a:endParaRPr lang="fr-FR"/>
        </a:p>
      </dgm:t>
    </dgm:pt>
    <dgm:pt modelId="{90AF8DF3-07F6-4B25-84E3-8466D6D25626}" type="pres">
      <dgm:prSet presAssocID="{91496A3D-6F15-4D89-BA7C-3E034FDF2554}" presName="sibTrans" presStyleCnt="0"/>
      <dgm:spPr/>
    </dgm:pt>
    <dgm:pt modelId="{67072E41-8568-474F-AF78-6F3EA2CE090A}" type="pres">
      <dgm:prSet presAssocID="{80B8A9DB-431D-4FFE-91C8-02B9A6D0C693}" presName="textNode" presStyleLbl="node1" presStyleIdx="3" presStyleCnt="5">
        <dgm:presLayoutVars>
          <dgm:bulletEnabled val="1"/>
        </dgm:presLayoutVars>
      </dgm:prSet>
      <dgm:spPr/>
      <dgm:t>
        <a:bodyPr/>
        <a:lstStyle/>
        <a:p>
          <a:endParaRPr lang="fr-FR"/>
        </a:p>
      </dgm:t>
    </dgm:pt>
    <dgm:pt modelId="{D42C183E-0A82-4BD6-BB09-5DEDF5C14FCA}" type="pres">
      <dgm:prSet presAssocID="{AE61D76B-98EE-4041-860D-4C7D7B3E4142}" presName="sibTrans" presStyleCnt="0"/>
      <dgm:spPr/>
    </dgm:pt>
    <dgm:pt modelId="{B8C3B805-77BE-4765-BB24-E7C361D44844}" type="pres">
      <dgm:prSet presAssocID="{64484612-1F1F-4D65-B5D9-12B7C1319231}" presName="textNode" presStyleLbl="node1" presStyleIdx="4" presStyleCnt="5">
        <dgm:presLayoutVars>
          <dgm:bulletEnabled val="1"/>
        </dgm:presLayoutVars>
      </dgm:prSet>
      <dgm:spPr/>
      <dgm:t>
        <a:bodyPr/>
        <a:lstStyle/>
        <a:p>
          <a:endParaRPr lang="fr-FR"/>
        </a:p>
      </dgm:t>
    </dgm:pt>
  </dgm:ptLst>
  <dgm:cxnLst>
    <dgm:cxn modelId="{E68ECEF3-6F43-45B2-BD77-3230C799CBEF}" srcId="{AF58D158-B301-4C48-A91A-58060C08FBAF}" destId="{AB941B92-31E6-4B8B-B3B3-F288CB84C622}" srcOrd="0" destOrd="0" parTransId="{8B634D93-F2F6-4374-B8AC-FE73AE6D34EB}" sibTransId="{48ACB89E-4492-4825-9526-0764F39D7897}"/>
    <dgm:cxn modelId="{B802160D-7A2A-43AC-9C11-DC11CC6376C5}" type="presOf" srcId="{1EF31CC5-5F1F-452B-AC78-78650110A0F1}" destId="{7CD2F460-82F1-4DB7-8B6B-06880062358F}" srcOrd="0" destOrd="0" presId="urn:microsoft.com/office/officeart/2005/8/layout/hProcess9"/>
    <dgm:cxn modelId="{BD33C796-2EBF-43B0-ABAC-1F39566B4003}" type="presOf" srcId="{AF58D158-B301-4C48-A91A-58060C08FBAF}" destId="{010E8580-4A4E-4F88-B4FE-ECE4E84CCD41}" srcOrd="0" destOrd="0" presId="urn:microsoft.com/office/officeart/2005/8/layout/hProcess9"/>
    <dgm:cxn modelId="{D42352EA-3E6B-48A2-B86F-72E995B2E8F7}" srcId="{AF58D158-B301-4C48-A91A-58060C08FBAF}" destId="{64484612-1F1F-4D65-B5D9-12B7C1319231}" srcOrd="4" destOrd="0" parTransId="{83ABAA53-A2D6-4300-80EA-1CC53BF86BA2}" sibTransId="{C91BCC85-C2C7-4EC9-9A62-23D82C231EC1}"/>
    <dgm:cxn modelId="{5EDA6DF3-AE50-486D-8618-E72B561748CE}" type="presOf" srcId="{4CE616B8-5AFA-4B35-87AC-B2842CC9CF89}" destId="{BEAD22CE-B558-40CC-A101-D8E5FE7C7C4F}" srcOrd="0" destOrd="0" presId="urn:microsoft.com/office/officeart/2005/8/layout/hProcess9"/>
    <dgm:cxn modelId="{030EFB29-54BF-41FC-860A-7C42DD97CB44}" srcId="{AF58D158-B301-4C48-A91A-58060C08FBAF}" destId="{4CE616B8-5AFA-4B35-87AC-B2842CC9CF89}" srcOrd="2" destOrd="0" parTransId="{41642DD8-409B-46A7-B0F9-CD16A559868F}" sibTransId="{91496A3D-6F15-4D89-BA7C-3E034FDF2554}"/>
    <dgm:cxn modelId="{BBFCE246-D61E-4FDD-AC93-88CACC220E85}" type="presOf" srcId="{AB941B92-31E6-4B8B-B3B3-F288CB84C622}" destId="{8DBEB6B1-1B1D-4236-A6BE-FE943B416285}" srcOrd="0" destOrd="0" presId="urn:microsoft.com/office/officeart/2005/8/layout/hProcess9"/>
    <dgm:cxn modelId="{7392B783-41BF-4A8D-8B6F-2055043D7269}" type="presOf" srcId="{64484612-1F1F-4D65-B5D9-12B7C1319231}" destId="{B8C3B805-77BE-4765-BB24-E7C361D44844}" srcOrd="0" destOrd="0" presId="urn:microsoft.com/office/officeart/2005/8/layout/hProcess9"/>
    <dgm:cxn modelId="{D47EA460-7C7B-4038-88C4-6ABFB9BF549F}" type="presOf" srcId="{80B8A9DB-431D-4FFE-91C8-02B9A6D0C693}" destId="{67072E41-8568-474F-AF78-6F3EA2CE090A}" srcOrd="0" destOrd="0" presId="urn:microsoft.com/office/officeart/2005/8/layout/hProcess9"/>
    <dgm:cxn modelId="{00B041DA-0598-4D1B-903E-40E7CB1A9402}" srcId="{AF58D158-B301-4C48-A91A-58060C08FBAF}" destId="{80B8A9DB-431D-4FFE-91C8-02B9A6D0C693}" srcOrd="3" destOrd="0" parTransId="{D70BD13F-5383-4179-8D4E-ED21823BE1F7}" sibTransId="{AE61D76B-98EE-4041-860D-4C7D7B3E4142}"/>
    <dgm:cxn modelId="{CF98BD57-820B-41C3-BB07-84D4693EEC4F}" srcId="{AF58D158-B301-4C48-A91A-58060C08FBAF}" destId="{1EF31CC5-5F1F-452B-AC78-78650110A0F1}" srcOrd="1" destOrd="0" parTransId="{945AC486-ED03-4DF8-996E-24FC71742063}" sibTransId="{79922CC2-39E4-4FBB-BC65-CDD5E57E9B1C}"/>
    <dgm:cxn modelId="{51222498-6A26-49E2-A1ED-4D4B66FEC5CB}" type="presParOf" srcId="{010E8580-4A4E-4F88-B4FE-ECE4E84CCD41}" destId="{588DA2D5-159E-4520-B84C-9141EC194B1B}" srcOrd="0" destOrd="0" presId="urn:microsoft.com/office/officeart/2005/8/layout/hProcess9"/>
    <dgm:cxn modelId="{003E9963-66C5-4560-BF74-D0B615ECBCDA}" type="presParOf" srcId="{010E8580-4A4E-4F88-B4FE-ECE4E84CCD41}" destId="{EE3E2A80-4AF1-4C45-86EC-2496E0C5D270}" srcOrd="1" destOrd="0" presId="urn:microsoft.com/office/officeart/2005/8/layout/hProcess9"/>
    <dgm:cxn modelId="{12CDB50A-104A-4A2A-8BED-0663A5CDB8FC}" type="presParOf" srcId="{EE3E2A80-4AF1-4C45-86EC-2496E0C5D270}" destId="{8DBEB6B1-1B1D-4236-A6BE-FE943B416285}" srcOrd="0" destOrd="0" presId="urn:microsoft.com/office/officeart/2005/8/layout/hProcess9"/>
    <dgm:cxn modelId="{BDE0AF3F-4C71-4D42-B473-2225DD43F196}" type="presParOf" srcId="{EE3E2A80-4AF1-4C45-86EC-2496E0C5D270}" destId="{239FD53E-B548-4224-B715-6EDA4C0E163E}" srcOrd="1" destOrd="0" presId="urn:microsoft.com/office/officeart/2005/8/layout/hProcess9"/>
    <dgm:cxn modelId="{635B8A3B-3F59-4996-AD61-79A344252741}" type="presParOf" srcId="{EE3E2A80-4AF1-4C45-86EC-2496E0C5D270}" destId="{7CD2F460-82F1-4DB7-8B6B-06880062358F}" srcOrd="2" destOrd="0" presId="urn:microsoft.com/office/officeart/2005/8/layout/hProcess9"/>
    <dgm:cxn modelId="{ADC63CFB-84FB-437D-9C01-F24B9704D6C7}" type="presParOf" srcId="{EE3E2A80-4AF1-4C45-86EC-2496E0C5D270}" destId="{1D14B2FE-0344-4FD3-866F-5B6766D51247}" srcOrd="3" destOrd="0" presId="urn:microsoft.com/office/officeart/2005/8/layout/hProcess9"/>
    <dgm:cxn modelId="{B840B812-E61E-46CF-9233-422062871D7A}" type="presParOf" srcId="{EE3E2A80-4AF1-4C45-86EC-2496E0C5D270}" destId="{BEAD22CE-B558-40CC-A101-D8E5FE7C7C4F}" srcOrd="4" destOrd="0" presId="urn:microsoft.com/office/officeart/2005/8/layout/hProcess9"/>
    <dgm:cxn modelId="{D9AE30A4-8D09-4DF1-A8F9-69E5410E64E3}" type="presParOf" srcId="{EE3E2A80-4AF1-4C45-86EC-2496E0C5D270}" destId="{90AF8DF3-07F6-4B25-84E3-8466D6D25626}" srcOrd="5" destOrd="0" presId="urn:microsoft.com/office/officeart/2005/8/layout/hProcess9"/>
    <dgm:cxn modelId="{6EE0E864-2C78-42DF-9E0C-ECCB09D9E9F0}" type="presParOf" srcId="{EE3E2A80-4AF1-4C45-86EC-2496E0C5D270}" destId="{67072E41-8568-474F-AF78-6F3EA2CE090A}" srcOrd="6" destOrd="0" presId="urn:microsoft.com/office/officeart/2005/8/layout/hProcess9"/>
    <dgm:cxn modelId="{72A1D304-2856-4B29-BAC5-EC45DB4CC7C8}" type="presParOf" srcId="{EE3E2A80-4AF1-4C45-86EC-2496E0C5D270}" destId="{D42C183E-0A82-4BD6-BB09-5DEDF5C14FCA}" srcOrd="7" destOrd="0" presId="urn:microsoft.com/office/officeart/2005/8/layout/hProcess9"/>
    <dgm:cxn modelId="{AE11A893-7091-4365-9B50-EE77939CC0DA}" type="presParOf" srcId="{EE3E2A80-4AF1-4C45-86EC-2496E0C5D270}" destId="{B8C3B805-77BE-4765-BB24-E7C361D44844}" srcOrd="8" destOrd="0" presId="urn:microsoft.com/office/officeart/2005/8/layout/hProcess9"/>
  </dgm:cxnLst>
  <dgm:bg>
    <a:solidFill>
      <a:schemeClr val="accent2">
        <a:lumMod val="75000"/>
      </a:schemeClr>
    </a:solidFill>
  </dgm:bg>
  <dgm:whole/>
</dgm:dataModel>
</file>

<file path=ppt/diagrams/data8.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pPr algn="r"/>
          <a:r>
            <a:rPr lang="ar-SA" sz="2400" b="1" dirty="0" smtClean="0">
              <a:solidFill>
                <a:schemeClr val="tx1"/>
              </a:solidFill>
            </a:rPr>
            <a:t>مراعاة أن يتم التغيير والتطوير على هيئة مراحل</a:t>
          </a:r>
          <a:endParaRPr lang="fr-FR" sz="2400" b="1" dirty="0">
            <a:solidFill>
              <a:schemeClr val="tx1"/>
            </a:solidFill>
          </a:endParaRPr>
        </a:p>
      </dgm:t>
    </dgm:pt>
    <dgm:pt modelId="{182D340E-BCFA-4CD8-9653-B9830D0EBCA4}" type="parTrans" cxnId="{C2E71FC8-7EED-4A14-84F7-BD8E305E77BE}">
      <dgm:prSet/>
      <dgm:spPr/>
      <dgm:t>
        <a:bodyPr/>
        <a:lstStyle/>
        <a:p>
          <a:pPr algn="r"/>
          <a:endParaRPr lang="fr-FR" sz="2400" b="1">
            <a:solidFill>
              <a:schemeClr val="tx1"/>
            </a:solidFill>
          </a:endParaRPr>
        </a:p>
      </dgm:t>
    </dgm:pt>
    <dgm:pt modelId="{C13058B4-B55D-4956-9F66-CF443C5D881D}" type="sibTrans" cxnId="{C2E71FC8-7EED-4A14-84F7-BD8E305E77BE}">
      <dgm:prSet/>
      <dgm:spPr/>
      <dgm:t>
        <a:bodyPr/>
        <a:lstStyle/>
        <a:p>
          <a:pPr algn="r"/>
          <a:endParaRPr lang="fr-FR" sz="2400" b="1">
            <a:solidFill>
              <a:schemeClr val="tx1"/>
            </a:solidFill>
          </a:endParaRPr>
        </a:p>
      </dgm:t>
    </dgm:pt>
    <dgm:pt modelId="{DA1AFEF6-44DD-4AD4-A79A-083E16389BF5}">
      <dgm:prSet custT="1"/>
      <dgm:spPr/>
      <dgm:t>
        <a:bodyPr/>
        <a:lstStyle/>
        <a:p>
          <a:pPr algn="r"/>
          <a:r>
            <a:rPr lang="ar-SA" sz="2400" b="1" dirty="0" smtClean="0">
              <a:solidFill>
                <a:schemeClr val="tx1"/>
              </a:solidFill>
            </a:rPr>
            <a:t>تدريب القائمين على التغيير والتطوير </a:t>
          </a:r>
          <a:endParaRPr lang="fr-FR" sz="2400" b="1" dirty="0">
            <a:solidFill>
              <a:schemeClr val="tx1"/>
            </a:solidFill>
          </a:endParaRPr>
        </a:p>
      </dgm:t>
    </dgm:pt>
    <dgm:pt modelId="{7921B7BA-8218-4E81-815F-75661A49B7B1}" type="parTrans" cxnId="{4812F90E-8BBE-4E85-A60F-82F379F59E2D}">
      <dgm:prSet/>
      <dgm:spPr/>
      <dgm:t>
        <a:bodyPr/>
        <a:lstStyle/>
        <a:p>
          <a:pPr algn="r"/>
          <a:endParaRPr lang="fr-FR" sz="2400" b="1">
            <a:solidFill>
              <a:schemeClr val="tx1"/>
            </a:solidFill>
          </a:endParaRPr>
        </a:p>
      </dgm:t>
    </dgm:pt>
    <dgm:pt modelId="{AC95F4D8-DAC2-400D-8DC1-85B4CD34646C}" type="sibTrans" cxnId="{4812F90E-8BBE-4E85-A60F-82F379F59E2D}">
      <dgm:prSet/>
      <dgm:spPr/>
      <dgm:t>
        <a:bodyPr/>
        <a:lstStyle/>
        <a:p>
          <a:pPr algn="r"/>
          <a:endParaRPr lang="fr-FR" sz="2400" b="1">
            <a:solidFill>
              <a:schemeClr val="tx1"/>
            </a:solidFill>
          </a:endParaRPr>
        </a:p>
      </dgm:t>
    </dgm:pt>
    <dgm:pt modelId="{2C18E325-C84B-415A-827A-7CCC903D60B8}">
      <dgm:prSet custT="1"/>
      <dgm:spPr/>
      <dgm:t>
        <a:bodyPr/>
        <a:lstStyle/>
        <a:p>
          <a:pPr algn="r"/>
          <a:r>
            <a:rPr lang="ar-SA" sz="2400" b="1" dirty="0" smtClean="0">
              <a:solidFill>
                <a:schemeClr val="tx1"/>
              </a:solidFill>
            </a:rPr>
            <a:t>يجب أن تكون أهداف التغيير واضحة ومحددة</a:t>
          </a:r>
          <a:endParaRPr lang="fr-FR" sz="2400" b="1" dirty="0">
            <a:solidFill>
              <a:schemeClr val="tx1"/>
            </a:solidFill>
          </a:endParaRPr>
        </a:p>
      </dgm:t>
    </dgm:pt>
    <dgm:pt modelId="{093414F4-C8D4-4E51-8CAE-CDE96739E9C9}" type="parTrans" cxnId="{75F0388C-687E-4CE4-97DE-67375B5B3D9F}">
      <dgm:prSet/>
      <dgm:spPr/>
      <dgm:t>
        <a:bodyPr/>
        <a:lstStyle/>
        <a:p>
          <a:pPr algn="r"/>
          <a:endParaRPr lang="fr-FR" sz="2400" b="1">
            <a:solidFill>
              <a:schemeClr val="tx1"/>
            </a:solidFill>
          </a:endParaRPr>
        </a:p>
      </dgm:t>
    </dgm:pt>
    <dgm:pt modelId="{1AF53E82-F846-47AB-88EC-A8C52E4327D4}" type="sibTrans" cxnId="{75F0388C-687E-4CE4-97DE-67375B5B3D9F}">
      <dgm:prSet/>
      <dgm:spPr/>
      <dgm:t>
        <a:bodyPr/>
        <a:lstStyle/>
        <a:p>
          <a:pPr algn="r"/>
          <a:endParaRPr lang="fr-FR" sz="2400" b="1">
            <a:solidFill>
              <a:schemeClr val="tx1"/>
            </a:solidFill>
          </a:endParaRPr>
        </a:p>
      </dgm:t>
    </dgm:pt>
    <dgm:pt modelId="{763DF856-3901-483D-9031-A325668A7EB1}">
      <dgm:prSet custT="1"/>
      <dgm:spPr/>
      <dgm:t>
        <a:bodyPr/>
        <a:lstStyle/>
        <a:p>
          <a:pPr algn="r"/>
          <a:r>
            <a:rPr lang="ar-SA" sz="2400" b="1" dirty="0" smtClean="0">
              <a:solidFill>
                <a:schemeClr val="tx1"/>
              </a:solidFill>
            </a:rPr>
            <a:t>استمرار القياس والتقييم خلال مراحل التغيير والتطوير </a:t>
          </a:r>
          <a:endParaRPr lang="fr-FR" sz="2400" b="1" dirty="0">
            <a:solidFill>
              <a:schemeClr val="tx1"/>
            </a:solidFill>
          </a:endParaRPr>
        </a:p>
      </dgm:t>
    </dgm:pt>
    <dgm:pt modelId="{41631CEC-6E90-4AD8-8ECF-5785846B6755}" type="parTrans" cxnId="{144033EA-972A-4A88-814B-B2440EA079AF}">
      <dgm:prSet/>
      <dgm:spPr/>
      <dgm:t>
        <a:bodyPr/>
        <a:lstStyle/>
        <a:p>
          <a:pPr algn="r"/>
          <a:endParaRPr lang="fr-FR" sz="2400" b="1">
            <a:solidFill>
              <a:schemeClr val="tx1"/>
            </a:solidFill>
          </a:endParaRPr>
        </a:p>
      </dgm:t>
    </dgm:pt>
    <dgm:pt modelId="{BE03C61B-6795-487F-B400-23969AF6D9EA}" type="sibTrans" cxnId="{144033EA-972A-4A88-814B-B2440EA079AF}">
      <dgm:prSet/>
      <dgm:spPr/>
      <dgm:t>
        <a:bodyPr/>
        <a:lstStyle/>
        <a:p>
          <a:pPr algn="r"/>
          <a:endParaRPr lang="fr-FR" sz="24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4"/>
      <dgm:spPr/>
      <dgm:t>
        <a:bodyPr/>
        <a:lstStyle/>
        <a:p>
          <a:endParaRPr lang="fr-FR"/>
        </a:p>
      </dgm:t>
    </dgm:pt>
    <dgm:pt modelId="{22E59FCB-4307-4D93-9E34-779CF85DD3A9}" type="pres">
      <dgm:prSet presAssocID="{7F106268-9A43-44F9-AA1B-1C50223ECFD8}" presName="parentText" presStyleLbl="node1" presStyleIdx="0" presStyleCnt="4" custScaleX="11577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0" presStyleCnt="4">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0" presStyleCnt="4"/>
      <dgm:spPr/>
      <dgm:t>
        <a:bodyPr/>
        <a:lstStyle/>
        <a:p>
          <a:endParaRPr lang="fr-FR"/>
        </a:p>
      </dgm:t>
    </dgm:pt>
    <dgm:pt modelId="{2D91EB7E-6445-441C-B54A-135D7524E9F1}" type="pres">
      <dgm:prSet presAssocID="{DA1AFEF6-44DD-4AD4-A79A-083E16389BF5}" presName="parentText" presStyleLbl="node1" presStyleIdx="1" presStyleCnt="4" custScaleX="114882">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1" presStyleCnt="4">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1" presStyleCnt="4"/>
      <dgm:spPr/>
      <dgm:t>
        <a:bodyPr/>
        <a:lstStyle/>
        <a:p>
          <a:endParaRPr lang="fr-FR"/>
        </a:p>
      </dgm:t>
    </dgm:pt>
    <dgm:pt modelId="{C84562F2-13CD-48D3-9CD2-CE2E552AC68B}" type="pres">
      <dgm:prSet presAssocID="{2C18E325-C84B-415A-827A-7CCC903D60B8}" presName="parentText" presStyleLbl="node1" presStyleIdx="2" presStyleCnt="4" custScaleX="98415" custLinFactX="6299" custLinFactNeighborX="100000" custLinFactNeighborY="-5857">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2" presStyleCnt="4">
        <dgm:presLayoutVars>
          <dgm:bulletEnabled val="1"/>
        </dgm:presLayoutVars>
      </dgm:prSet>
      <dgm:spPr/>
    </dgm:pt>
    <dgm:pt modelId="{451722A9-14D8-489A-829D-3639748C24D2}" type="pres">
      <dgm:prSet presAssocID="{1AF53E82-F846-47AB-88EC-A8C52E4327D4}" presName="spaceBetweenRectangles" presStyleCnt="0"/>
      <dgm:spPr/>
    </dgm:pt>
    <dgm:pt modelId="{0C574BD3-4118-4FB1-8B78-F149A4440431}" type="pres">
      <dgm:prSet presAssocID="{763DF856-3901-483D-9031-A325668A7EB1}" presName="parentLin" presStyleCnt="0"/>
      <dgm:spPr/>
    </dgm:pt>
    <dgm:pt modelId="{9EE417B1-3927-4FB0-8272-AE6D3978FE75}" type="pres">
      <dgm:prSet presAssocID="{763DF856-3901-483D-9031-A325668A7EB1}" presName="parentLeftMargin" presStyleLbl="node1" presStyleIdx="2" presStyleCnt="4"/>
      <dgm:spPr/>
      <dgm:t>
        <a:bodyPr/>
        <a:lstStyle/>
        <a:p>
          <a:endParaRPr lang="fr-FR"/>
        </a:p>
      </dgm:t>
    </dgm:pt>
    <dgm:pt modelId="{0D149DF9-FD16-4415-A58D-398181F0C12C}" type="pres">
      <dgm:prSet presAssocID="{763DF856-3901-483D-9031-A325668A7EB1}" presName="parentText" presStyleLbl="node1" presStyleIdx="3" presStyleCnt="4" custScaleX="112897">
        <dgm:presLayoutVars>
          <dgm:chMax val="0"/>
          <dgm:bulletEnabled val="1"/>
        </dgm:presLayoutVars>
      </dgm:prSet>
      <dgm:spPr/>
      <dgm:t>
        <a:bodyPr/>
        <a:lstStyle/>
        <a:p>
          <a:endParaRPr lang="fr-FR"/>
        </a:p>
      </dgm:t>
    </dgm:pt>
    <dgm:pt modelId="{BDCF703C-6DEF-46C0-BD12-5130778D5390}" type="pres">
      <dgm:prSet presAssocID="{763DF856-3901-483D-9031-A325668A7EB1}" presName="negativeSpace" presStyleCnt="0"/>
      <dgm:spPr/>
    </dgm:pt>
    <dgm:pt modelId="{320941B8-7924-400A-A2B4-55FBDFF2EB64}" type="pres">
      <dgm:prSet presAssocID="{763DF856-3901-483D-9031-A325668A7EB1}" presName="childText" presStyleLbl="conFgAcc1" presStyleIdx="3" presStyleCnt="4">
        <dgm:presLayoutVars>
          <dgm:bulletEnabled val="1"/>
        </dgm:presLayoutVars>
      </dgm:prSet>
      <dgm:spPr/>
    </dgm:pt>
  </dgm:ptLst>
  <dgm:cxnLst>
    <dgm:cxn modelId="{144033EA-972A-4A88-814B-B2440EA079AF}" srcId="{C165DFE2-4B0A-45D3-B219-322D3C08C118}" destId="{763DF856-3901-483D-9031-A325668A7EB1}" srcOrd="3" destOrd="0" parTransId="{41631CEC-6E90-4AD8-8ECF-5785846B6755}" sibTransId="{BE03C61B-6795-487F-B400-23969AF6D9EA}"/>
    <dgm:cxn modelId="{4812F90E-8BBE-4E85-A60F-82F379F59E2D}" srcId="{C165DFE2-4B0A-45D3-B219-322D3C08C118}" destId="{DA1AFEF6-44DD-4AD4-A79A-083E16389BF5}" srcOrd="1" destOrd="0" parTransId="{7921B7BA-8218-4E81-815F-75661A49B7B1}" sibTransId="{AC95F4D8-DAC2-400D-8DC1-85B4CD34646C}"/>
    <dgm:cxn modelId="{75F0388C-687E-4CE4-97DE-67375B5B3D9F}" srcId="{C165DFE2-4B0A-45D3-B219-322D3C08C118}" destId="{2C18E325-C84B-415A-827A-7CCC903D60B8}" srcOrd="2" destOrd="0" parTransId="{093414F4-C8D4-4E51-8CAE-CDE96739E9C9}" sibTransId="{1AF53E82-F846-47AB-88EC-A8C52E4327D4}"/>
    <dgm:cxn modelId="{04AE9EBF-C7FC-4734-BFB2-FE723D40621F}" type="presOf" srcId="{7F106268-9A43-44F9-AA1B-1C50223ECFD8}" destId="{22E59FCB-4307-4D93-9E34-779CF85DD3A9}" srcOrd="1" destOrd="0" presId="urn:microsoft.com/office/officeart/2005/8/layout/list1"/>
    <dgm:cxn modelId="{A943E765-0C45-4E7B-AAD1-38DC333076E2}" type="presOf" srcId="{C165DFE2-4B0A-45D3-B219-322D3C08C118}" destId="{18B97EB9-770F-4B57-9DC2-E0C338AE48A3}" srcOrd="0" destOrd="0" presId="urn:microsoft.com/office/officeart/2005/8/layout/list1"/>
    <dgm:cxn modelId="{711411B1-D470-4FA4-AF12-6CB859681174}" type="presOf" srcId="{2C18E325-C84B-415A-827A-7CCC903D60B8}" destId="{C84562F2-13CD-48D3-9CD2-CE2E552AC68B}" srcOrd="1" destOrd="0" presId="urn:microsoft.com/office/officeart/2005/8/layout/list1"/>
    <dgm:cxn modelId="{5A33813C-5191-4C4F-8EBD-00E8C04E513C}" type="presOf" srcId="{763DF856-3901-483D-9031-A325668A7EB1}" destId="{9EE417B1-3927-4FB0-8272-AE6D3978FE75}" srcOrd="0" destOrd="0" presId="urn:microsoft.com/office/officeart/2005/8/layout/list1"/>
    <dgm:cxn modelId="{C2E71FC8-7EED-4A14-84F7-BD8E305E77BE}" srcId="{C165DFE2-4B0A-45D3-B219-322D3C08C118}" destId="{7F106268-9A43-44F9-AA1B-1C50223ECFD8}" srcOrd="0" destOrd="0" parTransId="{182D340E-BCFA-4CD8-9653-B9830D0EBCA4}" sibTransId="{C13058B4-B55D-4956-9F66-CF443C5D881D}"/>
    <dgm:cxn modelId="{51AA2091-D3F5-4CAC-97E7-6DAF36F6E25B}" type="presOf" srcId="{2C18E325-C84B-415A-827A-7CCC903D60B8}" destId="{EBF8E7FD-570E-4519-80B9-C239837F711B}" srcOrd="0" destOrd="0" presId="urn:microsoft.com/office/officeart/2005/8/layout/list1"/>
    <dgm:cxn modelId="{99693405-3381-48DC-96E1-685FB45C97BA}" type="presOf" srcId="{763DF856-3901-483D-9031-A325668A7EB1}" destId="{0D149DF9-FD16-4415-A58D-398181F0C12C}" srcOrd="1" destOrd="0" presId="urn:microsoft.com/office/officeart/2005/8/layout/list1"/>
    <dgm:cxn modelId="{C46B088D-725D-49F1-8C6C-032B680B322F}" type="presOf" srcId="{DA1AFEF6-44DD-4AD4-A79A-083E16389BF5}" destId="{2D91EB7E-6445-441C-B54A-135D7524E9F1}" srcOrd="1" destOrd="0" presId="urn:microsoft.com/office/officeart/2005/8/layout/list1"/>
    <dgm:cxn modelId="{130C1101-582D-4C12-AA46-662030EA7F2D}" type="presOf" srcId="{DA1AFEF6-44DD-4AD4-A79A-083E16389BF5}" destId="{B7652726-8538-40B7-AA39-3443718CD299}" srcOrd="0" destOrd="0" presId="urn:microsoft.com/office/officeart/2005/8/layout/list1"/>
    <dgm:cxn modelId="{4716AFF2-6979-44B7-ABB5-E05ACEF486BE}" type="presOf" srcId="{7F106268-9A43-44F9-AA1B-1C50223ECFD8}" destId="{7FF917E0-D5E6-4045-ABC9-B8ED166EE900}" srcOrd="0" destOrd="0" presId="urn:microsoft.com/office/officeart/2005/8/layout/list1"/>
    <dgm:cxn modelId="{BC7ED065-EAA7-413F-A13C-1386CAEDA4A3}" type="presParOf" srcId="{18B97EB9-770F-4B57-9DC2-E0C338AE48A3}" destId="{6814A0ED-5830-4EEF-A459-8DB9E1B32ACA}" srcOrd="0" destOrd="0" presId="urn:microsoft.com/office/officeart/2005/8/layout/list1"/>
    <dgm:cxn modelId="{D8A88238-B5FC-4BEF-BC24-086410C423AE}" type="presParOf" srcId="{6814A0ED-5830-4EEF-A459-8DB9E1B32ACA}" destId="{7FF917E0-D5E6-4045-ABC9-B8ED166EE900}" srcOrd="0" destOrd="0" presId="urn:microsoft.com/office/officeart/2005/8/layout/list1"/>
    <dgm:cxn modelId="{554BD900-2FB3-43E4-9FDA-76887FBF424D}" type="presParOf" srcId="{6814A0ED-5830-4EEF-A459-8DB9E1B32ACA}" destId="{22E59FCB-4307-4D93-9E34-779CF85DD3A9}" srcOrd="1" destOrd="0" presId="urn:microsoft.com/office/officeart/2005/8/layout/list1"/>
    <dgm:cxn modelId="{C8E4EC7D-A835-41CC-A2F9-5BCFCD9F462D}" type="presParOf" srcId="{18B97EB9-770F-4B57-9DC2-E0C338AE48A3}" destId="{39C245B1-E464-4A41-B184-AD2445DC5ED1}" srcOrd="1" destOrd="0" presId="urn:microsoft.com/office/officeart/2005/8/layout/list1"/>
    <dgm:cxn modelId="{46D99A51-B5F8-4E4D-8027-EE3A7EBE2E0E}" type="presParOf" srcId="{18B97EB9-770F-4B57-9DC2-E0C338AE48A3}" destId="{8AD62031-F6FC-4686-806A-D4A5C00A04C9}" srcOrd="2" destOrd="0" presId="urn:microsoft.com/office/officeart/2005/8/layout/list1"/>
    <dgm:cxn modelId="{D8919DDD-6BB2-4DC4-A9C5-8080DD3E83DC}" type="presParOf" srcId="{18B97EB9-770F-4B57-9DC2-E0C338AE48A3}" destId="{8BBFED77-7CA5-4A9F-AA04-072BE9597616}" srcOrd="3" destOrd="0" presId="urn:microsoft.com/office/officeart/2005/8/layout/list1"/>
    <dgm:cxn modelId="{51E25547-DCC9-48C0-B49B-A7A145901395}" type="presParOf" srcId="{18B97EB9-770F-4B57-9DC2-E0C338AE48A3}" destId="{2E2BBFC3-3885-42CC-8233-605E7645DC79}" srcOrd="4" destOrd="0" presId="urn:microsoft.com/office/officeart/2005/8/layout/list1"/>
    <dgm:cxn modelId="{816409A9-F591-40F6-943E-3F0474BFD971}" type="presParOf" srcId="{2E2BBFC3-3885-42CC-8233-605E7645DC79}" destId="{B7652726-8538-40B7-AA39-3443718CD299}" srcOrd="0" destOrd="0" presId="urn:microsoft.com/office/officeart/2005/8/layout/list1"/>
    <dgm:cxn modelId="{AD3298B4-5FD1-49B2-990E-B8D29AC189D7}" type="presParOf" srcId="{2E2BBFC3-3885-42CC-8233-605E7645DC79}" destId="{2D91EB7E-6445-441C-B54A-135D7524E9F1}" srcOrd="1" destOrd="0" presId="urn:microsoft.com/office/officeart/2005/8/layout/list1"/>
    <dgm:cxn modelId="{91135924-809A-4CE1-A703-6A58A6065F8E}" type="presParOf" srcId="{18B97EB9-770F-4B57-9DC2-E0C338AE48A3}" destId="{3B6AEDC5-59B3-400E-9AD5-F204557B5684}" srcOrd="5" destOrd="0" presId="urn:microsoft.com/office/officeart/2005/8/layout/list1"/>
    <dgm:cxn modelId="{9C2D6AB2-A5D4-4458-AB6B-E09FB6EA277F}" type="presParOf" srcId="{18B97EB9-770F-4B57-9DC2-E0C338AE48A3}" destId="{EFEAD23B-AB6A-417C-AD5A-63CE38EEBA7F}" srcOrd="6" destOrd="0" presId="urn:microsoft.com/office/officeart/2005/8/layout/list1"/>
    <dgm:cxn modelId="{0FC16A2E-5F9E-4C08-A82D-71F2B4298CB0}" type="presParOf" srcId="{18B97EB9-770F-4B57-9DC2-E0C338AE48A3}" destId="{60DB30FE-F446-4D3E-B244-4C1A087862C1}" srcOrd="7" destOrd="0" presId="urn:microsoft.com/office/officeart/2005/8/layout/list1"/>
    <dgm:cxn modelId="{68658677-71CA-4EF3-A348-39CFB4DEACEF}" type="presParOf" srcId="{18B97EB9-770F-4B57-9DC2-E0C338AE48A3}" destId="{EC363238-7551-498E-94D6-3E7281D6ADB7}" srcOrd="8" destOrd="0" presId="urn:microsoft.com/office/officeart/2005/8/layout/list1"/>
    <dgm:cxn modelId="{D8FC731D-70C3-4F26-B275-55246C4E3CE8}" type="presParOf" srcId="{EC363238-7551-498E-94D6-3E7281D6ADB7}" destId="{EBF8E7FD-570E-4519-80B9-C239837F711B}" srcOrd="0" destOrd="0" presId="urn:microsoft.com/office/officeart/2005/8/layout/list1"/>
    <dgm:cxn modelId="{347FAA86-4C0E-4E31-B246-ADDF2F8B0A76}" type="presParOf" srcId="{EC363238-7551-498E-94D6-3E7281D6ADB7}" destId="{C84562F2-13CD-48D3-9CD2-CE2E552AC68B}" srcOrd="1" destOrd="0" presId="urn:microsoft.com/office/officeart/2005/8/layout/list1"/>
    <dgm:cxn modelId="{78484950-F941-46A6-A77C-241C91580500}" type="presParOf" srcId="{18B97EB9-770F-4B57-9DC2-E0C338AE48A3}" destId="{7400C36B-5420-45D8-84E7-1D4FD9497A8F}" srcOrd="9" destOrd="0" presId="urn:microsoft.com/office/officeart/2005/8/layout/list1"/>
    <dgm:cxn modelId="{0C10921D-3451-4723-9EA1-FFF9DB8FC18E}" type="presParOf" srcId="{18B97EB9-770F-4B57-9DC2-E0C338AE48A3}" destId="{295AE4EE-ACDE-4FFD-B78E-F9E258D348C8}" srcOrd="10" destOrd="0" presId="urn:microsoft.com/office/officeart/2005/8/layout/list1"/>
    <dgm:cxn modelId="{7D7348BD-A959-4178-94D6-3ED9B5B6C5A5}" type="presParOf" srcId="{18B97EB9-770F-4B57-9DC2-E0C338AE48A3}" destId="{451722A9-14D8-489A-829D-3639748C24D2}" srcOrd="11" destOrd="0" presId="urn:microsoft.com/office/officeart/2005/8/layout/list1"/>
    <dgm:cxn modelId="{8C71FD46-D038-4155-96DC-E7B5223A3084}" type="presParOf" srcId="{18B97EB9-770F-4B57-9DC2-E0C338AE48A3}" destId="{0C574BD3-4118-4FB1-8B78-F149A4440431}" srcOrd="12" destOrd="0" presId="urn:microsoft.com/office/officeart/2005/8/layout/list1"/>
    <dgm:cxn modelId="{6BCDEAA6-01BD-400F-B299-240290756E3E}" type="presParOf" srcId="{0C574BD3-4118-4FB1-8B78-F149A4440431}" destId="{9EE417B1-3927-4FB0-8272-AE6D3978FE75}" srcOrd="0" destOrd="0" presId="urn:microsoft.com/office/officeart/2005/8/layout/list1"/>
    <dgm:cxn modelId="{41088D1E-7B70-4883-805C-C78258E5F711}" type="presParOf" srcId="{0C574BD3-4118-4FB1-8B78-F149A4440431}" destId="{0D149DF9-FD16-4415-A58D-398181F0C12C}" srcOrd="1" destOrd="0" presId="urn:microsoft.com/office/officeart/2005/8/layout/list1"/>
    <dgm:cxn modelId="{2824853D-F8C7-4EC1-9E03-00D5AB6787F6}" type="presParOf" srcId="{18B97EB9-770F-4B57-9DC2-E0C338AE48A3}" destId="{BDCF703C-6DEF-46C0-BD12-5130778D5390}" srcOrd="13" destOrd="0" presId="urn:microsoft.com/office/officeart/2005/8/layout/list1"/>
    <dgm:cxn modelId="{826CB976-004B-48A3-B5E4-8B988EEB2C17}" type="presParOf" srcId="{18B97EB9-770F-4B57-9DC2-E0C338AE48A3}" destId="{320941B8-7924-400A-A2B4-55FBDFF2EB64}" srcOrd="14"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data9.xml><?xml version="1.0" encoding="utf-8"?>
<dgm:dataModel xmlns:dgm="http://schemas.openxmlformats.org/drawingml/2006/diagram" xmlns:a="http://schemas.openxmlformats.org/drawingml/2006/main">
  <dgm:ptLst>
    <dgm:pt modelId="{C165DFE2-4B0A-45D3-B219-322D3C08C11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7F106268-9A43-44F9-AA1B-1C50223ECFD8}">
      <dgm:prSet custT="1"/>
      <dgm:spPr/>
      <dgm:t>
        <a:bodyPr/>
        <a:lstStyle/>
        <a:p>
          <a:pPr algn="r"/>
          <a:r>
            <a:rPr lang="ar-SA" sz="2800" b="1" dirty="0" smtClean="0">
              <a:solidFill>
                <a:schemeClr val="tx1"/>
              </a:solidFill>
            </a:rPr>
            <a:t>الاهتمام بتحفيز الأفراد والجماعات</a:t>
          </a:r>
          <a:endParaRPr lang="fr-FR" sz="2800" b="1" dirty="0">
            <a:solidFill>
              <a:schemeClr val="tx1"/>
            </a:solidFill>
          </a:endParaRPr>
        </a:p>
      </dgm:t>
    </dgm:pt>
    <dgm:pt modelId="{182D340E-BCFA-4CD8-9653-B9830D0EBCA4}" type="parTrans" cxnId="{C2E71FC8-7EED-4A14-84F7-BD8E305E77BE}">
      <dgm:prSet/>
      <dgm:spPr/>
      <dgm:t>
        <a:bodyPr/>
        <a:lstStyle/>
        <a:p>
          <a:pPr algn="r"/>
          <a:endParaRPr lang="fr-FR" sz="2800" b="1">
            <a:solidFill>
              <a:schemeClr val="tx1"/>
            </a:solidFill>
          </a:endParaRPr>
        </a:p>
      </dgm:t>
    </dgm:pt>
    <dgm:pt modelId="{C13058B4-B55D-4956-9F66-CF443C5D881D}" type="sibTrans" cxnId="{C2E71FC8-7EED-4A14-84F7-BD8E305E77BE}">
      <dgm:prSet/>
      <dgm:spPr/>
      <dgm:t>
        <a:bodyPr/>
        <a:lstStyle/>
        <a:p>
          <a:pPr algn="r"/>
          <a:endParaRPr lang="fr-FR" sz="2800" b="1">
            <a:solidFill>
              <a:schemeClr val="tx1"/>
            </a:solidFill>
          </a:endParaRPr>
        </a:p>
      </dgm:t>
    </dgm:pt>
    <dgm:pt modelId="{DA1AFEF6-44DD-4AD4-A79A-083E16389BF5}">
      <dgm:prSet custT="1"/>
      <dgm:spPr/>
      <dgm:t>
        <a:bodyPr/>
        <a:lstStyle/>
        <a:p>
          <a:pPr algn="r"/>
          <a:r>
            <a:rPr lang="ar-SA" sz="2800" b="1" dirty="0" smtClean="0">
              <a:solidFill>
                <a:schemeClr val="tx1"/>
              </a:solidFill>
            </a:rPr>
            <a:t>الأخذ بعين الاعتبار العوامل البيئية المتغيرة  </a:t>
          </a:r>
          <a:endParaRPr lang="fr-FR" sz="2800" b="1" dirty="0">
            <a:solidFill>
              <a:schemeClr val="tx1"/>
            </a:solidFill>
          </a:endParaRPr>
        </a:p>
      </dgm:t>
    </dgm:pt>
    <dgm:pt modelId="{7921B7BA-8218-4E81-815F-75661A49B7B1}" type="parTrans" cxnId="{4812F90E-8BBE-4E85-A60F-82F379F59E2D}">
      <dgm:prSet/>
      <dgm:spPr/>
      <dgm:t>
        <a:bodyPr/>
        <a:lstStyle/>
        <a:p>
          <a:pPr algn="r"/>
          <a:endParaRPr lang="fr-FR" sz="2800" b="1">
            <a:solidFill>
              <a:schemeClr val="tx1"/>
            </a:solidFill>
          </a:endParaRPr>
        </a:p>
      </dgm:t>
    </dgm:pt>
    <dgm:pt modelId="{AC95F4D8-DAC2-400D-8DC1-85B4CD34646C}" type="sibTrans" cxnId="{4812F90E-8BBE-4E85-A60F-82F379F59E2D}">
      <dgm:prSet/>
      <dgm:spPr/>
      <dgm:t>
        <a:bodyPr/>
        <a:lstStyle/>
        <a:p>
          <a:pPr algn="r"/>
          <a:endParaRPr lang="fr-FR" sz="2800" b="1">
            <a:solidFill>
              <a:schemeClr val="tx1"/>
            </a:solidFill>
          </a:endParaRPr>
        </a:p>
      </dgm:t>
    </dgm:pt>
    <dgm:pt modelId="{2C18E325-C84B-415A-827A-7CCC903D60B8}">
      <dgm:prSet custT="1"/>
      <dgm:spPr/>
      <dgm:t>
        <a:bodyPr/>
        <a:lstStyle/>
        <a:p>
          <a:pPr algn="r"/>
          <a:r>
            <a:rPr lang="ar-DZ" sz="2800" b="1" dirty="0" smtClean="0">
              <a:solidFill>
                <a:schemeClr val="tx1"/>
              </a:solidFill>
            </a:rPr>
            <a:t>ا</a:t>
          </a:r>
          <a:r>
            <a:rPr lang="ar-SA" sz="2800" b="1" dirty="0" smtClean="0">
              <a:solidFill>
                <a:schemeClr val="tx1"/>
              </a:solidFill>
            </a:rPr>
            <a:t>لتركيز على العملاء الذين يتعاملون</a:t>
          </a:r>
          <a:r>
            <a:rPr lang="ar-DZ" sz="2800" b="1" dirty="0" smtClean="0">
              <a:solidFill>
                <a:schemeClr val="tx1"/>
              </a:solidFill>
            </a:rPr>
            <a:t> </a:t>
          </a:r>
          <a:r>
            <a:rPr lang="ar-SA" sz="2800" b="1" dirty="0" smtClean="0">
              <a:solidFill>
                <a:schemeClr val="tx1"/>
              </a:solidFill>
            </a:rPr>
            <a:t>مع المنظمة</a:t>
          </a:r>
          <a:endParaRPr lang="fr-FR" sz="2800" b="1" dirty="0">
            <a:solidFill>
              <a:schemeClr val="tx1"/>
            </a:solidFill>
          </a:endParaRPr>
        </a:p>
      </dgm:t>
    </dgm:pt>
    <dgm:pt modelId="{093414F4-C8D4-4E51-8CAE-CDE96739E9C9}" type="parTrans" cxnId="{75F0388C-687E-4CE4-97DE-67375B5B3D9F}">
      <dgm:prSet/>
      <dgm:spPr/>
      <dgm:t>
        <a:bodyPr/>
        <a:lstStyle/>
        <a:p>
          <a:pPr algn="r"/>
          <a:endParaRPr lang="fr-FR" sz="2800" b="1">
            <a:solidFill>
              <a:schemeClr val="tx1"/>
            </a:solidFill>
          </a:endParaRPr>
        </a:p>
      </dgm:t>
    </dgm:pt>
    <dgm:pt modelId="{1AF53E82-F846-47AB-88EC-A8C52E4327D4}" type="sibTrans" cxnId="{75F0388C-687E-4CE4-97DE-67375B5B3D9F}">
      <dgm:prSet/>
      <dgm:spPr/>
      <dgm:t>
        <a:bodyPr/>
        <a:lstStyle/>
        <a:p>
          <a:pPr algn="r"/>
          <a:endParaRPr lang="fr-FR" sz="2800" b="1">
            <a:solidFill>
              <a:schemeClr val="tx1"/>
            </a:solidFill>
          </a:endParaRPr>
        </a:p>
      </dgm:t>
    </dgm:pt>
    <dgm:pt modelId="{B5C2679B-5911-4122-9DDD-5999A83844B0}">
      <dgm:prSet custT="1"/>
      <dgm:spPr/>
      <dgm:t>
        <a:bodyPr/>
        <a:lstStyle/>
        <a:p>
          <a:pPr algn="r"/>
          <a:r>
            <a:rPr lang="ar-SA" sz="2800" b="1" dirty="0" smtClean="0">
              <a:solidFill>
                <a:schemeClr val="tx1"/>
              </a:solidFill>
            </a:rPr>
            <a:t>عدم الاعتماد على الخبير </a:t>
          </a:r>
          <a:r>
            <a:rPr lang="ar-SA" sz="2800" b="1" dirty="0" err="1" smtClean="0">
              <a:solidFill>
                <a:schemeClr val="tx1"/>
              </a:solidFill>
            </a:rPr>
            <a:t>الاست</a:t>
          </a:r>
          <a:r>
            <a:rPr lang="ar-DZ" sz="2800" b="1" dirty="0" smtClean="0">
              <a:solidFill>
                <a:schemeClr val="tx1"/>
              </a:solidFill>
            </a:rPr>
            <a:t>ش</a:t>
          </a:r>
          <a:r>
            <a:rPr lang="ar-SA" sz="2800" b="1" dirty="0" err="1" smtClean="0">
              <a:solidFill>
                <a:schemeClr val="tx1"/>
              </a:solidFill>
            </a:rPr>
            <a:t>اري</a:t>
          </a:r>
          <a:r>
            <a:rPr lang="ar-SA" sz="2800" b="1" dirty="0" smtClean="0">
              <a:solidFill>
                <a:schemeClr val="tx1"/>
              </a:solidFill>
            </a:rPr>
            <a:t> الخاص بالتغيير بصورة كاملة</a:t>
          </a:r>
          <a:endParaRPr lang="fr-FR" sz="2800" b="1" dirty="0">
            <a:solidFill>
              <a:schemeClr val="tx1"/>
            </a:solidFill>
          </a:endParaRPr>
        </a:p>
      </dgm:t>
    </dgm:pt>
    <dgm:pt modelId="{1BE51C69-9148-4869-B6E4-38E6774FA407}" type="parTrans" cxnId="{1B793BF5-0AE0-4531-8072-DBF13C79FA65}">
      <dgm:prSet/>
      <dgm:spPr/>
      <dgm:t>
        <a:bodyPr/>
        <a:lstStyle/>
        <a:p>
          <a:endParaRPr lang="fr-FR" sz="2800" b="1">
            <a:solidFill>
              <a:schemeClr val="tx1"/>
            </a:solidFill>
          </a:endParaRPr>
        </a:p>
      </dgm:t>
    </dgm:pt>
    <dgm:pt modelId="{1D67B691-5BA3-4DAA-B030-0A1634927BA3}" type="sibTrans" cxnId="{1B793BF5-0AE0-4531-8072-DBF13C79FA65}">
      <dgm:prSet/>
      <dgm:spPr/>
      <dgm:t>
        <a:bodyPr/>
        <a:lstStyle/>
        <a:p>
          <a:endParaRPr lang="fr-FR" sz="2800" b="1">
            <a:solidFill>
              <a:schemeClr val="tx1"/>
            </a:solidFill>
          </a:endParaRPr>
        </a:p>
      </dgm:t>
    </dgm:pt>
    <dgm:pt modelId="{18B97EB9-770F-4B57-9DC2-E0C338AE48A3}" type="pres">
      <dgm:prSet presAssocID="{C165DFE2-4B0A-45D3-B219-322D3C08C118}" presName="linear" presStyleCnt="0">
        <dgm:presLayoutVars>
          <dgm:dir/>
          <dgm:animLvl val="lvl"/>
          <dgm:resizeHandles val="exact"/>
        </dgm:presLayoutVars>
      </dgm:prSet>
      <dgm:spPr/>
      <dgm:t>
        <a:bodyPr/>
        <a:lstStyle/>
        <a:p>
          <a:endParaRPr lang="fr-FR"/>
        </a:p>
      </dgm:t>
    </dgm:pt>
    <dgm:pt modelId="{415FA923-3A87-48BE-A6DA-384C1BBD3685}" type="pres">
      <dgm:prSet presAssocID="{B5C2679B-5911-4122-9DDD-5999A83844B0}" presName="parentLin" presStyleCnt="0"/>
      <dgm:spPr/>
    </dgm:pt>
    <dgm:pt modelId="{D2F8DB17-5629-476B-A450-EA8328265837}" type="pres">
      <dgm:prSet presAssocID="{B5C2679B-5911-4122-9DDD-5999A83844B0}" presName="parentLeftMargin" presStyleLbl="node1" presStyleIdx="0" presStyleCnt="4"/>
      <dgm:spPr/>
      <dgm:t>
        <a:bodyPr/>
        <a:lstStyle/>
        <a:p>
          <a:endParaRPr lang="fr-FR"/>
        </a:p>
      </dgm:t>
    </dgm:pt>
    <dgm:pt modelId="{259BFF8D-5BD6-417D-BDCA-5556B84674F4}" type="pres">
      <dgm:prSet presAssocID="{B5C2679B-5911-4122-9DDD-5999A83844B0}" presName="parentText" presStyleLbl="node1" presStyleIdx="0" presStyleCnt="4" custScaleX="122818">
        <dgm:presLayoutVars>
          <dgm:chMax val="0"/>
          <dgm:bulletEnabled val="1"/>
        </dgm:presLayoutVars>
      </dgm:prSet>
      <dgm:spPr/>
      <dgm:t>
        <a:bodyPr/>
        <a:lstStyle/>
        <a:p>
          <a:endParaRPr lang="fr-FR"/>
        </a:p>
      </dgm:t>
    </dgm:pt>
    <dgm:pt modelId="{47100129-966F-46B3-ADE0-FFB7F1FD24D2}" type="pres">
      <dgm:prSet presAssocID="{B5C2679B-5911-4122-9DDD-5999A83844B0}" presName="negativeSpace" presStyleCnt="0"/>
      <dgm:spPr/>
    </dgm:pt>
    <dgm:pt modelId="{21058607-77C7-4C17-8DC0-C874742D103A}" type="pres">
      <dgm:prSet presAssocID="{B5C2679B-5911-4122-9DDD-5999A83844B0}" presName="childText" presStyleLbl="conFgAcc1" presStyleIdx="0" presStyleCnt="4">
        <dgm:presLayoutVars>
          <dgm:bulletEnabled val="1"/>
        </dgm:presLayoutVars>
      </dgm:prSet>
      <dgm:spPr/>
    </dgm:pt>
    <dgm:pt modelId="{94DBAC22-4C12-46DD-8DDD-EF2E582B620D}" type="pres">
      <dgm:prSet presAssocID="{1D67B691-5BA3-4DAA-B030-0A1634927BA3}" presName="spaceBetweenRectangles" presStyleCnt="0"/>
      <dgm:spPr/>
    </dgm:pt>
    <dgm:pt modelId="{6814A0ED-5830-4EEF-A459-8DB9E1B32ACA}" type="pres">
      <dgm:prSet presAssocID="{7F106268-9A43-44F9-AA1B-1C50223ECFD8}" presName="parentLin" presStyleCnt="0"/>
      <dgm:spPr/>
    </dgm:pt>
    <dgm:pt modelId="{7FF917E0-D5E6-4045-ABC9-B8ED166EE900}" type="pres">
      <dgm:prSet presAssocID="{7F106268-9A43-44F9-AA1B-1C50223ECFD8}" presName="parentLeftMargin" presStyleLbl="node1" presStyleIdx="0" presStyleCnt="4"/>
      <dgm:spPr/>
      <dgm:t>
        <a:bodyPr/>
        <a:lstStyle/>
        <a:p>
          <a:endParaRPr lang="fr-FR"/>
        </a:p>
      </dgm:t>
    </dgm:pt>
    <dgm:pt modelId="{22E59FCB-4307-4D93-9E34-779CF85DD3A9}" type="pres">
      <dgm:prSet presAssocID="{7F106268-9A43-44F9-AA1B-1C50223ECFD8}" presName="parentText" presStyleLbl="node1" presStyleIdx="1" presStyleCnt="4" custScaleX="126885">
        <dgm:presLayoutVars>
          <dgm:chMax val="0"/>
          <dgm:bulletEnabled val="1"/>
        </dgm:presLayoutVars>
      </dgm:prSet>
      <dgm:spPr/>
      <dgm:t>
        <a:bodyPr/>
        <a:lstStyle/>
        <a:p>
          <a:endParaRPr lang="fr-FR"/>
        </a:p>
      </dgm:t>
    </dgm:pt>
    <dgm:pt modelId="{39C245B1-E464-4A41-B184-AD2445DC5ED1}" type="pres">
      <dgm:prSet presAssocID="{7F106268-9A43-44F9-AA1B-1C50223ECFD8}" presName="negativeSpace" presStyleCnt="0"/>
      <dgm:spPr/>
    </dgm:pt>
    <dgm:pt modelId="{8AD62031-F6FC-4686-806A-D4A5C00A04C9}" type="pres">
      <dgm:prSet presAssocID="{7F106268-9A43-44F9-AA1B-1C50223ECFD8}" presName="childText" presStyleLbl="conFgAcc1" presStyleIdx="1" presStyleCnt="4">
        <dgm:presLayoutVars>
          <dgm:bulletEnabled val="1"/>
        </dgm:presLayoutVars>
      </dgm:prSet>
      <dgm:spPr/>
    </dgm:pt>
    <dgm:pt modelId="{8BBFED77-7CA5-4A9F-AA04-072BE9597616}" type="pres">
      <dgm:prSet presAssocID="{C13058B4-B55D-4956-9F66-CF443C5D881D}" presName="spaceBetweenRectangles" presStyleCnt="0"/>
      <dgm:spPr/>
    </dgm:pt>
    <dgm:pt modelId="{2E2BBFC3-3885-42CC-8233-605E7645DC79}" type="pres">
      <dgm:prSet presAssocID="{DA1AFEF6-44DD-4AD4-A79A-083E16389BF5}" presName="parentLin" presStyleCnt="0"/>
      <dgm:spPr/>
    </dgm:pt>
    <dgm:pt modelId="{B7652726-8538-40B7-AA39-3443718CD299}" type="pres">
      <dgm:prSet presAssocID="{DA1AFEF6-44DD-4AD4-A79A-083E16389BF5}" presName="parentLeftMargin" presStyleLbl="node1" presStyleIdx="1" presStyleCnt="4"/>
      <dgm:spPr/>
      <dgm:t>
        <a:bodyPr/>
        <a:lstStyle/>
        <a:p>
          <a:endParaRPr lang="fr-FR"/>
        </a:p>
      </dgm:t>
    </dgm:pt>
    <dgm:pt modelId="{2D91EB7E-6445-441C-B54A-135D7524E9F1}" type="pres">
      <dgm:prSet presAssocID="{DA1AFEF6-44DD-4AD4-A79A-083E16389BF5}" presName="parentText" presStyleLbl="node1" presStyleIdx="2" presStyleCnt="4" custScaleX="125297">
        <dgm:presLayoutVars>
          <dgm:chMax val="0"/>
          <dgm:bulletEnabled val="1"/>
        </dgm:presLayoutVars>
      </dgm:prSet>
      <dgm:spPr/>
      <dgm:t>
        <a:bodyPr/>
        <a:lstStyle/>
        <a:p>
          <a:endParaRPr lang="fr-FR"/>
        </a:p>
      </dgm:t>
    </dgm:pt>
    <dgm:pt modelId="{3B6AEDC5-59B3-400E-9AD5-F204557B5684}" type="pres">
      <dgm:prSet presAssocID="{DA1AFEF6-44DD-4AD4-A79A-083E16389BF5}" presName="negativeSpace" presStyleCnt="0"/>
      <dgm:spPr/>
    </dgm:pt>
    <dgm:pt modelId="{EFEAD23B-AB6A-417C-AD5A-63CE38EEBA7F}" type="pres">
      <dgm:prSet presAssocID="{DA1AFEF6-44DD-4AD4-A79A-083E16389BF5}" presName="childText" presStyleLbl="conFgAcc1" presStyleIdx="2" presStyleCnt="4">
        <dgm:presLayoutVars>
          <dgm:bulletEnabled val="1"/>
        </dgm:presLayoutVars>
      </dgm:prSet>
      <dgm:spPr/>
    </dgm:pt>
    <dgm:pt modelId="{60DB30FE-F446-4D3E-B244-4C1A087862C1}" type="pres">
      <dgm:prSet presAssocID="{AC95F4D8-DAC2-400D-8DC1-85B4CD34646C}" presName="spaceBetweenRectangles" presStyleCnt="0"/>
      <dgm:spPr/>
    </dgm:pt>
    <dgm:pt modelId="{EC363238-7551-498E-94D6-3E7281D6ADB7}" type="pres">
      <dgm:prSet presAssocID="{2C18E325-C84B-415A-827A-7CCC903D60B8}" presName="parentLin" presStyleCnt="0"/>
      <dgm:spPr/>
    </dgm:pt>
    <dgm:pt modelId="{EBF8E7FD-570E-4519-80B9-C239837F711B}" type="pres">
      <dgm:prSet presAssocID="{2C18E325-C84B-415A-827A-7CCC903D60B8}" presName="parentLeftMargin" presStyleLbl="node1" presStyleIdx="2" presStyleCnt="4"/>
      <dgm:spPr/>
      <dgm:t>
        <a:bodyPr/>
        <a:lstStyle/>
        <a:p>
          <a:endParaRPr lang="fr-FR"/>
        </a:p>
      </dgm:t>
    </dgm:pt>
    <dgm:pt modelId="{C84562F2-13CD-48D3-9CD2-CE2E552AC68B}" type="pres">
      <dgm:prSet presAssocID="{2C18E325-C84B-415A-827A-7CCC903D60B8}" presName="parentText" presStyleLbl="node1" presStyleIdx="3" presStyleCnt="4" custScaleX="112400" custLinFactX="6299" custLinFactNeighborX="100000" custLinFactNeighborY="-5857">
        <dgm:presLayoutVars>
          <dgm:chMax val="0"/>
          <dgm:bulletEnabled val="1"/>
        </dgm:presLayoutVars>
      </dgm:prSet>
      <dgm:spPr/>
      <dgm:t>
        <a:bodyPr/>
        <a:lstStyle/>
        <a:p>
          <a:endParaRPr lang="fr-FR"/>
        </a:p>
      </dgm:t>
    </dgm:pt>
    <dgm:pt modelId="{7400C36B-5420-45D8-84E7-1D4FD9497A8F}" type="pres">
      <dgm:prSet presAssocID="{2C18E325-C84B-415A-827A-7CCC903D60B8}" presName="negativeSpace" presStyleCnt="0"/>
      <dgm:spPr/>
    </dgm:pt>
    <dgm:pt modelId="{295AE4EE-ACDE-4FFD-B78E-F9E258D348C8}" type="pres">
      <dgm:prSet presAssocID="{2C18E325-C84B-415A-827A-7CCC903D60B8}" presName="childText" presStyleLbl="conFgAcc1" presStyleIdx="3" presStyleCnt="4">
        <dgm:presLayoutVars>
          <dgm:bulletEnabled val="1"/>
        </dgm:presLayoutVars>
      </dgm:prSet>
      <dgm:spPr/>
    </dgm:pt>
  </dgm:ptLst>
  <dgm:cxnLst>
    <dgm:cxn modelId="{1B793BF5-0AE0-4531-8072-DBF13C79FA65}" srcId="{C165DFE2-4B0A-45D3-B219-322D3C08C118}" destId="{B5C2679B-5911-4122-9DDD-5999A83844B0}" srcOrd="0" destOrd="0" parTransId="{1BE51C69-9148-4869-B6E4-38E6774FA407}" sibTransId="{1D67B691-5BA3-4DAA-B030-0A1634927BA3}"/>
    <dgm:cxn modelId="{262AD3DA-3753-453C-916D-70C607008AD3}" type="presOf" srcId="{7F106268-9A43-44F9-AA1B-1C50223ECFD8}" destId="{22E59FCB-4307-4D93-9E34-779CF85DD3A9}" srcOrd="1" destOrd="0" presId="urn:microsoft.com/office/officeart/2005/8/layout/list1"/>
    <dgm:cxn modelId="{4812F90E-8BBE-4E85-A60F-82F379F59E2D}" srcId="{C165DFE2-4B0A-45D3-B219-322D3C08C118}" destId="{DA1AFEF6-44DD-4AD4-A79A-083E16389BF5}" srcOrd="2" destOrd="0" parTransId="{7921B7BA-8218-4E81-815F-75661A49B7B1}" sibTransId="{AC95F4D8-DAC2-400D-8DC1-85B4CD34646C}"/>
    <dgm:cxn modelId="{75F0388C-687E-4CE4-97DE-67375B5B3D9F}" srcId="{C165DFE2-4B0A-45D3-B219-322D3C08C118}" destId="{2C18E325-C84B-415A-827A-7CCC903D60B8}" srcOrd="3" destOrd="0" parTransId="{093414F4-C8D4-4E51-8CAE-CDE96739E9C9}" sibTransId="{1AF53E82-F846-47AB-88EC-A8C52E4327D4}"/>
    <dgm:cxn modelId="{C9983AC4-1AA3-4416-937E-658277BD8F00}" type="presOf" srcId="{2C18E325-C84B-415A-827A-7CCC903D60B8}" destId="{EBF8E7FD-570E-4519-80B9-C239837F711B}" srcOrd="0" destOrd="0" presId="urn:microsoft.com/office/officeart/2005/8/layout/list1"/>
    <dgm:cxn modelId="{104CAFA1-3065-4752-88EB-82AAE3E93656}" type="presOf" srcId="{B5C2679B-5911-4122-9DDD-5999A83844B0}" destId="{259BFF8D-5BD6-417D-BDCA-5556B84674F4}" srcOrd="1" destOrd="0" presId="urn:microsoft.com/office/officeart/2005/8/layout/list1"/>
    <dgm:cxn modelId="{3C3A40EF-9115-4EB2-BA5A-07A5FAAAD0FB}" type="presOf" srcId="{DA1AFEF6-44DD-4AD4-A79A-083E16389BF5}" destId="{B7652726-8538-40B7-AA39-3443718CD299}" srcOrd="0" destOrd="0" presId="urn:microsoft.com/office/officeart/2005/8/layout/list1"/>
    <dgm:cxn modelId="{CE8E093B-BB99-4249-B588-E388EAE7EBB3}" type="presOf" srcId="{C165DFE2-4B0A-45D3-B219-322D3C08C118}" destId="{18B97EB9-770F-4B57-9DC2-E0C338AE48A3}" srcOrd="0" destOrd="0" presId="urn:microsoft.com/office/officeart/2005/8/layout/list1"/>
    <dgm:cxn modelId="{36D57560-84DE-4F76-A7D0-A3C8EEB6E175}" type="presOf" srcId="{B5C2679B-5911-4122-9DDD-5999A83844B0}" destId="{D2F8DB17-5629-476B-A450-EA8328265837}" srcOrd="0" destOrd="0" presId="urn:microsoft.com/office/officeart/2005/8/layout/list1"/>
    <dgm:cxn modelId="{8C4BD80B-43C3-4C38-BD8D-53E20687589B}" type="presOf" srcId="{2C18E325-C84B-415A-827A-7CCC903D60B8}" destId="{C84562F2-13CD-48D3-9CD2-CE2E552AC68B}" srcOrd="1" destOrd="0" presId="urn:microsoft.com/office/officeart/2005/8/layout/list1"/>
    <dgm:cxn modelId="{C2E71FC8-7EED-4A14-84F7-BD8E305E77BE}" srcId="{C165DFE2-4B0A-45D3-B219-322D3C08C118}" destId="{7F106268-9A43-44F9-AA1B-1C50223ECFD8}" srcOrd="1" destOrd="0" parTransId="{182D340E-BCFA-4CD8-9653-B9830D0EBCA4}" sibTransId="{C13058B4-B55D-4956-9F66-CF443C5D881D}"/>
    <dgm:cxn modelId="{9FFDA988-8E85-4BCA-A154-22AFBCB66B31}" type="presOf" srcId="{7F106268-9A43-44F9-AA1B-1C50223ECFD8}" destId="{7FF917E0-D5E6-4045-ABC9-B8ED166EE900}" srcOrd="0" destOrd="0" presId="urn:microsoft.com/office/officeart/2005/8/layout/list1"/>
    <dgm:cxn modelId="{7AA3DF04-35CC-4385-9A90-7B99DCED6EA6}" type="presOf" srcId="{DA1AFEF6-44DD-4AD4-A79A-083E16389BF5}" destId="{2D91EB7E-6445-441C-B54A-135D7524E9F1}" srcOrd="1" destOrd="0" presId="urn:microsoft.com/office/officeart/2005/8/layout/list1"/>
    <dgm:cxn modelId="{68E6AC54-D7A6-411C-B98F-B3CDEA990A06}" type="presParOf" srcId="{18B97EB9-770F-4B57-9DC2-E0C338AE48A3}" destId="{415FA923-3A87-48BE-A6DA-384C1BBD3685}" srcOrd="0" destOrd="0" presId="urn:microsoft.com/office/officeart/2005/8/layout/list1"/>
    <dgm:cxn modelId="{1A76EFB6-AF62-422A-865E-F005C856F558}" type="presParOf" srcId="{415FA923-3A87-48BE-A6DA-384C1BBD3685}" destId="{D2F8DB17-5629-476B-A450-EA8328265837}" srcOrd="0" destOrd="0" presId="urn:microsoft.com/office/officeart/2005/8/layout/list1"/>
    <dgm:cxn modelId="{5FA50A27-92CC-46E4-85D6-C3EFE7DFAEE4}" type="presParOf" srcId="{415FA923-3A87-48BE-A6DA-384C1BBD3685}" destId="{259BFF8D-5BD6-417D-BDCA-5556B84674F4}" srcOrd="1" destOrd="0" presId="urn:microsoft.com/office/officeart/2005/8/layout/list1"/>
    <dgm:cxn modelId="{70543F08-D5A0-43AF-892D-A76A65132B24}" type="presParOf" srcId="{18B97EB9-770F-4B57-9DC2-E0C338AE48A3}" destId="{47100129-966F-46B3-ADE0-FFB7F1FD24D2}" srcOrd="1" destOrd="0" presId="urn:microsoft.com/office/officeart/2005/8/layout/list1"/>
    <dgm:cxn modelId="{90605727-D77F-4DDB-BF1C-558BC27F6A12}" type="presParOf" srcId="{18B97EB9-770F-4B57-9DC2-E0C338AE48A3}" destId="{21058607-77C7-4C17-8DC0-C874742D103A}" srcOrd="2" destOrd="0" presId="urn:microsoft.com/office/officeart/2005/8/layout/list1"/>
    <dgm:cxn modelId="{CF43AB36-E5C2-4B09-9305-4F25B31981E5}" type="presParOf" srcId="{18B97EB9-770F-4B57-9DC2-E0C338AE48A3}" destId="{94DBAC22-4C12-46DD-8DDD-EF2E582B620D}" srcOrd="3" destOrd="0" presId="urn:microsoft.com/office/officeart/2005/8/layout/list1"/>
    <dgm:cxn modelId="{C9945ABC-2BB2-44CA-9AEE-5DFAE7E68228}" type="presParOf" srcId="{18B97EB9-770F-4B57-9DC2-E0C338AE48A3}" destId="{6814A0ED-5830-4EEF-A459-8DB9E1B32ACA}" srcOrd="4" destOrd="0" presId="urn:microsoft.com/office/officeart/2005/8/layout/list1"/>
    <dgm:cxn modelId="{E7D78B88-8B20-4961-908F-9C0CF9BB5B5B}" type="presParOf" srcId="{6814A0ED-5830-4EEF-A459-8DB9E1B32ACA}" destId="{7FF917E0-D5E6-4045-ABC9-B8ED166EE900}" srcOrd="0" destOrd="0" presId="urn:microsoft.com/office/officeart/2005/8/layout/list1"/>
    <dgm:cxn modelId="{AF86DDC7-7CCF-407A-84FE-A72E16DF70AA}" type="presParOf" srcId="{6814A0ED-5830-4EEF-A459-8DB9E1B32ACA}" destId="{22E59FCB-4307-4D93-9E34-779CF85DD3A9}" srcOrd="1" destOrd="0" presId="urn:microsoft.com/office/officeart/2005/8/layout/list1"/>
    <dgm:cxn modelId="{5F508403-0513-483C-BBF9-140CC1BF4A8B}" type="presParOf" srcId="{18B97EB9-770F-4B57-9DC2-E0C338AE48A3}" destId="{39C245B1-E464-4A41-B184-AD2445DC5ED1}" srcOrd="5" destOrd="0" presId="urn:microsoft.com/office/officeart/2005/8/layout/list1"/>
    <dgm:cxn modelId="{8422273F-013C-47B2-AB6D-6A3D9E9903D0}" type="presParOf" srcId="{18B97EB9-770F-4B57-9DC2-E0C338AE48A3}" destId="{8AD62031-F6FC-4686-806A-D4A5C00A04C9}" srcOrd="6" destOrd="0" presId="urn:microsoft.com/office/officeart/2005/8/layout/list1"/>
    <dgm:cxn modelId="{E2B0C166-14FD-4E33-A713-BF3429210B5B}" type="presParOf" srcId="{18B97EB9-770F-4B57-9DC2-E0C338AE48A3}" destId="{8BBFED77-7CA5-4A9F-AA04-072BE9597616}" srcOrd="7" destOrd="0" presId="urn:microsoft.com/office/officeart/2005/8/layout/list1"/>
    <dgm:cxn modelId="{DA111A25-43B4-4145-A358-C7DD75628451}" type="presParOf" srcId="{18B97EB9-770F-4B57-9DC2-E0C338AE48A3}" destId="{2E2BBFC3-3885-42CC-8233-605E7645DC79}" srcOrd="8" destOrd="0" presId="urn:microsoft.com/office/officeart/2005/8/layout/list1"/>
    <dgm:cxn modelId="{06027EE0-054F-4FDF-9C99-A25D529A937B}" type="presParOf" srcId="{2E2BBFC3-3885-42CC-8233-605E7645DC79}" destId="{B7652726-8538-40B7-AA39-3443718CD299}" srcOrd="0" destOrd="0" presId="urn:microsoft.com/office/officeart/2005/8/layout/list1"/>
    <dgm:cxn modelId="{A34554F8-35A5-41B0-A616-D27896C4F96F}" type="presParOf" srcId="{2E2BBFC3-3885-42CC-8233-605E7645DC79}" destId="{2D91EB7E-6445-441C-B54A-135D7524E9F1}" srcOrd="1" destOrd="0" presId="urn:microsoft.com/office/officeart/2005/8/layout/list1"/>
    <dgm:cxn modelId="{759E5833-1FAC-44F1-8551-4806FBD22EBC}" type="presParOf" srcId="{18B97EB9-770F-4B57-9DC2-E0C338AE48A3}" destId="{3B6AEDC5-59B3-400E-9AD5-F204557B5684}" srcOrd="9" destOrd="0" presId="urn:microsoft.com/office/officeart/2005/8/layout/list1"/>
    <dgm:cxn modelId="{E2E0DDBA-FB04-430B-8D9F-7056B1168A6E}" type="presParOf" srcId="{18B97EB9-770F-4B57-9DC2-E0C338AE48A3}" destId="{EFEAD23B-AB6A-417C-AD5A-63CE38EEBA7F}" srcOrd="10" destOrd="0" presId="urn:microsoft.com/office/officeart/2005/8/layout/list1"/>
    <dgm:cxn modelId="{61776FBC-0D59-4B2E-948D-A6D164DB73CC}" type="presParOf" srcId="{18B97EB9-770F-4B57-9DC2-E0C338AE48A3}" destId="{60DB30FE-F446-4D3E-B244-4C1A087862C1}" srcOrd="11" destOrd="0" presId="urn:microsoft.com/office/officeart/2005/8/layout/list1"/>
    <dgm:cxn modelId="{05EF1C00-FD70-445B-A4BA-8ECD934F911D}" type="presParOf" srcId="{18B97EB9-770F-4B57-9DC2-E0C338AE48A3}" destId="{EC363238-7551-498E-94D6-3E7281D6ADB7}" srcOrd="12" destOrd="0" presId="urn:microsoft.com/office/officeart/2005/8/layout/list1"/>
    <dgm:cxn modelId="{0E20E603-C145-499D-BB62-3651D9D916DD}" type="presParOf" srcId="{EC363238-7551-498E-94D6-3E7281D6ADB7}" destId="{EBF8E7FD-570E-4519-80B9-C239837F711B}" srcOrd="0" destOrd="0" presId="urn:microsoft.com/office/officeart/2005/8/layout/list1"/>
    <dgm:cxn modelId="{1C2D8829-51DC-4FE8-A8B8-1FDFEF01618C}" type="presParOf" srcId="{EC363238-7551-498E-94D6-3E7281D6ADB7}" destId="{C84562F2-13CD-48D3-9CD2-CE2E552AC68B}" srcOrd="1" destOrd="0" presId="urn:microsoft.com/office/officeart/2005/8/layout/list1"/>
    <dgm:cxn modelId="{74FF045A-C2D6-4EA4-8526-4B995F7C8A60}" type="presParOf" srcId="{18B97EB9-770F-4B57-9DC2-E0C338AE48A3}" destId="{7400C36B-5420-45D8-84E7-1D4FD9497A8F}" srcOrd="13" destOrd="0" presId="urn:microsoft.com/office/officeart/2005/8/layout/list1"/>
    <dgm:cxn modelId="{B82A9544-29CB-4742-81AF-B423E61E4299}" type="presParOf" srcId="{18B97EB9-770F-4B57-9DC2-E0C338AE48A3}" destId="{295AE4EE-ACDE-4FFD-B78E-F9E258D348C8}" srcOrd="14" destOrd="0" presId="urn:microsoft.com/office/officeart/2005/8/layout/list1"/>
  </dgm:cxnLst>
  <dgm:bg>
    <a:solidFill>
      <a:schemeClr val="accent2">
        <a:lumMod val="75000"/>
      </a:schemeClr>
    </a:solidFill>
  </dgm:bg>
  <dgm:whole>
    <a:ln>
      <a:solidFill>
        <a:schemeClr val="accent2">
          <a:lumMod val="75000"/>
        </a:schemeClr>
      </a:solidFill>
    </a:ln>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F730F62-2D9A-491D-8C84-88BB18CE4CE6}" type="datetimeFigureOut">
              <a:rPr lang="fr-FR" smtClean="0"/>
              <a:pPr/>
              <a:t>15/04/2022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3330FF8-C5E5-4231-A975-6E13951CD04E}"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30F62-2D9A-491D-8C84-88BB18CE4CE6}" type="datetimeFigureOut">
              <a:rPr lang="fr-FR" smtClean="0"/>
              <a:pPr/>
              <a:t>15/04/2022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330FF8-C5E5-4231-A975-6E13951CD04E}"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887405"/>
            <a:ext cx="7772400" cy="1470025"/>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rtl="1"/>
            <a:r>
              <a:rPr lang="ar-DZ" b="1" dirty="0" smtClean="0"/>
              <a:t/>
            </a:r>
            <a:br>
              <a:rPr lang="ar-DZ" b="1" dirty="0" smtClean="0"/>
            </a:br>
            <a:r>
              <a:rPr lang="ar-DZ" sz="7300" b="1" dirty="0" smtClean="0"/>
              <a:t>مقياس إدارة التغيير</a:t>
            </a:r>
            <a:r>
              <a:rPr lang="fr-FR" sz="7300" b="1" dirty="0" smtClean="0"/>
              <a:t/>
            </a:r>
            <a:br>
              <a:rPr lang="fr-FR" sz="7300" b="1" dirty="0" smtClean="0"/>
            </a:br>
            <a:endParaRPr lang="fr-FR" sz="7300" dirty="0"/>
          </a:p>
        </p:txBody>
      </p:sp>
      <p:sp>
        <p:nvSpPr>
          <p:cNvPr id="3" name="Sous-titre 2"/>
          <p:cNvSpPr>
            <a:spLocks noGrp="1"/>
          </p:cNvSpPr>
          <p:nvPr>
            <p:ph type="subTitle" idx="1"/>
          </p:nvPr>
        </p:nvSpPr>
        <p:spPr>
          <a:xfrm>
            <a:off x="1371600" y="3143248"/>
            <a:ext cx="6629424" cy="1928826"/>
          </a:xfrm>
        </p:spPr>
        <p:style>
          <a:lnRef idx="3">
            <a:schemeClr val="lt1"/>
          </a:lnRef>
          <a:fillRef idx="1">
            <a:schemeClr val="accent6"/>
          </a:fillRef>
          <a:effectRef idx="1">
            <a:schemeClr val="accent6"/>
          </a:effectRef>
          <a:fontRef idx="minor">
            <a:schemeClr val="lt1"/>
          </a:fontRef>
        </p:style>
        <p:txBody>
          <a:bodyPr>
            <a:normAutofit fontScale="92500"/>
          </a:bodyPr>
          <a:lstStyle/>
          <a:p>
            <a:pPr rtl="1"/>
            <a:r>
              <a:rPr lang="ar-DZ" sz="4400" b="1" dirty="0" smtClean="0">
                <a:solidFill>
                  <a:schemeClr val="tx1"/>
                </a:solidFill>
              </a:rPr>
              <a:t>المحور الثاني: إدارة التغيير التنظيمي</a:t>
            </a:r>
          </a:p>
          <a:p>
            <a:pPr rtl="1"/>
            <a:r>
              <a:rPr lang="ar-DZ" sz="4400" b="1" dirty="0" smtClean="0">
                <a:solidFill>
                  <a:schemeClr val="tx1"/>
                </a:solidFill>
              </a:rPr>
              <a:t>المحاضرة السادسة</a:t>
            </a:r>
          </a:p>
          <a:p>
            <a:pPr rtl="1"/>
            <a:endParaRPr lang="ar-DZ" b="1" dirty="0" smtClean="0"/>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r>
              <a:rPr lang="ar-DZ" b="1" dirty="0" smtClean="0"/>
              <a:t>أشكال إدارة  التغيير</a:t>
            </a:r>
            <a:endParaRPr lang="fr-FR" dirty="0"/>
          </a:p>
        </p:txBody>
      </p:sp>
      <p:graphicFrame>
        <p:nvGraphicFramePr>
          <p:cNvPr id="4" name="Espace réservé du contenu 3"/>
          <p:cNvGraphicFramePr>
            <a:graphicFrameLocks noGrp="1"/>
          </p:cNvGraphicFramePr>
          <p:nvPr>
            <p:ph idx="1"/>
          </p:nvPr>
        </p:nvGraphicFramePr>
        <p:xfrm>
          <a:off x="457200" y="1428737"/>
          <a:ext cx="8115328" cy="3429321"/>
        </p:xfrm>
        <a:graphic>
          <a:graphicData uri="http://schemas.openxmlformats.org/drawingml/2006/table">
            <a:tbl>
              <a:tblPr firstRow="1" bandRow="1">
                <a:tableStyleId>{5C22544A-7EE6-4342-B048-85BDC9FD1C3A}</a:tableStyleId>
              </a:tblPr>
              <a:tblGrid>
                <a:gridCol w="4164645"/>
                <a:gridCol w="3950683"/>
              </a:tblGrid>
              <a:tr h="905577">
                <a:tc>
                  <a:txBody>
                    <a:bodyPr/>
                    <a:lstStyle/>
                    <a:p>
                      <a:pPr algn="r" rtl="1">
                        <a:lnSpc>
                          <a:spcPct val="115000"/>
                        </a:lnSpc>
                        <a:spcAft>
                          <a:spcPts val="0"/>
                        </a:spcAft>
                      </a:pPr>
                      <a:r>
                        <a:rPr lang="ar-DZ" sz="3600" b="1" dirty="0" smtClean="0">
                          <a:solidFill>
                            <a:schemeClr val="tx1"/>
                          </a:solidFill>
                          <a:latin typeface="Calibri"/>
                          <a:ea typeface="Times New Roman"/>
                          <a:cs typeface="Simplified Arabic"/>
                        </a:rPr>
                        <a:t>النمط الهجومي</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pPr>
                      <a:r>
                        <a:rPr lang="ar-DZ" sz="3600" b="1" dirty="0" smtClean="0">
                          <a:solidFill>
                            <a:schemeClr val="tx1"/>
                          </a:solidFill>
                          <a:latin typeface="Calibri"/>
                          <a:ea typeface="Times New Roman"/>
                          <a:cs typeface="Simplified Arabic"/>
                        </a:rPr>
                        <a:t>النمط الدفاعي</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r h="1198339">
                <a:tc>
                  <a:txBody>
                    <a:bodyPr/>
                    <a:lstStyle/>
                    <a:p>
                      <a:pPr algn="r" rtl="1" fontAlgn="base">
                        <a:buFontTx/>
                        <a:buChar char="-"/>
                      </a:pPr>
                      <a:r>
                        <a:rPr lang="ar-SA" sz="3600" b="1" kern="1200" dirty="0" smtClean="0">
                          <a:solidFill>
                            <a:schemeClr val="dk1"/>
                          </a:solidFill>
                          <a:latin typeface="+mn-lt"/>
                          <a:ea typeface="+mn-ea"/>
                          <a:cs typeface="+mn-cs"/>
                        </a:rPr>
                        <a:t>التنبؤ بالتغيير والإعداد المسبق للوضعية الجديدة</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c>
                  <a:txBody>
                    <a:bodyPr/>
                    <a:lstStyle/>
                    <a:p>
                      <a:pPr algn="r" rtl="1">
                        <a:lnSpc>
                          <a:spcPct val="115000"/>
                        </a:lnSpc>
                        <a:spcAft>
                          <a:spcPts val="0"/>
                        </a:spcAft>
                        <a:buFontTx/>
                        <a:buChar char="-"/>
                      </a:pPr>
                      <a:r>
                        <a:rPr lang="ar-SA" sz="3600" b="1" kern="1200" dirty="0" smtClean="0">
                          <a:solidFill>
                            <a:schemeClr val="dk1"/>
                          </a:solidFill>
                          <a:latin typeface="+mn-lt"/>
                          <a:ea typeface="+mn-ea"/>
                          <a:cs typeface="+mn-cs"/>
                        </a:rPr>
                        <a:t>تنتظر الإدارة حتى يحدث التغيير ثم تحاول التخفيف من الآثار السلبية التي قد تنجم عنه</a:t>
                      </a:r>
                      <a:endParaRPr lang="fr-FR" sz="3600" b="1" dirty="0">
                        <a:solidFill>
                          <a:schemeClr val="tx1"/>
                        </a:solidFill>
                        <a:latin typeface="Calibri"/>
                        <a:ea typeface="Times New Roman"/>
                        <a:cs typeface="Arial"/>
                      </a:endParaRPr>
                    </a:p>
                  </a:txBody>
                  <a:tcPr marL="68580" marR="68580" marT="0" marB="0">
                    <a:solidFill>
                      <a:schemeClr val="tx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أساليب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أساليب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مراحل إدارة التغيير التنظيمي</a:t>
            </a:r>
          </a:p>
          <a:p>
            <a:pPr lvl="0" algn="r" rtl="1"/>
            <a:r>
              <a:rPr lang="ar-DZ" b="1" dirty="0" smtClean="0"/>
              <a:t>أسباب فشل</a:t>
            </a:r>
            <a:r>
              <a:rPr lang="ar-SA" b="1" dirty="0" smtClean="0"/>
              <a:t> </a:t>
            </a:r>
            <a:r>
              <a:rPr lang="ar-DZ" b="1" dirty="0" smtClean="0"/>
              <a:t>إدارة </a:t>
            </a:r>
            <a:r>
              <a:rPr lang="ar-SA" b="1" dirty="0" smtClean="0"/>
              <a:t>التغيير التنظيمي</a:t>
            </a:r>
            <a:endParaRPr lang="ar-DZ" b="1" dirty="0" smtClean="0"/>
          </a:p>
          <a:p>
            <a:pPr lvl="0" algn="r" rtl="1"/>
            <a:r>
              <a:rPr lang="ar-DZ" b="1" dirty="0" smtClean="0"/>
              <a:t>عوامل نجاح إدارة </a:t>
            </a:r>
            <a:r>
              <a:rPr lang="ar-SA" b="1" dirty="0" smtClean="0"/>
              <a:t>التغيير التنظيمي</a:t>
            </a:r>
            <a:endParaRPr lang="ar-DZ" b="1" dirty="0" smtClean="0"/>
          </a:p>
          <a:p>
            <a:pPr lvl="0" algn="r" rtl="1">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مراحل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rtl="1"/>
            <a:r>
              <a:rPr lang="ar-DZ" b="1" dirty="0" smtClean="0"/>
              <a:t>أسباب فشل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عوامل نجاح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 عوامل نجاح إدارة التغيير التنظيمي</a:t>
            </a:r>
            <a:endParaRPr lang="fr-FR" dirty="0"/>
          </a:p>
        </p:txBody>
      </p:sp>
      <p:graphicFrame>
        <p:nvGraphicFramePr>
          <p:cNvPr id="4" name="Espace réservé du contenu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rtl="1"/>
            <a:r>
              <a:rPr lang="ar-SA" b="1" dirty="0" smtClean="0">
                <a:solidFill>
                  <a:schemeClr val="tx1"/>
                </a:solidFill>
              </a:rPr>
              <a:t>عناصر المحاضرة</a:t>
            </a:r>
            <a:endParaRPr lang="fr-FR" dirty="0">
              <a:solidFill>
                <a:schemeClr val="tx1"/>
              </a:solidFill>
            </a:endParaRPr>
          </a:p>
        </p:txBody>
      </p:sp>
      <p:sp>
        <p:nvSpPr>
          <p:cNvPr id="3" name="Espace réservé du contenu 2"/>
          <p:cNvSpPr>
            <a:spLocks noGrp="1"/>
          </p:cNvSpPr>
          <p:nvPr>
            <p:ph idx="1"/>
          </p:nvPr>
        </p:nvSpPr>
        <p:spPr>
          <a:solidFill>
            <a:srgbClr val="00B0F0"/>
          </a:solidFill>
          <a:ln>
            <a:solidFill>
              <a:schemeClr val="accent1"/>
            </a:solidFill>
          </a:ln>
        </p:spPr>
        <p:txBody>
          <a:bodyPr>
            <a:normAutofit/>
          </a:bodyPr>
          <a:lstStyle/>
          <a:p>
            <a:pPr lvl="0" algn="r" rtl="1"/>
            <a:r>
              <a:rPr lang="ar-DZ" b="1" dirty="0" smtClean="0"/>
              <a:t>مفهوم إدارة التغيير</a:t>
            </a:r>
          </a:p>
          <a:p>
            <a:pPr lvl="0" algn="r" rtl="1"/>
            <a:r>
              <a:rPr lang="ar-DZ" b="1" dirty="0" smtClean="0"/>
              <a:t>خصائص إدارة </a:t>
            </a:r>
            <a:r>
              <a:rPr lang="ar-SA" b="1" dirty="0" smtClean="0"/>
              <a:t>التغيير</a:t>
            </a:r>
            <a:endParaRPr lang="ar-DZ" b="1" dirty="0" smtClean="0"/>
          </a:p>
          <a:p>
            <a:pPr lvl="0" algn="r" rtl="1"/>
            <a:r>
              <a:rPr lang="ar-DZ" b="1" dirty="0" smtClean="0"/>
              <a:t>أهداف</a:t>
            </a:r>
            <a:r>
              <a:rPr lang="ar-SA" b="1" dirty="0" smtClean="0"/>
              <a:t> </a:t>
            </a:r>
            <a:r>
              <a:rPr lang="ar-DZ" b="1" dirty="0" smtClean="0"/>
              <a:t>إدارة </a:t>
            </a:r>
            <a:r>
              <a:rPr lang="ar-SA" b="1" dirty="0" smtClean="0"/>
              <a:t>التغيير التنظيمي</a:t>
            </a:r>
            <a:endParaRPr lang="ar-DZ" b="1" dirty="0" smtClean="0"/>
          </a:p>
          <a:p>
            <a:pPr lvl="0" algn="r" rtl="1"/>
            <a:r>
              <a:rPr lang="ar-DZ" b="1" dirty="0" smtClean="0"/>
              <a:t>أشكال إدارة </a:t>
            </a:r>
            <a:r>
              <a:rPr lang="ar-SA" b="1" dirty="0" smtClean="0"/>
              <a:t>التغيير التنظيمي</a:t>
            </a:r>
            <a:endParaRPr lang="ar-DZ" b="1" dirty="0" smtClean="0"/>
          </a:p>
          <a:p>
            <a:pPr lvl="0" algn="r" rtl="1"/>
            <a:r>
              <a:rPr lang="ar-DZ" b="1" dirty="0" smtClean="0"/>
              <a:t>أساليب إدارة </a:t>
            </a:r>
            <a:r>
              <a:rPr lang="ar-SA" b="1" dirty="0" smtClean="0"/>
              <a:t>التغيير التنظيمي</a:t>
            </a:r>
            <a:endParaRPr lang="ar-DZ" b="1" dirty="0" smtClean="0"/>
          </a:p>
          <a:p>
            <a:pPr lvl="0" algn="r" rtl="1">
              <a:buNone/>
            </a:pP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tx2">
              <a:lumMod val="60000"/>
              <a:lumOff val="40000"/>
            </a:schemeClr>
          </a:solidFill>
        </p:spPr>
        <p:txBody>
          <a:bodyPr/>
          <a:lstStyle/>
          <a:p>
            <a:r>
              <a:rPr lang="ar-DZ" b="1" dirty="0"/>
              <a:t>بعض </a:t>
            </a:r>
            <a:r>
              <a:rPr lang="ar-DZ" b="1" dirty="0" err="1"/>
              <a:t>تعاريف</a:t>
            </a:r>
            <a:r>
              <a:rPr lang="ar-DZ" b="1" dirty="0"/>
              <a:t> </a:t>
            </a:r>
            <a:r>
              <a:rPr lang="ar-DZ" b="1" dirty="0" smtClean="0"/>
              <a:t>إدارة التغيير</a:t>
            </a:r>
            <a:endParaRPr lang="fr-FR" dirty="0"/>
          </a:p>
        </p:txBody>
      </p:sp>
      <p:graphicFrame>
        <p:nvGraphicFramePr>
          <p:cNvPr id="5" name="Espace réservé du contenu 4"/>
          <p:cNvGraphicFramePr>
            <a:graphicFrameLocks noGrp="1"/>
          </p:cNvGraphicFramePr>
          <p:nvPr>
            <p:ph idx="1"/>
          </p:nvPr>
        </p:nvGraphicFramePr>
        <p:xfrm>
          <a:off x="357158" y="1214422"/>
          <a:ext cx="8329642" cy="5281658"/>
        </p:xfrm>
        <a:graphic>
          <a:graphicData uri="http://schemas.openxmlformats.org/drawingml/2006/table">
            <a:tbl>
              <a:tblPr firstRow="1" bandRow="1">
                <a:tableStyleId>{5C22544A-7EE6-4342-B048-85BDC9FD1C3A}</a:tableStyleId>
              </a:tblPr>
              <a:tblGrid>
                <a:gridCol w="6117095"/>
                <a:gridCol w="2212547"/>
              </a:tblGrid>
              <a:tr h="768734">
                <a:tc>
                  <a:txBody>
                    <a:bodyPr/>
                    <a:lstStyle/>
                    <a:p>
                      <a:pPr algn="just" rtl="1"/>
                      <a:r>
                        <a:rPr lang="ar-DZ" sz="2800" b="1" dirty="0" err="1" smtClean="0">
                          <a:solidFill>
                            <a:schemeClr val="tx1"/>
                          </a:solidFill>
                        </a:rPr>
                        <a:t>التعاريف</a:t>
                      </a:r>
                      <a:endParaRPr lang="fr-FR" sz="2800" b="1" dirty="0">
                        <a:solidFill>
                          <a:schemeClr val="tx1"/>
                        </a:solidFill>
                      </a:endParaRPr>
                    </a:p>
                  </a:txBody>
                  <a:tcPr>
                    <a:solidFill>
                      <a:schemeClr val="accent2">
                        <a:lumMod val="60000"/>
                        <a:lumOff val="40000"/>
                      </a:schemeClr>
                    </a:solidFill>
                  </a:tcPr>
                </a:tc>
                <a:tc>
                  <a:txBody>
                    <a:bodyPr/>
                    <a:lstStyle/>
                    <a:p>
                      <a:pPr algn="just" rtl="1"/>
                      <a:r>
                        <a:rPr lang="ar-DZ" sz="2800" b="1" dirty="0" smtClean="0">
                          <a:solidFill>
                            <a:schemeClr val="tx1"/>
                          </a:solidFill>
                        </a:rPr>
                        <a:t>الباحثين </a:t>
                      </a:r>
                      <a:endParaRPr lang="fr-FR" sz="2800" b="1" dirty="0">
                        <a:solidFill>
                          <a:schemeClr val="tx1"/>
                        </a:solidFill>
                      </a:endParaRPr>
                    </a:p>
                  </a:txBody>
                  <a:tcPr>
                    <a:solidFill>
                      <a:schemeClr val="accent2">
                        <a:lumMod val="60000"/>
                        <a:lumOff val="40000"/>
                      </a:schemeClr>
                    </a:solidFill>
                  </a:tcPr>
                </a:tc>
              </a:tr>
              <a:tr h="1525884">
                <a:tc>
                  <a:txBody>
                    <a:bodyPr/>
                    <a:lstStyle/>
                    <a:p>
                      <a:pPr lvl="0" algn="just" rtl="1" fontAlgn="base"/>
                      <a:r>
                        <a:rPr lang="ar-SA" sz="2800" b="1" kern="1200" dirty="0" smtClean="0">
                          <a:solidFill>
                            <a:schemeClr val="tx1"/>
                          </a:solidFill>
                          <a:latin typeface="+mn-lt"/>
                          <a:ea typeface="+mn-ea"/>
                          <a:cs typeface="+mn-cs"/>
                        </a:rPr>
                        <a:t>عملية تستخدمها المنظمة لتصميم وتنفيذ وتقييم المبادرات الملائمة للتعامل مع المتطلبات التي تفرضها البيئة الخارجية. </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algn="just" rtl="1">
                        <a:lnSpc>
                          <a:spcPct val="115000"/>
                        </a:lnSpc>
                        <a:spcAft>
                          <a:spcPts val="1000"/>
                        </a:spcAft>
                      </a:pPr>
                      <a:r>
                        <a:rPr lang="fr-FR" sz="2800" b="1" kern="1200" dirty="0" err="1" smtClean="0">
                          <a:solidFill>
                            <a:schemeClr val="tx1"/>
                          </a:solidFill>
                          <a:latin typeface="+mn-lt"/>
                          <a:ea typeface="+mn-ea"/>
                          <a:cs typeface="+mn-cs"/>
                        </a:rPr>
                        <a:t>Recardo</a:t>
                      </a:r>
                      <a:endParaRPr lang="fr-FR" sz="2800" b="1" dirty="0">
                        <a:solidFill>
                          <a:schemeClr val="tx1"/>
                        </a:solidFill>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lvl="0" algn="just" rtl="1" fontAlgn="base"/>
                      <a:r>
                        <a:rPr lang="ar-SA" sz="2800" b="1" kern="1200" dirty="0" smtClean="0">
                          <a:solidFill>
                            <a:schemeClr val="tx1"/>
                          </a:solidFill>
                          <a:latin typeface="+mn-lt"/>
                          <a:ea typeface="+mn-ea"/>
                          <a:cs typeface="+mn-cs"/>
                        </a:rPr>
                        <a:t>سلسلة الجهود المستمرة والبعيدة المدى الهادفة إلى تحسين قدرات المنظمة على إدخال التجديد ومواكبة التطور وتمكينها من حل مشاكلها ومواجهة تحدياتها. </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algn="just" rtl="1">
                        <a:lnSpc>
                          <a:spcPct val="115000"/>
                        </a:lnSpc>
                        <a:spcAft>
                          <a:spcPts val="1000"/>
                        </a:spcAft>
                      </a:pPr>
                      <a:endParaRPr lang="fr-FR" sz="2800" b="1" dirty="0">
                        <a:solidFill>
                          <a:schemeClr val="tx1"/>
                        </a:solidFill>
                        <a:latin typeface="Calibri"/>
                        <a:ea typeface="Times New Roman"/>
                        <a:cs typeface="Arial"/>
                      </a:endParaRPr>
                    </a:p>
                  </a:txBody>
                  <a:tcPr marL="68580" marR="68580" marT="0" marB="0">
                    <a:solidFill>
                      <a:schemeClr val="accent2">
                        <a:lumMod val="60000"/>
                        <a:lumOff val="40000"/>
                      </a:schemeClr>
                    </a:solidFill>
                  </a:tcPr>
                </a:tc>
              </a:tr>
              <a:tr h="1017256">
                <a:tc>
                  <a:txBody>
                    <a:bodyPr/>
                    <a:lstStyle/>
                    <a:p>
                      <a:pPr lvl="0" algn="just" rtl="1" fontAlgn="base"/>
                      <a:r>
                        <a:rPr lang="ar-SA" sz="2800" b="1" kern="1200" dirty="0" smtClean="0">
                          <a:solidFill>
                            <a:schemeClr val="tx1"/>
                          </a:solidFill>
                          <a:latin typeface="+mn-lt"/>
                          <a:ea typeface="+mn-ea"/>
                          <a:cs typeface="+mn-cs"/>
                        </a:rPr>
                        <a:t>الجهود الهادفة إلى زيادة فاعلية المنظمة عن طريق تحقيق التكامل بين الاحتياجات والمتطلبات والأهداف الشخصية للأفراد مع أهداف المنظمة بوضع البرامج المخططة للتغيير الشامل لكل المنظمة وعناصرها.</a:t>
                      </a:r>
                      <a:endParaRPr lang="fr-FR" sz="28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endParaRPr lang="fr-FR" sz="28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571472" y="285728"/>
          <a:ext cx="8158162" cy="6432478"/>
        </p:xfrm>
        <a:graphic>
          <a:graphicData uri="http://schemas.openxmlformats.org/drawingml/2006/table">
            <a:tbl>
              <a:tblPr firstRow="1" bandRow="1">
                <a:tableStyleId>{5C22544A-7EE6-4342-B048-85BDC9FD1C3A}</a:tableStyleId>
              </a:tblPr>
              <a:tblGrid>
                <a:gridCol w="6274435"/>
                <a:gridCol w="1883727"/>
              </a:tblGrid>
              <a:tr h="1512287">
                <a:tc>
                  <a:txBody>
                    <a:bodyPr/>
                    <a:lstStyle/>
                    <a:p>
                      <a:pPr lvl="0" algn="just" rtl="1" fontAlgn="base"/>
                      <a:r>
                        <a:rPr lang="ar-SA" sz="2400" b="1" kern="1200" dirty="0" smtClean="0">
                          <a:solidFill>
                            <a:schemeClr val="tx1"/>
                          </a:solidFill>
                          <a:latin typeface="+mn-lt"/>
                          <a:ea typeface="+mn-ea"/>
                          <a:cs typeface="+mn-cs"/>
                        </a:rPr>
                        <a:t>عملية تستهدف تغيير الأفكار والاتجاهات والقيم والهياكل التنظيمية لتتناسب مع الاحتياجات الجديدة وتتعايش مع التحديات التي تفرضها التغييرات الهائلة في البيئة الاجتماعية والثقافية والاقتصادية.</a:t>
                      </a:r>
                      <a:endParaRPr lang="fr-FR" sz="24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r>
                        <a:rPr lang="fr-FR" sz="2400" b="1" kern="1200" dirty="0" smtClean="0">
                          <a:solidFill>
                            <a:schemeClr val="tx1"/>
                          </a:solidFill>
                          <a:latin typeface="+mn-lt"/>
                          <a:ea typeface="+mn-ea"/>
                          <a:cs typeface="+mn-cs"/>
                        </a:rPr>
                        <a:t> </a:t>
                      </a:r>
                      <a:r>
                        <a:rPr lang="fr-FR" sz="2400" b="1" kern="1200" dirty="0" err="1" smtClean="0">
                          <a:solidFill>
                            <a:schemeClr val="tx1"/>
                          </a:solidFill>
                          <a:latin typeface="+mn-lt"/>
                          <a:ea typeface="+mn-ea"/>
                          <a:cs typeface="+mn-cs"/>
                        </a:rPr>
                        <a:t>bennis</a:t>
                      </a:r>
                      <a:r>
                        <a:rPr lang="fr-FR" sz="2400" b="1" kern="1200" dirty="0" smtClean="0">
                          <a:solidFill>
                            <a:schemeClr val="tx1"/>
                          </a:solidFill>
                          <a:latin typeface="+mn-lt"/>
                          <a:ea typeface="+mn-ea"/>
                          <a:cs typeface="+mn-cs"/>
                        </a:rPr>
                        <a:t> </a:t>
                      </a:r>
                      <a:endParaRPr lang="fr-FR" sz="24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r h="2268431">
                <a:tc>
                  <a:txBody>
                    <a:bodyPr/>
                    <a:lstStyle/>
                    <a:p>
                      <a:pPr lvl="0" algn="just" rtl="1" fontAlgn="base"/>
                      <a:r>
                        <a:rPr lang="ar-SA" sz="2400" b="1" kern="1200" dirty="0" smtClean="0">
                          <a:solidFill>
                            <a:schemeClr val="tx1"/>
                          </a:solidFill>
                          <a:latin typeface="+mn-lt"/>
                          <a:ea typeface="+mn-ea"/>
                          <a:cs typeface="+mn-cs"/>
                        </a:rPr>
                        <a:t>تحرك الإدارة لمواجهة الأوضاع الجديدة وإعادة ترتيب الأمور بحيث تستفيد من عوامل التغيير الإيجابي، وتجنب أو تقليل عوامل التغيير السلبي. أي أنها تعبر عن كيفية استخدام أفضل الطرق الاقتصادية والفعالة لإحداث التغيير لخدمة الأهداف المنشودة </a:t>
                      </a:r>
                      <a:endParaRPr lang="fr-FR" sz="2400" b="1" kern="1200" dirty="0" smtClean="0">
                        <a:solidFill>
                          <a:schemeClr val="tx1"/>
                        </a:solidFill>
                        <a:latin typeface="+mn-lt"/>
                        <a:ea typeface="+mn-ea"/>
                        <a:cs typeface="+mn-cs"/>
                      </a:endParaRPr>
                    </a:p>
                    <a:p>
                      <a:pPr algn="just" rtl="1" fontAlgn="base"/>
                      <a:r>
                        <a:rPr lang="en-US" sz="2400" b="1" kern="1200" dirty="0" smtClean="0">
                          <a:solidFill>
                            <a:schemeClr val="tx1"/>
                          </a:solidFill>
                          <a:latin typeface="+mn-lt"/>
                          <a:ea typeface="+mn-ea"/>
                          <a:cs typeface="+mn-cs"/>
                        </a:rPr>
                        <a:t> </a:t>
                      </a:r>
                      <a:endParaRPr lang="fr-FR" sz="2400" b="1" kern="1200" dirty="0">
                        <a:solidFill>
                          <a:schemeClr val="tx1"/>
                        </a:solidFill>
                        <a:latin typeface="+mn-lt"/>
                        <a:ea typeface="+mn-ea"/>
                        <a:cs typeface="+mn-cs"/>
                      </a:endParaRPr>
                    </a:p>
                  </a:txBody>
                  <a:tcPr marL="68580" marR="68580" marT="0" marB="0">
                    <a:solidFill>
                      <a:schemeClr val="accent2">
                        <a:lumMod val="60000"/>
                        <a:lumOff val="40000"/>
                      </a:schemeClr>
                    </a:solidFill>
                  </a:tcPr>
                </a:tc>
                <a:tc>
                  <a:txBody>
                    <a:bodyPr/>
                    <a:lstStyle/>
                    <a:p>
                      <a:pPr indent="457200" algn="just" rtl="1">
                        <a:lnSpc>
                          <a:spcPct val="115000"/>
                        </a:lnSpc>
                        <a:spcBef>
                          <a:spcPts val="600"/>
                        </a:spcBef>
                        <a:spcAft>
                          <a:spcPts val="0"/>
                        </a:spcAft>
                      </a:pPr>
                      <a:endParaRPr lang="fr-FR" sz="2400" b="1" dirty="0">
                        <a:solidFill>
                          <a:schemeClr val="tx1"/>
                        </a:solidFill>
                        <a:latin typeface="Simplified Arabic"/>
                        <a:ea typeface="Times New Roman"/>
                        <a:cs typeface="Arial"/>
                      </a:endParaRPr>
                    </a:p>
                  </a:txBody>
                  <a:tcPr marL="68580" marR="68580" marT="0" marB="0">
                    <a:solidFill>
                      <a:schemeClr val="accent2">
                        <a:lumMod val="60000"/>
                        <a:lumOff val="40000"/>
                      </a:schemeClr>
                    </a:solidFill>
                  </a:tcPr>
                </a:tc>
              </a:tr>
              <a:tr h="2362950">
                <a:tc>
                  <a:txBody>
                    <a:bodyPr/>
                    <a:lstStyle/>
                    <a:p>
                      <a:pPr algn="just" rtl="1" fontAlgn="base"/>
                      <a:r>
                        <a:rPr lang="ar-SA" sz="2400" b="1" kern="1200" dirty="0" smtClean="0">
                          <a:solidFill>
                            <a:schemeClr val="tx1"/>
                          </a:solidFill>
                          <a:latin typeface="+mn-lt"/>
                          <a:ea typeface="+mn-ea"/>
                          <a:cs typeface="+mn-cs"/>
                        </a:rPr>
                        <a:t>منهج علمي له أسس وقواعد، يقوم برصد تقلبات التغيير في بيئة المنظمة ودراستها بهدف تحضير إستراتيجيات ملائمة حسب إمكانيات المنظمة وأهدافها، مع العمل على تطوير الموظفين عن طريق التأثير في قيمهم ومهاراتهم وأنماط سلوكهم وتغيير التكنولوجيا المستخدمة والعمليات والهياكل التنظيمية.</a:t>
                      </a:r>
                      <a:endParaRPr lang="fr-FR" sz="2400" b="1" kern="1200" dirty="0" smtClean="0">
                        <a:solidFill>
                          <a:schemeClr val="tx1"/>
                        </a:solidFill>
                        <a:latin typeface="+mn-lt"/>
                        <a:ea typeface="+mn-ea"/>
                        <a:cs typeface="+mn-cs"/>
                      </a:endParaRPr>
                    </a:p>
                    <a:p>
                      <a:pPr algn="just" rtl="1" fontAlgn="base"/>
                      <a:r>
                        <a:rPr lang="en-US" sz="2400" b="1" kern="1200" dirty="0" smtClean="0">
                          <a:solidFill>
                            <a:schemeClr val="tx1"/>
                          </a:solidFill>
                          <a:latin typeface="+mn-lt"/>
                          <a:ea typeface="+mn-ea"/>
                          <a:cs typeface="+mn-cs"/>
                        </a:rPr>
                        <a:t> </a:t>
                      </a:r>
                      <a:endParaRPr lang="fr-FR" sz="2400" b="1" kern="1200" dirty="0">
                        <a:solidFill>
                          <a:schemeClr val="tx1"/>
                        </a:solidFill>
                        <a:latin typeface="+mn-lt"/>
                        <a:ea typeface="+mn-ea"/>
                        <a:cs typeface="+mn-cs"/>
                      </a:endParaRPr>
                    </a:p>
                  </a:txBody>
                  <a:tcPr>
                    <a:solidFill>
                      <a:schemeClr val="accent2">
                        <a:lumMod val="60000"/>
                        <a:lumOff val="40000"/>
                      </a:schemeClr>
                    </a:solidFill>
                  </a:tcPr>
                </a:tc>
                <a:tc>
                  <a:txBody>
                    <a:bodyPr/>
                    <a:lstStyle/>
                    <a:p>
                      <a:pPr algn="just" rtl="1"/>
                      <a:endParaRPr lang="fr-FR" sz="2400" b="1" dirty="0">
                        <a:solidFill>
                          <a:schemeClr val="tx1"/>
                        </a:solidFill>
                      </a:endParaRPr>
                    </a:p>
                  </a:txBody>
                  <a:tcPr>
                    <a:solidFill>
                      <a:schemeClr val="accent2">
                        <a:lumMod val="60000"/>
                        <a:lumOff val="40000"/>
                      </a:schemeClr>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normAutofit/>
          </a:bodyPr>
          <a:lstStyle/>
          <a:p>
            <a:pPr lvl="0" rtl="1"/>
            <a:r>
              <a:rPr lang="ar-DZ" b="1" dirty="0" smtClean="0"/>
              <a:t>خصائص إدارة  التغيير</a:t>
            </a:r>
            <a:endParaRPr lang="fr-FR" dirty="0"/>
          </a:p>
        </p:txBody>
      </p:sp>
      <p:graphicFrame>
        <p:nvGraphicFramePr>
          <p:cNvPr id="5" name="Espace réservé du contenu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lvl="0"/>
            <a:r>
              <a:rPr lang="ar-DZ" b="1" dirty="0" smtClean="0"/>
              <a:t>أهداف </a:t>
            </a:r>
            <a:r>
              <a:rPr lang="ar-DZ" b="1" dirty="0" err="1" smtClean="0"/>
              <a:t>ادارة</a:t>
            </a:r>
            <a:r>
              <a:rPr lang="ar-DZ" b="1" dirty="0" smtClean="0"/>
              <a:t> التغيير </a:t>
            </a:r>
            <a:endParaRPr lang="fr-FR" b="1"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a:bodyPr>
          <a:lstStyle/>
          <a:p>
            <a:pPr lvl="0" algn="r" rtl="1" fontAlgn="base"/>
            <a:r>
              <a:rPr lang="ar-SA" b="1" dirty="0" smtClean="0"/>
              <a:t>تحقيق الالتزام بالتغيير</a:t>
            </a:r>
            <a:r>
              <a:rPr lang="ar-DZ" b="1" dirty="0" smtClean="0"/>
              <a:t> عند كل الأفراد العاملين بالمنظمة.</a:t>
            </a:r>
            <a:endParaRPr lang="fr-FR" b="1" dirty="0" smtClean="0"/>
          </a:p>
          <a:p>
            <a:pPr lvl="0" algn="r" rtl="1" fontAlgn="base"/>
            <a:r>
              <a:rPr lang="ar-SA" b="1" dirty="0" smtClean="0"/>
              <a:t>تمكين القادة من التعامل الايجابي مع قوى التغيير</a:t>
            </a:r>
            <a:endParaRPr lang="fr-FR" b="1" dirty="0" smtClean="0"/>
          </a:p>
          <a:p>
            <a:pPr lvl="0" algn="r" rtl="1" fontAlgn="base"/>
            <a:r>
              <a:rPr lang="ar-SA" b="1" dirty="0" smtClean="0"/>
              <a:t>تنمية وتطوير نماذج متميزة لإدارة التغيير توافق أوضاع المنظمة وإمكانياتها</a:t>
            </a:r>
            <a:endParaRPr lang="fr-FR" b="1" dirty="0" smtClean="0"/>
          </a:p>
          <a:p>
            <a:pPr lvl="0" algn="r" rtl="1" fontAlgn="base"/>
            <a:r>
              <a:rPr lang="ar-SA" b="1" dirty="0" smtClean="0"/>
              <a:t>فحص مستمر لنمو أو تراجع المنظمة</a:t>
            </a:r>
            <a:endParaRPr lang="fr-FR" b="1" dirty="0" smtClean="0"/>
          </a:p>
          <a:p>
            <a:pPr lvl="0" algn="r" rtl="1" fontAlgn="base"/>
            <a:r>
              <a:rPr lang="ar-SA" b="1" dirty="0" smtClean="0"/>
              <a:t>تطوير أساليب المنظمة في علاجها للمشاكل التي تواجهها</a:t>
            </a:r>
            <a:endParaRPr lang="fr-FR"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2">
              <a:lumMod val="60000"/>
              <a:lumOff val="40000"/>
            </a:schemeClr>
          </a:solidFill>
        </p:spPr>
        <p:txBody>
          <a:bodyPr/>
          <a:lstStyle/>
          <a:p>
            <a:pPr lvl="0"/>
            <a:r>
              <a:rPr lang="ar-DZ" b="1" dirty="0" smtClean="0"/>
              <a:t>أهداف </a:t>
            </a:r>
            <a:r>
              <a:rPr lang="ar-DZ" b="1" dirty="0" err="1" smtClean="0"/>
              <a:t>ادارة</a:t>
            </a:r>
            <a:r>
              <a:rPr lang="ar-DZ" b="1" dirty="0" smtClean="0"/>
              <a:t> التغيير </a:t>
            </a:r>
            <a:endParaRPr lang="fr-FR" b="1" dirty="0"/>
          </a:p>
        </p:txBody>
      </p:sp>
      <p:sp>
        <p:nvSpPr>
          <p:cNvPr id="3" name="Espace réservé du contenu 2"/>
          <p:cNvSpPr>
            <a:spLocks noGrp="1"/>
          </p:cNvSpPr>
          <p:nvPr>
            <p:ph idx="1"/>
          </p:nvPr>
        </p:nvSpPr>
        <p:spPr>
          <a:xfrm>
            <a:off x="457200" y="1600200"/>
            <a:ext cx="8229600" cy="4900634"/>
          </a:xfrm>
          <a:solidFill>
            <a:srgbClr val="00B0F0"/>
          </a:solidFill>
        </p:spPr>
        <p:txBody>
          <a:bodyPr>
            <a:normAutofit/>
          </a:bodyPr>
          <a:lstStyle/>
          <a:p>
            <a:pPr lvl="0" algn="r" rtl="1" fontAlgn="base"/>
            <a:r>
              <a:rPr lang="ar-SA" b="1" dirty="0" smtClean="0"/>
              <a:t>زيادة الثقة والتفاعل بين الأفراد</a:t>
            </a:r>
            <a:endParaRPr lang="fr-FR" b="1" dirty="0" smtClean="0"/>
          </a:p>
          <a:p>
            <a:pPr lvl="0" algn="r" rtl="1" fontAlgn="base"/>
            <a:r>
              <a:rPr lang="ar-SA" b="1" dirty="0" smtClean="0"/>
              <a:t>زيادة حماس وقدرة الأفراد على حل المشاكل</a:t>
            </a:r>
            <a:endParaRPr lang="fr-FR" b="1" dirty="0" smtClean="0"/>
          </a:p>
          <a:p>
            <a:pPr lvl="0" algn="r" rtl="1" fontAlgn="base"/>
            <a:r>
              <a:rPr lang="ar-SA" b="1" dirty="0" smtClean="0"/>
              <a:t>بناء مناخ مشجع على التغيير والإبداع</a:t>
            </a:r>
            <a:endParaRPr lang="fr-FR" b="1" dirty="0" smtClean="0"/>
          </a:p>
          <a:p>
            <a:pPr lvl="0" algn="r" rtl="1" fontAlgn="base"/>
            <a:r>
              <a:rPr lang="ar-SA" b="1" dirty="0" smtClean="0"/>
              <a:t>زيادة قدرة المنظمة على التعامل والتكيف مع البيئة المحيطة</a:t>
            </a:r>
            <a:endParaRPr lang="fr-F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TotalTime>
  <Words>591</Words>
  <Application>Microsoft Office PowerPoint</Application>
  <PresentationFormat>Affichage à l'écran (4:3)</PresentationFormat>
  <Paragraphs>101</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 مقياس إدارة التغيير </vt:lpstr>
      <vt:lpstr>عناصر المحاضرة</vt:lpstr>
      <vt:lpstr>بعض تعاريف إدارة التغيير</vt:lpstr>
      <vt:lpstr>Diapositive 4</vt:lpstr>
      <vt:lpstr>خصائص إدارة  التغيير</vt:lpstr>
      <vt:lpstr>خصائص إدارة  التغيير</vt:lpstr>
      <vt:lpstr>خصائص إدارة  التغيير</vt:lpstr>
      <vt:lpstr>أهداف ادارة التغيير </vt:lpstr>
      <vt:lpstr>أهداف ادارة التغيير </vt:lpstr>
      <vt:lpstr>أشكال إدارة  التغيير</vt:lpstr>
      <vt:lpstr>أساليب إدارة  التغيير</vt:lpstr>
      <vt:lpstr>أساليب إدارة  التغيير</vt:lpstr>
      <vt:lpstr>عناصر المحاضرة</vt:lpstr>
      <vt:lpstr> مراحل إدارة التغيير التنظيمي</vt:lpstr>
      <vt:lpstr>أسباب فشل إدارة  التغيير التنظيمي</vt:lpstr>
      <vt:lpstr> عوامل نجاح إدارة التغيير التنظيمي</vt:lpstr>
      <vt:lpstr> عوامل نجاح إدارة التغيير التنظيمي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مقياس الثقافة التنظيمية</dc:title>
  <dc:creator>dell</dc:creator>
  <cp:lastModifiedBy>dell</cp:lastModifiedBy>
  <cp:revision>41</cp:revision>
  <dcterms:created xsi:type="dcterms:W3CDTF">2020-12-23T00:04:27Z</dcterms:created>
  <dcterms:modified xsi:type="dcterms:W3CDTF">2022-04-15T01:11:10Z</dcterms:modified>
</cp:coreProperties>
</file>