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theme/theme12.xml" ContentType="application/vnd.openxmlformats-officedocument.theme+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theme/theme13.xml" ContentType="application/vnd.openxmlformats-officedocument.theme+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theme/theme14.xml" ContentType="application/vnd.openxmlformats-officedocument.theme+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slideLayouts/slideLayout160.xml" ContentType="application/vnd.openxmlformats-officedocument.presentationml.slideLayout+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theme/theme15.xml" ContentType="application/vnd.openxmlformats-officedocument.theme+xml"/>
  <Override PartName="/ppt/slideLayouts/slideLayout166.xml" ContentType="application/vnd.openxmlformats-officedocument.presentationml.slideLayout+xml"/>
  <Override PartName="/ppt/slideLayouts/slideLayout167.xml" ContentType="application/vnd.openxmlformats-officedocument.presentationml.slideLayout+xml"/>
  <Override PartName="/ppt/slideLayouts/slideLayout168.xml" ContentType="application/vnd.openxmlformats-officedocument.presentationml.slideLayout+xml"/>
  <Override PartName="/ppt/slideLayouts/slideLayout169.xml" ContentType="application/vnd.openxmlformats-officedocument.presentationml.slideLayout+xml"/>
  <Override PartName="/ppt/slideLayouts/slideLayout170.xml" ContentType="application/vnd.openxmlformats-officedocument.presentationml.slideLayout+xml"/>
  <Override PartName="/ppt/slideLayouts/slideLayout171.xml" ContentType="application/vnd.openxmlformats-officedocument.presentationml.slideLayout+xml"/>
  <Override PartName="/ppt/slideLayouts/slideLayout172.xml" ContentType="application/vnd.openxmlformats-officedocument.presentationml.slideLayout+xml"/>
  <Override PartName="/ppt/slideLayouts/slideLayout173.xml" ContentType="application/vnd.openxmlformats-officedocument.presentationml.slideLayout+xml"/>
  <Override PartName="/ppt/slideLayouts/slideLayout174.xml" ContentType="application/vnd.openxmlformats-officedocument.presentationml.slideLayout+xml"/>
  <Override PartName="/ppt/slideLayouts/slideLayout175.xml" ContentType="application/vnd.openxmlformats-officedocument.presentationml.slideLayout+xml"/>
  <Override PartName="/ppt/slideLayouts/slideLayout176.xml" ContentType="application/vnd.openxmlformats-officedocument.presentationml.slideLayout+xml"/>
  <Override PartName="/ppt/theme/theme16.xml" ContentType="application/vnd.openxmlformats-officedocument.theme+xml"/>
  <Override PartName="/ppt/theme/theme17.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0" r:id="rId1"/>
    <p:sldMasterId id="2147483912" r:id="rId2"/>
    <p:sldMasterId id="2147483924" r:id="rId3"/>
    <p:sldMasterId id="2147483936" r:id="rId4"/>
    <p:sldMasterId id="2147483948" r:id="rId5"/>
    <p:sldMasterId id="2147483960" r:id="rId6"/>
    <p:sldMasterId id="2147483972" r:id="rId7"/>
    <p:sldMasterId id="2147483996" r:id="rId8"/>
    <p:sldMasterId id="2147484020" r:id="rId9"/>
    <p:sldMasterId id="2147484032" r:id="rId10"/>
    <p:sldMasterId id="2147484056" r:id="rId11"/>
    <p:sldMasterId id="2147484068" r:id="rId12"/>
    <p:sldMasterId id="2147484080" r:id="rId13"/>
    <p:sldMasterId id="2147484092" r:id="rId14"/>
    <p:sldMasterId id="2147484104" r:id="rId15"/>
    <p:sldMasterId id="2147484116" r:id="rId16"/>
  </p:sldMasterIdLst>
  <p:notesMasterIdLst>
    <p:notesMasterId r:id="rId42"/>
  </p:notesMasterIdLst>
  <p:sldIdLst>
    <p:sldId id="257" r:id="rId17"/>
    <p:sldId id="258" r:id="rId18"/>
    <p:sldId id="276" r:id="rId19"/>
    <p:sldId id="259" r:id="rId20"/>
    <p:sldId id="277" r:id="rId21"/>
    <p:sldId id="261" r:id="rId22"/>
    <p:sldId id="262" r:id="rId23"/>
    <p:sldId id="263" r:id="rId24"/>
    <p:sldId id="264" r:id="rId25"/>
    <p:sldId id="265" r:id="rId26"/>
    <p:sldId id="266" r:id="rId27"/>
    <p:sldId id="267" r:id="rId28"/>
    <p:sldId id="278" r:id="rId29"/>
    <p:sldId id="268" r:id="rId30"/>
    <p:sldId id="279" r:id="rId31"/>
    <p:sldId id="269" r:id="rId32"/>
    <p:sldId id="270" r:id="rId33"/>
    <p:sldId id="280" r:id="rId34"/>
    <p:sldId id="271" r:id="rId35"/>
    <p:sldId id="281" r:id="rId36"/>
    <p:sldId id="272" r:id="rId37"/>
    <p:sldId id="273" r:id="rId38"/>
    <p:sldId id="274" r:id="rId39"/>
    <p:sldId id="275" r:id="rId40"/>
    <p:sldId id="282" r:id="rId4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103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 Target="slides/slide2.xml"/><Relationship Id="rId26" Type="http://schemas.openxmlformats.org/officeDocument/2006/relationships/slide" Target="slides/slide10.xml"/><Relationship Id="rId39"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5.xml"/><Relationship Id="rId34" Type="http://schemas.openxmlformats.org/officeDocument/2006/relationships/slide" Target="slides/slide18.xml"/><Relationship Id="rId42" Type="http://schemas.openxmlformats.org/officeDocument/2006/relationships/notesMaster" Target="notesMasters/notesMaster1.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1.xml"/><Relationship Id="rId25" Type="http://schemas.openxmlformats.org/officeDocument/2006/relationships/slide" Target="slides/slide9.xml"/><Relationship Id="rId33" Type="http://schemas.openxmlformats.org/officeDocument/2006/relationships/slide" Target="slides/slide17.xml"/><Relationship Id="rId38" Type="http://schemas.openxmlformats.org/officeDocument/2006/relationships/slide" Target="slides/slide22.xml"/><Relationship Id="rId46"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0" Type="http://schemas.openxmlformats.org/officeDocument/2006/relationships/slide" Target="slides/slide4.xml"/><Relationship Id="rId29" Type="http://schemas.openxmlformats.org/officeDocument/2006/relationships/slide" Target="slides/slide13.xml"/><Relationship Id="rId41"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8.xml"/><Relationship Id="rId32" Type="http://schemas.openxmlformats.org/officeDocument/2006/relationships/slide" Target="slides/slide16.xml"/><Relationship Id="rId37" Type="http://schemas.openxmlformats.org/officeDocument/2006/relationships/slide" Target="slides/slide21.xml"/><Relationship Id="rId40" Type="http://schemas.openxmlformats.org/officeDocument/2006/relationships/slide" Target="slides/slide24.xml"/><Relationship Id="rId45"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 Target="slides/slide7.xml"/><Relationship Id="rId28" Type="http://schemas.openxmlformats.org/officeDocument/2006/relationships/slide" Target="slides/slide12.xml"/><Relationship Id="rId36" Type="http://schemas.openxmlformats.org/officeDocument/2006/relationships/slide" Target="slides/slide20.xml"/><Relationship Id="rId10" Type="http://schemas.openxmlformats.org/officeDocument/2006/relationships/slideMaster" Target="slideMasters/slideMaster10.xml"/><Relationship Id="rId19" Type="http://schemas.openxmlformats.org/officeDocument/2006/relationships/slide" Target="slides/slide3.xml"/><Relationship Id="rId31" Type="http://schemas.openxmlformats.org/officeDocument/2006/relationships/slide" Target="slides/slide15.xml"/><Relationship Id="rId44"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6.xml"/><Relationship Id="rId27" Type="http://schemas.openxmlformats.org/officeDocument/2006/relationships/slide" Target="slides/slide11.xml"/><Relationship Id="rId30" Type="http://schemas.openxmlformats.org/officeDocument/2006/relationships/slide" Target="slides/slide14.xml"/><Relationship Id="rId35" Type="http://schemas.openxmlformats.org/officeDocument/2006/relationships/slide" Target="slides/slide19.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1F2A42-379F-4E8B-AD55-C4E9A92FEB6F}" type="datetimeFigureOut">
              <a:rPr lang="fr-FR" smtClean="0"/>
              <a:t>11/04/2022</a:t>
            </a:fld>
            <a:endParaRPr lang="fr-FR"/>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426797-8997-4C61-8629-4BB0AEEF395C}" type="slidenum">
              <a:rPr lang="fr-FR" smtClean="0"/>
              <a:t>‹N°›</a:t>
            </a:fld>
            <a:endParaRPr lang="fr-FR"/>
          </a:p>
        </p:txBody>
      </p:sp>
    </p:spTree>
    <p:extLst>
      <p:ext uri="{BB962C8B-B14F-4D97-AF65-F5344CB8AC3E}">
        <p14:creationId xmlns:p14="http://schemas.microsoft.com/office/powerpoint/2010/main" val="39886014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7.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8.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9.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0.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1.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2.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3.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4.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5.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A696B1-3B1A-473E-B6B0-E6BF063F13B6}"/>
              </a:ext>
            </a:extLst>
          </p:cNvPr>
          <p:cNvSpPr>
            <a:spLocks noGrp="1"/>
          </p:cNvSpPr>
          <p:nvPr>
            <p:ph type="ctrTitle"/>
          </p:nvPr>
        </p:nvSpPr>
        <p:spPr>
          <a:xfrm>
            <a:off x="1143000" y="1122363"/>
            <a:ext cx="6858000" cy="2387600"/>
          </a:xfrm>
        </p:spPr>
        <p:txBody>
          <a:bodyPr anchor="b"/>
          <a:lstStyle>
            <a:lvl1pPr algn="ctr">
              <a:defRPr sz="4500"/>
            </a:lvl1pPr>
          </a:lstStyle>
          <a:p>
            <a:r>
              <a:rPr lang="fr-FR"/>
              <a:t>Modifiez le style du titre</a:t>
            </a:r>
          </a:p>
        </p:txBody>
      </p:sp>
      <p:sp>
        <p:nvSpPr>
          <p:cNvPr id="3" name="Sous-titre 2">
            <a:extLst>
              <a:ext uri="{FF2B5EF4-FFF2-40B4-BE49-F238E27FC236}">
                <a16:creationId xmlns:a16="http://schemas.microsoft.com/office/drawing/2014/main" id="{83D3CA45-1729-4D26-A3D9-5EC22DD2DC64}"/>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E5C2D98-0406-4DDE-BB7E-434A3D2805A1}"/>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7D63CD9E-1FE0-465F-98E4-6544BEFBC465}"/>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E420ECA9-AE14-412E-B738-E8E15C5BDCA1}"/>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940506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9C452BD-44E9-4CCE-8672-7DF47E3B3FD8}"/>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6DDC18AB-F653-4F2B-83F4-6141F6F2C716}"/>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EBC9EF6-E411-42EA-B3AE-A7C3BEF125A1}"/>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2DD8BF6D-DF24-4173-B00B-4121C47823F5}"/>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93D88851-DFAF-4597-95C4-2D3D3A15D75D}"/>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4184855474"/>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A696B1-3B1A-473E-B6B0-E6BF063F13B6}"/>
              </a:ext>
            </a:extLst>
          </p:cNvPr>
          <p:cNvSpPr>
            <a:spLocks noGrp="1"/>
          </p:cNvSpPr>
          <p:nvPr>
            <p:ph type="ctrTitle"/>
          </p:nvPr>
        </p:nvSpPr>
        <p:spPr>
          <a:xfrm>
            <a:off x="1143000" y="1122363"/>
            <a:ext cx="6858000" cy="2387600"/>
          </a:xfrm>
        </p:spPr>
        <p:txBody>
          <a:bodyPr anchor="b"/>
          <a:lstStyle>
            <a:lvl1pPr algn="ctr">
              <a:defRPr sz="4500"/>
            </a:lvl1pPr>
          </a:lstStyle>
          <a:p>
            <a:r>
              <a:rPr lang="fr-FR"/>
              <a:t>Modifiez le style du titre</a:t>
            </a:r>
          </a:p>
        </p:txBody>
      </p:sp>
      <p:sp>
        <p:nvSpPr>
          <p:cNvPr id="3" name="Sous-titre 2">
            <a:extLst>
              <a:ext uri="{FF2B5EF4-FFF2-40B4-BE49-F238E27FC236}">
                <a16:creationId xmlns:a16="http://schemas.microsoft.com/office/drawing/2014/main" id="{83D3CA45-1729-4D26-A3D9-5EC22DD2DC64}"/>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E5C2D98-0406-4DDE-BB7E-434A3D2805A1}"/>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7D63CD9E-1FE0-465F-98E4-6544BEFBC465}"/>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E420ECA9-AE14-412E-B738-E8E15C5BDCA1}"/>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243816179"/>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B58401-2DF7-4817-B62C-DA23A75234C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AA01CDF-A3D1-4F79-949F-9CF9A90A8BB4}"/>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B988F70-D48F-4603-A85B-3EF7EF2584F6}"/>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F29D2FF2-2001-484C-BE6B-264895F5049D}"/>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69F18B7E-B8D3-4705-B682-6A0352026508}"/>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180580121"/>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64EE9B-B301-453C-9FF0-803248419F4E}"/>
              </a:ext>
            </a:extLst>
          </p:cNvPr>
          <p:cNvSpPr>
            <a:spLocks noGrp="1"/>
          </p:cNvSpPr>
          <p:nvPr>
            <p:ph type="title"/>
          </p:nvPr>
        </p:nvSpPr>
        <p:spPr>
          <a:xfrm>
            <a:off x="623888" y="1709739"/>
            <a:ext cx="7886700" cy="2852737"/>
          </a:xfrm>
        </p:spPr>
        <p:txBody>
          <a:bodyPr anchor="b"/>
          <a:lstStyle>
            <a:lvl1pPr>
              <a:defRPr sz="4500"/>
            </a:lvl1pPr>
          </a:lstStyle>
          <a:p>
            <a:r>
              <a:rPr lang="fr-FR"/>
              <a:t>Modifiez le style du titre</a:t>
            </a:r>
          </a:p>
        </p:txBody>
      </p:sp>
      <p:sp>
        <p:nvSpPr>
          <p:cNvPr id="3" name="Espace réservé du texte 2">
            <a:extLst>
              <a:ext uri="{FF2B5EF4-FFF2-40B4-BE49-F238E27FC236}">
                <a16:creationId xmlns:a16="http://schemas.microsoft.com/office/drawing/2014/main" id="{B2D31DC1-1520-43D1-80F5-66167D4CF764}"/>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C95B7E08-E995-48C5-8429-978CAD037C1E}"/>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DBB78D9C-1DD9-4D87-AC9E-5F343C4541A7}"/>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BFF78C29-FB27-46FB-B6EB-4EA60CE0C342}"/>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499634000"/>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E49D0A-EFE0-4B9B-A3A9-373DC059FD6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E8B2136-077E-4583-B557-707227FEFA00}"/>
              </a:ext>
            </a:extLst>
          </p:cNvPr>
          <p:cNvSpPr>
            <a:spLocks noGrp="1"/>
          </p:cNvSpPr>
          <p:nvPr>
            <p:ph sz="half" idx="1"/>
          </p:nvPr>
        </p:nvSpPr>
        <p:spPr>
          <a:xfrm>
            <a:off x="6286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725B7AE2-AA34-4EA7-87A8-26844FE0A15C}"/>
              </a:ext>
            </a:extLst>
          </p:cNvPr>
          <p:cNvSpPr>
            <a:spLocks noGrp="1"/>
          </p:cNvSpPr>
          <p:nvPr>
            <p:ph sz="half" idx="2"/>
          </p:nvPr>
        </p:nvSpPr>
        <p:spPr>
          <a:xfrm>
            <a:off x="46291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3A875F7C-C5DC-4D07-A1ED-6D1B38928D9D}"/>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354D2E0B-F579-4CBF-9F34-13A692759F38}"/>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39E419B5-5A27-495E-9561-E4576D82CC6B}"/>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125413077"/>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9A7A2D6-185F-44DC-89EE-349049667E36}"/>
              </a:ext>
            </a:extLst>
          </p:cNvPr>
          <p:cNvSpPr>
            <a:spLocks noGrp="1"/>
          </p:cNvSpPr>
          <p:nvPr>
            <p:ph type="title"/>
          </p:nvPr>
        </p:nvSpPr>
        <p:spPr>
          <a:xfrm>
            <a:off x="629841" y="365126"/>
            <a:ext cx="78867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9FB93215-30E2-4362-82CD-3BFCDE330E5C}"/>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2D74D508-34EC-4FAE-A145-7C3826497C16}"/>
              </a:ext>
            </a:extLst>
          </p:cNvPr>
          <p:cNvSpPr>
            <a:spLocks noGrp="1"/>
          </p:cNvSpPr>
          <p:nvPr>
            <p:ph sz="half" idx="2"/>
          </p:nvPr>
        </p:nvSpPr>
        <p:spPr>
          <a:xfrm>
            <a:off x="629842" y="2505075"/>
            <a:ext cx="3868340"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CAD2C026-41BD-48B6-9473-F00EBA0BA523}"/>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317E2E98-CD9E-4216-B4C8-FCFD8CFD40D4}"/>
              </a:ext>
            </a:extLst>
          </p:cNvPr>
          <p:cNvSpPr>
            <a:spLocks noGrp="1"/>
          </p:cNvSpPr>
          <p:nvPr>
            <p:ph sz="quarter" idx="4"/>
          </p:nvPr>
        </p:nvSpPr>
        <p:spPr>
          <a:xfrm>
            <a:off x="4629150" y="2505075"/>
            <a:ext cx="3887391"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FD2894EF-5689-4AB1-A7E5-42EE5956C2A8}"/>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8" name="Espace réservé du pied de page 7">
            <a:extLst>
              <a:ext uri="{FF2B5EF4-FFF2-40B4-BE49-F238E27FC236}">
                <a16:creationId xmlns:a16="http://schemas.microsoft.com/office/drawing/2014/main" id="{7537A1F2-418F-4D0E-A02E-EE93DBEFBD7E}"/>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9" name="Espace réservé du numéro de diapositive 8">
            <a:extLst>
              <a:ext uri="{FF2B5EF4-FFF2-40B4-BE49-F238E27FC236}">
                <a16:creationId xmlns:a16="http://schemas.microsoft.com/office/drawing/2014/main" id="{141575E9-AB99-4DE8-8C2C-9E652EFF07F0}"/>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256385837"/>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171FBE-1E1A-4160-B273-432AD8C5D917}"/>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05FCA0F8-4F14-48BB-9449-7B5D86F506B4}"/>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4" name="Espace réservé du pied de page 3">
            <a:extLst>
              <a:ext uri="{FF2B5EF4-FFF2-40B4-BE49-F238E27FC236}">
                <a16:creationId xmlns:a16="http://schemas.microsoft.com/office/drawing/2014/main" id="{3A5CB8B8-5CBB-40BD-81F5-D4F1BB89DC79}"/>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5" name="Espace réservé du numéro de diapositive 4">
            <a:extLst>
              <a:ext uri="{FF2B5EF4-FFF2-40B4-BE49-F238E27FC236}">
                <a16:creationId xmlns:a16="http://schemas.microsoft.com/office/drawing/2014/main" id="{27764298-E3E5-41A1-84F3-A9F22262A7A7}"/>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893176269"/>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1D4B9D3-AD05-4AAE-AFA0-5E92A92ABBF2}"/>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3" name="Espace réservé du pied de page 2">
            <a:extLst>
              <a:ext uri="{FF2B5EF4-FFF2-40B4-BE49-F238E27FC236}">
                <a16:creationId xmlns:a16="http://schemas.microsoft.com/office/drawing/2014/main" id="{2945D6A5-A506-4B96-ABA0-EE0FE36CB897}"/>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4" name="Espace réservé du numéro de diapositive 3">
            <a:extLst>
              <a:ext uri="{FF2B5EF4-FFF2-40B4-BE49-F238E27FC236}">
                <a16:creationId xmlns:a16="http://schemas.microsoft.com/office/drawing/2014/main" id="{B5EF1109-4FCD-44B8-83BC-59B86FE37BDD}"/>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405537824"/>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AD0067-4410-49FA-8E9E-0CD7397F29E5}"/>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du contenu 2">
            <a:extLst>
              <a:ext uri="{FF2B5EF4-FFF2-40B4-BE49-F238E27FC236}">
                <a16:creationId xmlns:a16="http://schemas.microsoft.com/office/drawing/2014/main" id="{1B92992F-FECC-4AD5-BADA-6F2A2F14A6AD}"/>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C1EF234D-BC73-4913-A817-E03ED43843B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4181C09-E9CC-4912-A447-F549ADD29CBF}"/>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FB43D843-A099-4190-B262-B10797C05D22}"/>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8B67C66E-27DA-434E-A38B-67336988CB4C}"/>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640543985"/>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35363DC-D0A9-4D6B-998C-A359291B8DEB}"/>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pour une image  2">
            <a:extLst>
              <a:ext uri="{FF2B5EF4-FFF2-40B4-BE49-F238E27FC236}">
                <a16:creationId xmlns:a16="http://schemas.microsoft.com/office/drawing/2014/main" id="{AAB91348-FAF1-41AE-A987-EFDC9E992964}"/>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fr-FR"/>
          </a:p>
        </p:txBody>
      </p:sp>
      <p:sp>
        <p:nvSpPr>
          <p:cNvPr id="4" name="Espace réservé du texte 3">
            <a:extLst>
              <a:ext uri="{FF2B5EF4-FFF2-40B4-BE49-F238E27FC236}">
                <a16:creationId xmlns:a16="http://schemas.microsoft.com/office/drawing/2014/main" id="{7E1F8A5F-E561-4113-8B3E-7778F2E629F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4C36639-82BE-4006-B797-C207CB230710}"/>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FD702234-D8D1-46EC-B2F7-13E22D5603F8}"/>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51A6388A-9991-4E0D-8230-978E7C82E86A}"/>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544246500"/>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9C452BD-44E9-4CCE-8672-7DF47E3B3FD8}"/>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6DDC18AB-F653-4F2B-83F4-6141F6F2C716}"/>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EBC9EF6-E411-42EA-B3AE-A7C3BEF125A1}"/>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2DD8BF6D-DF24-4173-B00B-4121C47823F5}"/>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93D88851-DFAF-4597-95C4-2D3D3A15D75D}"/>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5911700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61223D9-69FD-4844-8E3B-456D0FDB3281}"/>
              </a:ext>
            </a:extLst>
          </p:cNvPr>
          <p:cNvSpPr>
            <a:spLocks noGrp="1"/>
          </p:cNvSpPr>
          <p:nvPr>
            <p:ph type="title" orient="vert"/>
          </p:nvPr>
        </p:nvSpPr>
        <p:spPr>
          <a:xfrm>
            <a:off x="6543675" y="365125"/>
            <a:ext cx="1971675"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95AE8EF7-4C5E-4333-B1F9-C1717B96CFEB}"/>
              </a:ext>
            </a:extLst>
          </p:cNvPr>
          <p:cNvSpPr>
            <a:spLocks noGrp="1"/>
          </p:cNvSpPr>
          <p:nvPr>
            <p:ph type="body" orient="vert" idx="1"/>
          </p:nvPr>
        </p:nvSpPr>
        <p:spPr>
          <a:xfrm>
            <a:off x="628650" y="365125"/>
            <a:ext cx="5800725"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2B55B45-C226-4972-9AC4-D923765D5F35}"/>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C84C35FD-C4C4-467D-8452-53DF7FC8C0DA}"/>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E86D000F-76B1-4033-95DB-8E5A907B2DC7}"/>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751108859"/>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61223D9-69FD-4844-8E3B-456D0FDB3281}"/>
              </a:ext>
            </a:extLst>
          </p:cNvPr>
          <p:cNvSpPr>
            <a:spLocks noGrp="1"/>
          </p:cNvSpPr>
          <p:nvPr>
            <p:ph type="title" orient="vert"/>
          </p:nvPr>
        </p:nvSpPr>
        <p:spPr>
          <a:xfrm>
            <a:off x="6543675" y="365125"/>
            <a:ext cx="1971675"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95AE8EF7-4C5E-4333-B1F9-C1717B96CFEB}"/>
              </a:ext>
            </a:extLst>
          </p:cNvPr>
          <p:cNvSpPr>
            <a:spLocks noGrp="1"/>
          </p:cNvSpPr>
          <p:nvPr>
            <p:ph type="body" orient="vert" idx="1"/>
          </p:nvPr>
        </p:nvSpPr>
        <p:spPr>
          <a:xfrm>
            <a:off x="628650" y="365125"/>
            <a:ext cx="5800725"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2B55B45-C226-4972-9AC4-D923765D5F35}"/>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C84C35FD-C4C4-467D-8452-53DF7FC8C0DA}"/>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E86D000F-76B1-4033-95DB-8E5A907B2DC7}"/>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93646599"/>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A696B1-3B1A-473E-B6B0-E6BF063F13B6}"/>
              </a:ext>
            </a:extLst>
          </p:cNvPr>
          <p:cNvSpPr>
            <a:spLocks noGrp="1"/>
          </p:cNvSpPr>
          <p:nvPr>
            <p:ph type="ctrTitle"/>
          </p:nvPr>
        </p:nvSpPr>
        <p:spPr>
          <a:xfrm>
            <a:off x="1143000" y="1122363"/>
            <a:ext cx="6858000" cy="2387600"/>
          </a:xfrm>
        </p:spPr>
        <p:txBody>
          <a:bodyPr anchor="b"/>
          <a:lstStyle>
            <a:lvl1pPr algn="ctr">
              <a:defRPr sz="4500"/>
            </a:lvl1pPr>
          </a:lstStyle>
          <a:p>
            <a:r>
              <a:rPr lang="fr-FR"/>
              <a:t>Modifiez le style du titre</a:t>
            </a:r>
          </a:p>
        </p:txBody>
      </p:sp>
      <p:sp>
        <p:nvSpPr>
          <p:cNvPr id="3" name="Sous-titre 2">
            <a:extLst>
              <a:ext uri="{FF2B5EF4-FFF2-40B4-BE49-F238E27FC236}">
                <a16:creationId xmlns:a16="http://schemas.microsoft.com/office/drawing/2014/main" id="{83D3CA45-1729-4D26-A3D9-5EC22DD2DC64}"/>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E5C2D98-0406-4DDE-BB7E-434A3D2805A1}"/>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7D63CD9E-1FE0-465F-98E4-6544BEFBC465}"/>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E420ECA9-AE14-412E-B738-E8E15C5BDCA1}"/>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70615862"/>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B58401-2DF7-4817-B62C-DA23A75234C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AA01CDF-A3D1-4F79-949F-9CF9A90A8BB4}"/>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B988F70-D48F-4603-A85B-3EF7EF2584F6}"/>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F29D2FF2-2001-484C-BE6B-264895F5049D}"/>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69F18B7E-B8D3-4705-B682-6A0352026508}"/>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853693332"/>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64EE9B-B301-453C-9FF0-803248419F4E}"/>
              </a:ext>
            </a:extLst>
          </p:cNvPr>
          <p:cNvSpPr>
            <a:spLocks noGrp="1"/>
          </p:cNvSpPr>
          <p:nvPr>
            <p:ph type="title"/>
          </p:nvPr>
        </p:nvSpPr>
        <p:spPr>
          <a:xfrm>
            <a:off x="623888" y="1709739"/>
            <a:ext cx="7886700" cy="2852737"/>
          </a:xfrm>
        </p:spPr>
        <p:txBody>
          <a:bodyPr anchor="b"/>
          <a:lstStyle>
            <a:lvl1pPr>
              <a:defRPr sz="4500"/>
            </a:lvl1pPr>
          </a:lstStyle>
          <a:p>
            <a:r>
              <a:rPr lang="fr-FR"/>
              <a:t>Modifiez le style du titre</a:t>
            </a:r>
          </a:p>
        </p:txBody>
      </p:sp>
      <p:sp>
        <p:nvSpPr>
          <p:cNvPr id="3" name="Espace réservé du texte 2">
            <a:extLst>
              <a:ext uri="{FF2B5EF4-FFF2-40B4-BE49-F238E27FC236}">
                <a16:creationId xmlns:a16="http://schemas.microsoft.com/office/drawing/2014/main" id="{B2D31DC1-1520-43D1-80F5-66167D4CF764}"/>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C95B7E08-E995-48C5-8429-978CAD037C1E}"/>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DBB78D9C-1DD9-4D87-AC9E-5F343C4541A7}"/>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BFF78C29-FB27-46FB-B6EB-4EA60CE0C342}"/>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442215650"/>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E49D0A-EFE0-4B9B-A3A9-373DC059FD6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E8B2136-077E-4583-B557-707227FEFA00}"/>
              </a:ext>
            </a:extLst>
          </p:cNvPr>
          <p:cNvSpPr>
            <a:spLocks noGrp="1"/>
          </p:cNvSpPr>
          <p:nvPr>
            <p:ph sz="half" idx="1"/>
          </p:nvPr>
        </p:nvSpPr>
        <p:spPr>
          <a:xfrm>
            <a:off x="6286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725B7AE2-AA34-4EA7-87A8-26844FE0A15C}"/>
              </a:ext>
            </a:extLst>
          </p:cNvPr>
          <p:cNvSpPr>
            <a:spLocks noGrp="1"/>
          </p:cNvSpPr>
          <p:nvPr>
            <p:ph sz="half" idx="2"/>
          </p:nvPr>
        </p:nvSpPr>
        <p:spPr>
          <a:xfrm>
            <a:off x="46291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3A875F7C-C5DC-4D07-A1ED-6D1B38928D9D}"/>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354D2E0B-F579-4CBF-9F34-13A692759F38}"/>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39E419B5-5A27-495E-9561-E4576D82CC6B}"/>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641736500"/>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9A7A2D6-185F-44DC-89EE-349049667E36}"/>
              </a:ext>
            </a:extLst>
          </p:cNvPr>
          <p:cNvSpPr>
            <a:spLocks noGrp="1"/>
          </p:cNvSpPr>
          <p:nvPr>
            <p:ph type="title"/>
          </p:nvPr>
        </p:nvSpPr>
        <p:spPr>
          <a:xfrm>
            <a:off x="629841" y="365126"/>
            <a:ext cx="78867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9FB93215-30E2-4362-82CD-3BFCDE330E5C}"/>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2D74D508-34EC-4FAE-A145-7C3826497C16}"/>
              </a:ext>
            </a:extLst>
          </p:cNvPr>
          <p:cNvSpPr>
            <a:spLocks noGrp="1"/>
          </p:cNvSpPr>
          <p:nvPr>
            <p:ph sz="half" idx="2"/>
          </p:nvPr>
        </p:nvSpPr>
        <p:spPr>
          <a:xfrm>
            <a:off x="629842" y="2505075"/>
            <a:ext cx="3868340"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CAD2C026-41BD-48B6-9473-F00EBA0BA523}"/>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317E2E98-CD9E-4216-B4C8-FCFD8CFD40D4}"/>
              </a:ext>
            </a:extLst>
          </p:cNvPr>
          <p:cNvSpPr>
            <a:spLocks noGrp="1"/>
          </p:cNvSpPr>
          <p:nvPr>
            <p:ph sz="quarter" idx="4"/>
          </p:nvPr>
        </p:nvSpPr>
        <p:spPr>
          <a:xfrm>
            <a:off x="4629150" y="2505075"/>
            <a:ext cx="3887391"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FD2894EF-5689-4AB1-A7E5-42EE5956C2A8}"/>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8" name="Espace réservé du pied de page 7">
            <a:extLst>
              <a:ext uri="{FF2B5EF4-FFF2-40B4-BE49-F238E27FC236}">
                <a16:creationId xmlns:a16="http://schemas.microsoft.com/office/drawing/2014/main" id="{7537A1F2-418F-4D0E-A02E-EE93DBEFBD7E}"/>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9" name="Espace réservé du numéro de diapositive 8">
            <a:extLst>
              <a:ext uri="{FF2B5EF4-FFF2-40B4-BE49-F238E27FC236}">
                <a16:creationId xmlns:a16="http://schemas.microsoft.com/office/drawing/2014/main" id="{141575E9-AB99-4DE8-8C2C-9E652EFF07F0}"/>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171280520"/>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171FBE-1E1A-4160-B273-432AD8C5D917}"/>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05FCA0F8-4F14-48BB-9449-7B5D86F506B4}"/>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4" name="Espace réservé du pied de page 3">
            <a:extLst>
              <a:ext uri="{FF2B5EF4-FFF2-40B4-BE49-F238E27FC236}">
                <a16:creationId xmlns:a16="http://schemas.microsoft.com/office/drawing/2014/main" id="{3A5CB8B8-5CBB-40BD-81F5-D4F1BB89DC79}"/>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5" name="Espace réservé du numéro de diapositive 4">
            <a:extLst>
              <a:ext uri="{FF2B5EF4-FFF2-40B4-BE49-F238E27FC236}">
                <a16:creationId xmlns:a16="http://schemas.microsoft.com/office/drawing/2014/main" id="{27764298-E3E5-41A1-84F3-A9F22262A7A7}"/>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919948318"/>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1D4B9D3-AD05-4AAE-AFA0-5E92A92ABBF2}"/>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3" name="Espace réservé du pied de page 2">
            <a:extLst>
              <a:ext uri="{FF2B5EF4-FFF2-40B4-BE49-F238E27FC236}">
                <a16:creationId xmlns:a16="http://schemas.microsoft.com/office/drawing/2014/main" id="{2945D6A5-A506-4B96-ABA0-EE0FE36CB897}"/>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4" name="Espace réservé du numéro de diapositive 3">
            <a:extLst>
              <a:ext uri="{FF2B5EF4-FFF2-40B4-BE49-F238E27FC236}">
                <a16:creationId xmlns:a16="http://schemas.microsoft.com/office/drawing/2014/main" id="{B5EF1109-4FCD-44B8-83BC-59B86FE37BDD}"/>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844661081"/>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AD0067-4410-49FA-8E9E-0CD7397F29E5}"/>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du contenu 2">
            <a:extLst>
              <a:ext uri="{FF2B5EF4-FFF2-40B4-BE49-F238E27FC236}">
                <a16:creationId xmlns:a16="http://schemas.microsoft.com/office/drawing/2014/main" id="{1B92992F-FECC-4AD5-BADA-6F2A2F14A6AD}"/>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C1EF234D-BC73-4913-A817-E03ED43843B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4181C09-E9CC-4912-A447-F549ADD29CBF}"/>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FB43D843-A099-4190-B262-B10797C05D22}"/>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8B67C66E-27DA-434E-A38B-67336988CB4C}"/>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314774649"/>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35363DC-D0A9-4D6B-998C-A359291B8DEB}"/>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pour une image  2">
            <a:extLst>
              <a:ext uri="{FF2B5EF4-FFF2-40B4-BE49-F238E27FC236}">
                <a16:creationId xmlns:a16="http://schemas.microsoft.com/office/drawing/2014/main" id="{AAB91348-FAF1-41AE-A987-EFDC9E992964}"/>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fr-FR"/>
          </a:p>
        </p:txBody>
      </p:sp>
      <p:sp>
        <p:nvSpPr>
          <p:cNvPr id="4" name="Espace réservé du texte 3">
            <a:extLst>
              <a:ext uri="{FF2B5EF4-FFF2-40B4-BE49-F238E27FC236}">
                <a16:creationId xmlns:a16="http://schemas.microsoft.com/office/drawing/2014/main" id="{7E1F8A5F-E561-4113-8B3E-7778F2E629F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4C36639-82BE-4006-B797-C207CB230710}"/>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FD702234-D8D1-46EC-B2F7-13E22D5603F8}"/>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51A6388A-9991-4E0D-8230-978E7C82E86A}"/>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4725920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A696B1-3B1A-473E-B6B0-E6BF063F13B6}"/>
              </a:ext>
            </a:extLst>
          </p:cNvPr>
          <p:cNvSpPr>
            <a:spLocks noGrp="1"/>
          </p:cNvSpPr>
          <p:nvPr>
            <p:ph type="ctrTitle"/>
          </p:nvPr>
        </p:nvSpPr>
        <p:spPr>
          <a:xfrm>
            <a:off x="1143000" y="1122363"/>
            <a:ext cx="6858000" cy="2387600"/>
          </a:xfrm>
        </p:spPr>
        <p:txBody>
          <a:bodyPr anchor="b"/>
          <a:lstStyle>
            <a:lvl1pPr algn="ctr">
              <a:defRPr sz="4500"/>
            </a:lvl1pPr>
          </a:lstStyle>
          <a:p>
            <a:r>
              <a:rPr lang="fr-FR"/>
              <a:t>Modifiez le style du titre</a:t>
            </a:r>
          </a:p>
        </p:txBody>
      </p:sp>
      <p:sp>
        <p:nvSpPr>
          <p:cNvPr id="3" name="Sous-titre 2">
            <a:extLst>
              <a:ext uri="{FF2B5EF4-FFF2-40B4-BE49-F238E27FC236}">
                <a16:creationId xmlns:a16="http://schemas.microsoft.com/office/drawing/2014/main" id="{83D3CA45-1729-4D26-A3D9-5EC22DD2DC64}"/>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E5C2D98-0406-4DDE-BB7E-434A3D2805A1}"/>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7D63CD9E-1FE0-465F-98E4-6544BEFBC465}"/>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E420ECA9-AE14-412E-B738-E8E15C5BDCA1}"/>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291456978"/>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9C452BD-44E9-4CCE-8672-7DF47E3B3FD8}"/>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6DDC18AB-F653-4F2B-83F4-6141F6F2C716}"/>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EBC9EF6-E411-42EA-B3AE-A7C3BEF125A1}"/>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2DD8BF6D-DF24-4173-B00B-4121C47823F5}"/>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93D88851-DFAF-4597-95C4-2D3D3A15D75D}"/>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09380913"/>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61223D9-69FD-4844-8E3B-456D0FDB3281}"/>
              </a:ext>
            </a:extLst>
          </p:cNvPr>
          <p:cNvSpPr>
            <a:spLocks noGrp="1"/>
          </p:cNvSpPr>
          <p:nvPr>
            <p:ph type="title" orient="vert"/>
          </p:nvPr>
        </p:nvSpPr>
        <p:spPr>
          <a:xfrm>
            <a:off x="6543675" y="365125"/>
            <a:ext cx="1971675"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95AE8EF7-4C5E-4333-B1F9-C1717B96CFEB}"/>
              </a:ext>
            </a:extLst>
          </p:cNvPr>
          <p:cNvSpPr>
            <a:spLocks noGrp="1"/>
          </p:cNvSpPr>
          <p:nvPr>
            <p:ph type="body" orient="vert" idx="1"/>
          </p:nvPr>
        </p:nvSpPr>
        <p:spPr>
          <a:xfrm>
            <a:off x="628650" y="365125"/>
            <a:ext cx="5800725"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2B55B45-C226-4972-9AC4-D923765D5F35}"/>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C84C35FD-C4C4-467D-8452-53DF7FC8C0DA}"/>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E86D000F-76B1-4033-95DB-8E5A907B2DC7}"/>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363059548"/>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A696B1-3B1A-473E-B6B0-E6BF063F13B6}"/>
              </a:ext>
            </a:extLst>
          </p:cNvPr>
          <p:cNvSpPr>
            <a:spLocks noGrp="1"/>
          </p:cNvSpPr>
          <p:nvPr>
            <p:ph type="ctrTitle"/>
          </p:nvPr>
        </p:nvSpPr>
        <p:spPr>
          <a:xfrm>
            <a:off x="1143000" y="1122363"/>
            <a:ext cx="6858000" cy="2387600"/>
          </a:xfrm>
        </p:spPr>
        <p:txBody>
          <a:bodyPr anchor="b"/>
          <a:lstStyle>
            <a:lvl1pPr algn="ctr">
              <a:defRPr sz="4500"/>
            </a:lvl1pPr>
          </a:lstStyle>
          <a:p>
            <a:r>
              <a:rPr lang="fr-FR"/>
              <a:t>Modifiez le style du titre</a:t>
            </a:r>
          </a:p>
        </p:txBody>
      </p:sp>
      <p:sp>
        <p:nvSpPr>
          <p:cNvPr id="3" name="Sous-titre 2">
            <a:extLst>
              <a:ext uri="{FF2B5EF4-FFF2-40B4-BE49-F238E27FC236}">
                <a16:creationId xmlns:a16="http://schemas.microsoft.com/office/drawing/2014/main" id="{83D3CA45-1729-4D26-A3D9-5EC22DD2DC64}"/>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E5C2D98-0406-4DDE-BB7E-434A3D2805A1}"/>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7D63CD9E-1FE0-465F-98E4-6544BEFBC465}"/>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E420ECA9-AE14-412E-B738-E8E15C5BDCA1}"/>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477324029"/>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B58401-2DF7-4817-B62C-DA23A75234C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AA01CDF-A3D1-4F79-949F-9CF9A90A8BB4}"/>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B988F70-D48F-4603-A85B-3EF7EF2584F6}"/>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F29D2FF2-2001-484C-BE6B-264895F5049D}"/>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69F18B7E-B8D3-4705-B682-6A0352026508}"/>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663819110"/>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64EE9B-B301-453C-9FF0-803248419F4E}"/>
              </a:ext>
            </a:extLst>
          </p:cNvPr>
          <p:cNvSpPr>
            <a:spLocks noGrp="1"/>
          </p:cNvSpPr>
          <p:nvPr>
            <p:ph type="title"/>
          </p:nvPr>
        </p:nvSpPr>
        <p:spPr>
          <a:xfrm>
            <a:off x="623888" y="1709739"/>
            <a:ext cx="7886700" cy="2852737"/>
          </a:xfrm>
        </p:spPr>
        <p:txBody>
          <a:bodyPr anchor="b"/>
          <a:lstStyle>
            <a:lvl1pPr>
              <a:defRPr sz="4500"/>
            </a:lvl1pPr>
          </a:lstStyle>
          <a:p>
            <a:r>
              <a:rPr lang="fr-FR"/>
              <a:t>Modifiez le style du titre</a:t>
            </a:r>
          </a:p>
        </p:txBody>
      </p:sp>
      <p:sp>
        <p:nvSpPr>
          <p:cNvPr id="3" name="Espace réservé du texte 2">
            <a:extLst>
              <a:ext uri="{FF2B5EF4-FFF2-40B4-BE49-F238E27FC236}">
                <a16:creationId xmlns:a16="http://schemas.microsoft.com/office/drawing/2014/main" id="{B2D31DC1-1520-43D1-80F5-66167D4CF764}"/>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C95B7E08-E995-48C5-8429-978CAD037C1E}"/>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DBB78D9C-1DD9-4D87-AC9E-5F343C4541A7}"/>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BFF78C29-FB27-46FB-B6EB-4EA60CE0C342}"/>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574104882"/>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E49D0A-EFE0-4B9B-A3A9-373DC059FD6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E8B2136-077E-4583-B557-707227FEFA00}"/>
              </a:ext>
            </a:extLst>
          </p:cNvPr>
          <p:cNvSpPr>
            <a:spLocks noGrp="1"/>
          </p:cNvSpPr>
          <p:nvPr>
            <p:ph sz="half" idx="1"/>
          </p:nvPr>
        </p:nvSpPr>
        <p:spPr>
          <a:xfrm>
            <a:off x="6286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725B7AE2-AA34-4EA7-87A8-26844FE0A15C}"/>
              </a:ext>
            </a:extLst>
          </p:cNvPr>
          <p:cNvSpPr>
            <a:spLocks noGrp="1"/>
          </p:cNvSpPr>
          <p:nvPr>
            <p:ph sz="half" idx="2"/>
          </p:nvPr>
        </p:nvSpPr>
        <p:spPr>
          <a:xfrm>
            <a:off x="46291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3A875F7C-C5DC-4D07-A1ED-6D1B38928D9D}"/>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354D2E0B-F579-4CBF-9F34-13A692759F38}"/>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39E419B5-5A27-495E-9561-E4576D82CC6B}"/>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790366752"/>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9A7A2D6-185F-44DC-89EE-349049667E36}"/>
              </a:ext>
            </a:extLst>
          </p:cNvPr>
          <p:cNvSpPr>
            <a:spLocks noGrp="1"/>
          </p:cNvSpPr>
          <p:nvPr>
            <p:ph type="title"/>
          </p:nvPr>
        </p:nvSpPr>
        <p:spPr>
          <a:xfrm>
            <a:off x="629841" y="365126"/>
            <a:ext cx="78867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9FB93215-30E2-4362-82CD-3BFCDE330E5C}"/>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2D74D508-34EC-4FAE-A145-7C3826497C16}"/>
              </a:ext>
            </a:extLst>
          </p:cNvPr>
          <p:cNvSpPr>
            <a:spLocks noGrp="1"/>
          </p:cNvSpPr>
          <p:nvPr>
            <p:ph sz="half" idx="2"/>
          </p:nvPr>
        </p:nvSpPr>
        <p:spPr>
          <a:xfrm>
            <a:off x="629842" y="2505075"/>
            <a:ext cx="3868340"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CAD2C026-41BD-48B6-9473-F00EBA0BA523}"/>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317E2E98-CD9E-4216-B4C8-FCFD8CFD40D4}"/>
              </a:ext>
            </a:extLst>
          </p:cNvPr>
          <p:cNvSpPr>
            <a:spLocks noGrp="1"/>
          </p:cNvSpPr>
          <p:nvPr>
            <p:ph sz="quarter" idx="4"/>
          </p:nvPr>
        </p:nvSpPr>
        <p:spPr>
          <a:xfrm>
            <a:off x="4629150" y="2505075"/>
            <a:ext cx="3887391"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FD2894EF-5689-4AB1-A7E5-42EE5956C2A8}"/>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8" name="Espace réservé du pied de page 7">
            <a:extLst>
              <a:ext uri="{FF2B5EF4-FFF2-40B4-BE49-F238E27FC236}">
                <a16:creationId xmlns:a16="http://schemas.microsoft.com/office/drawing/2014/main" id="{7537A1F2-418F-4D0E-A02E-EE93DBEFBD7E}"/>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9" name="Espace réservé du numéro de diapositive 8">
            <a:extLst>
              <a:ext uri="{FF2B5EF4-FFF2-40B4-BE49-F238E27FC236}">
                <a16:creationId xmlns:a16="http://schemas.microsoft.com/office/drawing/2014/main" id="{141575E9-AB99-4DE8-8C2C-9E652EFF07F0}"/>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440629240"/>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171FBE-1E1A-4160-B273-432AD8C5D917}"/>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05FCA0F8-4F14-48BB-9449-7B5D86F506B4}"/>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4" name="Espace réservé du pied de page 3">
            <a:extLst>
              <a:ext uri="{FF2B5EF4-FFF2-40B4-BE49-F238E27FC236}">
                <a16:creationId xmlns:a16="http://schemas.microsoft.com/office/drawing/2014/main" id="{3A5CB8B8-5CBB-40BD-81F5-D4F1BB89DC79}"/>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5" name="Espace réservé du numéro de diapositive 4">
            <a:extLst>
              <a:ext uri="{FF2B5EF4-FFF2-40B4-BE49-F238E27FC236}">
                <a16:creationId xmlns:a16="http://schemas.microsoft.com/office/drawing/2014/main" id="{27764298-E3E5-41A1-84F3-A9F22262A7A7}"/>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947757982"/>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1D4B9D3-AD05-4AAE-AFA0-5E92A92ABBF2}"/>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3" name="Espace réservé du pied de page 2">
            <a:extLst>
              <a:ext uri="{FF2B5EF4-FFF2-40B4-BE49-F238E27FC236}">
                <a16:creationId xmlns:a16="http://schemas.microsoft.com/office/drawing/2014/main" id="{2945D6A5-A506-4B96-ABA0-EE0FE36CB897}"/>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4" name="Espace réservé du numéro de diapositive 3">
            <a:extLst>
              <a:ext uri="{FF2B5EF4-FFF2-40B4-BE49-F238E27FC236}">
                <a16:creationId xmlns:a16="http://schemas.microsoft.com/office/drawing/2014/main" id="{B5EF1109-4FCD-44B8-83BC-59B86FE37BDD}"/>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486582729"/>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AD0067-4410-49FA-8E9E-0CD7397F29E5}"/>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du contenu 2">
            <a:extLst>
              <a:ext uri="{FF2B5EF4-FFF2-40B4-BE49-F238E27FC236}">
                <a16:creationId xmlns:a16="http://schemas.microsoft.com/office/drawing/2014/main" id="{1B92992F-FECC-4AD5-BADA-6F2A2F14A6AD}"/>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C1EF234D-BC73-4913-A817-E03ED43843B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4181C09-E9CC-4912-A447-F549ADD29CBF}"/>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FB43D843-A099-4190-B262-B10797C05D22}"/>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8B67C66E-27DA-434E-A38B-67336988CB4C}"/>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8894475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B58401-2DF7-4817-B62C-DA23A75234C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AA01CDF-A3D1-4F79-949F-9CF9A90A8BB4}"/>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B988F70-D48F-4603-A85B-3EF7EF2584F6}"/>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F29D2FF2-2001-484C-BE6B-264895F5049D}"/>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69F18B7E-B8D3-4705-B682-6A0352026508}"/>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235780411"/>
      </p:ext>
    </p:extLst>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35363DC-D0A9-4D6B-998C-A359291B8DEB}"/>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pour une image  2">
            <a:extLst>
              <a:ext uri="{FF2B5EF4-FFF2-40B4-BE49-F238E27FC236}">
                <a16:creationId xmlns:a16="http://schemas.microsoft.com/office/drawing/2014/main" id="{AAB91348-FAF1-41AE-A987-EFDC9E992964}"/>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fr-FR"/>
          </a:p>
        </p:txBody>
      </p:sp>
      <p:sp>
        <p:nvSpPr>
          <p:cNvPr id="4" name="Espace réservé du texte 3">
            <a:extLst>
              <a:ext uri="{FF2B5EF4-FFF2-40B4-BE49-F238E27FC236}">
                <a16:creationId xmlns:a16="http://schemas.microsoft.com/office/drawing/2014/main" id="{7E1F8A5F-E561-4113-8B3E-7778F2E629F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4C36639-82BE-4006-B797-C207CB230710}"/>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FD702234-D8D1-46EC-B2F7-13E22D5603F8}"/>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51A6388A-9991-4E0D-8230-978E7C82E86A}"/>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051580288"/>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9C452BD-44E9-4CCE-8672-7DF47E3B3FD8}"/>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6DDC18AB-F653-4F2B-83F4-6141F6F2C716}"/>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EBC9EF6-E411-42EA-B3AE-A7C3BEF125A1}"/>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2DD8BF6D-DF24-4173-B00B-4121C47823F5}"/>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93D88851-DFAF-4597-95C4-2D3D3A15D75D}"/>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937161384"/>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61223D9-69FD-4844-8E3B-456D0FDB3281}"/>
              </a:ext>
            </a:extLst>
          </p:cNvPr>
          <p:cNvSpPr>
            <a:spLocks noGrp="1"/>
          </p:cNvSpPr>
          <p:nvPr>
            <p:ph type="title" orient="vert"/>
          </p:nvPr>
        </p:nvSpPr>
        <p:spPr>
          <a:xfrm>
            <a:off x="6543675" y="365125"/>
            <a:ext cx="1971675"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95AE8EF7-4C5E-4333-B1F9-C1717B96CFEB}"/>
              </a:ext>
            </a:extLst>
          </p:cNvPr>
          <p:cNvSpPr>
            <a:spLocks noGrp="1"/>
          </p:cNvSpPr>
          <p:nvPr>
            <p:ph type="body" orient="vert" idx="1"/>
          </p:nvPr>
        </p:nvSpPr>
        <p:spPr>
          <a:xfrm>
            <a:off x="628650" y="365125"/>
            <a:ext cx="5800725"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2B55B45-C226-4972-9AC4-D923765D5F35}"/>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C84C35FD-C4C4-467D-8452-53DF7FC8C0DA}"/>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E86D000F-76B1-4033-95DB-8E5A907B2DC7}"/>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418596096"/>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A696B1-3B1A-473E-B6B0-E6BF063F13B6}"/>
              </a:ext>
            </a:extLst>
          </p:cNvPr>
          <p:cNvSpPr>
            <a:spLocks noGrp="1"/>
          </p:cNvSpPr>
          <p:nvPr>
            <p:ph type="ctrTitle"/>
          </p:nvPr>
        </p:nvSpPr>
        <p:spPr>
          <a:xfrm>
            <a:off x="1143000" y="1122363"/>
            <a:ext cx="6858000" cy="2387600"/>
          </a:xfrm>
        </p:spPr>
        <p:txBody>
          <a:bodyPr anchor="b"/>
          <a:lstStyle>
            <a:lvl1pPr algn="ctr">
              <a:defRPr sz="4500"/>
            </a:lvl1pPr>
          </a:lstStyle>
          <a:p>
            <a:r>
              <a:rPr lang="fr-FR"/>
              <a:t>Modifiez le style du titre</a:t>
            </a:r>
          </a:p>
        </p:txBody>
      </p:sp>
      <p:sp>
        <p:nvSpPr>
          <p:cNvPr id="3" name="Sous-titre 2">
            <a:extLst>
              <a:ext uri="{FF2B5EF4-FFF2-40B4-BE49-F238E27FC236}">
                <a16:creationId xmlns:a16="http://schemas.microsoft.com/office/drawing/2014/main" id="{83D3CA45-1729-4D26-A3D9-5EC22DD2DC64}"/>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E5C2D98-0406-4DDE-BB7E-434A3D2805A1}"/>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7D63CD9E-1FE0-465F-98E4-6544BEFBC465}"/>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E420ECA9-AE14-412E-B738-E8E15C5BDCA1}"/>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807986333"/>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B58401-2DF7-4817-B62C-DA23A75234C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AA01CDF-A3D1-4F79-949F-9CF9A90A8BB4}"/>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B988F70-D48F-4603-A85B-3EF7EF2584F6}"/>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F29D2FF2-2001-484C-BE6B-264895F5049D}"/>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69F18B7E-B8D3-4705-B682-6A0352026508}"/>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165392005"/>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64EE9B-B301-453C-9FF0-803248419F4E}"/>
              </a:ext>
            </a:extLst>
          </p:cNvPr>
          <p:cNvSpPr>
            <a:spLocks noGrp="1"/>
          </p:cNvSpPr>
          <p:nvPr>
            <p:ph type="title"/>
          </p:nvPr>
        </p:nvSpPr>
        <p:spPr>
          <a:xfrm>
            <a:off x="623888" y="1709739"/>
            <a:ext cx="7886700" cy="2852737"/>
          </a:xfrm>
        </p:spPr>
        <p:txBody>
          <a:bodyPr anchor="b"/>
          <a:lstStyle>
            <a:lvl1pPr>
              <a:defRPr sz="4500"/>
            </a:lvl1pPr>
          </a:lstStyle>
          <a:p>
            <a:r>
              <a:rPr lang="fr-FR"/>
              <a:t>Modifiez le style du titre</a:t>
            </a:r>
          </a:p>
        </p:txBody>
      </p:sp>
      <p:sp>
        <p:nvSpPr>
          <p:cNvPr id="3" name="Espace réservé du texte 2">
            <a:extLst>
              <a:ext uri="{FF2B5EF4-FFF2-40B4-BE49-F238E27FC236}">
                <a16:creationId xmlns:a16="http://schemas.microsoft.com/office/drawing/2014/main" id="{B2D31DC1-1520-43D1-80F5-66167D4CF764}"/>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C95B7E08-E995-48C5-8429-978CAD037C1E}"/>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DBB78D9C-1DD9-4D87-AC9E-5F343C4541A7}"/>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BFF78C29-FB27-46FB-B6EB-4EA60CE0C342}"/>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845990657"/>
      </p:ext>
    </p:extLst>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E49D0A-EFE0-4B9B-A3A9-373DC059FD6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E8B2136-077E-4583-B557-707227FEFA00}"/>
              </a:ext>
            </a:extLst>
          </p:cNvPr>
          <p:cNvSpPr>
            <a:spLocks noGrp="1"/>
          </p:cNvSpPr>
          <p:nvPr>
            <p:ph sz="half" idx="1"/>
          </p:nvPr>
        </p:nvSpPr>
        <p:spPr>
          <a:xfrm>
            <a:off x="6286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725B7AE2-AA34-4EA7-87A8-26844FE0A15C}"/>
              </a:ext>
            </a:extLst>
          </p:cNvPr>
          <p:cNvSpPr>
            <a:spLocks noGrp="1"/>
          </p:cNvSpPr>
          <p:nvPr>
            <p:ph sz="half" idx="2"/>
          </p:nvPr>
        </p:nvSpPr>
        <p:spPr>
          <a:xfrm>
            <a:off x="46291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3A875F7C-C5DC-4D07-A1ED-6D1B38928D9D}"/>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354D2E0B-F579-4CBF-9F34-13A692759F38}"/>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39E419B5-5A27-495E-9561-E4576D82CC6B}"/>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628084889"/>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9A7A2D6-185F-44DC-89EE-349049667E36}"/>
              </a:ext>
            </a:extLst>
          </p:cNvPr>
          <p:cNvSpPr>
            <a:spLocks noGrp="1"/>
          </p:cNvSpPr>
          <p:nvPr>
            <p:ph type="title"/>
          </p:nvPr>
        </p:nvSpPr>
        <p:spPr>
          <a:xfrm>
            <a:off x="629841" y="365126"/>
            <a:ext cx="78867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9FB93215-30E2-4362-82CD-3BFCDE330E5C}"/>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2D74D508-34EC-4FAE-A145-7C3826497C16}"/>
              </a:ext>
            </a:extLst>
          </p:cNvPr>
          <p:cNvSpPr>
            <a:spLocks noGrp="1"/>
          </p:cNvSpPr>
          <p:nvPr>
            <p:ph sz="half" idx="2"/>
          </p:nvPr>
        </p:nvSpPr>
        <p:spPr>
          <a:xfrm>
            <a:off x="629842" y="2505075"/>
            <a:ext cx="3868340"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CAD2C026-41BD-48B6-9473-F00EBA0BA523}"/>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317E2E98-CD9E-4216-B4C8-FCFD8CFD40D4}"/>
              </a:ext>
            </a:extLst>
          </p:cNvPr>
          <p:cNvSpPr>
            <a:spLocks noGrp="1"/>
          </p:cNvSpPr>
          <p:nvPr>
            <p:ph sz="quarter" idx="4"/>
          </p:nvPr>
        </p:nvSpPr>
        <p:spPr>
          <a:xfrm>
            <a:off x="4629150" y="2505075"/>
            <a:ext cx="3887391"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FD2894EF-5689-4AB1-A7E5-42EE5956C2A8}"/>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8" name="Espace réservé du pied de page 7">
            <a:extLst>
              <a:ext uri="{FF2B5EF4-FFF2-40B4-BE49-F238E27FC236}">
                <a16:creationId xmlns:a16="http://schemas.microsoft.com/office/drawing/2014/main" id="{7537A1F2-418F-4D0E-A02E-EE93DBEFBD7E}"/>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9" name="Espace réservé du numéro de diapositive 8">
            <a:extLst>
              <a:ext uri="{FF2B5EF4-FFF2-40B4-BE49-F238E27FC236}">
                <a16:creationId xmlns:a16="http://schemas.microsoft.com/office/drawing/2014/main" id="{141575E9-AB99-4DE8-8C2C-9E652EFF07F0}"/>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965443099"/>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171FBE-1E1A-4160-B273-432AD8C5D917}"/>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05FCA0F8-4F14-48BB-9449-7B5D86F506B4}"/>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4" name="Espace réservé du pied de page 3">
            <a:extLst>
              <a:ext uri="{FF2B5EF4-FFF2-40B4-BE49-F238E27FC236}">
                <a16:creationId xmlns:a16="http://schemas.microsoft.com/office/drawing/2014/main" id="{3A5CB8B8-5CBB-40BD-81F5-D4F1BB89DC79}"/>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5" name="Espace réservé du numéro de diapositive 4">
            <a:extLst>
              <a:ext uri="{FF2B5EF4-FFF2-40B4-BE49-F238E27FC236}">
                <a16:creationId xmlns:a16="http://schemas.microsoft.com/office/drawing/2014/main" id="{27764298-E3E5-41A1-84F3-A9F22262A7A7}"/>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096677334"/>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1D4B9D3-AD05-4AAE-AFA0-5E92A92ABBF2}"/>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3" name="Espace réservé du pied de page 2">
            <a:extLst>
              <a:ext uri="{FF2B5EF4-FFF2-40B4-BE49-F238E27FC236}">
                <a16:creationId xmlns:a16="http://schemas.microsoft.com/office/drawing/2014/main" id="{2945D6A5-A506-4B96-ABA0-EE0FE36CB897}"/>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4" name="Espace réservé du numéro de diapositive 3">
            <a:extLst>
              <a:ext uri="{FF2B5EF4-FFF2-40B4-BE49-F238E27FC236}">
                <a16:creationId xmlns:a16="http://schemas.microsoft.com/office/drawing/2014/main" id="{B5EF1109-4FCD-44B8-83BC-59B86FE37BDD}"/>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2118180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64EE9B-B301-453C-9FF0-803248419F4E}"/>
              </a:ext>
            </a:extLst>
          </p:cNvPr>
          <p:cNvSpPr>
            <a:spLocks noGrp="1"/>
          </p:cNvSpPr>
          <p:nvPr>
            <p:ph type="title"/>
          </p:nvPr>
        </p:nvSpPr>
        <p:spPr>
          <a:xfrm>
            <a:off x="623888" y="1709739"/>
            <a:ext cx="7886700" cy="2852737"/>
          </a:xfrm>
        </p:spPr>
        <p:txBody>
          <a:bodyPr anchor="b"/>
          <a:lstStyle>
            <a:lvl1pPr>
              <a:defRPr sz="4500"/>
            </a:lvl1pPr>
          </a:lstStyle>
          <a:p>
            <a:r>
              <a:rPr lang="fr-FR"/>
              <a:t>Modifiez le style du titre</a:t>
            </a:r>
          </a:p>
        </p:txBody>
      </p:sp>
      <p:sp>
        <p:nvSpPr>
          <p:cNvPr id="3" name="Espace réservé du texte 2">
            <a:extLst>
              <a:ext uri="{FF2B5EF4-FFF2-40B4-BE49-F238E27FC236}">
                <a16:creationId xmlns:a16="http://schemas.microsoft.com/office/drawing/2014/main" id="{B2D31DC1-1520-43D1-80F5-66167D4CF764}"/>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C95B7E08-E995-48C5-8429-978CAD037C1E}"/>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DBB78D9C-1DD9-4D87-AC9E-5F343C4541A7}"/>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BFF78C29-FB27-46FB-B6EB-4EA60CE0C342}"/>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824720220"/>
      </p:ext>
    </p:extLst>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AD0067-4410-49FA-8E9E-0CD7397F29E5}"/>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du contenu 2">
            <a:extLst>
              <a:ext uri="{FF2B5EF4-FFF2-40B4-BE49-F238E27FC236}">
                <a16:creationId xmlns:a16="http://schemas.microsoft.com/office/drawing/2014/main" id="{1B92992F-FECC-4AD5-BADA-6F2A2F14A6AD}"/>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C1EF234D-BC73-4913-A817-E03ED43843B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4181C09-E9CC-4912-A447-F549ADD29CBF}"/>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FB43D843-A099-4190-B262-B10797C05D22}"/>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8B67C66E-27DA-434E-A38B-67336988CB4C}"/>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665073742"/>
      </p:ext>
    </p:extLst>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35363DC-D0A9-4D6B-998C-A359291B8DEB}"/>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pour une image  2">
            <a:extLst>
              <a:ext uri="{FF2B5EF4-FFF2-40B4-BE49-F238E27FC236}">
                <a16:creationId xmlns:a16="http://schemas.microsoft.com/office/drawing/2014/main" id="{AAB91348-FAF1-41AE-A987-EFDC9E992964}"/>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fr-FR"/>
          </a:p>
        </p:txBody>
      </p:sp>
      <p:sp>
        <p:nvSpPr>
          <p:cNvPr id="4" name="Espace réservé du texte 3">
            <a:extLst>
              <a:ext uri="{FF2B5EF4-FFF2-40B4-BE49-F238E27FC236}">
                <a16:creationId xmlns:a16="http://schemas.microsoft.com/office/drawing/2014/main" id="{7E1F8A5F-E561-4113-8B3E-7778F2E629F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4C36639-82BE-4006-B797-C207CB230710}"/>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FD702234-D8D1-46EC-B2F7-13E22D5603F8}"/>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51A6388A-9991-4E0D-8230-978E7C82E86A}"/>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009248658"/>
      </p:ext>
    </p:extLst>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9C452BD-44E9-4CCE-8672-7DF47E3B3FD8}"/>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6DDC18AB-F653-4F2B-83F4-6141F6F2C716}"/>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EBC9EF6-E411-42EA-B3AE-A7C3BEF125A1}"/>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2DD8BF6D-DF24-4173-B00B-4121C47823F5}"/>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93D88851-DFAF-4597-95C4-2D3D3A15D75D}"/>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039217590"/>
      </p:ext>
    </p:extLst>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61223D9-69FD-4844-8E3B-456D0FDB3281}"/>
              </a:ext>
            </a:extLst>
          </p:cNvPr>
          <p:cNvSpPr>
            <a:spLocks noGrp="1"/>
          </p:cNvSpPr>
          <p:nvPr>
            <p:ph type="title" orient="vert"/>
          </p:nvPr>
        </p:nvSpPr>
        <p:spPr>
          <a:xfrm>
            <a:off x="6543675" y="365125"/>
            <a:ext cx="1971675"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95AE8EF7-4C5E-4333-B1F9-C1717B96CFEB}"/>
              </a:ext>
            </a:extLst>
          </p:cNvPr>
          <p:cNvSpPr>
            <a:spLocks noGrp="1"/>
          </p:cNvSpPr>
          <p:nvPr>
            <p:ph type="body" orient="vert" idx="1"/>
          </p:nvPr>
        </p:nvSpPr>
        <p:spPr>
          <a:xfrm>
            <a:off x="628650" y="365125"/>
            <a:ext cx="5800725"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2B55B45-C226-4972-9AC4-D923765D5F35}"/>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C84C35FD-C4C4-467D-8452-53DF7FC8C0DA}"/>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E86D000F-76B1-4033-95DB-8E5A907B2DC7}"/>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402362707"/>
      </p:ext>
    </p:extLst>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A696B1-3B1A-473E-B6B0-E6BF063F13B6}"/>
              </a:ext>
            </a:extLst>
          </p:cNvPr>
          <p:cNvSpPr>
            <a:spLocks noGrp="1"/>
          </p:cNvSpPr>
          <p:nvPr>
            <p:ph type="ctrTitle"/>
          </p:nvPr>
        </p:nvSpPr>
        <p:spPr>
          <a:xfrm>
            <a:off x="1143000" y="1122363"/>
            <a:ext cx="6858000" cy="2387600"/>
          </a:xfrm>
        </p:spPr>
        <p:txBody>
          <a:bodyPr anchor="b"/>
          <a:lstStyle>
            <a:lvl1pPr algn="ctr">
              <a:defRPr sz="4500"/>
            </a:lvl1pPr>
          </a:lstStyle>
          <a:p>
            <a:r>
              <a:rPr lang="fr-FR"/>
              <a:t>Modifiez le style du titre</a:t>
            </a:r>
          </a:p>
        </p:txBody>
      </p:sp>
      <p:sp>
        <p:nvSpPr>
          <p:cNvPr id="3" name="Sous-titre 2">
            <a:extLst>
              <a:ext uri="{FF2B5EF4-FFF2-40B4-BE49-F238E27FC236}">
                <a16:creationId xmlns:a16="http://schemas.microsoft.com/office/drawing/2014/main" id="{83D3CA45-1729-4D26-A3D9-5EC22DD2DC64}"/>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E5C2D98-0406-4DDE-BB7E-434A3D2805A1}"/>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7D63CD9E-1FE0-465F-98E4-6544BEFBC465}"/>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E420ECA9-AE14-412E-B738-E8E15C5BDCA1}"/>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051358866"/>
      </p:ext>
    </p:extLst>
  </p:cSld>
  <p:clrMapOvr>
    <a:masterClrMapping/>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B58401-2DF7-4817-B62C-DA23A75234C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AA01CDF-A3D1-4F79-949F-9CF9A90A8BB4}"/>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B988F70-D48F-4603-A85B-3EF7EF2584F6}"/>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F29D2FF2-2001-484C-BE6B-264895F5049D}"/>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69F18B7E-B8D3-4705-B682-6A0352026508}"/>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743182176"/>
      </p:ext>
    </p:extLst>
  </p:cSld>
  <p:clrMapOvr>
    <a:masterClrMapping/>
  </p:clrMapOvr>
</p:sldLayout>
</file>

<file path=ppt/slideLayouts/slideLayout146.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64EE9B-B301-453C-9FF0-803248419F4E}"/>
              </a:ext>
            </a:extLst>
          </p:cNvPr>
          <p:cNvSpPr>
            <a:spLocks noGrp="1"/>
          </p:cNvSpPr>
          <p:nvPr>
            <p:ph type="title"/>
          </p:nvPr>
        </p:nvSpPr>
        <p:spPr>
          <a:xfrm>
            <a:off x="623888" y="1709739"/>
            <a:ext cx="7886700" cy="2852737"/>
          </a:xfrm>
        </p:spPr>
        <p:txBody>
          <a:bodyPr anchor="b"/>
          <a:lstStyle>
            <a:lvl1pPr>
              <a:defRPr sz="4500"/>
            </a:lvl1pPr>
          </a:lstStyle>
          <a:p>
            <a:r>
              <a:rPr lang="fr-FR"/>
              <a:t>Modifiez le style du titre</a:t>
            </a:r>
          </a:p>
        </p:txBody>
      </p:sp>
      <p:sp>
        <p:nvSpPr>
          <p:cNvPr id="3" name="Espace réservé du texte 2">
            <a:extLst>
              <a:ext uri="{FF2B5EF4-FFF2-40B4-BE49-F238E27FC236}">
                <a16:creationId xmlns:a16="http://schemas.microsoft.com/office/drawing/2014/main" id="{B2D31DC1-1520-43D1-80F5-66167D4CF764}"/>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C95B7E08-E995-48C5-8429-978CAD037C1E}"/>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DBB78D9C-1DD9-4D87-AC9E-5F343C4541A7}"/>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BFF78C29-FB27-46FB-B6EB-4EA60CE0C342}"/>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47755084"/>
      </p:ext>
    </p:extLst>
  </p:cSld>
  <p:clrMapOvr>
    <a:masterClrMapping/>
  </p:clrMapOvr>
</p:sldLayout>
</file>

<file path=ppt/slideLayouts/slideLayout14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E49D0A-EFE0-4B9B-A3A9-373DC059FD6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E8B2136-077E-4583-B557-707227FEFA00}"/>
              </a:ext>
            </a:extLst>
          </p:cNvPr>
          <p:cNvSpPr>
            <a:spLocks noGrp="1"/>
          </p:cNvSpPr>
          <p:nvPr>
            <p:ph sz="half" idx="1"/>
          </p:nvPr>
        </p:nvSpPr>
        <p:spPr>
          <a:xfrm>
            <a:off x="6286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725B7AE2-AA34-4EA7-87A8-26844FE0A15C}"/>
              </a:ext>
            </a:extLst>
          </p:cNvPr>
          <p:cNvSpPr>
            <a:spLocks noGrp="1"/>
          </p:cNvSpPr>
          <p:nvPr>
            <p:ph sz="half" idx="2"/>
          </p:nvPr>
        </p:nvSpPr>
        <p:spPr>
          <a:xfrm>
            <a:off x="46291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3A875F7C-C5DC-4D07-A1ED-6D1B38928D9D}"/>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354D2E0B-F579-4CBF-9F34-13A692759F38}"/>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39E419B5-5A27-495E-9561-E4576D82CC6B}"/>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196405140"/>
      </p:ext>
    </p:extLst>
  </p:cSld>
  <p:clrMapOvr>
    <a:masterClrMapping/>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9A7A2D6-185F-44DC-89EE-349049667E36}"/>
              </a:ext>
            </a:extLst>
          </p:cNvPr>
          <p:cNvSpPr>
            <a:spLocks noGrp="1"/>
          </p:cNvSpPr>
          <p:nvPr>
            <p:ph type="title"/>
          </p:nvPr>
        </p:nvSpPr>
        <p:spPr>
          <a:xfrm>
            <a:off x="629841" y="365126"/>
            <a:ext cx="78867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9FB93215-30E2-4362-82CD-3BFCDE330E5C}"/>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2D74D508-34EC-4FAE-A145-7C3826497C16}"/>
              </a:ext>
            </a:extLst>
          </p:cNvPr>
          <p:cNvSpPr>
            <a:spLocks noGrp="1"/>
          </p:cNvSpPr>
          <p:nvPr>
            <p:ph sz="half" idx="2"/>
          </p:nvPr>
        </p:nvSpPr>
        <p:spPr>
          <a:xfrm>
            <a:off x="629842" y="2505075"/>
            <a:ext cx="3868340"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CAD2C026-41BD-48B6-9473-F00EBA0BA523}"/>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317E2E98-CD9E-4216-B4C8-FCFD8CFD40D4}"/>
              </a:ext>
            </a:extLst>
          </p:cNvPr>
          <p:cNvSpPr>
            <a:spLocks noGrp="1"/>
          </p:cNvSpPr>
          <p:nvPr>
            <p:ph sz="quarter" idx="4"/>
          </p:nvPr>
        </p:nvSpPr>
        <p:spPr>
          <a:xfrm>
            <a:off x="4629150" y="2505075"/>
            <a:ext cx="3887391"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FD2894EF-5689-4AB1-A7E5-42EE5956C2A8}"/>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8" name="Espace réservé du pied de page 7">
            <a:extLst>
              <a:ext uri="{FF2B5EF4-FFF2-40B4-BE49-F238E27FC236}">
                <a16:creationId xmlns:a16="http://schemas.microsoft.com/office/drawing/2014/main" id="{7537A1F2-418F-4D0E-A02E-EE93DBEFBD7E}"/>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9" name="Espace réservé du numéro de diapositive 8">
            <a:extLst>
              <a:ext uri="{FF2B5EF4-FFF2-40B4-BE49-F238E27FC236}">
                <a16:creationId xmlns:a16="http://schemas.microsoft.com/office/drawing/2014/main" id="{141575E9-AB99-4DE8-8C2C-9E652EFF07F0}"/>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235553025"/>
      </p:ext>
    </p:extLst>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171FBE-1E1A-4160-B273-432AD8C5D917}"/>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05FCA0F8-4F14-48BB-9449-7B5D86F506B4}"/>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4" name="Espace réservé du pied de page 3">
            <a:extLst>
              <a:ext uri="{FF2B5EF4-FFF2-40B4-BE49-F238E27FC236}">
                <a16:creationId xmlns:a16="http://schemas.microsoft.com/office/drawing/2014/main" id="{3A5CB8B8-5CBB-40BD-81F5-D4F1BB89DC79}"/>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5" name="Espace réservé du numéro de diapositive 4">
            <a:extLst>
              <a:ext uri="{FF2B5EF4-FFF2-40B4-BE49-F238E27FC236}">
                <a16:creationId xmlns:a16="http://schemas.microsoft.com/office/drawing/2014/main" id="{27764298-E3E5-41A1-84F3-A9F22262A7A7}"/>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0423155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E49D0A-EFE0-4B9B-A3A9-373DC059FD6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E8B2136-077E-4583-B557-707227FEFA00}"/>
              </a:ext>
            </a:extLst>
          </p:cNvPr>
          <p:cNvSpPr>
            <a:spLocks noGrp="1"/>
          </p:cNvSpPr>
          <p:nvPr>
            <p:ph sz="half" idx="1"/>
          </p:nvPr>
        </p:nvSpPr>
        <p:spPr>
          <a:xfrm>
            <a:off x="6286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725B7AE2-AA34-4EA7-87A8-26844FE0A15C}"/>
              </a:ext>
            </a:extLst>
          </p:cNvPr>
          <p:cNvSpPr>
            <a:spLocks noGrp="1"/>
          </p:cNvSpPr>
          <p:nvPr>
            <p:ph sz="half" idx="2"/>
          </p:nvPr>
        </p:nvSpPr>
        <p:spPr>
          <a:xfrm>
            <a:off x="46291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3A875F7C-C5DC-4D07-A1ED-6D1B38928D9D}"/>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354D2E0B-F579-4CBF-9F34-13A692759F38}"/>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39E419B5-5A27-495E-9561-E4576D82CC6B}"/>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425710295"/>
      </p:ext>
    </p:extLst>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1D4B9D3-AD05-4AAE-AFA0-5E92A92ABBF2}"/>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3" name="Espace réservé du pied de page 2">
            <a:extLst>
              <a:ext uri="{FF2B5EF4-FFF2-40B4-BE49-F238E27FC236}">
                <a16:creationId xmlns:a16="http://schemas.microsoft.com/office/drawing/2014/main" id="{2945D6A5-A506-4B96-ABA0-EE0FE36CB897}"/>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4" name="Espace réservé du numéro de diapositive 3">
            <a:extLst>
              <a:ext uri="{FF2B5EF4-FFF2-40B4-BE49-F238E27FC236}">
                <a16:creationId xmlns:a16="http://schemas.microsoft.com/office/drawing/2014/main" id="{B5EF1109-4FCD-44B8-83BC-59B86FE37BDD}"/>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829269762"/>
      </p:ext>
    </p:extLst>
  </p:cSld>
  <p:clrMapOvr>
    <a:masterClrMapping/>
  </p:clrMapOvr>
</p:sldLayout>
</file>

<file path=ppt/slideLayouts/slideLayout151.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AD0067-4410-49FA-8E9E-0CD7397F29E5}"/>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du contenu 2">
            <a:extLst>
              <a:ext uri="{FF2B5EF4-FFF2-40B4-BE49-F238E27FC236}">
                <a16:creationId xmlns:a16="http://schemas.microsoft.com/office/drawing/2014/main" id="{1B92992F-FECC-4AD5-BADA-6F2A2F14A6AD}"/>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C1EF234D-BC73-4913-A817-E03ED43843B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4181C09-E9CC-4912-A447-F549ADD29CBF}"/>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FB43D843-A099-4190-B262-B10797C05D22}"/>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8B67C66E-27DA-434E-A38B-67336988CB4C}"/>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723053093"/>
      </p:ext>
    </p:extLst>
  </p:cSld>
  <p:clrMapOvr>
    <a:masterClrMapping/>
  </p:clrMapOvr>
</p:sldLayout>
</file>

<file path=ppt/slideLayouts/slideLayout152.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35363DC-D0A9-4D6B-998C-A359291B8DEB}"/>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pour une image  2">
            <a:extLst>
              <a:ext uri="{FF2B5EF4-FFF2-40B4-BE49-F238E27FC236}">
                <a16:creationId xmlns:a16="http://schemas.microsoft.com/office/drawing/2014/main" id="{AAB91348-FAF1-41AE-A987-EFDC9E992964}"/>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fr-FR"/>
          </a:p>
        </p:txBody>
      </p:sp>
      <p:sp>
        <p:nvSpPr>
          <p:cNvPr id="4" name="Espace réservé du texte 3">
            <a:extLst>
              <a:ext uri="{FF2B5EF4-FFF2-40B4-BE49-F238E27FC236}">
                <a16:creationId xmlns:a16="http://schemas.microsoft.com/office/drawing/2014/main" id="{7E1F8A5F-E561-4113-8B3E-7778F2E629F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4C36639-82BE-4006-B797-C207CB230710}"/>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FD702234-D8D1-46EC-B2F7-13E22D5603F8}"/>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51A6388A-9991-4E0D-8230-978E7C82E86A}"/>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439707678"/>
      </p:ext>
    </p:extLst>
  </p:cSld>
  <p:clrMapOvr>
    <a:masterClrMapping/>
  </p:clrMapOvr>
</p:sldLayout>
</file>

<file path=ppt/slideLayouts/slideLayout15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9C452BD-44E9-4CCE-8672-7DF47E3B3FD8}"/>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6DDC18AB-F653-4F2B-83F4-6141F6F2C716}"/>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EBC9EF6-E411-42EA-B3AE-A7C3BEF125A1}"/>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2DD8BF6D-DF24-4173-B00B-4121C47823F5}"/>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93D88851-DFAF-4597-95C4-2D3D3A15D75D}"/>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891361155"/>
      </p:ext>
    </p:extLst>
  </p:cSld>
  <p:clrMapOvr>
    <a:masterClrMapping/>
  </p:clrMapOvr>
</p:sldLayout>
</file>

<file path=ppt/slideLayouts/slideLayout15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61223D9-69FD-4844-8E3B-456D0FDB3281}"/>
              </a:ext>
            </a:extLst>
          </p:cNvPr>
          <p:cNvSpPr>
            <a:spLocks noGrp="1"/>
          </p:cNvSpPr>
          <p:nvPr>
            <p:ph type="title" orient="vert"/>
          </p:nvPr>
        </p:nvSpPr>
        <p:spPr>
          <a:xfrm>
            <a:off x="6543675" y="365125"/>
            <a:ext cx="1971675"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95AE8EF7-4C5E-4333-B1F9-C1717B96CFEB}"/>
              </a:ext>
            </a:extLst>
          </p:cNvPr>
          <p:cNvSpPr>
            <a:spLocks noGrp="1"/>
          </p:cNvSpPr>
          <p:nvPr>
            <p:ph type="body" orient="vert" idx="1"/>
          </p:nvPr>
        </p:nvSpPr>
        <p:spPr>
          <a:xfrm>
            <a:off x="628650" y="365125"/>
            <a:ext cx="5800725"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2B55B45-C226-4972-9AC4-D923765D5F35}"/>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C84C35FD-C4C4-467D-8452-53DF7FC8C0DA}"/>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E86D000F-76B1-4033-95DB-8E5A907B2DC7}"/>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016834674"/>
      </p:ext>
    </p:extLst>
  </p:cSld>
  <p:clrMapOvr>
    <a:masterClrMapping/>
  </p:clrMapOvr>
</p:sldLayout>
</file>

<file path=ppt/slideLayouts/slideLayout155.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A696B1-3B1A-473E-B6B0-E6BF063F13B6}"/>
              </a:ext>
            </a:extLst>
          </p:cNvPr>
          <p:cNvSpPr>
            <a:spLocks noGrp="1"/>
          </p:cNvSpPr>
          <p:nvPr>
            <p:ph type="ctrTitle"/>
          </p:nvPr>
        </p:nvSpPr>
        <p:spPr>
          <a:xfrm>
            <a:off x="1143000" y="1122363"/>
            <a:ext cx="6858000" cy="2387600"/>
          </a:xfrm>
        </p:spPr>
        <p:txBody>
          <a:bodyPr anchor="b"/>
          <a:lstStyle>
            <a:lvl1pPr algn="ctr">
              <a:defRPr sz="4500"/>
            </a:lvl1pPr>
          </a:lstStyle>
          <a:p>
            <a:r>
              <a:rPr lang="fr-FR"/>
              <a:t>Modifiez le style du titre</a:t>
            </a:r>
          </a:p>
        </p:txBody>
      </p:sp>
      <p:sp>
        <p:nvSpPr>
          <p:cNvPr id="3" name="Sous-titre 2">
            <a:extLst>
              <a:ext uri="{FF2B5EF4-FFF2-40B4-BE49-F238E27FC236}">
                <a16:creationId xmlns:a16="http://schemas.microsoft.com/office/drawing/2014/main" id="{83D3CA45-1729-4D26-A3D9-5EC22DD2DC64}"/>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E5C2D98-0406-4DDE-BB7E-434A3D2805A1}"/>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7D63CD9E-1FE0-465F-98E4-6544BEFBC465}"/>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E420ECA9-AE14-412E-B738-E8E15C5BDCA1}"/>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876860732"/>
      </p:ext>
    </p:extLst>
  </p:cSld>
  <p:clrMapOvr>
    <a:masterClrMapping/>
  </p:clrMapOvr>
</p:sldLayout>
</file>

<file path=ppt/slideLayouts/slideLayout156.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B58401-2DF7-4817-B62C-DA23A75234C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AA01CDF-A3D1-4F79-949F-9CF9A90A8BB4}"/>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B988F70-D48F-4603-A85B-3EF7EF2584F6}"/>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F29D2FF2-2001-484C-BE6B-264895F5049D}"/>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69F18B7E-B8D3-4705-B682-6A0352026508}"/>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460189940"/>
      </p:ext>
    </p:extLst>
  </p:cSld>
  <p:clrMapOvr>
    <a:masterClrMapping/>
  </p:clrMapOvr>
</p:sldLayout>
</file>

<file path=ppt/slideLayouts/slideLayout157.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64EE9B-B301-453C-9FF0-803248419F4E}"/>
              </a:ext>
            </a:extLst>
          </p:cNvPr>
          <p:cNvSpPr>
            <a:spLocks noGrp="1"/>
          </p:cNvSpPr>
          <p:nvPr>
            <p:ph type="title"/>
          </p:nvPr>
        </p:nvSpPr>
        <p:spPr>
          <a:xfrm>
            <a:off x="623888" y="1709739"/>
            <a:ext cx="7886700" cy="2852737"/>
          </a:xfrm>
        </p:spPr>
        <p:txBody>
          <a:bodyPr anchor="b"/>
          <a:lstStyle>
            <a:lvl1pPr>
              <a:defRPr sz="4500"/>
            </a:lvl1pPr>
          </a:lstStyle>
          <a:p>
            <a:r>
              <a:rPr lang="fr-FR"/>
              <a:t>Modifiez le style du titre</a:t>
            </a:r>
          </a:p>
        </p:txBody>
      </p:sp>
      <p:sp>
        <p:nvSpPr>
          <p:cNvPr id="3" name="Espace réservé du texte 2">
            <a:extLst>
              <a:ext uri="{FF2B5EF4-FFF2-40B4-BE49-F238E27FC236}">
                <a16:creationId xmlns:a16="http://schemas.microsoft.com/office/drawing/2014/main" id="{B2D31DC1-1520-43D1-80F5-66167D4CF764}"/>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C95B7E08-E995-48C5-8429-978CAD037C1E}"/>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DBB78D9C-1DD9-4D87-AC9E-5F343C4541A7}"/>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BFF78C29-FB27-46FB-B6EB-4EA60CE0C342}"/>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4011069583"/>
      </p:ext>
    </p:extLst>
  </p:cSld>
  <p:clrMapOvr>
    <a:masterClrMapping/>
  </p:clrMapOvr>
</p:sldLayout>
</file>

<file path=ppt/slideLayouts/slideLayout158.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E49D0A-EFE0-4B9B-A3A9-373DC059FD6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E8B2136-077E-4583-B557-707227FEFA00}"/>
              </a:ext>
            </a:extLst>
          </p:cNvPr>
          <p:cNvSpPr>
            <a:spLocks noGrp="1"/>
          </p:cNvSpPr>
          <p:nvPr>
            <p:ph sz="half" idx="1"/>
          </p:nvPr>
        </p:nvSpPr>
        <p:spPr>
          <a:xfrm>
            <a:off x="6286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725B7AE2-AA34-4EA7-87A8-26844FE0A15C}"/>
              </a:ext>
            </a:extLst>
          </p:cNvPr>
          <p:cNvSpPr>
            <a:spLocks noGrp="1"/>
          </p:cNvSpPr>
          <p:nvPr>
            <p:ph sz="half" idx="2"/>
          </p:nvPr>
        </p:nvSpPr>
        <p:spPr>
          <a:xfrm>
            <a:off x="46291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3A875F7C-C5DC-4D07-A1ED-6D1B38928D9D}"/>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354D2E0B-F579-4CBF-9F34-13A692759F38}"/>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39E419B5-5A27-495E-9561-E4576D82CC6B}"/>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621700017"/>
      </p:ext>
    </p:extLst>
  </p:cSld>
  <p:clrMapOvr>
    <a:masterClrMapping/>
  </p:clrMapOvr>
</p:sldLayout>
</file>

<file path=ppt/slideLayouts/slideLayout159.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9A7A2D6-185F-44DC-89EE-349049667E36}"/>
              </a:ext>
            </a:extLst>
          </p:cNvPr>
          <p:cNvSpPr>
            <a:spLocks noGrp="1"/>
          </p:cNvSpPr>
          <p:nvPr>
            <p:ph type="title"/>
          </p:nvPr>
        </p:nvSpPr>
        <p:spPr>
          <a:xfrm>
            <a:off x="629841" y="365126"/>
            <a:ext cx="78867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9FB93215-30E2-4362-82CD-3BFCDE330E5C}"/>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2D74D508-34EC-4FAE-A145-7C3826497C16}"/>
              </a:ext>
            </a:extLst>
          </p:cNvPr>
          <p:cNvSpPr>
            <a:spLocks noGrp="1"/>
          </p:cNvSpPr>
          <p:nvPr>
            <p:ph sz="half" idx="2"/>
          </p:nvPr>
        </p:nvSpPr>
        <p:spPr>
          <a:xfrm>
            <a:off x="629842" y="2505075"/>
            <a:ext cx="3868340"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CAD2C026-41BD-48B6-9473-F00EBA0BA523}"/>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317E2E98-CD9E-4216-B4C8-FCFD8CFD40D4}"/>
              </a:ext>
            </a:extLst>
          </p:cNvPr>
          <p:cNvSpPr>
            <a:spLocks noGrp="1"/>
          </p:cNvSpPr>
          <p:nvPr>
            <p:ph sz="quarter" idx="4"/>
          </p:nvPr>
        </p:nvSpPr>
        <p:spPr>
          <a:xfrm>
            <a:off x="4629150" y="2505075"/>
            <a:ext cx="3887391"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FD2894EF-5689-4AB1-A7E5-42EE5956C2A8}"/>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8" name="Espace réservé du pied de page 7">
            <a:extLst>
              <a:ext uri="{FF2B5EF4-FFF2-40B4-BE49-F238E27FC236}">
                <a16:creationId xmlns:a16="http://schemas.microsoft.com/office/drawing/2014/main" id="{7537A1F2-418F-4D0E-A02E-EE93DBEFBD7E}"/>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9" name="Espace réservé du numéro de diapositive 8">
            <a:extLst>
              <a:ext uri="{FF2B5EF4-FFF2-40B4-BE49-F238E27FC236}">
                <a16:creationId xmlns:a16="http://schemas.microsoft.com/office/drawing/2014/main" id="{141575E9-AB99-4DE8-8C2C-9E652EFF07F0}"/>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3691863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9A7A2D6-185F-44DC-89EE-349049667E36}"/>
              </a:ext>
            </a:extLst>
          </p:cNvPr>
          <p:cNvSpPr>
            <a:spLocks noGrp="1"/>
          </p:cNvSpPr>
          <p:nvPr>
            <p:ph type="title"/>
          </p:nvPr>
        </p:nvSpPr>
        <p:spPr>
          <a:xfrm>
            <a:off x="629841" y="365126"/>
            <a:ext cx="78867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9FB93215-30E2-4362-82CD-3BFCDE330E5C}"/>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2D74D508-34EC-4FAE-A145-7C3826497C16}"/>
              </a:ext>
            </a:extLst>
          </p:cNvPr>
          <p:cNvSpPr>
            <a:spLocks noGrp="1"/>
          </p:cNvSpPr>
          <p:nvPr>
            <p:ph sz="half" idx="2"/>
          </p:nvPr>
        </p:nvSpPr>
        <p:spPr>
          <a:xfrm>
            <a:off x="629842" y="2505075"/>
            <a:ext cx="3868340"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CAD2C026-41BD-48B6-9473-F00EBA0BA523}"/>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317E2E98-CD9E-4216-B4C8-FCFD8CFD40D4}"/>
              </a:ext>
            </a:extLst>
          </p:cNvPr>
          <p:cNvSpPr>
            <a:spLocks noGrp="1"/>
          </p:cNvSpPr>
          <p:nvPr>
            <p:ph sz="quarter" idx="4"/>
          </p:nvPr>
        </p:nvSpPr>
        <p:spPr>
          <a:xfrm>
            <a:off x="4629150" y="2505075"/>
            <a:ext cx="3887391"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FD2894EF-5689-4AB1-A7E5-42EE5956C2A8}"/>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8" name="Espace réservé du pied de page 7">
            <a:extLst>
              <a:ext uri="{FF2B5EF4-FFF2-40B4-BE49-F238E27FC236}">
                <a16:creationId xmlns:a16="http://schemas.microsoft.com/office/drawing/2014/main" id="{7537A1F2-418F-4D0E-A02E-EE93DBEFBD7E}"/>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9" name="Espace réservé du numéro de diapositive 8">
            <a:extLst>
              <a:ext uri="{FF2B5EF4-FFF2-40B4-BE49-F238E27FC236}">
                <a16:creationId xmlns:a16="http://schemas.microsoft.com/office/drawing/2014/main" id="{141575E9-AB99-4DE8-8C2C-9E652EFF07F0}"/>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4047221290"/>
      </p:ext>
    </p:extLst>
  </p:cSld>
  <p:clrMapOvr>
    <a:masterClrMapping/>
  </p:clrMapOvr>
</p:sldLayout>
</file>

<file path=ppt/slideLayouts/slideLayout160.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171FBE-1E1A-4160-B273-432AD8C5D917}"/>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05FCA0F8-4F14-48BB-9449-7B5D86F506B4}"/>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4" name="Espace réservé du pied de page 3">
            <a:extLst>
              <a:ext uri="{FF2B5EF4-FFF2-40B4-BE49-F238E27FC236}">
                <a16:creationId xmlns:a16="http://schemas.microsoft.com/office/drawing/2014/main" id="{3A5CB8B8-5CBB-40BD-81F5-D4F1BB89DC79}"/>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5" name="Espace réservé du numéro de diapositive 4">
            <a:extLst>
              <a:ext uri="{FF2B5EF4-FFF2-40B4-BE49-F238E27FC236}">
                <a16:creationId xmlns:a16="http://schemas.microsoft.com/office/drawing/2014/main" id="{27764298-E3E5-41A1-84F3-A9F22262A7A7}"/>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443083628"/>
      </p:ext>
    </p:extLst>
  </p:cSld>
  <p:clrMapOvr>
    <a:masterClrMapping/>
  </p:clrMapOvr>
</p:sldLayout>
</file>

<file path=ppt/slideLayouts/slideLayout161.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1D4B9D3-AD05-4AAE-AFA0-5E92A92ABBF2}"/>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3" name="Espace réservé du pied de page 2">
            <a:extLst>
              <a:ext uri="{FF2B5EF4-FFF2-40B4-BE49-F238E27FC236}">
                <a16:creationId xmlns:a16="http://schemas.microsoft.com/office/drawing/2014/main" id="{2945D6A5-A506-4B96-ABA0-EE0FE36CB897}"/>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4" name="Espace réservé du numéro de diapositive 3">
            <a:extLst>
              <a:ext uri="{FF2B5EF4-FFF2-40B4-BE49-F238E27FC236}">
                <a16:creationId xmlns:a16="http://schemas.microsoft.com/office/drawing/2014/main" id="{B5EF1109-4FCD-44B8-83BC-59B86FE37BDD}"/>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833689395"/>
      </p:ext>
    </p:extLst>
  </p:cSld>
  <p:clrMapOvr>
    <a:masterClrMapping/>
  </p:clrMapOvr>
</p:sldLayout>
</file>

<file path=ppt/slideLayouts/slideLayout162.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AD0067-4410-49FA-8E9E-0CD7397F29E5}"/>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du contenu 2">
            <a:extLst>
              <a:ext uri="{FF2B5EF4-FFF2-40B4-BE49-F238E27FC236}">
                <a16:creationId xmlns:a16="http://schemas.microsoft.com/office/drawing/2014/main" id="{1B92992F-FECC-4AD5-BADA-6F2A2F14A6AD}"/>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C1EF234D-BC73-4913-A817-E03ED43843B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4181C09-E9CC-4912-A447-F549ADD29CBF}"/>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FB43D843-A099-4190-B262-B10797C05D22}"/>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8B67C66E-27DA-434E-A38B-67336988CB4C}"/>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414223970"/>
      </p:ext>
    </p:extLst>
  </p:cSld>
  <p:clrMapOvr>
    <a:masterClrMapping/>
  </p:clrMapOvr>
</p:sldLayout>
</file>

<file path=ppt/slideLayouts/slideLayout163.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35363DC-D0A9-4D6B-998C-A359291B8DEB}"/>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pour une image  2">
            <a:extLst>
              <a:ext uri="{FF2B5EF4-FFF2-40B4-BE49-F238E27FC236}">
                <a16:creationId xmlns:a16="http://schemas.microsoft.com/office/drawing/2014/main" id="{AAB91348-FAF1-41AE-A987-EFDC9E992964}"/>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fr-FR"/>
          </a:p>
        </p:txBody>
      </p:sp>
      <p:sp>
        <p:nvSpPr>
          <p:cNvPr id="4" name="Espace réservé du texte 3">
            <a:extLst>
              <a:ext uri="{FF2B5EF4-FFF2-40B4-BE49-F238E27FC236}">
                <a16:creationId xmlns:a16="http://schemas.microsoft.com/office/drawing/2014/main" id="{7E1F8A5F-E561-4113-8B3E-7778F2E629F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4C36639-82BE-4006-B797-C207CB230710}"/>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FD702234-D8D1-46EC-B2F7-13E22D5603F8}"/>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51A6388A-9991-4E0D-8230-978E7C82E86A}"/>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406628163"/>
      </p:ext>
    </p:extLst>
  </p:cSld>
  <p:clrMapOvr>
    <a:masterClrMapping/>
  </p:clrMapOvr>
</p:sldLayout>
</file>

<file path=ppt/slideLayouts/slideLayout164.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9C452BD-44E9-4CCE-8672-7DF47E3B3FD8}"/>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6DDC18AB-F653-4F2B-83F4-6141F6F2C716}"/>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EBC9EF6-E411-42EA-B3AE-A7C3BEF125A1}"/>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2DD8BF6D-DF24-4173-B00B-4121C47823F5}"/>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93D88851-DFAF-4597-95C4-2D3D3A15D75D}"/>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802581194"/>
      </p:ext>
    </p:extLst>
  </p:cSld>
  <p:clrMapOvr>
    <a:masterClrMapping/>
  </p:clrMapOvr>
</p:sldLayout>
</file>

<file path=ppt/slideLayouts/slideLayout165.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61223D9-69FD-4844-8E3B-456D0FDB3281}"/>
              </a:ext>
            </a:extLst>
          </p:cNvPr>
          <p:cNvSpPr>
            <a:spLocks noGrp="1"/>
          </p:cNvSpPr>
          <p:nvPr>
            <p:ph type="title" orient="vert"/>
          </p:nvPr>
        </p:nvSpPr>
        <p:spPr>
          <a:xfrm>
            <a:off x="6543675" y="365125"/>
            <a:ext cx="1971675"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95AE8EF7-4C5E-4333-B1F9-C1717B96CFEB}"/>
              </a:ext>
            </a:extLst>
          </p:cNvPr>
          <p:cNvSpPr>
            <a:spLocks noGrp="1"/>
          </p:cNvSpPr>
          <p:nvPr>
            <p:ph type="body" orient="vert" idx="1"/>
          </p:nvPr>
        </p:nvSpPr>
        <p:spPr>
          <a:xfrm>
            <a:off x="628650" y="365125"/>
            <a:ext cx="5800725"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2B55B45-C226-4972-9AC4-D923765D5F35}"/>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C84C35FD-C4C4-467D-8452-53DF7FC8C0DA}"/>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E86D000F-76B1-4033-95DB-8E5A907B2DC7}"/>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18592643"/>
      </p:ext>
    </p:extLst>
  </p:cSld>
  <p:clrMapOvr>
    <a:masterClrMapping/>
  </p:clrMapOvr>
</p:sldLayout>
</file>

<file path=ppt/slideLayouts/slideLayout166.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A696B1-3B1A-473E-B6B0-E6BF063F13B6}"/>
              </a:ext>
            </a:extLst>
          </p:cNvPr>
          <p:cNvSpPr>
            <a:spLocks noGrp="1"/>
          </p:cNvSpPr>
          <p:nvPr>
            <p:ph type="ctrTitle"/>
          </p:nvPr>
        </p:nvSpPr>
        <p:spPr>
          <a:xfrm>
            <a:off x="1143000" y="1122363"/>
            <a:ext cx="6858000" cy="2387600"/>
          </a:xfrm>
        </p:spPr>
        <p:txBody>
          <a:bodyPr anchor="b"/>
          <a:lstStyle>
            <a:lvl1pPr algn="ctr">
              <a:defRPr sz="4500"/>
            </a:lvl1pPr>
          </a:lstStyle>
          <a:p>
            <a:r>
              <a:rPr lang="fr-FR"/>
              <a:t>Modifiez le style du titre</a:t>
            </a:r>
          </a:p>
        </p:txBody>
      </p:sp>
      <p:sp>
        <p:nvSpPr>
          <p:cNvPr id="3" name="Sous-titre 2">
            <a:extLst>
              <a:ext uri="{FF2B5EF4-FFF2-40B4-BE49-F238E27FC236}">
                <a16:creationId xmlns:a16="http://schemas.microsoft.com/office/drawing/2014/main" id="{83D3CA45-1729-4D26-A3D9-5EC22DD2DC64}"/>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E5C2D98-0406-4DDE-BB7E-434A3D2805A1}"/>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7D63CD9E-1FE0-465F-98E4-6544BEFBC465}"/>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E420ECA9-AE14-412E-B738-E8E15C5BDCA1}"/>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479244821"/>
      </p:ext>
    </p:extLst>
  </p:cSld>
  <p:clrMapOvr>
    <a:masterClrMapping/>
  </p:clrMapOvr>
</p:sldLayout>
</file>

<file path=ppt/slideLayouts/slideLayout167.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B58401-2DF7-4817-B62C-DA23A75234C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AA01CDF-A3D1-4F79-949F-9CF9A90A8BB4}"/>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B988F70-D48F-4603-A85B-3EF7EF2584F6}"/>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F29D2FF2-2001-484C-BE6B-264895F5049D}"/>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69F18B7E-B8D3-4705-B682-6A0352026508}"/>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759234858"/>
      </p:ext>
    </p:extLst>
  </p:cSld>
  <p:clrMapOvr>
    <a:masterClrMapping/>
  </p:clrMapOvr>
</p:sldLayout>
</file>

<file path=ppt/slideLayouts/slideLayout168.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64EE9B-B301-453C-9FF0-803248419F4E}"/>
              </a:ext>
            </a:extLst>
          </p:cNvPr>
          <p:cNvSpPr>
            <a:spLocks noGrp="1"/>
          </p:cNvSpPr>
          <p:nvPr>
            <p:ph type="title"/>
          </p:nvPr>
        </p:nvSpPr>
        <p:spPr>
          <a:xfrm>
            <a:off x="623888" y="1709739"/>
            <a:ext cx="7886700" cy="2852737"/>
          </a:xfrm>
        </p:spPr>
        <p:txBody>
          <a:bodyPr anchor="b"/>
          <a:lstStyle>
            <a:lvl1pPr>
              <a:defRPr sz="4500"/>
            </a:lvl1pPr>
          </a:lstStyle>
          <a:p>
            <a:r>
              <a:rPr lang="fr-FR"/>
              <a:t>Modifiez le style du titre</a:t>
            </a:r>
          </a:p>
        </p:txBody>
      </p:sp>
      <p:sp>
        <p:nvSpPr>
          <p:cNvPr id="3" name="Espace réservé du texte 2">
            <a:extLst>
              <a:ext uri="{FF2B5EF4-FFF2-40B4-BE49-F238E27FC236}">
                <a16:creationId xmlns:a16="http://schemas.microsoft.com/office/drawing/2014/main" id="{B2D31DC1-1520-43D1-80F5-66167D4CF764}"/>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C95B7E08-E995-48C5-8429-978CAD037C1E}"/>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DBB78D9C-1DD9-4D87-AC9E-5F343C4541A7}"/>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BFF78C29-FB27-46FB-B6EB-4EA60CE0C342}"/>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964748505"/>
      </p:ext>
    </p:extLst>
  </p:cSld>
  <p:clrMapOvr>
    <a:masterClrMapping/>
  </p:clrMapOvr>
</p:sldLayout>
</file>

<file path=ppt/slideLayouts/slideLayout169.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E49D0A-EFE0-4B9B-A3A9-373DC059FD6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E8B2136-077E-4583-B557-707227FEFA00}"/>
              </a:ext>
            </a:extLst>
          </p:cNvPr>
          <p:cNvSpPr>
            <a:spLocks noGrp="1"/>
          </p:cNvSpPr>
          <p:nvPr>
            <p:ph sz="half" idx="1"/>
          </p:nvPr>
        </p:nvSpPr>
        <p:spPr>
          <a:xfrm>
            <a:off x="6286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725B7AE2-AA34-4EA7-87A8-26844FE0A15C}"/>
              </a:ext>
            </a:extLst>
          </p:cNvPr>
          <p:cNvSpPr>
            <a:spLocks noGrp="1"/>
          </p:cNvSpPr>
          <p:nvPr>
            <p:ph sz="half" idx="2"/>
          </p:nvPr>
        </p:nvSpPr>
        <p:spPr>
          <a:xfrm>
            <a:off x="46291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3A875F7C-C5DC-4D07-A1ED-6D1B38928D9D}"/>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354D2E0B-F579-4CBF-9F34-13A692759F38}"/>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39E419B5-5A27-495E-9561-E4576D82CC6B}"/>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3878810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171FBE-1E1A-4160-B273-432AD8C5D917}"/>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05FCA0F8-4F14-48BB-9449-7B5D86F506B4}"/>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4" name="Espace réservé du pied de page 3">
            <a:extLst>
              <a:ext uri="{FF2B5EF4-FFF2-40B4-BE49-F238E27FC236}">
                <a16:creationId xmlns:a16="http://schemas.microsoft.com/office/drawing/2014/main" id="{3A5CB8B8-5CBB-40BD-81F5-D4F1BB89DC79}"/>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5" name="Espace réservé du numéro de diapositive 4">
            <a:extLst>
              <a:ext uri="{FF2B5EF4-FFF2-40B4-BE49-F238E27FC236}">
                <a16:creationId xmlns:a16="http://schemas.microsoft.com/office/drawing/2014/main" id="{27764298-E3E5-41A1-84F3-A9F22262A7A7}"/>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4117532143"/>
      </p:ext>
    </p:extLst>
  </p:cSld>
  <p:clrMapOvr>
    <a:masterClrMapping/>
  </p:clrMapOvr>
</p:sldLayout>
</file>

<file path=ppt/slideLayouts/slideLayout170.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9A7A2D6-185F-44DC-89EE-349049667E36}"/>
              </a:ext>
            </a:extLst>
          </p:cNvPr>
          <p:cNvSpPr>
            <a:spLocks noGrp="1"/>
          </p:cNvSpPr>
          <p:nvPr>
            <p:ph type="title"/>
          </p:nvPr>
        </p:nvSpPr>
        <p:spPr>
          <a:xfrm>
            <a:off x="629841" y="365126"/>
            <a:ext cx="78867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9FB93215-30E2-4362-82CD-3BFCDE330E5C}"/>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2D74D508-34EC-4FAE-A145-7C3826497C16}"/>
              </a:ext>
            </a:extLst>
          </p:cNvPr>
          <p:cNvSpPr>
            <a:spLocks noGrp="1"/>
          </p:cNvSpPr>
          <p:nvPr>
            <p:ph sz="half" idx="2"/>
          </p:nvPr>
        </p:nvSpPr>
        <p:spPr>
          <a:xfrm>
            <a:off x="629842" y="2505075"/>
            <a:ext cx="3868340"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CAD2C026-41BD-48B6-9473-F00EBA0BA523}"/>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317E2E98-CD9E-4216-B4C8-FCFD8CFD40D4}"/>
              </a:ext>
            </a:extLst>
          </p:cNvPr>
          <p:cNvSpPr>
            <a:spLocks noGrp="1"/>
          </p:cNvSpPr>
          <p:nvPr>
            <p:ph sz="quarter" idx="4"/>
          </p:nvPr>
        </p:nvSpPr>
        <p:spPr>
          <a:xfrm>
            <a:off x="4629150" y="2505075"/>
            <a:ext cx="3887391"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FD2894EF-5689-4AB1-A7E5-42EE5956C2A8}"/>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8" name="Espace réservé du pied de page 7">
            <a:extLst>
              <a:ext uri="{FF2B5EF4-FFF2-40B4-BE49-F238E27FC236}">
                <a16:creationId xmlns:a16="http://schemas.microsoft.com/office/drawing/2014/main" id="{7537A1F2-418F-4D0E-A02E-EE93DBEFBD7E}"/>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9" name="Espace réservé du numéro de diapositive 8">
            <a:extLst>
              <a:ext uri="{FF2B5EF4-FFF2-40B4-BE49-F238E27FC236}">
                <a16:creationId xmlns:a16="http://schemas.microsoft.com/office/drawing/2014/main" id="{141575E9-AB99-4DE8-8C2C-9E652EFF07F0}"/>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247350668"/>
      </p:ext>
    </p:extLst>
  </p:cSld>
  <p:clrMapOvr>
    <a:masterClrMapping/>
  </p:clrMapOvr>
</p:sldLayout>
</file>

<file path=ppt/slideLayouts/slideLayout171.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171FBE-1E1A-4160-B273-432AD8C5D917}"/>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05FCA0F8-4F14-48BB-9449-7B5D86F506B4}"/>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4" name="Espace réservé du pied de page 3">
            <a:extLst>
              <a:ext uri="{FF2B5EF4-FFF2-40B4-BE49-F238E27FC236}">
                <a16:creationId xmlns:a16="http://schemas.microsoft.com/office/drawing/2014/main" id="{3A5CB8B8-5CBB-40BD-81F5-D4F1BB89DC79}"/>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5" name="Espace réservé du numéro de diapositive 4">
            <a:extLst>
              <a:ext uri="{FF2B5EF4-FFF2-40B4-BE49-F238E27FC236}">
                <a16:creationId xmlns:a16="http://schemas.microsoft.com/office/drawing/2014/main" id="{27764298-E3E5-41A1-84F3-A9F22262A7A7}"/>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109166722"/>
      </p:ext>
    </p:extLst>
  </p:cSld>
  <p:clrMapOvr>
    <a:masterClrMapping/>
  </p:clrMapOvr>
</p:sldLayout>
</file>

<file path=ppt/slideLayouts/slideLayout172.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1D4B9D3-AD05-4AAE-AFA0-5E92A92ABBF2}"/>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3" name="Espace réservé du pied de page 2">
            <a:extLst>
              <a:ext uri="{FF2B5EF4-FFF2-40B4-BE49-F238E27FC236}">
                <a16:creationId xmlns:a16="http://schemas.microsoft.com/office/drawing/2014/main" id="{2945D6A5-A506-4B96-ABA0-EE0FE36CB897}"/>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4" name="Espace réservé du numéro de diapositive 3">
            <a:extLst>
              <a:ext uri="{FF2B5EF4-FFF2-40B4-BE49-F238E27FC236}">
                <a16:creationId xmlns:a16="http://schemas.microsoft.com/office/drawing/2014/main" id="{B5EF1109-4FCD-44B8-83BC-59B86FE37BDD}"/>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850232011"/>
      </p:ext>
    </p:extLst>
  </p:cSld>
  <p:clrMapOvr>
    <a:masterClrMapping/>
  </p:clrMapOvr>
</p:sldLayout>
</file>

<file path=ppt/slideLayouts/slideLayout173.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AD0067-4410-49FA-8E9E-0CD7397F29E5}"/>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du contenu 2">
            <a:extLst>
              <a:ext uri="{FF2B5EF4-FFF2-40B4-BE49-F238E27FC236}">
                <a16:creationId xmlns:a16="http://schemas.microsoft.com/office/drawing/2014/main" id="{1B92992F-FECC-4AD5-BADA-6F2A2F14A6AD}"/>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C1EF234D-BC73-4913-A817-E03ED43843B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4181C09-E9CC-4912-A447-F549ADD29CBF}"/>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FB43D843-A099-4190-B262-B10797C05D22}"/>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8B67C66E-27DA-434E-A38B-67336988CB4C}"/>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230245301"/>
      </p:ext>
    </p:extLst>
  </p:cSld>
  <p:clrMapOvr>
    <a:masterClrMapping/>
  </p:clrMapOvr>
</p:sldLayout>
</file>

<file path=ppt/slideLayouts/slideLayout174.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35363DC-D0A9-4D6B-998C-A359291B8DEB}"/>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pour une image  2">
            <a:extLst>
              <a:ext uri="{FF2B5EF4-FFF2-40B4-BE49-F238E27FC236}">
                <a16:creationId xmlns:a16="http://schemas.microsoft.com/office/drawing/2014/main" id="{AAB91348-FAF1-41AE-A987-EFDC9E992964}"/>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fr-FR"/>
          </a:p>
        </p:txBody>
      </p:sp>
      <p:sp>
        <p:nvSpPr>
          <p:cNvPr id="4" name="Espace réservé du texte 3">
            <a:extLst>
              <a:ext uri="{FF2B5EF4-FFF2-40B4-BE49-F238E27FC236}">
                <a16:creationId xmlns:a16="http://schemas.microsoft.com/office/drawing/2014/main" id="{7E1F8A5F-E561-4113-8B3E-7778F2E629F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4C36639-82BE-4006-B797-C207CB230710}"/>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FD702234-D8D1-46EC-B2F7-13E22D5603F8}"/>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51A6388A-9991-4E0D-8230-978E7C82E86A}"/>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399765097"/>
      </p:ext>
    </p:extLst>
  </p:cSld>
  <p:clrMapOvr>
    <a:masterClrMapping/>
  </p:clrMapOvr>
</p:sldLayout>
</file>

<file path=ppt/slideLayouts/slideLayout17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9C452BD-44E9-4CCE-8672-7DF47E3B3FD8}"/>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6DDC18AB-F653-4F2B-83F4-6141F6F2C716}"/>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EBC9EF6-E411-42EA-B3AE-A7C3BEF125A1}"/>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2DD8BF6D-DF24-4173-B00B-4121C47823F5}"/>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93D88851-DFAF-4597-95C4-2D3D3A15D75D}"/>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347508428"/>
      </p:ext>
    </p:extLst>
  </p:cSld>
  <p:clrMapOvr>
    <a:masterClrMapping/>
  </p:clrMapOvr>
</p:sldLayout>
</file>

<file path=ppt/slideLayouts/slideLayout17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61223D9-69FD-4844-8E3B-456D0FDB3281}"/>
              </a:ext>
            </a:extLst>
          </p:cNvPr>
          <p:cNvSpPr>
            <a:spLocks noGrp="1"/>
          </p:cNvSpPr>
          <p:nvPr>
            <p:ph type="title" orient="vert"/>
          </p:nvPr>
        </p:nvSpPr>
        <p:spPr>
          <a:xfrm>
            <a:off x="6543675" y="365125"/>
            <a:ext cx="1971675"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95AE8EF7-4C5E-4333-B1F9-C1717B96CFEB}"/>
              </a:ext>
            </a:extLst>
          </p:cNvPr>
          <p:cNvSpPr>
            <a:spLocks noGrp="1"/>
          </p:cNvSpPr>
          <p:nvPr>
            <p:ph type="body" orient="vert" idx="1"/>
          </p:nvPr>
        </p:nvSpPr>
        <p:spPr>
          <a:xfrm>
            <a:off x="628650" y="365125"/>
            <a:ext cx="5800725"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2B55B45-C226-4972-9AC4-D923765D5F35}"/>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C84C35FD-C4C4-467D-8452-53DF7FC8C0DA}"/>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E86D000F-76B1-4033-95DB-8E5A907B2DC7}"/>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92304681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1D4B9D3-AD05-4AAE-AFA0-5E92A92ABBF2}"/>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3" name="Espace réservé du pied de page 2">
            <a:extLst>
              <a:ext uri="{FF2B5EF4-FFF2-40B4-BE49-F238E27FC236}">
                <a16:creationId xmlns:a16="http://schemas.microsoft.com/office/drawing/2014/main" id="{2945D6A5-A506-4B96-ABA0-EE0FE36CB897}"/>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4" name="Espace réservé du numéro de diapositive 3">
            <a:extLst>
              <a:ext uri="{FF2B5EF4-FFF2-40B4-BE49-F238E27FC236}">
                <a16:creationId xmlns:a16="http://schemas.microsoft.com/office/drawing/2014/main" id="{B5EF1109-4FCD-44B8-83BC-59B86FE37BDD}"/>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2210827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AD0067-4410-49FA-8E9E-0CD7397F29E5}"/>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du contenu 2">
            <a:extLst>
              <a:ext uri="{FF2B5EF4-FFF2-40B4-BE49-F238E27FC236}">
                <a16:creationId xmlns:a16="http://schemas.microsoft.com/office/drawing/2014/main" id="{1B92992F-FECC-4AD5-BADA-6F2A2F14A6AD}"/>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C1EF234D-BC73-4913-A817-E03ED43843B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4181C09-E9CC-4912-A447-F549ADD29CBF}"/>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FB43D843-A099-4190-B262-B10797C05D22}"/>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8B67C66E-27DA-434E-A38B-67336988CB4C}"/>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610281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B58401-2DF7-4817-B62C-DA23A75234C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AA01CDF-A3D1-4F79-949F-9CF9A90A8BB4}"/>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B988F70-D48F-4603-A85B-3EF7EF2584F6}"/>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F29D2FF2-2001-484C-BE6B-264895F5049D}"/>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69F18B7E-B8D3-4705-B682-6A0352026508}"/>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89642927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35363DC-D0A9-4D6B-998C-A359291B8DEB}"/>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pour une image  2">
            <a:extLst>
              <a:ext uri="{FF2B5EF4-FFF2-40B4-BE49-F238E27FC236}">
                <a16:creationId xmlns:a16="http://schemas.microsoft.com/office/drawing/2014/main" id="{AAB91348-FAF1-41AE-A987-EFDC9E992964}"/>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fr-FR"/>
          </a:p>
        </p:txBody>
      </p:sp>
      <p:sp>
        <p:nvSpPr>
          <p:cNvPr id="4" name="Espace réservé du texte 3">
            <a:extLst>
              <a:ext uri="{FF2B5EF4-FFF2-40B4-BE49-F238E27FC236}">
                <a16:creationId xmlns:a16="http://schemas.microsoft.com/office/drawing/2014/main" id="{7E1F8A5F-E561-4113-8B3E-7778F2E629F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4C36639-82BE-4006-B797-C207CB230710}"/>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FD702234-D8D1-46EC-B2F7-13E22D5603F8}"/>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51A6388A-9991-4E0D-8230-978E7C82E86A}"/>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84152527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9C452BD-44E9-4CCE-8672-7DF47E3B3FD8}"/>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6DDC18AB-F653-4F2B-83F4-6141F6F2C716}"/>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EBC9EF6-E411-42EA-B3AE-A7C3BEF125A1}"/>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2DD8BF6D-DF24-4173-B00B-4121C47823F5}"/>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93D88851-DFAF-4597-95C4-2D3D3A15D75D}"/>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5257320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61223D9-69FD-4844-8E3B-456D0FDB3281}"/>
              </a:ext>
            </a:extLst>
          </p:cNvPr>
          <p:cNvSpPr>
            <a:spLocks noGrp="1"/>
          </p:cNvSpPr>
          <p:nvPr>
            <p:ph type="title" orient="vert"/>
          </p:nvPr>
        </p:nvSpPr>
        <p:spPr>
          <a:xfrm>
            <a:off x="6543675" y="365125"/>
            <a:ext cx="1971675"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95AE8EF7-4C5E-4333-B1F9-C1717B96CFEB}"/>
              </a:ext>
            </a:extLst>
          </p:cNvPr>
          <p:cNvSpPr>
            <a:spLocks noGrp="1"/>
          </p:cNvSpPr>
          <p:nvPr>
            <p:ph type="body" orient="vert" idx="1"/>
          </p:nvPr>
        </p:nvSpPr>
        <p:spPr>
          <a:xfrm>
            <a:off x="628650" y="365125"/>
            <a:ext cx="5800725"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2B55B45-C226-4972-9AC4-D923765D5F35}"/>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C84C35FD-C4C4-467D-8452-53DF7FC8C0DA}"/>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E86D000F-76B1-4033-95DB-8E5A907B2DC7}"/>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20503255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A696B1-3B1A-473E-B6B0-E6BF063F13B6}"/>
              </a:ext>
            </a:extLst>
          </p:cNvPr>
          <p:cNvSpPr>
            <a:spLocks noGrp="1"/>
          </p:cNvSpPr>
          <p:nvPr>
            <p:ph type="ctrTitle"/>
          </p:nvPr>
        </p:nvSpPr>
        <p:spPr>
          <a:xfrm>
            <a:off x="1143000" y="1122363"/>
            <a:ext cx="6858000" cy="2387600"/>
          </a:xfrm>
        </p:spPr>
        <p:txBody>
          <a:bodyPr anchor="b"/>
          <a:lstStyle>
            <a:lvl1pPr algn="ctr">
              <a:defRPr sz="4500"/>
            </a:lvl1pPr>
          </a:lstStyle>
          <a:p>
            <a:r>
              <a:rPr lang="fr-FR"/>
              <a:t>Modifiez le style du titre</a:t>
            </a:r>
          </a:p>
        </p:txBody>
      </p:sp>
      <p:sp>
        <p:nvSpPr>
          <p:cNvPr id="3" name="Sous-titre 2">
            <a:extLst>
              <a:ext uri="{FF2B5EF4-FFF2-40B4-BE49-F238E27FC236}">
                <a16:creationId xmlns:a16="http://schemas.microsoft.com/office/drawing/2014/main" id="{83D3CA45-1729-4D26-A3D9-5EC22DD2DC64}"/>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E5C2D98-0406-4DDE-BB7E-434A3D2805A1}"/>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7D63CD9E-1FE0-465F-98E4-6544BEFBC465}"/>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E420ECA9-AE14-412E-B738-E8E15C5BDCA1}"/>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94819475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B58401-2DF7-4817-B62C-DA23A75234C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AA01CDF-A3D1-4F79-949F-9CF9A90A8BB4}"/>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B988F70-D48F-4603-A85B-3EF7EF2584F6}"/>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F29D2FF2-2001-484C-BE6B-264895F5049D}"/>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69F18B7E-B8D3-4705-B682-6A0352026508}"/>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83853919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64EE9B-B301-453C-9FF0-803248419F4E}"/>
              </a:ext>
            </a:extLst>
          </p:cNvPr>
          <p:cNvSpPr>
            <a:spLocks noGrp="1"/>
          </p:cNvSpPr>
          <p:nvPr>
            <p:ph type="title"/>
          </p:nvPr>
        </p:nvSpPr>
        <p:spPr>
          <a:xfrm>
            <a:off x="623888" y="1709739"/>
            <a:ext cx="7886700" cy="2852737"/>
          </a:xfrm>
        </p:spPr>
        <p:txBody>
          <a:bodyPr anchor="b"/>
          <a:lstStyle>
            <a:lvl1pPr>
              <a:defRPr sz="4500"/>
            </a:lvl1pPr>
          </a:lstStyle>
          <a:p>
            <a:r>
              <a:rPr lang="fr-FR"/>
              <a:t>Modifiez le style du titre</a:t>
            </a:r>
          </a:p>
        </p:txBody>
      </p:sp>
      <p:sp>
        <p:nvSpPr>
          <p:cNvPr id="3" name="Espace réservé du texte 2">
            <a:extLst>
              <a:ext uri="{FF2B5EF4-FFF2-40B4-BE49-F238E27FC236}">
                <a16:creationId xmlns:a16="http://schemas.microsoft.com/office/drawing/2014/main" id="{B2D31DC1-1520-43D1-80F5-66167D4CF764}"/>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C95B7E08-E995-48C5-8429-978CAD037C1E}"/>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DBB78D9C-1DD9-4D87-AC9E-5F343C4541A7}"/>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BFF78C29-FB27-46FB-B6EB-4EA60CE0C342}"/>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56931248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E49D0A-EFE0-4B9B-A3A9-373DC059FD6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E8B2136-077E-4583-B557-707227FEFA00}"/>
              </a:ext>
            </a:extLst>
          </p:cNvPr>
          <p:cNvSpPr>
            <a:spLocks noGrp="1"/>
          </p:cNvSpPr>
          <p:nvPr>
            <p:ph sz="half" idx="1"/>
          </p:nvPr>
        </p:nvSpPr>
        <p:spPr>
          <a:xfrm>
            <a:off x="6286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725B7AE2-AA34-4EA7-87A8-26844FE0A15C}"/>
              </a:ext>
            </a:extLst>
          </p:cNvPr>
          <p:cNvSpPr>
            <a:spLocks noGrp="1"/>
          </p:cNvSpPr>
          <p:nvPr>
            <p:ph sz="half" idx="2"/>
          </p:nvPr>
        </p:nvSpPr>
        <p:spPr>
          <a:xfrm>
            <a:off x="46291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3A875F7C-C5DC-4D07-A1ED-6D1B38928D9D}"/>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354D2E0B-F579-4CBF-9F34-13A692759F38}"/>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39E419B5-5A27-495E-9561-E4576D82CC6B}"/>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09672143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9A7A2D6-185F-44DC-89EE-349049667E36}"/>
              </a:ext>
            </a:extLst>
          </p:cNvPr>
          <p:cNvSpPr>
            <a:spLocks noGrp="1"/>
          </p:cNvSpPr>
          <p:nvPr>
            <p:ph type="title"/>
          </p:nvPr>
        </p:nvSpPr>
        <p:spPr>
          <a:xfrm>
            <a:off x="629841" y="365126"/>
            <a:ext cx="78867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9FB93215-30E2-4362-82CD-3BFCDE330E5C}"/>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2D74D508-34EC-4FAE-A145-7C3826497C16}"/>
              </a:ext>
            </a:extLst>
          </p:cNvPr>
          <p:cNvSpPr>
            <a:spLocks noGrp="1"/>
          </p:cNvSpPr>
          <p:nvPr>
            <p:ph sz="half" idx="2"/>
          </p:nvPr>
        </p:nvSpPr>
        <p:spPr>
          <a:xfrm>
            <a:off x="629842" y="2505075"/>
            <a:ext cx="3868340"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CAD2C026-41BD-48B6-9473-F00EBA0BA523}"/>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317E2E98-CD9E-4216-B4C8-FCFD8CFD40D4}"/>
              </a:ext>
            </a:extLst>
          </p:cNvPr>
          <p:cNvSpPr>
            <a:spLocks noGrp="1"/>
          </p:cNvSpPr>
          <p:nvPr>
            <p:ph sz="quarter" idx="4"/>
          </p:nvPr>
        </p:nvSpPr>
        <p:spPr>
          <a:xfrm>
            <a:off x="4629150" y="2505075"/>
            <a:ext cx="3887391"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FD2894EF-5689-4AB1-A7E5-42EE5956C2A8}"/>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8" name="Espace réservé du pied de page 7">
            <a:extLst>
              <a:ext uri="{FF2B5EF4-FFF2-40B4-BE49-F238E27FC236}">
                <a16:creationId xmlns:a16="http://schemas.microsoft.com/office/drawing/2014/main" id="{7537A1F2-418F-4D0E-A02E-EE93DBEFBD7E}"/>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9" name="Espace réservé du numéro de diapositive 8">
            <a:extLst>
              <a:ext uri="{FF2B5EF4-FFF2-40B4-BE49-F238E27FC236}">
                <a16:creationId xmlns:a16="http://schemas.microsoft.com/office/drawing/2014/main" id="{141575E9-AB99-4DE8-8C2C-9E652EFF07F0}"/>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991055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171FBE-1E1A-4160-B273-432AD8C5D917}"/>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05FCA0F8-4F14-48BB-9449-7B5D86F506B4}"/>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4" name="Espace réservé du pied de page 3">
            <a:extLst>
              <a:ext uri="{FF2B5EF4-FFF2-40B4-BE49-F238E27FC236}">
                <a16:creationId xmlns:a16="http://schemas.microsoft.com/office/drawing/2014/main" id="{3A5CB8B8-5CBB-40BD-81F5-D4F1BB89DC79}"/>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5" name="Espace réservé du numéro de diapositive 4">
            <a:extLst>
              <a:ext uri="{FF2B5EF4-FFF2-40B4-BE49-F238E27FC236}">
                <a16:creationId xmlns:a16="http://schemas.microsoft.com/office/drawing/2014/main" id="{27764298-E3E5-41A1-84F3-A9F22262A7A7}"/>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80096571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1D4B9D3-AD05-4AAE-AFA0-5E92A92ABBF2}"/>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3" name="Espace réservé du pied de page 2">
            <a:extLst>
              <a:ext uri="{FF2B5EF4-FFF2-40B4-BE49-F238E27FC236}">
                <a16:creationId xmlns:a16="http://schemas.microsoft.com/office/drawing/2014/main" id="{2945D6A5-A506-4B96-ABA0-EE0FE36CB897}"/>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4" name="Espace réservé du numéro de diapositive 3">
            <a:extLst>
              <a:ext uri="{FF2B5EF4-FFF2-40B4-BE49-F238E27FC236}">
                <a16:creationId xmlns:a16="http://schemas.microsoft.com/office/drawing/2014/main" id="{B5EF1109-4FCD-44B8-83BC-59B86FE37BDD}"/>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3105351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64EE9B-B301-453C-9FF0-803248419F4E}"/>
              </a:ext>
            </a:extLst>
          </p:cNvPr>
          <p:cNvSpPr>
            <a:spLocks noGrp="1"/>
          </p:cNvSpPr>
          <p:nvPr>
            <p:ph type="title"/>
          </p:nvPr>
        </p:nvSpPr>
        <p:spPr>
          <a:xfrm>
            <a:off x="623888" y="1709739"/>
            <a:ext cx="7886700" cy="2852737"/>
          </a:xfrm>
        </p:spPr>
        <p:txBody>
          <a:bodyPr anchor="b"/>
          <a:lstStyle>
            <a:lvl1pPr>
              <a:defRPr sz="4500"/>
            </a:lvl1pPr>
          </a:lstStyle>
          <a:p>
            <a:r>
              <a:rPr lang="fr-FR"/>
              <a:t>Modifiez le style du titre</a:t>
            </a:r>
          </a:p>
        </p:txBody>
      </p:sp>
      <p:sp>
        <p:nvSpPr>
          <p:cNvPr id="3" name="Espace réservé du texte 2">
            <a:extLst>
              <a:ext uri="{FF2B5EF4-FFF2-40B4-BE49-F238E27FC236}">
                <a16:creationId xmlns:a16="http://schemas.microsoft.com/office/drawing/2014/main" id="{B2D31DC1-1520-43D1-80F5-66167D4CF764}"/>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C95B7E08-E995-48C5-8429-978CAD037C1E}"/>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DBB78D9C-1DD9-4D87-AC9E-5F343C4541A7}"/>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BFF78C29-FB27-46FB-B6EB-4EA60CE0C342}"/>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51023325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AD0067-4410-49FA-8E9E-0CD7397F29E5}"/>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du contenu 2">
            <a:extLst>
              <a:ext uri="{FF2B5EF4-FFF2-40B4-BE49-F238E27FC236}">
                <a16:creationId xmlns:a16="http://schemas.microsoft.com/office/drawing/2014/main" id="{1B92992F-FECC-4AD5-BADA-6F2A2F14A6AD}"/>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C1EF234D-BC73-4913-A817-E03ED43843B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4181C09-E9CC-4912-A447-F549ADD29CBF}"/>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FB43D843-A099-4190-B262-B10797C05D22}"/>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8B67C66E-27DA-434E-A38B-67336988CB4C}"/>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83353260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35363DC-D0A9-4D6B-998C-A359291B8DEB}"/>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pour une image  2">
            <a:extLst>
              <a:ext uri="{FF2B5EF4-FFF2-40B4-BE49-F238E27FC236}">
                <a16:creationId xmlns:a16="http://schemas.microsoft.com/office/drawing/2014/main" id="{AAB91348-FAF1-41AE-A987-EFDC9E992964}"/>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fr-FR"/>
          </a:p>
        </p:txBody>
      </p:sp>
      <p:sp>
        <p:nvSpPr>
          <p:cNvPr id="4" name="Espace réservé du texte 3">
            <a:extLst>
              <a:ext uri="{FF2B5EF4-FFF2-40B4-BE49-F238E27FC236}">
                <a16:creationId xmlns:a16="http://schemas.microsoft.com/office/drawing/2014/main" id="{7E1F8A5F-E561-4113-8B3E-7778F2E629F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4C36639-82BE-4006-B797-C207CB230710}"/>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FD702234-D8D1-46EC-B2F7-13E22D5603F8}"/>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51A6388A-9991-4E0D-8230-978E7C82E86A}"/>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42709022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9C452BD-44E9-4CCE-8672-7DF47E3B3FD8}"/>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6DDC18AB-F653-4F2B-83F4-6141F6F2C716}"/>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EBC9EF6-E411-42EA-B3AE-A7C3BEF125A1}"/>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2DD8BF6D-DF24-4173-B00B-4121C47823F5}"/>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93D88851-DFAF-4597-95C4-2D3D3A15D75D}"/>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74327370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61223D9-69FD-4844-8E3B-456D0FDB3281}"/>
              </a:ext>
            </a:extLst>
          </p:cNvPr>
          <p:cNvSpPr>
            <a:spLocks noGrp="1"/>
          </p:cNvSpPr>
          <p:nvPr>
            <p:ph type="title" orient="vert"/>
          </p:nvPr>
        </p:nvSpPr>
        <p:spPr>
          <a:xfrm>
            <a:off x="6543675" y="365125"/>
            <a:ext cx="1971675"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95AE8EF7-4C5E-4333-B1F9-C1717B96CFEB}"/>
              </a:ext>
            </a:extLst>
          </p:cNvPr>
          <p:cNvSpPr>
            <a:spLocks noGrp="1"/>
          </p:cNvSpPr>
          <p:nvPr>
            <p:ph type="body" orient="vert" idx="1"/>
          </p:nvPr>
        </p:nvSpPr>
        <p:spPr>
          <a:xfrm>
            <a:off x="628650" y="365125"/>
            <a:ext cx="5800725"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2B55B45-C226-4972-9AC4-D923765D5F35}"/>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C84C35FD-C4C4-467D-8452-53DF7FC8C0DA}"/>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E86D000F-76B1-4033-95DB-8E5A907B2DC7}"/>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60867406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A696B1-3B1A-473E-B6B0-E6BF063F13B6}"/>
              </a:ext>
            </a:extLst>
          </p:cNvPr>
          <p:cNvSpPr>
            <a:spLocks noGrp="1"/>
          </p:cNvSpPr>
          <p:nvPr>
            <p:ph type="ctrTitle"/>
          </p:nvPr>
        </p:nvSpPr>
        <p:spPr>
          <a:xfrm>
            <a:off x="1143000" y="1122363"/>
            <a:ext cx="6858000" cy="2387600"/>
          </a:xfrm>
        </p:spPr>
        <p:txBody>
          <a:bodyPr anchor="b"/>
          <a:lstStyle>
            <a:lvl1pPr algn="ctr">
              <a:defRPr sz="4500"/>
            </a:lvl1pPr>
          </a:lstStyle>
          <a:p>
            <a:r>
              <a:rPr lang="fr-FR"/>
              <a:t>Modifiez le style du titre</a:t>
            </a:r>
          </a:p>
        </p:txBody>
      </p:sp>
      <p:sp>
        <p:nvSpPr>
          <p:cNvPr id="3" name="Sous-titre 2">
            <a:extLst>
              <a:ext uri="{FF2B5EF4-FFF2-40B4-BE49-F238E27FC236}">
                <a16:creationId xmlns:a16="http://schemas.microsoft.com/office/drawing/2014/main" id="{83D3CA45-1729-4D26-A3D9-5EC22DD2DC64}"/>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E5C2D98-0406-4DDE-BB7E-434A3D2805A1}"/>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7D63CD9E-1FE0-465F-98E4-6544BEFBC465}"/>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E420ECA9-AE14-412E-B738-E8E15C5BDCA1}"/>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23658935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B58401-2DF7-4817-B62C-DA23A75234C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AA01CDF-A3D1-4F79-949F-9CF9A90A8BB4}"/>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B988F70-D48F-4603-A85B-3EF7EF2584F6}"/>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F29D2FF2-2001-484C-BE6B-264895F5049D}"/>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69F18B7E-B8D3-4705-B682-6A0352026508}"/>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82266396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64EE9B-B301-453C-9FF0-803248419F4E}"/>
              </a:ext>
            </a:extLst>
          </p:cNvPr>
          <p:cNvSpPr>
            <a:spLocks noGrp="1"/>
          </p:cNvSpPr>
          <p:nvPr>
            <p:ph type="title"/>
          </p:nvPr>
        </p:nvSpPr>
        <p:spPr>
          <a:xfrm>
            <a:off x="623888" y="1709739"/>
            <a:ext cx="7886700" cy="2852737"/>
          </a:xfrm>
        </p:spPr>
        <p:txBody>
          <a:bodyPr anchor="b"/>
          <a:lstStyle>
            <a:lvl1pPr>
              <a:defRPr sz="4500"/>
            </a:lvl1pPr>
          </a:lstStyle>
          <a:p>
            <a:r>
              <a:rPr lang="fr-FR"/>
              <a:t>Modifiez le style du titre</a:t>
            </a:r>
          </a:p>
        </p:txBody>
      </p:sp>
      <p:sp>
        <p:nvSpPr>
          <p:cNvPr id="3" name="Espace réservé du texte 2">
            <a:extLst>
              <a:ext uri="{FF2B5EF4-FFF2-40B4-BE49-F238E27FC236}">
                <a16:creationId xmlns:a16="http://schemas.microsoft.com/office/drawing/2014/main" id="{B2D31DC1-1520-43D1-80F5-66167D4CF764}"/>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C95B7E08-E995-48C5-8429-978CAD037C1E}"/>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DBB78D9C-1DD9-4D87-AC9E-5F343C4541A7}"/>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BFF78C29-FB27-46FB-B6EB-4EA60CE0C342}"/>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88507329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E49D0A-EFE0-4B9B-A3A9-373DC059FD6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E8B2136-077E-4583-B557-707227FEFA00}"/>
              </a:ext>
            </a:extLst>
          </p:cNvPr>
          <p:cNvSpPr>
            <a:spLocks noGrp="1"/>
          </p:cNvSpPr>
          <p:nvPr>
            <p:ph sz="half" idx="1"/>
          </p:nvPr>
        </p:nvSpPr>
        <p:spPr>
          <a:xfrm>
            <a:off x="6286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725B7AE2-AA34-4EA7-87A8-26844FE0A15C}"/>
              </a:ext>
            </a:extLst>
          </p:cNvPr>
          <p:cNvSpPr>
            <a:spLocks noGrp="1"/>
          </p:cNvSpPr>
          <p:nvPr>
            <p:ph sz="half" idx="2"/>
          </p:nvPr>
        </p:nvSpPr>
        <p:spPr>
          <a:xfrm>
            <a:off x="46291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3A875F7C-C5DC-4D07-A1ED-6D1B38928D9D}"/>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354D2E0B-F579-4CBF-9F34-13A692759F38}"/>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39E419B5-5A27-495E-9561-E4576D82CC6B}"/>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33289686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9A7A2D6-185F-44DC-89EE-349049667E36}"/>
              </a:ext>
            </a:extLst>
          </p:cNvPr>
          <p:cNvSpPr>
            <a:spLocks noGrp="1"/>
          </p:cNvSpPr>
          <p:nvPr>
            <p:ph type="title"/>
          </p:nvPr>
        </p:nvSpPr>
        <p:spPr>
          <a:xfrm>
            <a:off x="629841" y="365126"/>
            <a:ext cx="78867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9FB93215-30E2-4362-82CD-3BFCDE330E5C}"/>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2D74D508-34EC-4FAE-A145-7C3826497C16}"/>
              </a:ext>
            </a:extLst>
          </p:cNvPr>
          <p:cNvSpPr>
            <a:spLocks noGrp="1"/>
          </p:cNvSpPr>
          <p:nvPr>
            <p:ph sz="half" idx="2"/>
          </p:nvPr>
        </p:nvSpPr>
        <p:spPr>
          <a:xfrm>
            <a:off x="629842" y="2505075"/>
            <a:ext cx="3868340"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CAD2C026-41BD-48B6-9473-F00EBA0BA523}"/>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317E2E98-CD9E-4216-B4C8-FCFD8CFD40D4}"/>
              </a:ext>
            </a:extLst>
          </p:cNvPr>
          <p:cNvSpPr>
            <a:spLocks noGrp="1"/>
          </p:cNvSpPr>
          <p:nvPr>
            <p:ph sz="quarter" idx="4"/>
          </p:nvPr>
        </p:nvSpPr>
        <p:spPr>
          <a:xfrm>
            <a:off x="4629150" y="2505075"/>
            <a:ext cx="3887391"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FD2894EF-5689-4AB1-A7E5-42EE5956C2A8}"/>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8" name="Espace réservé du pied de page 7">
            <a:extLst>
              <a:ext uri="{FF2B5EF4-FFF2-40B4-BE49-F238E27FC236}">
                <a16:creationId xmlns:a16="http://schemas.microsoft.com/office/drawing/2014/main" id="{7537A1F2-418F-4D0E-A02E-EE93DBEFBD7E}"/>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9" name="Espace réservé du numéro de diapositive 8">
            <a:extLst>
              <a:ext uri="{FF2B5EF4-FFF2-40B4-BE49-F238E27FC236}">
                <a16:creationId xmlns:a16="http://schemas.microsoft.com/office/drawing/2014/main" id="{141575E9-AB99-4DE8-8C2C-9E652EFF07F0}"/>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33446627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171FBE-1E1A-4160-B273-432AD8C5D917}"/>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05FCA0F8-4F14-48BB-9449-7B5D86F506B4}"/>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4" name="Espace réservé du pied de page 3">
            <a:extLst>
              <a:ext uri="{FF2B5EF4-FFF2-40B4-BE49-F238E27FC236}">
                <a16:creationId xmlns:a16="http://schemas.microsoft.com/office/drawing/2014/main" id="{3A5CB8B8-5CBB-40BD-81F5-D4F1BB89DC79}"/>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5" name="Espace réservé du numéro de diapositive 4">
            <a:extLst>
              <a:ext uri="{FF2B5EF4-FFF2-40B4-BE49-F238E27FC236}">
                <a16:creationId xmlns:a16="http://schemas.microsoft.com/office/drawing/2014/main" id="{27764298-E3E5-41A1-84F3-A9F22262A7A7}"/>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255629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E49D0A-EFE0-4B9B-A3A9-373DC059FD6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E8B2136-077E-4583-B557-707227FEFA00}"/>
              </a:ext>
            </a:extLst>
          </p:cNvPr>
          <p:cNvSpPr>
            <a:spLocks noGrp="1"/>
          </p:cNvSpPr>
          <p:nvPr>
            <p:ph sz="half" idx="1"/>
          </p:nvPr>
        </p:nvSpPr>
        <p:spPr>
          <a:xfrm>
            <a:off x="6286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725B7AE2-AA34-4EA7-87A8-26844FE0A15C}"/>
              </a:ext>
            </a:extLst>
          </p:cNvPr>
          <p:cNvSpPr>
            <a:spLocks noGrp="1"/>
          </p:cNvSpPr>
          <p:nvPr>
            <p:ph sz="half" idx="2"/>
          </p:nvPr>
        </p:nvSpPr>
        <p:spPr>
          <a:xfrm>
            <a:off x="46291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3A875F7C-C5DC-4D07-A1ED-6D1B38928D9D}"/>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354D2E0B-F579-4CBF-9F34-13A692759F38}"/>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39E419B5-5A27-495E-9561-E4576D82CC6B}"/>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06851117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1D4B9D3-AD05-4AAE-AFA0-5E92A92ABBF2}"/>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3" name="Espace réservé du pied de page 2">
            <a:extLst>
              <a:ext uri="{FF2B5EF4-FFF2-40B4-BE49-F238E27FC236}">
                <a16:creationId xmlns:a16="http://schemas.microsoft.com/office/drawing/2014/main" id="{2945D6A5-A506-4B96-ABA0-EE0FE36CB897}"/>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4" name="Espace réservé du numéro de diapositive 3">
            <a:extLst>
              <a:ext uri="{FF2B5EF4-FFF2-40B4-BE49-F238E27FC236}">
                <a16:creationId xmlns:a16="http://schemas.microsoft.com/office/drawing/2014/main" id="{B5EF1109-4FCD-44B8-83BC-59B86FE37BDD}"/>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5355132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AD0067-4410-49FA-8E9E-0CD7397F29E5}"/>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du contenu 2">
            <a:extLst>
              <a:ext uri="{FF2B5EF4-FFF2-40B4-BE49-F238E27FC236}">
                <a16:creationId xmlns:a16="http://schemas.microsoft.com/office/drawing/2014/main" id="{1B92992F-FECC-4AD5-BADA-6F2A2F14A6AD}"/>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C1EF234D-BC73-4913-A817-E03ED43843B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4181C09-E9CC-4912-A447-F549ADD29CBF}"/>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FB43D843-A099-4190-B262-B10797C05D22}"/>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8B67C66E-27DA-434E-A38B-67336988CB4C}"/>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05130806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35363DC-D0A9-4D6B-998C-A359291B8DEB}"/>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pour une image  2">
            <a:extLst>
              <a:ext uri="{FF2B5EF4-FFF2-40B4-BE49-F238E27FC236}">
                <a16:creationId xmlns:a16="http://schemas.microsoft.com/office/drawing/2014/main" id="{AAB91348-FAF1-41AE-A987-EFDC9E992964}"/>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fr-FR"/>
          </a:p>
        </p:txBody>
      </p:sp>
      <p:sp>
        <p:nvSpPr>
          <p:cNvPr id="4" name="Espace réservé du texte 3">
            <a:extLst>
              <a:ext uri="{FF2B5EF4-FFF2-40B4-BE49-F238E27FC236}">
                <a16:creationId xmlns:a16="http://schemas.microsoft.com/office/drawing/2014/main" id="{7E1F8A5F-E561-4113-8B3E-7778F2E629F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4C36639-82BE-4006-B797-C207CB230710}"/>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FD702234-D8D1-46EC-B2F7-13E22D5603F8}"/>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51A6388A-9991-4E0D-8230-978E7C82E86A}"/>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61829025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9C452BD-44E9-4CCE-8672-7DF47E3B3FD8}"/>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6DDC18AB-F653-4F2B-83F4-6141F6F2C716}"/>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EBC9EF6-E411-42EA-B3AE-A7C3BEF125A1}"/>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2DD8BF6D-DF24-4173-B00B-4121C47823F5}"/>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93D88851-DFAF-4597-95C4-2D3D3A15D75D}"/>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18350203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61223D9-69FD-4844-8E3B-456D0FDB3281}"/>
              </a:ext>
            </a:extLst>
          </p:cNvPr>
          <p:cNvSpPr>
            <a:spLocks noGrp="1"/>
          </p:cNvSpPr>
          <p:nvPr>
            <p:ph type="title" orient="vert"/>
          </p:nvPr>
        </p:nvSpPr>
        <p:spPr>
          <a:xfrm>
            <a:off x="6543675" y="365125"/>
            <a:ext cx="1971675"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95AE8EF7-4C5E-4333-B1F9-C1717B96CFEB}"/>
              </a:ext>
            </a:extLst>
          </p:cNvPr>
          <p:cNvSpPr>
            <a:spLocks noGrp="1"/>
          </p:cNvSpPr>
          <p:nvPr>
            <p:ph type="body" orient="vert" idx="1"/>
          </p:nvPr>
        </p:nvSpPr>
        <p:spPr>
          <a:xfrm>
            <a:off x="628650" y="365125"/>
            <a:ext cx="5800725"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2B55B45-C226-4972-9AC4-D923765D5F35}"/>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C84C35FD-C4C4-467D-8452-53DF7FC8C0DA}"/>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E86D000F-76B1-4033-95DB-8E5A907B2DC7}"/>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02749699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A696B1-3B1A-473E-B6B0-E6BF063F13B6}"/>
              </a:ext>
            </a:extLst>
          </p:cNvPr>
          <p:cNvSpPr>
            <a:spLocks noGrp="1"/>
          </p:cNvSpPr>
          <p:nvPr>
            <p:ph type="ctrTitle"/>
          </p:nvPr>
        </p:nvSpPr>
        <p:spPr>
          <a:xfrm>
            <a:off x="1143000" y="1122363"/>
            <a:ext cx="6858000" cy="2387600"/>
          </a:xfrm>
        </p:spPr>
        <p:txBody>
          <a:bodyPr anchor="b"/>
          <a:lstStyle>
            <a:lvl1pPr algn="ctr">
              <a:defRPr sz="4500"/>
            </a:lvl1pPr>
          </a:lstStyle>
          <a:p>
            <a:r>
              <a:rPr lang="fr-FR"/>
              <a:t>Modifiez le style du titre</a:t>
            </a:r>
          </a:p>
        </p:txBody>
      </p:sp>
      <p:sp>
        <p:nvSpPr>
          <p:cNvPr id="3" name="Sous-titre 2">
            <a:extLst>
              <a:ext uri="{FF2B5EF4-FFF2-40B4-BE49-F238E27FC236}">
                <a16:creationId xmlns:a16="http://schemas.microsoft.com/office/drawing/2014/main" id="{83D3CA45-1729-4D26-A3D9-5EC22DD2DC64}"/>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E5C2D98-0406-4DDE-BB7E-434A3D2805A1}"/>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7D63CD9E-1FE0-465F-98E4-6544BEFBC465}"/>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E420ECA9-AE14-412E-B738-E8E15C5BDCA1}"/>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44460122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B58401-2DF7-4817-B62C-DA23A75234C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AA01CDF-A3D1-4F79-949F-9CF9A90A8BB4}"/>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B988F70-D48F-4603-A85B-3EF7EF2584F6}"/>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F29D2FF2-2001-484C-BE6B-264895F5049D}"/>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69F18B7E-B8D3-4705-B682-6A0352026508}"/>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95442768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64EE9B-B301-453C-9FF0-803248419F4E}"/>
              </a:ext>
            </a:extLst>
          </p:cNvPr>
          <p:cNvSpPr>
            <a:spLocks noGrp="1"/>
          </p:cNvSpPr>
          <p:nvPr>
            <p:ph type="title"/>
          </p:nvPr>
        </p:nvSpPr>
        <p:spPr>
          <a:xfrm>
            <a:off x="623888" y="1709739"/>
            <a:ext cx="7886700" cy="2852737"/>
          </a:xfrm>
        </p:spPr>
        <p:txBody>
          <a:bodyPr anchor="b"/>
          <a:lstStyle>
            <a:lvl1pPr>
              <a:defRPr sz="4500"/>
            </a:lvl1pPr>
          </a:lstStyle>
          <a:p>
            <a:r>
              <a:rPr lang="fr-FR"/>
              <a:t>Modifiez le style du titre</a:t>
            </a:r>
          </a:p>
        </p:txBody>
      </p:sp>
      <p:sp>
        <p:nvSpPr>
          <p:cNvPr id="3" name="Espace réservé du texte 2">
            <a:extLst>
              <a:ext uri="{FF2B5EF4-FFF2-40B4-BE49-F238E27FC236}">
                <a16:creationId xmlns:a16="http://schemas.microsoft.com/office/drawing/2014/main" id="{B2D31DC1-1520-43D1-80F5-66167D4CF764}"/>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C95B7E08-E995-48C5-8429-978CAD037C1E}"/>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DBB78D9C-1DD9-4D87-AC9E-5F343C4541A7}"/>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BFF78C29-FB27-46FB-B6EB-4EA60CE0C342}"/>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70625038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E49D0A-EFE0-4B9B-A3A9-373DC059FD6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E8B2136-077E-4583-B557-707227FEFA00}"/>
              </a:ext>
            </a:extLst>
          </p:cNvPr>
          <p:cNvSpPr>
            <a:spLocks noGrp="1"/>
          </p:cNvSpPr>
          <p:nvPr>
            <p:ph sz="half" idx="1"/>
          </p:nvPr>
        </p:nvSpPr>
        <p:spPr>
          <a:xfrm>
            <a:off x="6286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725B7AE2-AA34-4EA7-87A8-26844FE0A15C}"/>
              </a:ext>
            </a:extLst>
          </p:cNvPr>
          <p:cNvSpPr>
            <a:spLocks noGrp="1"/>
          </p:cNvSpPr>
          <p:nvPr>
            <p:ph sz="half" idx="2"/>
          </p:nvPr>
        </p:nvSpPr>
        <p:spPr>
          <a:xfrm>
            <a:off x="46291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3A875F7C-C5DC-4D07-A1ED-6D1B38928D9D}"/>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354D2E0B-F579-4CBF-9F34-13A692759F38}"/>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39E419B5-5A27-495E-9561-E4576D82CC6B}"/>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60670971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9A7A2D6-185F-44DC-89EE-349049667E36}"/>
              </a:ext>
            </a:extLst>
          </p:cNvPr>
          <p:cNvSpPr>
            <a:spLocks noGrp="1"/>
          </p:cNvSpPr>
          <p:nvPr>
            <p:ph type="title"/>
          </p:nvPr>
        </p:nvSpPr>
        <p:spPr>
          <a:xfrm>
            <a:off x="629841" y="365126"/>
            <a:ext cx="78867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9FB93215-30E2-4362-82CD-3BFCDE330E5C}"/>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2D74D508-34EC-4FAE-A145-7C3826497C16}"/>
              </a:ext>
            </a:extLst>
          </p:cNvPr>
          <p:cNvSpPr>
            <a:spLocks noGrp="1"/>
          </p:cNvSpPr>
          <p:nvPr>
            <p:ph sz="half" idx="2"/>
          </p:nvPr>
        </p:nvSpPr>
        <p:spPr>
          <a:xfrm>
            <a:off x="629842" y="2505075"/>
            <a:ext cx="3868340"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CAD2C026-41BD-48B6-9473-F00EBA0BA523}"/>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317E2E98-CD9E-4216-B4C8-FCFD8CFD40D4}"/>
              </a:ext>
            </a:extLst>
          </p:cNvPr>
          <p:cNvSpPr>
            <a:spLocks noGrp="1"/>
          </p:cNvSpPr>
          <p:nvPr>
            <p:ph sz="quarter" idx="4"/>
          </p:nvPr>
        </p:nvSpPr>
        <p:spPr>
          <a:xfrm>
            <a:off x="4629150" y="2505075"/>
            <a:ext cx="3887391"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FD2894EF-5689-4AB1-A7E5-42EE5956C2A8}"/>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8" name="Espace réservé du pied de page 7">
            <a:extLst>
              <a:ext uri="{FF2B5EF4-FFF2-40B4-BE49-F238E27FC236}">
                <a16:creationId xmlns:a16="http://schemas.microsoft.com/office/drawing/2014/main" id="{7537A1F2-418F-4D0E-A02E-EE93DBEFBD7E}"/>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9" name="Espace réservé du numéro de diapositive 8">
            <a:extLst>
              <a:ext uri="{FF2B5EF4-FFF2-40B4-BE49-F238E27FC236}">
                <a16:creationId xmlns:a16="http://schemas.microsoft.com/office/drawing/2014/main" id="{141575E9-AB99-4DE8-8C2C-9E652EFF07F0}"/>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7309904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9A7A2D6-185F-44DC-89EE-349049667E36}"/>
              </a:ext>
            </a:extLst>
          </p:cNvPr>
          <p:cNvSpPr>
            <a:spLocks noGrp="1"/>
          </p:cNvSpPr>
          <p:nvPr>
            <p:ph type="title"/>
          </p:nvPr>
        </p:nvSpPr>
        <p:spPr>
          <a:xfrm>
            <a:off x="629841" y="365126"/>
            <a:ext cx="78867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9FB93215-30E2-4362-82CD-3BFCDE330E5C}"/>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2D74D508-34EC-4FAE-A145-7C3826497C16}"/>
              </a:ext>
            </a:extLst>
          </p:cNvPr>
          <p:cNvSpPr>
            <a:spLocks noGrp="1"/>
          </p:cNvSpPr>
          <p:nvPr>
            <p:ph sz="half" idx="2"/>
          </p:nvPr>
        </p:nvSpPr>
        <p:spPr>
          <a:xfrm>
            <a:off x="629842" y="2505075"/>
            <a:ext cx="3868340"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CAD2C026-41BD-48B6-9473-F00EBA0BA523}"/>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317E2E98-CD9E-4216-B4C8-FCFD8CFD40D4}"/>
              </a:ext>
            </a:extLst>
          </p:cNvPr>
          <p:cNvSpPr>
            <a:spLocks noGrp="1"/>
          </p:cNvSpPr>
          <p:nvPr>
            <p:ph sz="quarter" idx="4"/>
          </p:nvPr>
        </p:nvSpPr>
        <p:spPr>
          <a:xfrm>
            <a:off x="4629150" y="2505075"/>
            <a:ext cx="3887391"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FD2894EF-5689-4AB1-A7E5-42EE5956C2A8}"/>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8" name="Espace réservé du pied de page 7">
            <a:extLst>
              <a:ext uri="{FF2B5EF4-FFF2-40B4-BE49-F238E27FC236}">
                <a16:creationId xmlns:a16="http://schemas.microsoft.com/office/drawing/2014/main" id="{7537A1F2-418F-4D0E-A02E-EE93DBEFBD7E}"/>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9" name="Espace réservé du numéro de diapositive 8">
            <a:extLst>
              <a:ext uri="{FF2B5EF4-FFF2-40B4-BE49-F238E27FC236}">
                <a16:creationId xmlns:a16="http://schemas.microsoft.com/office/drawing/2014/main" id="{141575E9-AB99-4DE8-8C2C-9E652EFF07F0}"/>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55545013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171FBE-1E1A-4160-B273-432AD8C5D917}"/>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05FCA0F8-4F14-48BB-9449-7B5D86F506B4}"/>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4" name="Espace réservé du pied de page 3">
            <a:extLst>
              <a:ext uri="{FF2B5EF4-FFF2-40B4-BE49-F238E27FC236}">
                <a16:creationId xmlns:a16="http://schemas.microsoft.com/office/drawing/2014/main" id="{3A5CB8B8-5CBB-40BD-81F5-D4F1BB89DC79}"/>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5" name="Espace réservé du numéro de diapositive 4">
            <a:extLst>
              <a:ext uri="{FF2B5EF4-FFF2-40B4-BE49-F238E27FC236}">
                <a16:creationId xmlns:a16="http://schemas.microsoft.com/office/drawing/2014/main" id="{27764298-E3E5-41A1-84F3-A9F22262A7A7}"/>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419071765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1D4B9D3-AD05-4AAE-AFA0-5E92A92ABBF2}"/>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3" name="Espace réservé du pied de page 2">
            <a:extLst>
              <a:ext uri="{FF2B5EF4-FFF2-40B4-BE49-F238E27FC236}">
                <a16:creationId xmlns:a16="http://schemas.microsoft.com/office/drawing/2014/main" id="{2945D6A5-A506-4B96-ABA0-EE0FE36CB897}"/>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4" name="Espace réservé du numéro de diapositive 3">
            <a:extLst>
              <a:ext uri="{FF2B5EF4-FFF2-40B4-BE49-F238E27FC236}">
                <a16:creationId xmlns:a16="http://schemas.microsoft.com/office/drawing/2014/main" id="{B5EF1109-4FCD-44B8-83BC-59B86FE37BDD}"/>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97769982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AD0067-4410-49FA-8E9E-0CD7397F29E5}"/>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du contenu 2">
            <a:extLst>
              <a:ext uri="{FF2B5EF4-FFF2-40B4-BE49-F238E27FC236}">
                <a16:creationId xmlns:a16="http://schemas.microsoft.com/office/drawing/2014/main" id="{1B92992F-FECC-4AD5-BADA-6F2A2F14A6AD}"/>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C1EF234D-BC73-4913-A817-E03ED43843B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4181C09-E9CC-4912-A447-F549ADD29CBF}"/>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FB43D843-A099-4190-B262-B10797C05D22}"/>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8B67C66E-27DA-434E-A38B-67336988CB4C}"/>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06279787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35363DC-D0A9-4D6B-998C-A359291B8DEB}"/>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pour une image  2">
            <a:extLst>
              <a:ext uri="{FF2B5EF4-FFF2-40B4-BE49-F238E27FC236}">
                <a16:creationId xmlns:a16="http://schemas.microsoft.com/office/drawing/2014/main" id="{AAB91348-FAF1-41AE-A987-EFDC9E992964}"/>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fr-FR"/>
          </a:p>
        </p:txBody>
      </p:sp>
      <p:sp>
        <p:nvSpPr>
          <p:cNvPr id="4" name="Espace réservé du texte 3">
            <a:extLst>
              <a:ext uri="{FF2B5EF4-FFF2-40B4-BE49-F238E27FC236}">
                <a16:creationId xmlns:a16="http://schemas.microsoft.com/office/drawing/2014/main" id="{7E1F8A5F-E561-4113-8B3E-7778F2E629F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4C36639-82BE-4006-B797-C207CB230710}"/>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FD702234-D8D1-46EC-B2F7-13E22D5603F8}"/>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51A6388A-9991-4E0D-8230-978E7C82E86A}"/>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04786792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9C452BD-44E9-4CCE-8672-7DF47E3B3FD8}"/>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6DDC18AB-F653-4F2B-83F4-6141F6F2C716}"/>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EBC9EF6-E411-42EA-B3AE-A7C3BEF125A1}"/>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2DD8BF6D-DF24-4173-B00B-4121C47823F5}"/>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93D88851-DFAF-4597-95C4-2D3D3A15D75D}"/>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26083511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61223D9-69FD-4844-8E3B-456D0FDB3281}"/>
              </a:ext>
            </a:extLst>
          </p:cNvPr>
          <p:cNvSpPr>
            <a:spLocks noGrp="1"/>
          </p:cNvSpPr>
          <p:nvPr>
            <p:ph type="title" orient="vert"/>
          </p:nvPr>
        </p:nvSpPr>
        <p:spPr>
          <a:xfrm>
            <a:off x="6543675" y="365125"/>
            <a:ext cx="1971675"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95AE8EF7-4C5E-4333-B1F9-C1717B96CFEB}"/>
              </a:ext>
            </a:extLst>
          </p:cNvPr>
          <p:cNvSpPr>
            <a:spLocks noGrp="1"/>
          </p:cNvSpPr>
          <p:nvPr>
            <p:ph type="body" orient="vert" idx="1"/>
          </p:nvPr>
        </p:nvSpPr>
        <p:spPr>
          <a:xfrm>
            <a:off x="628650" y="365125"/>
            <a:ext cx="5800725"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2B55B45-C226-4972-9AC4-D923765D5F35}"/>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C84C35FD-C4C4-467D-8452-53DF7FC8C0DA}"/>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E86D000F-76B1-4033-95DB-8E5A907B2DC7}"/>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470205315"/>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A696B1-3B1A-473E-B6B0-E6BF063F13B6}"/>
              </a:ext>
            </a:extLst>
          </p:cNvPr>
          <p:cNvSpPr>
            <a:spLocks noGrp="1"/>
          </p:cNvSpPr>
          <p:nvPr>
            <p:ph type="ctrTitle"/>
          </p:nvPr>
        </p:nvSpPr>
        <p:spPr>
          <a:xfrm>
            <a:off x="1143000" y="1122363"/>
            <a:ext cx="6858000" cy="2387600"/>
          </a:xfrm>
        </p:spPr>
        <p:txBody>
          <a:bodyPr anchor="b"/>
          <a:lstStyle>
            <a:lvl1pPr algn="ctr">
              <a:defRPr sz="4500"/>
            </a:lvl1pPr>
          </a:lstStyle>
          <a:p>
            <a:r>
              <a:rPr lang="fr-FR"/>
              <a:t>Modifiez le style du titre</a:t>
            </a:r>
          </a:p>
        </p:txBody>
      </p:sp>
      <p:sp>
        <p:nvSpPr>
          <p:cNvPr id="3" name="Sous-titre 2">
            <a:extLst>
              <a:ext uri="{FF2B5EF4-FFF2-40B4-BE49-F238E27FC236}">
                <a16:creationId xmlns:a16="http://schemas.microsoft.com/office/drawing/2014/main" id="{83D3CA45-1729-4D26-A3D9-5EC22DD2DC64}"/>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E5C2D98-0406-4DDE-BB7E-434A3D2805A1}"/>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7D63CD9E-1FE0-465F-98E4-6544BEFBC465}"/>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E420ECA9-AE14-412E-B738-E8E15C5BDCA1}"/>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4020580337"/>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B58401-2DF7-4817-B62C-DA23A75234C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AA01CDF-A3D1-4F79-949F-9CF9A90A8BB4}"/>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B988F70-D48F-4603-A85B-3EF7EF2584F6}"/>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F29D2FF2-2001-484C-BE6B-264895F5049D}"/>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69F18B7E-B8D3-4705-B682-6A0352026508}"/>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778615824"/>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64EE9B-B301-453C-9FF0-803248419F4E}"/>
              </a:ext>
            </a:extLst>
          </p:cNvPr>
          <p:cNvSpPr>
            <a:spLocks noGrp="1"/>
          </p:cNvSpPr>
          <p:nvPr>
            <p:ph type="title"/>
          </p:nvPr>
        </p:nvSpPr>
        <p:spPr>
          <a:xfrm>
            <a:off x="623888" y="1709739"/>
            <a:ext cx="7886700" cy="2852737"/>
          </a:xfrm>
        </p:spPr>
        <p:txBody>
          <a:bodyPr anchor="b"/>
          <a:lstStyle>
            <a:lvl1pPr>
              <a:defRPr sz="4500"/>
            </a:lvl1pPr>
          </a:lstStyle>
          <a:p>
            <a:r>
              <a:rPr lang="fr-FR"/>
              <a:t>Modifiez le style du titre</a:t>
            </a:r>
          </a:p>
        </p:txBody>
      </p:sp>
      <p:sp>
        <p:nvSpPr>
          <p:cNvPr id="3" name="Espace réservé du texte 2">
            <a:extLst>
              <a:ext uri="{FF2B5EF4-FFF2-40B4-BE49-F238E27FC236}">
                <a16:creationId xmlns:a16="http://schemas.microsoft.com/office/drawing/2014/main" id="{B2D31DC1-1520-43D1-80F5-66167D4CF764}"/>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C95B7E08-E995-48C5-8429-978CAD037C1E}"/>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DBB78D9C-1DD9-4D87-AC9E-5F343C4541A7}"/>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BFF78C29-FB27-46FB-B6EB-4EA60CE0C342}"/>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609916348"/>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E49D0A-EFE0-4B9B-A3A9-373DC059FD6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E8B2136-077E-4583-B557-707227FEFA00}"/>
              </a:ext>
            </a:extLst>
          </p:cNvPr>
          <p:cNvSpPr>
            <a:spLocks noGrp="1"/>
          </p:cNvSpPr>
          <p:nvPr>
            <p:ph sz="half" idx="1"/>
          </p:nvPr>
        </p:nvSpPr>
        <p:spPr>
          <a:xfrm>
            <a:off x="6286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725B7AE2-AA34-4EA7-87A8-26844FE0A15C}"/>
              </a:ext>
            </a:extLst>
          </p:cNvPr>
          <p:cNvSpPr>
            <a:spLocks noGrp="1"/>
          </p:cNvSpPr>
          <p:nvPr>
            <p:ph sz="half" idx="2"/>
          </p:nvPr>
        </p:nvSpPr>
        <p:spPr>
          <a:xfrm>
            <a:off x="46291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3A875F7C-C5DC-4D07-A1ED-6D1B38928D9D}"/>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354D2E0B-F579-4CBF-9F34-13A692759F38}"/>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39E419B5-5A27-495E-9561-E4576D82CC6B}"/>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4106754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171FBE-1E1A-4160-B273-432AD8C5D917}"/>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05FCA0F8-4F14-48BB-9449-7B5D86F506B4}"/>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4" name="Espace réservé du pied de page 3">
            <a:extLst>
              <a:ext uri="{FF2B5EF4-FFF2-40B4-BE49-F238E27FC236}">
                <a16:creationId xmlns:a16="http://schemas.microsoft.com/office/drawing/2014/main" id="{3A5CB8B8-5CBB-40BD-81F5-D4F1BB89DC79}"/>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5" name="Espace réservé du numéro de diapositive 4">
            <a:extLst>
              <a:ext uri="{FF2B5EF4-FFF2-40B4-BE49-F238E27FC236}">
                <a16:creationId xmlns:a16="http://schemas.microsoft.com/office/drawing/2014/main" id="{27764298-E3E5-41A1-84F3-A9F22262A7A7}"/>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85015978"/>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9A7A2D6-185F-44DC-89EE-349049667E36}"/>
              </a:ext>
            </a:extLst>
          </p:cNvPr>
          <p:cNvSpPr>
            <a:spLocks noGrp="1"/>
          </p:cNvSpPr>
          <p:nvPr>
            <p:ph type="title"/>
          </p:nvPr>
        </p:nvSpPr>
        <p:spPr>
          <a:xfrm>
            <a:off x="629841" y="365126"/>
            <a:ext cx="78867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9FB93215-30E2-4362-82CD-3BFCDE330E5C}"/>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2D74D508-34EC-4FAE-A145-7C3826497C16}"/>
              </a:ext>
            </a:extLst>
          </p:cNvPr>
          <p:cNvSpPr>
            <a:spLocks noGrp="1"/>
          </p:cNvSpPr>
          <p:nvPr>
            <p:ph sz="half" idx="2"/>
          </p:nvPr>
        </p:nvSpPr>
        <p:spPr>
          <a:xfrm>
            <a:off x="629842" y="2505075"/>
            <a:ext cx="3868340"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CAD2C026-41BD-48B6-9473-F00EBA0BA523}"/>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317E2E98-CD9E-4216-B4C8-FCFD8CFD40D4}"/>
              </a:ext>
            </a:extLst>
          </p:cNvPr>
          <p:cNvSpPr>
            <a:spLocks noGrp="1"/>
          </p:cNvSpPr>
          <p:nvPr>
            <p:ph sz="quarter" idx="4"/>
          </p:nvPr>
        </p:nvSpPr>
        <p:spPr>
          <a:xfrm>
            <a:off x="4629150" y="2505075"/>
            <a:ext cx="3887391"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FD2894EF-5689-4AB1-A7E5-42EE5956C2A8}"/>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8" name="Espace réservé du pied de page 7">
            <a:extLst>
              <a:ext uri="{FF2B5EF4-FFF2-40B4-BE49-F238E27FC236}">
                <a16:creationId xmlns:a16="http://schemas.microsoft.com/office/drawing/2014/main" id="{7537A1F2-418F-4D0E-A02E-EE93DBEFBD7E}"/>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9" name="Espace réservé du numéro de diapositive 8">
            <a:extLst>
              <a:ext uri="{FF2B5EF4-FFF2-40B4-BE49-F238E27FC236}">
                <a16:creationId xmlns:a16="http://schemas.microsoft.com/office/drawing/2014/main" id="{141575E9-AB99-4DE8-8C2C-9E652EFF07F0}"/>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9233707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171FBE-1E1A-4160-B273-432AD8C5D917}"/>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05FCA0F8-4F14-48BB-9449-7B5D86F506B4}"/>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4" name="Espace réservé du pied de page 3">
            <a:extLst>
              <a:ext uri="{FF2B5EF4-FFF2-40B4-BE49-F238E27FC236}">
                <a16:creationId xmlns:a16="http://schemas.microsoft.com/office/drawing/2014/main" id="{3A5CB8B8-5CBB-40BD-81F5-D4F1BB89DC79}"/>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5" name="Espace réservé du numéro de diapositive 4">
            <a:extLst>
              <a:ext uri="{FF2B5EF4-FFF2-40B4-BE49-F238E27FC236}">
                <a16:creationId xmlns:a16="http://schemas.microsoft.com/office/drawing/2014/main" id="{27764298-E3E5-41A1-84F3-A9F22262A7A7}"/>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392451677"/>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1D4B9D3-AD05-4AAE-AFA0-5E92A92ABBF2}"/>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3" name="Espace réservé du pied de page 2">
            <a:extLst>
              <a:ext uri="{FF2B5EF4-FFF2-40B4-BE49-F238E27FC236}">
                <a16:creationId xmlns:a16="http://schemas.microsoft.com/office/drawing/2014/main" id="{2945D6A5-A506-4B96-ABA0-EE0FE36CB897}"/>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4" name="Espace réservé du numéro de diapositive 3">
            <a:extLst>
              <a:ext uri="{FF2B5EF4-FFF2-40B4-BE49-F238E27FC236}">
                <a16:creationId xmlns:a16="http://schemas.microsoft.com/office/drawing/2014/main" id="{B5EF1109-4FCD-44B8-83BC-59B86FE37BDD}"/>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30800708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AD0067-4410-49FA-8E9E-0CD7397F29E5}"/>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du contenu 2">
            <a:extLst>
              <a:ext uri="{FF2B5EF4-FFF2-40B4-BE49-F238E27FC236}">
                <a16:creationId xmlns:a16="http://schemas.microsoft.com/office/drawing/2014/main" id="{1B92992F-FECC-4AD5-BADA-6F2A2F14A6AD}"/>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C1EF234D-BC73-4913-A817-E03ED43843B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4181C09-E9CC-4912-A447-F549ADD29CBF}"/>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FB43D843-A099-4190-B262-B10797C05D22}"/>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8B67C66E-27DA-434E-A38B-67336988CB4C}"/>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2306850"/>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35363DC-D0A9-4D6B-998C-A359291B8DEB}"/>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pour une image  2">
            <a:extLst>
              <a:ext uri="{FF2B5EF4-FFF2-40B4-BE49-F238E27FC236}">
                <a16:creationId xmlns:a16="http://schemas.microsoft.com/office/drawing/2014/main" id="{AAB91348-FAF1-41AE-A987-EFDC9E992964}"/>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fr-FR"/>
          </a:p>
        </p:txBody>
      </p:sp>
      <p:sp>
        <p:nvSpPr>
          <p:cNvPr id="4" name="Espace réservé du texte 3">
            <a:extLst>
              <a:ext uri="{FF2B5EF4-FFF2-40B4-BE49-F238E27FC236}">
                <a16:creationId xmlns:a16="http://schemas.microsoft.com/office/drawing/2014/main" id="{7E1F8A5F-E561-4113-8B3E-7778F2E629F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4C36639-82BE-4006-B797-C207CB230710}"/>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FD702234-D8D1-46EC-B2F7-13E22D5603F8}"/>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51A6388A-9991-4E0D-8230-978E7C82E86A}"/>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033221068"/>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9C452BD-44E9-4CCE-8672-7DF47E3B3FD8}"/>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6DDC18AB-F653-4F2B-83F4-6141F6F2C716}"/>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EBC9EF6-E411-42EA-B3AE-A7C3BEF125A1}"/>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2DD8BF6D-DF24-4173-B00B-4121C47823F5}"/>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93D88851-DFAF-4597-95C4-2D3D3A15D75D}"/>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450837820"/>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61223D9-69FD-4844-8E3B-456D0FDB3281}"/>
              </a:ext>
            </a:extLst>
          </p:cNvPr>
          <p:cNvSpPr>
            <a:spLocks noGrp="1"/>
          </p:cNvSpPr>
          <p:nvPr>
            <p:ph type="title" orient="vert"/>
          </p:nvPr>
        </p:nvSpPr>
        <p:spPr>
          <a:xfrm>
            <a:off x="6543675" y="365125"/>
            <a:ext cx="1971675"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95AE8EF7-4C5E-4333-B1F9-C1717B96CFEB}"/>
              </a:ext>
            </a:extLst>
          </p:cNvPr>
          <p:cNvSpPr>
            <a:spLocks noGrp="1"/>
          </p:cNvSpPr>
          <p:nvPr>
            <p:ph type="body" orient="vert" idx="1"/>
          </p:nvPr>
        </p:nvSpPr>
        <p:spPr>
          <a:xfrm>
            <a:off x="628650" y="365125"/>
            <a:ext cx="5800725"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2B55B45-C226-4972-9AC4-D923765D5F35}"/>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C84C35FD-C4C4-467D-8452-53DF7FC8C0DA}"/>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E86D000F-76B1-4033-95DB-8E5A907B2DC7}"/>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618039604"/>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A696B1-3B1A-473E-B6B0-E6BF063F13B6}"/>
              </a:ext>
            </a:extLst>
          </p:cNvPr>
          <p:cNvSpPr>
            <a:spLocks noGrp="1"/>
          </p:cNvSpPr>
          <p:nvPr>
            <p:ph type="ctrTitle"/>
          </p:nvPr>
        </p:nvSpPr>
        <p:spPr>
          <a:xfrm>
            <a:off x="1143000" y="1122363"/>
            <a:ext cx="6858000" cy="2387600"/>
          </a:xfrm>
        </p:spPr>
        <p:txBody>
          <a:bodyPr anchor="b"/>
          <a:lstStyle>
            <a:lvl1pPr algn="ctr">
              <a:defRPr sz="4500"/>
            </a:lvl1pPr>
          </a:lstStyle>
          <a:p>
            <a:r>
              <a:rPr lang="fr-FR"/>
              <a:t>Modifiez le style du titre</a:t>
            </a:r>
          </a:p>
        </p:txBody>
      </p:sp>
      <p:sp>
        <p:nvSpPr>
          <p:cNvPr id="3" name="Sous-titre 2">
            <a:extLst>
              <a:ext uri="{FF2B5EF4-FFF2-40B4-BE49-F238E27FC236}">
                <a16:creationId xmlns:a16="http://schemas.microsoft.com/office/drawing/2014/main" id="{83D3CA45-1729-4D26-A3D9-5EC22DD2DC64}"/>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E5C2D98-0406-4DDE-BB7E-434A3D2805A1}"/>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7D63CD9E-1FE0-465F-98E4-6544BEFBC465}"/>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E420ECA9-AE14-412E-B738-E8E15C5BDCA1}"/>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926633580"/>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B58401-2DF7-4817-B62C-DA23A75234C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AA01CDF-A3D1-4F79-949F-9CF9A90A8BB4}"/>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B988F70-D48F-4603-A85B-3EF7EF2584F6}"/>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F29D2FF2-2001-484C-BE6B-264895F5049D}"/>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69F18B7E-B8D3-4705-B682-6A0352026508}"/>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759539331"/>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64EE9B-B301-453C-9FF0-803248419F4E}"/>
              </a:ext>
            </a:extLst>
          </p:cNvPr>
          <p:cNvSpPr>
            <a:spLocks noGrp="1"/>
          </p:cNvSpPr>
          <p:nvPr>
            <p:ph type="title"/>
          </p:nvPr>
        </p:nvSpPr>
        <p:spPr>
          <a:xfrm>
            <a:off x="623888" y="1709739"/>
            <a:ext cx="7886700" cy="2852737"/>
          </a:xfrm>
        </p:spPr>
        <p:txBody>
          <a:bodyPr anchor="b"/>
          <a:lstStyle>
            <a:lvl1pPr>
              <a:defRPr sz="4500"/>
            </a:lvl1pPr>
          </a:lstStyle>
          <a:p>
            <a:r>
              <a:rPr lang="fr-FR"/>
              <a:t>Modifiez le style du titre</a:t>
            </a:r>
          </a:p>
        </p:txBody>
      </p:sp>
      <p:sp>
        <p:nvSpPr>
          <p:cNvPr id="3" name="Espace réservé du texte 2">
            <a:extLst>
              <a:ext uri="{FF2B5EF4-FFF2-40B4-BE49-F238E27FC236}">
                <a16:creationId xmlns:a16="http://schemas.microsoft.com/office/drawing/2014/main" id="{B2D31DC1-1520-43D1-80F5-66167D4CF764}"/>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C95B7E08-E995-48C5-8429-978CAD037C1E}"/>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DBB78D9C-1DD9-4D87-AC9E-5F343C4541A7}"/>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BFF78C29-FB27-46FB-B6EB-4EA60CE0C342}"/>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4118305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1D4B9D3-AD05-4AAE-AFA0-5E92A92ABBF2}"/>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3" name="Espace réservé du pied de page 2">
            <a:extLst>
              <a:ext uri="{FF2B5EF4-FFF2-40B4-BE49-F238E27FC236}">
                <a16:creationId xmlns:a16="http://schemas.microsoft.com/office/drawing/2014/main" id="{2945D6A5-A506-4B96-ABA0-EE0FE36CB897}"/>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4" name="Espace réservé du numéro de diapositive 3">
            <a:extLst>
              <a:ext uri="{FF2B5EF4-FFF2-40B4-BE49-F238E27FC236}">
                <a16:creationId xmlns:a16="http://schemas.microsoft.com/office/drawing/2014/main" id="{B5EF1109-4FCD-44B8-83BC-59B86FE37BDD}"/>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601840554"/>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E49D0A-EFE0-4B9B-A3A9-373DC059FD6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E8B2136-077E-4583-B557-707227FEFA00}"/>
              </a:ext>
            </a:extLst>
          </p:cNvPr>
          <p:cNvSpPr>
            <a:spLocks noGrp="1"/>
          </p:cNvSpPr>
          <p:nvPr>
            <p:ph sz="half" idx="1"/>
          </p:nvPr>
        </p:nvSpPr>
        <p:spPr>
          <a:xfrm>
            <a:off x="6286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725B7AE2-AA34-4EA7-87A8-26844FE0A15C}"/>
              </a:ext>
            </a:extLst>
          </p:cNvPr>
          <p:cNvSpPr>
            <a:spLocks noGrp="1"/>
          </p:cNvSpPr>
          <p:nvPr>
            <p:ph sz="half" idx="2"/>
          </p:nvPr>
        </p:nvSpPr>
        <p:spPr>
          <a:xfrm>
            <a:off x="46291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3A875F7C-C5DC-4D07-A1ED-6D1B38928D9D}"/>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354D2E0B-F579-4CBF-9F34-13A692759F38}"/>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39E419B5-5A27-495E-9561-E4576D82CC6B}"/>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878418271"/>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9A7A2D6-185F-44DC-89EE-349049667E36}"/>
              </a:ext>
            </a:extLst>
          </p:cNvPr>
          <p:cNvSpPr>
            <a:spLocks noGrp="1"/>
          </p:cNvSpPr>
          <p:nvPr>
            <p:ph type="title"/>
          </p:nvPr>
        </p:nvSpPr>
        <p:spPr>
          <a:xfrm>
            <a:off x="629841" y="365126"/>
            <a:ext cx="78867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9FB93215-30E2-4362-82CD-3BFCDE330E5C}"/>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2D74D508-34EC-4FAE-A145-7C3826497C16}"/>
              </a:ext>
            </a:extLst>
          </p:cNvPr>
          <p:cNvSpPr>
            <a:spLocks noGrp="1"/>
          </p:cNvSpPr>
          <p:nvPr>
            <p:ph sz="half" idx="2"/>
          </p:nvPr>
        </p:nvSpPr>
        <p:spPr>
          <a:xfrm>
            <a:off x="629842" y="2505075"/>
            <a:ext cx="3868340"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CAD2C026-41BD-48B6-9473-F00EBA0BA523}"/>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317E2E98-CD9E-4216-B4C8-FCFD8CFD40D4}"/>
              </a:ext>
            </a:extLst>
          </p:cNvPr>
          <p:cNvSpPr>
            <a:spLocks noGrp="1"/>
          </p:cNvSpPr>
          <p:nvPr>
            <p:ph sz="quarter" idx="4"/>
          </p:nvPr>
        </p:nvSpPr>
        <p:spPr>
          <a:xfrm>
            <a:off x="4629150" y="2505075"/>
            <a:ext cx="3887391"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FD2894EF-5689-4AB1-A7E5-42EE5956C2A8}"/>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8" name="Espace réservé du pied de page 7">
            <a:extLst>
              <a:ext uri="{FF2B5EF4-FFF2-40B4-BE49-F238E27FC236}">
                <a16:creationId xmlns:a16="http://schemas.microsoft.com/office/drawing/2014/main" id="{7537A1F2-418F-4D0E-A02E-EE93DBEFBD7E}"/>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9" name="Espace réservé du numéro de diapositive 8">
            <a:extLst>
              <a:ext uri="{FF2B5EF4-FFF2-40B4-BE49-F238E27FC236}">
                <a16:creationId xmlns:a16="http://schemas.microsoft.com/office/drawing/2014/main" id="{141575E9-AB99-4DE8-8C2C-9E652EFF07F0}"/>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801241561"/>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171FBE-1E1A-4160-B273-432AD8C5D917}"/>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05FCA0F8-4F14-48BB-9449-7B5D86F506B4}"/>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4" name="Espace réservé du pied de page 3">
            <a:extLst>
              <a:ext uri="{FF2B5EF4-FFF2-40B4-BE49-F238E27FC236}">
                <a16:creationId xmlns:a16="http://schemas.microsoft.com/office/drawing/2014/main" id="{3A5CB8B8-5CBB-40BD-81F5-D4F1BB89DC79}"/>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5" name="Espace réservé du numéro de diapositive 4">
            <a:extLst>
              <a:ext uri="{FF2B5EF4-FFF2-40B4-BE49-F238E27FC236}">
                <a16:creationId xmlns:a16="http://schemas.microsoft.com/office/drawing/2014/main" id="{27764298-E3E5-41A1-84F3-A9F22262A7A7}"/>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785417965"/>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1D4B9D3-AD05-4AAE-AFA0-5E92A92ABBF2}"/>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3" name="Espace réservé du pied de page 2">
            <a:extLst>
              <a:ext uri="{FF2B5EF4-FFF2-40B4-BE49-F238E27FC236}">
                <a16:creationId xmlns:a16="http://schemas.microsoft.com/office/drawing/2014/main" id="{2945D6A5-A506-4B96-ABA0-EE0FE36CB897}"/>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4" name="Espace réservé du numéro de diapositive 3">
            <a:extLst>
              <a:ext uri="{FF2B5EF4-FFF2-40B4-BE49-F238E27FC236}">
                <a16:creationId xmlns:a16="http://schemas.microsoft.com/office/drawing/2014/main" id="{B5EF1109-4FCD-44B8-83BC-59B86FE37BDD}"/>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831579393"/>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AD0067-4410-49FA-8E9E-0CD7397F29E5}"/>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du contenu 2">
            <a:extLst>
              <a:ext uri="{FF2B5EF4-FFF2-40B4-BE49-F238E27FC236}">
                <a16:creationId xmlns:a16="http://schemas.microsoft.com/office/drawing/2014/main" id="{1B92992F-FECC-4AD5-BADA-6F2A2F14A6AD}"/>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C1EF234D-BC73-4913-A817-E03ED43843B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4181C09-E9CC-4912-A447-F549ADD29CBF}"/>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FB43D843-A099-4190-B262-B10797C05D22}"/>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8B67C66E-27DA-434E-A38B-67336988CB4C}"/>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4265701557"/>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35363DC-D0A9-4D6B-998C-A359291B8DEB}"/>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pour une image  2">
            <a:extLst>
              <a:ext uri="{FF2B5EF4-FFF2-40B4-BE49-F238E27FC236}">
                <a16:creationId xmlns:a16="http://schemas.microsoft.com/office/drawing/2014/main" id="{AAB91348-FAF1-41AE-A987-EFDC9E992964}"/>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fr-FR"/>
          </a:p>
        </p:txBody>
      </p:sp>
      <p:sp>
        <p:nvSpPr>
          <p:cNvPr id="4" name="Espace réservé du texte 3">
            <a:extLst>
              <a:ext uri="{FF2B5EF4-FFF2-40B4-BE49-F238E27FC236}">
                <a16:creationId xmlns:a16="http://schemas.microsoft.com/office/drawing/2014/main" id="{7E1F8A5F-E561-4113-8B3E-7778F2E629F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4C36639-82BE-4006-B797-C207CB230710}"/>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FD702234-D8D1-46EC-B2F7-13E22D5603F8}"/>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51A6388A-9991-4E0D-8230-978E7C82E86A}"/>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4289680500"/>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9C452BD-44E9-4CCE-8672-7DF47E3B3FD8}"/>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6DDC18AB-F653-4F2B-83F4-6141F6F2C716}"/>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EBC9EF6-E411-42EA-B3AE-A7C3BEF125A1}"/>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2DD8BF6D-DF24-4173-B00B-4121C47823F5}"/>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93D88851-DFAF-4597-95C4-2D3D3A15D75D}"/>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13790599"/>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61223D9-69FD-4844-8E3B-456D0FDB3281}"/>
              </a:ext>
            </a:extLst>
          </p:cNvPr>
          <p:cNvSpPr>
            <a:spLocks noGrp="1"/>
          </p:cNvSpPr>
          <p:nvPr>
            <p:ph type="title" orient="vert"/>
          </p:nvPr>
        </p:nvSpPr>
        <p:spPr>
          <a:xfrm>
            <a:off x="6543675" y="365125"/>
            <a:ext cx="1971675"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95AE8EF7-4C5E-4333-B1F9-C1717B96CFEB}"/>
              </a:ext>
            </a:extLst>
          </p:cNvPr>
          <p:cNvSpPr>
            <a:spLocks noGrp="1"/>
          </p:cNvSpPr>
          <p:nvPr>
            <p:ph type="body" orient="vert" idx="1"/>
          </p:nvPr>
        </p:nvSpPr>
        <p:spPr>
          <a:xfrm>
            <a:off x="628650" y="365125"/>
            <a:ext cx="5800725"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2B55B45-C226-4972-9AC4-D923765D5F35}"/>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C84C35FD-C4C4-467D-8452-53DF7FC8C0DA}"/>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E86D000F-76B1-4033-95DB-8E5A907B2DC7}"/>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842065057"/>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A696B1-3B1A-473E-B6B0-E6BF063F13B6}"/>
              </a:ext>
            </a:extLst>
          </p:cNvPr>
          <p:cNvSpPr>
            <a:spLocks noGrp="1"/>
          </p:cNvSpPr>
          <p:nvPr>
            <p:ph type="ctrTitle"/>
          </p:nvPr>
        </p:nvSpPr>
        <p:spPr>
          <a:xfrm>
            <a:off x="1143000" y="1122363"/>
            <a:ext cx="6858000" cy="2387600"/>
          </a:xfrm>
        </p:spPr>
        <p:txBody>
          <a:bodyPr anchor="b"/>
          <a:lstStyle>
            <a:lvl1pPr algn="ctr">
              <a:defRPr sz="4500"/>
            </a:lvl1pPr>
          </a:lstStyle>
          <a:p>
            <a:r>
              <a:rPr lang="fr-FR"/>
              <a:t>Modifiez le style du titre</a:t>
            </a:r>
          </a:p>
        </p:txBody>
      </p:sp>
      <p:sp>
        <p:nvSpPr>
          <p:cNvPr id="3" name="Sous-titre 2">
            <a:extLst>
              <a:ext uri="{FF2B5EF4-FFF2-40B4-BE49-F238E27FC236}">
                <a16:creationId xmlns:a16="http://schemas.microsoft.com/office/drawing/2014/main" id="{83D3CA45-1729-4D26-A3D9-5EC22DD2DC64}"/>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E5C2D98-0406-4DDE-BB7E-434A3D2805A1}"/>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7D63CD9E-1FE0-465F-98E4-6544BEFBC465}"/>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E420ECA9-AE14-412E-B738-E8E15C5BDCA1}"/>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826235397"/>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B58401-2DF7-4817-B62C-DA23A75234C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AA01CDF-A3D1-4F79-949F-9CF9A90A8BB4}"/>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B988F70-D48F-4603-A85B-3EF7EF2584F6}"/>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F29D2FF2-2001-484C-BE6B-264895F5049D}"/>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69F18B7E-B8D3-4705-B682-6A0352026508}"/>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0140259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AD0067-4410-49FA-8E9E-0CD7397F29E5}"/>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du contenu 2">
            <a:extLst>
              <a:ext uri="{FF2B5EF4-FFF2-40B4-BE49-F238E27FC236}">
                <a16:creationId xmlns:a16="http://schemas.microsoft.com/office/drawing/2014/main" id="{1B92992F-FECC-4AD5-BADA-6F2A2F14A6AD}"/>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C1EF234D-BC73-4913-A817-E03ED43843B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4181C09-E9CC-4912-A447-F549ADD29CBF}"/>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FB43D843-A099-4190-B262-B10797C05D22}"/>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8B67C66E-27DA-434E-A38B-67336988CB4C}"/>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528870102"/>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64EE9B-B301-453C-9FF0-803248419F4E}"/>
              </a:ext>
            </a:extLst>
          </p:cNvPr>
          <p:cNvSpPr>
            <a:spLocks noGrp="1"/>
          </p:cNvSpPr>
          <p:nvPr>
            <p:ph type="title"/>
          </p:nvPr>
        </p:nvSpPr>
        <p:spPr>
          <a:xfrm>
            <a:off x="623888" y="1709739"/>
            <a:ext cx="7886700" cy="2852737"/>
          </a:xfrm>
        </p:spPr>
        <p:txBody>
          <a:bodyPr anchor="b"/>
          <a:lstStyle>
            <a:lvl1pPr>
              <a:defRPr sz="4500"/>
            </a:lvl1pPr>
          </a:lstStyle>
          <a:p>
            <a:r>
              <a:rPr lang="fr-FR"/>
              <a:t>Modifiez le style du titre</a:t>
            </a:r>
          </a:p>
        </p:txBody>
      </p:sp>
      <p:sp>
        <p:nvSpPr>
          <p:cNvPr id="3" name="Espace réservé du texte 2">
            <a:extLst>
              <a:ext uri="{FF2B5EF4-FFF2-40B4-BE49-F238E27FC236}">
                <a16:creationId xmlns:a16="http://schemas.microsoft.com/office/drawing/2014/main" id="{B2D31DC1-1520-43D1-80F5-66167D4CF764}"/>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C95B7E08-E995-48C5-8429-978CAD037C1E}"/>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DBB78D9C-1DD9-4D87-AC9E-5F343C4541A7}"/>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BFF78C29-FB27-46FB-B6EB-4EA60CE0C342}"/>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876416133"/>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E49D0A-EFE0-4B9B-A3A9-373DC059FD6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E8B2136-077E-4583-B557-707227FEFA00}"/>
              </a:ext>
            </a:extLst>
          </p:cNvPr>
          <p:cNvSpPr>
            <a:spLocks noGrp="1"/>
          </p:cNvSpPr>
          <p:nvPr>
            <p:ph sz="half" idx="1"/>
          </p:nvPr>
        </p:nvSpPr>
        <p:spPr>
          <a:xfrm>
            <a:off x="6286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725B7AE2-AA34-4EA7-87A8-26844FE0A15C}"/>
              </a:ext>
            </a:extLst>
          </p:cNvPr>
          <p:cNvSpPr>
            <a:spLocks noGrp="1"/>
          </p:cNvSpPr>
          <p:nvPr>
            <p:ph sz="half" idx="2"/>
          </p:nvPr>
        </p:nvSpPr>
        <p:spPr>
          <a:xfrm>
            <a:off x="46291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3A875F7C-C5DC-4D07-A1ED-6D1B38928D9D}"/>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354D2E0B-F579-4CBF-9F34-13A692759F38}"/>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39E419B5-5A27-495E-9561-E4576D82CC6B}"/>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581496284"/>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9A7A2D6-185F-44DC-89EE-349049667E36}"/>
              </a:ext>
            </a:extLst>
          </p:cNvPr>
          <p:cNvSpPr>
            <a:spLocks noGrp="1"/>
          </p:cNvSpPr>
          <p:nvPr>
            <p:ph type="title"/>
          </p:nvPr>
        </p:nvSpPr>
        <p:spPr>
          <a:xfrm>
            <a:off x="629841" y="365126"/>
            <a:ext cx="78867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9FB93215-30E2-4362-82CD-3BFCDE330E5C}"/>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2D74D508-34EC-4FAE-A145-7C3826497C16}"/>
              </a:ext>
            </a:extLst>
          </p:cNvPr>
          <p:cNvSpPr>
            <a:spLocks noGrp="1"/>
          </p:cNvSpPr>
          <p:nvPr>
            <p:ph sz="half" idx="2"/>
          </p:nvPr>
        </p:nvSpPr>
        <p:spPr>
          <a:xfrm>
            <a:off x="629842" y="2505075"/>
            <a:ext cx="3868340"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CAD2C026-41BD-48B6-9473-F00EBA0BA523}"/>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317E2E98-CD9E-4216-B4C8-FCFD8CFD40D4}"/>
              </a:ext>
            </a:extLst>
          </p:cNvPr>
          <p:cNvSpPr>
            <a:spLocks noGrp="1"/>
          </p:cNvSpPr>
          <p:nvPr>
            <p:ph sz="quarter" idx="4"/>
          </p:nvPr>
        </p:nvSpPr>
        <p:spPr>
          <a:xfrm>
            <a:off x="4629150" y="2505075"/>
            <a:ext cx="3887391"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FD2894EF-5689-4AB1-A7E5-42EE5956C2A8}"/>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8" name="Espace réservé du pied de page 7">
            <a:extLst>
              <a:ext uri="{FF2B5EF4-FFF2-40B4-BE49-F238E27FC236}">
                <a16:creationId xmlns:a16="http://schemas.microsoft.com/office/drawing/2014/main" id="{7537A1F2-418F-4D0E-A02E-EE93DBEFBD7E}"/>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9" name="Espace réservé du numéro de diapositive 8">
            <a:extLst>
              <a:ext uri="{FF2B5EF4-FFF2-40B4-BE49-F238E27FC236}">
                <a16:creationId xmlns:a16="http://schemas.microsoft.com/office/drawing/2014/main" id="{141575E9-AB99-4DE8-8C2C-9E652EFF07F0}"/>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795214834"/>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171FBE-1E1A-4160-B273-432AD8C5D917}"/>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05FCA0F8-4F14-48BB-9449-7B5D86F506B4}"/>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4" name="Espace réservé du pied de page 3">
            <a:extLst>
              <a:ext uri="{FF2B5EF4-FFF2-40B4-BE49-F238E27FC236}">
                <a16:creationId xmlns:a16="http://schemas.microsoft.com/office/drawing/2014/main" id="{3A5CB8B8-5CBB-40BD-81F5-D4F1BB89DC79}"/>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5" name="Espace réservé du numéro de diapositive 4">
            <a:extLst>
              <a:ext uri="{FF2B5EF4-FFF2-40B4-BE49-F238E27FC236}">
                <a16:creationId xmlns:a16="http://schemas.microsoft.com/office/drawing/2014/main" id="{27764298-E3E5-41A1-84F3-A9F22262A7A7}"/>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491875938"/>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1D4B9D3-AD05-4AAE-AFA0-5E92A92ABBF2}"/>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3" name="Espace réservé du pied de page 2">
            <a:extLst>
              <a:ext uri="{FF2B5EF4-FFF2-40B4-BE49-F238E27FC236}">
                <a16:creationId xmlns:a16="http://schemas.microsoft.com/office/drawing/2014/main" id="{2945D6A5-A506-4B96-ABA0-EE0FE36CB897}"/>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4" name="Espace réservé du numéro de diapositive 3">
            <a:extLst>
              <a:ext uri="{FF2B5EF4-FFF2-40B4-BE49-F238E27FC236}">
                <a16:creationId xmlns:a16="http://schemas.microsoft.com/office/drawing/2014/main" id="{B5EF1109-4FCD-44B8-83BC-59B86FE37BDD}"/>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915477585"/>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AD0067-4410-49FA-8E9E-0CD7397F29E5}"/>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du contenu 2">
            <a:extLst>
              <a:ext uri="{FF2B5EF4-FFF2-40B4-BE49-F238E27FC236}">
                <a16:creationId xmlns:a16="http://schemas.microsoft.com/office/drawing/2014/main" id="{1B92992F-FECC-4AD5-BADA-6F2A2F14A6AD}"/>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C1EF234D-BC73-4913-A817-E03ED43843B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4181C09-E9CC-4912-A447-F549ADD29CBF}"/>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FB43D843-A099-4190-B262-B10797C05D22}"/>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8B67C66E-27DA-434E-A38B-67336988CB4C}"/>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781712277"/>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35363DC-D0A9-4D6B-998C-A359291B8DEB}"/>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pour une image  2">
            <a:extLst>
              <a:ext uri="{FF2B5EF4-FFF2-40B4-BE49-F238E27FC236}">
                <a16:creationId xmlns:a16="http://schemas.microsoft.com/office/drawing/2014/main" id="{AAB91348-FAF1-41AE-A987-EFDC9E992964}"/>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fr-FR"/>
          </a:p>
        </p:txBody>
      </p:sp>
      <p:sp>
        <p:nvSpPr>
          <p:cNvPr id="4" name="Espace réservé du texte 3">
            <a:extLst>
              <a:ext uri="{FF2B5EF4-FFF2-40B4-BE49-F238E27FC236}">
                <a16:creationId xmlns:a16="http://schemas.microsoft.com/office/drawing/2014/main" id="{7E1F8A5F-E561-4113-8B3E-7778F2E629F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4C36639-82BE-4006-B797-C207CB230710}"/>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FD702234-D8D1-46EC-B2F7-13E22D5603F8}"/>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51A6388A-9991-4E0D-8230-978E7C82E86A}"/>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406270935"/>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9C452BD-44E9-4CCE-8672-7DF47E3B3FD8}"/>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6DDC18AB-F653-4F2B-83F4-6141F6F2C716}"/>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EBC9EF6-E411-42EA-B3AE-A7C3BEF125A1}"/>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2DD8BF6D-DF24-4173-B00B-4121C47823F5}"/>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93D88851-DFAF-4597-95C4-2D3D3A15D75D}"/>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580264064"/>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61223D9-69FD-4844-8E3B-456D0FDB3281}"/>
              </a:ext>
            </a:extLst>
          </p:cNvPr>
          <p:cNvSpPr>
            <a:spLocks noGrp="1"/>
          </p:cNvSpPr>
          <p:nvPr>
            <p:ph type="title" orient="vert"/>
          </p:nvPr>
        </p:nvSpPr>
        <p:spPr>
          <a:xfrm>
            <a:off x="6543675" y="365125"/>
            <a:ext cx="1971675"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95AE8EF7-4C5E-4333-B1F9-C1717B96CFEB}"/>
              </a:ext>
            </a:extLst>
          </p:cNvPr>
          <p:cNvSpPr>
            <a:spLocks noGrp="1"/>
          </p:cNvSpPr>
          <p:nvPr>
            <p:ph type="body" orient="vert" idx="1"/>
          </p:nvPr>
        </p:nvSpPr>
        <p:spPr>
          <a:xfrm>
            <a:off x="628650" y="365125"/>
            <a:ext cx="5800725"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2B55B45-C226-4972-9AC4-D923765D5F35}"/>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C84C35FD-C4C4-467D-8452-53DF7FC8C0DA}"/>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E86D000F-76B1-4033-95DB-8E5A907B2DC7}"/>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604943396"/>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A696B1-3B1A-473E-B6B0-E6BF063F13B6}"/>
              </a:ext>
            </a:extLst>
          </p:cNvPr>
          <p:cNvSpPr>
            <a:spLocks noGrp="1"/>
          </p:cNvSpPr>
          <p:nvPr>
            <p:ph type="ctrTitle"/>
          </p:nvPr>
        </p:nvSpPr>
        <p:spPr>
          <a:xfrm>
            <a:off x="1143000" y="1122363"/>
            <a:ext cx="6858000" cy="2387600"/>
          </a:xfrm>
        </p:spPr>
        <p:txBody>
          <a:bodyPr anchor="b"/>
          <a:lstStyle>
            <a:lvl1pPr algn="ctr">
              <a:defRPr sz="4500"/>
            </a:lvl1pPr>
          </a:lstStyle>
          <a:p>
            <a:r>
              <a:rPr lang="fr-FR"/>
              <a:t>Modifiez le style du titre</a:t>
            </a:r>
          </a:p>
        </p:txBody>
      </p:sp>
      <p:sp>
        <p:nvSpPr>
          <p:cNvPr id="3" name="Sous-titre 2">
            <a:extLst>
              <a:ext uri="{FF2B5EF4-FFF2-40B4-BE49-F238E27FC236}">
                <a16:creationId xmlns:a16="http://schemas.microsoft.com/office/drawing/2014/main" id="{83D3CA45-1729-4D26-A3D9-5EC22DD2DC64}"/>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E5C2D98-0406-4DDE-BB7E-434A3D2805A1}"/>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7D63CD9E-1FE0-465F-98E4-6544BEFBC465}"/>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E420ECA9-AE14-412E-B738-E8E15C5BDCA1}"/>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4118005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35363DC-D0A9-4D6B-998C-A359291B8DEB}"/>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pour une image  2">
            <a:extLst>
              <a:ext uri="{FF2B5EF4-FFF2-40B4-BE49-F238E27FC236}">
                <a16:creationId xmlns:a16="http://schemas.microsoft.com/office/drawing/2014/main" id="{AAB91348-FAF1-41AE-A987-EFDC9E992964}"/>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fr-FR"/>
          </a:p>
        </p:txBody>
      </p:sp>
      <p:sp>
        <p:nvSpPr>
          <p:cNvPr id="4" name="Espace réservé du texte 3">
            <a:extLst>
              <a:ext uri="{FF2B5EF4-FFF2-40B4-BE49-F238E27FC236}">
                <a16:creationId xmlns:a16="http://schemas.microsoft.com/office/drawing/2014/main" id="{7E1F8A5F-E561-4113-8B3E-7778F2E629F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4C36639-82BE-4006-B797-C207CB230710}"/>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FD702234-D8D1-46EC-B2F7-13E22D5603F8}"/>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51A6388A-9991-4E0D-8230-978E7C82E86A}"/>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930701241"/>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B58401-2DF7-4817-B62C-DA23A75234C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AA01CDF-A3D1-4F79-949F-9CF9A90A8BB4}"/>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B988F70-D48F-4603-A85B-3EF7EF2584F6}"/>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F29D2FF2-2001-484C-BE6B-264895F5049D}"/>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69F18B7E-B8D3-4705-B682-6A0352026508}"/>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4058677894"/>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64EE9B-B301-453C-9FF0-803248419F4E}"/>
              </a:ext>
            </a:extLst>
          </p:cNvPr>
          <p:cNvSpPr>
            <a:spLocks noGrp="1"/>
          </p:cNvSpPr>
          <p:nvPr>
            <p:ph type="title"/>
          </p:nvPr>
        </p:nvSpPr>
        <p:spPr>
          <a:xfrm>
            <a:off x="623888" y="1709739"/>
            <a:ext cx="7886700" cy="2852737"/>
          </a:xfrm>
        </p:spPr>
        <p:txBody>
          <a:bodyPr anchor="b"/>
          <a:lstStyle>
            <a:lvl1pPr>
              <a:defRPr sz="4500"/>
            </a:lvl1pPr>
          </a:lstStyle>
          <a:p>
            <a:r>
              <a:rPr lang="fr-FR"/>
              <a:t>Modifiez le style du titre</a:t>
            </a:r>
          </a:p>
        </p:txBody>
      </p:sp>
      <p:sp>
        <p:nvSpPr>
          <p:cNvPr id="3" name="Espace réservé du texte 2">
            <a:extLst>
              <a:ext uri="{FF2B5EF4-FFF2-40B4-BE49-F238E27FC236}">
                <a16:creationId xmlns:a16="http://schemas.microsoft.com/office/drawing/2014/main" id="{B2D31DC1-1520-43D1-80F5-66167D4CF764}"/>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C95B7E08-E995-48C5-8429-978CAD037C1E}"/>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DBB78D9C-1DD9-4D87-AC9E-5F343C4541A7}"/>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BFF78C29-FB27-46FB-B6EB-4EA60CE0C342}"/>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4167830336"/>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E49D0A-EFE0-4B9B-A3A9-373DC059FD6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E8B2136-077E-4583-B557-707227FEFA00}"/>
              </a:ext>
            </a:extLst>
          </p:cNvPr>
          <p:cNvSpPr>
            <a:spLocks noGrp="1"/>
          </p:cNvSpPr>
          <p:nvPr>
            <p:ph sz="half" idx="1"/>
          </p:nvPr>
        </p:nvSpPr>
        <p:spPr>
          <a:xfrm>
            <a:off x="6286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725B7AE2-AA34-4EA7-87A8-26844FE0A15C}"/>
              </a:ext>
            </a:extLst>
          </p:cNvPr>
          <p:cNvSpPr>
            <a:spLocks noGrp="1"/>
          </p:cNvSpPr>
          <p:nvPr>
            <p:ph sz="half" idx="2"/>
          </p:nvPr>
        </p:nvSpPr>
        <p:spPr>
          <a:xfrm>
            <a:off x="4629150" y="1825625"/>
            <a:ext cx="38862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3A875F7C-C5DC-4D07-A1ED-6D1B38928D9D}"/>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354D2E0B-F579-4CBF-9F34-13A692759F38}"/>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39E419B5-5A27-495E-9561-E4576D82CC6B}"/>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673116687"/>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9A7A2D6-185F-44DC-89EE-349049667E36}"/>
              </a:ext>
            </a:extLst>
          </p:cNvPr>
          <p:cNvSpPr>
            <a:spLocks noGrp="1"/>
          </p:cNvSpPr>
          <p:nvPr>
            <p:ph type="title"/>
          </p:nvPr>
        </p:nvSpPr>
        <p:spPr>
          <a:xfrm>
            <a:off x="629841" y="365126"/>
            <a:ext cx="78867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9FB93215-30E2-4362-82CD-3BFCDE330E5C}"/>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2D74D508-34EC-4FAE-A145-7C3826497C16}"/>
              </a:ext>
            </a:extLst>
          </p:cNvPr>
          <p:cNvSpPr>
            <a:spLocks noGrp="1"/>
          </p:cNvSpPr>
          <p:nvPr>
            <p:ph sz="half" idx="2"/>
          </p:nvPr>
        </p:nvSpPr>
        <p:spPr>
          <a:xfrm>
            <a:off x="629842" y="2505075"/>
            <a:ext cx="3868340"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CAD2C026-41BD-48B6-9473-F00EBA0BA523}"/>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317E2E98-CD9E-4216-B4C8-FCFD8CFD40D4}"/>
              </a:ext>
            </a:extLst>
          </p:cNvPr>
          <p:cNvSpPr>
            <a:spLocks noGrp="1"/>
          </p:cNvSpPr>
          <p:nvPr>
            <p:ph sz="quarter" idx="4"/>
          </p:nvPr>
        </p:nvSpPr>
        <p:spPr>
          <a:xfrm>
            <a:off x="4629150" y="2505075"/>
            <a:ext cx="3887391"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FD2894EF-5689-4AB1-A7E5-42EE5956C2A8}"/>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8" name="Espace réservé du pied de page 7">
            <a:extLst>
              <a:ext uri="{FF2B5EF4-FFF2-40B4-BE49-F238E27FC236}">
                <a16:creationId xmlns:a16="http://schemas.microsoft.com/office/drawing/2014/main" id="{7537A1F2-418F-4D0E-A02E-EE93DBEFBD7E}"/>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9" name="Espace réservé du numéro de diapositive 8">
            <a:extLst>
              <a:ext uri="{FF2B5EF4-FFF2-40B4-BE49-F238E27FC236}">
                <a16:creationId xmlns:a16="http://schemas.microsoft.com/office/drawing/2014/main" id="{141575E9-AB99-4DE8-8C2C-9E652EFF07F0}"/>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597157063"/>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171FBE-1E1A-4160-B273-432AD8C5D917}"/>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05FCA0F8-4F14-48BB-9449-7B5D86F506B4}"/>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4" name="Espace réservé du pied de page 3">
            <a:extLst>
              <a:ext uri="{FF2B5EF4-FFF2-40B4-BE49-F238E27FC236}">
                <a16:creationId xmlns:a16="http://schemas.microsoft.com/office/drawing/2014/main" id="{3A5CB8B8-5CBB-40BD-81F5-D4F1BB89DC79}"/>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5" name="Espace réservé du numéro de diapositive 4">
            <a:extLst>
              <a:ext uri="{FF2B5EF4-FFF2-40B4-BE49-F238E27FC236}">
                <a16:creationId xmlns:a16="http://schemas.microsoft.com/office/drawing/2014/main" id="{27764298-E3E5-41A1-84F3-A9F22262A7A7}"/>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048824060"/>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1D4B9D3-AD05-4AAE-AFA0-5E92A92ABBF2}"/>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3" name="Espace réservé du pied de page 2">
            <a:extLst>
              <a:ext uri="{FF2B5EF4-FFF2-40B4-BE49-F238E27FC236}">
                <a16:creationId xmlns:a16="http://schemas.microsoft.com/office/drawing/2014/main" id="{2945D6A5-A506-4B96-ABA0-EE0FE36CB897}"/>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4" name="Espace réservé du numéro de diapositive 3">
            <a:extLst>
              <a:ext uri="{FF2B5EF4-FFF2-40B4-BE49-F238E27FC236}">
                <a16:creationId xmlns:a16="http://schemas.microsoft.com/office/drawing/2014/main" id="{B5EF1109-4FCD-44B8-83BC-59B86FE37BDD}"/>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693915410"/>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AD0067-4410-49FA-8E9E-0CD7397F29E5}"/>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du contenu 2">
            <a:extLst>
              <a:ext uri="{FF2B5EF4-FFF2-40B4-BE49-F238E27FC236}">
                <a16:creationId xmlns:a16="http://schemas.microsoft.com/office/drawing/2014/main" id="{1B92992F-FECC-4AD5-BADA-6F2A2F14A6AD}"/>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C1EF234D-BC73-4913-A817-E03ED43843B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4181C09-E9CC-4912-A447-F549ADD29CBF}"/>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FB43D843-A099-4190-B262-B10797C05D22}"/>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8B67C66E-27DA-434E-A38B-67336988CB4C}"/>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510165780"/>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35363DC-D0A9-4D6B-998C-A359291B8DEB}"/>
              </a:ext>
            </a:extLst>
          </p:cNvPr>
          <p:cNvSpPr>
            <a:spLocks noGrp="1"/>
          </p:cNvSpPr>
          <p:nvPr>
            <p:ph type="title"/>
          </p:nvPr>
        </p:nvSpPr>
        <p:spPr>
          <a:xfrm>
            <a:off x="629841" y="457200"/>
            <a:ext cx="2949178" cy="1600200"/>
          </a:xfrm>
        </p:spPr>
        <p:txBody>
          <a:bodyPr anchor="b"/>
          <a:lstStyle>
            <a:lvl1pPr>
              <a:defRPr sz="2400"/>
            </a:lvl1pPr>
          </a:lstStyle>
          <a:p>
            <a:r>
              <a:rPr lang="fr-FR"/>
              <a:t>Modifiez le style du titre</a:t>
            </a:r>
          </a:p>
        </p:txBody>
      </p:sp>
      <p:sp>
        <p:nvSpPr>
          <p:cNvPr id="3" name="Espace réservé pour une image  2">
            <a:extLst>
              <a:ext uri="{FF2B5EF4-FFF2-40B4-BE49-F238E27FC236}">
                <a16:creationId xmlns:a16="http://schemas.microsoft.com/office/drawing/2014/main" id="{AAB91348-FAF1-41AE-A987-EFDC9E992964}"/>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fr-FR"/>
          </a:p>
        </p:txBody>
      </p:sp>
      <p:sp>
        <p:nvSpPr>
          <p:cNvPr id="4" name="Espace réservé du texte 3">
            <a:extLst>
              <a:ext uri="{FF2B5EF4-FFF2-40B4-BE49-F238E27FC236}">
                <a16:creationId xmlns:a16="http://schemas.microsoft.com/office/drawing/2014/main" id="{7E1F8A5F-E561-4113-8B3E-7778F2E629F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4C36639-82BE-4006-B797-C207CB230710}"/>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6" name="Espace réservé du pied de page 5">
            <a:extLst>
              <a:ext uri="{FF2B5EF4-FFF2-40B4-BE49-F238E27FC236}">
                <a16:creationId xmlns:a16="http://schemas.microsoft.com/office/drawing/2014/main" id="{FD702234-D8D1-46EC-B2F7-13E22D5603F8}"/>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7" name="Espace réservé du numéro de diapositive 6">
            <a:extLst>
              <a:ext uri="{FF2B5EF4-FFF2-40B4-BE49-F238E27FC236}">
                <a16:creationId xmlns:a16="http://schemas.microsoft.com/office/drawing/2014/main" id="{51A6388A-9991-4E0D-8230-978E7C82E86A}"/>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607134963"/>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9C452BD-44E9-4CCE-8672-7DF47E3B3FD8}"/>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6DDC18AB-F653-4F2B-83F4-6141F6F2C716}"/>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EBC9EF6-E411-42EA-B3AE-A7C3BEF125A1}"/>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2DD8BF6D-DF24-4173-B00B-4121C47823F5}"/>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93D88851-DFAF-4597-95C4-2D3D3A15D75D}"/>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485076528"/>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61223D9-69FD-4844-8E3B-456D0FDB3281}"/>
              </a:ext>
            </a:extLst>
          </p:cNvPr>
          <p:cNvSpPr>
            <a:spLocks noGrp="1"/>
          </p:cNvSpPr>
          <p:nvPr>
            <p:ph type="title" orient="vert"/>
          </p:nvPr>
        </p:nvSpPr>
        <p:spPr>
          <a:xfrm>
            <a:off x="6543675" y="365125"/>
            <a:ext cx="1971675"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95AE8EF7-4C5E-4333-B1F9-C1717B96CFEB}"/>
              </a:ext>
            </a:extLst>
          </p:cNvPr>
          <p:cNvSpPr>
            <a:spLocks noGrp="1"/>
          </p:cNvSpPr>
          <p:nvPr>
            <p:ph type="body" orient="vert" idx="1"/>
          </p:nvPr>
        </p:nvSpPr>
        <p:spPr>
          <a:xfrm>
            <a:off x="628650" y="365125"/>
            <a:ext cx="5800725"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2B55B45-C226-4972-9AC4-D923765D5F35}"/>
              </a:ext>
            </a:extLst>
          </p:cNvPr>
          <p:cNvSpPr>
            <a:spLocks noGrp="1"/>
          </p:cNvSpPr>
          <p:nvPr>
            <p:ph type="dt" sz="half" idx="10"/>
          </p:nvPr>
        </p:nvSpPr>
        <p:spPr/>
        <p:txBody>
          <a:body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C84C35FD-C4C4-467D-8452-53DF7FC8C0DA}"/>
              </a:ext>
            </a:extLst>
          </p:cNvPr>
          <p:cNvSpPr>
            <a:spLocks noGrp="1"/>
          </p:cNvSpPr>
          <p:nvPr>
            <p:ph type="ftr" sz="quarter" idx="11"/>
          </p:nvPr>
        </p:nvSpPr>
        <p:spPr/>
        <p:txBody>
          <a:body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E86D000F-76B1-4033-95DB-8E5A907B2DC7}"/>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615287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29.xml"/><Relationship Id="rId3" Type="http://schemas.openxmlformats.org/officeDocument/2006/relationships/slideLayout" Target="../slideLayouts/slideLayout124.xml"/><Relationship Id="rId7" Type="http://schemas.openxmlformats.org/officeDocument/2006/relationships/slideLayout" Target="../slideLayouts/slideLayout128.xml"/><Relationship Id="rId12" Type="http://schemas.openxmlformats.org/officeDocument/2006/relationships/theme" Target="../theme/theme12.xml"/><Relationship Id="rId2" Type="http://schemas.openxmlformats.org/officeDocument/2006/relationships/slideLayout" Target="../slideLayouts/slideLayout123.xml"/><Relationship Id="rId1" Type="http://schemas.openxmlformats.org/officeDocument/2006/relationships/slideLayout" Target="../slideLayouts/slideLayout122.xml"/><Relationship Id="rId6" Type="http://schemas.openxmlformats.org/officeDocument/2006/relationships/slideLayout" Target="../slideLayouts/slideLayout127.xml"/><Relationship Id="rId11" Type="http://schemas.openxmlformats.org/officeDocument/2006/relationships/slideLayout" Target="../slideLayouts/slideLayout132.xml"/><Relationship Id="rId5" Type="http://schemas.openxmlformats.org/officeDocument/2006/relationships/slideLayout" Target="../slideLayouts/slideLayout126.xml"/><Relationship Id="rId10" Type="http://schemas.openxmlformats.org/officeDocument/2006/relationships/slideLayout" Target="../slideLayouts/slideLayout131.xml"/><Relationship Id="rId4" Type="http://schemas.openxmlformats.org/officeDocument/2006/relationships/slideLayout" Target="../slideLayouts/slideLayout125.xml"/><Relationship Id="rId9" Type="http://schemas.openxmlformats.org/officeDocument/2006/relationships/slideLayout" Target="../slideLayouts/slideLayout130.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0.xml"/><Relationship Id="rId3" Type="http://schemas.openxmlformats.org/officeDocument/2006/relationships/slideLayout" Target="../slideLayouts/slideLayout135.xml"/><Relationship Id="rId7" Type="http://schemas.openxmlformats.org/officeDocument/2006/relationships/slideLayout" Target="../slideLayouts/slideLayout139.xml"/><Relationship Id="rId12" Type="http://schemas.openxmlformats.org/officeDocument/2006/relationships/theme" Target="../theme/theme13.xml"/><Relationship Id="rId2" Type="http://schemas.openxmlformats.org/officeDocument/2006/relationships/slideLayout" Target="../slideLayouts/slideLayout134.xml"/><Relationship Id="rId1" Type="http://schemas.openxmlformats.org/officeDocument/2006/relationships/slideLayout" Target="../slideLayouts/slideLayout133.xml"/><Relationship Id="rId6" Type="http://schemas.openxmlformats.org/officeDocument/2006/relationships/slideLayout" Target="../slideLayouts/slideLayout138.xml"/><Relationship Id="rId11" Type="http://schemas.openxmlformats.org/officeDocument/2006/relationships/slideLayout" Target="../slideLayouts/slideLayout143.xml"/><Relationship Id="rId5" Type="http://schemas.openxmlformats.org/officeDocument/2006/relationships/slideLayout" Target="../slideLayouts/slideLayout137.xml"/><Relationship Id="rId10" Type="http://schemas.openxmlformats.org/officeDocument/2006/relationships/slideLayout" Target="../slideLayouts/slideLayout142.xml"/><Relationship Id="rId4" Type="http://schemas.openxmlformats.org/officeDocument/2006/relationships/slideLayout" Target="../slideLayouts/slideLayout136.xml"/><Relationship Id="rId9" Type="http://schemas.openxmlformats.org/officeDocument/2006/relationships/slideLayout" Target="../slideLayouts/slideLayout141.xml"/></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151.xml"/><Relationship Id="rId3" Type="http://schemas.openxmlformats.org/officeDocument/2006/relationships/slideLayout" Target="../slideLayouts/slideLayout146.xml"/><Relationship Id="rId7" Type="http://schemas.openxmlformats.org/officeDocument/2006/relationships/slideLayout" Target="../slideLayouts/slideLayout150.xml"/><Relationship Id="rId12" Type="http://schemas.openxmlformats.org/officeDocument/2006/relationships/theme" Target="../theme/theme14.xml"/><Relationship Id="rId2" Type="http://schemas.openxmlformats.org/officeDocument/2006/relationships/slideLayout" Target="../slideLayouts/slideLayout145.xml"/><Relationship Id="rId1" Type="http://schemas.openxmlformats.org/officeDocument/2006/relationships/slideLayout" Target="../slideLayouts/slideLayout144.xml"/><Relationship Id="rId6" Type="http://schemas.openxmlformats.org/officeDocument/2006/relationships/slideLayout" Target="../slideLayouts/slideLayout149.xml"/><Relationship Id="rId11" Type="http://schemas.openxmlformats.org/officeDocument/2006/relationships/slideLayout" Target="../slideLayouts/slideLayout154.xml"/><Relationship Id="rId5" Type="http://schemas.openxmlformats.org/officeDocument/2006/relationships/slideLayout" Target="../slideLayouts/slideLayout148.xml"/><Relationship Id="rId10" Type="http://schemas.openxmlformats.org/officeDocument/2006/relationships/slideLayout" Target="../slideLayouts/slideLayout153.xml"/><Relationship Id="rId4" Type="http://schemas.openxmlformats.org/officeDocument/2006/relationships/slideLayout" Target="../slideLayouts/slideLayout147.xml"/><Relationship Id="rId9" Type="http://schemas.openxmlformats.org/officeDocument/2006/relationships/slideLayout" Target="../slideLayouts/slideLayout152.xml"/></Relationships>
</file>

<file path=ppt/slideMasters/_rels/slideMaster15.xml.rels><?xml version="1.0" encoding="UTF-8" standalone="yes"?>
<Relationships xmlns="http://schemas.openxmlformats.org/package/2006/relationships"><Relationship Id="rId8" Type="http://schemas.openxmlformats.org/officeDocument/2006/relationships/slideLayout" Target="../slideLayouts/slideLayout162.xml"/><Relationship Id="rId3" Type="http://schemas.openxmlformats.org/officeDocument/2006/relationships/slideLayout" Target="../slideLayouts/slideLayout157.xml"/><Relationship Id="rId7" Type="http://schemas.openxmlformats.org/officeDocument/2006/relationships/slideLayout" Target="../slideLayouts/slideLayout161.xml"/><Relationship Id="rId12" Type="http://schemas.openxmlformats.org/officeDocument/2006/relationships/theme" Target="../theme/theme15.xml"/><Relationship Id="rId2" Type="http://schemas.openxmlformats.org/officeDocument/2006/relationships/slideLayout" Target="../slideLayouts/slideLayout156.xml"/><Relationship Id="rId1" Type="http://schemas.openxmlformats.org/officeDocument/2006/relationships/slideLayout" Target="../slideLayouts/slideLayout155.xml"/><Relationship Id="rId6" Type="http://schemas.openxmlformats.org/officeDocument/2006/relationships/slideLayout" Target="../slideLayouts/slideLayout160.xml"/><Relationship Id="rId11" Type="http://schemas.openxmlformats.org/officeDocument/2006/relationships/slideLayout" Target="../slideLayouts/slideLayout165.xml"/><Relationship Id="rId5" Type="http://schemas.openxmlformats.org/officeDocument/2006/relationships/slideLayout" Target="../slideLayouts/slideLayout159.xml"/><Relationship Id="rId10" Type="http://schemas.openxmlformats.org/officeDocument/2006/relationships/slideLayout" Target="../slideLayouts/slideLayout164.xml"/><Relationship Id="rId4" Type="http://schemas.openxmlformats.org/officeDocument/2006/relationships/slideLayout" Target="../slideLayouts/slideLayout158.xml"/><Relationship Id="rId9" Type="http://schemas.openxmlformats.org/officeDocument/2006/relationships/slideLayout" Target="../slideLayouts/slideLayout163.xml"/></Relationships>
</file>

<file path=ppt/slideMasters/_rels/slideMaster16.xml.rels><?xml version="1.0" encoding="UTF-8" standalone="yes"?>
<Relationships xmlns="http://schemas.openxmlformats.org/package/2006/relationships"><Relationship Id="rId8" Type="http://schemas.openxmlformats.org/officeDocument/2006/relationships/slideLayout" Target="../slideLayouts/slideLayout173.xml"/><Relationship Id="rId3" Type="http://schemas.openxmlformats.org/officeDocument/2006/relationships/slideLayout" Target="../slideLayouts/slideLayout168.xml"/><Relationship Id="rId7" Type="http://schemas.openxmlformats.org/officeDocument/2006/relationships/slideLayout" Target="../slideLayouts/slideLayout172.xml"/><Relationship Id="rId12" Type="http://schemas.openxmlformats.org/officeDocument/2006/relationships/theme" Target="../theme/theme16.xml"/><Relationship Id="rId2" Type="http://schemas.openxmlformats.org/officeDocument/2006/relationships/slideLayout" Target="../slideLayouts/slideLayout167.xml"/><Relationship Id="rId1" Type="http://schemas.openxmlformats.org/officeDocument/2006/relationships/slideLayout" Target="../slideLayouts/slideLayout166.xml"/><Relationship Id="rId6" Type="http://schemas.openxmlformats.org/officeDocument/2006/relationships/slideLayout" Target="../slideLayouts/slideLayout171.xml"/><Relationship Id="rId11" Type="http://schemas.openxmlformats.org/officeDocument/2006/relationships/slideLayout" Target="../slideLayouts/slideLayout176.xml"/><Relationship Id="rId5" Type="http://schemas.openxmlformats.org/officeDocument/2006/relationships/slideLayout" Target="../slideLayouts/slideLayout170.xml"/><Relationship Id="rId10" Type="http://schemas.openxmlformats.org/officeDocument/2006/relationships/slideLayout" Target="../slideLayouts/slideLayout175.xml"/><Relationship Id="rId4" Type="http://schemas.openxmlformats.org/officeDocument/2006/relationships/slideLayout" Target="../slideLayouts/slideLayout169.xml"/><Relationship Id="rId9" Type="http://schemas.openxmlformats.org/officeDocument/2006/relationships/slideLayout" Target="../slideLayouts/slideLayout17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5BB6E94A-5033-4EEE-B631-999062986F70}"/>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1DB24800-92AE-4376-8944-AE6FDBF1BAF4}"/>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F4E2AEB-E19E-4747-9F6D-3F2B14A8CD80}"/>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CAEEDCDC-CE8C-45CB-B360-56F1D5B44792}"/>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053A41A6-0122-4C5E-9C59-443C5BD4D9A6}"/>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644734073"/>
      </p:ext>
    </p:extLst>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5BB6E94A-5033-4EEE-B631-999062986F70}"/>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1DB24800-92AE-4376-8944-AE6FDBF1BAF4}"/>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F4E2AEB-E19E-4747-9F6D-3F2B14A8CD80}"/>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CAEEDCDC-CE8C-45CB-B360-56F1D5B44792}"/>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053A41A6-0122-4C5E-9C59-443C5BD4D9A6}"/>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4121235221"/>
      </p:ext>
    </p:extLst>
  </p:cSld>
  <p:clrMap bg1="lt1" tx1="dk1" bg2="lt2" tx2="dk2" accent1="accent1" accent2="accent2" accent3="accent3" accent4="accent4" accent5="accent5" accent6="accent6" hlink="hlink" folHlink="folHlink"/>
  <p:sldLayoutIdLst>
    <p:sldLayoutId id="2147484033" r:id="rId1"/>
    <p:sldLayoutId id="2147484034" r:id="rId2"/>
    <p:sldLayoutId id="2147484035" r:id="rId3"/>
    <p:sldLayoutId id="2147484036" r:id="rId4"/>
    <p:sldLayoutId id="2147484037" r:id="rId5"/>
    <p:sldLayoutId id="2147484038" r:id="rId6"/>
    <p:sldLayoutId id="2147484039" r:id="rId7"/>
    <p:sldLayoutId id="2147484040" r:id="rId8"/>
    <p:sldLayoutId id="2147484041" r:id="rId9"/>
    <p:sldLayoutId id="2147484042" r:id="rId10"/>
    <p:sldLayoutId id="2147484043"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5BB6E94A-5033-4EEE-B631-999062986F70}"/>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1DB24800-92AE-4376-8944-AE6FDBF1BAF4}"/>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F4E2AEB-E19E-4747-9F6D-3F2B14A8CD80}"/>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CAEEDCDC-CE8C-45CB-B360-56F1D5B44792}"/>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053A41A6-0122-4C5E-9C59-443C5BD4D9A6}"/>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910513879"/>
      </p:ext>
    </p:extLst>
  </p:cSld>
  <p:clrMap bg1="lt1" tx1="dk1" bg2="lt2" tx2="dk2" accent1="accent1" accent2="accent2" accent3="accent3" accent4="accent4" accent5="accent5" accent6="accent6" hlink="hlink" folHlink="folHlink"/>
  <p:sldLayoutIdLst>
    <p:sldLayoutId id="2147484057" r:id="rId1"/>
    <p:sldLayoutId id="2147484058" r:id="rId2"/>
    <p:sldLayoutId id="2147484059" r:id="rId3"/>
    <p:sldLayoutId id="2147484060" r:id="rId4"/>
    <p:sldLayoutId id="2147484061" r:id="rId5"/>
    <p:sldLayoutId id="2147484062" r:id="rId6"/>
    <p:sldLayoutId id="2147484063" r:id="rId7"/>
    <p:sldLayoutId id="2147484064" r:id="rId8"/>
    <p:sldLayoutId id="2147484065" r:id="rId9"/>
    <p:sldLayoutId id="2147484066" r:id="rId10"/>
    <p:sldLayoutId id="2147484067"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5BB6E94A-5033-4EEE-B631-999062986F70}"/>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1DB24800-92AE-4376-8944-AE6FDBF1BAF4}"/>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F4E2AEB-E19E-4747-9F6D-3F2B14A8CD80}"/>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CAEEDCDC-CE8C-45CB-B360-56F1D5B44792}"/>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053A41A6-0122-4C5E-9C59-443C5BD4D9A6}"/>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599680137"/>
      </p:ext>
    </p:extLst>
  </p:cSld>
  <p:clrMap bg1="lt1" tx1="dk1" bg2="lt2" tx2="dk2" accent1="accent1" accent2="accent2" accent3="accent3" accent4="accent4" accent5="accent5" accent6="accent6" hlink="hlink" folHlink="folHlink"/>
  <p:sldLayoutIdLst>
    <p:sldLayoutId id="2147484069" r:id="rId1"/>
    <p:sldLayoutId id="2147484070" r:id="rId2"/>
    <p:sldLayoutId id="2147484071" r:id="rId3"/>
    <p:sldLayoutId id="2147484072" r:id="rId4"/>
    <p:sldLayoutId id="2147484073" r:id="rId5"/>
    <p:sldLayoutId id="2147484074" r:id="rId6"/>
    <p:sldLayoutId id="2147484075" r:id="rId7"/>
    <p:sldLayoutId id="2147484076" r:id="rId8"/>
    <p:sldLayoutId id="2147484077" r:id="rId9"/>
    <p:sldLayoutId id="2147484078" r:id="rId10"/>
    <p:sldLayoutId id="2147484079"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5BB6E94A-5033-4EEE-B631-999062986F70}"/>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1DB24800-92AE-4376-8944-AE6FDBF1BAF4}"/>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F4E2AEB-E19E-4747-9F6D-3F2B14A8CD80}"/>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CAEEDCDC-CE8C-45CB-B360-56F1D5B44792}"/>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053A41A6-0122-4C5E-9C59-443C5BD4D9A6}"/>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530655062"/>
      </p:ext>
    </p:extLst>
  </p:cSld>
  <p:clrMap bg1="lt1" tx1="dk1" bg2="lt2" tx2="dk2" accent1="accent1" accent2="accent2" accent3="accent3" accent4="accent4" accent5="accent5" accent6="accent6" hlink="hlink" folHlink="folHlink"/>
  <p:sldLayoutIdLst>
    <p:sldLayoutId id="2147484081" r:id="rId1"/>
    <p:sldLayoutId id="2147484082" r:id="rId2"/>
    <p:sldLayoutId id="2147484083" r:id="rId3"/>
    <p:sldLayoutId id="2147484084" r:id="rId4"/>
    <p:sldLayoutId id="2147484085" r:id="rId5"/>
    <p:sldLayoutId id="2147484086" r:id="rId6"/>
    <p:sldLayoutId id="2147484087" r:id="rId7"/>
    <p:sldLayoutId id="2147484088" r:id="rId8"/>
    <p:sldLayoutId id="2147484089" r:id="rId9"/>
    <p:sldLayoutId id="2147484090" r:id="rId10"/>
    <p:sldLayoutId id="2147484091"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5BB6E94A-5033-4EEE-B631-999062986F70}"/>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1DB24800-92AE-4376-8944-AE6FDBF1BAF4}"/>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F4E2AEB-E19E-4747-9F6D-3F2B14A8CD80}"/>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CAEEDCDC-CE8C-45CB-B360-56F1D5B44792}"/>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053A41A6-0122-4C5E-9C59-443C5BD4D9A6}"/>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21897949"/>
      </p:ext>
    </p:extLst>
  </p:cSld>
  <p:clrMap bg1="lt1" tx1="dk1" bg2="lt2" tx2="dk2" accent1="accent1" accent2="accent2" accent3="accent3" accent4="accent4" accent5="accent5" accent6="accent6" hlink="hlink" folHlink="folHlink"/>
  <p:sldLayoutIdLst>
    <p:sldLayoutId id="2147484093" r:id="rId1"/>
    <p:sldLayoutId id="2147484094" r:id="rId2"/>
    <p:sldLayoutId id="2147484095" r:id="rId3"/>
    <p:sldLayoutId id="2147484096" r:id="rId4"/>
    <p:sldLayoutId id="2147484097" r:id="rId5"/>
    <p:sldLayoutId id="2147484098" r:id="rId6"/>
    <p:sldLayoutId id="2147484099" r:id="rId7"/>
    <p:sldLayoutId id="2147484100" r:id="rId8"/>
    <p:sldLayoutId id="2147484101" r:id="rId9"/>
    <p:sldLayoutId id="2147484102" r:id="rId10"/>
    <p:sldLayoutId id="2147484103"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5BB6E94A-5033-4EEE-B631-999062986F70}"/>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1DB24800-92AE-4376-8944-AE6FDBF1BAF4}"/>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F4E2AEB-E19E-4747-9F6D-3F2B14A8CD80}"/>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CAEEDCDC-CE8C-45CB-B360-56F1D5B44792}"/>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053A41A6-0122-4C5E-9C59-443C5BD4D9A6}"/>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4205312557"/>
      </p:ext>
    </p:extLst>
  </p:cSld>
  <p:clrMap bg1="lt1" tx1="dk1" bg2="lt2" tx2="dk2" accent1="accent1" accent2="accent2" accent3="accent3" accent4="accent4" accent5="accent5" accent6="accent6" hlink="hlink" folHlink="folHlink"/>
  <p:sldLayoutIdLst>
    <p:sldLayoutId id="2147484105" r:id="rId1"/>
    <p:sldLayoutId id="2147484106" r:id="rId2"/>
    <p:sldLayoutId id="2147484107" r:id="rId3"/>
    <p:sldLayoutId id="2147484108" r:id="rId4"/>
    <p:sldLayoutId id="2147484109" r:id="rId5"/>
    <p:sldLayoutId id="2147484110" r:id="rId6"/>
    <p:sldLayoutId id="2147484111" r:id="rId7"/>
    <p:sldLayoutId id="2147484112" r:id="rId8"/>
    <p:sldLayoutId id="2147484113" r:id="rId9"/>
    <p:sldLayoutId id="2147484114" r:id="rId10"/>
    <p:sldLayoutId id="2147484115"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5BB6E94A-5033-4EEE-B631-999062986F70}"/>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1DB24800-92AE-4376-8944-AE6FDBF1BAF4}"/>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F4E2AEB-E19E-4747-9F6D-3F2B14A8CD80}"/>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CAEEDCDC-CE8C-45CB-B360-56F1D5B44792}"/>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053A41A6-0122-4C5E-9C59-443C5BD4D9A6}"/>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682604719"/>
      </p:ext>
    </p:extLst>
  </p:cSld>
  <p:clrMap bg1="lt1" tx1="dk1" bg2="lt2" tx2="dk2" accent1="accent1" accent2="accent2" accent3="accent3" accent4="accent4" accent5="accent5" accent6="accent6" hlink="hlink" folHlink="folHlink"/>
  <p:sldLayoutIdLst>
    <p:sldLayoutId id="2147484117" r:id="rId1"/>
    <p:sldLayoutId id="2147484118" r:id="rId2"/>
    <p:sldLayoutId id="2147484119" r:id="rId3"/>
    <p:sldLayoutId id="2147484120" r:id="rId4"/>
    <p:sldLayoutId id="2147484121" r:id="rId5"/>
    <p:sldLayoutId id="2147484122" r:id="rId6"/>
    <p:sldLayoutId id="2147484123" r:id="rId7"/>
    <p:sldLayoutId id="2147484124" r:id="rId8"/>
    <p:sldLayoutId id="2147484125" r:id="rId9"/>
    <p:sldLayoutId id="2147484126" r:id="rId10"/>
    <p:sldLayoutId id="2147484127"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5BB6E94A-5033-4EEE-B631-999062986F70}"/>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1DB24800-92AE-4376-8944-AE6FDBF1BAF4}"/>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F4E2AEB-E19E-4747-9F6D-3F2B14A8CD80}"/>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CAEEDCDC-CE8C-45CB-B360-56F1D5B44792}"/>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053A41A6-0122-4C5E-9C59-443C5BD4D9A6}"/>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64347654"/>
      </p:ext>
    </p:extLst>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5BB6E94A-5033-4EEE-B631-999062986F70}"/>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1DB24800-92AE-4376-8944-AE6FDBF1BAF4}"/>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F4E2AEB-E19E-4747-9F6D-3F2B14A8CD80}"/>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CAEEDCDC-CE8C-45CB-B360-56F1D5B44792}"/>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053A41A6-0122-4C5E-9C59-443C5BD4D9A6}"/>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728459195"/>
      </p:ext>
    </p:extLst>
  </p:cSld>
  <p:clrMap bg1="lt1" tx1="dk1" bg2="lt2" tx2="dk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5BB6E94A-5033-4EEE-B631-999062986F70}"/>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1DB24800-92AE-4376-8944-AE6FDBF1BAF4}"/>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F4E2AEB-E19E-4747-9F6D-3F2B14A8CD80}"/>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CAEEDCDC-CE8C-45CB-B360-56F1D5B44792}"/>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053A41A6-0122-4C5E-9C59-443C5BD4D9A6}"/>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05128784"/>
      </p:ext>
    </p:extLst>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5BB6E94A-5033-4EEE-B631-999062986F70}"/>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1DB24800-92AE-4376-8944-AE6FDBF1BAF4}"/>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F4E2AEB-E19E-4747-9F6D-3F2B14A8CD80}"/>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CAEEDCDC-CE8C-45CB-B360-56F1D5B44792}"/>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053A41A6-0122-4C5E-9C59-443C5BD4D9A6}"/>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258511590"/>
      </p:ext>
    </p:extLst>
  </p:cSld>
  <p:clrMap bg1="lt1" tx1="dk1" bg2="lt2" tx2="dk2" accent1="accent1" accent2="accent2" accent3="accent3" accent4="accent4" accent5="accent5" accent6="accent6" hlink="hlink" folHlink="folHlink"/>
  <p:sldLayoutIdLst>
    <p:sldLayoutId id="2147483949" r:id="rId1"/>
    <p:sldLayoutId id="2147483950" r:id="rId2"/>
    <p:sldLayoutId id="2147483951" r:id="rId3"/>
    <p:sldLayoutId id="2147483952" r:id="rId4"/>
    <p:sldLayoutId id="2147483953" r:id="rId5"/>
    <p:sldLayoutId id="2147483954" r:id="rId6"/>
    <p:sldLayoutId id="2147483955" r:id="rId7"/>
    <p:sldLayoutId id="2147483956" r:id="rId8"/>
    <p:sldLayoutId id="2147483957" r:id="rId9"/>
    <p:sldLayoutId id="2147483958" r:id="rId10"/>
    <p:sldLayoutId id="2147483959"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5BB6E94A-5033-4EEE-B631-999062986F70}"/>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1DB24800-92AE-4376-8944-AE6FDBF1BAF4}"/>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F4E2AEB-E19E-4747-9F6D-3F2B14A8CD80}"/>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CAEEDCDC-CE8C-45CB-B360-56F1D5B44792}"/>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053A41A6-0122-4C5E-9C59-443C5BD4D9A6}"/>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197610843"/>
      </p:ext>
    </p:extLst>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5BB6E94A-5033-4EEE-B631-999062986F70}"/>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1DB24800-92AE-4376-8944-AE6FDBF1BAF4}"/>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F4E2AEB-E19E-4747-9F6D-3F2B14A8CD80}"/>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CAEEDCDC-CE8C-45CB-B360-56F1D5B44792}"/>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053A41A6-0122-4C5E-9C59-443C5BD4D9A6}"/>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78646578"/>
      </p:ext>
    </p:extLst>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5BB6E94A-5033-4EEE-B631-999062986F70}"/>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1DB24800-92AE-4376-8944-AE6FDBF1BAF4}"/>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F4E2AEB-E19E-4747-9F6D-3F2B14A8CD80}"/>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CAEEDCDC-CE8C-45CB-B360-56F1D5B44792}"/>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053A41A6-0122-4C5E-9C59-443C5BD4D9A6}"/>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70673473"/>
      </p:ext>
    </p:extLst>
  </p:cSld>
  <p:clrMap bg1="lt1" tx1="dk1" bg2="lt2" tx2="dk2" accent1="accent1" accent2="accent2" accent3="accent3" accent4="accent4" accent5="accent5" accent6="accent6" hlink="hlink" folHlink="folHlink"/>
  <p:sldLayoutIdLst>
    <p:sldLayoutId id="2147483997" r:id="rId1"/>
    <p:sldLayoutId id="2147483998" r:id="rId2"/>
    <p:sldLayoutId id="2147483999" r:id="rId3"/>
    <p:sldLayoutId id="2147484000" r:id="rId4"/>
    <p:sldLayoutId id="2147484001" r:id="rId5"/>
    <p:sldLayoutId id="2147484002" r:id="rId6"/>
    <p:sldLayoutId id="2147484003" r:id="rId7"/>
    <p:sldLayoutId id="2147484004" r:id="rId8"/>
    <p:sldLayoutId id="2147484005" r:id="rId9"/>
    <p:sldLayoutId id="2147484006" r:id="rId10"/>
    <p:sldLayoutId id="2147484007"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5BB6E94A-5033-4EEE-B631-999062986F70}"/>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1DB24800-92AE-4376-8944-AE6FDBF1BAF4}"/>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F4E2AEB-E19E-4747-9F6D-3F2B14A8CD80}"/>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fontAlgn="base">
              <a:spcBef>
                <a:spcPct val="0"/>
              </a:spcBef>
              <a:spcAft>
                <a:spcPct val="0"/>
              </a:spcAft>
              <a:defRPr/>
            </a:pPr>
            <a:endParaRPr lang="es-ES">
              <a:solidFill>
                <a:srgbClr val="000000"/>
              </a:solidFill>
            </a:endParaRPr>
          </a:p>
        </p:txBody>
      </p:sp>
      <p:sp>
        <p:nvSpPr>
          <p:cNvPr id="5" name="Espace réservé du pied de page 4">
            <a:extLst>
              <a:ext uri="{FF2B5EF4-FFF2-40B4-BE49-F238E27FC236}">
                <a16:creationId xmlns:a16="http://schemas.microsoft.com/office/drawing/2014/main" id="{CAEEDCDC-CE8C-45CB-B360-56F1D5B44792}"/>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fontAlgn="base">
              <a:spcBef>
                <a:spcPct val="0"/>
              </a:spcBef>
              <a:spcAft>
                <a:spcPct val="0"/>
              </a:spcAft>
              <a:defRPr/>
            </a:pPr>
            <a:endParaRPr lang="es-ES">
              <a:solidFill>
                <a:srgbClr val="000000"/>
              </a:solidFill>
            </a:endParaRPr>
          </a:p>
        </p:txBody>
      </p:sp>
      <p:sp>
        <p:nvSpPr>
          <p:cNvPr id="6" name="Espace réservé du numéro de diapositive 5">
            <a:extLst>
              <a:ext uri="{FF2B5EF4-FFF2-40B4-BE49-F238E27FC236}">
                <a16:creationId xmlns:a16="http://schemas.microsoft.com/office/drawing/2014/main" id="{053A41A6-0122-4C5E-9C59-443C5BD4D9A6}"/>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931033134"/>
      </p:ext>
    </p:extLst>
  </p:cSld>
  <p:clrMap bg1="lt1" tx1="dk1" bg2="lt2" tx2="dk2" accent1="accent1" accent2="accent2" accent3="accent3" accent4="accent4" accent5="accent5" accent6="accent6" hlink="hlink" folHlink="folHlink"/>
  <p:sldLayoutIdLst>
    <p:sldLayoutId id="2147484021" r:id="rId1"/>
    <p:sldLayoutId id="2147484022" r:id="rId2"/>
    <p:sldLayoutId id="2147484023" r:id="rId3"/>
    <p:sldLayoutId id="2147484024" r:id="rId4"/>
    <p:sldLayoutId id="2147484025" r:id="rId5"/>
    <p:sldLayoutId id="2147484026" r:id="rId6"/>
    <p:sldLayoutId id="2147484027" r:id="rId7"/>
    <p:sldLayoutId id="2147484028" r:id="rId8"/>
    <p:sldLayoutId id="2147484029" r:id="rId9"/>
    <p:sldLayoutId id="2147484030" r:id="rId10"/>
    <p:sldLayoutId id="2147484031"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5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6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6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2" name="Title 1"/>
          <p:cNvSpPr txBox="1">
            <a:spLocks/>
          </p:cNvSpPr>
          <p:nvPr/>
        </p:nvSpPr>
        <p:spPr bwMode="auto">
          <a:xfrm>
            <a:off x="468313" y="-90488"/>
            <a:ext cx="8229600" cy="1143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 Microorganismes et aliment</a:t>
            </a:r>
            <a:endParaRPr lang="fr-FR" sz="4400" b="1">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204788" y="2205038"/>
            <a:ext cx="8493125" cy="3887787"/>
          </a:xfrm>
        </p:spPr>
        <p:txBody>
          <a:bodyPr/>
          <a:lstStyle/>
          <a:p>
            <a:pPr marL="0" indent="0" algn="just">
              <a:lnSpc>
                <a:spcPct val="150000"/>
              </a:lnSpc>
              <a:buFontTx/>
              <a:buNone/>
              <a:defRPr/>
            </a:pPr>
            <a:r>
              <a:rPr lang="fr-FR" sz="1600" dirty="0">
                <a:latin typeface="Times New Roman" panose="02020603050405020304" pitchFamily="18" charset="0"/>
                <a:cs typeface="Times New Roman" panose="02020603050405020304" pitchFamily="18" charset="0"/>
              </a:rPr>
              <a:t>         </a:t>
            </a:r>
            <a:r>
              <a:rPr lang="fr-FR" sz="2000" dirty="0">
                <a:latin typeface="Times New Roman" panose="02020603050405020304" pitchFamily="18" charset="0"/>
                <a:cs typeface="Times New Roman" panose="02020603050405020304" pitchFamily="18" charset="0"/>
              </a:rPr>
              <a:t>Plusieurs produits ont été signalés comme étant des sources d’</a:t>
            </a:r>
            <a:r>
              <a:rPr lang="fr-FR" sz="2000" dirty="0" err="1">
                <a:latin typeface="Times New Roman" panose="02020603050405020304" pitchFamily="18" charset="0"/>
                <a:cs typeface="Times New Roman" panose="02020603050405020304" pitchFamily="18" charset="0"/>
              </a:rPr>
              <a:t>intoxination</a:t>
            </a:r>
            <a:r>
              <a:rPr lang="fr-FR" sz="2000" dirty="0">
                <a:latin typeface="Times New Roman" panose="02020603050405020304" pitchFamily="18" charset="0"/>
                <a:cs typeface="Times New Roman" panose="02020603050405020304" pitchFamily="18" charset="0"/>
              </a:rPr>
              <a:t> staphylococciques : le jambon, viande de dinde et de poulet, les rôtis de bœuf, les salades à base de viande de volaille, etc.</a:t>
            </a:r>
          </a:p>
        </p:txBody>
      </p:sp>
      <p:sp>
        <p:nvSpPr>
          <p:cNvPr id="3" name="Rectangle 2"/>
          <p:cNvSpPr/>
          <p:nvPr/>
        </p:nvSpPr>
        <p:spPr>
          <a:xfrm>
            <a:off x="395288" y="1628775"/>
            <a:ext cx="2912977" cy="400110"/>
          </a:xfrm>
          <a:prstGeom prst="rect">
            <a:avLst/>
          </a:prstGeom>
        </p:spPr>
        <p:txBody>
          <a:bodyPr wrap="none">
            <a:spAutoFit/>
          </a:bodyPr>
          <a:lstStyle/>
          <a:p>
            <a:pPr marL="285750" indent="-285750" fontAlgn="base">
              <a:spcBef>
                <a:spcPct val="0"/>
              </a:spcBef>
              <a:spcAft>
                <a:spcPct val="0"/>
              </a:spcAft>
              <a:buFont typeface="Wingdings" pitchFamily="2" charset="2"/>
              <a:buChar char="Ø"/>
              <a:defRPr/>
            </a:pPr>
            <a:r>
              <a:rPr lang="fr-FR" sz="2000" b="1" kern="0" dirty="0">
                <a:latin typeface="Times New Roman" panose="02020603050405020304" pitchFamily="18" charset="0"/>
                <a:ea typeface="Calibri"/>
                <a:cs typeface="Times New Roman" panose="02020603050405020304" pitchFamily="18" charset="0"/>
              </a:rPr>
              <a:t>Aliments responsables</a:t>
            </a:r>
            <a:endParaRPr lang="fr-FR" sz="2000" i="1" dirty="0">
              <a:latin typeface="Times New Roman" panose="02020603050405020304" pitchFamily="18" charset="0"/>
              <a:cs typeface="Times New Roman" panose="02020603050405020304" pitchFamily="18" charset="0"/>
            </a:endParaRPr>
          </a:p>
        </p:txBody>
      </p:sp>
      <p:sp>
        <p:nvSpPr>
          <p:cNvPr id="8" name="Rectangle 7"/>
          <p:cNvSpPr/>
          <p:nvPr/>
        </p:nvSpPr>
        <p:spPr>
          <a:xfrm>
            <a:off x="2339752" y="1187460"/>
            <a:ext cx="4392488" cy="369332"/>
          </a:xfrm>
          <a:prstGeom prst="rect">
            <a:avLst/>
          </a:prstGeom>
          <a:noFill/>
          <a:ln>
            <a:noFill/>
          </a:ln>
        </p:spPr>
        <p:style>
          <a:lnRef idx="0">
            <a:schemeClr val="accent5"/>
          </a:lnRef>
          <a:fillRef idx="3">
            <a:schemeClr val="accent5"/>
          </a:fillRef>
          <a:effectRef idx="3">
            <a:schemeClr val="accent5"/>
          </a:effectRef>
          <a:fontRef idx="minor">
            <a:schemeClr val="lt1"/>
          </a:fontRef>
        </p:style>
        <p:txBody>
          <a:bodyPr>
            <a:spAutoFit/>
          </a:bodyPr>
          <a:lstStyle/>
          <a:p>
            <a:pPr algn="ctr" fontAlgn="base">
              <a:spcBef>
                <a:spcPct val="20000"/>
              </a:spcBef>
              <a:spcAft>
                <a:spcPct val="0"/>
              </a:spcAft>
              <a:defRPr/>
            </a:pPr>
            <a:r>
              <a:rPr lang="fr-FR" kern="0" dirty="0">
                <a:noFill/>
                <a:latin typeface="Times New Roman" panose="02020603050405020304" pitchFamily="18" charset="0"/>
                <a:ea typeface="Calibri"/>
                <a:cs typeface="Times New Roman" panose="02020603050405020304" pitchFamily="18" charset="0"/>
              </a:rPr>
              <a:t>2. </a:t>
            </a:r>
            <a:r>
              <a:rPr lang="fr-FR" kern="0" dirty="0">
                <a:solidFill>
                  <a:schemeClr val="tx1"/>
                </a:solidFill>
                <a:latin typeface="Times New Roman" panose="02020603050405020304" pitchFamily="18" charset="0"/>
                <a:ea typeface="Calibri"/>
                <a:cs typeface="Times New Roman" panose="02020603050405020304" pitchFamily="18" charset="0"/>
              </a:rPr>
              <a:t>Intoxination staphylococcique</a:t>
            </a:r>
            <a:endParaRPr lang="fr-FR" sz="1600" kern="0" dirty="0">
              <a:solidFill>
                <a:schemeClr val="tx1"/>
              </a:solidFill>
              <a:latin typeface="Times New Roman" panose="02020603050405020304" pitchFamily="18" charset="0"/>
              <a:cs typeface="Times New Roman" panose="02020603050405020304" pitchFamily="18" charset="0"/>
            </a:endParaRPr>
          </a:p>
        </p:txBody>
      </p:sp>
      <p:sp>
        <p:nvSpPr>
          <p:cNvPr id="5" name="Espace réservé du numéro de diapositive 4">
            <a:extLst>
              <a:ext uri="{FF2B5EF4-FFF2-40B4-BE49-F238E27FC236}">
                <a16:creationId xmlns:a16="http://schemas.microsoft.com/office/drawing/2014/main" id="{46295D5B-BB75-41FD-B1B8-0465AD84DBF1}"/>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1</a:t>
            </a:fld>
            <a:endParaRPr lang="es-ES">
              <a:solidFill>
                <a:srgbClr val="000000"/>
              </a:solidFill>
            </a:endParaRPr>
          </a:p>
        </p:txBody>
      </p:sp>
    </p:spTree>
    <p:extLst>
      <p:ext uri="{BB962C8B-B14F-4D97-AF65-F5344CB8AC3E}">
        <p14:creationId xmlns:p14="http://schemas.microsoft.com/office/powerpoint/2010/main" val="3799685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p:txBody>
          <a:bodyPr>
            <a:normAutofit fontScale="90000"/>
          </a:bodyPr>
          <a:lstStyle/>
          <a:p>
            <a:pPr eaLnBrk="1" hangingPunct="1"/>
            <a:br>
              <a:rPr lang="fr-FR" sz="2400">
                <a:latin typeface="Times New Roman" panose="02020603050405020304" pitchFamily="18" charset="0"/>
                <a:cs typeface="Times New Roman" panose="02020603050405020304" pitchFamily="18" charset="0"/>
              </a:rPr>
            </a:br>
            <a:br>
              <a:rPr lang="fr-FR">
                <a:latin typeface="Times New Roman" panose="02020603050405020304" pitchFamily="18" charset="0"/>
                <a:cs typeface="Times New Roman" panose="02020603050405020304" pitchFamily="18" charset="0"/>
              </a:rPr>
            </a:br>
            <a:endParaRPr lang="fr-FR">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204788" y="1917700"/>
            <a:ext cx="8493125" cy="3887788"/>
          </a:xfrm>
        </p:spPr>
        <p:txBody>
          <a:bodyPr>
            <a:normAutofit/>
          </a:bodyPr>
          <a:lstStyle/>
          <a:p>
            <a:pPr algn="just">
              <a:lnSpc>
                <a:spcPct val="150000"/>
              </a:lnSpc>
              <a:buClr>
                <a:srgbClr val="FF0000"/>
              </a:buClr>
              <a:buFont typeface="Wingdings" pitchFamily="2" charset="2"/>
              <a:buChar char="q"/>
              <a:defRPr/>
            </a:pPr>
            <a:r>
              <a:rPr lang="fr-FR" sz="2000" dirty="0">
                <a:latin typeface="Times New Roman" panose="02020603050405020304" pitchFamily="18" charset="0"/>
                <a:cs typeface="Times New Roman" panose="02020603050405020304" pitchFamily="18" charset="0"/>
              </a:rPr>
              <a:t>Le pH optimum de croissance de Salmonella est généralement entre 6,5 et 7,5. La croissance de la bactérie est inhibée en dessous de 4,5 et en dessus de 9. </a:t>
            </a:r>
          </a:p>
          <a:p>
            <a:pPr algn="just">
              <a:lnSpc>
                <a:spcPct val="150000"/>
              </a:lnSpc>
              <a:buClr>
                <a:srgbClr val="FF0000"/>
              </a:buClr>
              <a:buFont typeface="Wingdings" pitchFamily="2" charset="2"/>
              <a:buChar char="q"/>
              <a:defRPr/>
            </a:pPr>
            <a:r>
              <a:rPr lang="fr-FR" sz="2000" dirty="0">
                <a:latin typeface="Times New Roman" panose="02020603050405020304" pitchFamily="18" charset="0"/>
                <a:cs typeface="Times New Roman" panose="02020603050405020304" pitchFamily="18" charset="0"/>
              </a:rPr>
              <a:t> En dessous d’une activité d’eau (</a:t>
            </a:r>
            <a:r>
              <a:rPr lang="fr-FR" sz="2000" dirty="0" err="1">
                <a:latin typeface="Times New Roman" panose="02020603050405020304" pitchFamily="18" charset="0"/>
                <a:cs typeface="Times New Roman" panose="02020603050405020304" pitchFamily="18" charset="0"/>
              </a:rPr>
              <a:t>aw</a:t>
            </a:r>
            <a:r>
              <a:rPr lang="fr-FR" sz="2000" dirty="0">
                <a:latin typeface="Times New Roman" panose="02020603050405020304" pitchFamily="18" charset="0"/>
                <a:cs typeface="Times New Roman" panose="02020603050405020304" pitchFamily="18" charset="0"/>
              </a:rPr>
              <a:t>) de 0,93, la croissance de Salmonella est arrêtée. Elle est également inhibée par la présence d’une teneur en sel (</a:t>
            </a:r>
            <a:r>
              <a:rPr lang="fr-FR" sz="2000" dirty="0" err="1">
                <a:latin typeface="Times New Roman" panose="02020603050405020304" pitchFamily="18" charset="0"/>
                <a:cs typeface="Times New Roman" panose="02020603050405020304" pitchFamily="18" charset="0"/>
              </a:rPr>
              <a:t>NaCl</a:t>
            </a:r>
            <a:r>
              <a:rPr lang="fr-FR" sz="2000" dirty="0">
                <a:latin typeface="Times New Roman" panose="02020603050405020304" pitchFamily="18" charset="0"/>
                <a:cs typeface="Times New Roman" panose="02020603050405020304" pitchFamily="18" charset="0"/>
              </a:rPr>
              <a:t>) supérieur à 5,8%.</a:t>
            </a:r>
          </a:p>
          <a:p>
            <a:pPr algn="just">
              <a:lnSpc>
                <a:spcPct val="150000"/>
              </a:lnSpc>
              <a:buClr>
                <a:srgbClr val="FF0000"/>
              </a:buClr>
              <a:buFont typeface="Wingdings" pitchFamily="2" charset="2"/>
              <a:buChar char="q"/>
              <a:defRPr/>
            </a:pPr>
            <a:r>
              <a:rPr lang="fr-FR" sz="2000" dirty="0">
                <a:latin typeface="Times New Roman" panose="02020603050405020304" pitchFamily="18" charset="0"/>
                <a:cs typeface="Times New Roman" panose="02020603050405020304" pitchFamily="18" charset="0"/>
              </a:rPr>
              <a:t>Les radiations ionisantes tuent les Salmonella qui ne présentent pas de radiorésistance particulière. </a:t>
            </a:r>
          </a:p>
        </p:txBody>
      </p:sp>
      <p:sp>
        <p:nvSpPr>
          <p:cNvPr id="56323" name="Content Placeholder 2"/>
          <p:cNvSpPr txBox="1">
            <a:spLocks/>
          </p:cNvSpPr>
          <p:nvPr/>
        </p:nvSpPr>
        <p:spPr bwMode="auto">
          <a:xfrm>
            <a:off x="395288" y="1196975"/>
            <a:ext cx="80645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56324" name="Title 1"/>
          <p:cNvSpPr txBox="1">
            <a:spLocks/>
          </p:cNvSpPr>
          <p:nvPr/>
        </p:nvSpPr>
        <p:spPr bwMode="auto">
          <a:xfrm>
            <a:off x="468313" y="-90488"/>
            <a:ext cx="8229600" cy="1143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 Microorganismes et aliment</a:t>
            </a:r>
            <a:endParaRPr lang="fr-FR" sz="4400" b="1">
              <a:latin typeface="Times New Roman" panose="02020603050405020304" pitchFamily="18" charset="0"/>
              <a:cs typeface="Times New Roman" panose="02020603050405020304" pitchFamily="18" charset="0"/>
            </a:endParaRPr>
          </a:p>
        </p:txBody>
      </p:sp>
      <p:sp>
        <p:nvSpPr>
          <p:cNvPr id="3" name="Rectangle 2"/>
          <p:cNvSpPr/>
          <p:nvPr/>
        </p:nvSpPr>
        <p:spPr>
          <a:xfrm>
            <a:off x="211138" y="1187450"/>
            <a:ext cx="2844048" cy="400110"/>
          </a:xfrm>
          <a:prstGeom prst="rect">
            <a:avLst/>
          </a:prstGeom>
        </p:spPr>
        <p:txBody>
          <a:bodyPr wrap="none">
            <a:spAutoFit/>
          </a:bodyPr>
          <a:lstStyle/>
          <a:p>
            <a:pPr fontAlgn="base">
              <a:spcBef>
                <a:spcPct val="0"/>
              </a:spcBef>
              <a:spcAft>
                <a:spcPct val="0"/>
              </a:spcAft>
              <a:defRPr/>
            </a:pPr>
            <a:r>
              <a:rPr lang="fr-FR" sz="2000" b="1" kern="0" dirty="0">
                <a:latin typeface="Times New Roman" panose="02020603050405020304" pitchFamily="18" charset="0"/>
                <a:ea typeface="Calibri"/>
                <a:cs typeface="Times New Roman" panose="02020603050405020304" pitchFamily="18" charset="0"/>
              </a:rPr>
              <a:t>Ecologie des salmonelles</a:t>
            </a:r>
            <a:endParaRPr lang="fr-FR" sz="2000" i="1" dirty="0">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CB39D31E-E624-4D16-BD9D-2DB652FBC2EC}"/>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10</a:t>
            </a:fld>
            <a:endParaRPr lang="es-ES">
              <a:solidFill>
                <a:srgbClr val="000000"/>
              </a:solidFill>
            </a:endParaRPr>
          </a:p>
        </p:txBody>
      </p:sp>
    </p:spTree>
    <p:extLst>
      <p:ext uri="{BB962C8B-B14F-4D97-AF65-F5344CB8AC3E}">
        <p14:creationId xmlns:p14="http://schemas.microsoft.com/office/powerpoint/2010/main" val="24845993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p:txBody>
          <a:bodyPr>
            <a:normAutofit fontScale="90000"/>
          </a:bodyPr>
          <a:lstStyle/>
          <a:p>
            <a:pPr eaLnBrk="1" hangingPunct="1"/>
            <a:br>
              <a:rPr lang="fr-FR" sz="2400">
                <a:solidFill>
                  <a:schemeClr val="tx1"/>
                </a:solidFill>
                <a:latin typeface="Times New Roman" panose="02020603050405020304" pitchFamily="18" charset="0"/>
                <a:cs typeface="Times New Roman" panose="02020603050405020304" pitchFamily="18" charset="0"/>
              </a:rPr>
            </a:br>
            <a:br>
              <a:rPr lang="fr-FR">
                <a:solidFill>
                  <a:schemeClr val="tx1"/>
                </a:solidFill>
                <a:latin typeface="Times New Roman" panose="02020603050405020304" pitchFamily="18" charset="0"/>
                <a:cs typeface="Times New Roman" panose="02020603050405020304" pitchFamily="18" charset="0"/>
              </a:rPr>
            </a:br>
            <a:endParaRPr lang="fr-FR">
              <a:solidFill>
                <a:schemeClr val="tx1"/>
              </a:solidFill>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204788" y="1917700"/>
            <a:ext cx="8493125" cy="3887788"/>
          </a:xfrm>
        </p:spPr>
        <p:txBody>
          <a:bodyPr/>
          <a:lstStyle/>
          <a:p>
            <a:pPr algn="just">
              <a:lnSpc>
                <a:spcPct val="150000"/>
              </a:lnSpc>
              <a:buClr>
                <a:srgbClr val="FF0000"/>
              </a:buClr>
              <a:buNone/>
              <a:defRPr/>
            </a:pPr>
            <a:r>
              <a:rPr lang="fr-FR" sz="2000" dirty="0">
                <a:latin typeface="Times New Roman" panose="02020603050405020304" pitchFamily="18" charset="0"/>
                <a:cs typeface="Times New Roman" panose="02020603050405020304" pitchFamily="18" charset="0"/>
              </a:rPr>
              <a:t>           Les aliments les plus souvent incriminés sont les viandes et les produits carnés, certains produit de charcuterie, les volailles et produits dérivés, les ovo-produits et produits divers à base d’ovo-produits, le lait liquide ou en poudre. Mais des produits végétaux peuvent également servir de vecteurs aux Salmonella.</a:t>
            </a:r>
          </a:p>
        </p:txBody>
      </p:sp>
      <p:sp>
        <p:nvSpPr>
          <p:cNvPr id="57347" name="Content Placeholder 2"/>
          <p:cNvSpPr txBox="1">
            <a:spLocks/>
          </p:cNvSpPr>
          <p:nvPr/>
        </p:nvSpPr>
        <p:spPr bwMode="auto">
          <a:xfrm>
            <a:off x="395288" y="1196975"/>
            <a:ext cx="80645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57348" name="Title 1"/>
          <p:cNvSpPr txBox="1">
            <a:spLocks/>
          </p:cNvSpPr>
          <p:nvPr/>
        </p:nvSpPr>
        <p:spPr bwMode="auto">
          <a:xfrm>
            <a:off x="468313" y="-90488"/>
            <a:ext cx="8229600" cy="1143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 Microorganismes et aliment</a:t>
            </a:r>
            <a:endParaRPr lang="fr-FR" sz="4400" b="1">
              <a:latin typeface="Times New Roman" panose="02020603050405020304" pitchFamily="18" charset="0"/>
              <a:cs typeface="Times New Roman" panose="02020603050405020304" pitchFamily="18" charset="0"/>
            </a:endParaRPr>
          </a:p>
        </p:txBody>
      </p:sp>
      <p:sp>
        <p:nvSpPr>
          <p:cNvPr id="3" name="Rectangle 2"/>
          <p:cNvSpPr/>
          <p:nvPr/>
        </p:nvSpPr>
        <p:spPr>
          <a:xfrm>
            <a:off x="211138" y="1187450"/>
            <a:ext cx="2624436" cy="400110"/>
          </a:xfrm>
          <a:prstGeom prst="rect">
            <a:avLst/>
          </a:prstGeom>
        </p:spPr>
        <p:txBody>
          <a:bodyPr wrap="none">
            <a:spAutoFit/>
          </a:bodyPr>
          <a:lstStyle/>
          <a:p>
            <a:pPr fontAlgn="base">
              <a:spcBef>
                <a:spcPct val="0"/>
              </a:spcBef>
              <a:spcAft>
                <a:spcPct val="0"/>
              </a:spcAft>
              <a:defRPr/>
            </a:pPr>
            <a:r>
              <a:rPr lang="fr-FR" sz="2000" b="1" kern="0" dirty="0">
                <a:latin typeface="Times New Roman" panose="02020603050405020304" pitchFamily="18" charset="0"/>
                <a:ea typeface="Calibri"/>
                <a:cs typeface="Times New Roman" panose="02020603050405020304" pitchFamily="18" charset="0"/>
              </a:rPr>
              <a:t>Aliments responsables</a:t>
            </a:r>
            <a:endParaRPr lang="fr-FR" sz="2000" i="1" dirty="0">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976EB4A0-6142-4567-AD46-425832601D65}"/>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11</a:t>
            </a:fld>
            <a:endParaRPr lang="es-ES">
              <a:solidFill>
                <a:srgbClr val="000000"/>
              </a:solidFill>
            </a:endParaRPr>
          </a:p>
        </p:txBody>
      </p:sp>
    </p:spTree>
    <p:extLst>
      <p:ext uri="{BB962C8B-B14F-4D97-AF65-F5344CB8AC3E}">
        <p14:creationId xmlns:p14="http://schemas.microsoft.com/office/powerpoint/2010/main" val="38609844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p:txBody>
          <a:bodyPr>
            <a:normAutofit fontScale="90000"/>
          </a:bodyPr>
          <a:lstStyle/>
          <a:p>
            <a:pPr eaLnBrk="1" hangingPunct="1"/>
            <a:br>
              <a:rPr lang="fr-FR" sz="2400">
                <a:latin typeface="Times New Roman" panose="02020603050405020304" pitchFamily="18" charset="0"/>
                <a:cs typeface="Times New Roman" panose="02020603050405020304" pitchFamily="18" charset="0"/>
              </a:rPr>
            </a:br>
            <a:br>
              <a:rPr lang="fr-FR">
                <a:latin typeface="Times New Roman" panose="02020603050405020304" pitchFamily="18" charset="0"/>
                <a:cs typeface="Times New Roman" panose="02020603050405020304" pitchFamily="18" charset="0"/>
              </a:rPr>
            </a:br>
            <a:endParaRPr lang="fr-FR">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204788" y="1773238"/>
            <a:ext cx="8493125" cy="3887787"/>
          </a:xfrm>
        </p:spPr>
        <p:txBody>
          <a:bodyPr/>
          <a:lstStyle/>
          <a:p>
            <a:pPr algn="just">
              <a:lnSpc>
                <a:spcPct val="150000"/>
              </a:lnSpc>
              <a:buClr>
                <a:srgbClr val="FF0000"/>
              </a:buClr>
              <a:buFont typeface="Wingdings" pitchFamily="2" charset="2"/>
              <a:buChar char="q"/>
              <a:defRPr/>
            </a:pPr>
            <a:r>
              <a:rPr lang="fr-FR" sz="2000" dirty="0">
                <a:latin typeface="Times New Roman" panose="02020603050405020304" pitchFamily="18" charset="0"/>
                <a:cs typeface="Times New Roman" panose="02020603050405020304" pitchFamily="18" charset="0"/>
              </a:rPr>
              <a:t>La prévention des problèmes de salmonellose repose essentiellement sur l’application des règles d’hygiène et le respect de la chaîne du froid.</a:t>
            </a:r>
          </a:p>
          <a:p>
            <a:pPr algn="just">
              <a:lnSpc>
                <a:spcPct val="150000"/>
              </a:lnSpc>
              <a:buClr>
                <a:srgbClr val="FF0000"/>
              </a:buClr>
              <a:buFont typeface="Wingdings" pitchFamily="2" charset="2"/>
              <a:buChar char="q"/>
              <a:defRPr/>
            </a:pPr>
            <a:r>
              <a:rPr lang="fr-FR" sz="2000" dirty="0">
                <a:latin typeface="Times New Roman" panose="02020603050405020304" pitchFamily="18" charset="0"/>
                <a:cs typeface="Times New Roman" panose="02020603050405020304" pitchFamily="18" charset="0"/>
              </a:rPr>
              <a:t>En matière d’hygiène, les règles relatives à la manipulation, le transport, la transformation et le stockage des produits alimentaires, le nettoyage et désinfection et l’hygiène corporelle doivent être appliquées à tous les niveaux de la chaîne alimentaire. Les légumes ne doivent jamais être irriguées avec des eaux résiduaires domestiques non dépolluées. </a:t>
            </a:r>
          </a:p>
        </p:txBody>
      </p:sp>
      <p:sp>
        <p:nvSpPr>
          <p:cNvPr id="58371" name="Content Placeholder 2"/>
          <p:cNvSpPr txBox="1">
            <a:spLocks/>
          </p:cNvSpPr>
          <p:nvPr/>
        </p:nvSpPr>
        <p:spPr bwMode="auto">
          <a:xfrm>
            <a:off x="395288" y="1196975"/>
            <a:ext cx="80645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58372" name="Title 1"/>
          <p:cNvSpPr txBox="1">
            <a:spLocks/>
          </p:cNvSpPr>
          <p:nvPr/>
        </p:nvSpPr>
        <p:spPr bwMode="auto">
          <a:xfrm>
            <a:off x="468313" y="-90488"/>
            <a:ext cx="8229600" cy="1143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 Microorganismes et aliment</a:t>
            </a:r>
            <a:endParaRPr lang="fr-FR" sz="4400" b="1">
              <a:latin typeface="Times New Roman" panose="02020603050405020304" pitchFamily="18" charset="0"/>
              <a:cs typeface="Times New Roman" panose="02020603050405020304" pitchFamily="18" charset="0"/>
            </a:endParaRPr>
          </a:p>
        </p:txBody>
      </p:sp>
      <p:sp>
        <p:nvSpPr>
          <p:cNvPr id="3" name="Rectangle 2"/>
          <p:cNvSpPr/>
          <p:nvPr/>
        </p:nvSpPr>
        <p:spPr>
          <a:xfrm>
            <a:off x="211138" y="1258888"/>
            <a:ext cx="2605200" cy="400110"/>
          </a:xfrm>
          <a:prstGeom prst="rect">
            <a:avLst/>
          </a:prstGeom>
        </p:spPr>
        <p:txBody>
          <a:bodyPr wrap="none">
            <a:spAutoFit/>
          </a:bodyPr>
          <a:lstStyle/>
          <a:p>
            <a:pPr fontAlgn="base">
              <a:spcBef>
                <a:spcPct val="0"/>
              </a:spcBef>
              <a:spcAft>
                <a:spcPct val="0"/>
              </a:spcAft>
              <a:defRPr/>
            </a:pPr>
            <a:r>
              <a:rPr lang="fr-FR" sz="2000" b="1" kern="0" dirty="0">
                <a:latin typeface="Times New Roman" panose="02020603050405020304" pitchFamily="18" charset="0"/>
                <a:ea typeface="Calibri"/>
                <a:cs typeface="Times New Roman" panose="02020603050405020304" pitchFamily="18" charset="0"/>
              </a:rPr>
              <a:t>Moyens de prévention</a:t>
            </a:r>
            <a:endParaRPr lang="fr-FR" sz="2000" i="1" dirty="0">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F10235DC-65D9-4CD8-ADCC-1F3C620DA793}"/>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12</a:t>
            </a:fld>
            <a:endParaRPr lang="es-ES">
              <a:solidFill>
                <a:srgbClr val="000000"/>
              </a:solidFill>
            </a:endParaRPr>
          </a:p>
        </p:txBody>
      </p:sp>
    </p:spTree>
    <p:extLst>
      <p:ext uri="{BB962C8B-B14F-4D97-AF65-F5344CB8AC3E}">
        <p14:creationId xmlns:p14="http://schemas.microsoft.com/office/powerpoint/2010/main" val="30924454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p:txBody>
          <a:bodyPr>
            <a:normAutofit fontScale="90000"/>
          </a:bodyPr>
          <a:lstStyle/>
          <a:p>
            <a:pPr eaLnBrk="1" hangingPunct="1"/>
            <a:br>
              <a:rPr lang="fr-FR" sz="2400">
                <a:latin typeface="Times New Roman" panose="02020603050405020304" pitchFamily="18" charset="0"/>
                <a:cs typeface="Times New Roman" panose="02020603050405020304" pitchFamily="18" charset="0"/>
              </a:rPr>
            </a:br>
            <a:br>
              <a:rPr lang="fr-FR">
                <a:latin typeface="Times New Roman" panose="02020603050405020304" pitchFamily="18" charset="0"/>
                <a:cs typeface="Times New Roman" panose="02020603050405020304" pitchFamily="18" charset="0"/>
              </a:rPr>
            </a:br>
            <a:endParaRPr lang="fr-FR">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204788" y="1773238"/>
            <a:ext cx="8493125" cy="3887787"/>
          </a:xfrm>
        </p:spPr>
        <p:txBody>
          <a:bodyPr/>
          <a:lstStyle/>
          <a:p>
            <a:pPr algn="just">
              <a:lnSpc>
                <a:spcPct val="150000"/>
              </a:lnSpc>
              <a:buClr>
                <a:srgbClr val="FF0000"/>
              </a:buClr>
              <a:buFont typeface="Wingdings" pitchFamily="2" charset="2"/>
              <a:buChar char="q"/>
              <a:defRPr/>
            </a:pPr>
            <a:r>
              <a:rPr lang="fr-FR" sz="2000" dirty="0">
                <a:latin typeface="Times New Roman" panose="02020603050405020304" pitchFamily="18" charset="0"/>
                <a:cs typeface="Times New Roman" panose="02020603050405020304" pitchFamily="18" charset="0"/>
              </a:rPr>
              <a:t>Quant au respect du froid, les aliments frais doivent être refroidis le plus vite possible et maintenus à une température inférieure à 5 °C jusqu’à leur stabilisation par les procédés appropriés.</a:t>
            </a:r>
          </a:p>
        </p:txBody>
      </p:sp>
      <p:sp>
        <p:nvSpPr>
          <p:cNvPr id="58371" name="Content Placeholder 2"/>
          <p:cNvSpPr txBox="1">
            <a:spLocks/>
          </p:cNvSpPr>
          <p:nvPr/>
        </p:nvSpPr>
        <p:spPr bwMode="auto">
          <a:xfrm>
            <a:off x="395288" y="1196975"/>
            <a:ext cx="80645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58372" name="Title 1"/>
          <p:cNvSpPr txBox="1">
            <a:spLocks/>
          </p:cNvSpPr>
          <p:nvPr/>
        </p:nvSpPr>
        <p:spPr bwMode="auto">
          <a:xfrm>
            <a:off x="468313" y="-90488"/>
            <a:ext cx="8229600" cy="1143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 Microorganismes et aliment</a:t>
            </a:r>
            <a:endParaRPr lang="fr-FR" sz="4400" b="1">
              <a:latin typeface="Times New Roman" panose="02020603050405020304" pitchFamily="18" charset="0"/>
              <a:cs typeface="Times New Roman" panose="02020603050405020304" pitchFamily="18" charset="0"/>
            </a:endParaRPr>
          </a:p>
        </p:txBody>
      </p:sp>
      <p:sp>
        <p:nvSpPr>
          <p:cNvPr id="3" name="Rectangle 2"/>
          <p:cNvSpPr/>
          <p:nvPr/>
        </p:nvSpPr>
        <p:spPr>
          <a:xfrm>
            <a:off x="211138" y="1258888"/>
            <a:ext cx="2605200" cy="400110"/>
          </a:xfrm>
          <a:prstGeom prst="rect">
            <a:avLst/>
          </a:prstGeom>
        </p:spPr>
        <p:txBody>
          <a:bodyPr wrap="none">
            <a:spAutoFit/>
          </a:bodyPr>
          <a:lstStyle/>
          <a:p>
            <a:pPr fontAlgn="base">
              <a:spcBef>
                <a:spcPct val="0"/>
              </a:spcBef>
              <a:spcAft>
                <a:spcPct val="0"/>
              </a:spcAft>
              <a:defRPr/>
            </a:pPr>
            <a:r>
              <a:rPr lang="fr-FR" sz="2000" b="1" kern="0" dirty="0">
                <a:latin typeface="Times New Roman" panose="02020603050405020304" pitchFamily="18" charset="0"/>
                <a:ea typeface="Calibri"/>
                <a:cs typeface="Times New Roman" panose="02020603050405020304" pitchFamily="18" charset="0"/>
              </a:rPr>
              <a:t>Moyens de prévention</a:t>
            </a:r>
            <a:endParaRPr lang="fr-FR" sz="2000" i="1" dirty="0">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C77A4106-A7BC-47E1-A050-95A08CB38E66}"/>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13</a:t>
            </a:fld>
            <a:endParaRPr lang="es-ES">
              <a:solidFill>
                <a:srgbClr val="000000"/>
              </a:solidFill>
            </a:endParaRPr>
          </a:p>
        </p:txBody>
      </p:sp>
    </p:spTree>
    <p:extLst>
      <p:ext uri="{BB962C8B-B14F-4D97-AF65-F5344CB8AC3E}">
        <p14:creationId xmlns:p14="http://schemas.microsoft.com/office/powerpoint/2010/main" val="30924454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a:noFill/>
        </p:spPr>
        <p:txBody>
          <a:bodyPr>
            <a:normAutofit fontScale="90000"/>
          </a:bodyPr>
          <a:lstStyle/>
          <a:p>
            <a:pPr eaLnBrk="1" hangingPunct="1"/>
            <a:br>
              <a:rPr lang="fr-FR" sz="2400">
                <a:latin typeface="Times New Roman" panose="02020603050405020304" pitchFamily="18" charset="0"/>
                <a:cs typeface="Times New Roman" panose="02020603050405020304" pitchFamily="18" charset="0"/>
              </a:rPr>
            </a:br>
            <a:br>
              <a:rPr lang="fr-FR">
                <a:latin typeface="Times New Roman" panose="02020603050405020304" pitchFamily="18" charset="0"/>
                <a:cs typeface="Times New Roman" panose="02020603050405020304" pitchFamily="18" charset="0"/>
              </a:rPr>
            </a:br>
            <a:endParaRPr lang="fr-FR">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204788" y="2205038"/>
            <a:ext cx="8493125" cy="3887787"/>
          </a:xfrm>
          <a:noFill/>
        </p:spPr>
        <p:txBody>
          <a:bodyPr/>
          <a:lstStyle/>
          <a:p>
            <a:pPr marL="0" indent="0" algn="just">
              <a:lnSpc>
                <a:spcPct val="150000"/>
              </a:lnSpc>
              <a:buFontTx/>
              <a:buNone/>
              <a:defRPr/>
            </a:pPr>
            <a:r>
              <a:rPr lang="fr-FR" sz="1600" dirty="0">
                <a:latin typeface="Times New Roman" panose="02020603050405020304" pitchFamily="18" charset="0"/>
                <a:cs typeface="Times New Roman" panose="02020603050405020304" pitchFamily="18" charset="0"/>
              </a:rPr>
              <a:t>        </a:t>
            </a:r>
            <a:r>
              <a:rPr lang="fr-FR" sz="2000" dirty="0">
                <a:latin typeface="Times New Roman" panose="02020603050405020304" pitchFamily="18" charset="0"/>
                <a:cs typeface="Times New Roman" panose="02020603050405020304" pitchFamily="18" charset="0"/>
              </a:rPr>
              <a:t>La listériose est une infection causée par </a:t>
            </a:r>
            <a:r>
              <a:rPr lang="fr-FR" sz="2000" i="1" dirty="0">
                <a:latin typeface="Times New Roman" panose="02020603050405020304" pitchFamily="18" charset="0"/>
                <a:cs typeface="Times New Roman" panose="02020603050405020304" pitchFamily="18" charset="0"/>
              </a:rPr>
              <a:t>Listeria </a:t>
            </a:r>
            <a:r>
              <a:rPr lang="fr-FR" sz="2000" i="1" dirty="0" err="1">
                <a:latin typeface="Times New Roman" panose="02020603050405020304" pitchFamily="18" charset="0"/>
                <a:cs typeface="Times New Roman" panose="02020603050405020304" pitchFamily="18" charset="0"/>
              </a:rPr>
              <a:t>monocytogenes</a:t>
            </a:r>
            <a:r>
              <a:rPr lang="fr-FR" sz="2000" dirty="0">
                <a:latin typeface="Times New Roman" panose="02020603050405020304" pitchFamily="18" charset="0"/>
                <a:cs typeface="Times New Roman" panose="02020603050405020304" pitchFamily="18" charset="0"/>
              </a:rPr>
              <a:t>. Les infections humaines dues à Listeria </a:t>
            </a:r>
            <a:r>
              <a:rPr lang="fr-FR" sz="2000" dirty="0" err="1">
                <a:latin typeface="Times New Roman" panose="02020603050405020304" pitchFamily="18" charset="0"/>
                <a:cs typeface="Times New Roman" panose="02020603050405020304" pitchFamily="18" charset="0"/>
              </a:rPr>
              <a:t>monocytogenes</a:t>
            </a:r>
            <a:r>
              <a:rPr lang="fr-FR" sz="2000" dirty="0">
                <a:latin typeface="Times New Roman" panose="02020603050405020304" pitchFamily="18" charset="0"/>
                <a:cs typeface="Times New Roman" panose="02020603050405020304" pitchFamily="18" charset="0"/>
              </a:rPr>
              <a:t> font depuis peu partie des préoccupations majeurs des médecins, des épidémiologistes et aussi des hygiénistes. La raison est les conséquences graves de la maladie notamment chez les femmes enceinte et les nouveau-nés.</a:t>
            </a:r>
          </a:p>
          <a:p>
            <a:pPr marL="0" indent="0" algn="just">
              <a:lnSpc>
                <a:spcPct val="150000"/>
              </a:lnSpc>
              <a:buFontTx/>
              <a:buNone/>
              <a:defRPr/>
            </a:pPr>
            <a:r>
              <a:rPr lang="fr-FR" sz="2000" dirty="0">
                <a:latin typeface="Times New Roman" panose="02020603050405020304" pitchFamily="18" charset="0"/>
                <a:cs typeface="Times New Roman" panose="02020603050405020304" pitchFamily="18" charset="0"/>
              </a:rPr>
              <a:t>         </a:t>
            </a:r>
          </a:p>
        </p:txBody>
      </p:sp>
      <p:sp>
        <p:nvSpPr>
          <p:cNvPr id="59395" name="Content Placeholder 2"/>
          <p:cNvSpPr txBox="1">
            <a:spLocks/>
          </p:cNvSpPr>
          <p:nvPr/>
        </p:nvSpPr>
        <p:spPr bwMode="auto">
          <a:xfrm>
            <a:off x="395288" y="1196975"/>
            <a:ext cx="8064500" cy="460375"/>
          </a:xfrm>
          <a:prstGeom prst="rect">
            <a:avLst/>
          </a:prstGeom>
          <a:noFill/>
          <a:ln>
            <a:noFill/>
          </a:ln>
          <a:effec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59396" name="Title 1"/>
          <p:cNvSpPr txBox="1">
            <a:spLocks/>
          </p:cNvSpPr>
          <p:nvPr/>
        </p:nvSpPr>
        <p:spPr bwMode="auto">
          <a:xfrm>
            <a:off x="468313" y="-90488"/>
            <a:ext cx="8229600" cy="1143001"/>
          </a:xfrm>
          <a:prstGeom prst="rect">
            <a:avLst/>
          </a:prstGeom>
          <a:noFill/>
          <a:ln>
            <a:noFill/>
          </a:ln>
          <a:effec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 Microorganismes et aliment</a:t>
            </a:r>
            <a:endParaRPr lang="fr-FR" sz="4400" b="1">
              <a:latin typeface="Times New Roman" panose="02020603050405020304" pitchFamily="18" charset="0"/>
              <a:cs typeface="Times New Roman" panose="02020603050405020304" pitchFamily="18" charset="0"/>
            </a:endParaRPr>
          </a:p>
        </p:txBody>
      </p:sp>
      <p:sp>
        <p:nvSpPr>
          <p:cNvPr id="59398" name="Content Placeholder 2"/>
          <p:cNvSpPr txBox="1">
            <a:spLocks/>
          </p:cNvSpPr>
          <p:nvPr/>
        </p:nvSpPr>
        <p:spPr bwMode="auto">
          <a:xfrm>
            <a:off x="385763" y="1125538"/>
            <a:ext cx="8229600" cy="503237"/>
          </a:xfrm>
          <a:prstGeom prst="rect">
            <a:avLst/>
          </a:prstGeom>
          <a:noFill/>
          <a:ln>
            <a:noFill/>
          </a:ln>
          <a:effec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20000"/>
              </a:spcBef>
              <a:spcAft>
                <a:spcPct val="0"/>
              </a:spcAft>
            </a:pPr>
            <a:r>
              <a:rPr lang="fr-FR" sz="2000" b="1">
                <a:latin typeface="Times New Roman" panose="02020603050405020304" pitchFamily="18" charset="0"/>
                <a:cs typeface="Times New Roman" panose="02020603050405020304" pitchFamily="18" charset="0"/>
              </a:rPr>
              <a:t>II.3.2.  Infection alimentaire d’origine bactérienne</a:t>
            </a:r>
            <a:endParaRPr lang="fr-FR" sz="1600">
              <a:latin typeface="Times New Roman" panose="02020603050405020304" pitchFamily="18" charset="0"/>
              <a:cs typeface="Times New Roman" panose="02020603050405020304" pitchFamily="18" charset="0"/>
            </a:endParaRPr>
          </a:p>
          <a:p>
            <a:pPr algn="just" eaLnBrk="1" fontAlgn="base" hangingPunct="1">
              <a:lnSpc>
                <a:spcPct val="150000"/>
              </a:lnSpc>
              <a:spcBef>
                <a:spcPct val="20000"/>
              </a:spcBef>
              <a:spcAft>
                <a:spcPts val="1000"/>
              </a:spcAft>
            </a:pPr>
            <a:r>
              <a:rPr lang="fr-FR" sz="1600">
                <a:latin typeface="Times New Roman" panose="02020603050405020304" pitchFamily="18" charset="0"/>
                <a:cs typeface="Times New Roman" panose="02020603050405020304" pitchFamily="18" charset="0"/>
              </a:rPr>
              <a:t>         </a:t>
            </a:r>
          </a:p>
        </p:txBody>
      </p:sp>
      <p:sp>
        <p:nvSpPr>
          <p:cNvPr id="8" name="Rectangle 7"/>
          <p:cNvSpPr/>
          <p:nvPr/>
        </p:nvSpPr>
        <p:spPr>
          <a:xfrm>
            <a:off x="3275856" y="1556792"/>
            <a:ext cx="1836650" cy="369332"/>
          </a:xfrm>
          <a:prstGeom prst="rect">
            <a:avLst/>
          </a:prstGeom>
          <a:noFill/>
          <a:ln/>
        </p:spPr>
        <p:style>
          <a:lnRef idx="0">
            <a:schemeClr val="accent5"/>
          </a:lnRef>
          <a:fillRef idx="3">
            <a:schemeClr val="accent5"/>
          </a:fillRef>
          <a:effectRef idx="3">
            <a:schemeClr val="accent5"/>
          </a:effectRef>
          <a:fontRef idx="minor">
            <a:schemeClr val="lt1"/>
          </a:fontRef>
        </p:style>
        <p:txBody>
          <a:bodyPr>
            <a:spAutoFit/>
          </a:bodyPr>
          <a:lstStyle/>
          <a:p>
            <a:pPr fontAlgn="base">
              <a:spcBef>
                <a:spcPct val="20000"/>
              </a:spcBef>
              <a:spcAft>
                <a:spcPct val="0"/>
              </a:spcAft>
              <a:defRPr/>
            </a:pPr>
            <a:r>
              <a:rPr lang="fr-FR" b="1" kern="0" dirty="0">
                <a:ln w="1905"/>
                <a:solidFill>
                  <a:schemeClr val="tx1"/>
                </a:solidFill>
                <a:effectLst>
                  <a:innerShdw blurRad="69850" dist="43180" dir="5400000">
                    <a:srgbClr val="000000">
                      <a:alpha val="65000"/>
                    </a:srgbClr>
                  </a:innerShdw>
                </a:effectLst>
                <a:latin typeface="Times New Roman" panose="02020603050405020304" pitchFamily="18" charset="0"/>
                <a:ea typeface="Calibri"/>
                <a:cs typeface="Times New Roman" panose="02020603050405020304" pitchFamily="18" charset="0"/>
              </a:rPr>
              <a:t>2.  Listériose</a:t>
            </a:r>
          </a:p>
        </p:txBody>
      </p:sp>
      <p:sp>
        <p:nvSpPr>
          <p:cNvPr id="3" name="Espace réservé du numéro de diapositive 2">
            <a:extLst>
              <a:ext uri="{FF2B5EF4-FFF2-40B4-BE49-F238E27FC236}">
                <a16:creationId xmlns:a16="http://schemas.microsoft.com/office/drawing/2014/main" id="{C1451ADD-952A-40DF-B542-11735EB61460}"/>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14</a:t>
            </a:fld>
            <a:endParaRPr lang="es-ES">
              <a:solidFill>
                <a:srgbClr val="000000"/>
              </a:solidFill>
            </a:endParaRPr>
          </a:p>
        </p:txBody>
      </p:sp>
    </p:spTree>
    <p:extLst>
      <p:ext uri="{BB962C8B-B14F-4D97-AF65-F5344CB8AC3E}">
        <p14:creationId xmlns:p14="http://schemas.microsoft.com/office/powerpoint/2010/main" val="29483304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a:noFill/>
        </p:spPr>
        <p:txBody>
          <a:bodyPr>
            <a:normAutofit fontScale="90000"/>
          </a:bodyPr>
          <a:lstStyle/>
          <a:p>
            <a:pPr eaLnBrk="1" hangingPunct="1"/>
            <a:br>
              <a:rPr lang="fr-FR" sz="2400">
                <a:latin typeface="Times New Roman" panose="02020603050405020304" pitchFamily="18" charset="0"/>
                <a:cs typeface="Times New Roman" panose="02020603050405020304" pitchFamily="18" charset="0"/>
              </a:rPr>
            </a:br>
            <a:br>
              <a:rPr lang="fr-FR">
                <a:latin typeface="Times New Roman" panose="02020603050405020304" pitchFamily="18" charset="0"/>
                <a:cs typeface="Times New Roman" panose="02020603050405020304" pitchFamily="18" charset="0"/>
              </a:rPr>
            </a:br>
            <a:endParaRPr lang="fr-FR">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204788" y="2205038"/>
            <a:ext cx="8493125" cy="3887787"/>
          </a:xfrm>
          <a:noFill/>
        </p:spPr>
        <p:txBody>
          <a:bodyPr/>
          <a:lstStyle/>
          <a:p>
            <a:pPr marL="0" indent="0" algn="just">
              <a:lnSpc>
                <a:spcPct val="150000"/>
              </a:lnSpc>
              <a:buFontTx/>
              <a:buNone/>
              <a:defRPr/>
            </a:pPr>
            <a:r>
              <a:rPr lang="fr-FR" sz="1600" dirty="0">
                <a:latin typeface="Times New Roman" panose="02020603050405020304" pitchFamily="18" charset="0"/>
                <a:cs typeface="Times New Roman" panose="02020603050405020304" pitchFamily="18" charset="0"/>
              </a:rPr>
              <a:t>        </a:t>
            </a:r>
            <a:endParaRPr lang="fr-FR" sz="2000" dirty="0">
              <a:latin typeface="Times New Roman" panose="02020603050405020304" pitchFamily="18" charset="0"/>
              <a:cs typeface="Times New Roman" panose="02020603050405020304" pitchFamily="18" charset="0"/>
            </a:endParaRPr>
          </a:p>
          <a:p>
            <a:pPr marL="0" indent="0" algn="just">
              <a:lnSpc>
                <a:spcPct val="150000"/>
              </a:lnSpc>
              <a:buFontTx/>
              <a:buNone/>
              <a:defRPr/>
            </a:pPr>
            <a:r>
              <a:rPr lang="fr-FR" sz="2000" dirty="0">
                <a:latin typeface="Times New Roman" panose="02020603050405020304" pitchFamily="18" charset="0"/>
                <a:cs typeface="Times New Roman" panose="02020603050405020304" pitchFamily="18" charset="0"/>
              </a:rPr>
              <a:t>         Listeria </a:t>
            </a:r>
            <a:r>
              <a:rPr lang="fr-FR" sz="2000" dirty="0" err="1">
                <a:latin typeface="Times New Roman" panose="02020603050405020304" pitchFamily="18" charset="0"/>
                <a:cs typeface="Times New Roman" panose="02020603050405020304" pitchFamily="18" charset="0"/>
              </a:rPr>
              <a:t>monocytogenes</a:t>
            </a:r>
            <a:r>
              <a:rPr lang="fr-FR" sz="2000" dirty="0">
                <a:latin typeface="Times New Roman" panose="02020603050405020304" pitchFamily="18" charset="0"/>
                <a:cs typeface="Times New Roman" panose="02020603050405020304" pitchFamily="18" charset="0"/>
              </a:rPr>
              <a:t> est un bacille à Gram positif, </a:t>
            </a:r>
            <a:r>
              <a:rPr lang="fr-FR" sz="2000" dirty="0" err="1">
                <a:latin typeface="Times New Roman" panose="02020603050405020304" pitchFamily="18" charset="0"/>
                <a:cs typeface="Times New Roman" panose="02020603050405020304" pitchFamily="18" charset="0"/>
              </a:rPr>
              <a:t>asporulée</a:t>
            </a:r>
            <a:r>
              <a:rPr lang="fr-FR" sz="2000" dirty="0">
                <a:latin typeface="Times New Roman" panose="02020603050405020304" pitchFamily="18" charset="0"/>
                <a:cs typeface="Times New Roman" panose="02020603050405020304" pitchFamily="18" charset="0"/>
              </a:rPr>
              <a:t>, </a:t>
            </a:r>
            <a:r>
              <a:rPr lang="fr-FR" sz="2000" dirty="0" err="1">
                <a:latin typeface="Times New Roman" panose="02020603050405020304" pitchFamily="18" charset="0"/>
                <a:cs typeface="Times New Roman" panose="02020603050405020304" pitchFamily="18" charset="0"/>
              </a:rPr>
              <a:t>aéro</a:t>
            </a:r>
            <a:r>
              <a:rPr lang="fr-FR" sz="2000" dirty="0">
                <a:latin typeface="Times New Roman" panose="02020603050405020304" pitchFamily="18" charset="0"/>
                <a:cs typeface="Times New Roman" panose="02020603050405020304" pitchFamily="18" charset="0"/>
              </a:rPr>
              <a:t>-anaérobie facultative, hémolytique et catalase-positif ; ayant tendance à se grouper en chaînettes ou en palissades. C’est une bactérie mésophile, mais qui a la particularité d’être </a:t>
            </a:r>
            <a:r>
              <a:rPr lang="fr-FR" sz="2000" dirty="0" err="1">
                <a:latin typeface="Times New Roman" panose="02020603050405020304" pitchFamily="18" charset="0"/>
                <a:cs typeface="Times New Roman" panose="02020603050405020304" pitchFamily="18" charset="0"/>
              </a:rPr>
              <a:t>psychrotrophe</a:t>
            </a:r>
            <a:r>
              <a:rPr lang="fr-FR" sz="2000" dirty="0">
                <a:latin typeface="Times New Roman" panose="02020603050405020304" pitchFamily="18" charset="0"/>
                <a:cs typeface="Times New Roman" panose="02020603050405020304" pitchFamily="18" charset="0"/>
              </a:rPr>
              <a:t>.</a:t>
            </a:r>
          </a:p>
        </p:txBody>
      </p:sp>
      <p:sp>
        <p:nvSpPr>
          <p:cNvPr id="59395" name="Content Placeholder 2"/>
          <p:cNvSpPr txBox="1">
            <a:spLocks/>
          </p:cNvSpPr>
          <p:nvPr/>
        </p:nvSpPr>
        <p:spPr bwMode="auto">
          <a:xfrm>
            <a:off x="395288" y="1196975"/>
            <a:ext cx="8064500" cy="460375"/>
          </a:xfrm>
          <a:prstGeom prst="rect">
            <a:avLst/>
          </a:prstGeom>
          <a:noFill/>
          <a:ln>
            <a:noFill/>
          </a:ln>
          <a:effec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59396" name="Title 1"/>
          <p:cNvSpPr txBox="1">
            <a:spLocks/>
          </p:cNvSpPr>
          <p:nvPr/>
        </p:nvSpPr>
        <p:spPr bwMode="auto">
          <a:xfrm>
            <a:off x="468313" y="-90488"/>
            <a:ext cx="8229600" cy="1143001"/>
          </a:xfrm>
          <a:prstGeom prst="rect">
            <a:avLst/>
          </a:prstGeom>
          <a:noFill/>
          <a:ln>
            <a:noFill/>
          </a:ln>
          <a:effec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 Microorganismes et aliment</a:t>
            </a:r>
            <a:endParaRPr lang="fr-FR" sz="4400" b="1">
              <a:latin typeface="Times New Roman" panose="02020603050405020304" pitchFamily="18" charset="0"/>
              <a:cs typeface="Times New Roman" panose="02020603050405020304" pitchFamily="18" charset="0"/>
            </a:endParaRPr>
          </a:p>
        </p:txBody>
      </p:sp>
      <p:sp>
        <p:nvSpPr>
          <p:cNvPr id="59398" name="Content Placeholder 2"/>
          <p:cNvSpPr txBox="1">
            <a:spLocks/>
          </p:cNvSpPr>
          <p:nvPr/>
        </p:nvSpPr>
        <p:spPr bwMode="auto">
          <a:xfrm>
            <a:off x="385763" y="1125538"/>
            <a:ext cx="8229600" cy="503237"/>
          </a:xfrm>
          <a:prstGeom prst="rect">
            <a:avLst/>
          </a:prstGeom>
          <a:noFill/>
          <a:ln>
            <a:noFill/>
          </a:ln>
          <a:effec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20000"/>
              </a:spcBef>
              <a:spcAft>
                <a:spcPct val="0"/>
              </a:spcAft>
            </a:pPr>
            <a:r>
              <a:rPr lang="fr-FR" sz="2000" b="1">
                <a:latin typeface="Times New Roman" panose="02020603050405020304" pitchFamily="18" charset="0"/>
                <a:cs typeface="Times New Roman" panose="02020603050405020304" pitchFamily="18" charset="0"/>
              </a:rPr>
              <a:t>II.3.2.  Infection alimentaire d’origine bactérienne</a:t>
            </a:r>
            <a:endParaRPr lang="fr-FR" sz="1600">
              <a:latin typeface="Times New Roman" panose="02020603050405020304" pitchFamily="18" charset="0"/>
              <a:cs typeface="Times New Roman" panose="02020603050405020304" pitchFamily="18" charset="0"/>
            </a:endParaRPr>
          </a:p>
          <a:p>
            <a:pPr algn="just" eaLnBrk="1" fontAlgn="base" hangingPunct="1">
              <a:lnSpc>
                <a:spcPct val="150000"/>
              </a:lnSpc>
              <a:spcBef>
                <a:spcPct val="20000"/>
              </a:spcBef>
              <a:spcAft>
                <a:spcPts val="1000"/>
              </a:spcAft>
            </a:pPr>
            <a:r>
              <a:rPr lang="fr-FR" sz="1600">
                <a:latin typeface="Times New Roman" panose="02020603050405020304" pitchFamily="18" charset="0"/>
                <a:cs typeface="Times New Roman" panose="02020603050405020304" pitchFamily="18" charset="0"/>
              </a:rPr>
              <a:t>         </a:t>
            </a:r>
          </a:p>
        </p:txBody>
      </p:sp>
      <p:sp>
        <p:nvSpPr>
          <p:cNvPr id="8" name="Rectangle 7"/>
          <p:cNvSpPr/>
          <p:nvPr/>
        </p:nvSpPr>
        <p:spPr>
          <a:xfrm>
            <a:off x="3275856" y="1556792"/>
            <a:ext cx="1836650" cy="369332"/>
          </a:xfrm>
          <a:prstGeom prst="rect">
            <a:avLst/>
          </a:prstGeom>
          <a:noFill/>
          <a:ln/>
        </p:spPr>
        <p:style>
          <a:lnRef idx="0">
            <a:schemeClr val="accent5"/>
          </a:lnRef>
          <a:fillRef idx="3">
            <a:schemeClr val="accent5"/>
          </a:fillRef>
          <a:effectRef idx="3">
            <a:schemeClr val="accent5"/>
          </a:effectRef>
          <a:fontRef idx="minor">
            <a:schemeClr val="lt1"/>
          </a:fontRef>
        </p:style>
        <p:txBody>
          <a:bodyPr>
            <a:spAutoFit/>
          </a:bodyPr>
          <a:lstStyle/>
          <a:p>
            <a:pPr fontAlgn="base">
              <a:spcBef>
                <a:spcPct val="20000"/>
              </a:spcBef>
              <a:spcAft>
                <a:spcPct val="0"/>
              </a:spcAft>
              <a:defRPr/>
            </a:pPr>
            <a:r>
              <a:rPr lang="fr-FR" b="1" kern="0" dirty="0">
                <a:ln w="1905"/>
                <a:solidFill>
                  <a:schemeClr val="tx1"/>
                </a:solidFill>
                <a:effectLst>
                  <a:innerShdw blurRad="69850" dist="43180" dir="5400000">
                    <a:srgbClr val="000000">
                      <a:alpha val="65000"/>
                    </a:srgbClr>
                  </a:innerShdw>
                </a:effectLst>
                <a:latin typeface="Times New Roman" panose="02020603050405020304" pitchFamily="18" charset="0"/>
                <a:ea typeface="Calibri"/>
                <a:cs typeface="Times New Roman" panose="02020603050405020304" pitchFamily="18" charset="0"/>
              </a:rPr>
              <a:t>2.  Listériose</a:t>
            </a:r>
          </a:p>
        </p:txBody>
      </p:sp>
      <p:sp>
        <p:nvSpPr>
          <p:cNvPr id="3" name="Espace réservé du numéro de diapositive 2">
            <a:extLst>
              <a:ext uri="{FF2B5EF4-FFF2-40B4-BE49-F238E27FC236}">
                <a16:creationId xmlns:a16="http://schemas.microsoft.com/office/drawing/2014/main" id="{EC5B6D98-ECFB-4B4C-8B7E-FC69A58DB145}"/>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15</a:t>
            </a:fld>
            <a:endParaRPr lang="es-ES">
              <a:solidFill>
                <a:srgbClr val="000000"/>
              </a:solidFill>
            </a:endParaRPr>
          </a:p>
        </p:txBody>
      </p:sp>
    </p:spTree>
    <p:extLst>
      <p:ext uri="{BB962C8B-B14F-4D97-AF65-F5344CB8AC3E}">
        <p14:creationId xmlns:p14="http://schemas.microsoft.com/office/powerpoint/2010/main" val="29483304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p:cNvSpPr>
            <a:spLocks noGrp="1"/>
          </p:cNvSpPr>
          <p:nvPr>
            <p:ph type="title"/>
          </p:nvPr>
        </p:nvSpPr>
        <p:spPr>
          <a:noFill/>
        </p:spPr>
        <p:txBody>
          <a:bodyPr>
            <a:normAutofit fontScale="90000"/>
          </a:bodyPr>
          <a:lstStyle/>
          <a:p>
            <a:pPr eaLnBrk="1" hangingPunct="1"/>
            <a:br>
              <a:rPr lang="fr-FR" sz="2400">
                <a:solidFill>
                  <a:schemeClr val="tx1"/>
                </a:solidFill>
                <a:latin typeface="Times New Roman" panose="02020603050405020304" pitchFamily="18" charset="0"/>
                <a:cs typeface="Times New Roman" panose="02020603050405020304" pitchFamily="18" charset="0"/>
              </a:rPr>
            </a:br>
            <a:br>
              <a:rPr lang="fr-FR">
                <a:solidFill>
                  <a:schemeClr val="tx1"/>
                </a:solidFill>
                <a:latin typeface="Times New Roman" panose="02020603050405020304" pitchFamily="18" charset="0"/>
                <a:cs typeface="Times New Roman" panose="02020603050405020304" pitchFamily="18" charset="0"/>
              </a:rPr>
            </a:br>
            <a:endParaRPr lang="fr-FR">
              <a:solidFill>
                <a:schemeClr val="tx1"/>
              </a:solidFill>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204788" y="2205038"/>
            <a:ext cx="8493125" cy="3887787"/>
          </a:xfrm>
          <a:noFill/>
        </p:spPr>
        <p:txBody>
          <a:bodyPr/>
          <a:lstStyle/>
          <a:p>
            <a:pPr marL="0" indent="0" algn="just">
              <a:lnSpc>
                <a:spcPct val="150000"/>
              </a:lnSpc>
              <a:buFontTx/>
              <a:buNone/>
              <a:defRPr/>
            </a:pPr>
            <a:r>
              <a:rPr lang="fr-FR" sz="2000" dirty="0">
                <a:latin typeface="Times New Roman" panose="02020603050405020304" pitchFamily="18" charset="0"/>
                <a:cs typeface="Times New Roman" panose="02020603050405020304" pitchFamily="18" charset="0"/>
              </a:rPr>
              <a:t>        Listeria </a:t>
            </a:r>
            <a:r>
              <a:rPr lang="fr-FR" sz="2000" dirty="0" err="1">
                <a:latin typeface="Times New Roman" panose="02020603050405020304" pitchFamily="18" charset="0"/>
                <a:cs typeface="Times New Roman" panose="02020603050405020304" pitchFamily="18" charset="0"/>
              </a:rPr>
              <a:t>monocytogenes</a:t>
            </a:r>
            <a:r>
              <a:rPr lang="fr-FR" sz="2000" dirty="0">
                <a:latin typeface="Times New Roman" panose="02020603050405020304" pitchFamily="18" charset="0"/>
                <a:cs typeface="Times New Roman" panose="02020603050405020304" pitchFamily="18" charset="0"/>
              </a:rPr>
              <a:t> est une bactérie ubiquiste, largement distribuée dans le milieu extérieur : air, sol, eaux usées provenant des abattoirs et des égouts, végétation, ensilage, etc. L’environnement plante-sol parait constituer un réservoir privilégié à partir duquel Listeria </a:t>
            </a:r>
            <a:r>
              <a:rPr lang="fr-FR" sz="2000" dirty="0" err="1">
                <a:latin typeface="Times New Roman" panose="02020603050405020304" pitchFamily="18" charset="0"/>
                <a:cs typeface="Times New Roman" panose="02020603050405020304" pitchFamily="18" charset="0"/>
              </a:rPr>
              <a:t>monocytogenes</a:t>
            </a:r>
            <a:r>
              <a:rPr lang="fr-FR" sz="2000" dirty="0">
                <a:latin typeface="Times New Roman" panose="02020603050405020304" pitchFamily="18" charset="0"/>
                <a:cs typeface="Times New Roman" panose="02020603050405020304" pitchFamily="18" charset="0"/>
              </a:rPr>
              <a:t> peut contaminer l’homme, les animaux et les aliments.</a:t>
            </a:r>
          </a:p>
        </p:txBody>
      </p:sp>
      <p:sp>
        <p:nvSpPr>
          <p:cNvPr id="60419" name="Content Placeholder 2"/>
          <p:cNvSpPr txBox="1">
            <a:spLocks/>
          </p:cNvSpPr>
          <p:nvPr/>
        </p:nvSpPr>
        <p:spPr bwMode="auto">
          <a:xfrm>
            <a:off x="395288" y="1196975"/>
            <a:ext cx="8064500" cy="460375"/>
          </a:xfrm>
          <a:prstGeom prst="rect">
            <a:avLst/>
          </a:prstGeom>
          <a:noFill/>
          <a:ln>
            <a:noFill/>
          </a:ln>
          <a:effec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60420" name="Title 1"/>
          <p:cNvSpPr txBox="1">
            <a:spLocks/>
          </p:cNvSpPr>
          <p:nvPr/>
        </p:nvSpPr>
        <p:spPr bwMode="auto">
          <a:xfrm>
            <a:off x="468313" y="-90488"/>
            <a:ext cx="8229600" cy="1143001"/>
          </a:xfrm>
          <a:prstGeom prst="rect">
            <a:avLst/>
          </a:prstGeom>
          <a:noFill/>
          <a:ln>
            <a:noFill/>
          </a:ln>
          <a:effec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 Microorganismes et aliment</a:t>
            </a:r>
            <a:endParaRPr lang="fr-FR" sz="4400" b="1">
              <a:latin typeface="Times New Roman" panose="02020603050405020304" pitchFamily="18" charset="0"/>
              <a:cs typeface="Times New Roman" panose="02020603050405020304" pitchFamily="18" charset="0"/>
            </a:endParaRPr>
          </a:p>
        </p:txBody>
      </p:sp>
      <p:sp>
        <p:nvSpPr>
          <p:cNvPr id="60422" name="Content Placeholder 2"/>
          <p:cNvSpPr txBox="1">
            <a:spLocks/>
          </p:cNvSpPr>
          <p:nvPr/>
        </p:nvSpPr>
        <p:spPr bwMode="auto">
          <a:xfrm>
            <a:off x="385763" y="1125538"/>
            <a:ext cx="8229600" cy="503237"/>
          </a:xfrm>
          <a:prstGeom prst="rect">
            <a:avLst/>
          </a:prstGeom>
          <a:noFill/>
          <a:ln>
            <a:noFill/>
          </a:ln>
          <a:effec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20000"/>
              </a:spcBef>
              <a:spcAft>
                <a:spcPct val="0"/>
              </a:spcAft>
            </a:pPr>
            <a:r>
              <a:rPr lang="fr-FR" sz="2000" b="1">
                <a:latin typeface="Times New Roman" panose="02020603050405020304" pitchFamily="18" charset="0"/>
                <a:cs typeface="Times New Roman" panose="02020603050405020304" pitchFamily="18" charset="0"/>
              </a:rPr>
              <a:t>II.3.2.  Infection alimentaire d’origine bactérienne</a:t>
            </a:r>
            <a:endParaRPr lang="fr-FR" sz="1600">
              <a:latin typeface="Times New Roman" panose="02020603050405020304" pitchFamily="18" charset="0"/>
              <a:cs typeface="Times New Roman" panose="02020603050405020304" pitchFamily="18" charset="0"/>
            </a:endParaRPr>
          </a:p>
          <a:p>
            <a:pPr algn="just" eaLnBrk="1" fontAlgn="base" hangingPunct="1">
              <a:lnSpc>
                <a:spcPct val="150000"/>
              </a:lnSpc>
              <a:spcBef>
                <a:spcPct val="20000"/>
              </a:spcBef>
              <a:spcAft>
                <a:spcPts val="1000"/>
              </a:spcAft>
            </a:pPr>
            <a:r>
              <a:rPr lang="fr-FR" sz="1600">
                <a:latin typeface="Times New Roman" panose="02020603050405020304" pitchFamily="18" charset="0"/>
                <a:cs typeface="Times New Roman" panose="02020603050405020304" pitchFamily="18" charset="0"/>
              </a:rPr>
              <a:t>         </a:t>
            </a:r>
          </a:p>
        </p:txBody>
      </p:sp>
      <p:sp>
        <p:nvSpPr>
          <p:cNvPr id="8" name="Rectangle 7"/>
          <p:cNvSpPr/>
          <p:nvPr/>
        </p:nvSpPr>
        <p:spPr>
          <a:xfrm>
            <a:off x="3275856" y="1556792"/>
            <a:ext cx="1836650" cy="369332"/>
          </a:xfrm>
          <a:prstGeom prst="rect">
            <a:avLst/>
          </a:prstGeom>
          <a:noFill/>
          <a:ln/>
        </p:spPr>
        <p:style>
          <a:lnRef idx="0">
            <a:schemeClr val="accent5"/>
          </a:lnRef>
          <a:fillRef idx="3">
            <a:schemeClr val="accent5"/>
          </a:fillRef>
          <a:effectRef idx="3">
            <a:schemeClr val="accent5"/>
          </a:effectRef>
          <a:fontRef idx="minor">
            <a:schemeClr val="lt1"/>
          </a:fontRef>
        </p:style>
        <p:txBody>
          <a:bodyPr>
            <a:spAutoFit/>
          </a:bodyPr>
          <a:lstStyle/>
          <a:p>
            <a:pPr fontAlgn="base">
              <a:spcBef>
                <a:spcPct val="20000"/>
              </a:spcBef>
              <a:spcAft>
                <a:spcPct val="0"/>
              </a:spcAft>
              <a:defRPr/>
            </a:pPr>
            <a:r>
              <a:rPr lang="fr-FR" b="1" kern="0" dirty="0">
                <a:ln w="1905"/>
                <a:solidFill>
                  <a:schemeClr val="tx1"/>
                </a:solidFill>
                <a:effectLst>
                  <a:innerShdw blurRad="69850" dist="43180" dir="5400000">
                    <a:srgbClr val="000000">
                      <a:alpha val="65000"/>
                    </a:srgbClr>
                  </a:innerShdw>
                </a:effectLst>
                <a:latin typeface="Times New Roman" panose="02020603050405020304" pitchFamily="18" charset="0"/>
                <a:ea typeface="Calibri"/>
                <a:cs typeface="Times New Roman" panose="02020603050405020304" pitchFamily="18" charset="0"/>
              </a:rPr>
              <a:t>2.  Listériose</a:t>
            </a:r>
          </a:p>
        </p:txBody>
      </p:sp>
      <p:sp>
        <p:nvSpPr>
          <p:cNvPr id="3" name="Espace réservé du numéro de diapositive 2">
            <a:extLst>
              <a:ext uri="{FF2B5EF4-FFF2-40B4-BE49-F238E27FC236}">
                <a16:creationId xmlns:a16="http://schemas.microsoft.com/office/drawing/2014/main" id="{AB535B38-DDEA-4F0D-9A49-D77B5CCC8C4F}"/>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16</a:t>
            </a:fld>
            <a:endParaRPr lang="es-ES">
              <a:solidFill>
                <a:srgbClr val="000000"/>
              </a:solidFill>
            </a:endParaRPr>
          </a:p>
        </p:txBody>
      </p:sp>
    </p:spTree>
    <p:extLst>
      <p:ext uri="{BB962C8B-B14F-4D97-AF65-F5344CB8AC3E}">
        <p14:creationId xmlns:p14="http://schemas.microsoft.com/office/powerpoint/2010/main" val="27535334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a:noFill/>
        </p:spPr>
        <p:txBody>
          <a:bodyPr>
            <a:normAutofit fontScale="90000"/>
          </a:bodyPr>
          <a:lstStyle/>
          <a:p>
            <a:pPr eaLnBrk="1" hangingPunct="1"/>
            <a:br>
              <a:rPr lang="fr-FR" sz="2400">
                <a:solidFill>
                  <a:schemeClr val="tx1"/>
                </a:solidFill>
                <a:latin typeface="Times New Roman" panose="02020603050405020304" pitchFamily="18" charset="0"/>
                <a:cs typeface="Times New Roman" panose="02020603050405020304" pitchFamily="18" charset="0"/>
              </a:rPr>
            </a:br>
            <a:br>
              <a:rPr lang="fr-FR">
                <a:solidFill>
                  <a:schemeClr val="tx1"/>
                </a:solidFill>
                <a:latin typeface="Times New Roman" panose="02020603050405020304" pitchFamily="18" charset="0"/>
                <a:cs typeface="Times New Roman" panose="02020603050405020304" pitchFamily="18" charset="0"/>
              </a:rPr>
            </a:br>
            <a:endParaRPr lang="fr-FR">
              <a:solidFill>
                <a:schemeClr val="tx1"/>
              </a:solidFill>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204788" y="1773238"/>
            <a:ext cx="8493125" cy="3887787"/>
          </a:xfrm>
          <a:noFill/>
        </p:spPr>
        <p:txBody>
          <a:bodyPr/>
          <a:lstStyle/>
          <a:p>
            <a:pPr algn="just">
              <a:lnSpc>
                <a:spcPct val="150000"/>
              </a:lnSpc>
              <a:buClr>
                <a:srgbClr val="FF0000"/>
              </a:buClr>
              <a:buFont typeface="Wingdings" pitchFamily="2" charset="2"/>
              <a:buChar char="q"/>
              <a:defRPr/>
            </a:pPr>
            <a:r>
              <a:rPr lang="fr-FR" sz="2000" dirty="0">
                <a:latin typeface="Times New Roman" panose="02020603050405020304" pitchFamily="18" charset="0"/>
                <a:cs typeface="Times New Roman" panose="02020603050405020304" pitchFamily="18" charset="0"/>
              </a:rPr>
              <a:t>Listeria </a:t>
            </a:r>
            <a:r>
              <a:rPr lang="fr-FR" sz="2000" dirty="0" err="1">
                <a:latin typeface="Times New Roman" panose="02020603050405020304" pitchFamily="18" charset="0"/>
                <a:cs typeface="Times New Roman" panose="02020603050405020304" pitchFamily="18" charset="0"/>
              </a:rPr>
              <a:t>monocytogenes</a:t>
            </a:r>
            <a:r>
              <a:rPr lang="fr-FR" sz="2000" dirty="0">
                <a:latin typeface="Times New Roman" panose="02020603050405020304" pitchFamily="18" charset="0"/>
                <a:cs typeface="Times New Roman" panose="02020603050405020304" pitchFamily="18" charset="0"/>
              </a:rPr>
              <a:t> est un agent pathogène à l'origine de toxi-infections alimentaires. Aussi, elle peut être transmise à l’homme et aux animaux par voie orale, oculaire, cutanée, respiratoire ou par les voies urogénitales.</a:t>
            </a:r>
          </a:p>
          <a:p>
            <a:pPr algn="just">
              <a:lnSpc>
                <a:spcPct val="150000"/>
              </a:lnSpc>
              <a:buClr>
                <a:srgbClr val="FF0000"/>
              </a:buClr>
              <a:buFont typeface="Wingdings" pitchFamily="2" charset="2"/>
              <a:buChar char="q"/>
              <a:defRPr/>
            </a:pPr>
            <a:r>
              <a:rPr lang="fr-FR" sz="2000" dirty="0">
                <a:latin typeface="Times New Roman" panose="02020603050405020304" pitchFamily="18" charset="0"/>
                <a:cs typeface="Times New Roman" panose="02020603050405020304" pitchFamily="18" charset="0"/>
              </a:rPr>
              <a:t>L’hémolysine soluble est le produit toxique majeur de Listeria </a:t>
            </a:r>
            <a:r>
              <a:rPr lang="fr-FR" sz="2000" dirty="0" err="1">
                <a:latin typeface="Times New Roman" panose="02020603050405020304" pitchFamily="18" charset="0"/>
                <a:cs typeface="Times New Roman" panose="02020603050405020304" pitchFamily="18" charset="0"/>
              </a:rPr>
              <a:t>monocytogenes</a:t>
            </a:r>
            <a:r>
              <a:rPr lang="fr-FR" sz="2000" dirty="0">
                <a:latin typeface="Times New Roman" panose="02020603050405020304" pitchFamily="18" charset="0"/>
                <a:cs typeface="Times New Roman" panose="02020603050405020304" pitchFamily="18" charset="0"/>
              </a:rPr>
              <a:t>. Cette toxine est produite pendant la croissance de la bactérie, y compris en position intracellulaire. Cependant, la pathogénicité de listériose est rattachée essentiellement à sa capacité de multiplication dans l’organisme.</a:t>
            </a:r>
          </a:p>
        </p:txBody>
      </p:sp>
      <p:sp>
        <p:nvSpPr>
          <p:cNvPr id="61443" name="Content Placeholder 2"/>
          <p:cNvSpPr txBox="1">
            <a:spLocks/>
          </p:cNvSpPr>
          <p:nvPr/>
        </p:nvSpPr>
        <p:spPr bwMode="auto">
          <a:xfrm>
            <a:off x="395288" y="1196975"/>
            <a:ext cx="8064500" cy="460375"/>
          </a:xfrm>
          <a:prstGeom prst="rect">
            <a:avLst/>
          </a:prstGeom>
          <a:noFill/>
          <a:ln>
            <a:noFill/>
          </a:ln>
          <a:effec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61444" name="Title 1"/>
          <p:cNvSpPr txBox="1">
            <a:spLocks/>
          </p:cNvSpPr>
          <p:nvPr/>
        </p:nvSpPr>
        <p:spPr bwMode="auto">
          <a:xfrm>
            <a:off x="468313" y="-90488"/>
            <a:ext cx="8229600" cy="1143001"/>
          </a:xfrm>
          <a:prstGeom prst="rect">
            <a:avLst/>
          </a:prstGeom>
          <a:noFill/>
          <a:ln>
            <a:noFill/>
          </a:ln>
          <a:effec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 Microorganismes et aliment</a:t>
            </a:r>
            <a:endParaRPr lang="fr-FR" sz="4400" b="1">
              <a:latin typeface="Times New Roman" panose="02020603050405020304" pitchFamily="18" charset="0"/>
              <a:cs typeface="Times New Roman" panose="02020603050405020304" pitchFamily="18" charset="0"/>
            </a:endParaRPr>
          </a:p>
        </p:txBody>
      </p:sp>
      <p:sp>
        <p:nvSpPr>
          <p:cNvPr id="3" name="Rectangle 2"/>
          <p:cNvSpPr/>
          <p:nvPr/>
        </p:nvSpPr>
        <p:spPr>
          <a:xfrm>
            <a:off x="211138" y="1258888"/>
            <a:ext cx="4432624" cy="400110"/>
          </a:xfrm>
          <a:prstGeom prst="rect">
            <a:avLst/>
          </a:prstGeom>
          <a:noFill/>
        </p:spPr>
        <p:txBody>
          <a:bodyPr wrap="none">
            <a:spAutoFit/>
          </a:bodyPr>
          <a:lstStyle/>
          <a:p>
            <a:pPr fontAlgn="base">
              <a:spcBef>
                <a:spcPct val="0"/>
              </a:spcBef>
              <a:spcAft>
                <a:spcPct val="0"/>
              </a:spcAft>
              <a:defRPr/>
            </a:pPr>
            <a:r>
              <a:rPr lang="fr-FR" sz="2000" b="1" kern="0" dirty="0">
                <a:latin typeface="Times New Roman" panose="02020603050405020304" pitchFamily="18" charset="0"/>
                <a:ea typeface="Calibri"/>
                <a:cs typeface="Times New Roman" panose="02020603050405020304" pitchFamily="18" charset="0"/>
              </a:rPr>
              <a:t>Pouvoir pathogène et symptomatologie</a:t>
            </a:r>
            <a:endParaRPr lang="fr-FR" sz="2000" i="1" dirty="0">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B0AB114B-968F-495A-B411-4D7DDA3B011B}"/>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17</a:t>
            </a:fld>
            <a:endParaRPr lang="es-ES">
              <a:solidFill>
                <a:srgbClr val="000000"/>
              </a:solidFill>
            </a:endParaRPr>
          </a:p>
        </p:txBody>
      </p:sp>
    </p:spTree>
    <p:extLst>
      <p:ext uri="{BB962C8B-B14F-4D97-AF65-F5344CB8AC3E}">
        <p14:creationId xmlns:p14="http://schemas.microsoft.com/office/powerpoint/2010/main" val="21888054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a:noFill/>
        </p:spPr>
        <p:txBody>
          <a:bodyPr>
            <a:normAutofit fontScale="90000"/>
          </a:bodyPr>
          <a:lstStyle/>
          <a:p>
            <a:pPr eaLnBrk="1" hangingPunct="1"/>
            <a:br>
              <a:rPr lang="fr-FR" sz="2400">
                <a:latin typeface="Times New Roman" panose="02020603050405020304" pitchFamily="18" charset="0"/>
                <a:cs typeface="Times New Roman" panose="02020603050405020304" pitchFamily="18" charset="0"/>
              </a:rPr>
            </a:br>
            <a:br>
              <a:rPr lang="fr-FR">
                <a:latin typeface="Times New Roman" panose="02020603050405020304" pitchFamily="18" charset="0"/>
                <a:cs typeface="Times New Roman" panose="02020603050405020304" pitchFamily="18" charset="0"/>
              </a:rPr>
            </a:br>
            <a:endParaRPr lang="fr-FR">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204788" y="1773238"/>
            <a:ext cx="8493125" cy="3887787"/>
          </a:xfrm>
          <a:noFill/>
        </p:spPr>
        <p:txBody>
          <a:bodyPr/>
          <a:lstStyle/>
          <a:p>
            <a:pPr algn="just">
              <a:lnSpc>
                <a:spcPct val="150000"/>
              </a:lnSpc>
              <a:buClr>
                <a:srgbClr val="FF0000"/>
              </a:buClr>
              <a:buFont typeface="Wingdings" pitchFamily="2" charset="2"/>
              <a:buChar char="q"/>
              <a:defRPr/>
            </a:pPr>
            <a:r>
              <a:rPr lang="fr-FR" sz="2000" dirty="0">
                <a:latin typeface="Times New Roman" panose="02020603050405020304" pitchFamily="18" charset="0"/>
                <a:cs typeface="Times New Roman" panose="02020603050405020304" pitchFamily="18" charset="0"/>
              </a:rPr>
              <a:t>En matière de listériose humaine, il existe 3 types de personnes à risque : les nouveau-nés, les femmes enceintes et les personnes immunodéprimés.</a:t>
            </a:r>
          </a:p>
        </p:txBody>
      </p:sp>
      <p:sp>
        <p:nvSpPr>
          <p:cNvPr id="61443" name="Content Placeholder 2"/>
          <p:cNvSpPr txBox="1">
            <a:spLocks/>
          </p:cNvSpPr>
          <p:nvPr/>
        </p:nvSpPr>
        <p:spPr bwMode="auto">
          <a:xfrm>
            <a:off x="395288" y="1196975"/>
            <a:ext cx="8064500" cy="460375"/>
          </a:xfrm>
          <a:prstGeom prst="rect">
            <a:avLst/>
          </a:prstGeom>
          <a:noFill/>
          <a:ln>
            <a:noFill/>
          </a:ln>
          <a:effec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61444" name="Title 1"/>
          <p:cNvSpPr txBox="1">
            <a:spLocks/>
          </p:cNvSpPr>
          <p:nvPr/>
        </p:nvSpPr>
        <p:spPr bwMode="auto">
          <a:xfrm>
            <a:off x="468313" y="-90488"/>
            <a:ext cx="8229600" cy="1143001"/>
          </a:xfrm>
          <a:prstGeom prst="rect">
            <a:avLst/>
          </a:prstGeom>
          <a:noFill/>
          <a:ln>
            <a:noFill/>
          </a:ln>
          <a:effec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 Microorganismes et aliment</a:t>
            </a:r>
            <a:endParaRPr lang="fr-FR" sz="4400" b="1">
              <a:latin typeface="Times New Roman" panose="02020603050405020304" pitchFamily="18" charset="0"/>
              <a:cs typeface="Times New Roman" panose="02020603050405020304" pitchFamily="18" charset="0"/>
            </a:endParaRPr>
          </a:p>
        </p:txBody>
      </p:sp>
      <p:sp>
        <p:nvSpPr>
          <p:cNvPr id="3" name="Rectangle 2"/>
          <p:cNvSpPr/>
          <p:nvPr/>
        </p:nvSpPr>
        <p:spPr>
          <a:xfrm>
            <a:off x="211138" y="1258888"/>
            <a:ext cx="4432624" cy="400110"/>
          </a:xfrm>
          <a:prstGeom prst="rect">
            <a:avLst/>
          </a:prstGeom>
          <a:noFill/>
        </p:spPr>
        <p:txBody>
          <a:bodyPr wrap="none">
            <a:spAutoFit/>
          </a:bodyPr>
          <a:lstStyle/>
          <a:p>
            <a:pPr fontAlgn="base">
              <a:spcBef>
                <a:spcPct val="0"/>
              </a:spcBef>
              <a:spcAft>
                <a:spcPct val="0"/>
              </a:spcAft>
              <a:defRPr/>
            </a:pPr>
            <a:r>
              <a:rPr lang="fr-FR" sz="2000" b="1" kern="0" dirty="0">
                <a:latin typeface="Times New Roman" panose="02020603050405020304" pitchFamily="18" charset="0"/>
                <a:ea typeface="Calibri"/>
                <a:cs typeface="Times New Roman" panose="02020603050405020304" pitchFamily="18" charset="0"/>
              </a:rPr>
              <a:t>Pouvoir pathogène et symptomatologie</a:t>
            </a:r>
            <a:endParaRPr lang="fr-FR" sz="2000" i="1" dirty="0">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AB70268E-9824-4785-9BBE-E38006E32455}"/>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18</a:t>
            </a:fld>
            <a:endParaRPr lang="es-ES">
              <a:solidFill>
                <a:srgbClr val="000000"/>
              </a:solidFill>
            </a:endParaRPr>
          </a:p>
        </p:txBody>
      </p:sp>
    </p:spTree>
    <p:extLst>
      <p:ext uri="{BB962C8B-B14F-4D97-AF65-F5344CB8AC3E}">
        <p14:creationId xmlns:p14="http://schemas.microsoft.com/office/powerpoint/2010/main" val="21888054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p:txBody>
          <a:bodyPr>
            <a:normAutofit fontScale="90000"/>
          </a:bodyPr>
          <a:lstStyle/>
          <a:p>
            <a:pPr eaLnBrk="1" hangingPunct="1"/>
            <a:br>
              <a:rPr lang="fr-FR" sz="2400">
                <a:latin typeface="Times New Roman" panose="02020603050405020304" pitchFamily="18" charset="0"/>
                <a:cs typeface="Times New Roman" panose="02020603050405020304" pitchFamily="18" charset="0"/>
              </a:rPr>
            </a:br>
            <a:br>
              <a:rPr lang="fr-FR">
                <a:latin typeface="Times New Roman" panose="02020603050405020304" pitchFamily="18" charset="0"/>
                <a:cs typeface="Times New Roman" panose="02020603050405020304" pitchFamily="18" charset="0"/>
              </a:rPr>
            </a:br>
            <a:endParaRPr lang="fr-FR">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204788" y="1600200"/>
            <a:ext cx="8493125" cy="3887787"/>
          </a:xfrm>
        </p:spPr>
        <p:txBody>
          <a:bodyPr>
            <a:normAutofit fontScale="92500" lnSpcReduction="10000"/>
          </a:bodyPr>
          <a:lstStyle/>
          <a:p>
            <a:pPr algn="just">
              <a:lnSpc>
                <a:spcPct val="150000"/>
              </a:lnSpc>
              <a:buClr>
                <a:srgbClr val="FF0000"/>
              </a:buClr>
              <a:buFont typeface="Wingdings" pitchFamily="2" charset="2"/>
              <a:buChar char="q"/>
              <a:defRPr/>
            </a:pPr>
            <a:r>
              <a:rPr lang="fr-FR" sz="2000" dirty="0">
                <a:latin typeface="Times New Roman" panose="02020603050405020304" pitchFamily="18" charset="0"/>
                <a:cs typeface="Times New Roman" panose="02020603050405020304" pitchFamily="18" charset="0"/>
              </a:rPr>
              <a:t>Chez les nouveau-nés, la listériose entraine deux formes </a:t>
            </a:r>
            <a:r>
              <a:rPr lang="fr-FR" sz="2000" dirty="0" err="1">
                <a:latin typeface="Times New Roman" panose="02020603050405020304" pitchFamily="18" charset="0"/>
                <a:cs typeface="Times New Roman" panose="02020603050405020304" pitchFamily="18" charset="0"/>
              </a:rPr>
              <a:t>anatomo</a:t>
            </a:r>
            <a:r>
              <a:rPr lang="fr-FR" sz="2000" dirty="0">
                <a:latin typeface="Times New Roman" panose="02020603050405020304" pitchFamily="18" charset="0"/>
                <a:cs typeface="Times New Roman" panose="02020603050405020304" pitchFamily="18" charset="0"/>
              </a:rPr>
              <a:t>-cliniques : une forme dite précoce, la plus fréquente, survenant souvent chez un prématuré et qui provoque la septicémie due à une infection du fœtus in utero ; et une forme tardive qui provoque la méningite (</a:t>
            </a:r>
            <a:r>
              <a:rPr lang="fr-FR" sz="2000" dirty="0" err="1">
                <a:latin typeface="Times New Roman" panose="02020603050405020304" pitchFamily="18" charset="0"/>
                <a:cs typeface="Times New Roman" panose="02020603050405020304" pitchFamily="18" charset="0"/>
              </a:rPr>
              <a:t>neurolistériose</a:t>
            </a:r>
            <a:r>
              <a:rPr lang="fr-FR" sz="2000" dirty="0">
                <a:latin typeface="Times New Roman" panose="02020603050405020304" pitchFamily="18" charset="0"/>
                <a:cs typeface="Times New Roman" panose="02020603050405020304" pitchFamily="18" charset="0"/>
              </a:rPr>
              <a:t>) chez l’enfant né à terme et chez l’enfant prématuré.</a:t>
            </a:r>
          </a:p>
          <a:p>
            <a:pPr algn="just">
              <a:lnSpc>
                <a:spcPct val="150000"/>
              </a:lnSpc>
              <a:buClr>
                <a:srgbClr val="FF0000"/>
              </a:buClr>
              <a:buFont typeface="Wingdings" pitchFamily="2" charset="2"/>
              <a:buChar char="q"/>
              <a:defRPr/>
            </a:pPr>
            <a:r>
              <a:rPr lang="fr-FR" sz="2000" dirty="0">
                <a:latin typeface="Times New Roman" panose="02020603050405020304" pitchFamily="18" charset="0"/>
                <a:cs typeface="Times New Roman" panose="02020603050405020304" pitchFamily="18" charset="0"/>
              </a:rPr>
              <a:t>Chez les femmes enceintes, la listériose peut provoquer un avortement, si la contamination s’est produite pendant les trois premiers mois de la grossesse, ou un accouchement prématuré, si la contamination s’est produite pendant les derniers mois.</a:t>
            </a:r>
          </a:p>
          <a:p>
            <a:pPr algn="just">
              <a:lnSpc>
                <a:spcPct val="150000"/>
              </a:lnSpc>
              <a:buClr>
                <a:srgbClr val="FF0000"/>
              </a:buClr>
              <a:buFont typeface="Wingdings" pitchFamily="2" charset="2"/>
              <a:buChar char="q"/>
              <a:defRPr/>
            </a:pPr>
            <a:endParaRPr lang="fr-FR" sz="2000" dirty="0">
              <a:latin typeface="Times New Roman" panose="02020603050405020304" pitchFamily="18" charset="0"/>
              <a:cs typeface="Times New Roman" panose="02020603050405020304" pitchFamily="18" charset="0"/>
            </a:endParaRPr>
          </a:p>
          <a:p>
            <a:pPr marL="0" indent="0" algn="just">
              <a:lnSpc>
                <a:spcPct val="150000"/>
              </a:lnSpc>
              <a:buClr>
                <a:srgbClr val="FF0000"/>
              </a:buClr>
              <a:buFontTx/>
              <a:buNone/>
              <a:defRPr/>
            </a:pPr>
            <a:endParaRPr lang="fr-FR" sz="2000" dirty="0">
              <a:latin typeface="Times New Roman" panose="02020603050405020304" pitchFamily="18" charset="0"/>
              <a:cs typeface="Times New Roman" panose="02020603050405020304" pitchFamily="18" charset="0"/>
            </a:endParaRPr>
          </a:p>
        </p:txBody>
      </p:sp>
      <p:sp>
        <p:nvSpPr>
          <p:cNvPr id="62467" name="Content Placeholder 2"/>
          <p:cNvSpPr txBox="1">
            <a:spLocks/>
          </p:cNvSpPr>
          <p:nvPr/>
        </p:nvSpPr>
        <p:spPr bwMode="auto">
          <a:xfrm>
            <a:off x="395288" y="1196975"/>
            <a:ext cx="80645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62468" name="Title 1"/>
          <p:cNvSpPr txBox="1">
            <a:spLocks/>
          </p:cNvSpPr>
          <p:nvPr/>
        </p:nvSpPr>
        <p:spPr bwMode="auto">
          <a:xfrm>
            <a:off x="468313" y="-90488"/>
            <a:ext cx="8229600" cy="1143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 Microorganismes et aliment</a:t>
            </a:r>
            <a:endParaRPr lang="fr-FR" sz="4400" b="1">
              <a:latin typeface="Times New Roman" panose="02020603050405020304" pitchFamily="18" charset="0"/>
              <a:cs typeface="Times New Roman" panose="02020603050405020304" pitchFamily="18" charset="0"/>
            </a:endParaRPr>
          </a:p>
        </p:txBody>
      </p:sp>
      <p:sp>
        <p:nvSpPr>
          <p:cNvPr id="3" name="Rectangle 2"/>
          <p:cNvSpPr/>
          <p:nvPr/>
        </p:nvSpPr>
        <p:spPr>
          <a:xfrm>
            <a:off x="211138" y="1258888"/>
            <a:ext cx="4432624" cy="400110"/>
          </a:xfrm>
          <a:prstGeom prst="rect">
            <a:avLst/>
          </a:prstGeom>
        </p:spPr>
        <p:txBody>
          <a:bodyPr wrap="none">
            <a:spAutoFit/>
          </a:bodyPr>
          <a:lstStyle/>
          <a:p>
            <a:pPr fontAlgn="base">
              <a:spcBef>
                <a:spcPct val="0"/>
              </a:spcBef>
              <a:spcAft>
                <a:spcPct val="0"/>
              </a:spcAft>
              <a:defRPr/>
            </a:pPr>
            <a:r>
              <a:rPr lang="fr-FR" sz="2000" b="1" kern="0" dirty="0">
                <a:latin typeface="Times New Roman" panose="02020603050405020304" pitchFamily="18" charset="0"/>
                <a:ea typeface="Calibri"/>
                <a:cs typeface="Times New Roman" panose="02020603050405020304" pitchFamily="18" charset="0"/>
              </a:rPr>
              <a:t>Pouvoir pathogène et symptomatologie</a:t>
            </a:r>
            <a:endParaRPr lang="fr-FR" sz="2000" i="1" dirty="0">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A79AF1A6-566D-4285-AFF2-08862DCCF973}"/>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19</a:t>
            </a:fld>
            <a:endParaRPr lang="es-ES">
              <a:solidFill>
                <a:srgbClr val="000000"/>
              </a:solidFill>
            </a:endParaRPr>
          </a:p>
        </p:txBody>
      </p:sp>
    </p:spTree>
    <p:extLst>
      <p:ext uri="{BB962C8B-B14F-4D97-AF65-F5344CB8AC3E}">
        <p14:creationId xmlns:p14="http://schemas.microsoft.com/office/powerpoint/2010/main" val="34733653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04788" y="2205038"/>
            <a:ext cx="8493125" cy="3887787"/>
          </a:xfrm>
          <a:noFill/>
        </p:spPr>
        <p:txBody>
          <a:bodyPr/>
          <a:lstStyle/>
          <a:p>
            <a:pPr marL="0" indent="0" algn="just">
              <a:lnSpc>
                <a:spcPct val="150000"/>
              </a:lnSpc>
              <a:buFontTx/>
              <a:buNone/>
              <a:defRPr/>
            </a:pPr>
            <a:r>
              <a:rPr lang="fr-FR" sz="1600" dirty="0">
                <a:latin typeface="Times New Roman" panose="02020603050405020304" pitchFamily="18" charset="0"/>
                <a:cs typeface="Times New Roman" panose="02020603050405020304" pitchFamily="18" charset="0"/>
              </a:rPr>
              <a:t>       </a:t>
            </a:r>
            <a:r>
              <a:rPr lang="fr-FR" sz="2000" dirty="0">
                <a:latin typeface="Times New Roman" panose="02020603050405020304" pitchFamily="18" charset="0"/>
                <a:cs typeface="Times New Roman" panose="02020603050405020304" pitchFamily="18" charset="0"/>
              </a:rPr>
              <a:t>Seul le respect des bonnes pratiques d’hygiène et de fabrication peuvent prévenir une </a:t>
            </a:r>
            <a:r>
              <a:rPr lang="fr-FR" sz="2000" dirty="0" err="1">
                <a:latin typeface="Times New Roman" panose="02020603050405020304" pitchFamily="18" charset="0"/>
                <a:cs typeface="Times New Roman" panose="02020603050405020304" pitchFamily="18" charset="0"/>
              </a:rPr>
              <a:t>intoxination</a:t>
            </a:r>
            <a:r>
              <a:rPr lang="fr-FR" sz="2000" dirty="0">
                <a:latin typeface="Times New Roman" panose="02020603050405020304" pitchFamily="18" charset="0"/>
                <a:cs typeface="Times New Roman" panose="02020603050405020304" pitchFamily="18" charset="0"/>
              </a:rPr>
              <a:t> staphylococcique. En effet, si les traitements thermiques de stabilisation peuvent détruire les germes de S. aureus, ils sont inefficaces  quant à l’inactivation de leurs toxines s’elles sont déjà présentes sur l’aliment.</a:t>
            </a:r>
          </a:p>
          <a:p>
            <a:pPr marL="0" indent="0" algn="just">
              <a:lnSpc>
                <a:spcPct val="150000"/>
              </a:lnSpc>
              <a:buFontTx/>
              <a:buNone/>
              <a:defRPr/>
            </a:pPr>
            <a:r>
              <a:rPr lang="fr-FR" sz="2000" dirty="0">
                <a:latin typeface="Times New Roman" panose="02020603050405020304" pitchFamily="18" charset="0"/>
                <a:cs typeface="Times New Roman" panose="02020603050405020304" pitchFamily="18" charset="0"/>
              </a:rPr>
              <a:t>      </a:t>
            </a:r>
          </a:p>
        </p:txBody>
      </p:sp>
      <p:sp>
        <p:nvSpPr>
          <p:cNvPr id="49155" name="Content Placeholder 2"/>
          <p:cNvSpPr txBox="1">
            <a:spLocks/>
          </p:cNvSpPr>
          <p:nvPr/>
        </p:nvSpPr>
        <p:spPr bwMode="auto">
          <a:xfrm>
            <a:off x="395288" y="1196975"/>
            <a:ext cx="8064500" cy="460375"/>
          </a:xfrm>
          <a:prstGeom prst="rect">
            <a:avLst/>
          </a:prstGeom>
          <a:noFill/>
          <a:ln>
            <a:noFill/>
          </a:ln>
          <a:effec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49156" name="Title 1"/>
          <p:cNvSpPr txBox="1">
            <a:spLocks/>
          </p:cNvSpPr>
          <p:nvPr/>
        </p:nvSpPr>
        <p:spPr bwMode="auto">
          <a:xfrm>
            <a:off x="468313" y="-90488"/>
            <a:ext cx="8229600" cy="1143001"/>
          </a:xfrm>
          <a:prstGeom prst="rect">
            <a:avLst/>
          </a:prstGeom>
          <a:noFill/>
          <a:ln>
            <a:noFill/>
          </a:ln>
          <a:effec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 </a:t>
            </a:r>
            <a:r>
              <a:rPr lang="fr-FR" sz="2400" b="1" dirty="0">
                <a:latin typeface="Times New Roman" panose="02020603050405020304" pitchFamily="18" charset="0"/>
                <a:cs typeface="Times New Roman" panose="02020603050405020304" pitchFamily="18" charset="0"/>
              </a:rPr>
              <a:t>Microorganismes et aliment</a:t>
            </a:r>
            <a:endParaRPr lang="fr-FR" sz="4400" b="1" dirty="0">
              <a:latin typeface="Times New Roman" panose="02020603050405020304" pitchFamily="18" charset="0"/>
              <a:cs typeface="Times New Roman" panose="02020603050405020304" pitchFamily="18" charset="0"/>
            </a:endParaRPr>
          </a:p>
        </p:txBody>
      </p:sp>
      <p:sp>
        <p:nvSpPr>
          <p:cNvPr id="3" name="Rectangle 2"/>
          <p:cNvSpPr/>
          <p:nvPr/>
        </p:nvSpPr>
        <p:spPr>
          <a:xfrm>
            <a:off x="395288" y="1628775"/>
            <a:ext cx="2653290" cy="369332"/>
          </a:xfrm>
          <a:prstGeom prst="rect">
            <a:avLst/>
          </a:prstGeom>
          <a:noFill/>
        </p:spPr>
        <p:txBody>
          <a:bodyPr wrap="none">
            <a:spAutoFit/>
          </a:bodyPr>
          <a:lstStyle/>
          <a:p>
            <a:pPr marL="285750" indent="-285750" fontAlgn="base">
              <a:spcBef>
                <a:spcPct val="0"/>
              </a:spcBef>
              <a:spcAft>
                <a:spcPct val="0"/>
              </a:spcAft>
              <a:buFont typeface="Wingdings" pitchFamily="2" charset="2"/>
              <a:buChar char="Ø"/>
              <a:defRPr/>
            </a:pPr>
            <a:r>
              <a:rPr lang="fr-FR" b="1" kern="0" dirty="0">
                <a:latin typeface="Times New Roman" panose="02020603050405020304" pitchFamily="18" charset="0"/>
                <a:ea typeface="Calibri"/>
                <a:cs typeface="Times New Roman" panose="02020603050405020304" pitchFamily="18" charset="0"/>
              </a:rPr>
              <a:t>Moyens de prévention</a:t>
            </a:r>
            <a:endParaRPr lang="fr-FR" i="1" dirty="0">
              <a:latin typeface="Times New Roman" panose="02020603050405020304" pitchFamily="18" charset="0"/>
              <a:cs typeface="Times New Roman" panose="02020603050405020304" pitchFamily="18" charset="0"/>
            </a:endParaRPr>
          </a:p>
        </p:txBody>
      </p:sp>
      <p:sp>
        <p:nvSpPr>
          <p:cNvPr id="8" name="Rectangle 7"/>
          <p:cNvSpPr/>
          <p:nvPr/>
        </p:nvSpPr>
        <p:spPr>
          <a:xfrm>
            <a:off x="2339752" y="1187460"/>
            <a:ext cx="4392488" cy="369332"/>
          </a:xfrm>
          <a:prstGeom prst="rect">
            <a:avLst/>
          </a:prstGeom>
          <a:noFill/>
          <a:ln/>
        </p:spPr>
        <p:style>
          <a:lnRef idx="0">
            <a:schemeClr val="accent5"/>
          </a:lnRef>
          <a:fillRef idx="3">
            <a:schemeClr val="accent5"/>
          </a:fillRef>
          <a:effectRef idx="3">
            <a:schemeClr val="accent5"/>
          </a:effectRef>
          <a:fontRef idx="minor">
            <a:schemeClr val="lt1"/>
          </a:fontRef>
        </p:style>
        <p:txBody>
          <a:bodyPr>
            <a:spAutoFit/>
          </a:bodyPr>
          <a:lstStyle/>
          <a:p>
            <a:pPr fontAlgn="base">
              <a:spcBef>
                <a:spcPct val="20000"/>
              </a:spcBef>
              <a:spcAft>
                <a:spcPct val="0"/>
              </a:spcAft>
              <a:defRPr/>
            </a:pPr>
            <a:r>
              <a:rPr lang="fr-FR" b="1" kern="0" dirty="0">
                <a:ln w="1905">
                  <a:noFill/>
                </a:ln>
                <a:solidFill>
                  <a:schemeClr val="tx1"/>
                </a:solidFill>
                <a:latin typeface="Times New Roman" panose="02020603050405020304" pitchFamily="18" charset="0"/>
                <a:ea typeface="Calibri"/>
                <a:cs typeface="Times New Roman" panose="02020603050405020304" pitchFamily="18" charset="0"/>
              </a:rPr>
              <a:t>2. Intoxination staphylococcique</a:t>
            </a:r>
            <a:endParaRPr lang="fr-FR" sz="1600" b="1" kern="0" dirty="0">
              <a:ln w="1905">
                <a:noFill/>
              </a:ln>
              <a:solidFill>
                <a:schemeClr val="tx1"/>
              </a:solidFill>
              <a:latin typeface="Times New Roman" panose="02020603050405020304" pitchFamily="18" charset="0"/>
              <a:cs typeface="Times New Roman" panose="02020603050405020304" pitchFamily="18" charset="0"/>
            </a:endParaRPr>
          </a:p>
        </p:txBody>
      </p:sp>
      <p:sp>
        <p:nvSpPr>
          <p:cNvPr id="6" name="Espace réservé du numéro de diapositive 5">
            <a:extLst>
              <a:ext uri="{FF2B5EF4-FFF2-40B4-BE49-F238E27FC236}">
                <a16:creationId xmlns:a16="http://schemas.microsoft.com/office/drawing/2014/main" id="{F05E16C2-F8F5-4771-B27E-296E407C6485}"/>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2</a:t>
            </a:fld>
            <a:endParaRPr lang="es-ES">
              <a:solidFill>
                <a:srgbClr val="000000"/>
              </a:solidFill>
            </a:endParaRPr>
          </a:p>
        </p:txBody>
      </p:sp>
    </p:spTree>
    <p:extLst>
      <p:ext uri="{BB962C8B-B14F-4D97-AF65-F5344CB8AC3E}">
        <p14:creationId xmlns:p14="http://schemas.microsoft.com/office/powerpoint/2010/main" val="10916372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p:txBody>
          <a:bodyPr>
            <a:normAutofit fontScale="90000"/>
          </a:bodyPr>
          <a:lstStyle/>
          <a:p>
            <a:pPr eaLnBrk="1" hangingPunct="1"/>
            <a:br>
              <a:rPr lang="fr-FR" sz="2400">
                <a:latin typeface="Times New Roman" panose="02020603050405020304" pitchFamily="18" charset="0"/>
                <a:cs typeface="Times New Roman" panose="02020603050405020304" pitchFamily="18" charset="0"/>
              </a:rPr>
            </a:br>
            <a:br>
              <a:rPr lang="fr-FR">
                <a:latin typeface="Times New Roman" panose="02020603050405020304" pitchFamily="18" charset="0"/>
                <a:cs typeface="Times New Roman" panose="02020603050405020304" pitchFamily="18" charset="0"/>
              </a:rPr>
            </a:br>
            <a:endParaRPr lang="fr-FR">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204788" y="1773238"/>
            <a:ext cx="8493125" cy="3887787"/>
          </a:xfrm>
        </p:spPr>
        <p:txBody>
          <a:bodyPr/>
          <a:lstStyle/>
          <a:p>
            <a:pPr algn="just">
              <a:lnSpc>
                <a:spcPct val="150000"/>
              </a:lnSpc>
              <a:buClr>
                <a:srgbClr val="FF0000"/>
              </a:buClr>
              <a:buFont typeface="Wingdings" pitchFamily="2" charset="2"/>
              <a:buChar char="q"/>
              <a:defRPr/>
            </a:pPr>
            <a:r>
              <a:rPr lang="fr-FR" sz="2000" dirty="0">
                <a:latin typeface="Times New Roman" panose="02020603050405020304" pitchFamily="18" charset="0"/>
                <a:cs typeface="Times New Roman" panose="02020603050405020304" pitchFamily="18" charset="0"/>
              </a:rPr>
              <a:t>Par contre chez les adultes immunodéprimés, la listériose se traduit par plusieurs formes, parfois graves : méningites, méningo-encéphalite, encéphalite pures, septicémies très souvent mortelle.</a:t>
            </a:r>
          </a:p>
          <a:p>
            <a:pPr marL="0" indent="0" algn="just">
              <a:lnSpc>
                <a:spcPct val="150000"/>
              </a:lnSpc>
              <a:buClr>
                <a:srgbClr val="FF0000"/>
              </a:buClr>
              <a:buFontTx/>
              <a:buNone/>
              <a:defRPr/>
            </a:pPr>
            <a:endParaRPr lang="fr-FR" sz="2000" dirty="0">
              <a:latin typeface="Times New Roman" panose="02020603050405020304" pitchFamily="18" charset="0"/>
              <a:cs typeface="Times New Roman" panose="02020603050405020304" pitchFamily="18" charset="0"/>
            </a:endParaRPr>
          </a:p>
        </p:txBody>
      </p:sp>
      <p:sp>
        <p:nvSpPr>
          <p:cNvPr id="62467" name="Content Placeholder 2"/>
          <p:cNvSpPr txBox="1">
            <a:spLocks/>
          </p:cNvSpPr>
          <p:nvPr/>
        </p:nvSpPr>
        <p:spPr bwMode="auto">
          <a:xfrm>
            <a:off x="395288" y="1196975"/>
            <a:ext cx="80645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62468" name="Title 1"/>
          <p:cNvSpPr txBox="1">
            <a:spLocks/>
          </p:cNvSpPr>
          <p:nvPr/>
        </p:nvSpPr>
        <p:spPr bwMode="auto">
          <a:xfrm>
            <a:off x="468313" y="-90488"/>
            <a:ext cx="8229600" cy="1143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 Microorganismes et aliment</a:t>
            </a:r>
            <a:endParaRPr lang="fr-FR" sz="4400" b="1">
              <a:latin typeface="Times New Roman" panose="02020603050405020304" pitchFamily="18" charset="0"/>
              <a:cs typeface="Times New Roman" panose="02020603050405020304" pitchFamily="18" charset="0"/>
            </a:endParaRPr>
          </a:p>
        </p:txBody>
      </p:sp>
      <p:sp>
        <p:nvSpPr>
          <p:cNvPr id="3" name="Rectangle 2"/>
          <p:cNvSpPr/>
          <p:nvPr/>
        </p:nvSpPr>
        <p:spPr>
          <a:xfrm>
            <a:off x="211138" y="1258888"/>
            <a:ext cx="4421403" cy="400110"/>
          </a:xfrm>
          <a:prstGeom prst="rect">
            <a:avLst/>
          </a:prstGeom>
        </p:spPr>
        <p:txBody>
          <a:bodyPr wrap="none">
            <a:spAutoFit/>
          </a:bodyPr>
          <a:lstStyle/>
          <a:p>
            <a:pPr fontAlgn="base">
              <a:spcBef>
                <a:spcPct val="0"/>
              </a:spcBef>
              <a:spcAft>
                <a:spcPct val="0"/>
              </a:spcAft>
              <a:defRPr/>
            </a:pPr>
            <a:r>
              <a:rPr lang="fr-FR" sz="2000" b="1" kern="0" dirty="0">
                <a:latin typeface="Times New Roman" panose="02020603050405020304" pitchFamily="18" charset="0"/>
                <a:ea typeface="Calibri"/>
                <a:cs typeface="Times New Roman" panose="02020603050405020304" pitchFamily="18" charset="0"/>
              </a:rPr>
              <a:t>Pouvoir pathogène et symptomatologie</a:t>
            </a:r>
            <a:endParaRPr lang="fr-FR" sz="2000" i="1" dirty="0">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A119B9D6-E33C-4E02-8F9B-584AE445365A}"/>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20</a:t>
            </a:fld>
            <a:endParaRPr lang="es-ES">
              <a:solidFill>
                <a:srgbClr val="000000"/>
              </a:solidFill>
            </a:endParaRPr>
          </a:p>
        </p:txBody>
      </p:sp>
    </p:spTree>
    <p:extLst>
      <p:ext uri="{BB962C8B-B14F-4D97-AF65-F5344CB8AC3E}">
        <p14:creationId xmlns:p14="http://schemas.microsoft.com/office/powerpoint/2010/main" val="34733653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p:txBody>
          <a:bodyPr>
            <a:normAutofit fontScale="90000"/>
          </a:bodyPr>
          <a:lstStyle/>
          <a:p>
            <a:pPr eaLnBrk="1" hangingPunct="1"/>
            <a:br>
              <a:rPr lang="fr-FR" sz="2400">
                <a:solidFill>
                  <a:schemeClr val="tx1"/>
                </a:solidFill>
                <a:latin typeface="Times New Roman" panose="02020603050405020304" pitchFamily="18" charset="0"/>
                <a:cs typeface="Times New Roman" panose="02020603050405020304" pitchFamily="18" charset="0"/>
              </a:rPr>
            </a:br>
            <a:br>
              <a:rPr lang="fr-FR">
                <a:solidFill>
                  <a:schemeClr val="tx1"/>
                </a:solidFill>
                <a:latin typeface="Times New Roman" panose="02020603050405020304" pitchFamily="18" charset="0"/>
                <a:cs typeface="Times New Roman" panose="02020603050405020304" pitchFamily="18" charset="0"/>
              </a:rPr>
            </a:br>
            <a:endParaRPr lang="fr-FR">
              <a:solidFill>
                <a:schemeClr val="tx1"/>
              </a:solidFill>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204788" y="1598612"/>
            <a:ext cx="8493125" cy="3887788"/>
          </a:xfrm>
        </p:spPr>
        <p:txBody>
          <a:bodyPr>
            <a:normAutofit fontScale="92500" lnSpcReduction="10000"/>
          </a:bodyPr>
          <a:lstStyle/>
          <a:p>
            <a:pPr marL="0" indent="0" algn="just">
              <a:lnSpc>
                <a:spcPct val="150000"/>
              </a:lnSpc>
              <a:buClr>
                <a:srgbClr val="FF0000"/>
              </a:buClr>
              <a:buFontTx/>
              <a:buNone/>
              <a:defRPr/>
            </a:pPr>
            <a:r>
              <a:rPr lang="fr-FR" sz="1600" dirty="0">
                <a:latin typeface="Times New Roman" panose="02020603050405020304" pitchFamily="18" charset="0"/>
                <a:cs typeface="Times New Roman" panose="02020603050405020304" pitchFamily="18" charset="0"/>
              </a:rPr>
              <a:t>        </a:t>
            </a:r>
            <a:r>
              <a:rPr lang="fr-FR" sz="2000" dirty="0">
                <a:latin typeface="Times New Roman" panose="02020603050405020304" pitchFamily="18" charset="0"/>
                <a:cs typeface="Times New Roman" panose="02020603050405020304" pitchFamily="18" charset="0"/>
              </a:rPr>
              <a:t>Listeria </a:t>
            </a:r>
            <a:r>
              <a:rPr lang="fr-FR" sz="2000" dirty="0" err="1">
                <a:latin typeface="Times New Roman" panose="02020603050405020304" pitchFamily="18" charset="0"/>
                <a:cs typeface="Times New Roman" panose="02020603050405020304" pitchFamily="18" charset="0"/>
              </a:rPr>
              <a:t>monocytogenes</a:t>
            </a:r>
            <a:r>
              <a:rPr lang="fr-FR" sz="2000" dirty="0">
                <a:latin typeface="Times New Roman" panose="02020603050405020304" pitchFamily="18" charset="0"/>
                <a:cs typeface="Times New Roman" panose="02020603050405020304" pitchFamily="18" charset="0"/>
              </a:rPr>
              <a:t> est une bactérie </a:t>
            </a:r>
            <a:r>
              <a:rPr lang="fr-FR" sz="2000" dirty="0" err="1">
                <a:latin typeface="Times New Roman" panose="02020603050405020304" pitchFamily="18" charset="0"/>
                <a:cs typeface="Times New Roman" panose="02020603050405020304" pitchFamily="18" charset="0"/>
              </a:rPr>
              <a:t>psychrotrophe</a:t>
            </a:r>
            <a:r>
              <a:rPr lang="fr-FR" sz="2000" dirty="0">
                <a:latin typeface="Times New Roman" panose="02020603050405020304" pitchFamily="18" charset="0"/>
                <a:cs typeface="Times New Roman" panose="02020603050405020304" pitchFamily="18" charset="0"/>
              </a:rPr>
              <a:t> qui a une température optimale de croissance allant de 30 à 37°C. Cependant, elle peut survivre, voir se multiplier, à des températures aussi basse que 2 à 4°C. Donc, à la différence des autres germes pathogènes, l’entreposage à froid ne constitue pas une garantie de protection contre la croissance de Listeria </a:t>
            </a:r>
            <a:r>
              <a:rPr lang="fr-FR" sz="2000" dirty="0" err="1">
                <a:latin typeface="Times New Roman" panose="02020603050405020304" pitchFamily="18" charset="0"/>
                <a:cs typeface="Times New Roman" panose="02020603050405020304" pitchFamily="18" charset="0"/>
              </a:rPr>
              <a:t>monocytogenes</a:t>
            </a:r>
            <a:r>
              <a:rPr lang="fr-FR" sz="2000" dirty="0">
                <a:latin typeface="Times New Roman" panose="02020603050405020304" pitchFamily="18" charset="0"/>
                <a:cs typeface="Times New Roman" panose="02020603050405020304" pitchFamily="18" charset="0"/>
              </a:rPr>
              <a:t>.</a:t>
            </a:r>
          </a:p>
          <a:p>
            <a:pPr marL="0" indent="0" algn="just">
              <a:lnSpc>
                <a:spcPct val="150000"/>
              </a:lnSpc>
              <a:buClr>
                <a:srgbClr val="FF0000"/>
              </a:buClr>
              <a:buFontTx/>
              <a:buNone/>
              <a:defRPr/>
            </a:pPr>
            <a:r>
              <a:rPr lang="fr-FR" sz="2000" dirty="0">
                <a:latin typeface="Times New Roman" panose="02020603050405020304" pitchFamily="18" charset="0"/>
                <a:cs typeface="Times New Roman" panose="02020603050405020304" pitchFamily="18" charset="0"/>
              </a:rPr>
              <a:t>         Malgré l’absence de spore, Listeria </a:t>
            </a:r>
            <a:r>
              <a:rPr lang="fr-FR" sz="2000" dirty="0" err="1">
                <a:latin typeface="Times New Roman" panose="02020603050405020304" pitchFamily="18" charset="0"/>
                <a:cs typeface="Times New Roman" panose="02020603050405020304" pitchFamily="18" charset="0"/>
              </a:rPr>
              <a:t>monocytogenes</a:t>
            </a:r>
            <a:r>
              <a:rPr lang="fr-FR" sz="2000" dirty="0">
                <a:latin typeface="Times New Roman" panose="02020603050405020304" pitchFamily="18" charset="0"/>
                <a:cs typeface="Times New Roman" panose="02020603050405020304" pitchFamily="18" charset="0"/>
              </a:rPr>
              <a:t> fait preuve d’une surprenante résistance à différents agents physiques et chimiques. Un traitement de pasteurisation (72°C/15 secondes dans le cas du lait) est jugé suffisant pour détruire Listeria </a:t>
            </a:r>
            <a:r>
              <a:rPr lang="fr-FR" sz="2000" dirty="0" err="1">
                <a:latin typeface="Times New Roman" panose="02020603050405020304" pitchFamily="18" charset="0"/>
                <a:cs typeface="Times New Roman" panose="02020603050405020304" pitchFamily="18" charset="0"/>
              </a:rPr>
              <a:t>monocytogenes</a:t>
            </a:r>
            <a:r>
              <a:rPr lang="fr-FR" sz="2000" dirty="0">
                <a:latin typeface="Times New Roman" panose="02020603050405020304" pitchFamily="18" charset="0"/>
                <a:cs typeface="Times New Roman" panose="02020603050405020304" pitchFamily="18" charset="0"/>
              </a:rPr>
              <a:t>.</a:t>
            </a:r>
          </a:p>
        </p:txBody>
      </p:sp>
      <p:sp>
        <p:nvSpPr>
          <p:cNvPr id="63491" name="Content Placeholder 2"/>
          <p:cNvSpPr txBox="1">
            <a:spLocks/>
          </p:cNvSpPr>
          <p:nvPr/>
        </p:nvSpPr>
        <p:spPr bwMode="auto">
          <a:xfrm>
            <a:off x="395288" y="1196975"/>
            <a:ext cx="80645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63492" name="Title 1"/>
          <p:cNvSpPr txBox="1">
            <a:spLocks/>
          </p:cNvSpPr>
          <p:nvPr/>
        </p:nvSpPr>
        <p:spPr bwMode="auto">
          <a:xfrm>
            <a:off x="468313" y="-90488"/>
            <a:ext cx="8229600" cy="1143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 Microorganismes et aliment</a:t>
            </a:r>
            <a:endParaRPr lang="fr-FR" sz="4400" b="1">
              <a:latin typeface="Times New Roman" panose="02020603050405020304" pitchFamily="18" charset="0"/>
              <a:cs typeface="Times New Roman" panose="02020603050405020304" pitchFamily="18" charset="0"/>
            </a:endParaRPr>
          </a:p>
        </p:txBody>
      </p:sp>
      <p:sp>
        <p:nvSpPr>
          <p:cNvPr id="3" name="Rectangle 2"/>
          <p:cNvSpPr/>
          <p:nvPr/>
        </p:nvSpPr>
        <p:spPr>
          <a:xfrm>
            <a:off x="211138" y="1258888"/>
            <a:ext cx="4076757" cy="400110"/>
          </a:xfrm>
          <a:prstGeom prst="rect">
            <a:avLst/>
          </a:prstGeom>
        </p:spPr>
        <p:txBody>
          <a:bodyPr wrap="none">
            <a:spAutoFit/>
          </a:bodyPr>
          <a:lstStyle/>
          <a:p>
            <a:pPr fontAlgn="base">
              <a:spcBef>
                <a:spcPct val="0"/>
              </a:spcBef>
              <a:spcAft>
                <a:spcPct val="0"/>
              </a:spcAft>
              <a:defRPr/>
            </a:pPr>
            <a:r>
              <a:rPr lang="fr-FR" sz="2000" b="1" kern="0" dirty="0">
                <a:latin typeface="Times New Roman" panose="02020603050405020304" pitchFamily="18" charset="0"/>
                <a:ea typeface="Calibri"/>
                <a:cs typeface="Times New Roman" panose="02020603050405020304" pitchFamily="18" charset="0"/>
              </a:rPr>
              <a:t>Ecologie de Listeria </a:t>
            </a:r>
            <a:r>
              <a:rPr lang="fr-FR" sz="2000" b="1" kern="0" dirty="0" err="1">
                <a:latin typeface="Times New Roman" panose="02020603050405020304" pitchFamily="18" charset="0"/>
                <a:ea typeface="Calibri"/>
                <a:cs typeface="Times New Roman" panose="02020603050405020304" pitchFamily="18" charset="0"/>
              </a:rPr>
              <a:t>monocytogenes</a:t>
            </a:r>
            <a:endParaRPr lang="fr-FR" sz="2000" i="1" dirty="0">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DBC6208F-54F3-45FB-8EBF-1474CEFA0568}"/>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21</a:t>
            </a:fld>
            <a:endParaRPr lang="es-ES">
              <a:solidFill>
                <a:srgbClr val="000000"/>
              </a:solidFill>
            </a:endParaRPr>
          </a:p>
        </p:txBody>
      </p:sp>
    </p:spTree>
    <p:extLst>
      <p:ext uri="{BB962C8B-B14F-4D97-AF65-F5344CB8AC3E}">
        <p14:creationId xmlns:p14="http://schemas.microsoft.com/office/powerpoint/2010/main" val="18281501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p:nvPr>
        </p:nvSpPr>
        <p:spPr/>
        <p:txBody>
          <a:bodyPr>
            <a:normAutofit fontScale="90000"/>
          </a:bodyPr>
          <a:lstStyle/>
          <a:p>
            <a:pPr eaLnBrk="1" hangingPunct="1"/>
            <a:br>
              <a:rPr lang="fr-FR" sz="2400">
                <a:solidFill>
                  <a:schemeClr val="tx1"/>
                </a:solidFill>
                <a:latin typeface="Times New Roman" panose="02020603050405020304" pitchFamily="18" charset="0"/>
                <a:cs typeface="Times New Roman" panose="02020603050405020304" pitchFamily="18" charset="0"/>
              </a:rPr>
            </a:br>
            <a:br>
              <a:rPr lang="fr-FR">
                <a:solidFill>
                  <a:schemeClr val="tx1"/>
                </a:solidFill>
                <a:latin typeface="Times New Roman" panose="02020603050405020304" pitchFamily="18" charset="0"/>
                <a:cs typeface="Times New Roman" panose="02020603050405020304" pitchFamily="18" charset="0"/>
              </a:rPr>
            </a:br>
            <a:endParaRPr lang="fr-FR">
              <a:solidFill>
                <a:schemeClr val="tx1"/>
              </a:solidFill>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204788" y="1989138"/>
            <a:ext cx="8493125" cy="3887787"/>
          </a:xfrm>
        </p:spPr>
        <p:txBody>
          <a:bodyPr/>
          <a:lstStyle/>
          <a:p>
            <a:pPr marL="0" indent="0" algn="just">
              <a:lnSpc>
                <a:spcPct val="150000"/>
              </a:lnSpc>
              <a:buClr>
                <a:srgbClr val="FF0000"/>
              </a:buClr>
              <a:buFontTx/>
              <a:buNone/>
              <a:defRPr/>
            </a:pPr>
            <a:r>
              <a:rPr lang="fr-FR" sz="2000" dirty="0">
                <a:latin typeface="Times New Roman" panose="02020603050405020304" pitchFamily="18" charset="0"/>
                <a:cs typeface="Times New Roman" panose="02020603050405020304" pitchFamily="18" charset="0"/>
              </a:rPr>
              <a:t>       L’activité d’eau (</a:t>
            </a:r>
            <a:r>
              <a:rPr lang="fr-FR" sz="2000" dirty="0" err="1">
                <a:latin typeface="Times New Roman" panose="02020603050405020304" pitchFamily="18" charset="0"/>
                <a:cs typeface="Times New Roman" panose="02020603050405020304" pitchFamily="18" charset="0"/>
              </a:rPr>
              <a:t>aw</a:t>
            </a:r>
            <a:r>
              <a:rPr lang="fr-FR" sz="2000" dirty="0">
                <a:latin typeface="Times New Roman" panose="02020603050405020304" pitchFamily="18" charset="0"/>
                <a:cs typeface="Times New Roman" panose="02020603050405020304" pitchFamily="18" charset="0"/>
              </a:rPr>
              <a:t>) minimale pour la croissance de Listeria </a:t>
            </a:r>
            <a:r>
              <a:rPr lang="fr-FR" sz="2000" dirty="0" err="1">
                <a:latin typeface="Times New Roman" panose="02020603050405020304" pitchFamily="18" charset="0"/>
                <a:cs typeface="Times New Roman" panose="02020603050405020304" pitchFamily="18" charset="0"/>
              </a:rPr>
              <a:t>monocytogenes</a:t>
            </a:r>
            <a:r>
              <a:rPr lang="fr-FR" sz="2000" dirty="0">
                <a:latin typeface="Times New Roman" panose="02020603050405020304" pitchFamily="18" charset="0"/>
                <a:cs typeface="Times New Roman" panose="02020603050405020304" pitchFamily="18" charset="0"/>
              </a:rPr>
              <a:t> est 0,92 ; alors que le pH minimal de sa croissance est de 5 (pH optimum : 7,2 – 7,6). Elle peut se multiplier à des teneurs élevées en sel, jusqu’à 10%. En plus, la présence du sel (à faible dose) a un effet protecteur sur la Listeria </a:t>
            </a:r>
            <a:r>
              <a:rPr lang="fr-FR" sz="2000" dirty="0" err="1">
                <a:latin typeface="Times New Roman" panose="02020603050405020304" pitchFamily="18" charset="0"/>
                <a:cs typeface="Times New Roman" panose="02020603050405020304" pitchFamily="18" charset="0"/>
              </a:rPr>
              <a:t>monocytogenes</a:t>
            </a:r>
            <a:r>
              <a:rPr lang="fr-FR" sz="2000" dirty="0">
                <a:latin typeface="Times New Roman" panose="02020603050405020304" pitchFamily="18" charset="0"/>
                <a:cs typeface="Times New Roman" panose="02020603050405020304" pitchFamily="18" charset="0"/>
              </a:rPr>
              <a:t> lorsque les valeurs de pH sont faibles.</a:t>
            </a:r>
          </a:p>
        </p:txBody>
      </p:sp>
      <p:sp>
        <p:nvSpPr>
          <p:cNvPr id="64515" name="Content Placeholder 2"/>
          <p:cNvSpPr txBox="1">
            <a:spLocks/>
          </p:cNvSpPr>
          <p:nvPr/>
        </p:nvSpPr>
        <p:spPr bwMode="auto">
          <a:xfrm>
            <a:off x="395288" y="1196975"/>
            <a:ext cx="80645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64516" name="Title 1"/>
          <p:cNvSpPr txBox="1">
            <a:spLocks/>
          </p:cNvSpPr>
          <p:nvPr/>
        </p:nvSpPr>
        <p:spPr bwMode="auto">
          <a:xfrm>
            <a:off x="468313" y="-90488"/>
            <a:ext cx="8229600" cy="1143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 Microorganismes et aliment</a:t>
            </a:r>
            <a:endParaRPr lang="fr-FR" sz="4400" b="1">
              <a:latin typeface="Times New Roman" panose="02020603050405020304" pitchFamily="18" charset="0"/>
              <a:cs typeface="Times New Roman" panose="02020603050405020304" pitchFamily="18" charset="0"/>
            </a:endParaRPr>
          </a:p>
        </p:txBody>
      </p:sp>
      <p:sp>
        <p:nvSpPr>
          <p:cNvPr id="3" name="Rectangle 2"/>
          <p:cNvSpPr/>
          <p:nvPr/>
        </p:nvSpPr>
        <p:spPr>
          <a:xfrm>
            <a:off x="211138" y="1258888"/>
            <a:ext cx="4076757" cy="400110"/>
          </a:xfrm>
          <a:prstGeom prst="rect">
            <a:avLst/>
          </a:prstGeom>
        </p:spPr>
        <p:txBody>
          <a:bodyPr wrap="none">
            <a:spAutoFit/>
          </a:bodyPr>
          <a:lstStyle/>
          <a:p>
            <a:pPr fontAlgn="base">
              <a:spcBef>
                <a:spcPct val="0"/>
              </a:spcBef>
              <a:spcAft>
                <a:spcPct val="0"/>
              </a:spcAft>
              <a:defRPr/>
            </a:pPr>
            <a:r>
              <a:rPr lang="fr-FR" sz="2000" b="1" kern="0" dirty="0">
                <a:latin typeface="Times New Roman" panose="02020603050405020304" pitchFamily="18" charset="0"/>
                <a:ea typeface="Calibri"/>
                <a:cs typeface="Times New Roman" panose="02020603050405020304" pitchFamily="18" charset="0"/>
              </a:rPr>
              <a:t>Ecologie de Listeria </a:t>
            </a:r>
            <a:r>
              <a:rPr lang="fr-FR" sz="2000" b="1" kern="0" dirty="0" err="1">
                <a:latin typeface="Times New Roman" panose="02020603050405020304" pitchFamily="18" charset="0"/>
                <a:ea typeface="Calibri"/>
                <a:cs typeface="Times New Roman" panose="02020603050405020304" pitchFamily="18" charset="0"/>
              </a:rPr>
              <a:t>monocytogenes</a:t>
            </a:r>
            <a:endParaRPr lang="fr-FR" sz="2000" i="1" dirty="0">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5F06072F-4AAA-4C81-B6A1-E4FD4B363FAD}"/>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22</a:t>
            </a:fld>
            <a:endParaRPr lang="es-ES">
              <a:solidFill>
                <a:srgbClr val="000000"/>
              </a:solidFill>
            </a:endParaRPr>
          </a:p>
        </p:txBody>
      </p:sp>
    </p:spTree>
    <p:extLst>
      <p:ext uri="{BB962C8B-B14F-4D97-AF65-F5344CB8AC3E}">
        <p14:creationId xmlns:p14="http://schemas.microsoft.com/office/powerpoint/2010/main" val="9279105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p:nvPr>
        </p:nvSpPr>
        <p:spPr/>
        <p:txBody>
          <a:bodyPr>
            <a:normAutofit fontScale="90000"/>
          </a:bodyPr>
          <a:lstStyle/>
          <a:p>
            <a:pPr eaLnBrk="1" hangingPunct="1"/>
            <a:br>
              <a:rPr lang="fr-FR" sz="2400">
                <a:latin typeface="Times New Roman" panose="02020603050405020304" pitchFamily="18" charset="0"/>
                <a:cs typeface="Times New Roman" panose="02020603050405020304" pitchFamily="18" charset="0"/>
              </a:rPr>
            </a:br>
            <a:br>
              <a:rPr lang="fr-FR">
                <a:latin typeface="Times New Roman" panose="02020603050405020304" pitchFamily="18" charset="0"/>
                <a:cs typeface="Times New Roman" panose="02020603050405020304" pitchFamily="18" charset="0"/>
              </a:rPr>
            </a:br>
            <a:endParaRPr lang="fr-FR">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204788" y="1989138"/>
            <a:ext cx="8493125" cy="3887787"/>
          </a:xfrm>
        </p:spPr>
        <p:txBody>
          <a:bodyPr/>
          <a:lstStyle/>
          <a:p>
            <a:pPr marL="0" indent="0" algn="just">
              <a:lnSpc>
                <a:spcPct val="150000"/>
              </a:lnSpc>
              <a:buClr>
                <a:srgbClr val="FF0000"/>
              </a:buClr>
              <a:buFontTx/>
              <a:buNone/>
              <a:defRPr/>
            </a:pPr>
            <a:r>
              <a:rPr lang="fr-FR" sz="1600" dirty="0">
                <a:latin typeface="Times New Roman" panose="02020603050405020304" pitchFamily="18" charset="0"/>
                <a:cs typeface="Times New Roman" panose="02020603050405020304" pitchFamily="18" charset="0"/>
              </a:rPr>
              <a:t>      </a:t>
            </a:r>
            <a:r>
              <a:rPr lang="fr-FR" sz="2000" dirty="0">
                <a:latin typeface="Times New Roman" panose="02020603050405020304" pitchFamily="18" charset="0"/>
                <a:cs typeface="Times New Roman" panose="02020603050405020304" pitchFamily="18" charset="0"/>
              </a:rPr>
              <a:t>Parmi les denrées alimentaires, le lait et les produits laitiers, notamment le lait cru et fromages à base de lait cru, sont les premiers aliments responsables de la transmission de Listeria </a:t>
            </a:r>
            <a:r>
              <a:rPr lang="fr-FR" sz="2000" dirty="0" err="1">
                <a:latin typeface="Times New Roman" panose="02020603050405020304" pitchFamily="18" charset="0"/>
                <a:cs typeface="Times New Roman" panose="02020603050405020304" pitchFamily="18" charset="0"/>
              </a:rPr>
              <a:t>monocytogenes</a:t>
            </a:r>
            <a:r>
              <a:rPr lang="fr-FR" sz="2000" dirty="0">
                <a:latin typeface="Times New Roman" panose="02020603050405020304" pitchFamily="18" charset="0"/>
                <a:cs typeface="Times New Roman" panose="02020603050405020304" pitchFamily="18" charset="0"/>
              </a:rPr>
              <a:t> à l’homme. A côté, on trouve également les viandes, les carcasses de volailles et les légumes.</a:t>
            </a:r>
          </a:p>
        </p:txBody>
      </p:sp>
      <p:sp>
        <p:nvSpPr>
          <p:cNvPr id="65539" name="Content Placeholder 2"/>
          <p:cNvSpPr txBox="1">
            <a:spLocks/>
          </p:cNvSpPr>
          <p:nvPr/>
        </p:nvSpPr>
        <p:spPr bwMode="auto">
          <a:xfrm>
            <a:off x="395288" y="1196975"/>
            <a:ext cx="80645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65540" name="Title 1"/>
          <p:cNvSpPr txBox="1">
            <a:spLocks/>
          </p:cNvSpPr>
          <p:nvPr/>
        </p:nvSpPr>
        <p:spPr bwMode="auto">
          <a:xfrm>
            <a:off x="468313" y="-90488"/>
            <a:ext cx="8229600" cy="1143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 Microorganismes et aliment</a:t>
            </a:r>
            <a:endParaRPr lang="fr-FR" sz="4400" b="1">
              <a:latin typeface="Times New Roman" panose="02020603050405020304" pitchFamily="18" charset="0"/>
              <a:cs typeface="Times New Roman" panose="02020603050405020304" pitchFamily="18" charset="0"/>
            </a:endParaRPr>
          </a:p>
        </p:txBody>
      </p:sp>
      <p:sp>
        <p:nvSpPr>
          <p:cNvPr id="3" name="Rectangle 2"/>
          <p:cNvSpPr/>
          <p:nvPr/>
        </p:nvSpPr>
        <p:spPr>
          <a:xfrm>
            <a:off x="211138" y="1258888"/>
            <a:ext cx="2624436" cy="400110"/>
          </a:xfrm>
          <a:prstGeom prst="rect">
            <a:avLst/>
          </a:prstGeom>
        </p:spPr>
        <p:txBody>
          <a:bodyPr wrap="none">
            <a:spAutoFit/>
          </a:bodyPr>
          <a:lstStyle/>
          <a:p>
            <a:pPr fontAlgn="base">
              <a:spcBef>
                <a:spcPct val="0"/>
              </a:spcBef>
              <a:spcAft>
                <a:spcPct val="0"/>
              </a:spcAft>
              <a:defRPr/>
            </a:pPr>
            <a:r>
              <a:rPr lang="fr-FR" sz="2000" b="1" kern="0" dirty="0">
                <a:latin typeface="Times New Roman" panose="02020603050405020304" pitchFamily="18" charset="0"/>
                <a:ea typeface="Calibri"/>
                <a:cs typeface="Times New Roman" panose="02020603050405020304" pitchFamily="18" charset="0"/>
              </a:rPr>
              <a:t>Aliments responsables</a:t>
            </a:r>
            <a:endParaRPr lang="fr-FR" sz="2000" i="1" dirty="0">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7286F24E-FC22-49D0-AE5A-950E460746F9}"/>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23</a:t>
            </a:fld>
            <a:endParaRPr lang="es-ES">
              <a:solidFill>
                <a:srgbClr val="000000"/>
              </a:solidFill>
            </a:endParaRPr>
          </a:p>
        </p:txBody>
      </p:sp>
    </p:spTree>
    <p:extLst>
      <p:ext uri="{BB962C8B-B14F-4D97-AF65-F5344CB8AC3E}">
        <p14:creationId xmlns:p14="http://schemas.microsoft.com/office/powerpoint/2010/main" val="14445439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1"/>
          <p:cNvSpPr>
            <a:spLocks noGrp="1"/>
          </p:cNvSpPr>
          <p:nvPr>
            <p:ph type="title"/>
          </p:nvPr>
        </p:nvSpPr>
        <p:spPr/>
        <p:txBody>
          <a:bodyPr>
            <a:normAutofit fontScale="90000"/>
          </a:bodyPr>
          <a:lstStyle/>
          <a:p>
            <a:pPr eaLnBrk="1" hangingPunct="1"/>
            <a:br>
              <a:rPr lang="fr-FR" sz="2400">
                <a:solidFill>
                  <a:schemeClr val="tx1"/>
                </a:solidFill>
                <a:latin typeface="Times New Roman" panose="02020603050405020304" pitchFamily="18" charset="0"/>
                <a:cs typeface="Times New Roman" panose="02020603050405020304" pitchFamily="18" charset="0"/>
              </a:rPr>
            </a:br>
            <a:br>
              <a:rPr lang="fr-FR">
                <a:solidFill>
                  <a:schemeClr val="tx1"/>
                </a:solidFill>
                <a:latin typeface="Times New Roman" panose="02020603050405020304" pitchFamily="18" charset="0"/>
                <a:cs typeface="Times New Roman" panose="02020603050405020304" pitchFamily="18" charset="0"/>
              </a:rPr>
            </a:br>
            <a:endParaRPr lang="fr-FR">
              <a:solidFill>
                <a:schemeClr val="tx1"/>
              </a:solidFill>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323850" y="1916113"/>
            <a:ext cx="8493125" cy="3887787"/>
          </a:xfrm>
        </p:spPr>
        <p:txBody>
          <a:bodyPr/>
          <a:lstStyle/>
          <a:p>
            <a:pPr marL="0" indent="0" algn="just">
              <a:lnSpc>
                <a:spcPct val="150000"/>
              </a:lnSpc>
              <a:buClr>
                <a:srgbClr val="FF0000"/>
              </a:buClr>
              <a:buFontTx/>
              <a:buNone/>
              <a:defRPr/>
            </a:pPr>
            <a:r>
              <a:rPr lang="fr-FR" sz="1600" dirty="0">
                <a:latin typeface="Times New Roman" panose="02020603050405020304" pitchFamily="18" charset="0"/>
                <a:cs typeface="Times New Roman" panose="02020603050405020304" pitchFamily="18" charset="0"/>
              </a:rPr>
              <a:t>      </a:t>
            </a:r>
            <a:r>
              <a:rPr lang="fr-FR" sz="2000" dirty="0">
                <a:latin typeface="Times New Roman" panose="02020603050405020304" pitchFamily="18" charset="0"/>
                <a:cs typeface="Times New Roman" panose="02020603050405020304" pitchFamily="18" charset="0"/>
              </a:rPr>
              <a:t>Tous moyens de prévention doit tenir compte du caractère ubiquitaire de Listeria </a:t>
            </a:r>
            <a:r>
              <a:rPr lang="fr-FR" sz="2000" dirty="0" err="1">
                <a:latin typeface="Times New Roman" panose="02020603050405020304" pitchFamily="18" charset="0"/>
                <a:cs typeface="Times New Roman" panose="02020603050405020304" pitchFamily="18" charset="0"/>
              </a:rPr>
              <a:t>monocytogenes</a:t>
            </a:r>
            <a:r>
              <a:rPr lang="fr-FR" sz="2000" dirty="0">
                <a:latin typeface="Times New Roman" panose="02020603050405020304" pitchFamily="18" charset="0"/>
                <a:cs typeface="Times New Roman" panose="02020603050405020304" pitchFamily="18" charset="0"/>
              </a:rPr>
              <a:t> et de sa capacité à se multiplier à basse température.</a:t>
            </a:r>
          </a:p>
          <a:p>
            <a:pPr marL="0" indent="0" algn="just">
              <a:lnSpc>
                <a:spcPct val="150000"/>
              </a:lnSpc>
              <a:buClr>
                <a:srgbClr val="FF0000"/>
              </a:buClr>
              <a:buFontTx/>
              <a:buNone/>
              <a:defRPr/>
            </a:pPr>
            <a:r>
              <a:rPr lang="fr-FR" sz="2000" dirty="0">
                <a:latin typeface="Times New Roman" panose="02020603050405020304" pitchFamily="18" charset="0"/>
                <a:cs typeface="Times New Roman" panose="02020603050405020304" pitchFamily="18" charset="0"/>
              </a:rPr>
              <a:t>     Les premières mesures de prévention passent par le respect strict des règles d’hygiène à la production, à la fabrication, au transport et stockage des aliments. Une attention particulière doit être apportée à l’hygiène du personnel, au nettoyage et désinfection et à la contamination croisée.</a:t>
            </a:r>
          </a:p>
        </p:txBody>
      </p:sp>
      <p:sp>
        <p:nvSpPr>
          <p:cNvPr id="66563" name="Content Placeholder 2"/>
          <p:cNvSpPr txBox="1">
            <a:spLocks/>
          </p:cNvSpPr>
          <p:nvPr/>
        </p:nvSpPr>
        <p:spPr bwMode="auto">
          <a:xfrm>
            <a:off x="395288" y="1196975"/>
            <a:ext cx="80645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66564" name="Title 1"/>
          <p:cNvSpPr txBox="1">
            <a:spLocks/>
          </p:cNvSpPr>
          <p:nvPr/>
        </p:nvSpPr>
        <p:spPr bwMode="auto">
          <a:xfrm>
            <a:off x="468313" y="-90488"/>
            <a:ext cx="8229600" cy="1143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 Microorganismes et aliment</a:t>
            </a:r>
            <a:endParaRPr lang="fr-FR" sz="4400" b="1">
              <a:latin typeface="Times New Roman" panose="02020603050405020304" pitchFamily="18" charset="0"/>
              <a:cs typeface="Times New Roman" panose="02020603050405020304" pitchFamily="18" charset="0"/>
            </a:endParaRPr>
          </a:p>
        </p:txBody>
      </p:sp>
      <p:sp>
        <p:nvSpPr>
          <p:cNvPr id="3" name="Rectangle 2"/>
          <p:cNvSpPr/>
          <p:nvPr/>
        </p:nvSpPr>
        <p:spPr>
          <a:xfrm>
            <a:off x="211138" y="1258888"/>
            <a:ext cx="2605200" cy="400110"/>
          </a:xfrm>
          <a:prstGeom prst="rect">
            <a:avLst/>
          </a:prstGeom>
        </p:spPr>
        <p:txBody>
          <a:bodyPr wrap="none">
            <a:spAutoFit/>
          </a:bodyPr>
          <a:lstStyle/>
          <a:p>
            <a:pPr fontAlgn="base">
              <a:spcBef>
                <a:spcPct val="0"/>
              </a:spcBef>
              <a:spcAft>
                <a:spcPct val="0"/>
              </a:spcAft>
              <a:defRPr/>
            </a:pPr>
            <a:r>
              <a:rPr lang="fr-FR" sz="2000" b="1" kern="0" dirty="0">
                <a:latin typeface="Times New Roman" panose="02020603050405020304" pitchFamily="18" charset="0"/>
                <a:ea typeface="Calibri"/>
                <a:cs typeface="Times New Roman" panose="02020603050405020304" pitchFamily="18" charset="0"/>
              </a:rPr>
              <a:t>Moyens de prévention</a:t>
            </a:r>
            <a:endParaRPr lang="fr-FR" sz="2000" i="1" dirty="0">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16E1855A-C990-43F1-82B8-E54E1F31A943}"/>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24</a:t>
            </a:fld>
            <a:endParaRPr lang="es-ES">
              <a:solidFill>
                <a:srgbClr val="000000"/>
              </a:solidFill>
            </a:endParaRPr>
          </a:p>
        </p:txBody>
      </p:sp>
    </p:spTree>
    <p:extLst>
      <p:ext uri="{BB962C8B-B14F-4D97-AF65-F5344CB8AC3E}">
        <p14:creationId xmlns:p14="http://schemas.microsoft.com/office/powerpoint/2010/main" val="22333145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1"/>
          <p:cNvSpPr>
            <a:spLocks noGrp="1"/>
          </p:cNvSpPr>
          <p:nvPr>
            <p:ph type="title"/>
          </p:nvPr>
        </p:nvSpPr>
        <p:spPr/>
        <p:txBody>
          <a:bodyPr>
            <a:normAutofit fontScale="90000"/>
          </a:bodyPr>
          <a:lstStyle/>
          <a:p>
            <a:pPr eaLnBrk="1" hangingPunct="1"/>
            <a:br>
              <a:rPr lang="fr-FR" sz="2400">
                <a:latin typeface="Times New Roman" panose="02020603050405020304" pitchFamily="18" charset="0"/>
                <a:cs typeface="Times New Roman" panose="02020603050405020304" pitchFamily="18" charset="0"/>
              </a:rPr>
            </a:br>
            <a:br>
              <a:rPr lang="fr-FR">
                <a:latin typeface="Times New Roman" panose="02020603050405020304" pitchFamily="18" charset="0"/>
                <a:cs typeface="Times New Roman" panose="02020603050405020304" pitchFamily="18" charset="0"/>
              </a:rPr>
            </a:br>
            <a:endParaRPr lang="fr-FR">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323850" y="990600"/>
            <a:ext cx="8493125" cy="3354387"/>
          </a:xfrm>
        </p:spPr>
        <p:txBody>
          <a:bodyPr/>
          <a:lstStyle/>
          <a:p>
            <a:pPr marL="0" indent="0" algn="just">
              <a:lnSpc>
                <a:spcPct val="150000"/>
              </a:lnSpc>
              <a:buClr>
                <a:srgbClr val="FF0000"/>
              </a:buClr>
              <a:buFontTx/>
              <a:buNone/>
              <a:defRPr/>
            </a:pPr>
            <a:r>
              <a:rPr lang="fr-FR" sz="1600" dirty="0">
                <a:latin typeface="Times New Roman" panose="02020603050405020304" pitchFamily="18" charset="0"/>
                <a:cs typeface="Times New Roman" panose="02020603050405020304" pitchFamily="18" charset="0"/>
              </a:rPr>
              <a:t>      </a:t>
            </a:r>
            <a:endParaRPr lang="fr-FR" sz="2000" dirty="0">
              <a:latin typeface="Times New Roman" panose="02020603050405020304" pitchFamily="18" charset="0"/>
              <a:cs typeface="Times New Roman" panose="02020603050405020304" pitchFamily="18" charset="0"/>
            </a:endParaRPr>
          </a:p>
          <a:p>
            <a:pPr marL="0" indent="0" algn="just">
              <a:lnSpc>
                <a:spcPct val="150000"/>
              </a:lnSpc>
              <a:buClr>
                <a:srgbClr val="FF0000"/>
              </a:buClr>
              <a:buFontTx/>
              <a:buNone/>
              <a:defRPr/>
            </a:pPr>
            <a:r>
              <a:rPr lang="fr-FR" sz="2000" dirty="0">
                <a:latin typeface="Times New Roman" panose="02020603050405020304" pitchFamily="18" charset="0"/>
                <a:cs typeface="Times New Roman" panose="02020603050405020304" pitchFamily="18" charset="0"/>
              </a:rPr>
              <a:t>      </a:t>
            </a:r>
          </a:p>
          <a:p>
            <a:pPr marL="0" indent="0" algn="just">
              <a:lnSpc>
                <a:spcPct val="150000"/>
              </a:lnSpc>
              <a:buClr>
                <a:srgbClr val="FF0000"/>
              </a:buClr>
              <a:buFontTx/>
              <a:buNone/>
              <a:defRPr/>
            </a:pPr>
            <a:r>
              <a:rPr lang="fr-FR" sz="2000" dirty="0">
                <a:latin typeface="Times New Roman" panose="02020603050405020304" pitchFamily="18" charset="0"/>
                <a:cs typeface="Times New Roman" panose="02020603050405020304" pitchFamily="18" charset="0"/>
              </a:rPr>
              <a:t>      Les légumes ne doivent jamais être irriguées avec des eaux résiduaires domestiques. En plus, elles doivent être lavées et cuites avant leur consommation. Il est aussi recommandé de laver une nouvelle fois les produits conservés au réfrigérateur (multiplication possible des germes).</a:t>
            </a:r>
          </a:p>
        </p:txBody>
      </p:sp>
      <p:sp>
        <p:nvSpPr>
          <p:cNvPr id="66563" name="Content Placeholder 2"/>
          <p:cNvSpPr txBox="1">
            <a:spLocks/>
          </p:cNvSpPr>
          <p:nvPr/>
        </p:nvSpPr>
        <p:spPr bwMode="auto">
          <a:xfrm>
            <a:off x="395288" y="1196975"/>
            <a:ext cx="80645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66564" name="Title 1"/>
          <p:cNvSpPr txBox="1">
            <a:spLocks/>
          </p:cNvSpPr>
          <p:nvPr/>
        </p:nvSpPr>
        <p:spPr bwMode="auto">
          <a:xfrm>
            <a:off x="468313" y="-90488"/>
            <a:ext cx="8229600" cy="1143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 Microorganismes et aliment</a:t>
            </a:r>
            <a:endParaRPr lang="fr-FR" sz="4400" b="1">
              <a:latin typeface="Times New Roman" panose="02020603050405020304" pitchFamily="18" charset="0"/>
              <a:cs typeface="Times New Roman" panose="02020603050405020304" pitchFamily="18" charset="0"/>
            </a:endParaRPr>
          </a:p>
        </p:txBody>
      </p:sp>
      <p:sp>
        <p:nvSpPr>
          <p:cNvPr id="3" name="Rectangle 2"/>
          <p:cNvSpPr/>
          <p:nvPr/>
        </p:nvSpPr>
        <p:spPr>
          <a:xfrm>
            <a:off x="211138" y="1258888"/>
            <a:ext cx="2605200" cy="400110"/>
          </a:xfrm>
          <a:prstGeom prst="rect">
            <a:avLst/>
          </a:prstGeom>
        </p:spPr>
        <p:txBody>
          <a:bodyPr wrap="none">
            <a:spAutoFit/>
          </a:bodyPr>
          <a:lstStyle/>
          <a:p>
            <a:pPr fontAlgn="base">
              <a:spcBef>
                <a:spcPct val="0"/>
              </a:spcBef>
              <a:spcAft>
                <a:spcPct val="0"/>
              </a:spcAft>
              <a:defRPr/>
            </a:pPr>
            <a:r>
              <a:rPr lang="fr-FR" sz="2000" b="1" kern="0" dirty="0">
                <a:latin typeface="Times New Roman" panose="02020603050405020304" pitchFamily="18" charset="0"/>
                <a:ea typeface="Calibri"/>
                <a:cs typeface="Times New Roman" panose="02020603050405020304" pitchFamily="18" charset="0"/>
              </a:rPr>
              <a:t>Moyens de prévention</a:t>
            </a:r>
            <a:endParaRPr lang="fr-FR" sz="2000" i="1" dirty="0">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D27E1338-1650-473C-BE86-96540BB015A4}"/>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25</a:t>
            </a:fld>
            <a:endParaRPr lang="es-ES">
              <a:solidFill>
                <a:srgbClr val="000000"/>
              </a:solidFill>
            </a:endParaRPr>
          </a:p>
        </p:txBody>
      </p:sp>
    </p:spTree>
    <p:extLst>
      <p:ext uri="{BB962C8B-B14F-4D97-AF65-F5344CB8AC3E}">
        <p14:creationId xmlns:p14="http://schemas.microsoft.com/office/powerpoint/2010/main" val="22333145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noFill/>
        </p:spPr>
        <p:txBody>
          <a:bodyPr>
            <a:normAutofit fontScale="90000"/>
          </a:bodyPr>
          <a:lstStyle/>
          <a:p>
            <a:pPr eaLnBrk="1" hangingPunct="1"/>
            <a:br>
              <a:rPr lang="fr-FR" sz="2400">
                <a:latin typeface="Times New Roman" panose="02020603050405020304" pitchFamily="18" charset="0"/>
                <a:cs typeface="Times New Roman" panose="02020603050405020304" pitchFamily="18" charset="0"/>
              </a:rPr>
            </a:br>
            <a:br>
              <a:rPr lang="fr-FR">
                <a:latin typeface="Times New Roman" panose="02020603050405020304" pitchFamily="18" charset="0"/>
                <a:cs typeface="Times New Roman" panose="02020603050405020304" pitchFamily="18" charset="0"/>
              </a:rPr>
            </a:br>
            <a:endParaRPr lang="fr-FR">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204788" y="2205038"/>
            <a:ext cx="8493125" cy="3887787"/>
          </a:xfrm>
          <a:noFill/>
        </p:spPr>
        <p:txBody>
          <a:bodyPr/>
          <a:lstStyle/>
          <a:p>
            <a:pPr marL="0" indent="0" algn="just">
              <a:lnSpc>
                <a:spcPct val="150000"/>
              </a:lnSpc>
              <a:buFontTx/>
              <a:buNone/>
              <a:defRPr/>
            </a:pPr>
            <a:r>
              <a:rPr lang="fr-FR" sz="1600" dirty="0">
                <a:latin typeface="Times New Roman" panose="02020603050405020304" pitchFamily="18" charset="0"/>
                <a:cs typeface="Times New Roman" panose="02020603050405020304" pitchFamily="18" charset="0"/>
              </a:rPr>
              <a:t>     </a:t>
            </a:r>
            <a:r>
              <a:rPr lang="fr-FR" sz="2000" dirty="0">
                <a:latin typeface="Times New Roman" panose="02020603050405020304" pitchFamily="18" charset="0"/>
                <a:cs typeface="Times New Roman" panose="02020603050405020304" pitchFamily="18" charset="0"/>
              </a:rPr>
              <a:t>  La contamination des aliments par S. aureus intervient surtout après les traitements d’assainissement comme la cuisson. C’est pourquoi les aliments cuits doivent être conditionnés aussitôt que possible et les manipuler dans des conditions hygiéniques en évitant toute </a:t>
            </a:r>
            <a:r>
              <a:rPr lang="fr-FR" sz="2000" dirty="0" err="1">
                <a:latin typeface="Times New Roman" panose="02020603050405020304" pitchFamily="18" charset="0"/>
                <a:cs typeface="Times New Roman" panose="02020603050405020304" pitchFamily="18" charset="0"/>
              </a:rPr>
              <a:t>recontamination</a:t>
            </a:r>
            <a:r>
              <a:rPr lang="fr-FR" sz="2000" dirty="0">
                <a:latin typeface="Times New Roman" panose="02020603050405020304" pitchFamily="18" charset="0"/>
                <a:cs typeface="Times New Roman" panose="02020603050405020304" pitchFamily="18" charset="0"/>
              </a:rPr>
              <a:t>.</a:t>
            </a:r>
          </a:p>
        </p:txBody>
      </p:sp>
      <p:sp>
        <p:nvSpPr>
          <p:cNvPr id="49155" name="Content Placeholder 2"/>
          <p:cNvSpPr txBox="1">
            <a:spLocks/>
          </p:cNvSpPr>
          <p:nvPr/>
        </p:nvSpPr>
        <p:spPr bwMode="auto">
          <a:xfrm>
            <a:off x="395288" y="1196975"/>
            <a:ext cx="8064500" cy="460375"/>
          </a:xfrm>
          <a:prstGeom prst="rect">
            <a:avLst/>
          </a:prstGeom>
          <a:noFill/>
          <a:ln>
            <a:noFill/>
          </a:ln>
          <a:effec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49156" name="Title 1"/>
          <p:cNvSpPr txBox="1">
            <a:spLocks/>
          </p:cNvSpPr>
          <p:nvPr/>
        </p:nvSpPr>
        <p:spPr bwMode="auto">
          <a:xfrm>
            <a:off x="468313" y="-90488"/>
            <a:ext cx="8229600" cy="1143001"/>
          </a:xfrm>
          <a:prstGeom prst="rect">
            <a:avLst/>
          </a:prstGeom>
          <a:noFill/>
          <a:ln>
            <a:noFill/>
          </a:ln>
          <a:effec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 Microorganismes et aliment</a:t>
            </a:r>
            <a:endParaRPr lang="fr-FR" sz="4400" b="1">
              <a:latin typeface="Times New Roman" panose="02020603050405020304" pitchFamily="18" charset="0"/>
              <a:cs typeface="Times New Roman" panose="02020603050405020304" pitchFamily="18" charset="0"/>
            </a:endParaRPr>
          </a:p>
        </p:txBody>
      </p:sp>
      <p:sp>
        <p:nvSpPr>
          <p:cNvPr id="3" name="Rectangle 2"/>
          <p:cNvSpPr/>
          <p:nvPr/>
        </p:nvSpPr>
        <p:spPr>
          <a:xfrm>
            <a:off x="395288" y="1628775"/>
            <a:ext cx="2634054" cy="369332"/>
          </a:xfrm>
          <a:prstGeom prst="rect">
            <a:avLst/>
          </a:prstGeom>
          <a:noFill/>
        </p:spPr>
        <p:txBody>
          <a:bodyPr wrap="none">
            <a:spAutoFit/>
          </a:bodyPr>
          <a:lstStyle/>
          <a:p>
            <a:pPr marL="285750" indent="-285750" fontAlgn="base">
              <a:spcBef>
                <a:spcPct val="0"/>
              </a:spcBef>
              <a:spcAft>
                <a:spcPct val="0"/>
              </a:spcAft>
              <a:buFont typeface="Wingdings" pitchFamily="2" charset="2"/>
              <a:buChar char="Ø"/>
              <a:defRPr/>
            </a:pPr>
            <a:r>
              <a:rPr lang="fr-FR" b="1" kern="0" dirty="0">
                <a:latin typeface="Times New Roman" panose="02020603050405020304" pitchFamily="18" charset="0"/>
                <a:ea typeface="Calibri"/>
                <a:cs typeface="Times New Roman" panose="02020603050405020304" pitchFamily="18" charset="0"/>
              </a:rPr>
              <a:t>Moyens de prévention</a:t>
            </a:r>
            <a:endParaRPr lang="fr-FR" i="1" dirty="0">
              <a:latin typeface="Times New Roman" panose="02020603050405020304" pitchFamily="18" charset="0"/>
              <a:cs typeface="Times New Roman" panose="02020603050405020304" pitchFamily="18" charset="0"/>
            </a:endParaRPr>
          </a:p>
        </p:txBody>
      </p:sp>
      <p:sp>
        <p:nvSpPr>
          <p:cNvPr id="8" name="Rectangle 7"/>
          <p:cNvSpPr/>
          <p:nvPr/>
        </p:nvSpPr>
        <p:spPr>
          <a:xfrm>
            <a:off x="2339752" y="1187460"/>
            <a:ext cx="4392488" cy="369332"/>
          </a:xfrm>
          <a:prstGeom prst="rect">
            <a:avLst/>
          </a:prstGeom>
          <a:noFill/>
          <a:ln/>
        </p:spPr>
        <p:style>
          <a:lnRef idx="0">
            <a:schemeClr val="accent5"/>
          </a:lnRef>
          <a:fillRef idx="3">
            <a:schemeClr val="accent5"/>
          </a:fillRef>
          <a:effectRef idx="3">
            <a:schemeClr val="accent5"/>
          </a:effectRef>
          <a:fontRef idx="minor">
            <a:schemeClr val="lt1"/>
          </a:fontRef>
        </p:style>
        <p:txBody>
          <a:bodyPr>
            <a:spAutoFit/>
          </a:bodyPr>
          <a:lstStyle/>
          <a:p>
            <a:pPr fontAlgn="base">
              <a:spcBef>
                <a:spcPct val="20000"/>
              </a:spcBef>
              <a:spcAft>
                <a:spcPct val="0"/>
              </a:spcAft>
              <a:defRPr/>
            </a:pPr>
            <a:r>
              <a:rPr lang="fr-FR" b="1" kern="0" dirty="0">
                <a:ln w="1905"/>
                <a:solidFill>
                  <a:schemeClr val="tx1"/>
                </a:solidFill>
                <a:effectLst>
                  <a:innerShdw blurRad="69850" dist="43180" dir="5400000">
                    <a:srgbClr val="000000">
                      <a:alpha val="65000"/>
                    </a:srgbClr>
                  </a:innerShdw>
                </a:effectLst>
                <a:latin typeface="Times New Roman" panose="02020603050405020304" pitchFamily="18" charset="0"/>
                <a:ea typeface="Calibri"/>
                <a:cs typeface="Times New Roman" panose="02020603050405020304" pitchFamily="18" charset="0"/>
              </a:rPr>
              <a:t>2. </a:t>
            </a:r>
            <a:r>
              <a:rPr lang="fr-FR" b="1" kern="0" dirty="0" err="1">
                <a:ln w="1905"/>
                <a:solidFill>
                  <a:schemeClr val="tx1"/>
                </a:solidFill>
                <a:effectLst>
                  <a:innerShdw blurRad="69850" dist="43180" dir="5400000">
                    <a:srgbClr val="000000">
                      <a:alpha val="65000"/>
                    </a:srgbClr>
                  </a:innerShdw>
                </a:effectLst>
                <a:latin typeface="Times New Roman" panose="02020603050405020304" pitchFamily="18" charset="0"/>
                <a:ea typeface="Calibri"/>
                <a:cs typeface="Times New Roman" panose="02020603050405020304" pitchFamily="18" charset="0"/>
              </a:rPr>
              <a:t>Intoxination</a:t>
            </a:r>
            <a:r>
              <a:rPr lang="fr-FR" b="1" kern="0" dirty="0">
                <a:ln w="1905"/>
                <a:solidFill>
                  <a:schemeClr val="tx1"/>
                </a:solidFill>
                <a:effectLst>
                  <a:innerShdw blurRad="69850" dist="43180" dir="5400000">
                    <a:srgbClr val="000000">
                      <a:alpha val="65000"/>
                    </a:srgbClr>
                  </a:innerShdw>
                </a:effectLst>
                <a:latin typeface="Times New Roman" panose="02020603050405020304" pitchFamily="18" charset="0"/>
                <a:ea typeface="Calibri"/>
                <a:cs typeface="Times New Roman" panose="02020603050405020304" pitchFamily="18" charset="0"/>
              </a:rPr>
              <a:t> staphylococcique</a:t>
            </a:r>
            <a:endParaRPr lang="fr-FR" sz="1600" b="1" kern="0" dirty="0">
              <a:ln w="1905"/>
              <a:solidFill>
                <a:schemeClr val="tx1"/>
              </a:soli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A6E725A1-47DF-4CCD-A835-F7298ADA95DB}"/>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3</a:t>
            </a:fld>
            <a:endParaRPr lang="es-ES">
              <a:solidFill>
                <a:srgbClr val="000000"/>
              </a:solidFill>
            </a:endParaRPr>
          </a:p>
        </p:txBody>
      </p:sp>
    </p:spTree>
    <p:extLst>
      <p:ext uri="{BB962C8B-B14F-4D97-AF65-F5344CB8AC3E}">
        <p14:creationId xmlns:p14="http://schemas.microsoft.com/office/powerpoint/2010/main" val="10916372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noFill/>
        </p:spPr>
        <p:txBody>
          <a:bodyPr>
            <a:normAutofit fontScale="90000"/>
          </a:bodyPr>
          <a:lstStyle/>
          <a:p>
            <a:pPr eaLnBrk="1" hangingPunct="1"/>
            <a:br>
              <a:rPr lang="fr-FR" sz="2400">
                <a:solidFill>
                  <a:schemeClr val="tx1"/>
                </a:solidFill>
                <a:latin typeface="Times New Roman" panose="02020603050405020304" pitchFamily="18" charset="0"/>
                <a:cs typeface="Times New Roman" panose="02020603050405020304" pitchFamily="18" charset="0"/>
              </a:rPr>
            </a:br>
            <a:br>
              <a:rPr lang="fr-FR">
                <a:solidFill>
                  <a:schemeClr val="tx1"/>
                </a:solidFill>
                <a:latin typeface="Times New Roman" panose="02020603050405020304" pitchFamily="18" charset="0"/>
                <a:cs typeface="Times New Roman" panose="02020603050405020304" pitchFamily="18" charset="0"/>
              </a:rPr>
            </a:br>
            <a:endParaRPr lang="fr-FR">
              <a:solidFill>
                <a:schemeClr val="tx1"/>
              </a:solidFill>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204788" y="2205038"/>
            <a:ext cx="8493125" cy="3887787"/>
          </a:xfrm>
          <a:noFill/>
        </p:spPr>
        <p:txBody>
          <a:bodyPr/>
          <a:lstStyle/>
          <a:p>
            <a:pPr marL="0" indent="0" algn="just">
              <a:lnSpc>
                <a:spcPct val="150000"/>
              </a:lnSpc>
              <a:buFontTx/>
              <a:buNone/>
              <a:defRPr/>
            </a:pPr>
            <a:r>
              <a:rPr lang="fr-FR" sz="2000" dirty="0">
                <a:latin typeface="Times New Roman" panose="02020603050405020304" pitchFamily="18" charset="0"/>
                <a:cs typeface="Times New Roman" panose="02020603050405020304" pitchFamily="18" charset="0"/>
              </a:rPr>
              <a:t>        La salmonellose est une toxi-infection causée par des espèces de bactéries appartenant au genre Salmonella.</a:t>
            </a:r>
          </a:p>
          <a:p>
            <a:pPr marL="0" indent="0" algn="just">
              <a:lnSpc>
                <a:spcPct val="150000"/>
              </a:lnSpc>
              <a:buFontTx/>
              <a:buNone/>
              <a:defRPr/>
            </a:pPr>
            <a:r>
              <a:rPr lang="fr-FR" sz="2000" dirty="0">
                <a:latin typeface="Times New Roman" panose="02020603050405020304" pitchFamily="18" charset="0"/>
                <a:cs typeface="Times New Roman" panose="02020603050405020304" pitchFamily="18" charset="0"/>
              </a:rPr>
              <a:t>      Les salmonelles sont des bactéries à Gram négatif, </a:t>
            </a:r>
            <a:r>
              <a:rPr lang="fr-FR" sz="2000" dirty="0" err="1">
                <a:latin typeface="Times New Roman" panose="02020603050405020304" pitchFamily="18" charset="0"/>
                <a:cs typeface="Times New Roman" panose="02020603050405020304" pitchFamily="18" charset="0"/>
              </a:rPr>
              <a:t>asporulée</a:t>
            </a:r>
            <a:r>
              <a:rPr lang="fr-FR" sz="2000" dirty="0">
                <a:latin typeface="Times New Roman" panose="02020603050405020304" pitchFamily="18" charset="0"/>
                <a:cs typeface="Times New Roman" panose="02020603050405020304" pitchFamily="18" charset="0"/>
              </a:rPr>
              <a:t>, appartenant à la famille des </a:t>
            </a:r>
            <a:r>
              <a:rPr lang="fr-FR" sz="2000" dirty="0" err="1">
                <a:latin typeface="Times New Roman" panose="02020603050405020304" pitchFamily="18" charset="0"/>
                <a:cs typeface="Times New Roman" panose="02020603050405020304" pitchFamily="18" charset="0"/>
              </a:rPr>
              <a:t>Enterobacteriaceae</a:t>
            </a:r>
            <a:r>
              <a:rPr lang="fr-FR" sz="2000" dirty="0">
                <a:latin typeface="Times New Roman" panose="02020603050405020304" pitchFamily="18" charset="0"/>
                <a:cs typeface="Times New Roman" panose="02020603050405020304" pitchFamily="18" charset="0"/>
              </a:rPr>
              <a:t>. Elle est souvent mobile et </a:t>
            </a:r>
            <a:r>
              <a:rPr lang="fr-FR" sz="2000" dirty="0" err="1">
                <a:latin typeface="Times New Roman" panose="02020603050405020304" pitchFamily="18" charset="0"/>
                <a:cs typeface="Times New Roman" panose="02020603050405020304" pitchFamily="18" charset="0"/>
              </a:rPr>
              <a:t>aéro</a:t>
            </a:r>
            <a:r>
              <a:rPr lang="fr-FR" sz="2000" dirty="0">
                <a:latin typeface="Times New Roman" panose="02020603050405020304" pitchFamily="18" charset="0"/>
                <a:cs typeface="Times New Roman" panose="02020603050405020304" pitchFamily="18" charset="0"/>
              </a:rPr>
              <a:t>-anaérobie facultatif. </a:t>
            </a:r>
            <a:r>
              <a:rPr lang="fr-FR" sz="2000" dirty="0" err="1">
                <a:latin typeface="Times New Roman" panose="02020603050405020304" pitchFamily="18" charset="0"/>
                <a:cs typeface="Times New Roman" panose="02020603050405020304" pitchFamily="18" charset="0"/>
              </a:rPr>
              <a:t>Chimioorganotrophes</a:t>
            </a:r>
            <a:r>
              <a:rPr lang="fr-FR" sz="2000" dirty="0">
                <a:latin typeface="Times New Roman" panose="02020603050405020304" pitchFamily="18" charset="0"/>
                <a:cs typeface="Times New Roman" panose="02020603050405020304" pitchFamily="18" charset="0"/>
              </a:rPr>
              <a:t>, ces bactéries possèdent un métabolisme oxydatif et fermentaire.</a:t>
            </a:r>
          </a:p>
          <a:p>
            <a:pPr marL="0" indent="0" algn="just">
              <a:lnSpc>
                <a:spcPct val="150000"/>
              </a:lnSpc>
              <a:buFontTx/>
              <a:buNone/>
              <a:defRPr/>
            </a:pPr>
            <a:r>
              <a:rPr lang="fr-FR" sz="2000" dirty="0">
                <a:latin typeface="Times New Roman" panose="02020603050405020304" pitchFamily="18" charset="0"/>
                <a:cs typeface="Times New Roman" panose="02020603050405020304" pitchFamily="18" charset="0"/>
              </a:rPr>
              <a:t>     </a:t>
            </a:r>
          </a:p>
        </p:txBody>
      </p:sp>
      <p:sp>
        <p:nvSpPr>
          <p:cNvPr id="50179" name="Content Placeholder 2"/>
          <p:cNvSpPr txBox="1">
            <a:spLocks/>
          </p:cNvSpPr>
          <p:nvPr/>
        </p:nvSpPr>
        <p:spPr bwMode="auto">
          <a:xfrm>
            <a:off x="395288" y="1196975"/>
            <a:ext cx="8064500" cy="460375"/>
          </a:xfrm>
          <a:prstGeom prst="rect">
            <a:avLst/>
          </a:prstGeom>
          <a:noFill/>
          <a:ln>
            <a:noFill/>
          </a:ln>
          <a:effec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50180" name="Title 1"/>
          <p:cNvSpPr txBox="1">
            <a:spLocks/>
          </p:cNvSpPr>
          <p:nvPr/>
        </p:nvSpPr>
        <p:spPr bwMode="auto">
          <a:xfrm>
            <a:off x="468313" y="-90488"/>
            <a:ext cx="8229600" cy="1143001"/>
          </a:xfrm>
          <a:prstGeom prst="rect">
            <a:avLst/>
          </a:prstGeom>
          <a:noFill/>
          <a:ln>
            <a:noFill/>
          </a:ln>
          <a:effec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 Microorganismes et aliment</a:t>
            </a:r>
            <a:endParaRPr lang="fr-FR" sz="4400" b="1">
              <a:latin typeface="Times New Roman" panose="02020603050405020304" pitchFamily="18" charset="0"/>
              <a:cs typeface="Times New Roman" panose="02020603050405020304" pitchFamily="18" charset="0"/>
            </a:endParaRPr>
          </a:p>
        </p:txBody>
      </p:sp>
      <p:sp>
        <p:nvSpPr>
          <p:cNvPr id="9" name="Content Placeholder 2"/>
          <p:cNvSpPr txBox="1">
            <a:spLocks/>
          </p:cNvSpPr>
          <p:nvPr/>
        </p:nvSpPr>
        <p:spPr bwMode="auto">
          <a:xfrm>
            <a:off x="385763" y="1125538"/>
            <a:ext cx="8229600" cy="503237"/>
          </a:xfrm>
          <a:prstGeom prst="rect">
            <a:avLst/>
          </a:prstGeom>
          <a:noFill/>
          <a:ln>
            <a:noFill/>
          </a:ln>
          <a:effectLst/>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a:lstStyle>
          <a:p>
            <a:pPr marL="0" indent="0" eaLnBrk="1" hangingPunct="1">
              <a:buFontTx/>
              <a:buNone/>
              <a:defRPr/>
            </a:pPr>
            <a:r>
              <a:rPr lang="fr-FR" sz="2000" b="1" dirty="0">
                <a:latin typeface="Times New Roman" panose="02020603050405020304" pitchFamily="18" charset="0"/>
                <a:cs typeface="Times New Roman" panose="02020603050405020304" pitchFamily="18" charset="0"/>
              </a:rPr>
              <a:t>II.3.2.  Infection alimentaire d’origine bactérienne</a:t>
            </a:r>
            <a:endParaRPr lang="fr-FR" sz="1600" dirty="0">
              <a:latin typeface="Times New Roman" panose="02020603050405020304" pitchFamily="18" charset="0"/>
              <a:cs typeface="Times New Roman" panose="02020603050405020304" pitchFamily="18" charset="0"/>
            </a:endParaRPr>
          </a:p>
          <a:p>
            <a:pPr marL="0" indent="0" algn="just" eaLnBrk="1" hangingPunct="1">
              <a:lnSpc>
                <a:spcPct val="150000"/>
              </a:lnSpc>
              <a:spcAft>
                <a:spcPts val="1000"/>
              </a:spcAft>
              <a:buFontTx/>
              <a:buNone/>
              <a:defRPr/>
            </a:pPr>
            <a:r>
              <a:rPr lang="fr-FR" sz="1600" dirty="0">
                <a:latin typeface="Times New Roman" panose="02020603050405020304" pitchFamily="18" charset="0"/>
                <a:cs typeface="Times New Roman" panose="02020603050405020304" pitchFamily="18" charset="0"/>
              </a:rPr>
              <a:t>         </a:t>
            </a:r>
          </a:p>
        </p:txBody>
      </p:sp>
      <p:sp>
        <p:nvSpPr>
          <p:cNvPr id="8" name="Rectangle 7"/>
          <p:cNvSpPr/>
          <p:nvPr/>
        </p:nvSpPr>
        <p:spPr>
          <a:xfrm>
            <a:off x="3239406" y="1556792"/>
            <a:ext cx="2052674" cy="369332"/>
          </a:xfrm>
          <a:prstGeom prst="rect">
            <a:avLst/>
          </a:prstGeom>
          <a:noFill/>
          <a:ln/>
        </p:spPr>
        <p:style>
          <a:lnRef idx="0">
            <a:schemeClr val="accent5"/>
          </a:lnRef>
          <a:fillRef idx="3">
            <a:schemeClr val="accent5"/>
          </a:fillRef>
          <a:effectRef idx="3">
            <a:schemeClr val="accent5"/>
          </a:effectRef>
          <a:fontRef idx="minor">
            <a:schemeClr val="lt1"/>
          </a:fontRef>
        </p:style>
        <p:txBody>
          <a:bodyPr>
            <a:spAutoFit/>
          </a:bodyPr>
          <a:lstStyle/>
          <a:p>
            <a:pPr fontAlgn="base">
              <a:spcBef>
                <a:spcPct val="20000"/>
              </a:spcBef>
              <a:spcAft>
                <a:spcPct val="0"/>
              </a:spcAft>
              <a:defRPr/>
            </a:pPr>
            <a:r>
              <a:rPr lang="fr-FR" b="1" kern="0" dirty="0">
                <a:ln w="1905"/>
                <a:solidFill>
                  <a:schemeClr val="tx1"/>
                </a:solidFill>
                <a:effectLst>
                  <a:innerShdw blurRad="69850" dist="43180" dir="5400000">
                    <a:srgbClr val="000000">
                      <a:alpha val="65000"/>
                    </a:srgbClr>
                  </a:innerShdw>
                </a:effectLst>
                <a:latin typeface="Times New Roman" panose="02020603050405020304" pitchFamily="18" charset="0"/>
                <a:ea typeface="Calibri"/>
                <a:cs typeface="Times New Roman" panose="02020603050405020304" pitchFamily="18" charset="0"/>
              </a:rPr>
              <a:t>1. Salmonellose</a:t>
            </a:r>
          </a:p>
        </p:txBody>
      </p:sp>
      <p:sp>
        <p:nvSpPr>
          <p:cNvPr id="3" name="Espace réservé du numéro de diapositive 2">
            <a:extLst>
              <a:ext uri="{FF2B5EF4-FFF2-40B4-BE49-F238E27FC236}">
                <a16:creationId xmlns:a16="http://schemas.microsoft.com/office/drawing/2014/main" id="{644215D3-E7D0-4A42-AE08-F117D003A17A}"/>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4</a:t>
            </a:fld>
            <a:endParaRPr lang="es-ES">
              <a:solidFill>
                <a:srgbClr val="000000"/>
              </a:solidFill>
            </a:endParaRPr>
          </a:p>
        </p:txBody>
      </p:sp>
    </p:spTree>
    <p:extLst>
      <p:ext uri="{BB962C8B-B14F-4D97-AF65-F5344CB8AC3E}">
        <p14:creationId xmlns:p14="http://schemas.microsoft.com/office/powerpoint/2010/main" val="29177307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noFill/>
        </p:spPr>
        <p:txBody>
          <a:bodyPr>
            <a:normAutofit fontScale="90000"/>
          </a:bodyPr>
          <a:lstStyle/>
          <a:p>
            <a:pPr eaLnBrk="1" hangingPunct="1"/>
            <a:br>
              <a:rPr lang="fr-FR" sz="2400">
                <a:latin typeface="Times New Roman" panose="02020603050405020304" pitchFamily="18" charset="0"/>
                <a:cs typeface="Times New Roman" panose="02020603050405020304" pitchFamily="18" charset="0"/>
              </a:rPr>
            </a:br>
            <a:br>
              <a:rPr lang="fr-FR">
                <a:latin typeface="Times New Roman" panose="02020603050405020304" pitchFamily="18" charset="0"/>
                <a:cs typeface="Times New Roman" panose="02020603050405020304" pitchFamily="18" charset="0"/>
              </a:rPr>
            </a:br>
            <a:endParaRPr lang="fr-FR">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204788" y="2205038"/>
            <a:ext cx="8493125" cy="3887787"/>
          </a:xfrm>
          <a:noFill/>
        </p:spPr>
        <p:txBody>
          <a:bodyPr/>
          <a:lstStyle/>
          <a:p>
            <a:pPr marL="0" indent="0" algn="just">
              <a:lnSpc>
                <a:spcPct val="150000"/>
              </a:lnSpc>
              <a:buFontTx/>
              <a:buNone/>
              <a:defRPr/>
            </a:pPr>
            <a:r>
              <a:rPr lang="fr-FR" sz="2000" dirty="0">
                <a:latin typeface="Times New Roman" panose="02020603050405020304" pitchFamily="18" charset="0"/>
                <a:cs typeface="Times New Roman" panose="02020603050405020304" pitchFamily="18" charset="0"/>
              </a:rPr>
              <a:t>      C’est un germe ubiquiste largement distribué dans la nature. Son habitat écologique est le tractus intestinal de l’homme, des oiseaux et des mammifères. Il peut contaminer les aliments par plusieurs moyens : insectes oiseaux, rongeurs, animaux domestiques, hommes et aussi l’eau.</a:t>
            </a:r>
          </a:p>
        </p:txBody>
      </p:sp>
      <p:sp>
        <p:nvSpPr>
          <p:cNvPr id="50179" name="Content Placeholder 2"/>
          <p:cNvSpPr txBox="1">
            <a:spLocks/>
          </p:cNvSpPr>
          <p:nvPr/>
        </p:nvSpPr>
        <p:spPr bwMode="auto">
          <a:xfrm>
            <a:off x="395288" y="1196975"/>
            <a:ext cx="8064500" cy="460375"/>
          </a:xfrm>
          <a:prstGeom prst="rect">
            <a:avLst/>
          </a:prstGeom>
          <a:noFill/>
          <a:ln>
            <a:noFill/>
          </a:ln>
          <a:effec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50180" name="Title 1"/>
          <p:cNvSpPr txBox="1">
            <a:spLocks/>
          </p:cNvSpPr>
          <p:nvPr/>
        </p:nvSpPr>
        <p:spPr bwMode="auto">
          <a:xfrm>
            <a:off x="468313" y="-90488"/>
            <a:ext cx="8229600" cy="1143001"/>
          </a:xfrm>
          <a:prstGeom prst="rect">
            <a:avLst/>
          </a:prstGeom>
          <a:noFill/>
          <a:ln>
            <a:noFill/>
          </a:ln>
          <a:effec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 Microorganismes et aliment</a:t>
            </a:r>
            <a:endParaRPr lang="fr-FR" sz="4400" b="1">
              <a:latin typeface="Times New Roman" panose="02020603050405020304" pitchFamily="18" charset="0"/>
              <a:cs typeface="Times New Roman" panose="02020603050405020304" pitchFamily="18" charset="0"/>
            </a:endParaRPr>
          </a:p>
        </p:txBody>
      </p:sp>
      <p:sp>
        <p:nvSpPr>
          <p:cNvPr id="9" name="Content Placeholder 2"/>
          <p:cNvSpPr txBox="1">
            <a:spLocks/>
          </p:cNvSpPr>
          <p:nvPr/>
        </p:nvSpPr>
        <p:spPr bwMode="auto">
          <a:xfrm>
            <a:off x="385763" y="1125538"/>
            <a:ext cx="8229600" cy="503237"/>
          </a:xfrm>
          <a:prstGeom prst="rect">
            <a:avLst/>
          </a:prstGeom>
          <a:noFill/>
          <a:ln>
            <a:noFill/>
          </a:ln>
          <a:effectLst/>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a:lstStyle>
          <a:p>
            <a:pPr marL="0" indent="0" eaLnBrk="1" hangingPunct="1">
              <a:buFontTx/>
              <a:buNone/>
              <a:defRPr/>
            </a:pPr>
            <a:r>
              <a:rPr lang="fr-FR" sz="2000" b="1" dirty="0">
                <a:latin typeface="Times New Roman" panose="02020603050405020304" pitchFamily="18" charset="0"/>
                <a:cs typeface="Times New Roman" panose="02020603050405020304" pitchFamily="18" charset="0"/>
              </a:rPr>
              <a:t>II.3.2.  Infection alimentaire d’origine bactérienne</a:t>
            </a:r>
            <a:endParaRPr lang="fr-FR" sz="1600" dirty="0">
              <a:latin typeface="Times New Roman" panose="02020603050405020304" pitchFamily="18" charset="0"/>
              <a:cs typeface="Times New Roman" panose="02020603050405020304" pitchFamily="18" charset="0"/>
            </a:endParaRPr>
          </a:p>
          <a:p>
            <a:pPr marL="0" indent="0" algn="just" eaLnBrk="1" hangingPunct="1">
              <a:lnSpc>
                <a:spcPct val="150000"/>
              </a:lnSpc>
              <a:spcAft>
                <a:spcPts val="1000"/>
              </a:spcAft>
              <a:buFontTx/>
              <a:buNone/>
              <a:defRPr/>
            </a:pPr>
            <a:r>
              <a:rPr lang="fr-FR" sz="1600" dirty="0">
                <a:latin typeface="Times New Roman" panose="02020603050405020304" pitchFamily="18" charset="0"/>
                <a:cs typeface="Times New Roman" panose="02020603050405020304" pitchFamily="18" charset="0"/>
              </a:rPr>
              <a:t>         </a:t>
            </a:r>
          </a:p>
        </p:txBody>
      </p:sp>
      <p:sp>
        <p:nvSpPr>
          <p:cNvPr id="8" name="Rectangle 7"/>
          <p:cNvSpPr/>
          <p:nvPr/>
        </p:nvSpPr>
        <p:spPr>
          <a:xfrm>
            <a:off x="3239406" y="1556792"/>
            <a:ext cx="2052674" cy="369332"/>
          </a:xfrm>
          <a:prstGeom prst="rect">
            <a:avLst/>
          </a:prstGeom>
          <a:noFill/>
          <a:ln/>
        </p:spPr>
        <p:style>
          <a:lnRef idx="0">
            <a:schemeClr val="accent5"/>
          </a:lnRef>
          <a:fillRef idx="3">
            <a:schemeClr val="accent5"/>
          </a:fillRef>
          <a:effectRef idx="3">
            <a:schemeClr val="accent5"/>
          </a:effectRef>
          <a:fontRef idx="minor">
            <a:schemeClr val="lt1"/>
          </a:fontRef>
        </p:style>
        <p:txBody>
          <a:bodyPr>
            <a:spAutoFit/>
          </a:bodyPr>
          <a:lstStyle/>
          <a:p>
            <a:pPr fontAlgn="base">
              <a:spcBef>
                <a:spcPct val="20000"/>
              </a:spcBef>
              <a:spcAft>
                <a:spcPct val="0"/>
              </a:spcAft>
              <a:defRPr/>
            </a:pPr>
            <a:r>
              <a:rPr lang="fr-FR" b="1" kern="0" dirty="0">
                <a:ln w="1905">
                  <a:noFill/>
                </a:ln>
                <a:solidFill>
                  <a:schemeClr val="tx1"/>
                </a:solidFill>
                <a:effectLst>
                  <a:innerShdw blurRad="69850" dist="43180" dir="5400000">
                    <a:srgbClr val="000000">
                      <a:alpha val="65000"/>
                    </a:srgbClr>
                  </a:innerShdw>
                </a:effectLst>
                <a:latin typeface="Times New Roman" panose="02020603050405020304" pitchFamily="18" charset="0"/>
                <a:ea typeface="Calibri"/>
                <a:cs typeface="Times New Roman" panose="02020603050405020304" pitchFamily="18" charset="0"/>
              </a:rPr>
              <a:t>1. Salmonellose</a:t>
            </a:r>
          </a:p>
        </p:txBody>
      </p:sp>
      <p:sp>
        <p:nvSpPr>
          <p:cNvPr id="3" name="Espace réservé du numéro de diapositive 2">
            <a:extLst>
              <a:ext uri="{FF2B5EF4-FFF2-40B4-BE49-F238E27FC236}">
                <a16:creationId xmlns:a16="http://schemas.microsoft.com/office/drawing/2014/main" id="{D8104700-5120-47EC-B687-2BDCB4F9A084}"/>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5</a:t>
            </a:fld>
            <a:endParaRPr lang="es-ES">
              <a:solidFill>
                <a:srgbClr val="000000"/>
              </a:solidFill>
            </a:endParaRPr>
          </a:p>
        </p:txBody>
      </p:sp>
    </p:spTree>
    <p:extLst>
      <p:ext uri="{BB962C8B-B14F-4D97-AF65-F5344CB8AC3E}">
        <p14:creationId xmlns:p14="http://schemas.microsoft.com/office/powerpoint/2010/main" val="29177307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p:txBody>
          <a:bodyPr>
            <a:normAutofit fontScale="90000"/>
          </a:bodyPr>
          <a:lstStyle/>
          <a:p>
            <a:pPr eaLnBrk="1" hangingPunct="1"/>
            <a:br>
              <a:rPr lang="fr-FR" sz="2400">
                <a:solidFill>
                  <a:schemeClr val="tx1"/>
                </a:solidFill>
                <a:latin typeface="Times New Roman" panose="02020603050405020304" pitchFamily="18" charset="0"/>
                <a:cs typeface="Times New Roman" panose="02020603050405020304" pitchFamily="18" charset="0"/>
              </a:rPr>
            </a:br>
            <a:br>
              <a:rPr lang="fr-FR">
                <a:solidFill>
                  <a:schemeClr val="tx1"/>
                </a:solidFill>
                <a:latin typeface="Times New Roman" panose="02020603050405020304" pitchFamily="18" charset="0"/>
                <a:cs typeface="Times New Roman" panose="02020603050405020304" pitchFamily="18" charset="0"/>
              </a:rPr>
            </a:br>
            <a:endParaRPr lang="fr-FR">
              <a:solidFill>
                <a:schemeClr val="tx1"/>
              </a:solidFill>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204788" y="1773238"/>
            <a:ext cx="8493125" cy="3887787"/>
          </a:xfrm>
        </p:spPr>
        <p:txBody>
          <a:bodyPr/>
          <a:lstStyle/>
          <a:p>
            <a:pPr algn="just">
              <a:lnSpc>
                <a:spcPct val="150000"/>
              </a:lnSpc>
              <a:buClr>
                <a:srgbClr val="FF0000"/>
              </a:buClr>
              <a:buFont typeface="Wingdings" pitchFamily="2" charset="2"/>
              <a:buChar char="q"/>
              <a:defRPr/>
            </a:pPr>
            <a:r>
              <a:rPr lang="fr-FR" sz="2000" dirty="0">
                <a:latin typeface="Times New Roman" panose="02020603050405020304" pitchFamily="18" charset="0"/>
                <a:cs typeface="Times New Roman" panose="02020603050405020304" pitchFamily="18" charset="0"/>
              </a:rPr>
              <a:t>Très nombreux </a:t>
            </a:r>
            <a:r>
              <a:rPr lang="fr-FR" sz="2000" dirty="0" err="1">
                <a:latin typeface="Times New Roman" panose="02020603050405020304" pitchFamily="18" charset="0"/>
                <a:cs typeface="Times New Roman" panose="02020603050405020304" pitchFamily="18" charset="0"/>
              </a:rPr>
              <a:t>sérotypes</a:t>
            </a:r>
            <a:r>
              <a:rPr lang="fr-FR" sz="2000" dirty="0">
                <a:latin typeface="Times New Roman" panose="02020603050405020304" pitchFamily="18" charset="0"/>
                <a:cs typeface="Times New Roman" panose="02020603050405020304" pitchFamily="18" charset="0"/>
              </a:rPr>
              <a:t> : environ 2000</a:t>
            </a:r>
          </a:p>
          <a:p>
            <a:pPr algn="just">
              <a:lnSpc>
                <a:spcPct val="150000"/>
              </a:lnSpc>
              <a:buClr>
                <a:srgbClr val="FF0000"/>
              </a:buClr>
              <a:buFont typeface="Wingdings" pitchFamily="2" charset="2"/>
              <a:buChar char="q"/>
              <a:defRPr/>
            </a:pPr>
            <a:r>
              <a:rPr lang="fr-FR" sz="2000" dirty="0">
                <a:latin typeface="Times New Roman" panose="02020603050405020304" pitchFamily="18" charset="0"/>
                <a:cs typeface="Times New Roman" panose="02020603050405020304" pitchFamily="18" charset="0"/>
              </a:rPr>
              <a:t>L’infection par salmonelles est surtout d’origine alimentaire. Cependant, elle peut être transmise par simple contact direct avec un animal infecté ou d’une personne à une autre.</a:t>
            </a:r>
          </a:p>
          <a:p>
            <a:pPr algn="just">
              <a:lnSpc>
                <a:spcPct val="150000"/>
              </a:lnSpc>
              <a:buClr>
                <a:srgbClr val="FF0000"/>
              </a:buClr>
              <a:buFont typeface="Wingdings" pitchFamily="2" charset="2"/>
              <a:buChar char="q"/>
              <a:defRPr/>
            </a:pPr>
            <a:r>
              <a:rPr lang="fr-FR" sz="2000" dirty="0">
                <a:latin typeface="Times New Roman" panose="02020603050405020304" pitchFamily="18" charset="0"/>
                <a:cs typeface="Times New Roman" panose="02020603050405020304" pitchFamily="18" charset="0"/>
              </a:rPr>
              <a:t>Le pouvoir pathogène des salmonelles est dû uniquement à sa capacité entéro-invasive (invasion des cellules intestinales). La libération de l’endotoxine intervient lors de la lyse cellulaire.</a:t>
            </a:r>
          </a:p>
        </p:txBody>
      </p:sp>
      <p:sp>
        <p:nvSpPr>
          <p:cNvPr id="52227" name="Content Placeholder 2"/>
          <p:cNvSpPr txBox="1">
            <a:spLocks/>
          </p:cNvSpPr>
          <p:nvPr/>
        </p:nvSpPr>
        <p:spPr bwMode="auto">
          <a:xfrm>
            <a:off x="395288" y="1196975"/>
            <a:ext cx="80645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52228" name="Title 1"/>
          <p:cNvSpPr txBox="1">
            <a:spLocks/>
          </p:cNvSpPr>
          <p:nvPr/>
        </p:nvSpPr>
        <p:spPr bwMode="auto">
          <a:xfrm>
            <a:off x="468313" y="-90488"/>
            <a:ext cx="8229600" cy="1143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 Microorganismes et aliment</a:t>
            </a:r>
            <a:endParaRPr lang="fr-FR" sz="4400" b="1">
              <a:latin typeface="Times New Roman" panose="02020603050405020304" pitchFamily="18" charset="0"/>
              <a:cs typeface="Times New Roman" panose="02020603050405020304" pitchFamily="18" charset="0"/>
            </a:endParaRPr>
          </a:p>
        </p:txBody>
      </p:sp>
      <p:sp>
        <p:nvSpPr>
          <p:cNvPr id="3" name="Rectangle 2"/>
          <p:cNvSpPr/>
          <p:nvPr/>
        </p:nvSpPr>
        <p:spPr>
          <a:xfrm>
            <a:off x="179388" y="1331913"/>
            <a:ext cx="4432624" cy="400110"/>
          </a:xfrm>
          <a:prstGeom prst="rect">
            <a:avLst/>
          </a:prstGeom>
        </p:spPr>
        <p:txBody>
          <a:bodyPr wrap="none">
            <a:spAutoFit/>
          </a:bodyPr>
          <a:lstStyle/>
          <a:p>
            <a:pPr fontAlgn="base">
              <a:spcBef>
                <a:spcPct val="0"/>
              </a:spcBef>
              <a:spcAft>
                <a:spcPct val="0"/>
              </a:spcAft>
              <a:defRPr/>
            </a:pPr>
            <a:r>
              <a:rPr lang="fr-FR" sz="2000" b="1" kern="0" dirty="0">
                <a:latin typeface="Times New Roman" panose="02020603050405020304" pitchFamily="18" charset="0"/>
                <a:ea typeface="Calibri"/>
                <a:cs typeface="Times New Roman" panose="02020603050405020304" pitchFamily="18" charset="0"/>
              </a:rPr>
              <a:t>Pouvoir pathogène et symptomatologie</a:t>
            </a:r>
            <a:endParaRPr lang="fr-FR" sz="2000" i="1" dirty="0">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A9565D21-001E-4EFD-8D02-DD98FEF08B81}"/>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6</a:t>
            </a:fld>
            <a:endParaRPr lang="es-ES">
              <a:solidFill>
                <a:srgbClr val="000000"/>
              </a:solidFill>
            </a:endParaRPr>
          </a:p>
        </p:txBody>
      </p:sp>
    </p:spTree>
    <p:extLst>
      <p:ext uri="{BB962C8B-B14F-4D97-AF65-F5344CB8AC3E}">
        <p14:creationId xmlns:p14="http://schemas.microsoft.com/office/powerpoint/2010/main" val="16725424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p:txBody>
          <a:bodyPr>
            <a:normAutofit fontScale="90000"/>
          </a:bodyPr>
          <a:lstStyle/>
          <a:p>
            <a:pPr eaLnBrk="1" hangingPunct="1"/>
            <a:br>
              <a:rPr lang="fr-FR" sz="2400">
                <a:solidFill>
                  <a:schemeClr val="tx1"/>
                </a:solidFill>
                <a:latin typeface="Times New Roman" panose="02020603050405020304" pitchFamily="18" charset="0"/>
                <a:cs typeface="Times New Roman" panose="02020603050405020304" pitchFamily="18" charset="0"/>
              </a:rPr>
            </a:br>
            <a:br>
              <a:rPr lang="fr-FR">
                <a:solidFill>
                  <a:schemeClr val="tx1"/>
                </a:solidFill>
                <a:latin typeface="Times New Roman" panose="02020603050405020304" pitchFamily="18" charset="0"/>
                <a:cs typeface="Times New Roman" panose="02020603050405020304" pitchFamily="18" charset="0"/>
              </a:rPr>
            </a:br>
            <a:endParaRPr lang="fr-FR">
              <a:solidFill>
                <a:schemeClr val="tx1"/>
              </a:solidFill>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204788" y="1752600"/>
            <a:ext cx="8493125" cy="3887788"/>
          </a:xfrm>
        </p:spPr>
        <p:txBody>
          <a:bodyPr/>
          <a:lstStyle/>
          <a:p>
            <a:pPr algn="just">
              <a:lnSpc>
                <a:spcPct val="150000"/>
              </a:lnSpc>
              <a:buClr>
                <a:srgbClr val="FF0000"/>
              </a:buClr>
              <a:buFont typeface="Wingdings" pitchFamily="2" charset="2"/>
              <a:buChar char="q"/>
              <a:defRPr/>
            </a:pPr>
            <a:r>
              <a:rPr lang="fr-FR" sz="2000" dirty="0">
                <a:latin typeface="Times New Roman" panose="02020603050405020304" pitchFamily="18" charset="0"/>
                <a:cs typeface="Times New Roman" panose="02020603050405020304" pitchFamily="18" charset="0"/>
              </a:rPr>
              <a:t>Les symptômes de l’infection chez l’homme se manifestent  sous 2 aspects essentiels : les fièvres typhoïdes et paratyphoïdes et les gastro-entérites.     </a:t>
            </a:r>
          </a:p>
          <a:p>
            <a:pPr algn="just">
              <a:lnSpc>
                <a:spcPct val="150000"/>
              </a:lnSpc>
              <a:buClr>
                <a:srgbClr val="FF0000"/>
              </a:buClr>
              <a:buFont typeface="Wingdings" pitchFamily="2" charset="2"/>
              <a:buChar char="q"/>
              <a:defRPr/>
            </a:pPr>
            <a:r>
              <a:rPr lang="fr-FR" sz="2000" dirty="0">
                <a:latin typeface="Times New Roman" panose="02020603050405020304" pitchFamily="18" charset="0"/>
                <a:cs typeface="Times New Roman" panose="02020603050405020304" pitchFamily="18" charset="0"/>
              </a:rPr>
              <a:t> La fièvre typhoïde représente l’exemple classique des entérites. La période d’incubation est de 7 à 14 jours. La maladie se manifeste souvent au début par un malaise, une anorexie et les maux de tête, suivi par une fièvre qui augmente jusqu’à atteindre une température moyenne de 40 °C. Des bronchites et des toux peuvent aussi être se développer avec le temps.</a:t>
            </a:r>
          </a:p>
        </p:txBody>
      </p:sp>
      <p:sp>
        <p:nvSpPr>
          <p:cNvPr id="53251" name="Content Placeholder 2"/>
          <p:cNvSpPr txBox="1">
            <a:spLocks/>
          </p:cNvSpPr>
          <p:nvPr/>
        </p:nvSpPr>
        <p:spPr bwMode="auto">
          <a:xfrm>
            <a:off x="395288" y="1196975"/>
            <a:ext cx="80645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53252" name="Title 1"/>
          <p:cNvSpPr txBox="1">
            <a:spLocks/>
          </p:cNvSpPr>
          <p:nvPr/>
        </p:nvSpPr>
        <p:spPr bwMode="auto">
          <a:xfrm>
            <a:off x="468313" y="-90488"/>
            <a:ext cx="8229600" cy="1143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 Microorganismes et aliment</a:t>
            </a:r>
            <a:endParaRPr lang="fr-FR" sz="4400" b="1">
              <a:latin typeface="Times New Roman" panose="02020603050405020304" pitchFamily="18" charset="0"/>
              <a:cs typeface="Times New Roman" panose="02020603050405020304" pitchFamily="18" charset="0"/>
            </a:endParaRPr>
          </a:p>
        </p:txBody>
      </p:sp>
      <p:sp>
        <p:nvSpPr>
          <p:cNvPr id="3" name="Rectangle 2"/>
          <p:cNvSpPr/>
          <p:nvPr/>
        </p:nvSpPr>
        <p:spPr>
          <a:xfrm>
            <a:off x="179388" y="1196975"/>
            <a:ext cx="4012637" cy="369332"/>
          </a:xfrm>
          <a:prstGeom prst="rect">
            <a:avLst/>
          </a:prstGeom>
        </p:spPr>
        <p:txBody>
          <a:bodyPr wrap="none">
            <a:spAutoFit/>
          </a:bodyPr>
          <a:lstStyle/>
          <a:p>
            <a:pPr fontAlgn="base">
              <a:spcBef>
                <a:spcPct val="0"/>
              </a:spcBef>
              <a:spcAft>
                <a:spcPct val="0"/>
              </a:spcAft>
              <a:defRPr/>
            </a:pPr>
            <a:r>
              <a:rPr lang="fr-FR" b="1" kern="0" dirty="0">
                <a:latin typeface="Times New Roman" panose="02020603050405020304" pitchFamily="18" charset="0"/>
                <a:ea typeface="Calibri"/>
                <a:cs typeface="Times New Roman" panose="02020603050405020304" pitchFamily="18" charset="0"/>
              </a:rPr>
              <a:t>Pouvoir pathogène et symptomatologie</a:t>
            </a:r>
            <a:endParaRPr lang="fr-FR" i="1" dirty="0">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9CCA7459-75A0-4C98-9572-2F58E7058C4D}"/>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7</a:t>
            </a:fld>
            <a:endParaRPr lang="es-ES">
              <a:solidFill>
                <a:srgbClr val="000000"/>
              </a:solidFill>
            </a:endParaRPr>
          </a:p>
        </p:txBody>
      </p:sp>
    </p:spTree>
    <p:extLst>
      <p:ext uri="{BB962C8B-B14F-4D97-AF65-F5344CB8AC3E}">
        <p14:creationId xmlns:p14="http://schemas.microsoft.com/office/powerpoint/2010/main" val="38127852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p:txBody>
          <a:bodyPr>
            <a:normAutofit fontScale="90000"/>
          </a:bodyPr>
          <a:lstStyle/>
          <a:p>
            <a:pPr eaLnBrk="1" hangingPunct="1"/>
            <a:br>
              <a:rPr lang="fr-FR" sz="2400">
                <a:latin typeface="Times New Roman" panose="02020603050405020304" pitchFamily="18" charset="0"/>
                <a:cs typeface="Times New Roman" panose="02020603050405020304" pitchFamily="18" charset="0"/>
              </a:rPr>
            </a:br>
            <a:br>
              <a:rPr lang="fr-FR">
                <a:latin typeface="Times New Roman" panose="02020603050405020304" pitchFamily="18" charset="0"/>
                <a:cs typeface="Times New Roman" panose="02020603050405020304" pitchFamily="18" charset="0"/>
              </a:rPr>
            </a:br>
            <a:endParaRPr lang="fr-FR">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204788" y="1600200"/>
            <a:ext cx="8493125" cy="3887788"/>
          </a:xfrm>
        </p:spPr>
        <p:txBody>
          <a:bodyPr>
            <a:normAutofit/>
          </a:bodyPr>
          <a:lstStyle/>
          <a:p>
            <a:pPr algn="just">
              <a:lnSpc>
                <a:spcPct val="150000"/>
              </a:lnSpc>
              <a:buClr>
                <a:srgbClr val="FF0000"/>
              </a:buClr>
              <a:buFont typeface="Wingdings" pitchFamily="2" charset="2"/>
              <a:buChar char="q"/>
              <a:defRPr/>
            </a:pPr>
            <a:r>
              <a:rPr lang="fr-FR" sz="2000" dirty="0">
                <a:latin typeface="Times New Roman" panose="02020603050405020304" pitchFamily="18" charset="0"/>
                <a:cs typeface="Times New Roman" panose="02020603050405020304" pitchFamily="18" charset="0"/>
              </a:rPr>
              <a:t>Quant à la gastro-entérite, cette forme de salmonellose a une période d’incubation moyenne de 12 à 24 heures. Les symptômes principaux de l’infection gastro-intestinale sont les nausées, les vomissements, les douleurs abdominales et la diarrhée qui apparaissent toujours brutalement. Cette infection peut être accompagnée par des maux de tête et des frissons. Les symptômes commencent à régresser spontanément après 24-48 heures.</a:t>
            </a:r>
          </a:p>
          <a:p>
            <a:pPr algn="just">
              <a:lnSpc>
                <a:spcPct val="150000"/>
              </a:lnSpc>
              <a:buClr>
                <a:srgbClr val="00B050"/>
              </a:buClr>
              <a:buFont typeface="Wingdings" pitchFamily="2" charset="2"/>
              <a:buChar char="Ø"/>
              <a:defRPr/>
            </a:pPr>
            <a:r>
              <a:rPr lang="fr-FR" sz="2000" dirty="0">
                <a:latin typeface="Times New Roman" panose="02020603050405020304" pitchFamily="18" charset="0"/>
                <a:cs typeface="Times New Roman" panose="02020603050405020304" pitchFamily="18" charset="0"/>
              </a:rPr>
              <a:t>La mort peut survenir, heureusement rarement, chez les sujets immunodéprimés, les enfants et les vieillards (forte morbidité, faible mortalité).</a:t>
            </a:r>
          </a:p>
        </p:txBody>
      </p:sp>
      <p:sp>
        <p:nvSpPr>
          <p:cNvPr id="54275" name="Content Placeholder 2"/>
          <p:cNvSpPr txBox="1">
            <a:spLocks/>
          </p:cNvSpPr>
          <p:nvPr/>
        </p:nvSpPr>
        <p:spPr bwMode="auto">
          <a:xfrm>
            <a:off x="395288" y="1196975"/>
            <a:ext cx="80645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54276" name="Title 1"/>
          <p:cNvSpPr txBox="1">
            <a:spLocks/>
          </p:cNvSpPr>
          <p:nvPr/>
        </p:nvSpPr>
        <p:spPr bwMode="auto">
          <a:xfrm>
            <a:off x="468313" y="-90488"/>
            <a:ext cx="8229600" cy="1143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 Microorganismes et aliment</a:t>
            </a:r>
            <a:endParaRPr lang="fr-FR" sz="4400" b="1">
              <a:latin typeface="Times New Roman" panose="02020603050405020304" pitchFamily="18" charset="0"/>
              <a:cs typeface="Times New Roman" panose="02020603050405020304" pitchFamily="18" charset="0"/>
            </a:endParaRPr>
          </a:p>
        </p:txBody>
      </p:sp>
      <p:sp>
        <p:nvSpPr>
          <p:cNvPr id="3" name="Rectangle 2"/>
          <p:cNvSpPr/>
          <p:nvPr/>
        </p:nvSpPr>
        <p:spPr>
          <a:xfrm>
            <a:off x="179388" y="1187450"/>
            <a:ext cx="3986989" cy="369332"/>
          </a:xfrm>
          <a:prstGeom prst="rect">
            <a:avLst/>
          </a:prstGeom>
        </p:spPr>
        <p:txBody>
          <a:bodyPr wrap="none">
            <a:spAutoFit/>
          </a:bodyPr>
          <a:lstStyle/>
          <a:p>
            <a:pPr fontAlgn="base">
              <a:spcBef>
                <a:spcPct val="0"/>
              </a:spcBef>
              <a:spcAft>
                <a:spcPct val="0"/>
              </a:spcAft>
              <a:defRPr/>
            </a:pPr>
            <a:r>
              <a:rPr lang="fr-FR" b="1" kern="0" dirty="0">
                <a:latin typeface="Times New Roman" panose="02020603050405020304" pitchFamily="18" charset="0"/>
                <a:ea typeface="Calibri"/>
                <a:cs typeface="Times New Roman" panose="02020603050405020304" pitchFamily="18" charset="0"/>
              </a:rPr>
              <a:t>Pouvoir pathogène et symptomatologie</a:t>
            </a:r>
            <a:endParaRPr lang="fr-FR" i="1" dirty="0">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1308D540-070C-4A2F-84B8-364C1CAD562F}"/>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8</a:t>
            </a:fld>
            <a:endParaRPr lang="es-ES">
              <a:solidFill>
                <a:srgbClr val="000000"/>
              </a:solidFill>
            </a:endParaRPr>
          </a:p>
        </p:txBody>
      </p:sp>
    </p:spTree>
    <p:extLst>
      <p:ext uri="{BB962C8B-B14F-4D97-AF65-F5344CB8AC3E}">
        <p14:creationId xmlns:p14="http://schemas.microsoft.com/office/powerpoint/2010/main" val="7487522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p:txBody>
          <a:bodyPr>
            <a:normAutofit fontScale="90000"/>
          </a:bodyPr>
          <a:lstStyle/>
          <a:p>
            <a:pPr eaLnBrk="1" hangingPunct="1"/>
            <a:br>
              <a:rPr lang="fr-FR" sz="2400">
                <a:solidFill>
                  <a:schemeClr val="tx1"/>
                </a:solidFill>
                <a:latin typeface="Times New Roman" panose="02020603050405020304" pitchFamily="18" charset="0"/>
                <a:cs typeface="Times New Roman" panose="02020603050405020304" pitchFamily="18" charset="0"/>
              </a:rPr>
            </a:br>
            <a:br>
              <a:rPr lang="fr-FR">
                <a:solidFill>
                  <a:schemeClr val="tx1"/>
                </a:solidFill>
                <a:latin typeface="Times New Roman" panose="02020603050405020304" pitchFamily="18" charset="0"/>
                <a:cs typeface="Times New Roman" panose="02020603050405020304" pitchFamily="18" charset="0"/>
              </a:rPr>
            </a:br>
            <a:endParaRPr lang="fr-FR">
              <a:solidFill>
                <a:schemeClr val="tx1"/>
              </a:solidFill>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204788" y="1752600"/>
            <a:ext cx="8493125" cy="3887788"/>
          </a:xfrm>
        </p:spPr>
        <p:txBody>
          <a:bodyPr/>
          <a:lstStyle/>
          <a:p>
            <a:pPr algn="just">
              <a:lnSpc>
                <a:spcPct val="150000"/>
              </a:lnSpc>
              <a:buClr>
                <a:srgbClr val="FF0000"/>
              </a:buClr>
              <a:buFont typeface="Wingdings" pitchFamily="2" charset="2"/>
              <a:buChar char="q"/>
              <a:defRPr/>
            </a:pPr>
            <a:r>
              <a:rPr lang="fr-FR" sz="2000" dirty="0">
                <a:latin typeface="Times New Roman" panose="02020603050405020304" pitchFamily="18" charset="0"/>
                <a:cs typeface="Times New Roman" panose="02020603050405020304" pitchFamily="18" charset="0"/>
              </a:rPr>
              <a:t>Les bactéries du genre Salmonella peuvent se multiplier à des températures allant de 5 à 47 °C, avec une température optimale de croissance de 35-37°C. Au-dessous de 10°C, leur croissance est nettement retardée.</a:t>
            </a:r>
          </a:p>
          <a:p>
            <a:pPr algn="just">
              <a:lnSpc>
                <a:spcPct val="150000"/>
              </a:lnSpc>
              <a:buClr>
                <a:srgbClr val="FF0000"/>
              </a:buClr>
              <a:buFont typeface="Wingdings" pitchFamily="2" charset="2"/>
              <a:buChar char="q"/>
              <a:defRPr/>
            </a:pPr>
            <a:r>
              <a:rPr lang="fr-FR" sz="2000" dirty="0">
                <a:latin typeface="Times New Roman" panose="02020603050405020304" pitchFamily="18" charset="0"/>
                <a:cs typeface="Times New Roman" panose="02020603050405020304" pitchFamily="18" charset="0"/>
              </a:rPr>
              <a:t>La congélation ne permet pas l’inhibition complète des germes Salmonella, néanmoins une partie est éliminée et les survivants peuvent facilement se multiplier lorsque la température devient favorable. Par contre, un traitement de pasteurisation (72°C/15 s) assure leur destruction dans le lait.</a:t>
            </a:r>
          </a:p>
        </p:txBody>
      </p:sp>
      <p:sp>
        <p:nvSpPr>
          <p:cNvPr id="55299" name="Content Placeholder 2"/>
          <p:cNvSpPr txBox="1">
            <a:spLocks/>
          </p:cNvSpPr>
          <p:nvPr/>
        </p:nvSpPr>
        <p:spPr bwMode="auto">
          <a:xfrm>
            <a:off x="395288" y="1196975"/>
            <a:ext cx="80645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20000"/>
              </a:spcBef>
              <a:spcAft>
                <a:spcPct val="0"/>
              </a:spcAft>
            </a:pPr>
            <a:endParaRPr lang="fr-FR" sz="2800" b="1">
              <a:latin typeface="Times New Roman" panose="02020603050405020304" pitchFamily="18" charset="0"/>
              <a:cs typeface="Times New Roman" panose="02020603050405020304" pitchFamily="18" charset="0"/>
            </a:endParaRPr>
          </a:p>
        </p:txBody>
      </p:sp>
      <p:sp>
        <p:nvSpPr>
          <p:cNvPr id="55300" name="Title 1"/>
          <p:cNvSpPr txBox="1">
            <a:spLocks/>
          </p:cNvSpPr>
          <p:nvPr/>
        </p:nvSpPr>
        <p:spPr bwMode="auto">
          <a:xfrm>
            <a:off x="468313" y="-90488"/>
            <a:ext cx="8229600" cy="1143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latin typeface="Times New Roman" panose="02020603050405020304" pitchFamily="18" charset="0"/>
                <a:cs typeface="Times New Roman" panose="02020603050405020304" pitchFamily="18" charset="0"/>
              </a:rPr>
              <a:t>II. Microorganismes et aliment</a:t>
            </a:r>
            <a:endParaRPr lang="fr-FR" sz="4400" b="1">
              <a:latin typeface="Times New Roman" panose="02020603050405020304" pitchFamily="18" charset="0"/>
              <a:cs typeface="Times New Roman" panose="02020603050405020304" pitchFamily="18" charset="0"/>
            </a:endParaRPr>
          </a:p>
        </p:txBody>
      </p:sp>
      <p:sp>
        <p:nvSpPr>
          <p:cNvPr id="3" name="Rectangle 2"/>
          <p:cNvSpPr/>
          <p:nvPr/>
        </p:nvSpPr>
        <p:spPr>
          <a:xfrm>
            <a:off x="211138" y="1187450"/>
            <a:ext cx="2844048" cy="400110"/>
          </a:xfrm>
          <a:prstGeom prst="rect">
            <a:avLst/>
          </a:prstGeom>
        </p:spPr>
        <p:txBody>
          <a:bodyPr wrap="none">
            <a:spAutoFit/>
          </a:bodyPr>
          <a:lstStyle/>
          <a:p>
            <a:pPr fontAlgn="base">
              <a:spcBef>
                <a:spcPct val="0"/>
              </a:spcBef>
              <a:spcAft>
                <a:spcPct val="0"/>
              </a:spcAft>
              <a:defRPr/>
            </a:pPr>
            <a:r>
              <a:rPr lang="fr-FR" sz="2000" b="1" kern="0" dirty="0">
                <a:latin typeface="Times New Roman" panose="02020603050405020304" pitchFamily="18" charset="0"/>
                <a:ea typeface="Calibri"/>
                <a:cs typeface="Times New Roman" panose="02020603050405020304" pitchFamily="18" charset="0"/>
              </a:rPr>
              <a:t>Ecologie des salmonelles</a:t>
            </a:r>
            <a:endParaRPr lang="fr-FR" sz="2000" i="1" dirty="0">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4B78BA7E-6C27-4FF6-94E0-831DFB3E42F6}"/>
              </a:ext>
            </a:extLst>
          </p:cNvPr>
          <p:cNvSpPr>
            <a:spLocks noGrp="1"/>
          </p:cNvSpPr>
          <p:nvPr>
            <p:ph type="sldNum" sz="quarter" idx="12"/>
          </p:nvPr>
        </p:nvSpPr>
        <p:spPr/>
        <p:txBody>
          <a:bodyPr/>
          <a:lstStyle/>
          <a:p>
            <a:pPr fontAlgn="base">
              <a:spcBef>
                <a:spcPct val="0"/>
              </a:spcBef>
              <a:spcAft>
                <a:spcPct val="0"/>
              </a:spcAft>
              <a:defRPr/>
            </a:pPr>
            <a:fld id="{8E7E252D-50F8-4A55-8262-0482AB9D2AF3}" type="slidenum">
              <a:rPr lang="es-ES" smtClean="0">
                <a:solidFill>
                  <a:srgbClr val="000000"/>
                </a:solidFill>
              </a:rPr>
              <a:pPr fontAlgn="base">
                <a:spcBef>
                  <a:spcPct val="0"/>
                </a:spcBef>
                <a:spcAft>
                  <a:spcPct val="0"/>
                </a:spcAft>
                <a:defRPr/>
              </a:pPr>
              <a:t>9</a:t>
            </a:fld>
            <a:endParaRPr lang="es-ES">
              <a:solidFill>
                <a:srgbClr val="000000"/>
              </a:solidFill>
            </a:endParaRPr>
          </a:p>
        </p:txBody>
      </p:sp>
    </p:spTree>
    <p:extLst>
      <p:ext uri="{BB962C8B-B14F-4D97-AF65-F5344CB8AC3E}">
        <p14:creationId xmlns:p14="http://schemas.microsoft.com/office/powerpoint/2010/main" val="3475952768"/>
      </p:ext>
    </p:extLst>
  </p:cSld>
  <p:clrMapOvr>
    <a:masterClrMapping/>
  </p:clrMapOvr>
</p:sld>
</file>

<file path=ppt/theme/theme1.xml><?xml version="1.0" encoding="utf-8"?>
<a:theme xmlns:a="http://schemas.openxmlformats.org/drawingml/2006/main" name="1_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0.xml><?xml version="1.0" encoding="utf-8"?>
<a:theme xmlns:a="http://schemas.openxmlformats.org/drawingml/2006/main" name="9_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1.xml><?xml version="1.0" encoding="utf-8"?>
<a:theme xmlns:a="http://schemas.openxmlformats.org/drawingml/2006/main" name="10_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2.xml><?xml version="1.0" encoding="utf-8"?>
<a:theme xmlns:a="http://schemas.openxmlformats.org/drawingml/2006/main" name="11_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3.xml><?xml version="1.0" encoding="utf-8"?>
<a:theme xmlns:a="http://schemas.openxmlformats.org/drawingml/2006/main" name="12_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4.xml><?xml version="1.0" encoding="utf-8"?>
<a:theme xmlns:a="http://schemas.openxmlformats.org/drawingml/2006/main" name="13_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5.xml><?xml version="1.0" encoding="utf-8"?>
<a:theme xmlns:a="http://schemas.openxmlformats.org/drawingml/2006/main" name="14_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6.xml><?xml version="1.0" encoding="utf-8"?>
<a:theme xmlns:a="http://schemas.openxmlformats.org/drawingml/2006/main" name="15_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7.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4_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5_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6_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7_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8_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8079</TotalTime>
  <Words>1929</Words>
  <Application>Microsoft Office PowerPoint</Application>
  <PresentationFormat>Affichage à l'écran (4:3)</PresentationFormat>
  <Paragraphs>155</Paragraphs>
  <Slides>25</Slides>
  <Notes>0</Notes>
  <HiddenSlides>0</HiddenSlides>
  <MMClips>0</MMClips>
  <ScaleCrop>false</ScaleCrop>
  <HeadingPairs>
    <vt:vector size="6" baseType="variant">
      <vt:variant>
        <vt:lpstr>Polices utilisées</vt:lpstr>
      </vt:variant>
      <vt:variant>
        <vt:i4>5</vt:i4>
      </vt:variant>
      <vt:variant>
        <vt:lpstr>Thème</vt:lpstr>
      </vt:variant>
      <vt:variant>
        <vt:i4>16</vt:i4>
      </vt:variant>
      <vt:variant>
        <vt:lpstr>Titres des diapositives</vt:lpstr>
      </vt:variant>
      <vt:variant>
        <vt:i4>25</vt:i4>
      </vt:variant>
    </vt:vector>
  </HeadingPairs>
  <TitlesOfParts>
    <vt:vector size="46" baseType="lpstr">
      <vt:lpstr>Arial</vt:lpstr>
      <vt:lpstr>Calibri</vt:lpstr>
      <vt:lpstr>Calibri Light</vt:lpstr>
      <vt:lpstr>Times New Roman</vt:lpstr>
      <vt:lpstr>Wingdings</vt:lpstr>
      <vt:lpstr>1_Thème Office</vt:lpstr>
      <vt:lpstr>2_Thème Office</vt:lpstr>
      <vt:lpstr>3_Thème Office</vt:lpstr>
      <vt:lpstr>4_Thème Office</vt:lpstr>
      <vt:lpstr>5_Thème Office</vt:lpstr>
      <vt:lpstr>Thème Office</vt:lpstr>
      <vt:lpstr>6_Thème Office</vt:lpstr>
      <vt:lpstr>7_Thème Office</vt:lpstr>
      <vt:lpstr>8_Thème Office</vt:lpstr>
      <vt:lpstr>9_Thème Office</vt:lpstr>
      <vt:lpstr>10_Thème Office</vt:lpstr>
      <vt:lpstr>11_Thème Office</vt:lpstr>
      <vt:lpstr>12_Thème Office</vt:lpstr>
      <vt:lpstr>13_Thème Office</vt:lpstr>
      <vt:lpstr>14_Thème Office</vt:lpstr>
      <vt:lpstr>15_Thème Office</vt:lpstr>
      <vt:lpstr>Présentation PowerPoint</vt:lpstr>
      <vt:lpstr>Présentation PowerPoint</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rdkc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Utilisateur Windows</dc:creator>
  <cp:lastModifiedBy>ASUS</cp:lastModifiedBy>
  <cp:revision>9</cp:revision>
  <dcterms:created xsi:type="dcterms:W3CDTF">2020-02-08T19:28:33Z</dcterms:created>
  <dcterms:modified xsi:type="dcterms:W3CDTF">2022-04-11T17:20:58Z</dcterms:modified>
</cp:coreProperties>
</file>