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6" r:id="rId5"/>
    <p:sldId id="265" r:id="rId6"/>
    <p:sldId id="264" r:id="rId7"/>
    <p:sldId id="267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194A95-401C-4F86-8754-193A0498D100}" type="doc">
      <dgm:prSet loTypeId="urn:microsoft.com/office/officeart/2008/layout/VerticalAccent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ar-DZ"/>
        </a:p>
      </dgm:t>
    </dgm:pt>
    <dgm:pt modelId="{F27643AD-2C53-4D8A-93FA-86974DD357F3}">
      <dgm:prSet phldrT="[Texte]" phldr="1"/>
      <dgm:spPr/>
      <dgm:t>
        <a:bodyPr/>
        <a:lstStyle/>
        <a:p>
          <a:pPr rtl="1"/>
          <a:endParaRPr lang="ar-DZ"/>
        </a:p>
      </dgm:t>
    </dgm:pt>
    <dgm:pt modelId="{69E8F8A3-765A-4E21-B403-1BC4AD1F6DCF}" type="parTrans" cxnId="{AB4DCF56-4BD9-4D0D-B9B1-D860B7A1D31D}">
      <dgm:prSet/>
      <dgm:spPr/>
      <dgm:t>
        <a:bodyPr/>
        <a:lstStyle/>
        <a:p>
          <a:pPr rtl="1"/>
          <a:endParaRPr lang="ar-DZ"/>
        </a:p>
      </dgm:t>
    </dgm:pt>
    <dgm:pt modelId="{14954E3C-053B-49A7-A1E8-6DE3E6FF665A}" type="sibTrans" cxnId="{AB4DCF56-4BD9-4D0D-B9B1-D860B7A1D31D}">
      <dgm:prSet/>
      <dgm:spPr/>
      <dgm:t>
        <a:bodyPr/>
        <a:lstStyle/>
        <a:p>
          <a:pPr rtl="1"/>
          <a:endParaRPr lang="ar-DZ"/>
        </a:p>
      </dgm:t>
    </dgm:pt>
    <dgm:pt modelId="{F0D1D968-051B-4C0C-9DC3-BC46733B31C1}">
      <dgm:prSet phldrT="[Texte]"/>
      <dgm:spPr/>
      <dgm:t>
        <a:bodyPr/>
        <a:lstStyle/>
        <a:p>
          <a:pPr rtl="0"/>
          <a:r>
            <a:rPr lang="fr-FR" dirty="0" smtClean="0"/>
            <a:t>Tout sentiment excessif de sécurité représente un caractère mortifère</a:t>
          </a:r>
          <a:endParaRPr lang="ar-DZ" dirty="0"/>
        </a:p>
      </dgm:t>
    </dgm:pt>
    <dgm:pt modelId="{D9B2A9D3-29DC-40E9-AB15-DBD253E0DD3A}" type="parTrans" cxnId="{03622DD0-1087-4E86-8F99-DE3520CFEA58}">
      <dgm:prSet/>
      <dgm:spPr/>
      <dgm:t>
        <a:bodyPr/>
        <a:lstStyle/>
        <a:p>
          <a:pPr rtl="1"/>
          <a:endParaRPr lang="ar-DZ"/>
        </a:p>
      </dgm:t>
    </dgm:pt>
    <dgm:pt modelId="{B733DA49-ED76-4982-84E1-26850F7E98CF}" type="sibTrans" cxnId="{03622DD0-1087-4E86-8F99-DE3520CFEA58}">
      <dgm:prSet/>
      <dgm:spPr/>
      <dgm:t>
        <a:bodyPr/>
        <a:lstStyle/>
        <a:p>
          <a:pPr rtl="1"/>
          <a:endParaRPr lang="ar-DZ"/>
        </a:p>
      </dgm:t>
    </dgm:pt>
    <dgm:pt modelId="{C3A9846A-20B1-4C68-B57B-63AE3F856C4C}">
      <dgm:prSet phldrT="[Texte]" phldr="1"/>
      <dgm:spPr/>
      <dgm:t>
        <a:bodyPr/>
        <a:lstStyle/>
        <a:p>
          <a:pPr rtl="1"/>
          <a:endParaRPr lang="ar-DZ"/>
        </a:p>
      </dgm:t>
    </dgm:pt>
    <dgm:pt modelId="{252CB0A5-C478-491B-A17E-4373A1EFF1D5}" type="parTrans" cxnId="{984E8CFD-3766-4E33-8D37-ED8E92CC7BEB}">
      <dgm:prSet/>
      <dgm:spPr/>
      <dgm:t>
        <a:bodyPr/>
        <a:lstStyle/>
        <a:p>
          <a:pPr rtl="1"/>
          <a:endParaRPr lang="ar-DZ"/>
        </a:p>
      </dgm:t>
    </dgm:pt>
    <dgm:pt modelId="{D84DA502-0D76-4124-93CE-98791D28BBDD}" type="sibTrans" cxnId="{984E8CFD-3766-4E33-8D37-ED8E92CC7BEB}">
      <dgm:prSet/>
      <dgm:spPr/>
      <dgm:t>
        <a:bodyPr/>
        <a:lstStyle/>
        <a:p>
          <a:pPr rtl="1"/>
          <a:endParaRPr lang="ar-DZ"/>
        </a:p>
      </dgm:t>
    </dgm:pt>
    <dgm:pt modelId="{F1B617A5-B18D-472B-9DA7-7902EB4FA648}">
      <dgm:prSet phldrT="[Texte]"/>
      <dgm:spPr/>
      <dgm:t>
        <a:bodyPr/>
        <a:lstStyle/>
        <a:p>
          <a:pPr rtl="1"/>
          <a:r>
            <a:rPr lang="fr-FR" dirty="0" smtClean="0"/>
            <a:t>Les idées toutes faites représente souvent un obstacle à la compréhension du présent</a:t>
          </a:r>
          <a:endParaRPr lang="ar-DZ" dirty="0"/>
        </a:p>
      </dgm:t>
    </dgm:pt>
    <dgm:pt modelId="{8026A311-5652-4BCB-A3B5-3DC27AA6B53C}" type="parTrans" cxnId="{EB871686-D9EF-4E47-9CDF-163EA858727C}">
      <dgm:prSet/>
      <dgm:spPr/>
      <dgm:t>
        <a:bodyPr/>
        <a:lstStyle/>
        <a:p>
          <a:pPr rtl="1"/>
          <a:endParaRPr lang="ar-DZ"/>
        </a:p>
      </dgm:t>
    </dgm:pt>
    <dgm:pt modelId="{69A90AD8-282B-4B17-AE2A-4B85D5AAE8E8}" type="sibTrans" cxnId="{EB871686-D9EF-4E47-9CDF-163EA858727C}">
      <dgm:prSet/>
      <dgm:spPr/>
      <dgm:t>
        <a:bodyPr/>
        <a:lstStyle/>
        <a:p>
          <a:pPr rtl="1"/>
          <a:endParaRPr lang="ar-DZ"/>
        </a:p>
      </dgm:t>
    </dgm:pt>
    <dgm:pt modelId="{ADA51148-00C2-4AAD-92D6-8DFE53E6736A}" type="pres">
      <dgm:prSet presAssocID="{7E194A95-401C-4F86-8754-193A0498D100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pPr rtl="1"/>
          <a:endParaRPr lang="ar-DZ"/>
        </a:p>
      </dgm:t>
    </dgm:pt>
    <dgm:pt modelId="{CA690160-0156-4A6F-982E-D10685F376E7}" type="pres">
      <dgm:prSet presAssocID="{F27643AD-2C53-4D8A-93FA-86974DD357F3}" presName="parenttextcomposite" presStyleCnt="0"/>
      <dgm:spPr/>
    </dgm:pt>
    <dgm:pt modelId="{59724A03-64F3-4DFB-80F0-16CA74F2452D}" type="pres">
      <dgm:prSet presAssocID="{F27643AD-2C53-4D8A-93FA-86974DD357F3}" presName="parenttext" presStyleLbl="revTx" presStyleIdx="0" presStyleCnt="2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B3B95169-F94E-4E30-A26D-CCC1C7059AB8}" type="pres">
      <dgm:prSet presAssocID="{F27643AD-2C53-4D8A-93FA-86974DD357F3}" presName="composite" presStyleCnt="0"/>
      <dgm:spPr/>
    </dgm:pt>
    <dgm:pt modelId="{E425F3E4-8A30-4B88-A45B-1498E172E187}" type="pres">
      <dgm:prSet presAssocID="{F27643AD-2C53-4D8A-93FA-86974DD357F3}" presName="chevron1" presStyleLbl="alignNode1" presStyleIdx="0" presStyleCnt="14"/>
      <dgm:spPr/>
    </dgm:pt>
    <dgm:pt modelId="{581557B6-BB24-4A25-8944-46824A6CCCA1}" type="pres">
      <dgm:prSet presAssocID="{F27643AD-2C53-4D8A-93FA-86974DD357F3}" presName="chevron2" presStyleLbl="alignNode1" presStyleIdx="1" presStyleCnt="14"/>
      <dgm:spPr/>
    </dgm:pt>
    <dgm:pt modelId="{A8E68EB7-308D-4D0A-B1AD-4984E23579D0}" type="pres">
      <dgm:prSet presAssocID="{F27643AD-2C53-4D8A-93FA-86974DD357F3}" presName="chevron3" presStyleLbl="alignNode1" presStyleIdx="2" presStyleCnt="14"/>
      <dgm:spPr/>
    </dgm:pt>
    <dgm:pt modelId="{8D8A655A-CFE8-4640-A850-EBCDB4D86463}" type="pres">
      <dgm:prSet presAssocID="{F27643AD-2C53-4D8A-93FA-86974DD357F3}" presName="chevron4" presStyleLbl="alignNode1" presStyleIdx="3" presStyleCnt="14"/>
      <dgm:spPr/>
    </dgm:pt>
    <dgm:pt modelId="{78A9DA36-4120-441A-833F-BB997CC6124F}" type="pres">
      <dgm:prSet presAssocID="{F27643AD-2C53-4D8A-93FA-86974DD357F3}" presName="chevron5" presStyleLbl="alignNode1" presStyleIdx="4" presStyleCnt="14"/>
      <dgm:spPr/>
    </dgm:pt>
    <dgm:pt modelId="{850402C1-A9A4-4DE2-BAE4-399BFAB842F8}" type="pres">
      <dgm:prSet presAssocID="{F27643AD-2C53-4D8A-93FA-86974DD357F3}" presName="chevron6" presStyleLbl="alignNode1" presStyleIdx="5" presStyleCnt="14"/>
      <dgm:spPr/>
    </dgm:pt>
    <dgm:pt modelId="{EE7751FC-E985-4E62-B2BA-6D19F9C7FC2F}" type="pres">
      <dgm:prSet presAssocID="{F27643AD-2C53-4D8A-93FA-86974DD357F3}" presName="chevron7" presStyleLbl="alignNode1" presStyleIdx="6" presStyleCnt="14"/>
      <dgm:spPr/>
    </dgm:pt>
    <dgm:pt modelId="{72F9DA34-E9A5-40FF-A685-E945D8D19D80}" type="pres">
      <dgm:prSet presAssocID="{F27643AD-2C53-4D8A-93FA-86974DD357F3}" presName="childtext" presStyleLbl="solidFgAcc1" presStyleIdx="0" presStyleCnt="2">
        <dgm:presLayoutVars>
          <dgm:chMax/>
          <dgm:chPref val="0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DC7C8BEA-FC77-4357-92BC-3FF510CF0999}" type="pres">
      <dgm:prSet presAssocID="{14954E3C-053B-49A7-A1E8-6DE3E6FF665A}" presName="sibTrans" presStyleCnt="0"/>
      <dgm:spPr/>
    </dgm:pt>
    <dgm:pt modelId="{8491C974-8E63-4A49-BCF9-8021B8817B3E}" type="pres">
      <dgm:prSet presAssocID="{C3A9846A-20B1-4C68-B57B-63AE3F856C4C}" presName="parenttextcomposite" presStyleCnt="0"/>
      <dgm:spPr/>
    </dgm:pt>
    <dgm:pt modelId="{55E41EF1-39FF-47A2-A334-BE318EEF7E16}" type="pres">
      <dgm:prSet presAssocID="{C3A9846A-20B1-4C68-B57B-63AE3F856C4C}" presName="parenttext" presStyleLbl="revTx" presStyleIdx="1" presStyleCnt="2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77E7FB1D-D28D-407F-BE98-D82B1EC33815}" type="pres">
      <dgm:prSet presAssocID="{C3A9846A-20B1-4C68-B57B-63AE3F856C4C}" presName="composite" presStyleCnt="0"/>
      <dgm:spPr/>
    </dgm:pt>
    <dgm:pt modelId="{D23C4839-747E-41C2-BA21-A1F28185528C}" type="pres">
      <dgm:prSet presAssocID="{C3A9846A-20B1-4C68-B57B-63AE3F856C4C}" presName="chevron1" presStyleLbl="alignNode1" presStyleIdx="7" presStyleCnt="14"/>
      <dgm:spPr/>
    </dgm:pt>
    <dgm:pt modelId="{3C50D1C1-3B8C-4955-94D6-B5E7A595B4C2}" type="pres">
      <dgm:prSet presAssocID="{C3A9846A-20B1-4C68-B57B-63AE3F856C4C}" presName="chevron2" presStyleLbl="alignNode1" presStyleIdx="8" presStyleCnt="14"/>
      <dgm:spPr/>
    </dgm:pt>
    <dgm:pt modelId="{4A840AD0-E9D5-4F7D-A443-916BA14EE9EA}" type="pres">
      <dgm:prSet presAssocID="{C3A9846A-20B1-4C68-B57B-63AE3F856C4C}" presName="chevron3" presStyleLbl="alignNode1" presStyleIdx="9" presStyleCnt="14"/>
      <dgm:spPr/>
    </dgm:pt>
    <dgm:pt modelId="{EE12B0F1-7ED4-4249-A4D4-E238348E81F8}" type="pres">
      <dgm:prSet presAssocID="{C3A9846A-20B1-4C68-B57B-63AE3F856C4C}" presName="chevron4" presStyleLbl="alignNode1" presStyleIdx="10" presStyleCnt="14"/>
      <dgm:spPr/>
    </dgm:pt>
    <dgm:pt modelId="{BF79250A-F2AF-44D0-B893-C6475BC69D46}" type="pres">
      <dgm:prSet presAssocID="{C3A9846A-20B1-4C68-B57B-63AE3F856C4C}" presName="chevron5" presStyleLbl="alignNode1" presStyleIdx="11" presStyleCnt="14"/>
      <dgm:spPr/>
    </dgm:pt>
    <dgm:pt modelId="{42781366-BAE9-489B-88EA-F2286D231BB7}" type="pres">
      <dgm:prSet presAssocID="{C3A9846A-20B1-4C68-B57B-63AE3F856C4C}" presName="chevron6" presStyleLbl="alignNode1" presStyleIdx="12" presStyleCnt="14"/>
      <dgm:spPr/>
    </dgm:pt>
    <dgm:pt modelId="{6659492F-407E-447D-A377-248433056FB2}" type="pres">
      <dgm:prSet presAssocID="{C3A9846A-20B1-4C68-B57B-63AE3F856C4C}" presName="chevron7" presStyleLbl="alignNode1" presStyleIdx="13" presStyleCnt="14"/>
      <dgm:spPr/>
    </dgm:pt>
    <dgm:pt modelId="{45D7D203-773F-4FE9-B232-DA53398F06D8}" type="pres">
      <dgm:prSet presAssocID="{C3A9846A-20B1-4C68-B57B-63AE3F856C4C}" presName="childtext" presStyleLbl="solidFgAcc1" presStyleIdx="1" presStyleCnt="2">
        <dgm:presLayoutVars>
          <dgm:chMax/>
          <dgm:chPref val="0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</dgm:ptLst>
  <dgm:cxnLst>
    <dgm:cxn modelId="{03622DD0-1087-4E86-8F99-DE3520CFEA58}" srcId="{F27643AD-2C53-4D8A-93FA-86974DD357F3}" destId="{F0D1D968-051B-4C0C-9DC3-BC46733B31C1}" srcOrd="0" destOrd="0" parTransId="{D9B2A9D3-29DC-40E9-AB15-DBD253E0DD3A}" sibTransId="{B733DA49-ED76-4982-84E1-26850F7E98CF}"/>
    <dgm:cxn modelId="{984E8CFD-3766-4E33-8D37-ED8E92CC7BEB}" srcId="{7E194A95-401C-4F86-8754-193A0498D100}" destId="{C3A9846A-20B1-4C68-B57B-63AE3F856C4C}" srcOrd="1" destOrd="0" parTransId="{252CB0A5-C478-491B-A17E-4373A1EFF1D5}" sibTransId="{D84DA502-0D76-4124-93CE-98791D28BBDD}"/>
    <dgm:cxn modelId="{222CA441-0A61-48DD-B0AB-2C37FA56E2A5}" type="presOf" srcId="{F27643AD-2C53-4D8A-93FA-86974DD357F3}" destId="{59724A03-64F3-4DFB-80F0-16CA74F2452D}" srcOrd="0" destOrd="0" presId="urn:microsoft.com/office/officeart/2008/layout/VerticalAccentList"/>
    <dgm:cxn modelId="{1C8DD216-5C06-4615-A3F6-129481D576C2}" type="presOf" srcId="{F0D1D968-051B-4C0C-9DC3-BC46733B31C1}" destId="{72F9DA34-E9A5-40FF-A685-E945D8D19D80}" srcOrd="0" destOrd="0" presId="urn:microsoft.com/office/officeart/2008/layout/VerticalAccentList"/>
    <dgm:cxn modelId="{AB4DCF56-4BD9-4D0D-B9B1-D860B7A1D31D}" srcId="{7E194A95-401C-4F86-8754-193A0498D100}" destId="{F27643AD-2C53-4D8A-93FA-86974DD357F3}" srcOrd="0" destOrd="0" parTransId="{69E8F8A3-765A-4E21-B403-1BC4AD1F6DCF}" sibTransId="{14954E3C-053B-49A7-A1E8-6DE3E6FF665A}"/>
    <dgm:cxn modelId="{07734E57-C976-4572-8B3C-5F22DB942E48}" type="presOf" srcId="{7E194A95-401C-4F86-8754-193A0498D100}" destId="{ADA51148-00C2-4AAD-92D6-8DFE53E6736A}" srcOrd="0" destOrd="0" presId="urn:microsoft.com/office/officeart/2008/layout/VerticalAccentList"/>
    <dgm:cxn modelId="{A100BB43-F37E-4FD4-B674-2EA0581E026F}" type="presOf" srcId="{F1B617A5-B18D-472B-9DA7-7902EB4FA648}" destId="{45D7D203-773F-4FE9-B232-DA53398F06D8}" srcOrd="0" destOrd="0" presId="urn:microsoft.com/office/officeart/2008/layout/VerticalAccentList"/>
    <dgm:cxn modelId="{EB871686-D9EF-4E47-9CDF-163EA858727C}" srcId="{C3A9846A-20B1-4C68-B57B-63AE3F856C4C}" destId="{F1B617A5-B18D-472B-9DA7-7902EB4FA648}" srcOrd="0" destOrd="0" parTransId="{8026A311-5652-4BCB-A3B5-3DC27AA6B53C}" sibTransId="{69A90AD8-282B-4B17-AE2A-4B85D5AAE8E8}"/>
    <dgm:cxn modelId="{52A20E4E-0895-4497-9D2A-50B8BBE46F9B}" type="presOf" srcId="{C3A9846A-20B1-4C68-B57B-63AE3F856C4C}" destId="{55E41EF1-39FF-47A2-A334-BE318EEF7E16}" srcOrd="0" destOrd="0" presId="urn:microsoft.com/office/officeart/2008/layout/VerticalAccentList"/>
    <dgm:cxn modelId="{3AE717C5-4A52-46CA-B1B6-A929DF11AD76}" type="presParOf" srcId="{ADA51148-00C2-4AAD-92D6-8DFE53E6736A}" destId="{CA690160-0156-4A6F-982E-D10685F376E7}" srcOrd="0" destOrd="0" presId="urn:microsoft.com/office/officeart/2008/layout/VerticalAccentList"/>
    <dgm:cxn modelId="{0FB4190B-8FF7-4D92-9DA0-AEDC8A7A1C73}" type="presParOf" srcId="{CA690160-0156-4A6F-982E-D10685F376E7}" destId="{59724A03-64F3-4DFB-80F0-16CA74F2452D}" srcOrd="0" destOrd="0" presId="urn:microsoft.com/office/officeart/2008/layout/VerticalAccentList"/>
    <dgm:cxn modelId="{4A28DAFD-6EBF-4B74-A619-B32E7C374CB2}" type="presParOf" srcId="{ADA51148-00C2-4AAD-92D6-8DFE53E6736A}" destId="{B3B95169-F94E-4E30-A26D-CCC1C7059AB8}" srcOrd="1" destOrd="0" presId="urn:microsoft.com/office/officeart/2008/layout/VerticalAccentList"/>
    <dgm:cxn modelId="{A4C5E2E2-97DF-4556-8686-204D77862EA2}" type="presParOf" srcId="{B3B95169-F94E-4E30-A26D-CCC1C7059AB8}" destId="{E425F3E4-8A30-4B88-A45B-1498E172E187}" srcOrd="0" destOrd="0" presId="urn:microsoft.com/office/officeart/2008/layout/VerticalAccentList"/>
    <dgm:cxn modelId="{FB5E57AF-A8A0-440C-B343-849D0DD9C3FC}" type="presParOf" srcId="{B3B95169-F94E-4E30-A26D-CCC1C7059AB8}" destId="{581557B6-BB24-4A25-8944-46824A6CCCA1}" srcOrd="1" destOrd="0" presId="urn:microsoft.com/office/officeart/2008/layout/VerticalAccentList"/>
    <dgm:cxn modelId="{530946A5-649F-4D59-A32A-92D087C76E93}" type="presParOf" srcId="{B3B95169-F94E-4E30-A26D-CCC1C7059AB8}" destId="{A8E68EB7-308D-4D0A-B1AD-4984E23579D0}" srcOrd="2" destOrd="0" presId="urn:microsoft.com/office/officeart/2008/layout/VerticalAccentList"/>
    <dgm:cxn modelId="{31BCF70F-1A9C-41C7-A147-0591F07C982B}" type="presParOf" srcId="{B3B95169-F94E-4E30-A26D-CCC1C7059AB8}" destId="{8D8A655A-CFE8-4640-A850-EBCDB4D86463}" srcOrd="3" destOrd="0" presId="urn:microsoft.com/office/officeart/2008/layout/VerticalAccentList"/>
    <dgm:cxn modelId="{6FC7CD99-1462-42DD-B7AD-E1329A73ECC9}" type="presParOf" srcId="{B3B95169-F94E-4E30-A26D-CCC1C7059AB8}" destId="{78A9DA36-4120-441A-833F-BB997CC6124F}" srcOrd="4" destOrd="0" presId="urn:microsoft.com/office/officeart/2008/layout/VerticalAccentList"/>
    <dgm:cxn modelId="{3667A7E2-6CBF-4B71-A1C2-8A89DA61788A}" type="presParOf" srcId="{B3B95169-F94E-4E30-A26D-CCC1C7059AB8}" destId="{850402C1-A9A4-4DE2-BAE4-399BFAB842F8}" srcOrd="5" destOrd="0" presId="urn:microsoft.com/office/officeart/2008/layout/VerticalAccentList"/>
    <dgm:cxn modelId="{60B67A87-089B-4AB7-B02F-153B7A2BBC5B}" type="presParOf" srcId="{B3B95169-F94E-4E30-A26D-CCC1C7059AB8}" destId="{EE7751FC-E985-4E62-B2BA-6D19F9C7FC2F}" srcOrd="6" destOrd="0" presId="urn:microsoft.com/office/officeart/2008/layout/VerticalAccentList"/>
    <dgm:cxn modelId="{7D3384B5-419F-467F-B0B6-67F38A338023}" type="presParOf" srcId="{B3B95169-F94E-4E30-A26D-CCC1C7059AB8}" destId="{72F9DA34-E9A5-40FF-A685-E945D8D19D80}" srcOrd="7" destOrd="0" presId="urn:microsoft.com/office/officeart/2008/layout/VerticalAccentList"/>
    <dgm:cxn modelId="{C590D860-057A-428C-B145-3C64B5C57502}" type="presParOf" srcId="{ADA51148-00C2-4AAD-92D6-8DFE53E6736A}" destId="{DC7C8BEA-FC77-4357-92BC-3FF510CF0999}" srcOrd="2" destOrd="0" presId="urn:microsoft.com/office/officeart/2008/layout/VerticalAccentList"/>
    <dgm:cxn modelId="{6DF54D2D-28E8-4936-B423-F202EA53A116}" type="presParOf" srcId="{ADA51148-00C2-4AAD-92D6-8DFE53E6736A}" destId="{8491C974-8E63-4A49-BCF9-8021B8817B3E}" srcOrd="3" destOrd="0" presId="urn:microsoft.com/office/officeart/2008/layout/VerticalAccentList"/>
    <dgm:cxn modelId="{6F8D094F-8D2B-4958-A276-CB2F15134F76}" type="presParOf" srcId="{8491C974-8E63-4A49-BCF9-8021B8817B3E}" destId="{55E41EF1-39FF-47A2-A334-BE318EEF7E16}" srcOrd="0" destOrd="0" presId="urn:microsoft.com/office/officeart/2008/layout/VerticalAccentList"/>
    <dgm:cxn modelId="{1F05F631-71E8-4514-9BBE-51F235DE817F}" type="presParOf" srcId="{ADA51148-00C2-4AAD-92D6-8DFE53E6736A}" destId="{77E7FB1D-D28D-407F-BE98-D82B1EC33815}" srcOrd="4" destOrd="0" presId="urn:microsoft.com/office/officeart/2008/layout/VerticalAccentList"/>
    <dgm:cxn modelId="{FA653509-4AE1-4C47-A64F-DE83BB1458EB}" type="presParOf" srcId="{77E7FB1D-D28D-407F-BE98-D82B1EC33815}" destId="{D23C4839-747E-41C2-BA21-A1F28185528C}" srcOrd="0" destOrd="0" presId="urn:microsoft.com/office/officeart/2008/layout/VerticalAccentList"/>
    <dgm:cxn modelId="{BE6CC482-F6FF-41EF-999C-50CE024B1A51}" type="presParOf" srcId="{77E7FB1D-D28D-407F-BE98-D82B1EC33815}" destId="{3C50D1C1-3B8C-4955-94D6-B5E7A595B4C2}" srcOrd="1" destOrd="0" presId="urn:microsoft.com/office/officeart/2008/layout/VerticalAccentList"/>
    <dgm:cxn modelId="{C8135B63-A326-45C9-AAEB-87CAFA666093}" type="presParOf" srcId="{77E7FB1D-D28D-407F-BE98-D82B1EC33815}" destId="{4A840AD0-E9D5-4F7D-A443-916BA14EE9EA}" srcOrd="2" destOrd="0" presId="urn:microsoft.com/office/officeart/2008/layout/VerticalAccentList"/>
    <dgm:cxn modelId="{032B229F-0762-4530-BE25-6AFB21E20CC4}" type="presParOf" srcId="{77E7FB1D-D28D-407F-BE98-D82B1EC33815}" destId="{EE12B0F1-7ED4-4249-A4D4-E238348E81F8}" srcOrd="3" destOrd="0" presId="urn:microsoft.com/office/officeart/2008/layout/VerticalAccentList"/>
    <dgm:cxn modelId="{1F693329-0C73-4B97-9E15-32F2EE747828}" type="presParOf" srcId="{77E7FB1D-D28D-407F-BE98-D82B1EC33815}" destId="{BF79250A-F2AF-44D0-B893-C6475BC69D46}" srcOrd="4" destOrd="0" presId="urn:microsoft.com/office/officeart/2008/layout/VerticalAccentList"/>
    <dgm:cxn modelId="{844F5FD0-A104-476A-B98D-A9E29BE2DEBD}" type="presParOf" srcId="{77E7FB1D-D28D-407F-BE98-D82B1EC33815}" destId="{42781366-BAE9-489B-88EA-F2286D231BB7}" srcOrd="5" destOrd="0" presId="urn:microsoft.com/office/officeart/2008/layout/VerticalAccentList"/>
    <dgm:cxn modelId="{4F68B516-1488-44C7-8EC8-58CB951ECC3E}" type="presParOf" srcId="{77E7FB1D-D28D-407F-BE98-D82B1EC33815}" destId="{6659492F-407E-447D-A377-248433056FB2}" srcOrd="6" destOrd="0" presId="urn:microsoft.com/office/officeart/2008/layout/VerticalAccentList"/>
    <dgm:cxn modelId="{7AE2251D-F65A-4564-B02D-3722E708DCB9}" type="presParOf" srcId="{77E7FB1D-D28D-407F-BE98-D82B1EC33815}" destId="{45D7D203-773F-4FE9-B232-DA53398F06D8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281D7B-8F04-40A7-A76B-8CD78FEFC8E6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07D22437-F957-42CB-B186-13E73718058D}">
      <dgm:prSet phldrT="[Texte]"/>
      <dgm:spPr>
        <a:solidFill>
          <a:srgbClr val="7030A0">
            <a:alpha val="50000"/>
          </a:srgbClr>
        </a:solidFill>
      </dgm:spPr>
      <dgm:t>
        <a:bodyPr/>
        <a:lstStyle/>
        <a:p>
          <a:pPr rtl="1"/>
          <a:r>
            <a:rPr lang="fr-FR" dirty="0" smtClean="0">
              <a:solidFill>
                <a:schemeClr val="bg1"/>
              </a:solidFill>
            </a:rPr>
            <a:t>Risque incendie</a:t>
          </a:r>
          <a:endParaRPr lang="ar-DZ" dirty="0">
            <a:solidFill>
              <a:schemeClr val="bg1"/>
            </a:solidFill>
          </a:endParaRPr>
        </a:p>
      </dgm:t>
    </dgm:pt>
    <dgm:pt modelId="{E6A3EC8F-CC09-4D1A-91AF-7509B1235024}" type="parTrans" cxnId="{94B3B34A-AB8F-4598-98FA-10A6F5A8B623}">
      <dgm:prSet/>
      <dgm:spPr/>
      <dgm:t>
        <a:bodyPr/>
        <a:lstStyle/>
        <a:p>
          <a:pPr rtl="1"/>
          <a:endParaRPr lang="ar-DZ"/>
        </a:p>
      </dgm:t>
    </dgm:pt>
    <dgm:pt modelId="{2EC272C9-A0CA-45E7-8C78-2104D7C44F0D}" type="sibTrans" cxnId="{94B3B34A-AB8F-4598-98FA-10A6F5A8B623}">
      <dgm:prSet/>
      <dgm:spPr/>
      <dgm:t>
        <a:bodyPr/>
        <a:lstStyle/>
        <a:p>
          <a:pPr rtl="1"/>
          <a:endParaRPr lang="ar-DZ"/>
        </a:p>
      </dgm:t>
    </dgm:pt>
    <dgm:pt modelId="{8DE3CD64-1314-44BB-ACD7-CAEDEBDB11D6}">
      <dgm:prSet phldrT="[Texte]"/>
      <dgm:spPr>
        <a:solidFill>
          <a:srgbClr val="FFFF00">
            <a:alpha val="50000"/>
          </a:srgbClr>
        </a:solidFill>
      </dgm:spPr>
      <dgm:t>
        <a:bodyPr/>
        <a:lstStyle/>
        <a:p>
          <a:pPr rtl="1"/>
          <a:r>
            <a:rPr lang="fr-FR" dirty="0" smtClean="0">
              <a:solidFill>
                <a:schemeClr val="bg1"/>
              </a:solidFill>
            </a:rPr>
            <a:t>Risque social</a:t>
          </a:r>
          <a:endParaRPr lang="ar-DZ" dirty="0">
            <a:solidFill>
              <a:schemeClr val="bg1"/>
            </a:solidFill>
          </a:endParaRPr>
        </a:p>
      </dgm:t>
    </dgm:pt>
    <dgm:pt modelId="{2A7A5416-633E-48C7-A18B-19656D75A0B4}" type="parTrans" cxnId="{4CFA9CAF-7367-4C42-87D1-4C6B8ADF66EE}">
      <dgm:prSet/>
      <dgm:spPr/>
      <dgm:t>
        <a:bodyPr/>
        <a:lstStyle/>
        <a:p>
          <a:pPr rtl="1"/>
          <a:endParaRPr lang="ar-DZ"/>
        </a:p>
      </dgm:t>
    </dgm:pt>
    <dgm:pt modelId="{9744B477-B33B-42AA-8A59-26308944C085}" type="sibTrans" cxnId="{4CFA9CAF-7367-4C42-87D1-4C6B8ADF66EE}">
      <dgm:prSet/>
      <dgm:spPr/>
      <dgm:t>
        <a:bodyPr/>
        <a:lstStyle/>
        <a:p>
          <a:pPr rtl="1"/>
          <a:endParaRPr lang="ar-DZ"/>
        </a:p>
      </dgm:t>
    </dgm:pt>
    <dgm:pt modelId="{C931B5EF-B8E7-479C-87B7-3B0191B22BDC}" type="pres">
      <dgm:prSet presAssocID="{56281D7B-8F04-40A7-A76B-8CD78FEFC8E6}" presName="compositeShape" presStyleCnt="0">
        <dgm:presLayoutVars>
          <dgm:chMax val="7"/>
          <dgm:dir/>
          <dgm:resizeHandles val="exact"/>
        </dgm:presLayoutVars>
      </dgm:prSet>
      <dgm:spPr/>
    </dgm:pt>
    <dgm:pt modelId="{1D3D7F5F-7622-497B-AC5D-45CE65576DA7}" type="pres">
      <dgm:prSet presAssocID="{07D22437-F957-42CB-B186-13E73718058D}" presName="circ1" presStyleLbl="vennNode1" presStyleIdx="0" presStyleCnt="2"/>
      <dgm:spPr/>
      <dgm:t>
        <a:bodyPr/>
        <a:lstStyle/>
        <a:p>
          <a:pPr rtl="1"/>
          <a:endParaRPr lang="ar-DZ"/>
        </a:p>
      </dgm:t>
    </dgm:pt>
    <dgm:pt modelId="{0B0C59D3-C0D2-407A-BF72-8A5A5F61F783}" type="pres">
      <dgm:prSet presAssocID="{07D22437-F957-42CB-B186-13E73718058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C7F40451-7D55-4EE2-A29A-55F058D3DF20}" type="pres">
      <dgm:prSet presAssocID="{8DE3CD64-1314-44BB-ACD7-CAEDEBDB11D6}" presName="circ2" presStyleLbl="vennNode1" presStyleIdx="1" presStyleCnt="2"/>
      <dgm:spPr/>
      <dgm:t>
        <a:bodyPr/>
        <a:lstStyle/>
        <a:p>
          <a:pPr rtl="1"/>
          <a:endParaRPr lang="ar-DZ"/>
        </a:p>
      </dgm:t>
    </dgm:pt>
    <dgm:pt modelId="{B3E179F8-8F65-4157-AFFD-9E04D923FD1D}" type="pres">
      <dgm:prSet presAssocID="{8DE3CD64-1314-44BB-ACD7-CAEDEBDB11D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</dgm:ptLst>
  <dgm:cxnLst>
    <dgm:cxn modelId="{D073B490-15FC-475E-A1F4-FAB24C8E59FF}" type="presOf" srcId="{07D22437-F957-42CB-B186-13E73718058D}" destId="{1D3D7F5F-7622-497B-AC5D-45CE65576DA7}" srcOrd="0" destOrd="0" presId="urn:microsoft.com/office/officeart/2005/8/layout/venn1"/>
    <dgm:cxn modelId="{94B3B34A-AB8F-4598-98FA-10A6F5A8B623}" srcId="{56281D7B-8F04-40A7-A76B-8CD78FEFC8E6}" destId="{07D22437-F957-42CB-B186-13E73718058D}" srcOrd="0" destOrd="0" parTransId="{E6A3EC8F-CC09-4D1A-91AF-7509B1235024}" sibTransId="{2EC272C9-A0CA-45E7-8C78-2104D7C44F0D}"/>
    <dgm:cxn modelId="{E368B38B-58A9-429C-946A-1A26F4826DF9}" type="presOf" srcId="{07D22437-F957-42CB-B186-13E73718058D}" destId="{0B0C59D3-C0D2-407A-BF72-8A5A5F61F783}" srcOrd="1" destOrd="0" presId="urn:microsoft.com/office/officeart/2005/8/layout/venn1"/>
    <dgm:cxn modelId="{4CFA9CAF-7367-4C42-87D1-4C6B8ADF66EE}" srcId="{56281D7B-8F04-40A7-A76B-8CD78FEFC8E6}" destId="{8DE3CD64-1314-44BB-ACD7-CAEDEBDB11D6}" srcOrd="1" destOrd="0" parTransId="{2A7A5416-633E-48C7-A18B-19656D75A0B4}" sibTransId="{9744B477-B33B-42AA-8A59-26308944C085}"/>
    <dgm:cxn modelId="{A86421BD-08F6-41B0-BAE5-0FC6D4E3617B}" type="presOf" srcId="{56281D7B-8F04-40A7-A76B-8CD78FEFC8E6}" destId="{C931B5EF-B8E7-479C-87B7-3B0191B22BDC}" srcOrd="0" destOrd="0" presId="urn:microsoft.com/office/officeart/2005/8/layout/venn1"/>
    <dgm:cxn modelId="{3AD5390C-82BB-4F92-ADAC-2496344519A3}" type="presOf" srcId="{8DE3CD64-1314-44BB-ACD7-CAEDEBDB11D6}" destId="{B3E179F8-8F65-4157-AFFD-9E04D923FD1D}" srcOrd="1" destOrd="0" presId="urn:microsoft.com/office/officeart/2005/8/layout/venn1"/>
    <dgm:cxn modelId="{9A8D7FCA-FB4B-459D-902D-510E3D018B80}" type="presOf" srcId="{8DE3CD64-1314-44BB-ACD7-CAEDEBDB11D6}" destId="{C7F40451-7D55-4EE2-A29A-55F058D3DF20}" srcOrd="0" destOrd="0" presId="urn:microsoft.com/office/officeart/2005/8/layout/venn1"/>
    <dgm:cxn modelId="{3BA46F71-EADB-4394-B001-93CD05599C43}" type="presParOf" srcId="{C931B5EF-B8E7-479C-87B7-3B0191B22BDC}" destId="{1D3D7F5F-7622-497B-AC5D-45CE65576DA7}" srcOrd="0" destOrd="0" presId="urn:microsoft.com/office/officeart/2005/8/layout/venn1"/>
    <dgm:cxn modelId="{422D1F80-EA59-4791-BA8F-1876A4FC35BF}" type="presParOf" srcId="{C931B5EF-B8E7-479C-87B7-3B0191B22BDC}" destId="{0B0C59D3-C0D2-407A-BF72-8A5A5F61F783}" srcOrd="1" destOrd="0" presId="urn:microsoft.com/office/officeart/2005/8/layout/venn1"/>
    <dgm:cxn modelId="{47688C97-F619-42B8-A18A-9A801B2BFE3D}" type="presParOf" srcId="{C931B5EF-B8E7-479C-87B7-3B0191B22BDC}" destId="{C7F40451-7D55-4EE2-A29A-55F058D3DF20}" srcOrd="2" destOrd="0" presId="urn:microsoft.com/office/officeart/2005/8/layout/venn1"/>
    <dgm:cxn modelId="{887465D7-D577-42D3-AF54-A72442BD755F}" type="presParOf" srcId="{C931B5EF-B8E7-479C-87B7-3B0191B22BDC}" destId="{B3E179F8-8F65-4157-AFFD-9E04D923FD1D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281D7B-8F04-40A7-A76B-8CD78FEFC8E6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07D22437-F957-42CB-B186-13E73718058D}">
      <dgm:prSet phldrT="[Texte]"/>
      <dgm:spPr>
        <a:solidFill>
          <a:srgbClr val="FF0000">
            <a:alpha val="50000"/>
          </a:srgbClr>
        </a:solidFill>
      </dgm:spPr>
      <dgm:t>
        <a:bodyPr/>
        <a:lstStyle/>
        <a:p>
          <a:pPr rtl="1"/>
          <a:r>
            <a:rPr lang="fr-FR" dirty="0" smtClean="0">
              <a:solidFill>
                <a:schemeClr val="bg1"/>
              </a:solidFill>
            </a:rPr>
            <a:t>Risque alimentaire</a:t>
          </a:r>
          <a:endParaRPr lang="ar-DZ" dirty="0">
            <a:solidFill>
              <a:schemeClr val="bg1"/>
            </a:solidFill>
          </a:endParaRPr>
        </a:p>
      </dgm:t>
    </dgm:pt>
    <dgm:pt modelId="{E6A3EC8F-CC09-4D1A-91AF-7509B1235024}" type="parTrans" cxnId="{94B3B34A-AB8F-4598-98FA-10A6F5A8B623}">
      <dgm:prSet/>
      <dgm:spPr/>
      <dgm:t>
        <a:bodyPr/>
        <a:lstStyle/>
        <a:p>
          <a:pPr rtl="1"/>
          <a:endParaRPr lang="ar-DZ"/>
        </a:p>
      </dgm:t>
    </dgm:pt>
    <dgm:pt modelId="{2EC272C9-A0CA-45E7-8C78-2104D7C44F0D}" type="sibTrans" cxnId="{94B3B34A-AB8F-4598-98FA-10A6F5A8B623}">
      <dgm:prSet/>
      <dgm:spPr/>
      <dgm:t>
        <a:bodyPr/>
        <a:lstStyle/>
        <a:p>
          <a:pPr rtl="1"/>
          <a:endParaRPr lang="ar-DZ"/>
        </a:p>
      </dgm:t>
    </dgm:pt>
    <dgm:pt modelId="{8DE3CD64-1314-44BB-ACD7-CAEDEBDB11D6}">
      <dgm:prSet phldrT="[Texte]"/>
      <dgm:spPr>
        <a:solidFill>
          <a:srgbClr val="FFFF00">
            <a:alpha val="50000"/>
          </a:srgbClr>
        </a:solidFill>
      </dgm:spPr>
      <dgm:t>
        <a:bodyPr/>
        <a:lstStyle/>
        <a:p>
          <a:pPr rtl="1"/>
          <a:r>
            <a:rPr lang="fr-FR" dirty="0" smtClean="0">
              <a:solidFill>
                <a:schemeClr val="bg1"/>
              </a:solidFill>
            </a:rPr>
            <a:t>Risque social</a:t>
          </a:r>
          <a:endParaRPr lang="ar-DZ" dirty="0">
            <a:solidFill>
              <a:schemeClr val="bg1"/>
            </a:solidFill>
          </a:endParaRPr>
        </a:p>
      </dgm:t>
    </dgm:pt>
    <dgm:pt modelId="{2A7A5416-633E-48C7-A18B-19656D75A0B4}" type="parTrans" cxnId="{4CFA9CAF-7367-4C42-87D1-4C6B8ADF66EE}">
      <dgm:prSet/>
      <dgm:spPr/>
      <dgm:t>
        <a:bodyPr/>
        <a:lstStyle/>
        <a:p>
          <a:pPr rtl="1"/>
          <a:endParaRPr lang="ar-DZ"/>
        </a:p>
      </dgm:t>
    </dgm:pt>
    <dgm:pt modelId="{9744B477-B33B-42AA-8A59-26308944C085}" type="sibTrans" cxnId="{4CFA9CAF-7367-4C42-87D1-4C6B8ADF66EE}">
      <dgm:prSet/>
      <dgm:spPr/>
      <dgm:t>
        <a:bodyPr/>
        <a:lstStyle/>
        <a:p>
          <a:pPr rtl="1"/>
          <a:endParaRPr lang="ar-DZ"/>
        </a:p>
      </dgm:t>
    </dgm:pt>
    <dgm:pt modelId="{C931B5EF-B8E7-479C-87B7-3B0191B22BDC}" type="pres">
      <dgm:prSet presAssocID="{56281D7B-8F04-40A7-A76B-8CD78FEFC8E6}" presName="compositeShape" presStyleCnt="0">
        <dgm:presLayoutVars>
          <dgm:chMax val="7"/>
          <dgm:dir/>
          <dgm:resizeHandles val="exact"/>
        </dgm:presLayoutVars>
      </dgm:prSet>
      <dgm:spPr/>
    </dgm:pt>
    <dgm:pt modelId="{1D3D7F5F-7622-497B-AC5D-45CE65576DA7}" type="pres">
      <dgm:prSet presAssocID="{07D22437-F957-42CB-B186-13E73718058D}" presName="circ1" presStyleLbl="vennNode1" presStyleIdx="0" presStyleCnt="2"/>
      <dgm:spPr/>
      <dgm:t>
        <a:bodyPr/>
        <a:lstStyle/>
        <a:p>
          <a:pPr rtl="1"/>
          <a:endParaRPr lang="ar-DZ"/>
        </a:p>
      </dgm:t>
    </dgm:pt>
    <dgm:pt modelId="{0B0C59D3-C0D2-407A-BF72-8A5A5F61F783}" type="pres">
      <dgm:prSet presAssocID="{07D22437-F957-42CB-B186-13E73718058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C7F40451-7D55-4EE2-A29A-55F058D3DF20}" type="pres">
      <dgm:prSet presAssocID="{8DE3CD64-1314-44BB-ACD7-CAEDEBDB11D6}" presName="circ2" presStyleLbl="vennNode1" presStyleIdx="1" presStyleCnt="2"/>
      <dgm:spPr/>
      <dgm:t>
        <a:bodyPr/>
        <a:lstStyle/>
        <a:p>
          <a:pPr rtl="1"/>
          <a:endParaRPr lang="ar-DZ"/>
        </a:p>
      </dgm:t>
    </dgm:pt>
    <dgm:pt modelId="{B3E179F8-8F65-4157-AFFD-9E04D923FD1D}" type="pres">
      <dgm:prSet presAssocID="{8DE3CD64-1314-44BB-ACD7-CAEDEBDB11D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</dgm:ptLst>
  <dgm:cxnLst>
    <dgm:cxn modelId="{94B3B34A-AB8F-4598-98FA-10A6F5A8B623}" srcId="{56281D7B-8F04-40A7-A76B-8CD78FEFC8E6}" destId="{07D22437-F957-42CB-B186-13E73718058D}" srcOrd="0" destOrd="0" parTransId="{E6A3EC8F-CC09-4D1A-91AF-7509B1235024}" sibTransId="{2EC272C9-A0CA-45E7-8C78-2104D7C44F0D}"/>
    <dgm:cxn modelId="{4CFA9CAF-7367-4C42-87D1-4C6B8ADF66EE}" srcId="{56281D7B-8F04-40A7-A76B-8CD78FEFC8E6}" destId="{8DE3CD64-1314-44BB-ACD7-CAEDEBDB11D6}" srcOrd="1" destOrd="0" parTransId="{2A7A5416-633E-48C7-A18B-19656D75A0B4}" sibTransId="{9744B477-B33B-42AA-8A59-26308944C085}"/>
    <dgm:cxn modelId="{34D8403B-FE19-4517-9879-96161E205E85}" type="presOf" srcId="{07D22437-F957-42CB-B186-13E73718058D}" destId="{1D3D7F5F-7622-497B-AC5D-45CE65576DA7}" srcOrd="0" destOrd="0" presId="urn:microsoft.com/office/officeart/2005/8/layout/venn1"/>
    <dgm:cxn modelId="{2BCADF17-3FAC-44A6-BE6D-B575817F903C}" type="presOf" srcId="{8DE3CD64-1314-44BB-ACD7-CAEDEBDB11D6}" destId="{B3E179F8-8F65-4157-AFFD-9E04D923FD1D}" srcOrd="1" destOrd="0" presId="urn:microsoft.com/office/officeart/2005/8/layout/venn1"/>
    <dgm:cxn modelId="{76CB62C6-4308-434B-A10F-EBAF2EDF9618}" type="presOf" srcId="{56281D7B-8F04-40A7-A76B-8CD78FEFC8E6}" destId="{C931B5EF-B8E7-479C-87B7-3B0191B22BDC}" srcOrd="0" destOrd="0" presId="urn:microsoft.com/office/officeart/2005/8/layout/venn1"/>
    <dgm:cxn modelId="{123E52E0-F3D2-4F7D-A87E-CE207733AC4A}" type="presOf" srcId="{8DE3CD64-1314-44BB-ACD7-CAEDEBDB11D6}" destId="{C7F40451-7D55-4EE2-A29A-55F058D3DF20}" srcOrd="0" destOrd="0" presId="urn:microsoft.com/office/officeart/2005/8/layout/venn1"/>
    <dgm:cxn modelId="{241F8865-04C6-4667-B1BD-A19A6870AA66}" type="presOf" srcId="{07D22437-F957-42CB-B186-13E73718058D}" destId="{0B0C59D3-C0D2-407A-BF72-8A5A5F61F783}" srcOrd="1" destOrd="0" presId="urn:microsoft.com/office/officeart/2005/8/layout/venn1"/>
    <dgm:cxn modelId="{40F841D1-FC2C-4B00-8777-E277FD118184}" type="presParOf" srcId="{C931B5EF-B8E7-479C-87B7-3B0191B22BDC}" destId="{1D3D7F5F-7622-497B-AC5D-45CE65576DA7}" srcOrd="0" destOrd="0" presId="urn:microsoft.com/office/officeart/2005/8/layout/venn1"/>
    <dgm:cxn modelId="{B2F1DEB8-DA9D-484F-8462-5835E8E6ECDA}" type="presParOf" srcId="{C931B5EF-B8E7-479C-87B7-3B0191B22BDC}" destId="{0B0C59D3-C0D2-407A-BF72-8A5A5F61F783}" srcOrd="1" destOrd="0" presId="urn:microsoft.com/office/officeart/2005/8/layout/venn1"/>
    <dgm:cxn modelId="{8EAAB822-A56C-49C3-811C-8E567E9060FB}" type="presParOf" srcId="{C931B5EF-B8E7-479C-87B7-3B0191B22BDC}" destId="{C7F40451-7D55-4EE2-A29A-55F058D3DF20}" srcOrd="2" destOrd="0" presId="urn:microsoft.com/office/officeart/2005/8/layout/venn1"/>
    <dgm:cxn modelId="{7482E401-D22F-4292-A3A2-1ECC1A096537}" type="presParOf" srcId="{C931B5EF-B8E7-479C-87B7-3B0191B22BDC}" destId="{B3E179F8-8F65-4157-AFFD-9E04D923FD1D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6281D7B-8F04-40A7-A76B-8CD78FEFC8E6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07D22437-F957-42CB-B186-13E73718058D}">
      <dgm:prSet phldrT="[Texte]"/>
      <dgm:spPr>
        <a:solidFill>
          <a:srgbClr val="00B0F0">
            <a:alpha val="50000"/>
          </a:srgbClr>
        </a:solidFill>
      </dgm:spPr>
      <dgm:t>
        <a:bodyPr/>
        <a:lstStyle/>
        <a:p>
          <a:pPr rtl="1"/>
          <a:r>
            <a:rPr lang="fr-FR" dirty="0" smtClean="0">
              <a:solidFill>
                <a:schemeClr val="bg1"/>
              </a:solidFill>
            </a:rPr>
            <a:t>Risque de change</a:t>
          </a:r>
          <a:endParaRPr lang="ar-DZ" dirty="0">
            <a:solidFill>
              <a:schemeClr val="bg1"/>
            </a:solidFill>
          </a:endParaRPr>
        </a:p>
      </dgm:t>
    </dgm:pt>
    <dgm:pt modelId="{E6A3EC8F-CC09-4D1A-91AF-7509B1235024}" type="parTrans" cxnId="{94B3B34A-AB8F-4598-98FA-10A6F5A8B623}">
      <dgm:prSet/>
      <dgm:spPr/>
      <dgm:t>
        <a:bodyPr/>
        <a:lstStyle/>
        <a:p>
          <a:pPr rtl="1"/>
          <a:endParaRPr lang="ar-DZ"/>
        </a:p>
      </dgm:t>
    </dgm:pt>
    <dgm:pt modelId="{2EC272C9-A0CA-45E7-8C78-2104D7C44F0D}" type="sibTrans" cxnId="{94B3B34A-AB8F-4598-98FA-10A6F5A8B623}">
      <dgm:prSet/>
      <dgm:spPr/>
      <dgm:t>
        <a:bodyPr/>
        <a:lstStyle/>
        <a:p>
          <a:pPr rtl="1"/>
          <a:endParaRPr lang="ar-DZ"/>
        </a:p>
      </dgm:t>
    </dgm:pt>
    <dgm:pt modelId="{8DE3CD64-1314-44BB-ACD7-CAEDEBDB11D6}">
      <dgm:prSet phldrT="[Texte]"/>
      <dgm:spPr>
        <a:solidFill>
          <a:srgbClr val="FFFF00">
            <a:alpha val="50000"/>
          </a:srgbClr>
        </a:solidFill>
      </dgm:spPr>
      <dgm:t>
        <a:bodyPr/>
        <a:lstStyle/>
        <a:p>
          <a:pPr rtl="1"/>
          <a:r>
            <a:rPr lang="fr-FR" dirty="0" smtClean="0">
              <a:solidFill>
                <a:schemeClr val="bg1"/>
              </a:solidFill>
            </a:rPr>
            <a:t>Risque social</a:t>
          </a:r>
          <a:endParaRPr lang="ar-DZ" dirty="0">
            <a:solidFill>
              <a:schemeClr val="bg1"/>
            </a:solidFill>
          </a:endParaRPr>
        </a:p>
      </dgm:t>
    </dgm:pt>
    <dgm:pt modelId="{2A7A5416-633E-48C7-A18B-19656D75A0B4}" type="parTrans" cxnId="{4CFA9CAF-7367-4C42-87D1-4C6B8ADF66EE}">
      <dgm:prSet/>
      <dgm:spPr/>
      <dgm:t>
        <a:bodyPr/>
        <a:lstStyle/>
        <a:p>
          <a:pPr rtl="1"/>
          <a:endParaRPr lang="ar-DZ"/>
        </a:p>
      </dgm:t>
    </dgm:pt>
    <dgm:pt modelId="{9744B477-B33B-42AA-8A59-26308944C085}" type="sibTrans" cxnId="{4CFA9CAF-7367-4C42-87D1-4C6B8ADF66EE}">
      <dgm:prSet/>
      <dgm:spPr/>
      <dgm:t>
        <a:bodyPr/>
        <a:lstStyle/>
        <a:p>
          <a:pPr rtl="1"/>
          <a:endParaRPr lang="ar-DZ"/>
        </a:p>
      </dgm:t>
    </dgm:pt>
    <dgm:pt modelId="{C931B5EF-B8E7-479C-87B7-3B0191B22BDC}" type="pres">
      <dgm:prSet presAssocID="{56281D7B-8F04-40A7-A76B-8CD78FEFC8E6}" presName="compositeShape" presStyleCnt="0">
        <dgm:presLayoutVars>
          <dgm:chMax val="7"/>
          <dgm:dir/>
          <dgm:resizeHandles val="exact"/>
        </dgm:presLayoutVars>
      </dgm:prSet>
      <dgm:spPr/>
    </dgm:pt>
    <dgm:pt modelId="{1D3D7F5F-7622-497B-AC5D-45CE65576DA7}" type="pres">
      <dgm:prSet presAssocID="{07D22437-F957-42CB-B186-13E73718058D}" presName="circ1" presStyleLbl="vennNode1" presStyleIdx="0" presStyleCnt="2"/>
      <dgm:spPr/>
      <dgm:t>
        <a:bodyPr/>
        <a:lstStyle/>
        <a:p>
          <a:pPr rtl="1"/>
          <a:endParaRPr lang="ar-DZ"/>
        </a:p>
      </dgm:t>
    </dgm:pt>
    <dgm:pt modelId="{0B0C59D3-C0D2-407A-BF72-8A5A5F61F783}" type="pres">
      <dgm:prSet presAssocID="{07D22437-F957-42CB-B186-13E73718058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C7F40451-7D55-4EE2-A29A-55F058D3DF20}" type="pres">
      <dgm:prSet presAssocID="{8DE3CD64-1314-44BB-ACD7-CAEDEBDB11D6}" presName="circ2" presStyleLbl="vennNode1" presStyleIdx="1" presStyleCnt="2"/>
      <dgm:spPr/>
      <dgm:t>
        <a:bodyPr/>
        <a:lstStyle/>
        <a:p>
          <a:pPr rtl="1"/>
          <a:endParaRPr lang="ar-DZ"/>
        </a:p>
      </dgm:t>
    </dgm:pt>
    <dgm:pt modelId="{B3E179F8-8F65-4157-AFFD-9E04D923FD1D}" type="pres">
      <dgm:prSet presAssocID="{8DE3CD64-1314-44BB-ACD7-CAEDEBDB11D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</dgm:ptLst>
  <dgm:cxnLst>
    <dgm:cxn modelId="{D253CCC6-60A8-4487-AD5F-A4D27B1F1751}" type="presOf" srcId="{8DE3CD64-1314-44BB-ACD7-CAEDEBDB11D6}" destId="{B3E179F8-8F65-4157-AFFD-9E04D923FD1D}" srcOrd="1" destOrd="0" presId="urn:microsoft.com/office/officeart/2005/8/layout/venn1"/>
    <dgm:cxn modelId="{94B3B34A-AB8F-4598-98FA-10A6F5A8B623}" srcId="{56281D7B-8F04-40A7-A76B-8CD78FEFC8E6}" destId="{07D22437-F957-42CB-B186-13E73718058D}" srcOrd="0" destOrd="0" parTransId="{E6A3EC8F-CC09-4D1A-91AF-7509B1235024}" sibTransId="{2EC272C9-A0CA-45E7-8C78-2104D7C44F0D}"/>
    <dgm:cxn modelId="{4CFA9CAF-7367-4C42-87D1-4C6B8ADF66EE}" srcId="{56281D7B-8F04-40A7-A76B-8CD78FEFC8E6}" destId="{8DE3CD64-1314-44BB-ACD7-CAEDEBDB11D6}" srcOrd="1" destOrd="0" parTransId="{2A7A5416-633E-48C7-A18B-19656D75A0B4}" sibTransId="{9744B477-B33B-42AA-8A59-26308944C085}"/>
    <dgm:cxn modelId="{B908EA1D-3D29-4D86-9F82-5A1F3415CEFD}" type="presOf" srcId="{07D22437-F957-42CB-B186-13E73718058D}" destId="{1D3D7F5F-7622-497B-AC5D-45CE65576DA7}" srcOrd="0" destOrd="0" presId="urn:microsoft.com/office/officeart/2005/8/layout/venn1"/>
    <dgm:cxn modelId="{99E58291-8697-42B9-916A-35419C4E5094}" type="presOf" srcId="{56281D7B-8F04-40A7-A76B-8CD78FEFC8E6}" destId="{C931B5EF-B8E7-479C-87B7-3B0191B22BDC}" srcOrd="0" destOrd="0" presId="urn:microsoft.com/office/officeart/2005/8/layout/venn1"/>
    <dgm:cxn modelId="{70BBEAFC-0E2F-4D0F-8107-30D1A460B233}" type="presOf" srcId="{8DE3CD64-1314-44BB-ACD7-CAEDEBDB11D6}" destId="{C7F40451-7D55-4EE2-A29A-55F058D3DF20}" srcOrd="0" destOrd="0" presId="urn:microsoft.com/office/officeart/2005/8/layout/venn1"/>
    <dgm:cxn modelId="{F7998E7A-46AB-4BEE-8797-BB49D2FC5C48}" type="presOf" srcId="{07D22437-F957-42CB-B186-13E73718058D}" destId="{0B0C59D3-C0D2-407A-BF72-8A5A5F61F783}" srcOrd="1" destOrd="0" presId="urn:microsoft.com/office/officeart/2005/8/layout/venn1"/>
    <dgm:cxn modelId="{046263F8-6042-4F5F-8126-30C5F3B12F65}" type="presParOf" srcId="{C931B5EF-B8E7-479C-87B7-3B0191B22BDC}" destId="{1D3D7F5F-7622-497B-AC5D-45CE65576DA7}" srcOrd="0" destOrd="0" presId="urn:microsoft.com/office/officeart/2005/8/layout/venn1"/>
    <dgm:cxn modelId="{44926C60-484D-42F5-B3E6-3782DDFD4CAE}" type="presParOf" srcId="{C931B5EF-B8E7-479C-87B7-3B0191B22BDC}" destId="{0B0C59D3-C0D2-407A-BF72-8A5A5F61F783}" srcOrd="1" destOrd="0" presId="urn:microsoft.com/office/officeart/2005/8/layout/venn1"/>
    <dgm:cxn modelId="{21618DF7-E0CA-4CBB-B3FA-EA94554B3E04}" type="presParOf" srcId="{C931B5EF-B8E7-479C-87B7-3B0191B22BDC}" destId="{C7F40451-7D55-4EE2-A29A-55F058D3DF20}" srcOrd="2" destOrd="0" presId="urn:microsoft.com/office/officeart/2005/8/layout/venn1"/>
    <dgm:cxn modelId="{9B1F6FF3-EAF0-4376-B0E9-C96AEA03B506}" type="presParOf" srcId="{C931B5EF-B8E7-479C-87B7-3B0191B22BDC}" destId="{B3E179F8-8F65-4157-AFFD-9E04D923FD1D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724A03-64F3-4DFB-80F0-16CA74F2452D}">
      <dsp:nvSpPr>
        <dsp:cNvPr id="0" name=""/>
        <dsp:cNvSpPr/>
      </dsp:nvSpPr>
      <dsp:spPr>
        <a:xfrm>
          <a:off x="91744" y="476596"/>
          <a:ext cx="5486400" cy="498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b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DZ" sz="2300" kern="1200"/>
        </a:p>
      </dsp:txBody>
      <dsp:txXfrm>
        <a:off x="91744" y="476596"/>
        <a:ext cx="5486400" cy="498763"/>
      </dsp:txXfrm>
    </dsp:sp>
    <dsp:sp modelId="{E425F3E4-8A30-4B88-A45B-1498E172E187}">
      <dsp:nvSpPr>
        <dsp:cNvPr id="0" name=""/>
        <dsp:cNvSpPr/>
      </dsp:nvSpPr>
      <dsp:spPr>
        <a:xfrm>
          <a:off x="91744" y="975359"/>
          <a:ext cx="1283817" cy="1016000"/>
        </a:xfrm>
        <a:prstGeom prst="chevron">
          <a:avLst>
            <a:gd name="adj" fmla="val 706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1557B6-BB24-4A25-8944-46824A6CCCA1}">
      <dsp:nvSpPr>
        <dsp:cNvPr id="0" name=""/>
        <dsp:cNvSpPr/>
      </dsp:nvSpPr>
      <dsp:spPr>
        <a:xfrm>
          <a:off x="862888" y="975359"/>
          <a:ext cx="1283817" cy="1016000"/>
        </a:xfrm>
        <a:prstGeom prst="chevron">
          <a:avLst>
            <a:gd name="adj" fmla="val 70610"/>
          </a:avLst>
        </a:prstGeom>
        <a:solidFill>
          <a:schemeClr val="accent5">
            <a:hueOff val="-764144"/>
            <a:satOff val="3062"/>
            <a:lumOff val="664"/>
            <a:alphaOff val="0"/>
          </a:schemeClr>
        </a:solidFill>
        <a:ln w="25400" cap="flat" cmpd="sng" algn="ctr">
          <a:solidFill>
            <a:schemeClr val="accent5">
              <a:hueOff val="-764144"/>
              <a:satOff val="3062"/>
              <a:lumOff val="6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E68EB7-308D-4D0A-B1AD-4984E23579D0}">
      <dsp:nvSpPr>
        <dsp:cNvPr id="0" name=""/>
        <dsp:cNvSpPr/>
      </dsp:nvSpPr>
      <dsp:spPr>
        <a:xfrm>
          <a:off x="1634642" y="975359"/>
          <a:ext cx="1283817" cy="1016000"/>
        </a:xfrm>
        <a:prstGeom prst="chevron">
          <a:avLst>
            <a:gd name="adj" fmla="val 70610"/>
          </a:avLst>
        </a:prstGeom>
        <a:solidFill>
          <a:schemeClr val="accent5">
            <a:hueOff val="-1528289"/>
            <a:satOff val="6125"/>
            <a:lumOff val="1327"/>
            <a:alphaOff val="0"/>
          </a:schemeClr>
        </a:solidFill>
        <a:ln w="25400" cap="flat" cmpd="sng" algn="ctr">
          <a:solidFill>
            <a:schemeClr val="accent5">
              <a:hueOff val="-1528289"/>
              <a:satOff val="6125"/>
              <a:lumOff val="13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8A655A-CFE8-4640-A850-EBCDB4D86463}">
      <dsp:nvSpPr>
        <dsp:cNvPr id="0" name=""/>
        <dsp:cNvSpPr/>
      </dsp:nvSpPr>
      <dsp:spPr>
        <a:xfrm>
          <a:off x="2405786" y="975359"/>
          <a:ext cx="1283817" cy="1016000"/>
        </a:xfrm>
        <a:prstGeom prst="chevron">
          <a:avLst>
            <a:gd name="adj" fmla="val 70610"/>
          </a:avLst>
        </a:prstGeom>
        <a:solidFill>
          <a:schemeClr val="accent5">
            <a:hueOff val="-2292433"/>
            <a:satOff val="9187"/>
            <a:lumOff val="1991"/>
            <a:alphaOff val="0"/>
          </a:schemeClr>
        </a:solidFill>
        <a:ln w="25400" cap="flat" cmpd="sng" algn="ctr">
          <a:solidFill>
            <a:schemeClr val="accent5">
              <a:hueOff val="-2292433"/>
              <a:satOff val="9187"/>
              <a:lumOff val="199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A9DA36-4120-441A-833F-BB997CC6124F}">
      <dsp:nvSpPr>
        <dsp:cNvPr id="0" name=""/>
        <dsp:cNvSpPr/>
      </dsp:nvSpPr>
      <dsp:spPr>
        <a:xfrm>
          <a:off x="3177539" y="975359"/>
          <a:ext cx="1283817" cy="1016000"/>
        </a:xfrm>
        <a:prstGeom prst="chevron">
          <a:avLst>
            <a:gd name="adj" fmla="val 70610"/>
          </a:avLst>
        </a:prstGeom>
        <a:solidFill>
          <a:schemeClr val="accent5">
            <a:hueOff val="-3056578"/>
            <a:satOff val="12250"/>
            <a:lumOff val="2655"/>
            <a:alphaOff val="0"/>
          </a:schemeClr>
        </a:solidFill>
        <a:ln w="25400" cap="flat" cmpd="sng" algn="ctr">
          <a:solidFill>
            <a:schemeClr val="accent5">
              <a:hueOff val="-3056578"/>
              <a:satOff val="12250"/>
              <a:lumOff val="26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0402C1-A9A4-4DE2-BAE4-399BFAB842F8}">
      <dsp:nvSpPr>
        <dsp:cNvPr id="0" name=""/>
        <dsp:cNvSpPr/>
      </dsp:nvSpPr>
      <dsp:spPr>
        <a:xfrm>
          <a:off x="3948684" y="975359"/>
          <a:ext cx="1283817" cy="1016000"/>
        </a:xfrm>
        <a:prstGeom prst="chevron">
          <a:avLst>
            <a:gd name="adj" fmla="val 70610"/>
          </a:avLst>
        </a:prstGeom>
        <a:solidFill>
          <a:schemeClr val="accent5">
            <a:hueOff val="-3820722"/>
            <a:satOff val="15312"/>
            <a:lumOff val="3318"/>
            <a:alphaOff val="0"/>
          </a:schemeClr>
        </a:solidFill>
        <a:ln w="25400" cap="flat" cmpd="sng" algn="ctr">
          <a:solidFill>
            <a:schemeClr val="accent5">
              <a:hueOff val="-3820722"/>
              <a:satOff val="15312"/>
              <a:lumOff val="33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7751FC-E985-4E62-B2BA-6D19F9C7FC2F}">
      <dsp:nvSpPr>
        <dsp:cNvPr id="0" name=""/>
        <dsp:cNvSpPr/>
      </dsp:nvSpPr>
      <dsp:spPr>
        <a:xfrm>
          <a:off x="4720437" y="975359"/>
          <a:ext cx="1283817" cy="1016000"/>
        </a:xfrm>
        <a:prstGeom prst="chevron">
          <a:avLst>
            <a:gd name="adj" fmla="val 70610"/>
          </a:avLst>
        </a:prstGeom>
        <a:solidFill>
          <a:schemeClr val="accent5">
            <a:hueOff val="-4584866"/>
            <a:satOff val="18374"/>
            <a:lumOff val="3982"/>
            <a:alphaOff val="0"/>
          </a:schemeClr>
        </a:solidFill>
        <a:ln w="25400" cap="flat" cmpd="sng" algn="ctr">
          <a:solidFill>
            <a:schemeClr val="accent5">
              <a:hueOff val="-4584866"/>
              <a:satOff val="18374"/>
              <a:lumOff val="39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F9DA34-E9A5-40FF-A685-E945D8D19D80}">
      <dsp:nvSpPr>
        <dsp:cNvPr id="0" name=""/>
        <dsp:cNvSpPr/>
      </dsp:nvSpPr>
      <dsp:spPr>
        <a:xfrm>
          <a:off x="91744" y="1076960"/>
          <a:ext cx="5557723" cy="8128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Tout sentiment excessif de sécurité représente un caractère mortifère</a:t>
          </a:r>
          <a:endParaRPr lang="ar-DZ" sz="2400" kern="1200" dirty="0"/>
        </a:p>
      </dsp:txBody>
      <dsp:txXfrm>
        <a:off x="91744" y="1076960"/>
        <a:ext cx="5557723" cy="812800"/>
      </dsp:txXfrm>
    </dsp:sp>
    <dsp:sp modelId="{55E41EF1-39FF-47A2-A334-BE318EEF7E16}">
      <dsp:nvSpPr>
        <dsp:cNvPr id="0" name=""/>
        <dsp:cNvSpPr/>
      </dsp:nvSpPr>
      <dsp:spPr>
        <a:xfrm>
          <a:off x="91744" y="2072640"/>
          <a:ext cx="5486400" cy="498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b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DZ" sz="2300" kern="1200"/>
        </a:p>
      </dsp:txBody>
      <dsp:txXfrm>
        <a:off x="91744" y="2072640"/>
        <a:ext cx="5486400" cy="498763"/>
      </dsp:txXfrm>
    </dsp:sp>
    <dsp:sp modelId="{D23C4839-747E-41C2-BA21-A1F28185528C}">
      <dsp:nvSpPr>
        <dsp:cNvPr id="0" name=""/>
        <dsp:cNvSpPr/>
      </dsp:nvSpPr>
      <dsp:spPr>
        <a:xfrm>
          <a:off x="91744" y="2571403"/>
          <a:ext cx="1283817" cy="1016000"/>
        </a:xfrm>
        <a:prstGeom prst="chevron">
          <a:avLst>
            <a:gd name="adj" fmla="val 70610"/>
          </a:avLst>
        </a:prstGeom>
        <a:solidFill>
          <a:schemeClr val="accent5">
            <a:hueOff val="-5349011"/>
            <a:satOff val="21437"/>
            <a:lumOff val="4646"/>
            <a:alphaOff val="0"/>
          </a:schemeClr>
        </a:solidFill>
        <a:ln w="25400" cap="flat" cmpd="sng" algn="ctr">
          <a:solidFill>
            <a:schemeClr val="accent5">
              <a:hueOff val="-5349011"/>
              <a:satOff val="21437"/>
              <a:lumOff val="46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50D1C1-3B8C-4955-94D6-B5E7A595B4C2}">
      <dsp:nvSpPr>
        <dsp:cNvPr id="0" name=""/>
        <dsp:cNvSpPr/>
      </dsp:nvSpPr>
      <dsp:spPr>
        <a:xfrm>
          <a:off x="862888" y="2571403"/>
          <a:ext cx="1283817" cy="1016000"/>
        </a:xfrm>
        <a:prstGeom prst="chevron">
          <a:avLst>
            <a:gd name="adj" fmla="val 70610"/>
          </a:avLst>
        </a:prstGeom>
        <a:solidFill>
          <a:schemeClr val="accent5">
            <a:hueOff val="-6113155"/>
            <a:satOff val="24499"/>
            <a:lumOff val="5310"/>
            <a:alphaOff val="0"/>
          </a:schemeClr>
        </a:solidFill>
        <a:ln w="25400" cap="flat" cmpd="sng" algn="ctr">
          <a:solidFill>
            <a:schemeClr val="accent5">
              <a:hueOff val="-6113155"/>
              <a:satOff val="24499"/>
              <a:lumOff val="53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840AD0-E9D5-4F7D-A443-916BA14EE9EA}">
      <dsp:nvSpPr>
        <dsp:cNvPr id="0" name=""/>
        <dsp:cNvSpPr/>
      </dsp:nvSpPr>
      <dsp:spPr>
        <a:xfrm>
          <a:off x="1634642" y="2571403"/>
          <a:ext cx="1283817" cy="1016000"/>
        </a:xfrm>
        <a:prstGeom prst="chevron">
          <a:avLst>
            <a:gd name="adj" fmla="val 70610"/>
          </a:avLst>
        </a:prstGeom>
        <a:solidFill>
          <a:schemeClr val="accent5">
            <a:hueOff val="-6877299"/>
            <a:satOff val="27561"/>
            <a:lumOff val="5973"/>
            <a:alphaOff val="0"/>
          </a:schemeClr>
        </a:solidFill>
        <a:ln w="25400" cap="flat" cmpd="sng" algn="ctr">
          <a:solidFill>
            <a:schemeClr val="accent5">
              <a:hueOff val="-6877299"/>
              <a:satOff val="27561"/>
              <a:lumOff val="59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12B0F1-7ED4-4249-A4D4-E238348E81F8}">
      <dsp:nvSpPr>
        <dsp:cNvPr id="0" name=""/>
        <dsp:cNvSpPr/>
      </dsp:nvSpPr>
      <dsp:spPr>
        <a:xfrm>
          <a:off x="2405786" y="2571403"/>
          <a:ext cx="1283817" cy="1016000"/>
        </a:xfrm>
        <a:prstGeom prst="chevron">
          <a:avLst>
            <a:gd name="adj" fmla="val 70610"/>
          </a:avLst>
        </a:prstGeom>
        <a:solidFill>
          <a:schemeClr val="accent5">
            <a:hueOff val="-7641443"/>
            <a:satOff val="30624"/>
            <a:lumOff val="6637"/>
            <a:alphaOff val="0"/>
          </a:schemeClr>
        </a:solidFill>
        <a:ln w="25400" cap="flat" cmpd="sng" algn="ctr">
          <a:solidFill>
            <a:schemeClr val="accent5">
              <a:hueOff val="-7641443"/>
              <a:satOff val="30624"/>
              <a:lumOff val="66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79250A-F2AF-44D0-B893-C6475BC69D46}">
      <dsp:nvSpPr>
        <dsp:cNvPr id="0" name=""/>
        <dsp:cNvSpPr/>
      </dsp:nvSpPr>
      <dsp:spPr>
        <a:xfrm>
          <a:off x="3177539" y="2571403"/>
          <a:ext cx="1283817" cy="1016000"/>
        </a:xfrm>
        <a:prstGeom prst="chevron">
          <a:avLst>
            <a:gd name="adj" fmla="val 70610"/>
          </a:avLst>
        </a:prstGeom>
        <a:solidFill>
          <a:schemeClr val="accent5">
            <a:hueOff val="-8405587"/>
            <a:satOff val="33686"/>
            <a:lumOff val="7301"/>
            <a:alphaOff val="0"/>
          </a:schemeClr>
        </a:solidFill>
        <a:ln w="25400" cap="flat" cmpd="sng" algn="ctr">
          <a:solidFill>
            <a:schemeClr val="accent5">
              <a:hueOff val="-8405587"/>
              <a:satOff val="33686"/>
              <a:lumOff val="730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781366-BAE9-489B-88EA-F2286D231BB7}">
      <dsp:nvSpPr>
        <dsp:cNvPr id="0" name=""/>
        <dsp:cNvSpPr/>
      </dsp:nvSpPr>
      <dsp:spPr>
        <a:xfrm>
          <a:off x="3948684" y="2571403"/>
          <a:ext cx="1283817" cy="1016000"/>
        </a:xfrm>
        <a:prstGeom prst="chevron">
          <a:avLst>
            <a:gd name="adj" fmla="val 70610"/>
          </a:avLst>
        </a:prstGeom>
        <a:solidFill>
          <a:schemeClr val="accent5">
            <a:hueOff val="-9169732"/>
            <a:satOff val="36749"/>
            <a:lumOff val="7964"/>
            <a:alphaOff val="0"/>
          </a:schemeClr>
        </a:solidFill>
        <a:ln w="25400" cap="flat" cmpd="sng" algn="ctr">
          <a:solidFill>
            <a:schemeClr val="accent5">
              <a:hueOff val="-9169732"/>
              <a:satOff val="36749"/>
              <a:lumOff val="79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59492F-407E-447D-A377-248433056FB2}">
      <dsp:nvSpPr>
        <dsp:cNvPr id="0" name=""/>
        <dsp:cNvSpPr/>
      </dsp:nvSpPr>
      <dsp:spPr>
        <a:xfrm>
          <a:off x="4720437" y="2571403"/>
          <a:ext cx="1283817" cy="1016000"/>
        </a:xfrm>
        <a:prstGeom prst="chevron">
          <a:avLst>
            <a:gd name="adj" fmla="val 7061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D7D203-773F-4FE9-B232-DA53398F06D8}">
      <dsp:nvSpPr>
        <dsp:cNvPr id="0" name=""/>
        <dsp:cNvSpPr/>
      </dsp:nvSpPr>
      <dsp:spPr>
        <a:xfrm>
          <a:off x="91744" y="2673003"/>
          <a:ext cx="5557723" cy="8128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Les idées toutes faites représente souvent un obstacle à la compréhension du présent</a:t>
          </a:r>
          <a:endParaRPr lang="ar-DZ" sz="2400" kern="1200" dirty="0"/>
        </a:p>
      </dsp:txBody>
      <dsp:txXfrm>
        <a:off x="91744" y="2673003"/>
        <a:ext cx="5557723" cy="8128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3D7F5F-7622-497B-AC5D-45CE65576DA7}">
      <dsp:nvSpPr>
        <dsp:cNvPr id="0" name=""/>
        <dsp:cNvSpPr/>
      </dsp:nvSpPr>
      <dsp:spPr>
        <a:xfrm>
          <a:off x="505090" y="8083"/>
          <a:ext cx="2955633" cy="2955633"/>
        </a:xfrm>
        <a:prstGeom prst="ellipse">
          <a:avLst/>
        </a:prstGeom>
        <a:solidFill>
          <a:srgbClr val="7030A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800" kern="1200" dirty="0" smtClean="0">
              <a:solidFill>
                <a:schemeClr val="bg1"/>
              </a:solidFill>
            </a:rPr>
            <a:t>Risque incendie</a:t>
          </a:r>
          <a:endParaRPr lang="ar-DZ" sz="3800" kern="1200" dirty="0">
            <a:solidFill>
              <a:schemeClr val="bg1"/>
            </a:solidFill>
          </a:endParaRPr>
        </a:p>
      </dsp:txBody>
      <dsp:txXfrm>
        <a:off x="917813" y="356616"/>
        <a:ext cx="1704148" cy="2258568"/>
      </dsp:txXfrm>
    </dsp:sp>
    <dsp:sp modelId="{C7F40451-7D55-4EE2-A29A-55F058D3DF20}">
      <dsp:nvSpPr>
        <dsp:cNvPr id="0" name=""/>
        <dsp:cNvSpPr/>
      </dsp:nvSpPr>
      <dsp:spPr>
        <a:xfrm>
          <a:off x="2635276" y="8083"/>
          <a:ext cx="2955633" cy="2955633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800" kern="1200" dirty="0" smtClean="0">
              <a:solidFill>
                <a:schemeClr val="bg1"/>
              </a:solidFill>
            </a:rPr>
            <a:t>Risque social</a:t>
          </a:r>
          <a:endParaRPr lang="ar-DZ" sz="3800" kern="1200" dirty="0">
            <a:solidFill>
              <a:schemeClr val="bg1"/>
            </a:solidFill>
          </a:endParaRPr>
        </a:p>
      </dsp:txBody>
      <dsp:txXfrm>
        <a:off x="3474037" y="356616"/>
        <a:ext cx="1704148" cy="22585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3D7F5F-7622-497B-AC5D-45CE65576DA7}">
      <dsp:nvSpPr>
        <dsp:cNvPr id="0" name=""/>
        <dsp:cNvSpPr/>
      </dsp:nvSpPr>
      <dsp:spPr>
        <a:xfrm>
          <a:off x="505090" y="8083"/>
          <a:ext cx="2955633" cy="2955633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900" kern="1200" dirty="0" smtClean="0">
              <a:solidFill>
                <a:schemeClr val="bg1"/>
              </a:solidFill>
            </a:rPr>
            <a:t>Risque alimentaire</a:t>
          </a:r>
          <a:endParaRPr lang="ar-DZ" sz="2900" kern="1200" dirty="0">
            <a:solidFill>
              <a:schemeClr val="bg1"/>
            </a:solidFill>
          </a:endParaRPr>
        </a:p>
      </dsp:txBody>
      <dsp:txXfrm>
        <a:off x="917813" y="356616"/>
        <a:ext cx="1704148" cy="2258568"/>
      </dsp:txXfrm>
    </dsp:sp>
    <dsp:sp modelId="{C7F40451-7D55-4EE2-A29A-55F058D3DF20}">
      <dsp:nvSpPr>
        <dsp:cNvPr id="0" name=""/>
        <dsp:cNvSpPr/>
      </dsp:nvSpPr>
      <dsp:spPr>
        <a:xfrm>
          <a:off x="2635276" y="8083"/>
          <a:ext cx="2955633" cy="2955633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900" kern="1200" dirty="0" smtClean="0">
              <a:solidFill>
                <a:schemeClr val="bg1"/>
              </a:solidFill>
            </a:rPr>
            <a:t>Risque social</a:t>
          </a:r>
          <a:endParaRPr lang="ar-DZ" sz="2900" kern="1200" dirty="0">
            <a:solidFill>
              <a:schemeClr val="bg1"/>
            </a:solidFill>
          </a:endParaRPr>
        </a:p>
      </dsp:txBody>
      <dsp:txXfrm>
        <a:off x="3474037" y="356616"/>
        <a:ext cx="1704148" cy="22585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3D7F5F-7622-497B-AC5D-45CE65576DA7}">
      <dsp:nvSpPr>
        <dsp:cNvPr id="0" name=""/>
        <dsp:cNvSpPr/>
      </dsp:nvSpPr>
      <dsp:spPr>
        <a:xfrm>
          <a:off x="505090" y="8083"/>
          <a:ext cx="2955633" cy="2955633"/>
        </a:xfrm>
        <a:prstGeom prst="ellipse">
          <a:avLst/>
        </a:prstGeom>
        <a:solidFill>
          <a:srgbClr val="00B0F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44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600" kern="1200" dirty="0" smtClean="0">
              <a:solidFill>
                <a:schemeClr val="bg1"/>
              </a:solidFill>
            </a:rPr>
            <a:t>Risque de change</a:t>
          </a:r>
          <a:endParaRPr lang="ar-DZ" sz="4600" kern="1200" dirty="0">
            <a:solidFill>
              <a:schemeClr val="bg1"/>
            </a:solidFill>
          </a:endParaRPr>
        </a:p>
      </dsp:txBody>
      <dsp:txXfrm>
        <a:off x="917813" y="356616"/>
        <a:ext cx="1704148" cy="2258568"/>
      </dsp:txXfrm>
    </dsp:sp>
    <dsp:sp modelId="{C7F40451-7D55-4EE2-A29A-55F058D3DF20}">
      <dsp:nvSpPr>
        <dsp:cNvPr id="0" name=""/>
        <dsp:cNvSpPr/>
      </dsp:nvSpPr>
      <dsp:spPr>
        <a:xfrm>
          <a:off x="2635276" y="8083"/>
          <a:ext cx="2955633" cy="2955633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44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600" kern="1200" dirty="0" smtClean="0">
              <a:solidFill>
                <a:schemeClr val="bg1"/>
              </a:solidFill>
            </a:rPr>
            <a:t>Risque social</a:t>
          </a:r>
          <a:endParaRPr lang="ar-DZ" sz="4600" kern="1200" dirty="0">
            <a:solidFill>
              <a:schemeClr val="bg1"/>
            </a:solidFill>
          </a:endParaRPr>
        </a:p>
      </dsp:txBody>
      <dsp:txXfrm>
        <a:off x="3474037" y="356616"/>
        <a:ext cx="1704148" cy="2258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ree-power-point-templates.com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800" y="4648200"/>
            <a:ext cx="62230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715000"/>
            <a:ext cx="4953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5532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7" name="Picture 6" descr="E:\websites\free-power-point-templates\2012\logos.pn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98455" y="3101616"/>
            <a:ext cx="1951712" cy="70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65532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66800" y="148130"/>
            <a:ext cx="7848599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066800" y="1443835"/>
            <a:ext cx="7840118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157787"/>
            <a:ext cx="6324600" cy="1166813"/>
          </a:xfrm>
        </p:spPr>
        <p:txBody>
          <a:bodyPr anchor="t"/>
          <a:lstStyle>
            <a:lvl1pPr algn="ctr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4572000"/>
            <a:ext cx="6324600" cy="5857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87680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87680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66294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53862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2400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53862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5532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553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 management du risque social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dirty="0" smtClean="0"/>
              <a:t>La notion de risque n’est pas nouvelle pour l’entreprise</a:t>
            </a:r>
            <a:endParaRPr lang="en-US" dirty="0"/>
          </a:p>
        </p:txBody>
      </p:sp>
      <p:sp>
        <p:nvSpPr>
          <p:cNvPr id="5" name="Explosion 2 4"/>
          <p:cNvSpPr/>
          <p:nvPr/>
        </p:nvSpPr>
        <p:spPr>
          <a:xfrm>
            <a:off x="1371600" y="1600200"/>
            <a:ext cx="5638800" cy="4572000"/>
          </a:xfrm>
          <a:prstGeom prst="irregularSeal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200" dirty="0" smtClean="0">
                <a:solidFill>
                  <a:schemeClr val="tx1"/>
                </a:solidFill>
              </a:rPr>
              <a:t>لكن لماذا هذا الاهتمام الكبير بالمخاطر وتسييرها حاليا؟</a:t>
            </a:r>
            <a:endParaRPr lang="ar-DZ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avec flèche 6"/>
          <p:cNvCxnSpPr/>
          <p:nvPr/>
        </p:nvCxnSpPr>
        <p:spPr>
          <a:xfrm>
            <a:off x="4724400" y="0"/>
            <a:ext cx="2057400" cy="16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H="1">
            <a:off x="2895600" y="0"/>
            <a:ext cx="1828800" cy="16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Ellipse 9"/>
          <p:cNvSpPr/>
          <p:nvPr/>
        </p:nvSpPr>
        <p:spPr>
          <a:xfrm>
            <a:off x="5181600" y="1676400"/>
            <a:ext cx="3886200" cy="4572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sz="2400" b="1" dirty="0" smtClean="0"/>
              <a:t>L’entreprise représente </a:t>
            </a:r>
            <a:r>
              <a:rPr lang="fr-FR" sz="2400" b="1" dirty="0"/>
              <a:t>u</a:t>
            </a:r>
            <a:r>
              <a:rPr lang="fr-FR" sz="2400" b="1" dirty="0" smtClean="0"/>
              <a:t>n nœud d’interdépendances extraordinairement complexe</a:t>
            </a:r>
            <a:endParaRPr lang="ar-DZ" sz="2400" b="1" dirty="0"/>
          </a:p>
        </p:txBody>
      </p:sp>
      <p:sp>
        <p:nvSpPr>
          <p:cNvPr id="11" name="Ellipse 10"/>
          <p:cNvSpPr/>
          <p:nvPr/>
        </p:nvSpPr>
        <p:spPr>
          <a:xfrm>
            <a:off x="1371600" y="1676400"/>
            <a:ext cx="3581400" cy="4572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sz="2400" b="1" dirty="0" smtClean="0"/>
              <a:t>L’entreprise ne peut plus se permettre de vivre dans la routine</a:t>
            </a:r>
            <a:endParaRPr lang="ar-DZ" sz="2400" b="1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Ansi</a:t>
            </a:r>
            <a:endParaRPr lang="ar-DZ" dirty="0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64295241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292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La diversité des risques</a:t>
            </a:r>
            <a:br>
              <a:rPr lang="fr-FR" dirty="0" smtClean="0"/>
            </a:br>
            <a:r>
              <a:rPr lang="fr-FR" dirty="0" smtClean="0"/>
              <a:t>(Classiques, Nouveaux)</a:t>
            </a:r>
            <a:endParaRPr lang="en-US" dirty="0"/>
          </a:p>
        </p:txBody>
      </p:sp>
      <p:sp>
        <p:nvSpPr>
          <p:cNvPr id="4" name="Ellipse 3"/>
          <p:cNvSpPr/>
          <p:nvPr/>
        </p:nvSpPr>
        <p:spPr>
          <a:xfrm>
            <a:off x="914400" y="1828800"/>
            <a:ext cx="2057400" cy="1371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sz="2400" b="1" dirty="0" smtClean="0"/>
              <a:t>Risque industriel</a:t>
            </a:r>
            <a:endParaRPr lang="ar-DZ" sz="2400" b="1" dirty="0"/>
          </a:p>
        </p:txBody>
      </p:sp>
      <p:sp>
        <p:nvSpPr>
          <p:cNvPr id="6" name="Ellipse 5"/>
          <p:cNvSpPr/>
          <p:nvPr/>
        </p:nvSpPr>
        <p:spPr>
          <a:xfrm>
            <a:off x="4572000" y="2057400"/>
            <a:ext cx="2057400" cy="13716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Risque commercial</a:t>
            </a:r>
            <a:endParaRPr lang="ar-DZ" sz="2000" b="1" dirty="0">
              <a:solidFill>
                <a:schemeClr val="tx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2667000" y="3886200"/>
            <a:ext cx="2057400" cy="13716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Risque de change</a:t>
            </a:r>
            <a:endParaRPr lang="ar-DZ" sz="2000" b="1" dirty="0">
              <a:solidFill>
                <a:schemeClr val="tx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5791200" y="4191000"/>
            <a:ext cx="2057400" cy="13716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sz="2800" b="1" dirty="0" smtClean="0"/>
              <a:t>…</a:t>
            </a:r>
            <a:r>
              <a:rPr lang="fr-FR" sz="2800" b="1" dirty="0" err="1" smtClean="0"/>
              <a:t>etc</a:t>
            </a:r>
            <a:endParaRPr lang="ar-DZ" sz="2800" b="1" dirty="0"/>
          </a:p>
        </p:txBody>
      </p:sp>
    </p:spTree>
    <p:extLst>
      <p:ext uri="{BB962C8B-B14F-4D97-AF65-F5344CB8AC3E}">
        <p14:creationId xmlns:p14="http://schemas.microsoft.com/office/powerpoint/2010/main" val="80451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6200" y="76200"/>
            <a:ext cx="68580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Les caractéristiques propres à certains de ces risques permettent de mieux comprendre la nature du risque social:</a:t>
            </a: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1332587503"/>
              </p:ext>
            </p:extLst>
          </p:nvPr>
        </p:nvGraphicFramePr>
        <p:xfrm>
          <a:off x="1524000" y="1447800"/>
          <a:ext cx="6096000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lèche vers le bas 5"/>
          <p:cNvSpPr/>
          <p:nvPr/>
        </p:nvSpPr>
        <p:spPr>
          <a:xfrm>
            <a:off x="4343400" y="4038600"/>
            <a:ext cx="457200" cy="53340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7" name="Plaque 6"/>
          <p:cNvSpPr/>
          <p:nvPr/>
        </p:nvSpPr>
        <p:spPr>
          <a:xfrm>
            <a:off x="2819400" y="4724400"/>
            <a:ext cx="3733800" cy="1828800"/>
          </a:xfrm>
          <a:prstGeom prst="beve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sz="2800" b="1" dirty="0" smtClean="0"/>
              <a:t>Investissements en vue de prévenir</a:t>
            </a:r>
            <a:endParaRPr lang="ar-DZ" sz="2800" b="1" dirty="0"/>
          </a:p>
        </p:txBody>
      </p:sp>
    </p:spTree>
    <p:extLst>
      <p:ext uri="{BB962C8B-B14F-4D97-AF65-F5344CB8AC3E}">
        <p14:creationId xmlns:p14="http://schemas.microsoft.com/office/powerpoint/2010/main" val="250248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800819024"/>
              </p:ext>
            </p:extLst>
          </p:nvPr>
        </p:nvGraphicFramePr>
        <p:xfrm>
          <a:off x="1524000" y="457200"/>
          <a:ext cx="6096000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lèche vers le bas 6"/>
          <p:cNvSpPr/>
          <p:nvPr/>
        </p:nvSpPr>
        <p:spPr>
          <a:xfrm>
            <a:off x="4343400" y="3200400"/>
            <a:ext cx="457200" cy="533400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8" name="Plaque 7"/>
          <p:cNvSpPr/>
          <p:nvPr/>
        </p:nvSpPr>
        <p:spPr>
          <a:xfrm>
            <a:off x="2743200" y="3810000"/>
            <a:ext cx="3733800" cy="1828800"/>
          </a:xfrm>
          <a:prstGeom prst="beve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sz="2800" b="1" dirty="0" smtClean="0"/>
              <a:t>Un risque chez les fournisseurs et les sous-traitants</a:t>
            </a:r>
            <a:endParaRPr lang="ar-DZ" sz="2800" b="1" dirty="0"/>
          </a:p>
        </p:txBody>
      </p:sp>
    </p:spTree>
    <p:extLst>
      <p:ext uri="{BB962C8B-B14F-4D97-AF65-F5344CB8AC3E}">
        <p14:creationId xmlns:p14="http://schemas.microsoft.com/office/powerpoint/2010/main" val="219980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983521229"/>
              </p:ext>
            </p:extLst>
          </p:nvPr>
        </p:nvGraphicFramePr>
        <p:xfrm>
          <a:off x="1524000" y="1447800"/>
          <a:ext cx="6096000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lèche vers le bas 2"/>
          <p:cNvSpPr/>
          <p:nvPr/>
        </p:nvSpPr>
        <p:spPr>
          <a:xfrm>
            <a:off x="4343400" y="4114800"/>
            <a:ext cx="457200" cy="533400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4" name="Plaque 3"/>
          <p:cNvSpPr/>
          <p:nvPr/>
        </p:nvSpPr>
        <p:spPr>
          <a:xfrm>
            <a:off x="2743200" y="4724400"/>
            <a:ext cx="3733800" cy="1828800"/>
          </a:xfrm>
          <a:prstGeom prst="bevel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sz="2800" b="1" dirty="0" smtClean="0"/>
              <a:t>Fonction de la conjoncture globale</a:t>
            </a:r>
            <a:endParaRPr lang="ar-DZ" sz="2800" b="1" dirty="0"/>
          </a:p>
        </p:txBody>
      </p:sp>
    </p:spTree>
    <p:extLst>
      <p:ext uri="{BB962C8B-B14F-4D97-AF65-F5344CB8AC3E}">
        <p14:creationId xmlns:p14="http://schemas.microsoft.com/office/powerpoint/2010/main" val="2967363887"/>
      </p:ext>
    </p:extLst>
  </p:cSld>
  <p:clrMapOvr>
    <a:masterClrMapping/>
  </p:clrMapOvr>
</p:sld>
</file>

<file path=ppt/theme/theme1.xml><?xml version="1.0" encoding="utf-8"?>
<a:theme xmlns:a="http://schemas.openxmlformats.org/drawingml/2006/main" name="20041-iphone-pp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20041-iphone-ppt-template</Template>
  <TotalTime>7961</TotalTime>
  <Words>126</Words>
  <Application>Microsoft Office PowerPoint</Application>
  <PresentationFormat>Affichage à l'écran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20041-iphone-ppt-template</vt:lpstr>
      <vt:lpstr>Le management du risque social</vt:lpstr>
      <vt:lpstr>La notion de risque n’est pas nouvelle pour l’entreprise</vt:lpstr>
      <vt:lpstr>Présentation PowerPoint</vt:lpstr>
      <vt:lpstr>Ansi</vt:lpstr>
      <vt:lpstr>La diversité des risques (Classiques, Nouveaux)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TAHRI</cp:lastModifiedBy>
  <cp:revision>31</cp:revision>
  <dcterms:created xsi:type="dcterms:W3CDTF">2014-01-21T04:35:43Z</dcterms:created>
  <dcterms:modified xsi:type="dcterms:W3CDTF">2019-01-27T17:21:27Z</dcterms:modified>
</cp:coreProperties>
</file>