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8" r:id="rId4"/>
    <p:sldId id="299" r:id="rId5"/>
    <p:sldId id="300" r:id="rId6"/>
    <p:sldId id="290" r:id="rId7"/>
    <p:sldId id="292" r:id="rId8"/>
    <p:sldId id="293" r:id="rId9"/>
    <p:sldId id="294" r:id="rId10"/>
    <p:sldId id="295" r:id="rId11"/>
    <p:sldId id="296" r:id="rId12"/>
    <p:sldId id="297" r:id="rId13"/>
    <p:sldId id="275" r:id="rId14"/>
    <p:sldId id="277" r:id="rId15"/>
    <p:sldId id="278" r:id="rId16"/>
    <p:sldId id="283" r:id="rId17"/>
    <p:sldId id="28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أهداف جديدة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رسالة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 انضمام أفراد جدد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B738A26-241D-4A34-8851-588217DB3DE2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عدم رضا العاملين</a:t>
          </a:r>
          <a:endParaRPr lang="fr-FR" sz="4000" b="1" dirty="0">
            <a:solidFill>
              <a:schemeClr val="tx1"/>
            </a:solidFill>
          </a:endParaRPr>
        </a:p>
      </dgm:t>
    </dgm:pt>
    <dgm:pt modelId="{F4137F07-72F3-41D7-BADF-17384925D79A}" type="parTrans" cxnId="{1480FEA1-E92B-462F-A83D-3BC8C8650383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A37FA22-8DB0-4C0D-854F-F36213CDC637}" type="sibTrans" cxnId="{1480FEA1-E92B-462F-A83D-3BC8C8650383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D82A781-68A7-4257-972D-CB203530687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تدني مستوى الأداء</a:t>
          </a:r>
          <a:endParaRPr lang="fr-FR" sz="4000" b="1" dirty="0">
            <a:solidFill>
              <a:schemeClr val="tx1"/>
            </a:solidFill>
          </a:endParaRPr>
        </a:p>
      </dgm:t>
    </dgm:pt>
    <dgm:pt modelId="{2BE4CCD6-8BCC-41C9-8AE2-CAE78FF83A7D}" type="parTrans" cxnId="{DBB7247F-FCE1-44D3-8381-AA66847C34BB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0415EE79-09F6-40E5-8544-5AC80AEB7A71}" type="sibTrans" cxnId="{DBB7247F-FCE1-44D3-8381-AA66847C34BB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</dgm:pt>
    <dgm:pt modelId="{90075C19-0920-447E-A7C5-C6D6A752EEAC}" type="pres">
      <dgm:prSet presAssocID="{71BF751A-1F9D-49AB-8D90-3D38197EC129}" presName="spaceBetweenRectangles" presStyleCnt="0"/>
      <dgm:spPr/>
    </dgm:pt>
    <dgm:pt modelId="{2BE781D8-5E8B-41F6-BC22-F9458EA52B3A}" type="pres">
      <dgm:prSet presAssocID="{9B738A26-241D-4A34-8851-588217DB3DE2}" presName="parentLin" presStyleCnt="0"/>
      <dgm:spPr/>
    </dgm:pt>
    <dgm:pt modelId="{49F5C7A3-C9DF-4829-942E-D64EDE35643B}" type="pres">
      <dgm:prSet presAssocID="{9B738A26-241D-4A34-8851-588217DB3DE2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E18E6E44-8D85-46A7-B9F2-D0B4485EE6A6}" type="pres">
      <dgm:prSet presAssocID="{9B738A26-241D-4A34-8851-588217DB3DE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7E4629-60D3-423B-97AF-054ED67B82A5}" type="pres">
      <dgm:prSet presAssocID="{9B738A26-241D-4A34-8851-588217DB3DE2}" presName="negativeSpace" presStyleCnt="0"/>
      <dgm:spPr/>
    </dgm:pt>
    <dgm:pt modelId="{29940529-60EC-4CA4-920D-89EE2093F284}" type="pres">
      <dgm:prSet presAssocID="{9B738A26-241D-4A34-8851-588217DB3DE2}" presName="childText" presStyleLbl="conFgAcc1" presStyleIdx="3" presStyleCnt="5">
        <dgm:presLayoutVars>
          <dgm:bulletEnabled val="1"/>
        </dgm:presLayoutVars>
      </dgm:prSet>
      <dgm:spPr/>
    </dgm:pt>
    <dgm:pt modelId="{0BA015B0-D4D6-4C38-9B9D-173541946AA8}" type="pres">
      <dgm:prSet presAssocID="{1A37FA22-8DB0-4C0D-854F-F36213CDC637}" presName="spaceBetweenRectangles" presStyleCnt="0"/>
      <dgm:spPr/>
    </dgm:pt>
    <dgm:pt modelId="{8FFB5C4B-E019-461E-BBCB-38986AAD3BCC}" type="pres">
      <dgm:prSet presAssocID="{DD82A781-68A7-4257-972D-CB203530687D}" presName="parentLin" presStyleCnt="0"/>
      <dgm:spPr/>
    </dgm:pt>
    <dgm:pt modelId="{F88ED9C4-96E2-480B-B157-81353B84B1EE}" type="pres">
      <dgm:prSet presAssocID="{DD82A781-68A7-4257-972D-CB203530687D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A346C5B-B576-4756-9E0F-9827B84AEB56}" type="pres">
      <dgm:prSet presAssocID="{DD82A781-68A7-4257-972D-CB203530687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91C800-259B-44B3-AF38-668B7A2E3767}" type="pres">
      <dgm:prSet presAssocID="{DD82A781-68A7-4257-972D-CB203530687D}" presName="negativeSpace" presStyleCnt="0"/>
      <dgm:spPr/>
    </dgm:pt>
    <dgm:pt modelId="{B3C5EC04-F6C7-43DF-A23A-1082BEC06449}" type="pres">
      <dgm:prSet presAssocID="{DD82A781-68A7-4257-972D-CB203530687D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6006F93-653E-4DED-8278-BE2BAB94EC8C}" type="presOf" srcId="{C165DFE2-4B0A-45D3-B219-322D3C08C118}" destId="{18B97EB9-770F-4B57-9DC2-E0C338AE48A3}" srcOrd="0" destOrd="0" presId="urn:microsoft.com/office/officeart/2005/8/layout/list1"/>
    <dgm:cxn modelId="{A71083F7-A054-452D-9F9F-2F64FE6A7A65}" type="presOf" srcId="{1E76FB53-D950-4CD6-B51C-558E40CADF3C}" destId="{58FD1281-72DE-4685-B98C-ABAA6AEA3056}" srcOrd="1" destOrd="0" presId="urn:microsoft.com/office/officeart/2005/8/layout/list1"/>
    <dgm:cxn modelId="{83F9B62A-1045-4C83-93CA-BF1653C07BA8}" type="presOf" srcId="{DD82A781-68A7-4257-972D-CB203530687D}" destId="{F88ED9C4-96E2-480B-B157-81353B84B1EE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ED0B1968-619A-46B4-AFD4-A2047CAA9E80}" type="presOf" srcId="{1E76FB53-D950-4CD6-B51C-558E40CADF3C}" destId="{E5AB0778-07D5-470C-BB6F-B857ECE051A8}" srcOrd="0" destOrd="0" presId="urn:microsoft.com/office/officeart/2005/8/layout/list1"/>
    <dgm:cxn modelId="{DFE81330-4555-4E71-8E21-90CC67903908}" type="presOf" srcId="{7F106268-9A43-44F9-AA1B-1C50223ECFD8}" destId="{22E59FCB-4307-4D93-9E34-779CF85DD3A9}" srcOrd="1" destOrd="0" presId="urn:microsoft.com/office/officeart/2005/8/layout/list1"/>
    <dgm:cxn modelId="{1480FEA1-E92B-462F-A83D-3BC8C8650383}" srcId="{C165DFE2-4B0A-45D3-B219-322D3C08C118}" destId="{9B738A26-241D-4A34-8851-588217DB3DE2}" srcOrd="3" destOrd="0" parTransId="{F4137F07-72F3-41D7-BADF-17384925D79A}" sibTransId="{1A37FA22-8DB0-4C0D-854F-F36213CDC637}"/>
    <dgm:cxn modelId="{12F4DF3C-28F4-4BD8-961C-ADB53B21DA26}" type="presOf" srcId="{9B738A26-241D-4A34-8851-588217DB3DE2}" destId="{49F5C7A3-C9DF-4829-942E-D64EDE35643B}" srcOrd="0" destOrd="0" presId="urn:microsoft.com/office/officeart/2005/8/layout/list1"/>
    <dgm:cxn modelId="{FB66C3EF-796D-40FA-B05A-19EC0601BF9A}" type="presOf" srcId="{DA1AFEF6-44DD-4AD4-A79A-083E16389BF5}" destId="{2D91EB7E-6445-441C-B54A-135D7524E9F1}" srcOrd="1" destOrd="0" presId="urn:microsoft.com/office/officeart/2005/8/layout/list1"/>
    <dgm:cxn modelId="{5CBB7E9B-AE61-4C85-9F8B-3A7D300203F4}" type="presOf" srcId="{DD82A781-68A7-4257-972D-CB203530687D}" destId="{4A346C5B-B576-4756-9E0F-9827B84AEB56}" srcOrd="1" destOrd="0" presId="urn:microsoft.com/office/officeart/2005/8/layout/list1"/>
    <dgm:cxn modelId="{66537B6A-83C3-450E-92F7-637F43303142}" type="presOf" srcId="{DA1AFEF6-44DD-4AD4-A79A-083E16389BF5}" destId="{B7652726-8538-40B7-AA39-3443718CD299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1B3DF5BC-45DC-4912-BBA3-CA6BC51AB261}" type="presOf" srcId="{9B738A26-241D-4A34-8851-588217DB3DE2}" destId="{E18E6E44-8D85-46A7-B9F2-D0B4485EE6A6}" srcOrd="1" destOrd="0" presId="urn:microsoft.com/office/officeart/2005/8/layout/list1"/>
    <dgm:cxn modelId="{E520C6EE-CD1B-451F-934F-A293619F61B8}" type="presOf" srcId="{7F106268-9A43-44F9-AA1B-1C50223ECFD8}" destId="{7FF917E0-D5E6-4045-ABC9-B8ED166EE900}" srcOrd="0" destOrd="0" presId="urn:microsoft.com/office/officeart/2005/8/layout/list1"/>
    <dgm:cxn modelId="{DBB7247F-FCE1-44D3-8381-AA66847C34BB}" srcId="{C165DFE2-4B0A-45D3-B219-322D3C08C118}" destId="{DD82A781-68A7-4257-972D-CB203530687D}" srcOrd="4" destOrd="0" parTransId="{2BE4CCD6-8BCC-41C9-8AE2-CAE78FF83A7D}" sibTransId="{0415EE79-09F6-40E5-8544-5AC80AEB7A71}"/>
    <dgm:cxn modelId="{9DC36171-CADE-4B0D-8686-70884502B7C2}" type="presParOf" srcId="{18B97EB9-770F-4B57-9DC2-E0C338AE48A3}" destId="{6814A0ED-5830-4EEF-A459-8DB9E1B32ACA}" srcOrd="0" destOrd="0" presId="urn:microsoft.com/office/officeart/2005/8/layout/list1"/>
    <dgm:cxn modelId="{A0292DD9-2C07-4B95-9979-B30DDC7EF600}" type="presParOf" srcId="{6814A0ED-5830-4EEF-A459-8DB9E1B32ACA}" destId="{7FF917E0-D5E6-4045-ABC9-B8ED166EE900}" srcOrd="0" destOrd="0" presId="urn:microsoft.com/office/officeart/2005/8/layout/list1"/>
    <dgm:cxn modelId="{A6A46DD3-1C3C-4D5A-BA36-5842C420F897}" type="presParOf" srcId="{6814A0ED-5830-4EEF-A459-8DB9E1B32ACA}" destId="{22E59FCB-4307-4D93-9E34-779CF85DD3A9}" srcOrd="1" destOrd="0" presId="urn:microsoft.com/office/officeart/2005/8/layout/list1"/>
    <dgm:cxn modelId="{EB37837E-A62C-4FD1-9281-98F477CE906F}" type="presParOf" srcId="{18B97EB9-770F-4B57-9DC2-E0C338AE48A3}" destId="{39C245B1-E464-4A41-B184-AD2445DC5ED1}" srcOrd="1" destOrd="0" presId="urn:microsoft.com/office/officeart/2005/8/layout/list1"/>
    <dgm:cxn modelId="{B52926EC-E9A0-4534-9D42-007EBD4B5479}" type="presParOf" srcId="{18B97EB9-770F-4B57-9DC2-E0C338AE48A3}" destId="{8AD62031-F6FC-4686-806A-D4A5C00A04C9}" srcOrd="2" destOrd="0" presId="urn:microsoft.com/office/officeart/2005/8/layout/list1"/>
    <dgm:cxn modelId="{20E843CF-20BF-422C-8522-9586CD369FDE}" type="presParOf" srcId="{18B97EB9-770F-4B57-9DC2-E0C338AE48A3}" destId="{8BBFED77-7CA5-4A9F-AA04-072BE9597616}" srcOrd="3" destOrd="0" presId="urn:microsoft.com/office/officeart/2005/8/layout/list1"/>
    <dgm:cxn modelId="{7251483D-CC69-4E41-AC2D-E6EB3F085E4E}" type="presParOf" srcId="{18B97EB9-770F-4B57-9DC2-E0C338AE48A3}" destId="{2E2BBFC3-3885-42CC-8233-605E7645DC79}" srcOrd="4" destOrd="0" presId="urn:microsoft.com/office/officeart/2005/8/layout/list1"/>
    <dgm:cxn modelId="{BF1E2097-2B79-48E3-B7B1-75028F9BD355}" type="presParOf" srcId="{2E2BBFC3-3885-42CC-8233-605E7645DC79}" destId="{B7652726-8538-40B7-AA39-3443718CD299}" srcOrd="0" destOrd="0" presId="urn:microsoft.com/office/officeart/2005/8/layout/list1"/>
    <dgm:cxn modelId="{D719EFCA-1E87-4324-B3FE-EBC33328185D}" type="presParOf" srcId="{2E2BBFC3-3885-42CC-8233-605E7645DC79}" destId="{2D91EB7E-6445-441C-B54A-135D7524E9F1}" srcOrd="1" destOrd="0" presId="urn:microsoft.com/office/officeart/2005/8/layout/list1"/>
    <dgm:cxn modelId="{578AFC40-569C-4BD3-B72A-6721FEA0D736}" type="presParOf" srcId="{18B97EB9-770F-4B57-9DC2-E0C338AE48A3}" destId="{3B6AEDC5-59B3-400E-9AD5-F204557B5684}" srcOrd="5" destOrd="0" presId="urn:microsoft.com/office/officeart/2005/8/layout/list1"/>
    <dgm:cxn modelId="{BC1279A4-AC31-46D9-BEA5-6E0DD71A9426}" type="presParOf" srcId="{18B97EB9-770F-4B57-9DC2-E0C338AE48A3}" destId="{EFEAD23B-AB6A-417C-AD5A-63CE38EEBA7F}" srcOrd="6" destOrd="0" presId="urn:microsoft.com/office/officeart/2005/8/layout/list1"/>
    <dgm:cxn modelId="{73F4C17C-92F8-4ECE-8637-210759243658}" type="presParOf" srcId="{18B97EB9-770F-4B57-9DC2-E0C338AE48A3}" destId="{60DB30FE-F446-4D3E-B244-4C1A087862C1}" srcOrd="7" destOrd="0" presId="urn:microsoft.com/office/officeart/2005/8/layout/list1"/>
    <dgm:cxn modelId="{28D5AACE-E0C8-4523-A42F-F0A6B21E50EE}" type="presParOf" srcId="{18B97EB9-770F-4B57-9DC2-E0C338AE48A3}" destId="{25504408-5926-44C8-B86C-2FB2CA9AE687}" srcOrd="8" destOrd="0" presId="urn:microsoft.com/office/officeart/2005/8/layout/list1"/>
    <dgm:cxn modelId="{AC767D1D-E594-4E58-9754-F00472046640}" type="presParOf" srcId="{25504408-5926-44C8-B86C-2FB2CA9AE687}" destId="{E5AB0778-07D5-470C-BB6F-B857ECE051A8}" srcOrd="0" destOrd="0" presId="urn:microsoft.com/office/officeart/2005/8/layout/list1"/>
    <dgm:cxn modelId="{00BDFF0E-FEB3-415D-AC20-DE1038DFFA22}" type="presParOf" srcId="{25504408-5926-44C8-B86C-2FB2CA9AE687}" destId="{58FD1281-72DE-4685-B98C-ABAA6AEA3056}" srcOrd="1" destOrd="0" presId="urn:microsoft.com/office/officeart/2005/8/layout/list1"/>
    <dgm:cxn modelId="{45187959-B23C-4A03-AD7C-7A94B37D267F}" type="presParOf" srcId="{18B97EB9-770F-4B57-9DC2-E0C338AE48A3}" destId="{99CF1700-7976-4F2C-9433-5A5BAD2B08A2}" srcOrd="9" destOrd="0" presId="urn:microsoft.com/office/officeart/2005/8/layout/list1"/>
    <dgm:cxn modelId="{EBF65271-88F4-449F-A8E8-6B490ED9DA82}" type="presParOf" srcId="{18B97EB9-770F-4B57-9DC2-E0C338AE48A3}" destId="{47D4CB2E-864A-4EEA-9F77-57B3F41385D5}" srcOrd="10" destOrd="0" presId="urn:microsoft.com/office/officeart/2005/8/layout/list1"/>
    <dgm:cxn modelId="{BAF1530E-9D23-48C8-A60B-B4132B3A19D4}" type="presParOf" srcId="{18B97EB9-770F-4B57-9DC2-E0C338AE48A3}" destId="{90075C19-0920-447E-A7C5-C6D6A752EEAC}" srcOrd="11" destOrd="0" presId="urn:microsoft.com/office/officeart/2005/8/layout/list1"/>
    <dgm:cxn modelId="{721CDFDD-420A-4975-8062-46E67FAB9419}" type="presParOf" srcId="{18B97EB9-770F-4B57-9DC2-E0C338AE48A3}" destId="{2BE781D8-5E8B-41F6-BC22-F9458EA52B3A}" srcOrd="12" destOrd="0" presId="urn:microsoft.com/office/officeart/2005/8/layout/list1"/>
    <dgm:cxn modelId="{945ADADB-F45E-482E-A748-265612884EF8}" type="presParOf" srcId="{2BE781D8-5E8B-41F6-BC22-F9458EA52B3A}" destId="{49F5C7A3-C9DF-4829-942E-D64EDE35643B}" srcOrd="0" destOrd="0" presId="urn:microsoft.com/office/officeart/2005/8/layout/list1"/>
    <dgm:cxn modelId="{2A21DA40-3C83-4ED8-BC10-100CD029941D}" type="presParOf" srcId="{2BE781D8-5E8B-41F6-BC22-F9458EA52B3A}" destId="{E18E6E44-8D85-46A7-B9F2-D0B4485EE6A6}" srcOrd="1" destOrd="0" presId="urn:microsoft.com/office/officeart/2005/8/layout/list1"/>
    <dgm:cxn modelId="{921DD8C4-BCC7-45BB-9D36-7A02595CFB1A}" type="presParOf" srcId="{18B97EB9-770F-4B57-9DC2-E0C338AE48A3}" destId="{137E4629-60D3-423B-97AF-054ED67B82A5}" srcOrd="13" destOrd="0" presId="urn:microsoft.com/office/officeart/2005/8/layout/list1"/>
    <dgm:cxn modelId="{A87E44D5-AAAD-4A0F-A61E-349A1F3436B4}" type="presParOf" srcId="{18B97EB9-770F-4B57-9DC2-E0C338AE48A3}" destId="{29940529-60EC-4CA4-920D-89EE2093F284}" srcOrd="14" destOrd="0" presId="urn:microsoft.com/office/officeart/2005/8/layout/list1"/>
    <dgm:cxn modelId="{C0295FBE-754A-4F3D-B0F6-D23CFF58F87C}" type="presParOf" srcId="{18B97EB9-770F-4B57-9DC2-E0C338AE48A3}" destId="{0BA015B0-D4D6-4C38-9B9D-173541946AA8}" srcOrd="15" destOrd="0" presId="urn:microsoft.com/office/officeart/2005/8/layout/list1"/>
    <dgm:cxn modelId="{523164B8-8933-4650-9C45-C7053A75C8CB}" type="presParOf" srcId="{18B97EB9-770F-4B57-9DC2-E0C338AE48A3}" destId="{8FFB5C4B-E019-461E-BBCB-38986AAD3BCC}" srcOrd="16" destOrd="0" presId="urn:microsoft.com/office/officeart/2005/8/layout/list1"/>
    <dgm:cxn modelId="{DA779EA4-FDD4-4445-8AF1-D9A3310F97F8}" type="presParOf" srcId="{8FFB5C4B-E019-461E-BBCB-38986AAD3BCC}" destId="{F88ED9C4-96E2-480B-B157-81353B84B1EE}" srcOrd="0" destOrd="0" presId="urn:microsoft.com/office/officeart/2005/8/layout/list1"/>
    <dgm:cxn modelId="{1843E88E-1DDF-4D50-9144-10808F34CC97}" type="presParOf" srcId="{8FFB5C4B-E019-461E-BBCB-38986AAD3BCC}" destId="{4A346C5B-B576-4756-9E0F-9827B84AEB56}" srcOrd="1" destOrd="0" presId="urn:microsoft.com/office/officeart/2005/8/layout/list1"/>
    <dgm:cxn modelId="{F99092F9-9039-4905-B0F2-59532F70450A}" type="presParOf" srcId="{18B97EB9-770F-4B57-9DC2-E0C338AE48A3}" destId="{7F91C800-259B-44B3-AF38-668B7A2E3767}" srcOrd="17" destOrd="0" presId="urn:microsoft.com/office/officeart/2005/8/layout/list1"/>
    <dgm:cxn modelId="{080267FD-11B2-47C0-B20C-3530659E7E65}" type="presParOf" srcId="{18B97EB9-770F-4B57-9DC2-E0C338AE48A3}" destId="{B3C5EC04-F6C7-43DF-A23A-1082BEC06449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العملاء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المنافسون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الموردون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B4977F5-CB82-41C7-9D71-650FB8D8BA58}" type="presOf" srcId="{1E76FB53-D950-4CD6-B51C-558E40CADF3C}" destId="{E5AB0778-07D5-470C-BB6F-B857ECE051A8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F651EC5-C80A-4300-B65E-A858B4322CC4}" type="presOf" srcId="{DA1AFEF6-44DD-4AD4-A79A-083E16389BF5}" destId="{B7652726-8538-40B7-AA39-3443718CD299}" srcOrd="0" destOrd="0" presId="urn:microsoft.com/office/officeart/2005/8/layout/list1"/>
    <dgm:cxn modelId="{0BFB4EEE-ECEB-454C-BAD2-60CBD1DF0E81}" type="presOf" srcId="{DA1AFEF6-44DD-4AD4-A79A-083E16389BF5}" destId="{2D91EB7E-6445-441C-B54A-135D7524E9F1}" srcOrd="1" destOrd="0" presId="urn:microsoft.com/office/officeart/2005/8/layout/list1"/>
    <dgm:cxn modelId="{4E8BD05C-14BE-4D89-8F43-E9CCC617C0B0}" type="presOf" srcId="{7F106268-9A43-44F9-AA1B-1C50223ECFD8}" destId="{7FF917E0-D5E6-4045-ABC9-B8ED166EE900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75AD261D-96D6-4A03-9991-2BB3E84CE2DD}" type="presOf" srcId="{C165DFE2-4B0A-45D3-B219-322D3C08C118}" destId="{18B97EB9-770F-4B57-9DC2-E0C338AE48A3}" srcOrd="0" destOrd="0" presId="urn:microsoft.com/office/officeart/2005/8/layout/list1"/>
    <dgm:cxn modelId="{150E36D3-28B4-4118-9105-3BA7F581B98A}" type="presOf" srcId="{1E76FB53-D950-4CD6-B51C-558E40CADF3C}" destId="{58FD1281-72DE-4685-B98C-ABAA6AEA3056}" srcOrd="1" destOrd="0" presId="urn:microsoft.com/office/officeart/2005/8/layout/list1"/>
    <dgm:cxn modelId="{89DBAB95-4D10-43FC-BFB2-569D57650445}" type="presOf" srcId="{7F106268-9A43-44F9-AA1B-1C50223ECFD8}" destId="{22E59FCB-4307-4D93-9E34-779CF85DD3A9}" srcOrd="1" destOrd="0" presId="urn:microsoft.com/office/officeart/2005/8/layout/list1"/>
    <dgm:cxn modelId="{C6CFE5B5-21FE-4681-9C57-98BB03C57E6C}" type="presParOf" srcId="{18B97EB9-770F-4B57-9DC2-E0C338AE48A3}" destId="{6814A0ED-5830-4EEF-A459-8DB9E1B32ACA}" srcOrd="0" destOrd="0" presId="urn:microsoft.com/office/officeart/2005/8/layout/list1"/>
    <dgm:cxn modelId="{C58A5640-8771-4E89-8B5A-59573ED40235}" type="presParOf" srcId="{6814A0ED-5830-4EEF-A459-8DB9E1B32ACA}" destId="{7FF917E0-D5E6-4045-ABC9-B8ED166EE900}" srcOrd="0" destOrd="0" presId="urn:microsoft.com/office/officeart/2005/8/layout/list1"/>
    <dgm:cxn modelId="{60A47ECF-F641-4695-B856-5FB22A0E3578}" type="presParOf" srcId="{6814A0ED-5830-4EEF-A459-8DB9E1B32ACA}" destId="{22E59FCB-4307-4D93-9E34-779CF85DD3A9}" srcOrd="1" destOrd="0" presId="urn:microsoft.com/office/officeart/2005/8/layout/list1"/>
    <dgm:cxn modelId="{AAD80BC0-34EB-4CD1-909D-CB2C8813469D}" type="presParOf" srcId="{18B97EB9-770F-4B57-9DC2-E0C338AE48A3}" destId="{39C245B1-E464-4A41-B184-AD2445DC5ED1}" srcOrd="1" destOrd="0" presId="urn:microsoft.com/office/officeart/2005/8/layout/list1"/>
    <dgm:cxn modelId="{070B7AA5-2674-42B3-A663-34CBA6077BA7}" type="presParOf" srcId="{18B97EB9-770F-4B57-9DC2-E0C338AE48A3}" destId="{8AD62031-F6FC-4686-806A-D4A5C00A04C9}" srcOrd="2" destOrd="0" presId="urn:microsoft.com/office/officeart/2005/8/layout/list1"/>
    <dgm:cxn modelId="{E29BD166-3154-4E27-B0E7-39A12ABFD13A}" type="presParOf" srcId="{18B97EB9-770F-4B57-9DC2-E0C338AE48A3}" destId="{8BBFED77-7CA5-4A9F-AA04-072BE9597616}" srcOrd="3" destOrd="0" presId="urn:microsoft.com/office/officeart/2005/8/layout/list1"/>
    <dgm:cxn modelId="{6E8C0554-1020-49F0-A119-0FEB9739BD96}" type="presParOf" srcId="{18B97EB9-770F-4B57-9DC2-E0C338AE48A3}" destId="{2E2BBFC3-3885-42CC-8233-605E7645DC79}" srcOrd="4" destOrd="0" presId="urn:microsoft.com/office/officeart/2005/8/layout/list1"/>
    <dgm:cxn modelId="{4BF8A0D1-6F05-49CB-83D8-04F016FDB26F}" type="presParOf" srcId="{2E2BBFC3-3885-42CC-8233-605E7645DC79}" destId="{B7652726-8538-40B7-AA39-3443718CD299}" srcOrd="0" destOrd="0" presId="urn:microsoft.com/office/officeart/2005/8/layout/list1"/>
    <dgm:cxn modelId="{823F9B35-C583-43DB-A211-32B5FD6C4F9E}" type="presParOf" srcId="{2E2BBFC3-3885-42CC-8233-605E7645DC79}" destId="{2D91EB7E-6445-441C-B54A-135D7524E9F1}" srcOrd="1" destOrd="0" presId="urn:microsoft.com/office/officeart/2005/8/layout/list1"/>
    <dgm:cxn modelId="{0DE955AF-FE6E-438E-96DB-0C1B34B6A41E}" type="presParOf" srcId="{18B97EB9-770F-4B57-9DC2-E0C338AE48A3}" destId="{3B6AEDC5-59B3-400E-9AD5-F204557B5684}" srcOrd="5" destOrd="0" presId="urn:microsoft.com/office/officeart/2005/8/layout/list1"/>
    <dgm:cxn modelId="{C24F12AB-6105-409D-B651-5B8BE3C9175E}" type="presParOf" srcId="{18B97EB9-770F-4B57-9DC2-E0C338AE48A3}" destId="{EFEAD23B-AB6A-417C-AD5A-63CE38EEBA7F}" srcOrd="6" destOrd="0" presId="urn:microsoft.com/office/officeart/2005/8/layout/list1"/>
    <dgm:cxn modelId="{E06754C9-D2F8-477C-88BA-5A3EE8FE89BB}" type="presParOf" srcId="{18B97EB9-770F-4B57-9DC2-E0C338AE48A3}" destId="{60DB30FE-F446-4D3E-B244-4C1A087862C1}" srcOrd="7" destOrd="0" presId="urn:microsoft.com/office/officeart/2005/8/layout/list1"/>
    <dgm:cxn modelId="{781817F8-1E71-4517-B68C-57C2913EE132}" type="presParOf" srcId="{18B97EB9-770F-4B57-9DC2-E0C338AE48A3}" destId="{25504408-5926-44C8-B86C-2FB2CA9AE687}" srcOrd="8" destOrd="0" presId="urn:microsoft.com/office/officeart/2005/8/layout/list1"/>
    <dgm:cxn modelId="{634A4C30-F339-4470-8A79-F424AEEC3FB3}" type="presParOf" srcId="{25504408-5926-44C8-B86C-2FB2CA9AE687}" destId="{E5AB0778-07D5-470C-BB6F-B857ECE051A8}" srcOrd="0" destOrd="0" presId="urn:microsoft.com/office/officeart/2005/8/layout/list1"/>
    <dgm:cxn modelId="{A138CD1E-5E72-448F-A697-2D140A3435B7}" type="presParOf" srcId="{25504408-5926-44C8-B86C-2FB2CA9AE687}" destId="{58FD1281-72DE-4685-B98C-ABAA6AEA3056}" srcOrd="1" destOrd="0" presId="urn:microsoft.com/office/officeart/2005/8/layout/list1"/>
    <dgm:cxn modelId="{4DCC28A6-9611-4125-A6CB-70CD7CED555B}" type="presParOf" srcId="{18B97EB9-770F-4B57-9DC2-E0C338AE48A3}" destId="{99CF1700-7976-4F2C-9433-5A5BAD2B08A2}" srcOrd="9" destOrd="0" presId="urn:microsoft.com/office/officeart/2005/8/layout/list1"/>
    <dgm:cxn modelId="{D22332BC-DC37-430E-91EE-8CEE614F5E01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تغييرات اجتماعية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تغييرات اقتصادية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تغييرات سياسية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9B738A26-241D-4A34-8851-588217DB3DE2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تغييرات تكنولوجية</a:t>
          </a:r>
          <a:endParaRPr lang="fr-FR" sz="4000" b="1" dirty="0">
            <a:solidFill>
              <a:schemeClr val="tx1"/>
            </a:solidFill>
          </a:endParaRPr>
        </a:p>
      </dgm:t>
    </dgm:pt>
    <dgm:pt modelId="{F4137F07-72F3-41D7-BADF-17384925D79A}" type="parTrans" cxnId="{1480FEA1-E92B-462F-A83D-3BC8C8650383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A37FA22-8DB0-4C0D-854F-F36213CDC637}" type="sibTrans" cxnId="{1480FEA1-E92B-462F-A83D-3BC8C8650383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D82A781-68A7-4257-972D-CB203530687D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ظاهرة العولمة</a:t>
          </a:r>
          <a:endParaRPr lang="fr-FR" sz="4000" b="1" dirty="0">
            <a:solidFill>
              <a:schemeClr val="tx1"/>
            </a:solidFill>
          </a:endParaRPr>
        </a:p>
      </dgm:t>
    </dgm:pt>
    <dgm:pt modelId="{2BE4CCD6-8BCC-41C9-8AE2-CAE78FF83A7D}" type="parTrans" cxnId="{DBB7247F-FCE1-44D3-8381-AA66847C34BB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0415EE79-09F6-40E5-8544-5AC80AEB7A71}" type="sibTrans" cxnId="{DBB7247F-FCE1-44D3-8381-AA66847C34BB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</dgm:pt>
    <dgm:pt modelId="{90075C19-0920-447E-A7C5-C6D6A752EEAC}" type="pres">
      <dgm:prSet presAssocID="{71BF751A-1F9D-49AB-8D90-3D38197EC129}" presName="spaceBetweenRectangles" presStyleCnt="0"/>
      <dgm:spPr/>
    </dgm:pt>
    <dgm:pt modelId="{2BE781D8-5E8B-41F6-BC22-F9458EA52B3A}" type="pres">
      <dgm:prSet presAssocID="{9B738A26-241D-4A34-8851-588217DB3DE2}" presName="parentLin" presStyleCnt="0"/>
      <dgm:spPr/>
    </dgm:pt>
    <dgm:pt modelId="{49F5C7A3-C9DF-4829-942E-D64EDE35643B}" type="pres">
      <dgm:prSet presAssocID="{9B738A26-241D-4A34-8851-588217DB3DE2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E18E6E44-8D85-46A7-B9F2-D0B4485EE6A6}" type="pres">
      <dgm:prSet presAssocID="{9B738A26-241D-4A34-8851-588217DB3DE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7E4629-60D3-423B-97AF-054ED67B82A5}" type="pres">
      <dgm:prSet presAssocID="{9B738A26-241D-4A34-8851-588217DB3DE2}" presName="negativeSpace" presStyleCnt="0"/>
      <dgm:spPr/>
    </dgm:pt>
    <dgm:pt modelId="{29940529-60EC-4CA4-920D-89EE2093F284}" type="pres">
      <dgm:prSet presAssocID="{9B738A26-241D-4A34-8851-588217DB3DE2}" presName="childText" presStyleLbl="conFgAcc1" presStyleIdx="3" presStyleCnt="5">
        <dgm:presLayoutVars>
          <dgm:bulletEnabled val="1"/>
        </dgm:presLayoutVars>
      </dgm:prSet>
      <dgm:spPr/>
    </dgm:pt>
    <dgm:pt modelId="{0BA015B0-D4D6-4C38-9B9D-173541946AA8}" type="pres">
      <dgm:prSet presAssocID="{1A37FA22-8DB0-4C0D-854F-F36213CDC637}" presName="spaceBetweenRectangles" presStyleCnt="0"/>
      <dgm:spPr/>
    </dgm:pt>
    <dgm:pt modelId="{8FFB5C4B-E019-461E-BBCB-38986AAD3BCC}" type="pres">
      <dgm:prSet presAssocID="{DD82A781-68A7-4257-972D-CB203530687D}" presName="parentLin" presStyleCnt="0"/>
      <dgm:spPr/>
    </dgm:pt>
    <dgm:pt modelId="{F88ED9C4-96E2-480B-B157-81353B84B1EE}" type="pres">
      <dgm:prSet presAssocID="{DD82A781-68A7-4257-972D-CB203530687D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A346C5B-B576-4756-9E0F-9827B84AEB56}" type="pres">
      <dgm:prSet presAssocID="{DD82A781-68A7-4257-972D-CB203530687D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91C800-259B-44B3-AF38-668B7A2E3767}" type="pres">
      <dgm:prSet presAssocID="{DD82A781-68A7-4257-972D-CB203530687D}" presName="negativeSpace" presStyleCnt="0"/>
      <dgm:spPr/>
    </dgm:pt>
    <dgm:pt modelId="{B3C5EC04-F6C7-43DF-A23A-1082BEC06449}" type="pres">
      <dgm:prSet presAssocID="{DD82A781-68A7-4257-972D-CB203530687D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AA70CFD1-476A-4D5F-8BAC-EFB2A5E9C33D}" type="presOf" srcId="{C165DFE2-4B0A-45D3-B219-322D3C08C118}" destId="{18B97EB9-770F-4B57-9DC2-E0C338AE48A3}" srcOrd="0" destOrd="0" presId="urn:microsoft.com/office/officeart/2005/8/layout/list1"/>
    <dgm:cxn modelId="{F348E082-85AC-42EE-A925-407E8A199BB3}" type="presOf" srcId="{9B738A26-241D-4A34-8851-588217DB3DE2}" destId="{49F5C7A3-C9DF-4829-942E-D64EDE35643B}" srcOrd="0" destOrd="0" presId="urn:microsoft.com/office/officeart/2005/8/layout/list1"/>
    <dgm:cxn modelId="{11969497-3930-4B23-BAD7-CE454D754701}" type="presOf" srcId="{DA1AFEF6-44DD-4AD4-A79A-083E16389BF5}" destId="{2D91EB7E-6445-441C-B54A-135D7524E9F1}" srcOrd="1" destOrd="0" presId="urn:microsoft.com/office/officeart/2005/8/layout/list1"/>
    <dgm:cxn modelId="{5BEE5301-C238-4901-91F6-34BBA9FF34C3}" type="presOf" srcId="{1E76FB53-D950-4CD6-B51C-558E40CADF3C}" destId="{58FD1281-72DE-4685-B98C-ABAA6AEA3056}" srcOrd="1" destOrd="0" presId="urn:microsoft.com/office/officeart/2005/8/layout/list1"/>
    <dgm:cxn modelId="{8C839297-E514-4E7F-962E-4FA2032BF9E1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47229CC7-69C7-4A1F-8D02-50CAF3D00101}" type="presOf" srcId="{DA1AFEF6-44DD-4AD4-A79A-083E16389BF5}" destId="{B7652726-8538-40B7-AA39-3443718CD299}" srcOrd="0" destOrd="0" presId="urn:microsoft.com/office/officeart/2005/8/layout/list1"/>
    <dgm:cxn modelId="{92C7B8B1-C60E-4933-BA35-92175740D47F}" type="presOf" srcId="{1E76FB53-D950-4CD6-B51C-558E40CADF3C}" destId="{E5AB0778-07D5-470C-BB6F-B857ECE051A8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BF06CA07-3060-486F-9F9E-C4DF3C30D089}" type="presOf" srcId="{DD82A781-68A7-4257-972D-CB203530687D}" destId="{F88ED9C4-96E2-480B-B157-81353B84B1EE}" srcOrd="0" destOrd="0" presId="urn:microsoft.com/office/officeart/2005/8/layout/list1"/>
    <dgm:cxn modelId="{65B06B76-23F1-4297-B881-25F7479EC9F9}" type="presOf" srcId="{7F106268-9A43-44F9-AA1B-1C50223ECFD8}" destId="{7FF917E0-D5E6-4045-ABC9-B8ED166EE900}" srcOrd="0" destOrd="0" presId="urn:microsoft.com/office/officeart/2005/8/layout/list1"/>
    <dgm:cxn modelId="{DBB7247F-FCE1-44D3-8381-AA66847C34BB}" srcId="{C165DFE2-4B0A-45D3-B219-322D3C08C118}" destId="{DD82A781-68A7-4257-972D-CB203530687D}" srcOrd="4" destOrd="0" parTransId="{2BE4CCD6-8BCC-41C9-8AE2-CAE78FF83A7D}" sibTransId="{0415EE79-09F6-40E5-8544-5AC80AEB7A71}"/>
    <dgm:cxn modelId="{33BAFB04-77A6-4DD2-B6A7-D4908AFCD9E3}" type="presOf" srcId="{9B738A26-241D-4A34-8851-588217DB3DE2}" destId="{E18E6E44-8D85-46A7-B9F2-D0B4485EE6A6}" srcOrd="1" destOrd="0" presId="urn:microsoft.com/office/officeart/2005/8/layout/list1"/>
    <dgm:cxn modelId="{1480FEA1-E92B-462F-A83D-3BC8C8650383}" srcId="{C165DFE2-4B0A-45D3-B219-322D3C08C118}" destId="{9B738A26-241D-4A34-8851-588217DB3DE2}" srcOrd="3" destOrd="0" parTransId="{F4137F07-72F3-41D7-BADF-17384925D79A}" sibTransId="{1A37FA22-8DB0-4C0D-854F-F36213CDC637}"/>
    <dgm:cxn modelId="{D0EEB223-2B5F-467A-B69B-40E3291023C5}" type="presOf" srcId="{DD82A781-68A7-4257-972D-CB203530687D}" destId="{4A346C5B-B576-4756-9E0F-9827B84AEB56}" srcOrd="1" destOrd="0" presId="urn:microsoft.com/office/officeart/2005/8/layout/list1"/>
    <dgm:cxn modelId="{0D1DA6AB-048B-4CF2-8F09-E58C9BE3E0E2}" type="presParOf" srcId="{18B97EB9-770F-4B57-9DC2-E0C338AE48A3}" destId="{6814A0ED-5830-4EEF-A459-8DB9E1B32ACA}" srcOrd="0" destOrd="0" presId="urn:microsoft.com/office/officeart/2005/8/layout/list1"/>
    <dgm:cxn modelId="{901EB8C2-ED82-4B2F-AFE8-EF3C4FA9345C}" type="presParOf" srcId="{6814A0ED-5830-4EEF-A459-8DB9E1B32ACA}" destId="{7FF917E0-D5E6-4045-ABC9-B8ED166EE900}" srcOrd="0" destOrd="0" presId="urn:microsoft.com/office/officeart/2005/8/layout/list1"/>
    <dgm:cxn modelId="{A447473B-CB14-48EE-AB2F-49BA4900C185}" type="presParOf" srcId="{6814A0ED-5830-4EEF-A459-8DB9E1B32ACA}" destId="{22E59FCB-4307-4D93-9E34-779CF85DD3A9}" srcOrd="1" destOrd="0" presId="urn:microsoft.com/office/officeart/2005/8/layout/list1"/>
    <dgm:cxn modelId="{0E21D684-F7D6-45C4-9713-5CC125E2A5B5}" type="presParOf" srcId="{18B97EB9-770F-4B57-9DC2-E0C338AE48A3}" destId="{39C245B1-E464-4A41-B184-AD2445DC5ED1}" srcOrd="1" destOrd="0" presId="urn:microsoft.com/office/officeart/2005/8/layout/list1"/>
    <dgm:cxn modelId="{FC902F29-E2BC-4E30-AF0D-511131D7E4CD}" type="presParOf" srcId="{18B97EB9-770F-4B57-9DC2-E0C338AE48A3}" destId="{8AD62031-F6FC-4686-806A-D4A5C00A04C9}" srcOrd="2" destOrd="0" presId="urn:microsoft.com/office/officeart/2005/8/layout/list1"/>
    <dgm:cxn modelId="{E961EDEB-D60E-4119-AF85-7D264991D722}" type="presParOf" srcId="{18B97EB9-770F-4B57-9DC2-E0C338AE48A3}" destId="{8BBFED77-7CA5-4A9F-AA04-072BE9597616}" srcOrd="3" destOrd="0" presId="urn:microsoft.com/office/officeart/2005/8/layout/list1"/>
    <dgm:cxn modelId="{7A12FB98-7B67-43D3-9BA2-389344228D2E}" type="presParOf" srcId="{18B97EB9-770F-4B57-9DC2-E0C338AE48A3}" destId="{2E2BBFC3-3885-42CC-8233-605E7645DC79}" srcOrd="4" destOrd="0" presId="urn:microsoft.com/office/officeart/2005/8/layout/list1"/>
    <dgm:cxn modelId="{B958D420-F39C-46D5-AA56-DDA3BA998FBC}" type="presParOf" srcId="{2E2BBFC3-3885-42CC-8233-605E7645DC79}" destId="{B7652726-8538-40B7-AA39-3443718CD299}" srcOrd="0" destOrd="0" presId="urn:microsoft.com/office/officeart/2005/8/layout/list1"/>
    <dgm:cxn modelId="{C65EE58E-84D6-4C29-8CFB-A2FD4A3098CF}" type="presParOf" srcId="{2E2BBFC3-3885-42CC-8233-605E7645DC79}" destId="{2D91EB7E-6445-441C-B54A-135D7524E9F1}" srcOrd="1" destOrd="0" presId="urn:microsoft.com/office/officeart/2005/8/layout/list1"/>
    <dgm:cxn modelId="{B06E46FE-C919-4975-91B0-A3E6C0082FDF}" type="presParOf" srcId="{18B97EB9-770F-4B57-9DC2-E0C338AE48A3}" destId="{3B6AEDC5-59B3-400E-9AD5-F204557B5684}" srcOrd="5" destOrd="0" presId="urn:microsoft.com/office/officeart/2005/8/layout/list1"/>
    <dgm:cxn modelId="{CCB9749B-FFF4-4AE3-AF33-709FEDC1F1FC}" type="presParOf" srcId="{18B97EB9-770F-4B57-9DC2-E0C338AE48A3}" destId="{EFEAD23B-AB6A-417C-AD5A-63CE38EEBA7F}" srcOrd="6" destOrd="0" presId="urn:microsoft.com/office/officeart/2005/8/layout/list1"/>
    <dgm:cxn modelId="{1E0D6527-AE3B-4FEB-9FD5-BE0EDF7A747D}" type="presParOf" srcId="{18B97EB9-770F-4B57-9DC2-E0C338AE48A3}" destId="{60DB30FE-F446-4D3E-B244-4C1A087862C1}" srcOrd="7" destOrd="0" presId="urn:microsoft.com/office/officeart/2005/8/layout/list1"/>
    <dgm:cxn modelId="{C91B3EE9-6371-4E0B-A1E7-4CCEA39AA9BD}" type="presParOf" srcId="{18B97EB9-770F-4B57-9DC2-E0C338AE48A3}" destId="{25504408-5926-44C8-B86C-2FB2CA9AE687}" srcOrd="8" destOrd="0" presId="urn:microsoft.com/office/officeart/2005/8/layout/list1"/>
    <dgm:cxn modelId="{33986232-BCBD-4BC5-814A-6CF979A64BE0}" type="presParOf" srcId="{25504408-5926-44C8-B86C-2FB2CA9AE687}" destId="{E5AB0778-07D5-470C-BB6F-B857ECE051A8}" srcOrd="0" destOrd="0" presId="urn:microsoft.com/office/officeart/2005/8/layout/list1"/>
    <dgm:cxn modelId="{F71C1BB9-C294-40E4-BA57-45995134CADE}" type="presParOf" srcId="{25504408-5926-44C8-B86C-2FB2CA9AE687}" destId="{58FD1281-72DE-4685-B98C-ABAA6AEA3056}" srcOrd="1" destOrd="0" presId="urn:microsoft.com/office/officeart/2005/8/layout/list1"/>
    <dgm:cxn modelId="{FF4FD148-C014-4BE8-9533-33CD1A0C1123}" type="presParOf" srcId="{18B97EB9-770F-4B57-9DC2-E0C338AE48A3}" destId="{99CF1700-7976-4F2C-9433-5A5BAD2B08A2}" srcOrd="9" destOrd="0" presId="urn:microsoft.com/office/officeart/2005/8/layout/list1"/>
    <dgm:cxn modelId="{82626571-CA26-4658-9A76-578C292014A2}" type="presParOf" srcId="{18B97EB9-770F-4B57-9DC2-E0C338AE48A3}" destId="{47D4CB2E-864A-4EEA-9F77-57B3F41385D5}" srcOrd="10" destOrd="0" presId="urn:microsoft.com/office/officeart/2005/8/layout/list1"/>
    <dgm:cxn modelId="{E71921AC-3B92-4F93-9469-713FDF2DA6F0}" type="presParOf" srcId="{18B97EB9-770F-4B57-9DC2-E0C338AE48A3}" destId="{90075C19-0920-447E-A7C5-C6D6A752EEAC}" srcOrd="11" destOrd="0" presId="urn:microsoft.com/office/officeart/2005/8/layout/list1"/>
    <dgm:cxn modelId="{E70BF122-0412-4923-A0F3-6B80D070291B}" type="presParOf" srcId="{18B97EB9-770F-4B57-9DC2-E0C338AE48A3}" destId="{2BE781D8-5E8B-41F6-BC22-F9458EA52B3A}" srcOrd="12" destOrd="0" presId="urn:microsoft.com/office/officeart/2005/8/layout/list1"/>
    <dgm:cxn modelId="{2CC82E8A-B434-42FD-A699-E02EC483ABF1}" type="presParOf" srcId="{2BE781D8-5E8B-41F6-BC22-F9458EA52B3A}" destId="{49F5C7A3-C9DF-4829-942E-D64EDE35643B}" srcOrd="0" destOrd="0" presId="urn:microsoft.com/office/officeart/2005/8/layout/list1"/>
    <dgm:cxn modelId="{2AEC2DEC-943D-4B5A-9121-C0F038FB4022}" type="presParOf" srcId="{2BE781D8-5E8B-41F6-BC22-F9458EA52B3A}" destId="{E18E6E44-8D85-46A7-B9F2-D0B4485EE6A6}" srcOrd="1" destOrd="0" presId="urn:microsoft.com/office/officeart/2005/8/layout/list1"/>
    <dgm:cxn modelId="{1A49823C-68E7-4A13-AD7E-BC101DF78260}" type="presParOf" srcId="{18B97EB9-770F-4B57-9DC2-E0C338AE48A3}" destId="{137E4629-60D3-423B-97AF-054ED67B82A5}" srcOrd="13" destOrd="0" presId="urn:microsoft.com/office/officeart/2005/8/layout/list1"/>
    <dgm:cxn modelId="{0A021E5D-7931-4703-9046-3CF00D475A22}" type="presParOf" srcId="{18B97EB9-770F-4B57-9DC2-E0C338AE48A3}" destId="{29940529-60EC-4CA4-920D-89EE2093F284}" srcOrd="14" destOrd="0" presId="urn:microsoft.com/office/officeart/2005/8/layout/list1"/>
    <dgm:cxn modelId="{C207B6B7-85C9-4E83-9921-5D7B7AC6AA13}" type="presParOf" srcId="{18B97EB9-770F-4B57-9DC2-E0C338AE48A3}" destId="{0BA015B0-D4D6-4C38-9B9D-173541946AA8}" srcOrd="15" destOrd="0" presId="urn:microsoft.com/office/officeart/2005/8/layout/list1"/>
    <dgm:cxn modelId="{6BF9468E-3546-45AA-AD1D-2BC0463927AC}" type="presParOf" srcId="{18B97EB9-770F-4B57-9DC2-E0C338AE48A3}" destId="{8FFB5C4B-E019-461E-BBCB-38986AAD3BCC}" srcOrd="16" destOrd="0" presId="urn:microsoft.com/office/officeart/2005/8/layout/list1"/>
    <dgm:cxn modelId="{B53DA735-9AF8-4E9D-A661-6BC9F36CC6B9}" type="presParOf" srcId="{8FFB5C4B-E019-461E-BBCB-38986AAD3BCC}" destId="{F88ED9C4-96E2-480B-B157-81353B84B1EE}" srcOrd="0" destOrd="0" presId="urn:microsoft.com/office/officeart/2005/8/layout/list1"/>
    <dgm:cxn modelId="{8F2C9AFC-8E68-49C5-8BDC-5E3CB6E9F209}" type="presParOf" srcId="{8FFB5C4B-E019-461E-BBCB-38986AAD3BCC}" destId="{4A346C5B-B576-4756-9E0F-9827B84AEB56}" srcOrd="1" destOrd="0" presId="urn:microsoft.com/office/officeart/2005/8/layout/list1"/>
    <dgm:cxn modelId="{8C3B63AA-607B-4463-9E3E-49E8BB44BBD5}" type="presParOf" srcId="{18B97EB9-770F-4B57-9DC2-E0C338AE48A3}" destId="{7F91C800-259B-44B3-AF38-668B7A2E3767}" srcOrd="17" destOrd="0" presId="urn:microsoft.com/office/officeart/2005/8/layout/list1"/>
    <dgm:cxn modelId="{B348A89B-8FF8-4667-BE58-E9B9AC90FF9B}" type="presParOf" srcId="{18B97EB9-770F-4B57-9DC2-E0C338AE48A3}" destId="{B3C5EC04-F6C7-43DF-A23A-1082BEC06449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E51FC25-135A-4F7F-B97B-4724FC353846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</dgm:pt>
    <dgm:pt modelId="{E035B2D3-B1CE-4994-9FAA-8678DB012726}">
      <dgm:prSet phldrT="[Texte]"/>
      <dgm:spPr/>
      <dgm:t>
        <a:bodyPr/>
        <a:lstStyle/>
        <a:p>
          <a:r>
            <a:rPr lang="ar-DZ" dirty="0" smtClean="0"/>
            <a:t>القوى المقاومة</a:t>
          </a:r>
          <a:endParaRPr lang="fr-FR" dirty="0"/>
        </a:p>
      </dgm:t>
    </dgm:pt>
    <dgm:pt modelId="{09B89AE2-E885-40C7-A5B8-B0AD3156E239}" type="parTrans" cxnId="{D279DA04-1D2A-48A0-BF77-F28BB791EA14}">
      <dgm:prSet/>
      <dgm:spPr/>
      <dgm:t>
        <a:bodyPr/>
        <a:lstStyle/>
        <a:p>
          <a:endParaRPr lang="fr-FR"/>
        </a:p>
      </dgm:t>
    </dgm:pt>
    <dgm:pt modelId="{1D0DDDE7-3E1A-4035-9206-F7F8A1827C70}" type="sibTrans" cxnId="{D279DA04-1D2A-48A0-BF77-F28BB791EA14}">
      <dgm:prSet/>
      <dgm:spPr/>
      <dgm:t>
        <a:bodyPr/>
        <a:lstStyle/>
        <a:p>
          <a:endParaRPr lang="fr-FR"/>
        </a:p>
      </dgm:t>
    </dgm:pt>
    <dgm:pt modelId="{10CE9A8F-1DC8-4BF8-A23E-FDA5161E8DDA}">
      <dgm:prSet phldrT="[Texte]"/>
      <dgm:spPr/>
      <dgm:t>
        <a:bodyPr/>
        <a:lstStyle/>
        <a:p>
          <a:r>
            <a:rPr lang="ar-DZ" dirty="0" smtClean="0"/>
            <a:t>المنظمة</a:t>
          </a:r>
          <a:endParaRPr lang="fr-FR" dirty="0"/>
        </a:p>
      </dgm:t>
    </dgm:pt>
    <dgm:pt modelId="{7B428E8D-B0B7-4609-B646-21662B33DE22}" type="parTrans" cxnId="{FBFD09F3-4927-42D8-9DED-0CBBCEC02264}">
      <dgm:prSet/>
      <dgm:spPr/>
      <dgm:t>
        <a:bodyPr/>
        <a:lstStyle/>
        <a:p>
          <a:endParaRPr lang="fr-FR"/>
        </a:p>
      </dgm:t>
    </dgm:pt>
    <dgm:pt modelId="{88BA997B-42C5-4811-AFA1-2B6FA8281030}" type="sibTrans" cxnId="{FBFD09F3-4927-42D8-9DED-0CBBCEC02264}">
      <dgm:prSet/>
      <dgm:spPr/>
      <dgm:t>
        <a:bodyPr/>
        <a:lstStyle/>
        <a:p>
          <a:endParaRPr lang="fr-FR"/>
        </a:p>
      </dgm:t>
    </dgm:pt>
    <dgm:pt modelId="{60E679D1-20CA-426E-8830-9834BA8CEFEF}">
      <dgm:prSet phldrT="[Texte]"/>
      <dgm:spPr/>
      <dgm:t>
        <a:bodyPr/>
        <a:lstStyle/>
        <a:p>
          <a:r>
            <a:rPr lang="ar-DZ" dirty="0" smtClean="0"/>
            <a:t>القوى الضاغطة</a:t>
          </a:r>
          <a:endParaRPr lang="fr-FR" dirty="0"/>
        </a:p>
      </dgm:t>
    </dgm:pt>
    <dgm:pt modelId="{D6EB4F7A-8405-4CE3-BC35-A8E6DE2E891E}" type="parTrans" cxnId="{7D88C0B0-A62D-4870-91B8-3043ABE4A547}">
      <dgm:prSet/>
      <dgm:spPr/>
      <dgm:t>
        <a:bodyPr/>
        <a:lstStyle/>
        <a:p>
          <a:endParaRPr lang="fr-FR"/>
        </a:p>
      </dgm:t>
    </dgm:pt>
    <dgm:pt modelId="{E61F5CA9-7937-42C5-9AA1-530E6817895B}" type="sibTrans" cxnId="{7D88C0B0-A62D-4870-91B8-3043ABE4A547}">
      <dgm:prSet/>
      <dgm:spPr/>
      <dgm:t>
        <a:bodyPr/>
        <a:lstStyle/>
        <a:p>
          <a:endParaRPr lang="fr-FR"/>
        </a:p>
      </dgm:t>
    </dgm:pt>
    <dgm:pt modelId="{49E6C44A-0E63-4869-92B8-C265C0F0DC90}" type="pres">
      <dgm:prSet presAssocID="{1E51FC25-135A-4F7F-B97B-4724FC353846}" presName="composite" presStyleCnt="0">
        <dgm:presLayoutVars>
          <dgm:chMax val="5"/>
          <dgm:dir/>
          <dgm:resizeHandles val="exact"/>
        </dgm:presLayoutVars>
      </dgm:prSet>
      <dgm:spPr/>
    </dgm:pt>
    <dgm:pt modelId="{3368F67C-F71C-4CA8-B390-AB5C6CB2B531}" type="pres">
      <dgm:prSet presAssocID="{E035B2D3-B1CE-4994-9FAA-8678DB012726}" presName="circle1" presStyleLbl="lnNode1" presStyleIdx="0" presStyleCnt="3"/>
      <dgm:spPr>
        <a:solidFill>
          <a:schemeClr val="accent2">
            <a:lumMod val="60000"/>
            <a:lumOff val="40000"/>
          </a:schemeClr>
        </a:solidFill>
      </dgm:spPr>
    </dgm:pt>
    <dgm:pt modelId="{AC53CC62-95E8-45A9-B3B6-BC49C25C948F}" type="pres">
      <dgm:prSet presAssocID="{E035B2D3-B1CE-4994-9FAA-8678DB012726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BF9083-C743-4C72-8FAA-2780AF473FCD}" type="pres">
      <dgm:prSet presAssocID="{E035B2D3-B1CE-4994-9FAA-8678DB012726}" presName="line1" presStyleLbl="callout" presStyleIdx="0" presStyleCnt="6"/>
      <dgm:spPr>
        <a:ln>
          <a:solidFill>
            <a:schemeClr val="tx2">
              <a:lumMod val="75000"/>
            </a:schemeClr>
          </a:solidFill>
        </a:ln>
      </dgm:spPr>
    </dgm:pt>
    <dgm:pt modelId="{764599A7-E33C-40A0-8CAA-ABDE7EFF2C91}" type="pres">
      <dgm:prSet presAssocID="{E035B2D3-B1CE-4994-9FAA-8678DB012726}" presName="d1" presStyleLbl="callout" presStyleIdx="1" presStyleCnt="6" custLinFactNeighborX="-627" custLinFactNeighborY="-1034"/>
      <dgm:spPr>
        <a:ln>
          <a:solidFill>
            <a:schemeClr val="tx2">
              <a:lumMod val="75000"/>
            </a:schemeClr>
          </a:solidFill>
        </a:ln>
      </dgm:spPr>
    </dgm:pt>
    <dgm:pt modelId="{CC7F846F-E26A-47A9-BE91-5C2A9207D75C}" type="pres">
      <dgm:prSet presAssocID="{10CE9A8F-1DC8-4BF8-A23E-FDA5161E8DDA}" presName="circle2" presStyleLbl="lnNode1" presStyleIdx="1" presStyleCnt="3"/>
      <dgm:spPr/>
    </dgm:pt>
    <dgm:pt modelId="{42B8F6CA-CAFC-426B-86AC-AC01560F0A00}" type="pres">
      <dgm:prSet presAssocID="{10CE9A8F-1DC8-4BF8-A23E-FDA5161E8DDA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AB2FD-DA3C-4F45-9522-9ABAF6904B86}" type="pres">
      <dgm:prSet presAssocID="{10CE9A8F-1DC8-4BF8-A23E-FDA5161E8DDA}" presName="line2" presStyleLbl="callout" presStyleIdx="2" presStyleCnt="6"/>
      <dgm:spPr>
        <a:ln>
          <a:solidFill>
            <a:schemeClr val="accent2">
              <a:lumMod val="50000"/>
            </a:schemeClr>
          </a:solidFill>
        </a:ln>
      </dgm:spPr>
    </dgm:pt>
    <dgm:pt modelId="{19AE95F2-AD67-4C67-AE45-E2EB46427B2E}" type="pres">
      <dgm:prSet presAssocID="{10CE9A8F-1DC8-4BF8-A23E-FDA5161E8DDA}" presName="d2" presStyleLbl="callout" presStyleIdx="3" presStyleCnt="6"/>
      <dgm:spPr>
        <a:ln>
          <a:solidFill>
            <a:schemeClr val="accent2">
              <a:lumMod val="75000"/>
            </a:schemeClr>
          </a:solidFill>
        </a:ln>
      </dgm:spPr>
    </dgm:pt>
    <dgm:pt modelId="{852A7683-FF7C-4BCD-9F86-87A0565E173D}" type="pres">
      <dgm:prSet presAssocID="{60E679D1-20CA-426E-8830-9834BA8CEFEF}" presName="circle3" presStyleLbl="lnNode1" presStyleIdx="2" presStyleCnt="3"/>
      <dgm:spPr>
        <a:solidFill>
          <a:schemeClr val="accent3">
            <a:lumMod val="75000"/>
          </a:schemeClr>
        </a:solidFill>
      </dgm:spPr>
    </dgm:pt>
    <dgm:pt modelId="{975AEA8B-D936-4102-B444-613DCA15E97A}" type="pres">
      <dgm:prSet presAssocID="{60E679D1-20CA-426E-8830-9834BA8CEFEF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875143-33FE-4AD2-9E07-1A2DCB31EFFC}" type="pres">
      <dgm:prSet presAssocID="{60E679D1-20CA-426E-8830-9834BA8CEFEF}" presName="line3" presStyleLbl="callout" presStyleIdx="4" presStyleCnt="6"/>
      <dgm:spPr>
        <a:ln>
          <a:solidFill>
            <a:schemeClr val="accent4">
              <a:lumMod val="50000"/>
            </a:schemeClr>
          </a:solidFill>
        </a:ln>
      </dgm:spPr>
    </dgm:pt>
    <dgm:pt modelId="{ADC5EE92-DDB0-4C66-A0FE-6FC3691E366C}" type="pres">
      <dgm:prSet presAssocID="{60E679D1-20CA-426E-8830-9834BA8CEFEF}" presName="d3" presStyleLbl="callout" presStyleIdx="5" presStyleCnt="6"/>
      <dgm:spPr>
        <a:ln>
          <a:solidFill>
            <a:srgbClr val="7030A0"/>
          </a:solidFill>
        </a:ln>
      </dgm:spPr>
    </dgm:pt>
  </dgm:ptLst>
  <dgm:cxnLst>
    <dgm:cxn modelId="{64AB07E9-E7B7-4CB4-AB10-97149CD668F6}" type="presOf" srcId="{E035B2D3-B1CE-4994-9FAA-8678DB012726}" destId="{AC53CC62-95E8-45A9-B3B6-BC49C25C948F}" srcOrd="0" destOrd="0" presId="urn:microsoft.com/office/officeart/2005/8/layout/target1"/>
    <dgm:cxn modelId="{FBFD09F3-4927-42D8-9DED-0CBBCEC02264}" srcId="{1E51FC25-135A-4F7F-B97B-4724FC353846}" destId="{10CE9A8F-1DC8-4BF8-A23E-FDA5161E8DDA}" srcOrd="1" destOrd="0" parTransId="{7B428E8D-B0B7-4609-B646-21662B33DE22}" sibTransId="{88BA997B-42C5-4811-AFA1-2B6FA8281030}"/>
    <dgm:cxn modelId="{D098C69F-6751-4F3E-80DC-9FD141801135}" type="presOf" srcId="{10CE9A8F-1DC8-4BF8-A23E-FDA5161E8DDA}" destId="{42B8F6CA-CAFC-426B-86AC-AC01560F0A00}" srcOrd="0" destOrd="0" presId="urn:microsoft.com/office/officeart/2005/8/layout/target1"/>
    <dgm:cxn modelId="{D279DA04-1D2A-48A0-BF77-F28BB791EA14}" srcId="{1E51FC25-135A-4F7F-B97B-4724FC353846}" destId="{E035B2D3-B1CE-4994-9FAA-8678DB012726}" srcOrd="0" destOrd="0" parTransId="{09B89AE2-E885-40C7-A5B8-B0AD3156E239}" sibTransId="{1D0DDDE7-3E1A-4035-9206-F7F8A1827C70}"/>
    <dgm:cxn modelId="{7D88C0B0-A62D-4870-91B8-3043ABE4A547}" srcId="{1E51FC25-135A-4F7F-B97B-4724FC353846}" destId="{60E679D1-20CA-426E-8830-9834BA8CEFEF}" srcOrd="2" destOrd="0" parTransId="{D6EB4F7A-8405-4CE3-BC35-A8E6DE2E891E}" sibTransId="{E61F5CA9-7937-42C5-9AA1-530E6817895B}"/>
    <dgm:cxn modelId="{C5B1734C-B187-47C8-B98F-F54705A9682B}" type="presOf" srcId="{1E51FC25-135A-4F7F-B97B-4724FC353846}" destId="{49E6C44A-0E63-4869-92B8-C265C0F0DC90}" srcOrd="0" destOrd="0" presId="urn:microsoft.com/office/officeart/2005/8/layout/target1"/>
    <dgm:cxn modelId="{F8F5AF19-D85B-4EF5-A002-F1255E7C8092}" type="presOf" srcId="{60E679D1-20CA-426E-8830-9834BA8CEFEF}" destId="{975AEA8B-D936-4102-B444-613DCA15E97A}" srcOrd="0" destOrd="0" presId="urn:microsoft.com/office/officeart/2005/8/layout/target1"/>
    <dgm:cxn modelId="{87D5E622-7A51-4A64-B8C5-838096571F91}" type="presParOf" srcId="{49E6C44A-0E63-4869-92B8-C265C0F0DC90}" destId="{3368F67C-F71C-4CA8-B390-AB5C6CB2B531}" srcOrd="0" destOrd="0" presId="urn:microsoft.com/office/officeart/2005/8/layout/target1"/>
    <dgm:cxn modelId="{D287D866-F626-4DF8-9D03-D9D901047012}" type="presParOf" srcId="{49E6C44A-0E63-4869-92B8-C265C0F0DC90}" destId="{AC53CC62-95E8-45A9-B3B6-BC49C25C948F}" srcOrd="1" destOrd="0" presId="urn:microsoft.com/office/officeart/2005/8/layout/target1"/>
    <dgm:cxn modelId="{F7975E38-9DD2-44FC-90C9-833CDA7227E5}" type="presParOf" srcId="{49E6C44A-0E63-4869-92B8-C265C0F0DC90}" destId="{B4BF9083-C743-4C72-8FAA-2780AF473FCD}" srcOrd="2" destOrd="0" presId="urn:microsoft.com/office/officeart/2005/8/layout/target1"/>
    <dgm:cxn modelId="{89884946-3800-44E8-A78D-997448B322C2}" type="presParOf" srcId="{49E6C44A-0E63-4869-92B8-C265C0F0DC90}" destId="{764599A7-E33C-40A0-8CAA-ABDE7EFF2C91}" srcOrd="3" destOrd="0" presId="urn:microsoft.com/office/officeart/2005/8/layout/target1"/>
    <dgm:cxn modelId="{1C1E6628-941D-41ED-A41B-7A498CE20070}" type="presParOf" srcId="{49E6C44A-0E63-4869-92B8-C265C0F0DC90}" destId="{CC7F846F-E26A-47A9-BE91-5C2A9207D75C}" srcOrd="4" destOrd="0" presId="urn:microsoft.com/office/officeart/2005/8/layout/target1"/>
    <dgm:cxn modelId="{0553CD4B-7FB6-4362-83C7-9DD2B8F61FB9}" type="presParOf" srcId="{49E6C44A-0E63-4869-92B8-C265C0F0DC90}" destId="{42B8F6CA-CAFC-426B-86AC-AC01560F0A00}" srcOrd="5" destOrd="0" presId="urn:microsoft.com/office/officeart/2005/8/layout/target1"/>
    <dgm:cxn modelId="{45150B8C-D80B-4466-99F7-5F0D8FC7E295}" type="presParOf" srcId="{49E6C44A-0E63-4869-92B8-C265C0F0DC90}" destId="{E64AB2FD-DA3C-4F45-9522-9ABAF6904B86}" srcOrd="6" destOrd="0" presId="urn:microsoft.com/office/officeart/2005/8/layout/target1"/>
    <dgm:cxn modelId="{F1D7B3DC-B957-4C2D-AE15-83244B1E9D4E}" type="presParOf" srcId="{49E6C44A-0E63-4869-92B8-C265C0F0DC90}" destId="{19AE95F2-AD67-4C67-AE45-E2EB46427B2E}" srcOrd="7" destOrd="0" presId="urn:microsoft.com/office/officeart/2005/8/layout/target1"/>
    <dgm:cxn modelId="{697A454C-83A5-4971-A154-A7E71295D734}" type="presParOf" srcId="{49E6C44A-0E63-4869-92B8-C265C0F0DC90}" destId="{852A7683-FF7C-4BCD-9F86-87A0565E173D}" srcOrd="8" destOrd="0" presId="urn:microsoft.com/office/officeart/2005/8/layout/target1"/>
    <dgm:cxn modelId="{166218A4-E27B-4F8D-92F7-63FACB6FD32C}" type="presParOf" srcId="{49E6C44A-0E63-4869-92B8-C265C0F0DC90}" destId="{975AEA8B-D936-4102-B444-613DCA15E97A}" srcOrd="9" destOrd="0" presId="urn:microsoft.com/office/officeart/2005/8/layout/target1"/>
    <dgm:cxn modelId="{EBDD23DC-AA94-4107-84FC-64054865B68C}" type="presParOf" srcId="{49E6C44A-0E63-4869-92B8-C265C0F0DC90}" destId="{8C875143-33FE-4AD2-9E07-1A2DCB31EFFC}" srcOrd="10" destOrd="0" presId="urn:microsoft.com/office/officeart/2005/8/layout/target1"/>
    <dgm:cxn modelId="{73C40E76-8AF6-41D2-9323-4AA3694C7317}" type="presParOf" srcId="{49E6C44A-0E63-4869-92B8-C265C0F0DC90}" destId="{ADC5EE92-DDB0-4C66-A0FE-6FC3691E366C}" srcOrd="11" destOrd="0" presId="urn:microsoft.com/office/officeart/2005/8/layout/target1"/>
  </dgm:cxnLst>
  <dgm:bg>
    <a:solidFill>
      <a:srgbClr val="0070C0"/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المرحلة الأولى: إذابة الجليد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المرحلة الثانية: التغيير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المرحلة الثالثة: إعادة التجميد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إيجاد الشعور بالحاجة إلى التغيير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الأفراد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تعزيز النتائج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186C1FE-7A07-4D2D-8836-EBA0C66D19CD}">
      <dgm:prSet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4500" dirty="0">
            <a:solidFill>
              <a:schemeClr val="tx1"/>
            </a:solidFill>
          </a:endParaRPr>
        </a:p>
      </dgm:t>
    </dgm:pt>
    <dgm:pt modelId="{EFDF5BC3-561A-4AC1-BEA8-FA3670ED2859}" type="parTrans" cxnId="{AC7D808F-1C00-4483-B845-BAF1EBF955BD}">
      <dgm:prSet/>
      <dgm:spPr/>
    </dgm:pt>
    <dgm:pt modelId="{005A1E97-A4CD-41D7-B18B-9F29BCA54F38}" type="sibTrans" cxnId="{AC7D808F-1C00-4483-B845-BAF1EBF955BD}">
      <dgm:prSet/>
      <dgm:spPr/>
    </dgm:pt>
    <dgm:pt modelId="{05056B88-6DE7-49ED-AFDA-459C68AEF62B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endParaRPr lang="fr-FR" sz="2800" b="1" dirty="0">
            <a:solidFill>
              <a:schemeClr val="tx1"/>
            </a:solidFill>
          </a:endParaRPr>
        </a:p>
      </dgm:t>
    </dgm:pt>
    <dgm:pt modelId="{0FD44669-3925-41A5-B44E-4C9616F2BC6A}" type="parTrans" cxnId="{69E7A6C2-343B-46B7-84D9-77C0A9C7219D}">
      <dgm:prSet/>
      <dgm:spPr/>
    </dgm:pt>
    <dgm:pt modelId="{F4665701-FA9E-4DD6-A18F-3655FE4C3967}" type="sibTrans" cxnId="{69E7A6C2-343B-46B7-84D9-77C0A9C7219D}">
      <dgm:prSet/>
      <dgm:spPr/>
    </dgm:pt>
    <dgm:pt modelId="{ECD4F1CA-29F8-4475-80A0-CA888B40967E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تقليص مقاومة التغيير</a:t>
          </a:r>
          <a:endParaRPr lang="fr-FR" sz="2800" b="1" dirty="0">
            <a:solidFill>
              <a:schemeClr val="tx1"/>
            </a:solidFill>
          </a:endParaRPr>
        </a:p>
      </dgm:t>
    </dgm:pt>
    <dgm:pt modelId="{0C5BFC66-C64A-40CC-9D27-E41063423760}" type="parTrans" cxnId="{D351A704-7058-47BD-865E-2F85850D54FE}">
      <dgm:prSet/>
      <dgm:spPr/>
    </dgm:pt>
    <dgm:pt modelId="{BE01E1BD-13A3-4B17-A12A-130C20752EAA}" type="sibTrans" cxnId="{D351A704-7058-47BD-865E-2F85850D54FE}">
      <dgm:prSet/>
      <dgm:spPr/>
    </dgm:pt>
    <dgm:pt modelId="{F36C6991-A9FE-411B-96DF-96C0A81AF4A4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المهام</a:t>
          </a:r>
          <a:endParaRPr lang="fr-FR" b="1" dirty="0">
            <a:solidFill>
              <a:schemeClr val="tx1"/>
            </a:solidFill>
          </a:endParaRPr>
        </a:p>
      </dgm:t>
    </dgm:pt>
    <dgm:pt modelId="{EFADF3C3-F41A-4DED-86E7-10FFB1BE0972}" type="parTrans" cxnId="{C9845C91-B96B-4817-9DA7-1D30705E6865}">
      <dgm:prSet/>
      <dgm:spPr/>
    </dgm:pt>
    <dgm:pt modelId="{A4A221BF-5341-4247-B99B-E71E5EEAFA2F}" type="sibTrans" cxnId="{C9845C91-B96B-4817-9DA7-1D30705E6865}">
      <dgm:prSet/>
      <dgm:spPr/>
    </dgm:pt>
    <dgm:pt modelId="{83714CEA-B34B-403F-81A2-7F9DF8180C03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الهيكل التنظيمي</a:t>
          </a:r>
          <a:endParaRPr lang="fr-FR" b="1" dirty="0">
            <a:solidFill>
              <a:schemeClr val="tx1"/>
            </a:solidFill>
          </a:endParaRPr>
        </a:p>
      </dgm:t>
    </dgm:pt>
    <dgm:pt modelId="{08DE2027-4023-4758-8E55-CFA67833E98F}" type="parTrans" cxnId="{8B86A27D-70EC-420D-8E60-A879C72DFDDA}">
      <dgm:prSet/>
      <dgm:spPr/>
    </dgm:pt>
    <dgm:pt modelId="{57F51508-E528-4D07-96EB-0AB1F871C610}" type="sibTrans" cxnId="{8B86A27D-70EC-420D-8E60-A879C72DFDDA}">
      <dgm:prSet/>
      <dgm:spPr/>
    </dgm:pt>
    <dgm:pt modelId="{48FAA777-407F-4996-B2E5-8947FD6ABE90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b="1" dirty="0" smtClean="0">
              <a:solidFill>
                <a:schemeClr val="tx1"/>
              </a:solidFill>
            </a:rPr>
            <a:t>تغيير التقنيات</a:t>
          </a:r>
          <a:endParaRPr lang="fr-FR" b="1" dirty="0">
            <a:solidFill>
              <a:schemeClr val="tx1"/>
            </a:solidFill>
          </a:endParaRPr>
        </a:p>
      </dgm:t>
    </dgm:pt>
    <dgm:pt modelId="{B71218E4-C0C5-4B1A-9EDF-5636CB13031A}" type="parTrans" cxnId="{91AD60D6-DF73-4903-A718-87B23191F1BB}">
      <dgm:prSet/>
      <dgm:spPr/>
    </dgm:pt>
    <dgm:pt modelId="{DA0A2286-443F-4672-B3A2-92D456E173F5}" type="sibTrans" cxnId="{91AD60D6-DF73-4903-A718-87B23191F1BB}">
      <dgm:prSet/>
      <dgm:spPr/>
    </dgm:pt>
    <dgm:pt modelId="{2534406D-AD20-4064-ADB1-0F4533C068A4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تقييم النتائج</a:t>
          </a:r>
          <a:endParaRPr lang="fr-FR" sz="2800" b="1" dirty="0">
            <a:solidFill>
              <a:schemeClr val="tx1"/>
            </a:solidFill>
          </a:endParaRPr>
        </a:p>
      </dgm:t>
    </dgm:pt>
    <dgm:pt modelId="{6084C01D-9775-4EA3-A7F6-6B7B010B3162}" type="parTrans" cxnId="{77095FCD-290F-4C9D-B80C-7831FDAADEE3}">
      <dgm:prSet/>
      <dgm:spPr/>
    </dgm:pt>
    <dgm:pt modelId="{1447BC35-9A39-4CBF-8D0F-D994E4E18E3E}" type="sibTrans" cxnId="{77095FCD-290F-4C9D-B80C-7831FDAADEE3}">
      <dgm:prSet/>
      <dgm:spPr/>
    </dgm:pt>
    <dgm:pt modelId="{8F154992-660D-4D5D-B5D2-1FB366451DF3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2800" b="1" dirty="0" smtClean="0">
              <a:solidFill>
                <a:schemeClr val="tx1"/>
              </a:solidFill>
            </a:rPr>
            <a:t>إجراء تعديلات بناءة</a:t>
          </a:r>
          <a:endParaRPr lang="fr-FR" sz="2800" b="1" dirty="0">
            <a:solidFill>
              <a:schemeClr val="tx1"/>
            </a:solidFill>
          </a:endParaRPr>
        </a:p>
      </dgm:t>
    </dgm:pt>
    <dgm:pt modelId="{440DB4EA-7BA4-4013-B129-D49B208E145E}" type="parTrans" cxnId="{E7AF7BAC-9542-47E6-B509-F83BC288C446}">
      <dgm:prSet/>
      <dgm:spPr/>
    </dgm:pt>
    <dgm:pt modelId="{3850F82F-14A6-4845-AEBE-4C31F01B1289}" type="sibTrans" cxnId="{E7AF7BAC-9542-47E6-B509-F83BC288C446}">
      <dgm:prSet/>
      <dgm:spPr/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957355A-00C8-462B-867B-6C6B40B6369E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26DE2573-4034-4B47-A6A0-121A8400DF48}" type="presOf" srcId="{05056B88-6DE7-49ED-AFDA-459C68AEF62B}" destId="{92A86431-68EB-4DDD-926D-6CECE8CE5E14}" srcOrd="0" destOrd="2" presId="urn:microsoft.com/office/officeart/2005/8/layout/hList1"/>
    <dgm:cxn modelId="{E7AF7BAC-9542-47E6-B509-F83BC288C446}" srcId="{68071BB9-12BA-4975-BF48-75CCFAF4CE80}" destId="{8F154992-660D-4D5D-B5D2-1FB366451DF3}" srcOrd="2" destOrd="0" parTransId="{440DB4EA-7BA4-4013-B129-D49B208E145E}" sibTransId="{3850F82F-14A6-4845-AEBE-4C31F01B1289}"/>
    <dgm:cxn modelId="{91AD60D6-DF73-4903-A718-87B23191F1BB}" srcId="{6BE9BB7E-D5A6-4071-9866-B64B603FA94F}" destId="{48FAA777-407F-4996-B2E5-8947FD6ABE90}" srcOrd="3" destOrd="0" parTransId="{B71218E4-C0C5-4B1A-9EDF-5636CB13031A}" sibTransId="{DA0A2286-443F-4672-B3A2-92D456E173F5}"/>
    <dgm:cxn modelId="{C8A46D18-E274-496E-B887-53ABD1DD44D9}" type="presOf" srcId="{6BE9BB7E-D5A6-4071-9866-B64B603FA94F}" destId="{F092C1B9-5F75-48E5-B8EA-55D3AB5B7958}" srcOrd="0" destOrd="0" presId="urn:microsoft.com/office/officeart/2005/8/layout/hList1"/>
    <dgm:cxn modelId="{F7E54A0A-B8D7-474C-B36C-25A3A8BDB0B4}" type="presOf" srcId="{D13C0C02-53FF-4F6F-82EA-9DEC839EAB06}" destId="{720E0189-AB8F-4B88-A249-FFEC80E01302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540DD789-9DA8-481B-845D-E7ABF46E31B4}" type="presOf" srcId="{54EEFB56-4864-409F-B086-D43F41A0A338}" destId="{8F805E36-3355-409F-9EDA-DFF4286CC605}" srcOrd="0" destOrd="0" presId="urn:microsoft.com/office/officeart/2005/8/layout/hList1"/>
    <dgm:cxn modelId="{C9845C91-B96B-4817-9DA7-1D30705E6865}" srcId="{6BE9BB7E-D5A6-4071-9866-B64B603FA94F}" destId="{F36C6991-A9FE-411B-96DF-96C0A81AF4A4}" srcOrd="1" destOrd="0" parTransId="{EFADF3C3-F41A-4DED-86E7-10FFB1BE0972}" sibTransId="{A4A221BF-5341-4247-B99B-E71E5EEAFA2F}"/>
    <dgm:cxn modelId="{91987B2D-106F-4330-B5BA-DEFC22293E95}" type="presOf" srcId="{68071BB9-12BA-4975-BF48-75CCFAF4CE80}" destId="{73B11C5D-A606-45E5-A9C6-43A03406DC5C}" srcOrd="0" destOrd="0" presId="urn:microsoft.com/office/officeart/2005/8/layout/hList1"/>
    <dgm:cxn modelId="{E1358E70-430C-45E6-AAB1-02908E6146B3}" type="presOf" srcId="{48FAA777-407F-4996-B2E5-8947FD6ABE90}" destId="{8F805E36-3355-409F-9EDA-DFF4286CC605}" srcOrd="0" destOrd="3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A53C50F-115F-4749-94AB-EA5A5064B0A7}" type="presOf" srcId="{ECD4F1CA-29F8-4475-80A0-CA888B40967E}" destId="{92A86431-68EB-4DDD-926D-6CECE8CE5E14}" srcOrd="0" destOrd="1" presId="urn:microsoft.com/office/officeart/2005/8/layout/hList1"/>
    <dgm:cxn modelId="{77095FCD-290F-4C9D-B80C-7831FDAADEE3}" srcId="{68071BB9-12BA-4975-BF48-75CCFAF4CE80}" destId="{2534406D-AD20-4064-ADB1-0F4533C068A4}" srcOrd="1" destOrd="0" parTransId="{6084C01D-9775-4EA3-A7F6-6B7B010B3162}" sibTransId="{1447BC35-9A39-4CBF-8D0F-D994E4E18E3E}"/>
    <dgm:cxn modelId="{69E7A6C2-343B-46B7-84D9-77C0A9C7219D}" srcId="{1BED1B73-3DA8-45AE-B63E-3577EE219CB0}" destId="{05056B88-6DE7-49ED-AFDA-459C68AEF62B}" srcOrd="2" destOrd="0" parTransId="{0FD44669-3925-41A5-B44E-4C9616F2BC6A}" sibTransId="{F4665701-FA9E-4DD6-A18F-3655FE4C3967}"/>
    <dgm:cxn modelId="{8B86A27D-70EC-420D-8E60-A879C72DFDDA}" srcId="{6BE9BB7E-D5A6-4071-9866-B64B603FA94F}" destId="{83714CEA-B34B-403F-81A2-7F9DF8180C03}" srcOrd="2" destOrd="0" parTransId="{08DE2027-4023-4758-8E55-CFA67833E98F}" sibTransId="{57F51508-E528-4D07-96EB-0AB1F871C610}"/>
    <dgm:cxn modelId="{B556F284-4DB1-4507-8D9F-06E22045E68A}" type="presOf" srcId="{275B34C2-4AE9-4A86-B658-BCD97209A207}" destId="{910B3EA5-6BE9-4F71-A27D-1518FD29E5A9}" srcOrd="0" destOrd="0" presId="urn:microsoft.com/office/officeart/2005/8/layout/hList1"/>
    <dgm:cxn modelId="{AC7D808F-1C00-4483-B845-BAF1EBF955BD}" srcId="{1BED1B73-3DA8-45AE-B63E-3577EE219CB0}" destId="{8186C1FE-7A07-4D2D-8836-EBA0C66D19CD}" srcOrd="3" destOrd="0" parTransId="{EFDF5BC3-561A-4AC1-BEA8-FA3670ED2859}" sibTransId="{005A1E97-A4CD-41D7-B18B-9F29BCA54F38}"/>
    <dgm:cxn modelId="{2F9351FA-A9ED-4419-9083-1B553E5DC27A}" type="presOf" srcId="{83714CEA-B34B-403F-81A2-7F9DF8180C03}" destId="{8F805E36-3355-409F-9EDA-DFF4286CC605}" srcOrd="0" destOrd="2" presId="urn:microsoft.com/office/officeart/2005/8/layout/hList1"/>
    <dgm:cxn modelId="{D351A704-7058-47BD-865E-2F85850D54FE}" srcId="{1BED1B73-3DA8-45AE-B63E-3577EE219CB0}" destId="{ECD4F1CA-29F8-4475-80A0-CA888B40967E}" srcOrd="1" destOrd="0" parTransId="{0C5BFC66-C64A-40CC-9D27-E41063423760}" sibTransId="{BE01E1BD-13A3-4B17-A12A-130C20752EAA}"/>
    <dgm:cxn modelId="{0190B790-982F-4C91-A99D-CC85914AC74C}" type="presOf" srcId="{8F154992-660D-4D5D-B5D2-1FB366451DF3}" destId="{910B3EA5-6BE9-4F71-A27D-1518FD29E5A9}" srcOrd="0" destOrd="2" presId="urn:microsoft.com/office/officeart/2005/8/layout/hList1"/>
    <dgm:cxn modelId="{0208705B-838D-4515-8FC5-B60735DC950F}" type="presOf" srcId="{8186C1FE-7A07-4D2D-8836-EBA0C66D19CD}" destId="{92A86431-68EB-4DDD-926D-6CECE8CE5E14}" srcOrd="0" destOrd="3" presId="urn:microsoft.com/office/officeart/2005/8/layout/hList1"/>
    <dgm:cxn modelId="{DA1E3D6F-6162-4B92-BBA6-070A26D96010}" type="presOf" srcId="{F36C6991-A9FE-411B-96DF-96C0A81AF4A4}" destId="{8F805E36-3355-409F-9EDA-DFF4286CC605}" srcOrd="0" destOrd="1" presId="urn:microsoft.com/office/officeart/2005/8/layout/hList1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8AFDEB95-9992-4C85-B52A-AB5DFAFA822D}" type="presOf" srcId="{2534406D-AD20-4064-ADB1-0F4533C068A4}" destId="{910B3EA5-6BE9-4F71-A27D-1518FD29E5A9}" srcOrd="0" destOrd="1" presId="urn:microsoft.com/office/officeart/2005/8/layout/hList1"/>
    <dgm:cxn modelId="{5F8A79ED-5B0C-4661-8C69-0E0BB5C2798D}" type="presOf" srcId="{1BED1B73-3DA8-45AE-B63E-3577EE219CB0}" destId="{E19B8C85-A487-44AA-8D9F-C2FAA77AAD4F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35380827-4B1B-49F8-AD28-38012BAD9B14}" type="presParOf" srcId="{720E0189-AB8F-4B88-A249-FFEC80E01302}" destId="{8452DF00-0831-49E3-92F2-6C338DB862CC}" srcOrd="0" destOrd="0" presId="urn:microsoft.com/office/officeart/2005/8/layout/hList1"/>
    <dgm:cxn modelId="{C736A5DA-7DD5-4B69-ABBC-76241CBAD755}" type="presParOf" srcId="{8452DF00-0831-49E3-92F2-6C338DB862CC}" destId="{73B11C5D-A606-45E5-A9C6-43A03406DC5C}" srcOrd="0" destOrd="0" presId="urn:microsoft.com/office/officeart/2005/8/layout/hList1"/>
    <dgm:cxn modelId="{7177E376-B12D-4B06-A445-7F71F7553D3D}" type="presParOf" srcId="{8452DF00-0831-49E3-92F2-6C338DB862CC}" destId="{910B3EA5-6BE9-4F71-A27D-1518FD29E5A9}" srcOrd="1" destOrd="0" presId="urn:microsoft.com/office/officeart/2005/8/layout/hList1"/>
    <dgm:cxn modelId="{73E54066-BD91-4A67-B7D2-80F77B0882A7}" type="presParOf" srcId="{720E0189-AB8F-4B88-A249-FFEC80E01302}" destId="{8F326EE7-EC14-4341-82AC-60A74581FAE3}" srcOrd="1" destOrd="0" presId="urn:microsoft.com/office/officeart/2005/8/layout/hList1"/>
    <dgm:cxn modelId="{8D981A6B-9DF5-48D4-AC35-227ABA1AA8AA}" type="presParOf" srcId="{720E0189-AB8F-4B88-A249-FFEC80E01302}" destId="{30E3C499-D215-4EAE-95C3-1C7ED8B3065B}" srcOrd="2" destOrd="0" presId="urn:microsoft.com/office/officeart/2005/8/layout/hList1"/>
    <dgm:cxn modelId="{938DE5B2-53C2-4AFF-A721-BE8407D5E8E3}" type="presParOf" srcId="{30E3C499-D215-4EAE-95C3-1C7ED8B3065B}" destId="{F092C1B9-5F75-48E5-B8EA-55D3AB5B7958}" srcOrd="0" destOrd="0" presId="urn:microsoft.com/office/officeart/2005/8/layout/hList1"/>
    <dgm:cxn modelId="{CEE35AFE-ADF8-4C8F-9481-3F3373F68115}" type="presParOf" srcId="{30E3C499-D215-4EAE-95C3-1C7ED8B3065B}" destId="{8F805E36-3355-409F-9EDA-DFF4286CC605}" srcOrd="1" destOrd="0" presId="urn:microsoft.com/office/officeart/2005/8/layout/hList1"/>
    <dgm:cxn modelId="{AD92DB55-0607-443C-85C2-F85DFB46439B}" type="presParOf" srcId="{720E0189-AB8F-4B88-A249-FFEC80E01302}" destId="{608A65A3-E750-49E6-83AB-6D0D48195DFE}" srcOrd="3" destOrd="0" presId="urn:microsoft.com/office/officeart/2005/8/layout/hList1"/>
    <dgm:cxn modelId="{60E48D09-2271-4740-8AD1-CF000516FCE3}" type="presParOf" srcId="{720E0189-AB8F-4B88-A249-FFEC80E01302}" destId="{A361F3A8-41F9-42F6-903A-178A46AE0CC6}" srcOrd="4" destOrd="0" presId="urn:microsoft.com/office/officeart/2005/8/layout/hList1"/>
    <dgm:cxn modelId="{C46C52E7-EDE5-4A99-ACDB-1C64036088DC}" type="presParOf" srcId="{A361F3A8-41F9-42F6-903A-178A46AE0CC6}" destId="{E19B8C85-A487-44AA-8D9F-C2FAA77AAD4F}" srcOrd="0" destOrd="0" presId="urn:microsoft.com/office/officeart/2005/8/layout/hList1"/>
    <dgm:cxn modelId="{95811BCC-3E76-4F5B-8EC2-8AFD0254D682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22/03/2022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الثالثة والرابعة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المرحلة الثانية: التغيير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DZ" dirty="0" smtClean="0"/>
              <a:t>التركيز على ضرورة تعلم الفرد أفكار وأساليب ومهارات عمل جديدة، بحيث يتوفر لدى الأفراد البدائل الجديدة لأداء الأعمال</a:t>
            </a:r>
          </a:p>
          <a:p>
            <a:pPr lvl="0" algn="r" rtl="1"/>
            <a:r>
              <a:rPr lang="ar-DZ" dirty="0" smtClean="0"/>
              <a:t>إجراء تعديل وتغيير في الواجبات والمهام، وكذلك في التقنيات والهياكل التنظيمية الموجودة حاليا</a:t>
            </a:r>
          </a:p>
          <a:p>
            <a:pPr lvl="0" algn="r" rtl="1"/>
            <a:r>
              <a:rPr lang="ar-DZ" dirty="0" smtClean="0"/>
              <a:t>يتم إعادة النظر في الصلاحيات الممنوحة للمستويات الإدارية المختلفة </a:t>
            </a:r>
          </a:p>
          <a:p>
            <a:pPr lvl="0" algn="r" rtl="1"/>
            <a:r>
              <a:rPr lang="ar-DZ" dirty="0" smtClean="0"/>
              <a:t>تغييرات في المعدات أو الأساليب المستخدمة في الإنتاج</a:t>
            </a:r>
          </a:p>
          <a:p>
            <a:pPr lvl="0" algn="r" rtl="1"/>
            <a:r>
              <a:rPr lang="ar-DZ" dirty="0" smtClean="0"/>
              <a:t>إعادة النظر في نمط اتخاذ القرارات وأنماط الاتصالات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المرحلة الثالثة: إعادة التجميد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DZ" dirty="0" smtClean="0"/>
              <a:t>تجميد ما توصل إليه، أو يمكن القول أن هذه المرحلة تهتم بصيانة وحماية التغيير الذي تم التوصل إليه</a:t>
            </a:r>
          </a:p>
          <a:p>
            <a:pPr lvl="0" algn="r" rtl="1"/>
            <a:r>
              <a:rPr lang="ar-DZ" dirty="0" smtClean="0"/>
              <a:t>التأكد من أن ما تم إكسابه للعاملين من مهارات وأفكار واتجاهات جديدة في مرحلة التغيير يتم دمجه في الممارسات الفعلية</a:t>
            </a:r>
          </a:p>
          <a:p>
            <a:pPr lvl="0" algn="r" rtl="1"/>
            <a:r>
              <a:rPr lang="ar-DZ" dirty="0" smtClean="0"/>
              <a:t>مساعدة الأفراد من العمل على دمج الاتجاهات والأفكار وأنماط السلوك التي تم تعلمها في أساليب وطرق عملهم المعتادة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وذلك من خلال: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المتابعة المستمرة لنتائج تطبيق التغيير التنظيمي، ومقارنة النتائج الفعلية بالنتائج المخططة والمطلوبة، ومناقشة الانحرافات المحتملة ومحاولة علاجها.</a:t>
            </a:r>
            <a:endParaRPr lang="fr-FR" dirty="0" smtClean="0"/>
          </a:p>
          <a:p>
            <a:pPr algn="r" rtl="1"/>
            <a:r>
              <a:rPr lang="ar-DZ" dirty="0" smtClean="0"/>
              <a:t>توفير سبل اتصالات مفتوحة بين المشاركين في التغيير، مع توفير كافة المعلومات المرتبطة </a:t>
            </a:r>
            <a:r>
              <a:rPr lang="ar-DZ" dirty="0" err="1" smtClean="0"/>
              <a:t>به</a:t>
            </a:r>
            <a:r>
              <a:rPr lang="ar-DZ" dirty="0" smtClean="0"/>
              <a:t>.</a:t>
            </a:r>
          </a:p>
          <a:p>
            <a:pPr algn="r" rtl="1"/>
            <a:r>
              <a:rPr lang="ar-DZ" dirty="0" smtClean="0"/>
              <a:t>بناء أنظمة حوافز تشجع الأقسام والأفراد الناجحين والمساهمين في إنجاح عمليات التغيير</a:t>
            </a:r>
          </a:p>
          <a:p>
            <a:pPr algn="r" rtl="1"/>
            <a:r>
              <a:rPr lang="ar-DZ" dirty="0" smtClean="0"/>
              <a:t>إنشاء أنظمة تشجيع الاقتراحات الخاصة بالتطويرات والتغييرات الجديدة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عوامل نجاح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SA" dirty="0" smtClean="0"/>
              <a:t>دعم وتأييد القادة الإداريين لجهود التغيير مما يضمن له الاستمرارية وتحقيق النتائج.</a:t>
            </a:r>
            <a:endParaRPr lang="fr-FR" dirty="0" smtClean="0"/>
          </a:p>
          <a:p>
            <a:pPr lvl="0" algn="r" rtl="1"/>
            <a:r>
              <a:rPr lang="ar-SA" dirty="0" smtClean="0"/>
              <a:t>توافر المناخ العام الذي يقبل التغيير ولا يعارضه.</a:t>
            </a:r>
            <a:endParaRPr lang="fr-FR" dirty="0" smtClean="0"/>
          </a:p>
          <a:p>
            <a:pPr lvl="0" algn="r" rtl="1"/>
            <a:r>
              <a:rPr lang="ar-SA" dirty="0" smtClean="0"/>
              <a:t>وجود خبراء تغيير يمتلكون مهارات فكرية وإنسانية وفنية ترتبط بالتغيير، وقد يكون خبراء التغيير من داخل المنظمة أو من خارجها.</a:t>
            </a:r>
            <a:endParaRPr lang="fr-FR" dirty="0" smtClean="0"/>
          </a:p>
          <a:p>
            <a:pPr lvl="0" algn="r" rtl="1"/>
            <a:r>
              <a:rPr lang="ar-SA" dirty="0" smtClean="0"/>
              <a:t>عدم إغفال دور التنظيمات غير الرسمية لما لها من تأثير على سلوك الأفراد.</a:t>
            </a:r>
            <a:endParaRPr lang="fr-FR" dirty="0" smtClean="0"/>
          </a:p>
          <a:p>
            <a:pPr lvl="0" algn="r" rtl="1"/>
            <a:r>
              <a:rPr lang="ar-SA" dirty="0" err="1" smtClean="0"/>
              <a:t>اشراك</a:t>
            </a:r>
            <a:r>
              <a:rPr lang="ar-SA" dirty="0" smtClean="0"/>
              <a:t> الأفراد والجماعات الذين سيتأثرون بالتغيير في رسم أهدافه والتخطيط له وتنفيذه.</a:t>
            </a:r>
            <a:endParaRPr lang="fr-FR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عوامل نجاح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pPr lvl="0" algn="r" rtl="1" fontAlgn="base"/>
            <a:r>
              <a:rPr lang="ar-SA" dirty="0" smtClean="0"/>
              <a:t>شرح وتوضيح دوافع وأسباب التغيير للأفراد العاملين.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بيان الفوائد المادية والمعنوية التي ستترتب على عملية التغيير للأفراد العاملين 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معرفة مصادر التغيير وتشخيص المشاكل التنظيمية بأسلوب علمي.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تشخيص عوامل مقاومة التغيير ومراكزه.</a:t>
            </a:r>
            <a:endParaRPr lang="fr-FR" dirty="0" smtClean="0"/>
          </a:p>
          <a:p>
            <a:pPr lvl="0" algn="r" rtl="1" fontAlgn="base"/>
            <a:r>
              <a:rPr lang="ar-SA" dirty="0" smtClean="0"/>
              <a:t>توفر الموارد البشرية والمادية والفنية التي </a:t>
            </a:r>
            <a:r>
              <a:rPr lang="ar-SA" dirty="0" err="1" smtClean="0"/>
              <a:t>تهيء</a:t>
            </a:r>
            <a:r>
              <a:rPr lang="ar-SA" dirty="0" smtClean="0"/>
              <a:t> للتغيير وتساعد على تنفيذه.</a:t>
            </a:r>
            <a:endParaRPr lang="fr-FR" dirty="0" smtClean="0"/>
          </a:p>
          <a:p>
            <a:pPr lvl="0" algn="r" rtl="1"/>
            <a:r>
              <a:rPr lang="ar-SA" dirty="0" smtClean="0"/>
              <a:t>معرفة أهداف المنظمة وغاياتها وتوجهاتها الإستراتيجية</a:t>
            </a:r>
            <a:r>
              <a:rPr lang="fr-FR" dirty="0" smtClean="0"/>
              <a:t> .</a:t>
            </a:r>
          </a:p>
          <a:p>
            <a:pPr lvl="0" algn="r" rtl="1"/>
            <a:r>
              <a:rPr lang="ar-SA" dirty="0" smtClean="0"/>
              <a:t>حصر الرصيد المتوافر من موارد المنظمة ومدى استغلاله</a:t>
            </a:r>
            <a:r>
              <a:rPr lang="fr-FR" dirty="0" smtClean="0"/>
              <a:t> .</a:t>
            </a:r>
          </a:p>
          <a:p>
            <a:pPr algn="r" rtl="1"/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ar-DZ" b="1" dirty="0" smtClean="0"/>
              <a:t>عوامل نجاح التغيير التنظيمي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lvl="0" algn="r" rtl="1"/>
            <a:r>
              <a:rPr lang="ar-SA" dirty="0" smtClean="0"/>
              <a:t>معرفة عمليات المنظمة والأنشطة الجارية </a:t>
            </a:r>
            <a:r>
              <a:rPr lang="ar-SA" dirty="0" err="1" smtClean="0"/>
              <a:t>بها</a:t>
            </a:r>
            <a:r>
              <a:rPr lang="ar-SA" dirty="0" smtClean="0"/>
              <a:t> وكفاءة تلك العمليات</a:t>
            </a:r>
            <a:r>
              <a:rPr lang="fr-FR" dirty="0" smtClean="0"/>
              <a:t> .</a:t>
            </a:r>
          </a:p>
          <a:p>
            <a:pPr lvl="0" algn="r" rtl="1"/>
            <a:r>
              <a:rPr lang="ar-SA" dirty="0" smtClean="0"/>
              <a:t>معرفة الظروف والأوضاع الداخلية </a:t>
            </a:r>
            <a:r>
              <a:rPr lang="ar-SA" dirty="0" err="1" smtClean="0"/>
              <a:t>و</a:t>
            </a:r>
            <a:r>
              <a:rPr lang="ar-SA" dirty="0" smtClean="0"/>
              <a:t> الخارجية المحيطة بالمنظمة</a:t>
            </a:r>
            <a:r>
              <a:rPr lang="fr-FR" dirty="0" smtClean="0"/>
              <a:t> .</a:t>
            </a:r>
          </a:p>
          <a:p>
            <a:pPr lvl="0" algn="r" rtl="1"/>
            <a:r>
              <a:rPr lang="ar-SA" dirty="0" smtClean="0"/>
              <a:t>إلغاء اللوائح القديمة التي تتعارض مع التحديث المطلوب ، وإدخال قوانين ولوائح جديدة تتماشى مع خطة التغيير </a:t>
            </a:r>
            <a:endParaRPr lang="fr-FR" dirty="0" smtClean="0"/>
          </a:p>
          <a:p>
            <a:pPr lvl="0" algn="r" rtl="1"/>
            <a:r>
              <a:rPr lang="ar-SA" dirty="0" smtClean="0"/>
              <a:t>تطوير أساليب التدريب القديمة لتساعد الموظفين على إتقان أساليب العمل الجديدة</a:t>
            </a:r>
            <a:endParaRPr lang="fr-FR" dirty="0" smtClean="0"/>
          </a:p>
          <a:p>
            <a:pPr lvl="0" algn="r" rtl="1"/>
            <a:r>
              <a:rPr lang="ar-SA" dirty="0" smtClean="0"/>
              <a:t>توفير التدريب الذي يركز على السلوكيات الجديدة في العمل ، وربط المكافآت والترقيات لأولئك الذين يتغيرون ، ومعاقبة الذين لا يتغيرون سلوكياً بعدم منحهم ترقيات أو زيادات أو حوافز مالية</a:t>
            </a:r>
            <a:r>
              <a:rPr lang="fr-FR" dirty="0" smtClean="0"/>
              <a:t> .</a:t>
            </a:r>
          </a:p>
          <a:p>
            <a:pPr algn="r" rtl="1">
              <a:buNone/>
            </a:pPr>
            <a:endParaRPr lang="ar-DZ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معيقات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3148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معيقات مادية ومالية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معيقات تكنولوجية وتقنية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نقص الموارد اللازمة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نقص </a:t>
                      </a:r>
                      <a:r>
                        <a:rPr lang="ar-DZ" sz="2800" b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الامكانيات</a:t>
                      </a:r>
                      <a:r>
                        <a:rPr lang="ar-DZ" sz="28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المالية</a:t>
                      </a:r>
                      <a:endParaRPr lang="fr-FR" sz="28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ضعف</a:t>
                      </a:r>
                      <a:r>
                        <a:rPr lang="ar-DZ" sz="3200" b="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DZ" sz="3200" b="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الامكانيات</a:t>
                      </a:r>
                      <a:r>
                        <a:rPr lang="ar-DZ" sz="3200" b="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الفنية اللازمة للتغيير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عدم الاهتمام بتزويد المنظمة بالتقنيات الحديثة</a:t>
                      </a:r>
                      <a:endParaRPr lang="fr-FR" sz="32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معيقات التغيير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4831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معيقات تنظيمية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معيقات </a:t>
                      </a: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Simplified Arabic"/>
                        </a:rPr>
                        <a:t>بشرية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 fontAlgn="base">
                        <a:buFontTx/>
                        <a:buChar char="-"/>
                      </a:pP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جمود القواعد </a:t>
                      </a:r>
                      <a:r>
                        <a:rPr lang="ar-DZ" sz="3600" b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والاجراءات</a:t>
                      </a:r>
                      <a:endParaRPr lang="ar-DZ" sz="3600" b="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 fontAlgn="base">
                        <a:buFontTx/>
                        <a:buChar char="-"/>
                      </a:pP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سوء وسائل الاتصال</a:t>
                      </a:r>
                    </a:p>
                    <a:p>
                      <a:pPr algn="r" rtl="1" fontAlgn="base">
                        <a:buFontTx/>
                        <a:buChar char="-"/>
                      </a:pP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المركزية الشديدة</a:t>
                      </a:r>
                    </a:p>
                    <a:p>
                      <a:pPr algn="r" rtl="1" fontAlgn="base">
                        <a:buFontTx/>
                        <a:buChar char="-"/>
                      </a:pP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تقادم السياسات </a:t>
                      </a:r>
                      <a:r>
                        <a:rPr lang="ar-DZ" sz="3600" b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الادارية</a:t>
                      </a: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</a:t>
                      </a:r>
                    </a:p>
                    <a:p>
                      <a:pPr algn="r" rtl="1" fontAlgn="base">
                        <a:buFontTx/>
                        <a:buChar char="-"/>
                      </a:pPr>
                      <a:r>
                        <a:rPr lang="ar-DZ" sz="3600" b="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Simplified Arabic"/>
                        </a:rPr>
                        <a:t>الهيكلة العمودية</a:t>
                      </a:r>
                      <a:endParaRPr lang="fr-FR" sz="36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مقاومة </a:t>
                      </a:r>
                      <a:r>
                        <a:rPr lang="ar-DZ" sz="3200" b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الافراد</a:t>
                      </a:r>
                      <a:endParaRPr lang="ar-DZ" sz="3200" b="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الرضا عن الوضع الحالي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الخوف من المجهول أو فقدان مصالح مكتسبة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سوء فهم نتائج التغيير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ar-DZ" sz="3200" b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نقص</a:t>
                      </a:r>
                      <a:r>
                        <a:rPr lang="ar-DZ" sz="3200" b="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كفاءات ونوعية </a:t>
                      </a:r>
                      <a:r>
                        <a:rPr lang="ar-DZ" sz="3200" b="0" baseline="0" dirty="0" err="1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الافراد</a:t>
                      </a:r>
                      <a:r>
                        <a:rPr lang="ar-DZ" sz="3200" b="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اللازمين للتغيير</a:t>
                      </a:r>
                      <a:endParaRPr lang="fr-FR" sz="3200" b="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أسباب التغيير التنظيمي</a:t>
            </a:r>
          </a:p>
          <a:p>
            <a:pPr lvl="0" algn="r" rtl="1"/>
            <a:r>
              <a:rPr lang="ar-DZ" b="1" dirty="0" smtClean="0"/>
              <a:t>مراحل التغيير التنظيمي</a:t>
            </a:r>
          </a:p>
          <a:p>
            <a:pPr lvl="0" algn="r" rtl="1"/>
            <a:r>
              <a:rPr lang="ar-SA" b="1" dirty="0" smtClean="0"/>
              <a:t>عوامل نجاح التغيير التنظيمي</a:t>
            </a:r>
            <a:endParaRPr lang="ar-DZ" b="1" dirty="0" smtClean="0"/>
          </a:p>
          <a:p>
            <a:pPr lvl="0" algn="r" rtl="1"/>
            <a:r>
              <a:rPr lang="ar-SA" b="1" dirty="0" smtClean="0"/>
              <a:t>معيقات التغيير التنظيمي</a:t>
            </a:r>
            <a:endParaRPr lang="ar-DZ" b="1" dirty="0" smtClean="0"/>
          </a:p>
          <a:p>
            <a:pPr lvl="0"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التغيير التنظيمي الداخلية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التغيير التنظيمي الخارجية الخاصة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أسباب التغيير التنظيمي الخارجية العامة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ar-DZ" b="1" dirty="0" smtClean="0"/>
              <a:t>توازن المنظمة وفق </a:t>
            </a:r>
            <a:r>
              <a:rPr lang="ar-DZ" b="1" dirty="0" err="1" smtClean="0"/>
              <a:t>لوين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مراحل 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المرحلة الأولى: إذابة الجليد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dirty="0" smtClean="0"/>
              <a:t>التخلص من الاتجاهات والقيم والممارسات والسلوكيات التي يمارسها الأفراد داخل التنظيم في الوقت الحالي </a:t>
            </a:r>
            <a:endParaRPr lang="ar-DZ" dirty="0" smtClean="0"/>
          </a:p>
          <a:p>
            <a:pPr lvl="0" algn="r" rtl="1"/>
            <a:r>
              <a:rPr lang="ar-SA" dirty="0" smtClean="0"/>
              <a:t>تهيئة الأجواء الملائمة لخلق دوافع جديدة عند الأفراد لعمل شي ما </a:t>
            </a:r>
            <a:endParaRPr lang="ar-DZ" dirty="0" smtClean="0"/>
          </a:p>
          <a:p>
            <a:pPr lvl="0" algn="r" rtl="1"/>
            <a:r>
              <a:rPr lang="ar-SA" dirty="0" smtClean="0"/>
              <a:t>العمل على تقوية شعور الأشخاص بضرورة استبدال الأنماط السلوكية والقيم والاتجاهات القديمة </a:t>
            </a:r>
            <a:r>
              <a:rPr lang="ar-SA" dirty="0" smtClean="0"/>
              <a:t>بشيء </a:t>
            </a:r>
            <a:r>
              <a:rPr lang="ar-SA" dirty="0" smtClean="0"/>
              <a:t>جديد</a:t>
            </a:r>
            <a:endParaRPr lang="ar-DZ" dirty="0" smtClean="0"/>
          </a:p>
          <a:p>
            <a:pPr lvl="0" algn="r" rtl="1"/>
            <a:r>
              <a:rPr lang="ar-SA" dirty="0" smtClean="0"/>
              <a:t>إزالة أي مسببات مقاومة التغيير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الممارسات الممكنة لإذابة الجليد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DZ" dirty="0" smtClean="0"/>
              <a:t>منع أي مدعمات أو معززات لأنماط السلوك التي تمثل نوعا من المشاكل</a:t>
            </a:r>
          </a:p>
          <a:p>
            <a:pPr lvl="0" algn="r" rtl="1"/>
            <a:r>
              <a:rPr lang="ar-DZ" dirty="0" smtClean="0"/>
              <a:t>انتقاد التصرفات وأساليب العمل التي تؤدي إلى حدوث مشاكل</a:t>
            </a:r>
          </a:p>
          <a:p>
            <a:pPr lvl="0" algn="r" rtl="1"/>
            <a:r>
              <a:rPr lang="ar-DZ" dirty="0" smtClean="0"/>
              <a:t>إشعار العاملين بالأمان تجاه التغيرات التي قد تحدث مستقبلا</a:t>
            </a:r>
          </a:p>
          <a:p>
            <a:pPr lvl="0" algn="r" rtl="1"/>
            <a:r>
              <a:rPr lang="ar-DZ" dirty="0" smtClean="0"/>
              <a:t>نقل الفرد من القسم أو بيئة العمل التي تشجع أساليب العمل والتصرفات غير المرغوبة</a:t>
            </a:r>
          </a:p>
          <a:p>
            <a:pPr lvl="0" algn="r" rtl="1"/>
            <a:r>
              <a:rPr lang="ar-DZ" dirty="0" smtClean="0"/>
              <a:t>تغيير بعض الظروف المحيطة بالتصرفات السيئة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680</Words>
  <Application>Microsoft Office PowerPoint</Application>
  <PresentationFormat>Affichage à l'écran (4:3)</PresentationFormat>
  <Paragraphs>109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Thème Office</vt:lpstr>
      <vt:lpstr> مقياس إدارة التغيير </vt:lpstr>
      <vt:lpstr>عناصر المحاضرة</vt:lpstr>
      <vt:lpstr> أسباب التغيير التنظيمي الداخلية </vt:lpstr>
      <vt:lpstr> أسباب التغيير التنظيمي الخارجية الخاصة </vt:lpstr>
      <vt:lpstr> أسباب التغيير التنظيمي الخارجية العامة </vt:lpstr>
      <vt:lpstr>توازن المنظمة وفق لوين</vt:lpstr>
      <vt:lpstr>مراحل التغيير التنظيمي</vt:lpstr>
      <vt:lpstr>المرحلة الأولى: إذابة الجليد</vt:lpstr>
      <vt:lpstr>الممارسات الممكنة لإذابة الجليد</vt:lpstr>
      <vt:lpstr>المرحلة الثانية: التغيير</vt:lpstr>
      <vt:lpstr>المرحلة الثالثة: إعادة التجميد </vt:lpstr>
      <vt:lpstr>وذلك من خلال:</vt:lpstr>
      <vt:lpstr>عوامل نجاح التغيير التنظيمي</vt:lpstr>
      <vt:lpstr>عوامل نجاح التغيير التنظيمي</vt:lpstr>
      <vt:lpstr>عوامل نجاح التغيير التنظيمي</vt:lpstr>
      <vt:lpstr>معيقات التغيير التنظيمي</vt:lpstr>
      <vt:lpstr>معيقات التغيير التنظيمي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36</cp:revision>
  <dcterms:created xsi:type="dcterms:W3CDTF">2020-12-23T00:04:27Z</dcterms:created>
  <dcterms:modified xsi:type="dcterms:W3CDTF">2022-03-23T00:25:46Z</dcterms:modified>
</cp:coreProperties>
</file>