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Default Extension="svg" ContentType="image/svg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</p:sldMasterIdLst>
  <p:sldIdLst>
    <p:sldId id="347" r:id="rId3"/>
    <p:sldId id="348" r:id="rId4"/>
    <p:sldId id="352" r:id="rId5"/>
    <p:sldId id="349" r:id="rId6"/>
    <p:sldId id="256" r:id="rId7"/>
    <p:sldId id="353" r:id="rId8"/>
    <p:sldId id="354" r:id="rId9"/>
    <p:sldId id="355" r:id="rId10"/>
    <p:sldId id="356" r:id="rId11"/>
    <p:sldId id="357" r:id="rId12"/>
    <p:sldId id="359" r:id="rId13"/>
    <p:sldId id="358" r:id="rId14"/>
    <p:sldId id="362" r:id="rId15"/>
    <p:sldId id="360" r:id="rId16"/>
    <p:sldId id="361" r:id="rId17"/>
    <p:sldId id="3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412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444" y="-10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49EFC-29D7-4BB0-AC70-407AAD726048}" type="doc">
      <dgm:prSet loTypeId="urn:microsoft.com/office/officeart/2005/8/layout/hProcess9" loCatId="process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C356E670-7EBA-4D53-B326-35479A7E7FC7}">
      <dgm:prSet/>
      <dgm:spPr/>
      <dgm:t>
        <a:bodyPr/>
        <a:lstStyle/>
        <a:p>
          <a:pPr rtl="1"/>
          <a:r>
            <a:rPr lang="ar-DZ" b="1" baseline="0" dirty="0" smtClean="0"/>
            <a:t>المبحث01:</a:t>
          </a:r>
          <a:r>
            <a:rPr lang="ar-DZ" b="0" baseline="0" dirty="0" smtClean="0"/>
            <a:t>مدخل مفاهيمي للتوظيف الدولي    </a:t>
          </a:r>
          <a:endParaRPr lang="ar-DZ" b="0" baseline="0" dirty="0"/>
        </a:p>
      </dgm:t>
    </dgm:pt>
    <dgm:pt modelId="{EEE22EE2-D31B-4DEF-9CBB-CBA2CD11E5BE}" type="parTrans" cxnId="{2CD9DBD4-522A-4452-91D6-63E7CE9EBED6}">
      <dgm:prSet/>
      <dgm:spPr/>
      <dgm:t>
        <a:bodyPr/>
        <a:lstStyle/>
        <a:p>
          <a:endParaRPr lang="fr-FR"/>
        </a:p>
      </dgm:t>
    </dgm:pt>
    <dgm:pt modelId="{AAB72999-AF79-4039-8333-F71753D298DA}" type="sibTrans" cxnId="{2CD9DBD4-522A-4452-91D6-63E7CE9EBED6}">
      <dgm:prSet/>
      <dgm:spPr/>
      <dgm:t>
        <a:bodyPr/>
        <a:lstStyle/>
        <a:p>
          <a:endParaRPr lang="fr-FR"/>
        </a:p>
      </dgm:t>
    </dgm:pt>
    <dgm:pt modelId="{5EE23646-DAE7-4B87-9306-B26B373F4863}">
      <dgm:prSet/>
      <dgm:spPr/>
      <dgm:t>
        <a:bodyPr/>
        <a:lstStyle/>
        <a:p>
          <a:pPr rtl="1"/>
          <a:r>
            <a:rPr lang="ar-DZ" b="1" baseline="0" dirty="0" smtClean="0"/>
            <a:t>المبحث02:</a:t>
          </a:r>
          <a:r>
            <a:rPr lang="ar-DZ" b="0" baseline="0" dirty="0" smtClean="0"/>
            <a:t>شروط تعيين الموظف الدولي وأسباب إنهاء مهامه </a:t>
          </a:r>
          <a:endParaRPr lang="fr-FR" dirty="0"/>
        </a:p>
      </dgm:t>
    </dgm:pt>
    <dgm:pt modelId="{25FE1F2B-BD65-46F9-875B-6D77C821A6E0}" type="parTrans" cxnId="{E33E7E5B-28B3-4A95-AE87-968769D32721}">
      <dgm:prSet/>
      <dgm:spPr/>
      <dgm:t>
        <a:bodyPr/>
        <a:lstStyle/>
        <a:p>
          <a:endParaRPr lang="fr-FR"/>
        </a:p>
      </dgm:t>
    </dgm:pt>
    <dgm:pt modelId="{EEF74ECC-F692-4EB9-8DD1-561FB18CC55C}" type="sibTrans" cxnId="{E33E7E5B-28B3-4A95-AE87-968769D32721}">
      <dgm:prSet/>
      <dgm:spPr/>
      <dgm:t>
        <a:bodyPr/>
        <a:lstStyle/>
        <a:p>
          <a:endParaRPr lang="fr-FR"/>
        </a:p>
      </dgm:t>
    </dgm:pt>
    <dgm:pt modelId="{01251E5F-D20E-48C6-B462-86671875EBF7}">
      <dgm:prSet/>
      <dgm:spPr/>
      <dgm:t>
        <a:bodyPr/>
        <a:lstStyle/>
        <a:p>
          <a:pPr rtl="1"/>
          <a:r>
            <a:rPr lang="ar-DZ" b="0" baseline="0" dirty="0" smtClean="0"/>
            <a:t>ا</a:t>
          </a:r>
          <a:r>
            <a:rPr lang="ar-DZ" b="1" baseline="0" dirty="0" smtClean="0"/>
            <a:t>لمبحث03</a:t>
          </a:r>
          <a:r>
            <a:rPr lang="ar-DZ" b="0" baseline="0" dirty="0" smtClean="0"/>
            <a:t>: تحليل وطرق ومعايير التوظيف </a:t>
          </a:r>
          <a:endParaRPr lang="fr-FR" b="0" baseline="0" dirty="0"/>
        </a:p>
      </dgm:t>
    </dgm:pt>
    <dgm:pt modelId="{E962D06B-B686-4168-8CB1-3B89043B6C3A}" type="parTrans" cxnId="{C16AB01C-E90C-423F-B8F1-7F7A909084E8}">
      <dgm:prSet/>
      <dgm:spPr/>
      <dgm:t>
        <a:bodyPr/>
        <a:lstStyle/>
        <a:p>
          <a:endParaRPr lang="fr-FR"/>
        </a:p>
      </dgm:t>
    </dgm:pt>
    <dgm:pt modelId="{0AE15502-144E-4DD0-9EB3-EB498F7F7D01}" type="sibTrans" cxnId="{C16AB01C-E90C-423F-B8F1-7F7A909084E8}">
      <dgm:prSet/>
      <dgm:spPr/>
      <dgm:t>
        <a:bodyPr/>
        <a:lstStyle/>
        <a:p>
          <a:endParaRPr lang="fr-FR"/>
        </a:p>
      </dgm:t>
    </dgm:pt>
    <dgm:pt modelId="{D224A857-3C96-4ECC-A310-7662D1581091}" type="pres">
      <dgm:prSet presAssocID="{05A49EFC-29D7-4BB0-AC70-407AAD72604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EEBE132-BDA7-46C2-9E1F-F7DE02BBB593}" type="pres">
      <dgm:prSet presAssocID="{05A49EFC-29D7-4BB0-AC70-407AAD726048}" presName="arrow" presStyleLbl="bgShp" presStyleIdx="0" presStyleCnt="1"/>
      <dgm:spPr/>
    </dgm:pt>
    <dgm:pt modelId="{0B8ABE95-A365-42BB-BBF7-7C816D3E1DE1}" type="pres">
      <dgm:prSet presAssocID="{05A49EFC-29D7-4BB0-AC70-407AAD726048}" presName="linearProcess" presStyleCnt="0"/>
      <dgm:spPr/>
    </dgm:pt>
    <dgm:pt modelId="{EE164857-2BC5-4B19-A790-468E8892FCB6}" type="pres">
      <dgm:prSet presAssocID="{C356E670-7EBA-4D53-B326-35479A7E7FC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DC77F0-6414-4A16-8A7F-455E45418148}" type="pres">
      <dgm:prSet presAssocID="{AAB72999-AF79-4039-8333-F71753D298DA}" presName="sibTrans" presStyleCnt="0"/>
      <dgm:spPr/>
    </dgm:pt>
    <dgm:pt modelId="{E9169405-DA34-463D-BAB2-6D5FF2917C8B}" type="pres">
      <dgm:prSet presAssocID="{5EE23646-DAE7-4B87-9306-B26B373F486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88F9117-B5C0-4514-B84B-3A519513E62C}" type="pres">
      <dgm:prSet presAssocID="{EEF74ECC-F692-4EB9-8DD1-561FB18CC55C}" presName="sibTrans" presStyleCnt="0"/>
      <dgm:spPr/>
    </dgm:pt>
    <dgm:pt modelId="{F335B63D-0012-4DFD-B2B8-D4E7C0CD255F}" type="pres">
      <dgm:prSet presAssocID="{01251E5F-D20E-48C6-B462-86671875EBF7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69D5609-464E-483C-A0D7-7B5BF5095965}" type="presOf" srcId="{05A49EFC-29D7-4BB0-AC70-407AAD726048}" destId="{D224A857-3C96-4ECC-A310-7662D1581091}" srcOrd="0" destOrd="0" presId="urn:microsoft.com/office/officeart/2005/8/layout/hProcess9"/>
    <dgm:cxn modelId="{E33E7E5B-28B3-4A95-AE87-968769D32721}" srcId="{05A49EFC-29D7-4BB0-AC70-407AAD726048}" destId="{5EE23646-DAE7-4B87-9306-B26B373F4863}" srcOrd="1" destOrd="0" parTransId="{25FE1F2B-BD65-46F9-875B-6D77C821A6E0}" sibTransId="{EEF74ECC-F692-4EB9-8DD1-561FB18CC55C}"/>
    <dgm:cxn modelId="{3C94B0CB-26A9-42F8-B0DF-BAE0CEC9B7ED}" type="presOf" srcId="{C356E670-7EBA-4D53-B326-35479A7E7FC7}" destId="{EE164857-2BC5-4B19-A790-468E8892FCB6}" srcOrd="0" destOrd="0" presId="urn:microsoft.com/office/officeart/2005/8/layout/hProcess9"/>
    <dgm:cxn modelId="{0D1C4EF8-8757-4C41-A4A2-6DA1C8536DFE}" type="presOf" srcId="{5EE23646-DAE7-4B87-9306-B26B373F4863}" destId="{E9169405-DA34-463D-BAB2-6D5FF2917C8B}" srcOrd="0" destOrd="0" presId="urn:microsoft.com/office/officeart/2005/8/layout/hProcess9"/>
    <dgm:cxn modelId="{C16AB01C-E90C-423F-B8F1-7F7A909084E8}" srcId="{05A49EFC-29D7-4BB0-AC70-407AAD726048}" destId="{01251E5F-D20E-48C6-B462-86671875EBF7}" srcOrd="2" destOrd="0" parTransId="{E962D06B-B686-4168-8CB1-3B89043B6C3A}" sibTransId="{0AE15502-144E-4DD0-9EB3-EB498F7F7D01}"/>
    <dgm:cxn modelId="{2CD9DBD4-522A-4452-91D6-63E7CE9EBED6}" srcId="{05A49EFC-29D7-4BB0-AC70-407AAD726048}" destId="{C356E670-7EBA-4D53-B326-35479A7E7FC7}" srcOrd="0" destOrd="0" parTransId="{EEE22EE2-D31B-4DEF-9CBB-CBA2CD11E5BE}" sibTransId="{AAB72999-AF79-4039-8333-F71753D298DA}"/>
    <dgm:cxn modelId="{2D6CF9A3-E93D-4BEE-9EC8-4110D2873830}" type="presOf" srcId="{01251E5F-D20E-48C6-B462-86671875EBF7}" destId="{F335B63D-0012-4DFD-B2B8-D4E7C0CD255F}" srcOrd="0" destOrd="0" presId="urn:microsoft.com/office/officeart/2005/8/layout/hProcess9"/>
    <dgm:cxn modelId="{A9E61613-8134-46CA-ADB0-BAE48D72DAF6}" type="presParOf" srcId="{D224A857-3C96-4ECC-A310-7662D1581091}" destId="{9EEBE132-BDA7-46C2-9E1F-F7DE02BBB593}" srcOrd="0" destOrd="0" presId="urn:microsoft.com/office/officeart/2005/8/layout/hProcess9"/>
    <dgm:cxn modelId="{F6BF3A5C-92B8-494B-BD7D-E286EA911147}" type="presParOf" srcId="{D224A857-3C96-4ECC-A310-7662D1581091}" destId="{0B8ABE95-A365-42BB-BBF7-7C816D3E1DE1}" srcOrd="1" destOrd="0" presId="urn:microsoft.com/office/officeart/2005/8/layout/hProcess9"/>
    <dgm:cxn modelId="{8A1B3BAB-218B-45D7-86AF-4D041D1648DC}" type="presParOf" srcId="{0B8ABE95-A365-42BB-BBF7-7C816D3E1DE1}" destId="{EE164857-2BC5-4B19-A790-468E8892FCB6}" srcOrd="0" destOrd="0" presId="urn:microsoft.com/office/officeart/2005/8/layout/hProcess9"/>
    <dgm:cxn modelId="{9D9B7642-41CB-464E-8DD4-EF949A41048D}" type="presParOf" srcId="{0B8ABE95-A365-42BB-BBF7-7C816D3E1DE1}" destId="{B6DC77F0-6414-4A16-8A7F-455E45418148}" srcOrd="1" destOrd="0" presId="urn:microsoft.com/office/officeart/2005/8/layout/hProcess9"/>
    <dgm:cxn modelId="{5B9FE388-50A3-45F5-A973-F44F75380561}" type="presParOf" srcId="{0B8ABE95-A365-42BB-BBF7-7C816D3E1DE1}" destId="{E9169405-DA34-463D-BAB2-6D5FF2917C8B}" srcOrd="2" destOrd="0" presId="urn:microsoft.com/office/officeart/2005/8/layout/hProcess9"/>
    <dgm:cxn modelId="{8211525E-8894-4547-BEB6-8D028BDAAEE0}" type="presParOf" srcId="{0B8ABE95-A365-42BB-BBF7-7C816D3E1DE1}" destId="{488F9117-B5C0-4514-B84B-3A519513E62C}" srcOrd="3" destOrd="0" presId="urn:microsoft.com/office/officeart/2005/8/layout/hProcess9"/>
    <dgm:cxn modelId="{A8584151-FC03-4F58-83BB-0E235AFF103F}" type="presParOf" srcId="{0B8ABE95-A365-42BB-BBF7-7C816D3E1DE1}" destId="{F335B63D-0012-4DFD-B2B8-D4E7C0CD255F}" srcOrd="4" destOrd="0" presId="urn:microsoft.com/office/officeart/2005/8/layout/hProcess9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0F3B94-0A42-448D-805C-BF26540EBA76}" type="doc">
      <dgm:prSet loTypeId="urn:microsoft.com/office/officeart/2005/8/layout/vList2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D5631031-5100-4189-BEB9-2038E3CBDBCE}">
      <dgm:prSet/>
      <dgm:spPr/>
      <dgm:t>
        <a:bodyPr/>
        <a:lstStyle/>
        <a:p>
          <a:pPr algn="ctr" rtl="1"/>
          <a:r>
            <a:rPr lang="ar-DZ" b="0" baseline="0" dirty="0">
              <a:latin typeface="+mj-lt"/>
            </a:rPr>
            <a:t>2. سياسات تنفيذ استراتيجية التوظيف الدولي</a:t>
          </a:r>
          <a:endParaRPr lang="fr-FR" dirty="0">
            <a:latin typeface="+mj-lt"/>
          </a:endParaRPr>
        </a:p>
      </dgm:t>
    </dgm:pt>
    <dgm:pt modelId="{A1143289-4E2C-4863-9A0E-09D864264C6C}" type="parTrans" cxnId="{0B8469AF-1BAA-4E9D-A497-1524991076E9}">
      <dgm:prSet/>
      <dgm:spPr/>
      <dgm:t>
        <a:bodyPr/>
        <a:lstStyle/>
        <a:p>
          <a:endParaRPr lang="fr-FR"/>
        </a:p>
      </dgm:t>
    </dgm:pt>
    <dgm:pt modelId="{9908DF22-23A1-4D4B-928C-4C942173ABDD}" type="sibTrans" cxnId="{0B8469AF-1BAA-4E9D-A497-1524991076E9}">
      <dgm:prSet/>
      <dgm:spPr/>
      <dgm:t>
        <a:bodyPr/>
        <a:lstStyle/>
        <a:p>
          <a:endParaRPr lang="fr-FR"/>
        </a:p>
      </dgm:t>
    </dgm:pt>
    <dgm:pt modelId="{EFB60267-2E8D-4CDF-9D69-7A479FE0F005}" type="pres">
      <dgm:prSet presAssocID="{D20F3B94-0A42-448D-805C-BF26540EBA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FE1630E-8C05-453F-8BDD-B2FCF7CABBDD}" type="pres">
      <dgm:prSet presAssocID="{D5631031-5100-4189-BEB9-2038E3CBDBC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B8469AF-1BAA-4E9D-A497-1524991076E9}" srcId="{D20F3B94-0A42-448D-805C-BF26540EBA76}" destId="{D5631031-5100-4189-BEB9-2038E3CBDBCE}" srcOrd="0" destOrd="0" parTransId="{A1143289-4E2C-4863-9A0E-09D864264C6C}" sibTransId="{9908DF22-23A1-4D4B-928C-4C942173ABDD}"/>
    <dgm:cxn modelId="{FC4937E7-1A45-4058-ADBF-53BFAD1C0F9A}" type="presOf" srcId="{D5631031-5100-4189-BEB9-2038E3CBDBCE}" destId="{9FE1630E-8C05-453F-8BDD-B2FCF7CABBDD}" srcOrd="0" destOrd="0" presId="urn:microsoft.com/office/officeart/2005/8/layout/vList2"/>
    <dgm:cxn modelId="{AD3905E7-37F1-4800-9678-EDD40DD14578}" type="presOf" srcId="{D20F3B94-0A42-448D-805C-BF26540EBA76}" destId="{EFB60267-2E8D-4CDF-9D69-7A479FE0F005}" srcOrd="0" destOrd="0" presId="urn:microsoft.com/office/officeart/2005/8/layout/vList2"/>
    <dgm:cxn modelId="{C0722D1C-07C9-4492-BFC9-48B94F56D3DB}" type="presParOf" srcId="{EFB60267-2E8D-4CDF-9D69-7A479FE0F005}" destId="{9FE1630E-8C05-453F-8BDD-B2FCF7CABB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465E7F-6416-4EE8-88D0-C5F82DC28049}" type="doc">
      <dgm:prSet loTypeId="urn:microsoft.com/office/officeart/2005/8/layout/list1" loCatId="list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270D29F5-0603-4517-9431-1EE7CEC0E111}">
      <dgm:prSet/>
      <dgm:spPr/>
      <dgm:t>
        <a:bodyPr/>
        <a:lstStyle/>
        <a:p>
          <a:pPr algn="ctr" rtl="1"/>
          <a:r>
            <a:rPr lang="ar-DZ" b="1" baseline="0" dirty="0" smtClean="0"/>
            <a:t>1.أسباب </a:t>
          </a:r>
          <a:r>
            <a:rPr lang="ar-DZ" b="1" baseline="0" dirty="0"/>
            <a:t>انتهاء مهام الموظف الدولي :</a:t>
          </a:r>
          <a:endParaRPr lang="fr-FR" b="1" dirty="0"/>
        </a:p>
      </dgm:t>
    </dgm:pt>
    <dgm:pt modelId="{C2829D0B-F07E-496D-8D88-5B05A54ECB08}" type="parTrans" cxnId="{56A5B6A8-E135-4882-9943-AEE428F080C4}">
      <dgm:prSet/>
      <dgm:spPr/>
      <dgm:t>
        <a:bodyPr/>
        <a:lstStyle/>
        <a:p>
          <a:endParaRPr lang="fr-FR"/>
        </a:p>
      </dgm:t>
    </dgm:pt>
    <dgm:pt modelId="{A14FC0B4-B048-4CBB-A277-5A3B03A7491D}" type="sibTrans" cxnId="{56A5B6A8-E135-4882-9943-AEE428F080C4}">
      <dgm:prSet/>
      <dgm:spPr/>
      <dgm:t>
        <a:bodyPr/>
        <a:lstStyle/>
        <a:p>
          <a:endParaRPr lang="fr-FR"/>
        </a:p>
      </dgm:t>
    </dgm:pt>
    <dgm:pt modelId="{6AE2A370-83A1-436A-962D-5A1AFB8C2E2F}">
      <dgm:prSet/>
      <dgm:spPr/>
      <dgm:t>
        <a:bodyPr/>
        <a:lstStyle/>
        <a:p>
          <a:pPr algn="r" rtl="1"/>
          <a:r>
            <a:rPr lang="ar-DZ" b="0" baseline="0" dirty="0"/>
            <a:t>الاستقالة </a:t>
          </a:r>
          <a:endParaRPr lang="fr-FR" dirty="0"/>
        </a:p>
      </dgm:t>
    </dgm:pt>
    <dgm:pt modelId="{9FC148D7-15EE-4CFB-910E-3D29C54B2F18}" type="parTrans" cxnId="{0A0A1924-87B4-4710-8C27-78EC3EE737AC}">
      <dgm:prSet/>
      <dgm:spPr/>
      <dgm:t>
        <a:bodyPr/>
        <a:lstStyle/>
        <a:p>
          <a:endParaRPr lang="fr-FR"/>
        </a:p>
      </dgm:t>
    </dgm:pt>
    <dgm:pt modelId="{9D519F4C-9F6D-44EB-A5BD-B9684A9CF914}" type="sibTrans" cxnId="{0A0A1924-87B4-4710-8C27-78EC3EE737AC}">
      <dgm:prSet/>
      <dgm:spPr/>
      <dgm:t>
        <a:bodyPr/>
        <a:lstStyle/>
        <a:p>
          <a:endParaRPr lang="fr-FR"/>
        </a:p>
      </dgm:t>
    </dgm:pt>
    <dgm:pt modelId="{2CE727A2-DFCD-4848-994A-26C96772843D}">
      <dgm:prSet/>
      <dgm:spPr/>
      <dgm:t>
        <a:bodyPr/>
        <a:lstStyle/>
        <a:p>
          <a:pPr algn="r" rtl="1"/>
          <a:r>
            <a:rPr lang="ar-DZ" b="0" baseline="0" dirty="0"/>
            <a:t>التخلي عن الوظيفة </a:t>
          </a:r>
          <a:endParaRPr lang="fr-FR" dirty="0"/>
        </a:p>
      </dgm:t>
    </dgm:pt>
    <dgm:pt modelId="{0CFCDD45-0679-4D9E-9A1F-5EFB288933C7}" type="parTrans" cxnId="{966B98B3-27D1-40B4-97DA-D703DDB73EE2}">
      <dgm:prSet/>
      <dgm:spPr/>
      <dgm:t>
        <a:bodyPr/>
        <a:lstStyle/>
        <a:p>
          <a:endParaRPr lang="fr-FR"/>
        </a:p>
      </dgm:t>
    </dgm:pt>
    <dgm:pt modelId="{F5F855B7-F142-4D96-B0A1-D2D930FBC2D7}" type="sibTrans" cxnId="{966B98B3-27D1-40B4-97DA-D703DDB73EE2}">
      <dgm:prSet/>
      <dgm:spPr/>
      <dgm:t>
        <a:bodyPr/>
        <a:lstStyle/>
        <a:p>
          <a:endParaRPr lang="fr-FR"/>
        </a:p>
      </dgm:t>
    </dgm:pt>
    <dgm:pt modelId="{14E783BB-963C-4459-B840-4DBE64F2A87B}">
      <dgm:prSet/>
      <dgm:spPr/>
      <dgm:t>
        <a:bodyPr/>
        <a:lstStyle/>
        <a:p>
          <a:pPr algn="r" rtl="1"/>
          <a:r>
            <a:rPr lang="ar-DZ" b="0" baseline="0" dirty="0"/>
            <a:t>التقاعد </a:t>
          </a:r>
          <a:endParaRPr lang="fr-FR" dirty="0"/>
        </a:p>
      </dgm:t>
    </dgm:pt>
    <dgm:pt modelId="{9FED87FC-B156-4151-93AC-C266E50F1BDA}" type="parTrans" cxnId="{24A0BA64-4872-4A88-BABF-B030224221DF}">
      <dgm:prSet/>
      <dgm:spPr/>
      <dgm:t>
        <a:bodyPr/>
        <a:lstStyle/>
        <a:p>
          <a:endParaRPr lang="fr-FR"/>
        </a:p>
      </dgm:t>
    </dgm:pt>
    <dgm:pt modelId="{36F3662F-DBC2-4942-A0F7-F25FFC2594E6}" type="sibTrans" cxnId="{24A0BA64-4872-4A88-BABF-B030224221DF}">
      <dgm:prSet/>
      <dgm:spPr/>
      <dgm:t>
        <a:bodyPr/>
        <a:lstStyle/>
        <a:p>
          <a:endParaRPr lang="fr-FR"/>
        </a:p>
      </dgm:t>
    </dgm:pt>
    <dgm:pt modelId="{C4FA01BF-F59F-4F9D-BF96-CE96C720A0C7}">
      <dgm:prSet/>
      <dgm:spPr/>
      <dgm:t>
        <a:bodyPr/>
        <a:lstStyle/>
        <a:p>
          <a:pPr algn="r" rtl="1"/>
          <a:r>
            <a:rPr lang="ar-DZ" b="0" baseline="0" dirty="0"/>
            <a:t>إلغاء الخدمة</a:t>
          </a:r>
        </a:p>
      </dgm:t>
    </dgm:pt>
    <dgm:pt modelId="{BFCB8644-764B-4200-90AE-602E7531760F}" type="parTrans" cxnId="{8B6BBA7E-9F5D-4E21-8647-19ED59D78377}">
      <dgm:prSet/>
      <dgm:spPr/>
      <dgm:t>
        <a:bodyPr/>
        <a:lstStyle/>
        <a:p>
          <a:endParaRPr lang="fr-FR"/>
        </a:p>
      </dgm:t>
    </dgm:pt>
    <dgm:pt modelId="{5523D929-52F9-4D59-A041-759B61339255}" type="sibTrans" cxnId="{8B6BBA7E-9F5D-4E21-8647-19ED59D78377}">
      <dgm:prSet/>
      <dgm:spPr/>
      <dgm:t>
        <a:bodyPr/>
        <a:lstStyle/>
        <a:p>
          <a:endParaRPr lang="fr-FR"/>
        </a:p>
      </dgm:t>
    </dgm:pt>
    <dgm:pt modelId="{C8AE7EF7-DC85-4F53-B7C9-2F55560827B6}" type="pres">
      <dgm:prSet presAssocID="{86465E7F-6416-4EE8-88D0-C5F82DC2804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6D21BC3A-4EC1-4760-89D1-C0BEE066B96C}" type="pres">
      <dgm:prSet presAssocID="{270D29F5-0603-4517-9431-1EE7CEC0E111}" presName="parentLin" presStyleCnt="0"/>
      <dgm:spPr/>
    </dgm:pt>
    <dgm:pt modelId="{82F72245-0C57-4842-826F-91B4860EFCFD}" type="pres">
      <dgm:prSet presAssocID="{270D29F5-0603-4517-9431-1EE7CEC0E111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A363DE19-C9E7-4409-A727-31AE1AF3C9AD}" type="pres">
      <dgm:prSet presAssocID="{270D29F5-0603-4517-9431-1EE7CEC0E11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99F494-0043-4BA2-BAA5-4B21DD6C4B82}" type="pres">
      <dgm:prSet presAssocID="{270D29F5-0603-4517-9431-1EE7CEC0E111}" presName="negativeSpace" presStyleCnt="0"/>
      <dgm:spPr/>
    </dgm:pt>
    <dgm:pt modelId="{1F66E84D-F03A-4660-B7FE-91A6DCC1C23F}" type="pres">
      <dgm:prSet presAssocID="{270D29F5-0603-4517-9431-1EE7CEC0E111}" presName="childText" presStyleLbl="conFgAcc1" presStyleIdx="0" presStyleCnt="5">
        <dgm:presLayoutVars>
          <dgm:bulletEnabled val="1"/>
        </dgm:presLayoutVars>
      </dgm:prSet>
      <dgm:spPr/>
    </dgm:pt>
    <dgm:pt modelId="{BF6FE70A-A256-49AB-BF7E-535DED8A67A7}" type="pres">
      <dgm:prSet presAssocID="{A14FC0B4-B048-4CBB-A277-5A3B03A7491D}" presName="spaceBetweenRectangles" presStyleCnt="0"/>
      <dgm:spPr/>
    </dgm:pt>
    <dgm:pt modelId="{C2B5E548-97D4-4362-8466-300C27D4FDC6}" type="pres">
      <dgm:prSet presAssocID="{6AE2A370-83A1-436A-962D-5A1AFB8C2E2F}" presName="parentLin" presStyleCnt="0"/>
      <dgm:spPr/>
    </dgm:pt>
    <dgm:pt modelId="{D1C0C198-9726-418F-967C-56D0376FBBE5}" type="pres">
      <dgm:prSet presAssocID="{6AE2A370-83A1-436A-962D-5A1AFB8C2E2F}" presName="parentLeftMargin" presStyleLbl="node1" presStyleIdx="0" presStyleCnt="5"/>
      <dgm:spPr/>
      <dgm:t>
        <a:bodyPr/>
        <a:lstStyle/>
        <a:p>
          <a:endParaRPr lang="fr-FR"/>
        </a:p>
      </dgm:t>
    </dgm:pt>
    <dgm:pt modelId="{9940813A-E908-4CA2-B435-C44EC345E1AF}" type="pres">
      <dgm:prSet presAssocID="{6AE2A370-83A1-436A-962D-5A1AFB8C2E2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BA1A588-7FD7-44F8-961B-4216C148DEF0}" type="pres">
      <dgm:prSet presAssocID="{6AE2A370-83A1-436A-962D-5A1AFB8C2E2F}" presName="negativeSpace" presStyleCnt="0"/>
      <dgm:spPr/>
    </dgm:pt>
    <dgm:pt modelId="{7CB5FE69-669D-44EB-A85D-849188BBC698}" type="pres">
      <dgm:prSet presAssocID="{6AE2A370-83A1-436A-962D-5A1AFB8C2E2F}" presName="childText" presStyleLbl="conFgAcc1" presStyleIdx="1" presStyleCnt="5">
        <dgm:presLayoutVars>
          <dgm:bulletEnabled val="1"/>
        </dgm:presLayoutVars>
      </dgm:prSet>
      <dgm:spPr/>
    </dgm:pt>
    <dgm:pt modelId="{05421312-5948-4C8F-AC7A-7C852693D4F8}" type="pres">
      <dgm:prSet presAssocID="{9D519F4C-9F6D-44EB-A5BD-B9684A9CF914}" presName="spaceBetweenRectangles" presStyleCnt="0"/>
      <dgm:spPr/>
    </dgm:pt>
    <dgm:pt modelId="{8F313DC2-1E59-4270-A337-569B78D85A70}" type="pres">
      <dgm:prSet presAssocID="{2CE727A2-DFCD-4848-994A-26C96772843D}" presName="parentLin" presStyleCnt="0"/>
      <dgm:spPr/>
    </dgm:pt>
    <dgm:pt modelId="{994B0480-A2FF-47FD-BA0E-B034385CF85F}" type="pres">
      <dgm:prSet presAssocID="{2CE727A2-DFCD-4848-994A-26C96772843D}" presName="parentLeftMargin" presStyleLbl="node1" presStyleIdx="1" presStyleCnt="5"/>
      <dgm:spPr/>
      <dgm:t>
        <a:bodyPr/>
        <a:lstStyle/>
        <a:p>
          <a:endParaRPr lang="fr-FR"/>
        </a:p>
      </dgm:t>
    </dgm:pt>
    <dgm:pt modelId="{3F538B43-F989-4C6C-8D18-B869D0417EA2}" type="pres">
      <dgm:prSet presAssocID="{2CE727A2-DFCD-4848-994A-26C96772843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981C79-3325-4851-86DC-E3E4B2128B4B}" type="pres">
      <dgm:prSet presAssocID="{2CE727A2-DFCD-4848-994A-26C96772843D}" presName="negativeSpace" presStyleCnt="0"/>
      <dgm:spPr/>
    </dgm:pt>
    <dgm:pt modelId="{A6C1432D-F6A7-43C0-8FB1-105DD2DF0171}" type="pres">
      <dgm:prSet presAssocID="{2CE727A2-DFCD-4848-994A-26C96772843D}" presName="childText" presStyleLbl="conFgAcc1" presStyleIdx="2" presStyleCnt="5">
        <dgm:presLayoutVars>
          <dgm:bulletEnabled val="1"/>
        </dgm:presLayoutVars>
      </dgm:prSet>
      <dgm:spPr/>
    </dgm:pt>
    <dgm:pt modelId="{4F0D8C95-B102-4090-A4C4-CCC31D004AB3}" type="pres">
      <dgm:prSet presAssocID="{F5F855B7-F142-4D96-B0A1-D2D930FBC2D7}" presName="spaceBetweenRectangles" presStyleCnt="0"/>
      <dgm:spPr/>
    </dgm:pt>
    <dgm:pt modelId="{63F15D29-1BD0-45DD-A821-C5018D922069}" type="pres">
      <dgm:prSet presAssocID="{14E783BB-963C-4459-B840-4DBE64F2A87B}" presName="parentLin" presStyleCnt="0"/>
      <dgm:spPr/>
    </dgm:pt>
    <dgm:pt modelId="{898FC90D-DBD2-426B-A4CC-E844C4A5DB30}" type="pres">
      <dgm:prSet presAssocID="{14E783BB-963C-4459-B840-4DBE64F2A87B}" presName="parentLeftMargin" presStyleLbl="node1" presStyleIdx="2" presStyleCnt="5"/>
      <dgm:spPr/>
      <dgm:t>
        <a:bodyPr/>
        <a:lstStyle/>
        <a:p>
          <a:endParaRPr lang="fr-FR"/>
        </a:p>
      </dgm:t>
    </dgm:pt>
    <dgm:pt modelId="{D59FBF4C-CB9D-4438-B197-362FE57E00AD}" type="pres">
      <dgm:prSet presAssocID="{14E783BB-963C-4459-B840-4DBE64F2A87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AD93D52-A63A-41F0-B87F-D62EA2159662}" type="pres">
      <dgm:prSet presAssocID="{14E783BB-963C-4459-B840-4DBE64F2A87B}" presName="negativeSpace" presStyleCnt="0"/>
      <dgm:spPr/>
    </dgm:pt>
    <dgm:pt modelId="{B91923BC-608C-41A1-A0D7-24647B98D79A}" type="pres">
      <dgm:prSet presAssocID="{14E783BB-963C-4459-B840-4DBE64F2A87B}" presName="childText" presStyleLbl="conFgAcc1" presStyleIdx="3" presStyleCnt="5">
        <dgm:presLayoutVars>
          <dgm:bulletEnabled val="1"/>
        </dgm:presLayoutVars>
      </dgm:prSet>
      <dgm:spPr/>
    </dgm:pt>
    <dgm:pt modelId="{2B068517-9806-41D0-ADBE-5DEEE34631B5}" type="pres">
      <dgm:prSet presAssocID="{36F3662F-DBC2-4942-A0F7-F25FFC2594E6}" presName="spaceBetweenRectangles" presStyleCnt="0"/>
      <dgm:spPr/>
    </dgm:pt>
    <dgm:pt modelId="{DD721A89-9853-4382-8A45-CE64B185A41C}" type="pres">
      <dgm:prSet presAssocID="{C4FA01BF-F59F-4F9D-BF96-CE96C720A0C7}" presName="parentLin" presStyleCnt="0"/>
      <dgm:spPr/>
    </dgm:pt>
    <dgm:pt modelId="{F9E2223C-C43A-4E86-8E43-E7ED9CDBD592}" type="pres">
      <dgm:prSet presAssocID="{C4FA01BF-F59F-4F9D-BF96-CE96C720A0C7}" presName="parentLeftMargin" presStyleLbl="node1" presStyleIdx="3" presStyleCnt="5"/>
      <dgm:spPr/>
      <dgm:t>
        <a:bodyPr/>
        <a:lstStyle/>
        <a:p>
          <a:endParaRPr lang="fr-FR"/>
        </a:p>
      </dgm:t>
    </dgm:pt>
    <dgm:pt modelId="{F52859F4-92D8-47B5-B135-3F379FB7EE53}" type="pres">
      <dgm:prSet presAssocID="{C4FA01BF-F59F-4F9D-BF96-CE96C720A0C7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B97B29F-D6B5-4920-9AF0-BDD6892B27C0}" type="pres">
      <dgm:prSet presAssocID="{C4FA01BF-F59F-4F9D-BF96-CE96C720A0C7}" presName="negativeSpace" presStyleCnt="0"/>
      <dgm:spPr/>
    </dgm:pt>
    <dgm:pt modelId="{5C9A9278-C8F6-4882-A6CF-DA870819791C}" type="pres">
      <dgm:prSet presAssocID="{C4FA01BF-F59F-4F9D-BF96-CE96C720A0C7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42E0FA0-476D-49B7-9DF5-775EB2C17E6D}" type="presOf" srcId="{270D29F5-0603-4517-9431-1EE7CEC0E111}" destId="{A363DE19-C9E7-4409-A727-31AE1AF3C9AD}" srcOrd="1" destOrd="0" presId="urn:microsoft.com/office/officeart/2005/8/layout/list1"/>
    <dgm:cxn modelId="{8B6BBA7E-9F5D-4E21-8647-19ED59D78377}" srcId="{86465E7F-6416-4EE8-88D0-C5F82DC28049}" destId="{C4FA01BF-F59F-4F9D-BF96-CE96C720A0C7}" srcOrd="4" destOrd="0" parTransId="{BFCB8644-764B-4200-90AE-602E7531760F}" sibTransId="{5523D929-52F9-4D59-A041-759B61339255}"/>
    <dgm:cxn modelId="{56A5B6A8-E135-4882-9943-AEE428F080C4}" srcId="{86465E7F-6416-4EE8-88D0-C5F82DC28049}" destId="{270D29F5-0603-4517-9431-1EE7CEC0E111}" srcOrd="0" destOrd="0" parTransId="{C2829D0B-F07E-496D-8D88-5B05A54ECB08}" sibTransId="{A14FC0B4-B048-4CBB-A277-5A3B03A7491D}"/>
    <dgm:cxn modelId="{4D249065-1C65-4F10-8856-FD812EA1071C}" type="presOf" srcId="{2CE727A2-DFCD-4848-994A-26C96772843D}" destId="{994B0480-A2FF-47FD-BA0E-B034385CF85F}" srcOrd="0" destOrd="0" presId="urn:microsoft.com/office/officeart/2005/8/layout/list1"/>
    <dgm:cxn modelId="{2DDECBA0-91E6-495F-93E8-82905008D48A}" type="presOf" srcId="{C4FA01BF-F59F-4F9D-BF96-CE96C720A0C7}" destId="{F52859F4-92D8-47B5-B135-3F379FB7EE53}" srcOrd="1" destOrd="0" presId="urn:microsoft.com/office/officeart/2005/8/layout/list1"/>
    <dgm:cxn modelId="{463B5F23-D0B1-42FC-9201-65235A799AD0}" type="presOf" srcId="{86465E7F-6416-4EE8-88D0-C5F82DC28049}" destId="{C8AE7EF7-DC85-4F53-B7C9-2F55560827B6}" srcOrd="0" destOrd="0" presId="urn:microsoft.com/office/officeart/2005/8/layout/list1"/>
    <dgm:cxn modelId="{82CEA4EC-C4E7-4339-9535-9C763F4508EF}" type="presOf" srcId="{6AE2A370-83A1-436A-962D-5A1AFB8C2E2F}" destId="{9940813A-E908-4CA2-B435-C44EC345E1AF}" srcOrd="1" destOrd="0" presId="urn:microsoft.com/office/officeart/2005/8/layout/list1"/>
    <dgm:cxn modelId="{E2C1B297-372C-4595-B664-5B22FF7CEAE4}" type="presOf" srcId="{14E783BB-963C-4459-B840-4DBE64F2A87B}" destId="{898FC90D-DBD2-426B-A4CC-E844C4A5DB30}" srcOrd="0" destOrd="0" presId="urn:microsoft.com/office/officeart/2005/8/layout/list1"/>
    <dgm:cxn modelId="{041716DA-2C34-438D-9F7E-5E577911930C}" type="presOf" srcId="{C4FA01BF-F59F-4F9D-BF96-CE96C720A0C7}" destId="{F9E2223C-C43A-4E86-8E43-E7ED9CDBD592}" srcOrd="0" destOrd="0" presId="urn:microsoft.com/office/officeart/2005/8/layout/list1"/>
    <dgm:cxn modelId="{4407F910-E936-4FF4-916A-CF4DCC4A1066}" type="presOf" srcId="{14E783BB-963C-4459-B840-4DBE64F2A87B}" destId="{D59FBF4C-CB9D-4438-B197-362FE57E00AD}" srcOrd="1" destOrd="0" presId="urn:microsoft.com/office/officeart/2005/8/layout/list1"/>
    <dgm:cxn modelId="{BC1025B4-B2C3-43B8-8FDA-0B7C72971551}" type="presOf" srcId="{2CE727A2-DFCD-4848-994A-26C96772843D}" destId="{3F538B43-F989-4C6C-8D18-B869D0417EA2}" srcOrd="1" destOrd="0" presId="urn:microsoft.com/office/officeart/2005/8/layout/list1"/>
    <dgm:cxn modelId="{7292D3D8-17A7-431C-B2EB-80A65929ADC0}" type="presOf" srcId="{270D29F5-0603-4517-9431-1EE7CEC0E111}" destId="{82F72245-0C57-4842-826F-91B4860EFCFD}" srcOrd="0" destOrd="0" presId="urn:microsoft.com/office/officeart/2005/8/layout/list1"/>
    <dgm:cxn modelId="{20073B4C-2819-4EC3-ACE1-EE38ACB654D4}" type="presOf" srcId="{6AE2A370-83A1-436A-962D-5A1AFB8C2E2F}" destId="{D1C0C198-9726-418F-967C-56D0376FBBE5}" srcOrd="0" destOrd="0" presId="urn:microsoft.com/office/officeart/2005/8/layout/list1"/>
    <dgm:cxn modelId="{0A0A1924-87B4-4710-8C27-78EC3EE737AC}" srcId="{86465E7F-6416-4EE8-88D0-C5F82DC28049}" destId="{6AE2A370-83A1-436A-962D-5A1AFB8C2E2F}" srcOrd="1" destOrd="0" parTransId="{9FC148D7-15EE-4CFB-910E-3D29C54B2F18}" sibTransId="{9D519F4C-9F6D-44EB-A5BD-B9684A9CF914}"/>
    <dgm:cxn modelId="{24A0BA64-4872-4A88-BABF-B030224221DF}" srcId="{86465E7F-6416-4EE8-88D0-C5F82DC28049}" destId="{14E783BB-963C-4459-B840-4DBE64F2A87B}" srcOrd="3" destOrd="0" parTransId="{9FED87FC-B156-4151-93AC-C266E50F1BDA}" sibTransId="{36F3662F-DBC2-4942-A0F7-F25FFC2594E6}"/>
    <dgm:cxn modelId="{966B98B3-27D1-40B4-97DA-D703DDB73EE2}" srcId="{86465E7F-6416-4EE8-88D0-C5F82DC28049}" destId="{2CE727A2-DFCD-4848-994A-26C96772843D}" srcOrd="2" destOrd="0" parTransId="{0CFCDD45-0679-4D9E-9A1F-5EFB288933C7}" sibTransId="{F5F855B7-F142-4D96-B0A1-D2D930FBC2D7}"/>
    <dgm:cxn modelId="{986F59DC-9C77-42F7-8FDC-E5F7F9407D21}" type="presParOf" srcId="{C8AE7EF7-DC85-4F53-B7C9-2F55560827B6}" destId="{6D21BC3A-4EC1-4760-89D1-C0BEE066B96C}" srcOrd="0" destOrd="0" presId="urn:microsoft.com/office/officeart/2005/8/layout/list1"/>
    <dgm:cxn modelId="{26F19514-027F-4E4F-897C-AA9F05127D57}" type="presParOf" srcId="{6D21BC3A-4EC1-4760-89D1-C0BEE066B96C}" destId="{82F72245-0C57-4842-826F-91B4860EFCFD}" srcOrd="0" destOrd="0" presId="urn:microsoft.com/office/officeart/2005/8/layout/list1"/>
    <dgm:cxn modelId="{9D46D8F4-4765-4B75-ADAF-BC4A46ED5EDD}" type="presParOf" srcId="{6D21BC3A-4EC1-4760-89D1-C0BEE066B96C}" destId="{A363DE19-C9E7-4409-A727-31AE1AF3C9AD}" srcOrd="1" destOrd="0" presId="urn:microsoft.com/office/officeart/2005/8/layout/list1"/>
    <dgm:cxn modelId="{8E1466D5-39B4-442E-9ACA-3F68EAE0FCBD}" type="presParOf" srcId="{C8AE7EF7-DC85-4F53-B7C9-2F55560827B6}" destId="{D199F494-0043-4BA2-BAA5-4B21DD6C4B82}" srcOrd="1" destOrd="0" presId="urn:microsoft.com/office/officeart/2005/8/layout/list1"/>
    <dgm:cxn modelId="{F795C71F-3C2E-4269-B40E-828EDF1EF081}" type="presParOf" srcId="{C8AE7EF7-DC85-4F53-B7C9-2F55560827B6}" destId="{1F66E84D-F03A-4660-B7FE-91A6DCC1C23F}" srcOrd="2" destOrd="0" presId="urn:microsoft.com/office/officeart/2005/8/layout/list1"/>
    <dgm:cxn modelId="{AFAF0882-7ED4-43C3-B2F4-3237D778B46B}" type="presParOf" srcId="{C8AE7EF7-DC85-4F53-B7C9-2F55560827B6}" destId="{BF6FE70A-A256-49AB-BF7E-535DED8A67A7}" srcOrd="3" destOrd="0" presId="urn:microsoft.com/office/officeart/2005/8/layout/list1"/>
    <dgm:cxn modelId="{52F6F858-074D-4209-BDA2-F6DB2DDE29C6}" type="presParOf" srcId="{C8AE7EF7-DC85-4F53-B7C9-2F55560827B6}" destId="{C2B5E548-97D4-4362-8466-300C27D4FDC6}" srcOrd="4" destOrd="0" presId="urn:microsoft.com/office/officeart/2005/8/layout/list1"/>
    <dgm:cxn modelId="{4BC4B3EF-EB3F-4E13-A492-92BBAFE4E8B1}" type="presParOf" srcId="{C2B5E548-97D4-4362-8466-300C27D4FDC6}" destId="{D1C0C198-9726-418F-967C-56D0376FBBE5}" srcOrd="0" destOrd="0" presId="urn:microsoft.com/office/officeart/2005/8/layout/list1"/>
    <dgm:cxn modelId="{9F0B916B-0C4E-457B-A14C-14C73D8EF401}" type="presParOf" srcId="{C2B5E548-97D4-4362-8466-300C27D4FDC6}" destId="{9940813A-E908-4CA2-B435-C44EC345E1AF}" srcOrd="1" destOrd="0" presId="urn:microsoft.com/office/officeart/2005/8/layout/list1"/>
    <dgm:cxn modelId="{D6A2AF76-E499-43C0-8E06-57E7AE6D2FC8}" type="presParOf" srcId="{C8AE7EF7-DC85-4F53-B7C9-2F55560827B6}" destId="{3BA1A588-7FD7-44F8-961B-4216C148DEF0}" srcOrd="5" destOrd="0" presId="urn:microsoft.com/office/officeart/2005/8/layout/list1"/>
    <dgm:cxn modelId="{234C6FDD-019A-4CAD-9910-7C15F111ACA7}" type="presParOf" srcId="{C8AE7EF7-DC85-4F53-B7C9-2F55560827B6}" destId="{7CB5FE69-669D-44EB-A85D-849188BBC698}" srcOrd="6" destOrd="0" presId="urn:microsoft.com/office/officeart/2005/8/layout/list1"/>
    <dgm:cxn modelId="{A3FCEE42-356D-4C25-AC10-A1F277FB68D5}" type="presParOf" srcId="{C8AE7EF7-DC85-4F53-B7C9-2F55560827B6}" destId="{05421312-5948-4C8F-AC7A-7C852693D4F8}" srcOrd="7" destOrd="0" presId="urn:microsoft.com/office/officeart/2005/8/layout/list1"/>
    <dgm:cxn modelId="{7DEDCB2B-D2E7-419F-AE0B-086097788678}" type="presParOf" srcId="{C8AE7EF7-DC85-4F53-B7C9-2F55560827B6}" destId="{8F313DC2-1E59-4270-A337-569B78D85A70}" srcOrd="8" destOrd="0" presId="urn:microsoft.com/office/officeart/2005/8/layout/list1"/>
    <dgm:cxn modelId="{BD25D059-0A93-41E5-AE99-8FA55A8F07B8}" type="presParOf" srcId="{8F313DC2-1E59-4270-A337-569B78D85A70}" destId="{994B0480-A2FF-47FD-BA0E-B034385CF85F}" srcOrd="0" destOrd="0" presId="urn:microsoft.com/office/officeart/2005/8/layout/list1"/>
    <dgm:cxn modelId="{FD7B3BA7-6586-4C8E-9D81-64B4D3D86A31}" type="presParOf" srcId="{8F313DC2-1E59-4270-A337-569B78D85A70}" destId="{3F538B43-F989-4C6C-8D18-B869D0417EA2}" srcOrd="1" destOrd="0" presId="urn:microsoft.com/office/officeart/2005/8/layout/list1"/>
    <dgm:cxn modelId="{04C0070C-D708-446B-864A-D8B3EBBF8A71}" type="presParOf" srcId="{C8AE7EF7-DC85-4F53-B7C9-2F55560827B6}" destId="{1E981C79-3325-4851-86DC-E3E4B2128B4B}" srcOrd="9" destOrd="0" presId="urn:microsoft.com/office/officeart/2005/8/layout/list1"/>
    <dgm:cxn modelId="{71B94F60-53E9-4BC0-BA56-DD9CD4BD5F4B}" type="presParOf" srcId="{C8AE7EF7-DC85-4F53-B7C9-2F55560827B6}" destId="{A6C1432D-F6A7-43C0-8FB1-105DD2DF0171}" srcOrd="10" destOrd="0" presId="urn:microsoft.com/office/officeart/2005/8/layout/list1"/>
    <dgm:cxn modelId="{F6CBDEC8-F8FE-4270-9BF5-57798996D9A8}" type="presParOf" srcId="{C8AE7EF7-DC85-4F53-B7C9-2F55560827B6}" destId="{4F0D8C95-B102-4090-A4C4-CCC31D004AB3}" srcOrd="11" destOrd="0" presId="urn:microsoft.com/office/officeart/2005/8/layout/list1"/>
    <dgm:cxn modelId="{03F299F5-19EF-4275-8FF7-634BBA726A7F}" type="presParOf" srcId="{C8AE7EF7-DC85-4F53-B7C9-2F55560827B6}" destId="{63F15D29-1BD0-45DD-A821-C5018D922069}" srcOrd="12" destOrd="0" presId="urn:microsoft.com/office/officeart/2005/8/layout/list1"/>
    <dgm:cxn modelId="{0111E0E4-7D7E-4318-8C01-B145E722820B}" type="presParOf" srcId="{63F15D29-1BD0-45DD-A821-C5018D922069}" destId="{898FC90D-DBD2-426B-A4CC-E844C4A5DB30}" srcOrd="0" destOrd="0" presId="urn:microsoft.com/office/officeart/2005/8/layout/list1"/>
    <dgm:cxn modelId="{A26980C4-B869-4127-BC54-0946F1C1A061}" type="presParOf" srcId="{63F15D29-1BD0-45DD-A821-C5018D922069}" destId="{D59FBF4C-CB9D-4438-B197-362FE57E00AD}" srcOrd="1" destOrd="0" presId="urn:microsoft.com/office/officeart/2005/8/layout/list1"/>
    <dgm:cxn modelId="{4C6A1458-65B8-4FAF-87C1-9373622D2FB3}" type="presParOf" srcId="{C8AE7EF7-DC85-4F53-B7C9-2F55560827B6}" destId="{DAD93D52-A63A-41F0-B87F-D62EA2159662}" srcOrd="13" destOrd="0" presId="urn:microsoft.com/office/officeart/2005/8/layout/list1"/>
    <dgm:cxn modelId="{6F5BDD08-81CC-4F82-8D9B-BBF71C0B023F}" type="presParOf" srcId="{C8AE7EF7-DC85-4F53-B7C9-2F55560827B6}" destId="{B91923BC-608C-41A1-A0D7-24647B98D79A}" srcOrd="14" destOrd="0" presId="urn:microsoft.com/office/officeart/2005/8/layout/list1"/>
    <dgm:cxn modelId="{02BA8D9A-5D8B-478A-8266-86FF4CD534F0}" type="presParOf" srcId="{C8AE7EF7-DC85-4F53-B7C9-2F55560827B6}" destId="{2B068517-9806-41D0-ADBE-5DEEE34631B5}" srcOrd="15" destOrd="0" presId="urn:microsoft.com/office/officeart/2005/8/layout/list1"/>
    <dgm:cxn modelId="{C3570EA3-CBDD-43F9-820E-F5138F868805}" type="presParOf" srcId="{C8AE7EF7-DC85-4F53-B7C9-2F55560827B6}" destId="{DD721A89-9853-4382-8A45-CE64B185A41C}" srcOrd="16" destOrd="0" presId="urn:microsoft.com/office/officeart/2005/8/layout/list1"/>
    <dgm:cxn modelId="{DFF3098E-D833-4FDA-BAA6-0D9ED0824275}" type="presParOf" srcId="{DD721A89-9853-4382-8A45-CE64B185A41C}" destId="{F9E2223C-C43A-4E86-8E43-E7ED9CDBD592}" srcOrd="0" destOrd="0" presId="urn:microsoft.com/office/officeart/2005/8/layout/list1"/>
    <dgm:cxn modelId="{30CD450A-C11B-4498-9E19-7D2B90DCE814}" type="presParOf" srcId="{DD721A89-9853-4382-8A45-CE64B185A41C}" destId="{F52859F4-92D8-47B5-B135-3F379FB7EE53}" srcOrd="1" destOrd="0" presId="urn:microsoft.com/office/officeart/2005/8/layout/list1"/>
    <dgm:cxn modelId="{43BF4871-F2F5-4406-B54B-9D7E60843DBA}" type="presParOf" srcId="{C8AE7EF7-DC85-4F53-B7C9-2F55560827B6}" destId="{1B97B29F-D6B5-4920-9AF0-BDD6892B27C0}" srcOrd="17" destOrd="0" presId="urn:microsoft.com/office/officeart/2005/8/layout/list1"/>
    <dgm:cxn modelId="{E1C5B75F-991C-4F9B-A914-4E5ED2B51038}" type="presParOf" srcId="{C8AE7EF7-DC85-4F53-B7C9-2F55560827B6}" destId="{5C9A9278-C8F6-4882-A6CF-DA870819791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70F362-4E1E-496C-9A1A-C94A23D35F23}" type="doc">
      <dgm:prSet loTypeId="urn:microsoft.com/office/officeart/2005/8/layout/chevron2" loCatId="process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4E1329E-3F5C-4F87-92FB-84D29897C0F8}">
      <dgm:prSet/>
      <dgm:spPr/>
      <dgm:t>
        <a:bodyPr/>
        <a:lstStyle/>
        <a:p>
          <a:pPr algn="r" rtl="1"/>
          <a:r>
            <a:rPr lang="ar-DZ" b="0" baseline="0" dirty="0" smtClean="0"/>
            <a:t>2.أسباب </a:t>
          </a:r>
          <a:r>
            <a:rPr lang="ar-DZ" b="0" baseline="0" dirty="0"/>
            <a:t>انتهاء الخدمة </a:t>
          </a:r>
          <a:r>
            <a:rPr lang="ar-DZ" b="0" baseline="0" dirty="0" smtClean="0"/>
            <a:t>: </a:t>
          </a:r>
          <a:endParaRPr lang="fr-FR" dirty="0"/>
        </a:p>
      </dgm:t>
    </dgm:pt>
    <dgm:pt modelId="{83242879-595D-4DB1-B985-BCAA263FDB12}" type="parTrans" cxnId="{57D56204-E16E-4810-A4E9-9841FD14F4C9}">
      <dgm:prSet/>
      <dgm:spPr/>
      <dgm:t>
        <a:bodyPr/>
        <a:lstStyle/>
        <a:p>
          <a:endParaRPr lang="fr-FR"/>
        </a:p>
      </dgm:t>
    </dgm:pt>
    <dgm:pt modelId="{02C624EB-83AE-4B8F-87AD-096DDC36A8B7}" type="sibTrans" cxnId="{57D56204-E16E-4810-A4E9-9841FD14F4C9}">
      <dgm:prSet/>
      <dgm:spPr/>
      <dgm:t>
        <a:bodyPr/>
        <a:lstStyle/>
        <a:p>
          <a:endParaRPr lang="fr-FR"/>
        </a:p>
      </dgm:t>
    </dgm:pt>
    <dgm:pt modelId="{EAA360B0-9AA9-4AA5-B446-2D70A7672FF8}">
      <dgm:prSet custT="1"/>
      <dgm:spPr/>
      <dgm:t>
        <a:bodyPr/>
        <a:lstStyle/>
        <a:p>
          <a:pPr algn="r" rtl="1"/>
          <a:r>
            <a:rPr lang="ar-DZ" sz="4000" b="0" baseline="0" dirty="0" smtClean="0"/>
            <a:t>إلغاء </a:t>
          </a:r>
          <a:r>
            <a:rPr lang="ar-DZ" sz="4000" b="0" baseline="0" dirty="0"/>
            <a:t>الوظائف </a:t>
          </a:r>
          <a:r>
            <a:rPr lang="ar-DZ" sz="4000" b="0" baseline="0" dirty="0" smtClean="0"/>
            <a:t>أو </a:t>
          </a:r>
          <a:r>
            <a:rPr lang="ar-DZ" sz="4000" b="0" baseline="0" dirty="0"/>
            <a:t>تخفيض عدد الموظفين</a:t>
          </a:r>
          <a:endParaRPr lang="fr-FR" sz="4000" dirty="0"/>
        </a:p>
      </dgm:t>
    </dgm:pt>
    <dgm:pt modelId="{18D12C1D-BCA9-4EDF-B699-C9B46AC1E606}" type="parTrans" cxnId="{75EBD6B5-2875-4CA4-AA73-0E1C8BBBBFE8}">
      <dgm:prSet/>
      <dgm:spPr/>
      <dgm:t>
        <a:bodyPr/>
        <a:lstStyle/>
        <a:p>
          <a:endParaRPr lang="fr-FR"/>
        </a:p>
      </dgm:t>
    </dgm:pt>
    <dgm:pt modelId="{123F63C3-D5B8-40C4-BF7B-00478A4FAC97}" type="sibTrans" cxnId="{75EBD6B5-2875-4CA4-AA73-0E1C8BBBBFE8}">
      <dgm:prSet/>
      <dgm:spPr/>
      <dgm:t>
        <a:bodyPr/>
        <a:lstStyle/>
        <a:p>
          <a:endParaRPr lang="fr-FR"/>
        </a:p>
      </dgm:t>
    </dgm:pt>
    <dgm:pt modelId="{2366C914-9B81-4527-BF50-F60298B3311A}">
      <dgm:prSet custT="1"/>
      <dgm:spPr/>
      <dgm:t>
        <a:bodyPr/>
        <a:lstStyle/>
        <a:p>
          <a:pPr algn="r" rtl="1"/>
          <a:r>
            <a:rPr lang="ar-DZ" sz="4000" b="0" baseline="0" dirty="0"/>
            <a:t>الخدمة الغير مرضية </a:t>
          </a:r>
          <a:endParaRPr lang="fr-FR" sz="4000" dirty="0"/>
        </a:p>
      </dgm:t>
    </dgm:pt>
    <dgm:pt modelId="{98860B83-FF14-40F6-BF2B-31723E7F3073}" type="parTrans" cxnId="{33F06BCF-DDBB-4995-8F12-85A5F7A61334}">
      <dgm:prSet/>
      <dgm:spPr/>
      <dgm:t>
        <a:bodyPr/>
        <a:lstStyle/>
        <a:p>
          <a:endParaRPr lang="fr-FR"/>
        </a:p>
      </dgm:t>
    </dgm:pt>
    <dgm:pt modelId="{E310EBC4-4F9A-4F16-999B-281A89D77ABA}" type="sibTrans" cxnId="{33F06BCF-DDBB-4995-8F12-85A5F7A61334}">
      <dgm:prSet/>
      <dgm:spPr/>
      <dgm:t>
        <a:bodyPr/>
        <a:lstStyle/>
        <a:p>
          <a:endParaRPr lang="fr-FR"/>
        </a:p>
      </dgm:t>
    </dgm:pt>
    <dgm:pt modelId="{76481761-4508-435E-8174-EA82A320AE3D}">
      <dgm:prSet custT="1"/>
      <dgm:spPr/>
      <dgm:t>
        <a:bodyPr/>
        <a:lstStyle/>
        <a:p>
          <a:pPr algn="r" rtl="1"/>
          <a:r>
            <a:rPr lang="ar-DZ" sz="4000" b="0" baseline="0" dirty="0"/>
            <a:t>العجز الصحي للموظف </a:t>
          </a:r>
          <a:endParaRPr lang="fr-FR" sz="4000" dirty="0"/>
        </a:p>
      </dgm:t>
    </dgm:pt>
    <dgm:pt modelId="{AA9CE84D-46BC-418E-A68D-09A15530A9A5}" type="parTrans" cxnId="{BA6AEBAB-9746-4C00-AC22-E939CF99C122}">
      <dgm:prSet/>
      <dgm:spPr/>
      <dgm:t>
        <a:bodyPr/>
        <a:lstStyle/>
        <a:p>
          <a:endParaRPr lang="fr-FR"/>
        </a:p>
      </dgm:t>
    </dgm:pt>
    <dgm:pt modelId="{17A0B876-DFA4-4A05-819E-B5DED32D1F3C}" type="sibTrans" cxnId="{BA6AEBAB-9746-4C00-AC22-E939CF99C122}">
      <dgm:prSet/>
      <dgm:spPr/>
      <dgm:t>
        <a:bodyPr/>
        <a:lstStyle/>
        <a:p>
          <a:endParaRPr lang="fr-FR"/>
        </a:p>
      </dgm:t>
    </dgm:pt>
    <dgm:pt modelId="{F74B7911-91D6-44A0-8E18-EB893BCCC66B}">
      <dgm:prSet custT="1"/>
      <dgm:spPr/>
      <dgm:t>
        <a:bodyPr/>
        <a:lstStyle/>
        <a:p>
          <a:pPr algn="r" rtl="1"/>
          <a:r>
            <a:rPr lang="ar-DZ" sz="4000" b="0" baseline="0" dirty="0"/>
            <a:t>أسباب تأديبية </a:t>
          </a:r>
          <a:endParaRPr lang="fr-FR" sz="4000" dirty="0"/>
        </a:p>
      </dgm:t>
    </dgm:pt>
    <dgm:pt modelId="{2F390A52-1263-495B-9861-BD8712A7C107}" type="parTrans" cxnId="{754BBB9E-D3F9-458B-8247-2219F9DEDED3}">
      <dgm:prSet/>
      <dgm:spPr/>
      <dgm:t>
        <a:bodyPr/>
        <a:lstStyle/>
        <a:p>
          <a:endParaRPr lang="fr-FR"/>
        </a:p>
      </dgm:t>
    </dgm:pt>
    <dgm:pt modelId="{F4A2A27E-14EF-4DF6-A3DD-82C09650E999}" type="sibTrans" cxnId="{754BBB9E-D3F9-458B-8247-2219F9DEDED3}">
      <dgm:prSet/>
      <dgm:spPr/>
      <dgm:t>
        <a:bodyPr/>
        <a:lstStyle/>
        <a:p>
          <a:endParaRPr lang="fr-FR"/>
        </a:p>
      </dgm:t>
    </dgm:pt>
    <dgm:pt modelId="{4EF7090D-8AC2-47A3-94C8-9606487EF843}">
      <dgm:prSet custT="1"/>
      <dgm:spPr/>
      <dgm:t>
        <a:bodyPr/>
        <a:lstStyle/>
        <a:p>
          <a:pPr algn="r" rtl="1"/>
          <a:r>
            <a:rPr lang="ar-DZ" sz="4000" b="0" baseline="0" dirty="0"/>
            <a:t>عدم لياقة الموظفين </a:t>
          </a:r>
          <a:endParaRPr lang="fr-FR" sz="4000" dirty="0"/>
        </a:p>
      </dgm:t>
    </dgm:pt>
    <dgm:pt modelId="{78C9F1AD-1AF9-48DA-A96C-95AF55643C46}" type="parTrans" cxnId="{9EF34963-19F8-4C85-90DA-77C8C13997F1}">
      <dgm:prSet/>
      <dgm:spPr/>
      <dgm:t>
        <a:bodyPr/>
        <a:lstStyle/>
        <a:p>
          <a:endParaRPr lang="fr-FR"/>
        </a:p>
      </dgm:t>
    </dgm:pt>
    <dgm:pt modelId="{3131F160-7591-4E9A-8092-9EBB8F897507}" type="sibTrans" cxnId="{9EF34963-19F8-4C85-90DA-77C8C13997F1}">
      <dgm:prSet/>
      <dgm:spPr/>
      <dgm:t>
        <a:bodyPr/>
        <a:lstStyle/>
        <a:p>
          <a:endParaRPr lang="fr-FR"/>
        </a:p>
      </dgm:t>
    </dgm:pt>
    <dgm:pt modelId="{E41E23DF-5C42-418B-A1DE-32BC43AA401F}" type="pres">
      <dgm:prSet presAssocID="{CD70F362-4E1E-496C-9A1A-C94A23D35F2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5ADBE7F-0FCA-44C8-A883-E8E67ACEE68F}" type="pres">
      <dgm:prSet presAssocID="{24E1329E-3F5C-4F87-92FB-84D29897C0F8}" presName="composite" presStyleCnt="0"/>
      <dgm:spPr/>
    </dgm:pt>
    <dgm:pt modelId="{B7F7300B-0EB2-4A9B-A9DE-0C0A4D69A0BE}" type="pres">
      <dgm:prSet presAssocID="{24E1329E-3F5C-4F87-92FB-84D29897C0F8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46303E-23BD-475E-9ECF-592AE2EE73C4}" type="pres">
      <dgm:prSet presAssocID="{24E1329E-3F5C-4F87-92FB-84D29897C0F8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5EBD6B5-2875-4CA4-AA73-0E1C8BBBBFE8}" srcId="{24E1329E-3F5C-4F87-92FB-84D29897C0F8}" destId="{EAA360B0-9AA9-4AA5-B446-2D70A7672FF8}" srcOrd="0" destOrd="0" parTransId="{18D12C1D-BCA9-4EDF-B699-C9B46AC1E606}" sibTransId="{123F63C3-D5B8-40C4-BF7B-00478A4FAC97}"/>
    <dgm:cxn modelId="{FB7E8AA8-42E8-4B10-980C-B3CC974A26D1}" type="presOf" srcId="{F74B7911-91D6-44A0-8E18-EB893BCCC66B}" destId="{5E46303E-23BD-475E-9ECF-592AE2EE73C4}" srcOrd="0" destOrd="3" presId="urn:microsoft.com/office/officeart/2005/8/layout/chevron2"/>
    <dgm:cxn modelId="{9EF34963-19F8-4C85-90DA-77C8C13997F1}" srcId="{24E1329E-3F5C-4F87-92FB-84D29897C0F8}" destId="{4EF7090D-8AC2-47A3-94C8-9606487EF843}" srcOrd="4" destOrd="0" parTransId="{78C9F1AD-1AF9-48DA-A96C-95AF55643C46}" sibTransId="{3131F160-7591-4E9A-8092-9EBB8F897507}"/>
    <dgm:cxn modelId="{C870AC09-CE78-46F8-B2CA-82706BAC9457}" type="presOf" srcId="{76481761-4508-435E-8174-EA82A320AE3D}" destId="{5E46303E-23BD-475E-9ECF-592AE2EE73C4}" srcOrd="0" destOrd="2" presId="urn:microsoft.com/office/officeart/2005/8/layout/chevron2"/>
    <dgm:cxn modelId="{57D56204-E16E-4810-A4E9-9841FD14F4C9}" srcId="{CD70F362-4E1E-496C-9A1A-C94A23D35F23}" destId="{24E1329E-3F5C-4F87-92FB-84D29897C0F8}" srcOrd="0" destOrd="0" parTransId="{83242879-595D-4DB1-B985-BCAA263FDB12}" sibTransId="{02C624EB-83AE-4B8F-87AD-096DDC36A8B7}"/>
    <dgm:cxn modelId="{2F21ACCF-1990-4D5A-BB2D-8931DA8571C5}" type="presOf" srcId="{4EF7090D-8AC2-47A3-94C8-9606487EF843}" destId="{5E46303E-23BD-475E-9ECF-592AE2EE73C4}" srcOrd="0" destOrd="4" presId="urn:microsoft.com/office/officeart/2005/8/layout/chevron2"/>
    <dgm:cxn modelId="{631CC162-7826-4269-949F-93F1AA9A1868}" type="presOf" srcId="{24E1329E-3F5C-4F87-92FB-84D29897C0F8}" destId="{B7F7300B-0EB2-4A9B-A9DE-0C0A4D69A0BE}" srcOrd="0" destOrd="0" presId="urn:microsoft.com/office/officeart/2005/8/layout/chevron2"/>
    <dgm:cxn modelId="{23CA9530-1F68-4A22-BA21-40B6FDE6E818}" type="presOf" srcId="{CD70F362-4E1E-496C-9A1A-C94A23D35F23}" destId="{E41E23DF-5C42-418B-A1DE-32BC43AA401F}" srcOrd="0" destOrd="0" presId="urn:microsoft.com/office/officeart/2005/8/layout/chevron2"/>
    <dgm:cxn modelId="{33F06BCF-DDBB-4995-8F12-85A5F7A61334}" srcId="{24E1329E-3F5C-4F87-92FB-84D29897C0F8}" destId="{2366C914-9B81-4527-BF50-F60298B3311A}" srcOrd="1" destOrd="0" parTransId="{98860B83-FF14-40F6-BF2B-31723E7F3073}" sibTransId="{E310EBC4-4F9A-4F16-999B-281A89D77ABA}"/>
    <dgm:cxn modelId="{C7281C87-B118-4B99-8A7B-9F2DABDCC262}" type="presOf" srcId="{2366C914-9B81-4527-BF50-F60298B3311A}" destId="{5E46303E-23BD-475E-9ECF-592AE2EE73C4}" srcOrd="0" destOrd="1" presId="urn:microsoft.com/office/officeart/2005/8/layout/chevron2"/>
    <dgm:cxn modelId="{9A0211FE-F393-4CA9-9AB1-80AD201E4814}" type="presOf" srcId="{EAA360B0-9AA9-4AA5-B446-2D70A7672FF8}" destId="{5E46303E-23BD-475E-9ECF-592AE2EE73C4}" srcOrd="0" destOrd="0" presId="urn:microsoft.com/office/officeart/2005/8/layout/chevron2"/>
    <dgm:cxn modelId="{BA6AEBAB-9746-4C00-AC22-E939CF99C122}" srcId="{24E1329E-3F5C-4F87-92FB-84D29897C0F8}" destId="{76481761-4508-435E-8174-EA82A320AE3D}" srcOrd="2" destOrd="0" parTransId="{AA9CE84D-46BC-418E-A68D-09A15530A9A5}" sibTransId="{17A0B876-DFA4-4A05-819E-B5DED32D1F3C}"/>
    <dgm:cxn modelId="{754BBB9E-D3F9-458B-8247-2219F9DEDED3}" srcId="{24E1329E-3F5C-4F87-92FB-84D29897C0F8}" destId="{F74B7911-91D6-44A0-8E18-EB893BCCC66B}" srcOrd="3" destOrd="0" parTransId="{2F390A52-1263-495B-9861-BD8712A7C107}" sibTransId="{F4A2A27E-14EF-4DF6-A3DD-82C09650E999}"/>
    <dgm:cxn modelId="{59C18D9A-020E-464A-ACCD-C66AAE969E2F}" type="presParOf" srcId="{E41E23DF-5C42-418B-A1DE-32BC43AA401F}" destId="{A5ADBE7F-0FCA-44C8-A883-E8E67ACEE68F}" srcOrd="0" destOrd="0" presId="urn:microsoft.com/office/officeart/2005/8/layout/chevron2"/>
    <dgm:cxn modelId="{45ADD663-B013-4BED-8837-F2FCD5CC6EEC}" type="presParOf" srcId="{A5ADBE7F-0FCA-44C8-A883-E8E67ACEE68F}" destId="{B7F7300B-0EB2-4A9B-A9DE-0C0A4D69A0BE}" srcOrd="0" destOrd="0" presId="urn:microsoft.com/office/officeart/2005/8/layout/chevron2"/>
    <dgm:cxn modelId="{C6F1EE99-25BE-451A-88BD-A0FE054D316A}" type="presParOf" srcId="{A5ADBE7F-0FCA-44C8-A883-E8E67ACEE68F}" destId="{5E46303E-23BD-475E-9ECF-592AE2EE73C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CCDE1F-BD5D-4CDC-AC37-B21F3ACF7483}" type="doc">
      <dgm:prSet loTypeId="urn:microsoft.com/office/officeart/2009/3/layout/SubStepProcess" loCatId="process" qsTypeId="urn:microsoft.com/office/officeart/2005/8/quickstyle/3d9" qsCatId="3D" csTypeId="urn:microsoft.com/office/officeart/2005/8/colors/accent1_5" csCatId="accent1"/>
      <dgm:spPr/>
      <dgm:t>
        <a:bodyPr/>
        <a:lstStyle/>
        <a:p>
          <a:endParaRPr lang="fr-FR"/>
        </a:p>
      </dgm:t>
    </dgm:pt>
    <dgm:pt modelId="{9FB5B88E-E439-42CB-8DE8-B7E76212FE7B}">
      <dgm:prSet/>
      <dgm:spPr/>
      <dgm:t>
        <a:bodyPr/>
        <a:lstStyle/>
        <a:p>
          <a:r>
            <a:rPr lang="ar-DZ" b="0" baseline="0" dirty="0"/>
            <a:t>3.شروط الموظف الدولي</a:t>
          </a:r>
          <a:endParaRPr lang="fr-FR" dirty="0"/>
        </a:p>
      </dgm:t>
    </dgm:pt>
    <dgm:pt modelId="{F33F034A-A118-48D1-ADED-751017B24D04}" type="parTrans" cxnId="{FD2934DB-C61C-499C-8244-C34DB3AC1EB0}">
      <dgm:prSet/>
      <dgm:spPr/>
      <dgm:t>
        <a:bodyPr/>
        <a:lstStyle/>
        <a:p>
          <a:endParaRPr lang="fr-FR"/>
        </a:p>
      </dgm:t>
    </dgm:pt>
    <dgm:pt modelId="{96209D85-F3BB-4A59-9B0B-A400F5139496}" type="sibTrans" cxnId="{FD2934DB-C61C-499C-8244-C34DB3AC1EB0}">
      <dgm:prSet/>
      <dgm:spPr/>
      <dgm:t>
        <a:bodyPr/>
        <a:lstStyle/>
        <a:p>
          <a:endParaRPr lang="fr-FR"/>
        </a:p>
      </dgm:t>
    </dgm:pt>
    <dgm:pt modelId="{2B3930BA-78A6-45D5-871D-6BACEE1BB611}">
      <dgm:prSet custT="1"/>
      <dgm:spPr/>
      <dgm:t>
        <a:bodyPr/>
        <a:lstStyle/>
        <a:p>
          <a:r>
            <a:rPr lang="ar-DZ" sz="5400" b="0" baseline="0" dirty="0"/>
            <a:t>مباشرة</a:t>
          </a:r>
          <a:endParaRPr lang="fr-FR" sz="5400" dirty="0"/>
        </a:p>
      </dgm:t>
    </dgm:pt>
    <dgm:pt modelId="{8A3E7CF1-CAED-4F3E-A94B-CA2D21AA10C6}" type="parTrans" cxnId="{39710AA6-1A66-4F12-BECC-9E114ED245D7}">
      <dgm:prSet/>
      <dgm:spPr/>
      <dgm:t>
        <a:bodyPr/>
        <a:lstStyle/>
        <a:p>
          <a:endParaRPr lang="fr-FR"/>
        </a:p>
      </dgm:t>
    </dgm:pt>
    <dgm:pt modelId="{EA52B842-E1F3-4548-A8F8-A172D7D97CE7}" type="sibTrans" cxnId="{39710AA6-1A66-4F12-BECC-9E114ED245D7}">
      <dgm:prSet/>
      <dgm:spPr/>
      <dgm:t>
        <a:bodyPr/>
        <a:lstStyle/>
        <a:p>
          <a:endParaRPr lang="fr-FR"/>
        </a:p>
      </dgm:t>
    </dgm:pt>
    <dgm:pt modelId="{E0AD0F35-95F1-42BB-80E1-C4A237C7E056}">
      <dgm:prSet custT="1"/>
      <dgm:spPr/>
      <dgm:t>
        <a:bodyPr/>
        <a:lstStyle/>
        <a:p>
          <a:r>
            <a:rPr lang="ar-DZ" sz="5400" b="0" baseline="0" dirty="0"/>
            <a:t>غير مباشرة </a:t>
          </a:r>
          <a:endParaRPr lang="fr-FR" sz="5400" dirty="0"/>
        </a:p>
      </dgm:t>
    </dgm:pt>
    <dgm:pt modelId="{0A60CEB5-1637-4EB5-B5D5-8264C2AACED9}" type="parTrans" cxnId="{EB83215E-9833-477A-9CC5-EBA2895C1A6F}">
      <dgm:prSet/>
      <dgm:spPr/>
      <dgm:t>
        <a:bodyPr/>
        <a:lstStyle/>
        <a:p>
          <a:endParaRPr lang="fr-FR"/>
        </a:p>
      </dgm:t>
    </dgm:pt>
    <dgm:pt modelId="{CAC0274C-D1F4-4938-9816-E53C058BDBA3}" type="sibTrans" cxnId="{EB83215E-9833-477A-9CC5-EBA2895C1A6F}">
      <dgm:prSet/>
      <dgm:spPr/>
      <dgm:t>
        <a:bodyPr/>
        <a:lstStyle/>
        <a:p>
          <a:endParaRPr lang="fr-FR"/>
        </a:p>
      </dgm:t>
    </dgm:pt>
    <dgm:pt modelId="{69E44364-4A6D-459C-9898-8082FDBC4AD3}" type="pres">
      <dgm:prSet presAssocID="{A3CCDE1F-BD5D-4CDC-AC37-B21F3ACF7483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fr-FR"/>
        </a:p>
      </dgm:t>
    </dgm:pt>
    <dgm:pt modelId="{9B2E83A0-5A47-41DA-A119-FC81358D4FF6}" type="pres">
      <dgm:prSet presAssocID="{9FB5B88E-E439-42CB-8DE8-B7E76212FE7B}" presName="parTx1" presStyleLbl="node1" presStyleIdx="0" presStyleCnt="1"/>
      <dgm:spPr/>
      <dgm:t>
        <a:bodyPr/>
        <a:lstStyle/>
        <a:p>
          <a:endParaRPr lang="fr-FR"/>
        </a:p>
      </dgm:t>
    </dgm:pt>
    <dgm:pt modelId="{6EBB293F-20D6-4699-9F6E-B98EBE111B8F}" type="pres">
      <dgm:prSet presAssocID="{9FB5B88E-E439-42CB-8DE8-B7E76212FE7B}" presName="spPre1" presStyleCnt="0"/>
      <dgm:spPr/>
      <dgm:t>
        <a:bodyPr/>
        <a:lstStyle/>
        <a:p>
          <a:endParaRPr lang="fr-FR"/>
        </a:p>
      </dgm:t>
    </dgm:pt>
    <dgm:pt modelId="{91822C6F-CD45-4EE3-A3AA-496B43D74AE5}" type="pres">
      <dgm:prSet presAssocID="{9FB5B88E-E439-42CB-8DE8-B7E76212FE7B}" presName="chLin1" presStyleCnt="0"/>
      <dgm:spPr/>
      <dgm:t>
        <a:bodyPr/>
        <a:lstStyle/>
        <a:p>
          <a:endParaRPr lang="fr-FR"/>
        </a:p>
      </dgm:t>
    </dgm:pt>
    <dgm:pt modelId="{C5940E5D-2366-4C18-A55F-EE85C439C114}" type="pres">
      <dgm:prSet presAssocID="{8A3E7CF1-CAED-4F3E-A94B-CA2D21AA10C6}" presName="Name11" presStyleLbl="parChTrans1D1" presStyleIdx="0" presStyleCnt="4"/>
      <dgm:spPr/>
      <dgm:t>
        <a:bodyPr/>
        <a:lstStyle/>
        <a:p>
          <a:endParaRPr lang="fr-FR"/>
        </a:p>
      </dgm:t>
    </dgm:pt>
    <dgm:pt modelId="{23F0A863-6988-4E3D-A65C-AD1344FE2ECC}" type="pres">
      <dgm:prSet presAssocID="{2B3930BA-78A6-45D5-871D-6BACEE1BB611}" presName="txAndLines1" presStyleCnt="0"/>
      <dgm:spPr/>
      <dgm:t>
        <a:bodyPr/>
        <a:lstStyle/>
        <a:p>
          <a:endParaRPr lang="fr-FR"/>
        </a:p>
      </dgm:t>
    </dgm:pt>
    <dgm:pt modelId="{5C612CA1-1560-440A-914B-3F7CB29E914F}" type="pres">
      <dgm:prSet presAssocID="{2B3930BA-78A6-45D5-871D-6BACEE1BB611}" presName="anchor1" presStyleCnt="0"/>
      <dgm:spPr/>
      <dgm:t>
        <a:bodyPr/>
        <a:lstStyle/>
        <a:p>
          <a:endParaRPr lang="fr-FR"/>
        </a:p>
      </dgm:t>
    </dgm:pt>
    <dgm:pt modelId="{89655C01-7ED4-45B3-B62B-5F1002EB5C77}" type="pres">
      <dgm:prSet presAssocID="{2B3930BA-78A6-45D5-871D-6BACEE1BB611}" presName="backup1" presStyleCnt="0"/>
      <dgm:spPr/>
      <dgm:t>
        <a:bodyPr/>
        <a:lstStyle/>
        <a:p>
          <a:endParaRPr lang="fr-FR"/>
        </a:p>
      </dgm:t>
    </dgm:pt>
    <dgm:pt modelId="{B96B9E6B-A0B8-4D1A-8FDC-265938105F9F}" type="pres">
      <dgm:prSet presAssocID="{2B3930BA-78A6-45D5-871D-6BACEE1BB611}" presName="preLine1" presStyleLbl="parChTrans1D1" presStyleIdx="1" presStyleCnt="4"/>
      <dgm:spPr/>
      <dgm:t>
        <a:bodyPr/>
        <a:lstStyle/>
        <a:p>
          <a:endParaRPr lang="fr-FR"/>
        </a:p>
      </dgm:t>
    </dgm:pt>
    <dgm:pt modelId="{FF683F14-E55F-4C65-BF83-84C1B0EA92B8}" type="pres">
      <dgm:prSet presAssocID="{2B3930BA-78A6-45D5-871D-6BACEE1BB611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6A6A664-7E76-420A-BCBE-675983866AC6}" type="pres">
      <dgm:prSet presAssocID="{0A60CEB5-1637-4EB5-B5D5-8264C2AACED9}" presName="Name11" presStyleLbl="parChTrans1D1" presStyleIdx="2" presStyleCnt="4"/>
      <dgm:spPr/>
      <dgm:t>
        <a:bodyPr/>
        <a:lstStyle/>
        <a:p>
          <a:endParaRPr lang="fr-FR"/>
        </a:p>
      </dgm:t>
    </dgm:pt>
    <dgm:pt modelId="{A7BFD275-C48C-4A50-AB50-EF513C7A05FC}" type="pres">
      <dgm:prSet presAssocID="{E0AD0F35-95F1-42BB-80E1-C4A237C7E056}" presName="txAndLines1" presStyleCnt="0"/>
      <dgm:spPr/>
      <dgm:t>
        <a:bodyPr/>
        <a:lstStyle/>
        <a:p>
          <a:endParaRPr lang="fr-FR"/>
        </a:p>
      </dgm:t>
    </dgm:pt>
    <dgm:pt modelId="{31195BAA-F979-415A-B10C-32D47353B764}" type="pres">
      <dgm:prSet presAssocID="{E0AD0F35-95F1-42BB-80E1-C4A237C7E056}" presName="anchor1" presStyleCnt="0"/>
      <dgm:spPr/>
      <dgm:t>
        <a:bodyPr/>
        <a:lstStyle/>
        <a:p>
          <a:endParaRPr lang="fr-FR"/>
        </a:p>
      </dgm:t>
    </dgm:pt>
    <dgm:pt modelId="{F2771E6E-4DB1-44B5-B5AB-F65D7EFD6FFE}" type="pres">
      <dgm:prSet presAssocID="{E0AD0F35-95F1-42BB-80E1-C4A237C7E056}" presName="backup1" presStyleCnt="0"/>
      <dgm:spPr/>
      <dgm:t>
        <a:bodyPr/>
        <a:lstStyle/>
        <a:p>
          <a:endParaRPr lang="fr-FR"/>
        </a:p>
      </dgm:t>
    </dgm:pt>
    <dgm:pt modelId="{79EA10A8-E401-4CFF-B93A-522C0B7C96FF}" type="pres">
      <dgm:prSet presAssocID="{E0AD0F35-95F1-42BB-80E1-C4A237C7E056}" presName="preLine1" presStyleLbl="parChTrans1D1" presStyleIdx="3" presStyleCnt="4"/>
      <dgm:spPr/>
      <dgm:t>
        <a:bodyPr/>
        <a:lstStyle/>
        <a:p>
          <a:endParaRPr lang="fr-FR"/>
        </a:p>
      </dgm:t>
    </dgm:pt>
    <dgm:pt modelId="{16D0836A-37E5-42D3-9ED8-97B56649DD8C}" type="pres">
      <dgm:prSet presAssocID="{E0AD0F35-95F1-42BB-80E1-C4A237C7E056}" presName="desTx1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1F86B42-119D-4496-A66F-7D6E9A79E158}" type="presOf" srcId="{9FB5B88E-E439-42CB-8DE8-B7E76212FE7B}" destId="{9B2E83A0-5A47-41DA-A119-FC81358D4FF6}" srcOrd="0" destOrd="0" presId="urn:microsoft.com/office/officeart/2009/3/layout/SubStepProcess"/>
    <dgm:cxn modelId="{FD2934DB-C61C-499C-8244-C34DB3AC1EB0}" srcId="{A3CCDE1F-BD5D-4CDC-AC37-B21F3ACF7483}" destId="{9FB5B88E-E439-42CB-8DE8-B7E76212FE7B}" srcOrd="0" destOrd="0" parTransId="{F33F034A-A118-48D1-ADED-751017B24D04}" sibTransId="{96209D85-F3BB-4A59-9B0B-A400F5139496}"/>
    <dgm:cxn modelId="{EB83215E-9833-477A-9CC5-EBA2895C1A6F}" srcId="{9FB5B88E-E439-42CB-8DE8-B7E76212FE7B}" destId="{E0AD0F35-95F1-42BB-80E1-C4A237C7E056}" srcOrd="1" destOrd="0" parTransId="{0A60CEB5-1637-4EB5-B5D5-8264C2AACED9}" sibTransId="{CAC0274C-D1F4-4938-9816-E53C058BDBA3}"/>
    <dgm:cxn modelId="{39710AA6-1A66-4F12-BECC-9E114ED245D7}" srcId="{9FB5B88E-E439-42CB-8DE8-B7E76212FE7B}" destId="{2B3930BA-78A6-45D5-871D-6BACEE1BB611}" srcOrd="0" destOrd="0" parTransId="{8A3E7CF1-CAED-4F3E-A94B-CA2D21AA10C6}" sibTransId="{EA52B842-E1F3-4548-A8F8-A172D7D97CE7}"/>
    <dgm:cxn modelId="{2B78ACB4-F4A8-42C3-8A49-B66079734E74}" type="presOf" srcId="{2B3930BA-78A6-45D5-871D-6BACEE1BB611}" destId="{FF683F14-E55F-4C65-BF83-84C1B0EA92B8}" srcOrd="0" destOrd="0" presId="urn:microsoft.com/office/officeart/2009/3/layout/SubStepProcess"/>
    <dgm:cxn modelId="{692315E9-B738-43A1-9F3D-F3B4AAB3CAA3}" type="presOf" srcId="{A3CCDE1F-BD5D-4CDC-AC37-B21F3ACF7483}" destId="{69E44364-4A6D-459C-9898-8082FDBC4AD3}" srcOrd="0" destOrd="0" presId="urn:microsoft.com/office/officeart/2009/3/layout/SubStepProcess"/>
    <dgm:cxn modelId="{B8924D9C-E897-418E-A8B8-7CF92C2C5F5B}" type="presOf" srcId="{E0AD0F35-95F1-42BB-80E1-C4A237C7E056}" destId="{16D0836A-37E5-42D3-9ED8-97B56649DD8C}" srcOrd="0" destOrd="0" presId="urn:microsoft.com/office/officeart/2009/3/layout/SubStepProcess"/>
    <dgm:cxn modelId="{AB74896D-1796-4095-9A01-E72EBBDBCC1B}" type="presParOf" srcId="{69E44364-4A6D-459C-9898-8082FDBC4AD3}" destId="{9B2E83A0-5A47-41DA-A119-FC81358D4FF6}" srcOrd="0" destOrd="0" presId="urn:microsoft.com/office/officeart/2009/3/layout/SubStepProcess"/>
    <dgm:cxn modelId="{B667141C-A48E-434D-A250-7AB924828486}" type="presParOf" srcId="{69E44364-4A6D-459C-9898-8082FDBC4AD3}" destId="{6EBB293F-20D6-4699-9F6E-B98EBE111B8F}" srcOrd="1" destOrd="0" presId="urn:microsoft.com/office/officeart/2009/3/layout/SubStepProcess"/>
    <dgm:cxn modelId="{53F78327-30D2-48CB-9F08-EB4CFCD0CB75}" type="presParOf" srcId="{69E44364-4A6D-459C-9898-8082FDBC4AD3}" destId="{91822C6F-CD45-4EE3-A3AA-496B43D74AE5}" srcOrd="2" destOrd="0" presId="urn:microsoft.com/office/officeart/2009/3/layout/SubStepProcess"/>
    <dgm:cxn modelId="{B1B71F68-423C-48C0-AF35-9FAB8CB9D57F}" type="presParOf" srcId="{91822C6F-CD45-4EE3-A3AA-496B43D74AE5}" destId="{C5940E5D-2366-4C18-A55F-EE85C439C114}" srcOrd="0" destOrd="0" presId="urn:microsoft.com/office/officeart/2009/3/layout/SubStepProcess"/>
    <dgm:cxn modelId="{F74266B5-CDEE-4C42-ABF9-D51D9FA69375}" type="presParOf" srcId="{91822C6F-CD45-4EE3-A3AA-496B43D74AE5}" destId="{23F0A863-6988-4E3D-A65C-AD1344FE2ECC}" srcOrd="1" destOrd="0" presId="urn:microsoft.com/office/officeart/2009/3/layout/SubStepProcess"/>
    <dgm:cxn modelId="{1C3869A4-55BE-47F4-9DD6-39706FCD0A6C}" type="presParOf" srcId="{23F0A863-6988-4E3D-A65C-AD1344FE2ECC}" destId="{5C612CA1-1560-440A-914B-3F7CB29E914F}" srcOrd="0" destOrd="0" presId="urn:microsoft.com/office/officeart/2009/3/layout/SubStepProcess"/>
    <dgm:cxn modelId="{AC2881CD-BCA2-407A-B114-7C18BC18D048}" type="presParOf" srcId="{23F0A863-6988-4E3D-A65C-AD1344FE2ECC}" destId="{89655C01-7ED4-45B3-B62B-5F1002EB5C77}" srcOrd="1" destOrd="0" presId="urn:microsoft.com/office/officeart/2009/3/layout/SubStepProcess"/>
    <dgm:cxn modelId="{33810845-E0A6-4F45-A53F-85295C3000BF}" type="presParOf" srcId="{23F0A863-6988-4E3D-A65C-AD1344FE2ECC}" destId="{B96B9E6B-A0B8-4D1A-8FDC-265938105F9F}" srcOrd="2" destOrd="0" presId="urn:microsoft.com/office/officeart/2009/3/layout/SubStepProcess"/>
    <dgm:cxn modelId="{89831CD0-26E1-456F-9B1D-5F642263E256}" type="presParOf" srcId="{23F0A863-6988-4E3D-A65C-AD1344FE2ECC}" destId="{FF683F14-E55F-4C65-BF83-84C1B0EA92B8}" srcOrd="3" destOrd="0" presId="urn:microsoft.com/office/officeart/2009/3/layout/SubStepProcess"/>
    <dgm:cxn modelId="{04484D0A-7746-47DC-8580-4EFF1DA4815B}" type="presParOf" srcId="{91822C6F-CD45-4EE3-A3AA-496B43D74AE5}" destId="{B6A6A664-7E76-420A-BCBE-675983866AC6}" srcOrd="2" destOrd="0" presId="urn:microsoft.com/office/officeart/2009/3/layout/SubStepProcess"/>
    <dgm:cxn modelId="{10F569D8-7E00-4783-A299-5B8C40C42CE1}" type="presParOf" srcId="{91822C6F-CD45-4EE3-A3AA-496B43D74AE5}" destId="{A7BFD275-C48C-4A50-AB50-EF513C7A05FC}" srcOrd="3" destOrd="0" presId="urn:microsoft.com/office/officeart/2009/3/layout/SubStepProcess"/>
    <dgm:cxn modelId="{B8CE180E-9861-4F88-B3CB-C887F1209448}" type="presParOf" srcId="{A7BFD275-C48C-4A50-AB50-EF513C7A05FC}" destId="{31195BAA-F979-415A-B10C-32D47353B764}" srcOrd="0" destOrd="0" presId="urn:microsoft.com/office/officeart/2009/3/layout/SubStepProcess"/>
    <dgm:cxn modelId="{6507026C-CB36-4C0B-BCD5-52BB71460F5F}" type="presParOf" srcId="{A7BFD275-C48C-4A50-AB50-EF513C7A05FC}" destId="{F2771E6E-4DB1-44B5-B5AB-F65D7EFD6FFE}" srcOrd="1" destOrd="0" presId="urn:microsoft.com/office/officeart/2009/3/layout/SubStepProcess"/>
    <dgm:cxn modelId="{E7E1D446-1A4D-49C2-9478-7ED2CF31B29A}" type="presParOf" srcId="{A7BFD275-C48C-4A50-AB50-EF513C7A05FC}" destId="{79EA10A8-E401-4CFF-B93A-522C0B7C96FF}" srcOrd="2" destOrd="0" presId="urn:microsoft.com/office/officeart/2009/3/layout/SubStepProcess"/>
    <dgm:cxn modelId="{623360B4-BB95-4C88-9D72-63A5DBAF4DE9}" type="presParOf" srcId="{A7BFD275-C48C-4A50-AB50-EF513C7A05FC}" destId="{16D0836A-37E5-42D3-9ED8-97B56649DD8C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0891D2-D1D4-4310-869D-307C3DAEC6C5}" type="doc">
      <dgm:prSet loTypeId="urn:microsoft.com/office/officeart/2005/8/layout/v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85873B7D-184B-4B80-BD17-C33A0BD71B9D}">
      <dgm:prSet custT="1"/>
      <dgm:spPr/>
      <dgm:t>
        <a:bodyPr/>
        <a:lstStyle/>
        <a:p>
          <a:pPr algn="r"/>
          <a:r>
            <a:rPr lang="ar-DZ" sz="4000" b="1" baseline="0" dirty="0"/>
            <a:t>تحليل الوظيفة والبيئة </a:t>
          </a:r>
          <a:r>
            <a:rPr lang="ar-DZ" sz="4000" b="1" baseline="0" dirty="0" smtClean="0"/>
            <a:t>وتنظيم</a:t>
          </a:r>
          <a:r>
            <a:rPr lang="fr-FR" sz="4000" b="1" baseline="0" dirty="0" smtClean="0"/>
            <a:t>.1</a:t>
          </a:r>
          <a:endParaRPr lang="fr-FR" sz="4000" b="1" dirty="0"/>
        </a:p>
      </dgm:t>
    </dgm:pt>
    <dgm:pt modelId="{9145C27D-9CA1-4999-9DEB-6D44F7ADBC70}" type="parTrans" cxnId="{4386A8FC-050C-4A6D-BF1C-77CCBE44931D}">
      <dgm:prSet/>
      <dgm:spPr/>
      <dgm:t>
        <a:bodyPr/>
        <a:lstStyle/>
        <a:p>
          <a:endParaRPr lang="fr-FR"/>
        </a:p>
      </dgm:t>
    </dgm:pt>
    <dgm:pt modelId="{670CAC84-6AC5-469C-90E1-8E921D4253E6}" type="sibTrans" cxnId="{4386A8FC-050C-4A6D-BF1C-77CCBE44931D}">
      <dgm:prSet/>
      <dgm:spPr/>
      <dgm:t>
        <a:bodyPr/>
        <a:lstStyle/>
        <a:p>
          <a:endParaRPr lang="fr-FR" dirty="0"/>
        </a:p>
      </dgm:t>
    </dgm:pt>
    <dgm:pt modelId="{0C17553C-B14E-4B1A-A60E-EE20317738C8}">
      <dgm:prSet/>
      <dgm:spPr/>
      <dgm:t>
        <a:bodyPr/>
        <a:lstStyle/>
        <a:p>
          <a:pPr algn="r"/>
          <a:r>
            <a:rPr lang="ar-DZ" b="0" baseline="0" dirty="0" smtClean="0"/>
            <a:t>الوظيفة </a:t>
          </a:r>
          <a:endParaRPr lang="fr-FR" dirty="0"/>
        </a:p>
      </dgm:t>
    </dgm:pt>
    <dgm:pt modelId="{C971F762-A425-4847-9BC3-9098A633C8FC}" type="parTrans" cxnId="{6ACDF82F-797C-45F6-AD95-2DD8F87E085D}">
      <dgm:prSet/>
      <dgm:spPr/>
      <dgm:t>
        <a:bodyPr/>
        <a:lstStyle/>
        <a:p>
          <a:endParaRPr lang="fr-FR"/>
        </a:p>
      </dgm:t>
    </dgm:pt>
    <dgm:pt modelId="{A9EC5C9D-6A67-4EDA-87D1-957B50BC38A4}" type="sibTrans" cxnId="{6ACDF82F-797C-45F6-AD95-2DD8F87E085D}">
      <dgm:prSet/>
      <dgm:spPr/>
      <dgm:t>
        <a:bodyPr/>
        <a:lstStyle/>
        <a:p>
          <a:endParaRPr lang="fr-FR" dirty="0"/>
        </a:p>
      </dgm:t>
    </dgm:pt>
    <dgm:pt modelId="{A066F971-5EF8-4336-949F-65A74DA3EE2F}">
      <dgm:prSet/>
      <dgm:spPr/>
      <dgm:t>
        <a:bodyPr/>
        <a:lstStyle/>
        <a:p>
          <a:pPr algn="r"/>
          <a:r>
            <a:rPr lang="ar-DZ" b="0" baseline="0" dirty="0" smtClean="0"/>
            <a:t>التنظيم </a:t>
          </a:r>
          <a:endParaRPr lang="fr-FR" dirty="0"/>
        </a:p>
      </dgm:t>
    </dgm:pt>
    <dgm:pt modelId="{734CF184-66F1-4A81-A669-7ABF881E8564}" type="parTrans" cxnId="{32A00800-BFEF-4653-9CE9-54FB8F9F601E}">
      <dgm:prSet/>
      <dgm:spPr/>
      <dgm:t>
        <a:bodyPr/>
        <a:lstStyle/>
        <a:p>
          <a:endParaRPr lang="fr-FR"/>
        </a:p>
      </dgm:t>
    </dgm:pt>
    <dgm:pt modelId="{F73EF9D0-C59E-4202-B03E-92915B011B5F}" type="sibTrans" cxnId="{32A00800-BFEF-4653-9CE9-54FB8F9F601E}">
      <dgm:prSet/>
      <dgm:spPr/>
      <dgm:t>
        <a:bodyPr/>
        <a:lstStyle/>
        <a:p>
          <a:endParaRPr lang="fr-FR" dirty="0"/>
        </a:p>
      </dgm:t>
    </dgm:pt>
    <dgm:pt modelId="{7A3BDAC8-9D77-45EE-8E45-0DA0B5E613D7}">
      <dgm:prSet/>
      <dgm:spPr/>
      <dgm:t>
        <a:bodyPr/>
        <a:lstStyle/>
        <a:p>
          <a:pPr algn="r"/>
          <a:r>
            <a:rPr lang="ar-DZ" b="0" baseline="0" dirty="0"/>
            <a:t>البيئة</a:t>
          </a:r>
          <a:endParaRPr lang="fr-FR" dirty="0"/>
        </a:p>
      </dgm:t>
    </dgm:pt>
    <dgm:pt modelId="{DF308CD8-DDED-4309-A739-AFC3AA17BC7D}" type="parTrans" cxnId="{9DF07BCB-96D9-488F-9B2A-071CE586E912}">
      <dgm:prSet/>
      <dgm:spPr/>
      <dgm:t>
        <a:bodyPr/>
        <a:lstStyle/>
        <a:p>
          <a:endParaRPr lang="fr-FR"/>
        </a:p>
      </dgm:t>
    </dgm:pt>
    <dgm:pt modelId="{0F746318-553A-4182-827B-39A9B6A66DBA}" type="sibTrans" cxnId="{9DF07BCB-96D9-488F-9B2A-071CE586E912}">
      <dgm:prSet/>
      <dgm:spPr/>
      <dgm:t>
        <a:bodyPr/>
        <a:lstStyle/>
        <a:p>
          <a:endParaRPr lang="fr-FR"/>
        </a:p>
      </dgm:t>
    </dgm:pt>
    <dgm:pt modelId="{3C790C25-DCF7-46CE-B718-811E7CC1E573}" type="pres">
      <dgm:prSet presAssocID="{E10891D2-D1D4-4310-869D-307C3DAEC6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2B9D58-02E7-46C7-B63A-9F048F4C2C55}" type="pres">
      <dgm:prSet presAssocID="{E10891D2-D1D4-4310-869D-307C3DAEC6C5}" presName="dummyMaxCanvas" presStyleCnt="0">
        <dgm:presLayoutVars/>
      </dgm:prSet>
      <dgm:spPr/>
    </dgm:pt>
    <dgm:pt modelId="{17480324-1E30-4FDE-BD19-5AA7A19BFE8B}" type="pres">
      <dgm:prSet presAssocID="{E10891D2-D1D4-4310-869D-307C3DAEC6C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93584F-36FD-4EC7-876F-38F3801FB2B8}" type="pres">
      <dgm:prSet presAssocID="{E10891D2-D1D4-4310-869D-307C3DAEC6C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E0416D7-689D-4C43-9CEA-532EE487EA2A}" type="pres">
      <dgm:prSet presAssocID="{E10891D2-D1D4-4310-869D-307C3DAEC6C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166E48D-2EAB-4652-9930-B77AB0B2EA46}" type="pres">
      <dgm:prSet presAssocID="{E10891D2-D1D4-4310-869D-307C3DAEC6C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233929-17D6-4743-99E0-287F691ADAB5}" type="pres">
      <dgm:prSet presAssocID="{E10891D2-D1D4-4310-869D-307C3DAEC6C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074DCF8-22EF-4E8F-8B5F-5BF43A1B901F}" type="pres">
      <dgm:prSet presAssocID="{E10891D2-D1D4-4310-869D-307C3DAEC6C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4E9C45-C327-4826-8980-DEEDA628C138}" type="pres">
      <dgm:prSet presAssocID="{E10891D2-D1D4-4310-869D-307C3DAEC6C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79148B-9FEC-49C2-9319-17488376429F}" type="pres">
      <dgm:prSet presAssocID="{E10891D2-D1D4-4310-869D-307C3DAEC6C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2F73DBB-7D1F-469D-8F68-B5D876C24748}" type="pres">
      <dgm:prSet presAssocID="{E10891D2-D1D4-4310-869D-307C3DAEC6C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433959-19B9-45DE-A464-9A74F9422793}" type="pres">
      <dgm:prSet presAssocID="{E10891D2-D1D4-4310-869D-307C3DAEC6C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9C8119E-9D35-40A7-8890-D465024F18BA}" type="pres">
      <dgm:prSet presAssocID="{E10891D2-D1D4-4310-869D-307C3DAEC6C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ACDF82F-797C-45F6-AD95-2DD8F87E085D}" srcId="{E10891D2-D1D4-4310-869D-307C3DAEC6C5}" destId="{0C17553C-B14E-4B1A-A60E-EE20317738C8}" srcOrd="1" destOrd="0" parTransId="{C971F762-A425-4847-9BC3-9098A633C8FC}" sibTransId="{A9EC5C9D-6A67-4EDA-87D1-957B50BC38A4}"/>
    <dgm:cxn modelId="{2CAB1425-E9C9-4240-862F-4EEAA2BAA18B}" type="presOf" srcId="{E10891D2-D1D4-4310-869D-307C3DAEC6C5}" destId="{3C790C25-DCF7-46CE-B718-811E7CC1E573}" srcOrd="0" destOrd="0" presId="urn:microsoft.com/office/officeart/2005/8/layout/vProcess5"/>
    <dgm:cxn modelId="{4386A8FC-050C-4A6D-BF1C-77CCBE44931D}" srcId="{E10891D2-D1D4-4310-869D-307C3DAEC6C5}" destId="{85873B7D-184B-4B80-BD17-C33A0BD71B9D}" srcOrd="0" destOrd="0" parTransId="{9145C27D-9CA1-4999-9DEB-6D44F7ADBC70}" sibTransId="{670CAC84-6AC5-469C-90E1-8E921D4253E6}"/>
    <dgm:cxn modelId="{84DF1B09-A100-4BE1-A66A-8A0AB3F9BE37}" type="presOf" srcId="{7A3BDAC8-9D77-45EE-8E45-0DA0B5E613D7}" destId="{B166E48D-2EAB-4652-9930-B77AB0B2EA46}" srcOrd="0" destOrd="0" presId="urn:microsoft.com/office/officeart/2005/8/layout/vProcess5"/>
    <dgm:cxn modelId="{3DAB2BF3-7B6B-4218-982C-ADCDFB46EF10}" type="presOf" srcId="{F73EF9D0-C59E-4202-B03E-92915B011B5F}" destId="{AB4E9C45-C327-4826-8980-DEEDA628C138}" srcOrd="0" destOrd="0" presId="urn:microsoft.com/office/officeart/2005/8/layout/vProcess5"/>
    <dgm:cxn modelId="{000E458C-293A-4A00-AFBA-B137031E2AC1}" type="presOf" srcId="{85873B7D-184B-4B80-BD17-C33A0BD71B9D}" destId="{17480324-1E30-4FDE-BD19-5AA7A19BFE8B}" srcOrd="0" destOrd="0" presId="urn:microsoft.com/office/officeart/2005/8/layout/vProcess5"/>
    <dgm:cxn modelId="{311482C5-3CC9-4BBD-A6DF-655766C50447}" type="presOf" srcId="{0C17553C-B14E-4B1A-A60E-EE20317738C8}" destId="{3093584F-36FD-4EC7-876F-38F3801FB2B8}" srcOrd="0" destOrd="0" presId="urn:microsoft.com/office/officeart/2005/8/layout/vProcess5"/>
    <dgm:cxn modelId="{03613453-D215-4B9F-9E53-55BBCB5106D5}" type="presOf" srcId="{A066F971-5EF8-4336-949F-65A74DA3EE2F}" destId="{29433959-19B9-45DE-A464-9A74F9422793}" srcOrd="1" destOrd="0" presId="urn:microsoft.com/office/officeart/2005/8/layout/vProcess5"/>
    <dgm:cxn modelId="{604C827B-4D44-4BF2-9887-7972BB40C92F}" type="presOf" srcId="{670CAC84-6AC5-469C-90E1-8E921D4253E6}" destId="{99233929-17D6-4743-99E0-287F691ADAB5}" srcOrd="0" destOrd="0" presId="urn:microsoft.com/office/officeart/2005/8/layout/vProcess5"/>
    <dgm:cxn modelId="{9DF07BCB-96D9-488F-9B2A-071CE586E912}" srcId="{E10891D2-D1D4-4310-869D-307C3DAEC6C5}" destId="{7A3BDAC8-9D77-45EE-8E45-0DA0B5E613D7}" srcOrd="3" destOrd="0" parTransId="{DF308CD8-DDED-4309-A739-AFC3AA17BC7D}" sibTransId="{0F746318-553A-4182-827B-39A9B6A66DBA}"/>
    <dgm:cxn modelId="{5C126908-88E2-4CF9-9516-F4D1D2143905}" type="presOf" srcId="{A066F971-5EF8-4336-949F-65A74DA3EE2F}" destId="{2E0416D7-689D-4C43-9CEA-532EE487EA2A}" srcOrd="0" destOrd="0" presId="urn:microsoft.com/office/officeart/2005/8/layout/vProcess5"/>
    <dgm:cxn modelId="{0C2D1D82-9073-4D96-B1B2-32F5CB92DDD1}" type="presOf" srcId="{A9EC5C9D-6A67-4EDA-87D1-957B50BC38A4}" destId="{C074DCF8-22EF-4E8F-8B5F-5BF43A1B901F}" srcOrd="0" destOrd="0" presId="urn:microsoft.com/office/officeart/2005/8/layout/vProcess5"/>
    <dgm:cxn modelId="{32A00800-BFEF-4653-9CE9-54FB8F9F601E}" srcId="{E10891D2-D1D4-4310-869D-307C3DAEC6C5}" destId="{A066F971-5EF8-4336-949F-65A74DA3EE2F}" srcOrd="2" destOrd="0" parTransId="{734CF184-66F1-4A81-A669-7ABF881E8564}" sibTransId="{F73EF9D0-C59E-4202-B03E-92915B011B5F}"/>
    <dgm:cxn modelId="{A0B183BD-2CAD-4BAD-A970-A255E15E8B2E}" type="presOf" srcId="{0C17553C-B14E-4B1A-A60E-EE20317738C8}" destId="{32F73DBB-7D1F-469D-8F68-B5D876C24748}" srcOrd="1" destOrd="0" presId="urn:microsoft.com/office/officeart/2005/8/layout/vProcess5"/>
    <dgm:cxn modelId="{91864AD9-7B8E-4453-916A-2926C16C2674}" type="presOf" srcId="{85873B7D-184B-4B80-BD17-C33A0BD71B9D}" destId="{3079148B-9FEC-49C2-9319-17488376429F}" srcOrd="1" destOrd="0" presId="urn:microsoft.com/office/officeart/2005/8/layout/vProcess5"/>
    <dgm:cxn modelId="{D0DE0DD4-2268-427E-BFA0-0E4C60F5BC40}" type="presOf" srcId="{7A3BDAC8-9D77-45EE-8E45-0DA0B5E613D7}" destId="{F9C8119E-9D35-40A7-8890-D465024F18BA}" srcOrd="1" destOrd="0" presId="urn:microsoft.com/office/officeart/2005/8/layout/vProcess5"/>
    <dgm:cxn modelId="{4D20B150-7D9A-44A9-BE4D-F91766ABC7C1}" type="presParOf" srcId="{3C790C25-DCF7-46CE-B718-811E7CC1E573}" destId="{BD2B9D58-02E7-46C7-B63A-9F048F4C2C55}" srcOrd="0" destOrd="0" presId="urn:microsoft.com/office/officeart/2005/8/layout/vProcess5"/>
    <dgm:cxn modelId="{14E94FFC-2AEB-4C5B-B5EA-060E3188338B}" type="presParOf" srcId="{3C790C25-DCF7-46CE-B718-811E7CC1E573}" destId="{17480324-1E30-4FDE-BD19-5AA7A19BFE8B}" srcOrd="1" destOrd="0" presId="urn:microsoft.com/office/officeart/2005/8/layout/vProcess5"/>
    <dgm:cxn modelId="{7AC0B98D-6A54-4A19-8985-1A87EF612594}" type="presParOf" srcId="{3C790C25-DCF7-46CE-B718-811E7CC1E573}" destId="{3093584F-36FD-4EC7-876F-38F3801FB2B8}" srcOrd="2" destOrd="0" presId="urn:microsoft.com/office/officeart/2005/8/layout/vProcess5"/>
    <dgm:cxn modelId="{2E88A07B-18FA-4A1F-832A-CFDE83FF928D}" type="presParOf" srcId="{3C790C25-DCF7-46CE-B718-811E7CC1E573}" destId="{2E0416D7-689D-4C43-9CEA-532EE487EA2A}" srcOrd="3" destOrd="0" presId="urn:microsoft.com/office/officeart/2005/8/layout/vProcess5"/>
    <dgm:cxn modelId="{0E1D7B3B-C67F-47E2-9874-31466E82CC7F}" type="presParOf" srcId="{3C790C25-DCF7-46CE-B718-811E7CC1E573}" destId="{B166E48D-2EAB-4652-9930-B77AB0B2EA46}" srcOrd="4" destOrd="0" presId="urn:microsoft.com/office/officeart/2005/8/layout/vProcess5"/>
    <dgm:cxn modelId="{5E9C4C8D-D9D5-4326-B445-D2C867D1563A}" type="presParOf" srcId="{3C790C25-DCF7-46CE-B718-811E7CC1E573}" destId="{99233929-17D6-4743-99E0-287F691ADAB5}" srcOrd="5" destOrd="0" presId="urn:microsoft.com/office/officeart/2005/8/layout/vProcess5"/>
    <dgm:cxn modelId="{3C17D8BA-409C-4C8B-B0B9-B6F535F31F1C}" type="presParOf" srcId="{3C790C25-DCF7-46CE-B718-811E7CC1E573}" destId="{C074DCF8-22EF-4E8F-8B5F-5BF43A1B901F}" srcOrd="6" destOrd="0" presId="urn:microsoft.com/office/officeart/2005/8/layout/vProcess5"/>
    <dgm:cxn modelId="{6F86C629-9B56-42B8-9143-CC98BE99048E}" type="presParOf" srcId="{3C790C25-DCF7-46CE-B718-811E7CC1E573}" destId="{AB4E9C45-C327-4826-8980-DEEDA628C138}" srcOrd="7" destOrd="0" presId="urn:microsoft.com/office/officeart/2005/8/layout/vProcess5"/>
    <dgm:cxn modelId="{DD36578E-17EA-47A4-A256-2325DD51A2B5}" type="presParOf" srcId="{3C790C25-DCF7-46CE-B718-811E7CC1E573}" destId="{3079148B-9FEC-49C2-9319-17488376429F}" srcOrd="8" destOrd="0" presId="urn:microsoft.com/office/officeart/2005/8/layout/vProcess5"/>
    <dgm:cxn modelId="{5BEEE524-4E10-488B-B64B-C09A1C0D5BCA}" type="presParOf" srcId="{3C790C25-DCF7-46CE-B718-811E7CC1E573}" destId="{32F73DBB-7D1F-469D-8F68-B5D876C24748}" srcOrd="9" destOrd="0" presId="urn:microsoft.com/office/officeart/2005/8/layout/vProcess5"/>
    <dgm:cxn modelId="{758EAB8A-6837-492D-BDF0-51820F0D4449}" type="presParOf" srcId="{3C790C25-DCF7-46CE-B718-811E7CC1E573}" destId="{29433959-19B9-45DE-A464-9A74F9422793}" srcOrd="10" destOrd="0" presId="urn:microsoft.com/office/officeart/2005/8/layout/vProcess5"/>
    <dgm:cxn modelId="{FAE46C2E-9FED-4114-89F1-FF0C66DCBC20}" type="presParOf" srcId="{3C790C25-DCF7-46CE-B718-811E7CC1E573}" destId="{F9C8119E-9D35-40A7-8890-D465024F18B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1630E-8C05-453F-8BDD-B2FCF7CABBDD}">
      <dsp:nvSpPr>
        <dsp:cNvPr id="0" name=""/>
        <dsp:cNvSpPr/>
      </dsp:nvSpPr>
      <dsp:spPr>
        <a:xfrm>
          <a:off x="0" y="1864"/>
          <a:ext cx="11573197" cy="1053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4500" b="0" kern="1200" baseline="0" dirty="0">
              <a:latin typeface="+mj-lt"/>
            </a:rPr>
            <a:t>2. سياسات تنفيذ استراتيجية التوظيف الدولي</a:t>
          </a:r>
          <a:endParaRPr lang="fr-FR" sz="4500" kern="1200" dirty="0">
            <a:latin typeface="+mj-lt"/>
          </a:endParaRPr>
        </a:p>
      </dsp:txBody>
      <dsp:txXfrm>
        <a:off x="51403" y="53267"/>
        <a:ext cx="11470391" cy="950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6E84D-F03A-4660-B7FE-91A6DCC1C23F}">
      <dsp:nvSpPr>
        <dsp:cNvPr id="0" name=""/>
        <dsp:cNvSpPr/>
      </dsp:nvSpPr>
      <dsp:spPr>
        <a:xfrm>
          <a:off x="0" y="480499"/>
          <a:ext cx="1157319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3DE19-C9E7-4409-A727-31AE1AF3C9AD}">
      <dsp:nvSpPr>
        <dsp:cNvPr id="0" name=""/>
        <dsp:cNvSpPr/>
      </dsp:nvSpPr>
      <dsp:spPr>
        <a:xfrm>
          <a:off x="578659" y="52459"/>
          <a:ext cx="8101237" cy="856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8" tIns="0" rIns="306208" bIns="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900" b="1" kern="1200" baseline="0"/>
            <a:t>أسباب انتهاء مهام الموظف الدولي :</a:t>
          </a:r>
          <a:endParaRPr lang="fr-FR" sz="2900" b="1" kern="1200" dirty="0"/>
        </a:p>
      </dsp:txBody>
      <dsp:txXfrm>
        <a:off x="620449" y="94249"/>
        <a:ext cx="8017657" cy="772500"/>
      </dsp:txXfrm>
    </dsp:sp>
    <dsp:sp modelId="{7CB5FE69-669D-44EB-A85D-849188BBC698}">
      <dsp:nvSpPr>
        <dsp:cNvPr id="0" name=""/>
        <dsp:cNvSpPr/>
      </dsp:nvSpPr>
      <dsp:spPr>
        <a:xfrm>
          <a:off x="0" y="1795939"/>
          <a:ext cx="1157319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53102"/>
              <a:satOff val="23542"/>
              <a:lumOff val="647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40813A-E908-4CA2-B435-C44EC345E1AF}">
      <dsp:nvSpPr>
        <dsp:cNvPr id="0" name=""/>
        <dsp:cNvSpPr/>
      </dsp:nvSpPr>
      <dsp:spPr>
        <a:xfrm>
          <a:off x="578659" y="1367899"/>
          <a:ext cx="8101237" cy="856080"/>
        </a:xfrm>
        <a:prstGeom prst="roundRect">
          <a:avLst/>
        </a:prstGeom>
        <a:solidFill>
          <a:schemeClr val="accent4">
            <a:hueOff val="653102"/>
            <a:satOff val="23542"/>
            <a:lumOff val="647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8" tIns="0" rIns="306208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900" b="0" kern="1200" baseline="0" dirty="0"/>
            <a:t>الاستقالة </a:t>
          </a:r>
          <a:endParaRPr lang="fr-FR" sz="2900" kern="1200" dirty="0"/>
        </a:p>
      </dsp:txBody>
      <dsp:txXfrm>
        <a:off x="620449" y="1409689"/>
        <a:ext cx="8017657" cy="772500"/>
      </dsp:txXfrm>
    </dsp:sp>
    <dsp:sp modelId="{A6C1432D-F6A7-43C0-8FB1-105DD2DF0171}">
      <dsp:nvSpPr>
        <dsp:cNvPr id="0" name=""/>
        <dsp:cNvSpPr/>
      </dsp:nvSpPr>
      <dsp:spPr>
        <a:xfrm>
          <a:off x="0" y="3111379"/>
          <a:ext cx="1157319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306203"/>
              <a:satOff val="47084"/>
              <a:lumOff val="12940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38B43-F989-4C6C-8D18-B869D0417EA2}">
      <dsp:nvSpPr>
        <dsp:cNvPr id="0" name=""/>
        <dsp:cNvSpPr/>
      </dsp:nvSpPr>
      <dsp:spPr>
        <a:xfrm>
          <a:off x="578659" y="2683339"/>
          <a:ext cx="8101237" cy="856080"/>
        </a:xfrm>
        <a:prstGeom prst="roundRect">
          <a:avLst/>
        </a:prstGeom>
        <a:solidFill>
          <a:schemeClr val="accent4">
            <a:hueOff val="1306203"/>
            <a:satOff val="47084"/>
            <a:lumOff val="1294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8" tIns="0" rIns="306208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900" b="0" kern="1200" baseline="0" dirty="0"/>
            <a:t>التخلي عن الوظيفة </a:t>
          </a:r>
          <a:endParaRPr lang="fr-FR" sz="2900" kern="1200" dirty="0"/>
        </a:p>
      </dsp:txBody>
      <dsp:txXfrm>
        <a:off x="620449" y="2725129"/>
        <a:ext cx="8017657" cy="772500"/>
      </dsp:txXfrm>
    </dsp:sp>
    <dsp:sp modelId="{B91923BC-608C-41A1-A0D7-24647B98D79A}">
      <dsp:nvSpPr>
        <dsp:cNvPr id="0" name=""/>
        <dsp:cNvSpPr/>
      </dsp:nvSpPr>
      <dsp:spPr>
        <a:xfrm>
          <a:off x="0" y="4426819"/>
          <a:ext cx="1157319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959305"/>
              <a:satOff val="70625"/>
              <a:lumOff val="19411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9FBF4C-CB9D-4438-B197-362FE57E00AD}">
      <dsp:nvSpPr>
        <dsp:cNvPr id="0" name=""/>
        <dsp:cNvSpPr/>
      </dsp:nvSpPr>
      <dsp:spPr>
        <a:xfrm>
          <a:off x="578659" y="3998779"/>
          <a:ext cx="8101237" cy="856080"/>
        </a:xfrm>
        <a:prstGeom prst="roundRect">
          <a:avLst/>
        </a:prstGeom>
        <a:solidFill>
          <a:schemeClr val="accent4">
            <a:hueOff val="1959305"/>
            <a:satOff val="70625"/>
            <a:lumOff val="1941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8" tIns="0" rIns="306208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900" b="0" kern="1200" baseline="0" dirty="0"/>
            <a:t>التقاعد </a:t>
          </a:r>
          <a:endParaRPr lang="fr-FR" sz="2900" kern="1200" dirty="0"/>
        </a:p>
      </dsp:txBody>
      <dsp:txXfrm>
        <a:off x="620449" y="4040569"/>
        <a:ext cx="8017657" cy="772500"/>
      </dsp:txXfrm>
    </dsp:sp>
    <dsp:sp modelId="{5C9A9278-C8F6-4882-A6CF-DA870819791C}">
      <dsp:nvSpPr>
        <dsp:cNvPr id="0" name=""/>
        <dsp:cNvSpPr/>
      </dsp:nvSpPr>
      <dsp:spPr>
        <a:xfrm>
          <a:off x="0" y="5742258"/>
          <a:ext cx="11573197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2612407"/>
              <a:satOff val="94167"/>
              <a:lumOff val="25881"/>
              <a:alphaOff val="0"/>
            </a:schemeClr>
          </a:solidFill>
          <a:prstDash val="solid"/>
          <a:miter lim="800000"/>
        </a:ln>
        <a:effectLst/>
        <a:sp3d z="-6000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2859F4-92D8-47B5-B135-3F379FB7EE53}">
      <dsp:nvSpPr>
        <dsp:cNvPr id="0" name=""/>
        <dsp:cNvSpPr/>
      </dsp:nvSpPr>
      <dsp:spPr>
        <a:xfrm>
          <a:off x="578659" y="5314219"/>
          <a:ext cx="8101237" cy="856080"/>
        </a:xfrm>
        <a:prstGeom prst="roundRect">
          <a:avLst/>
        </a:prstGeom>
        <a:solidFill>
          <a:schemeClr val="accent4">
            <a:hueOff val="2612407"/>
            <a:satOff val="94167"/>
            <a:lumOff val="25881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08" tIns="0" rIns="306208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900" b="0" kern="1200" baseline="0" dirty="0"/>
            <a:t>إلغاء الخدمة</a:t>
          </a:r>
        </a:p>
      </dsp:txBody>
      <dsp:txXfrm>
        <a:off x="620449" y="5356009"/>
        <a:ext cx="8017657" cy="77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7300B-0EB2-4A9B-A9DE-0C0A4D69A0BE}">
      <dsp:nvSpPr>
        <dsp:cNvPr id="0" name=""/>
        <dsp:cNvSpPr/>
      </dsp:nvSpPr>
      <dsp:spPr>
        <a:xfrm rot="5400000">
          <a:off x="-902248" y="908130"/>
          <a:ext cx="6014988" cy="42104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extrusionH="152250" prstMaterial="matte">
          <a:bevelT w="165100" prst="coolSlant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  <a:sp3d extrusionH="28000" prstMaterial="matte"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6500" b="0" kern="1200" baseline="0" dirty="0"/>
            <a:t>أسباب انتهاء الخدمة :</a:t>
          </a:r>
          <a:endParaRPr lang="fr-FR" sz="6500" kern="1200" dirty="0"/>
        </a:p>
      </dsp:txBody>
      <dsp:txXfrm rot="-5400000">
        <a:off x="0" y="2111128"/>
        <a:ext cx="4210492" cy="1804496"/>
      </dsp:txXfrm>
    </dsp:sp>
    <dsp:sp modelId="{5E46303E-23BD-475E-9ECF-592AE2EE73C4}">
      <dsp:nvSpPr>
        <dsp:cNvPr id="0" name=""/>
        <dsp:cNvSpPr/>
      </dsp:nvSpPr>
      <dsp:spPr>
        <a:xfrm rot="5400000">
          <a:off x="5672711" y="-1456336"/>
          <a:ext cx="3909742" cy="68341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4000" b="0" kern="1200" baseline="0"/>
            <a:t>الغاء الوظائف او تخفيض عدد الموظفين</a:t>
          </a:r>
          <a:endParaRPr lang="fr-FR" sz="4000" kern="1200"/>
        </a:p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4000" b="0" kern="1200" baseline="0" dirty="0"/>
            <a:t>الخدمة الغير مرضية </a:t>
          </a:r>
          <a:endParaRPr lang="fr-FR" sz="4000" kern="1200" dirty="0"/>
        </a:p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4000" b="0" kern="1200" baseline="0" dirty="0"/>
            <a:t>العجز الصحي للموظف </a:t>
          </a:r>
          <a:endParaRPr lang="fr-FR" sz="4000" kern="1200" dirty="0"/>
        </a:p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4000" b="0" kern="1200" baseline="0" dirty="0"/>
            <a:t>أسباب تأديبية </a:t>
          </a:r>
          <a:endParaRPr lang="fr-FR" sz="4000" kern="1200" dirty="0"/>
        </a:p>
        <a:p>
          <a:pPr marL="285750" lvl="1" indent="-285750" algn="r" defTabSz="1778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DZ" sz="4000" b="0" kern="1200" baseline="0"/>
            <a:t>عدم لياقة الموظفين </a:t>
          </a:r>
          <a:endParaRPr lang="fr-FR" sz="4000" kern="1200"/>
        </a:p>
      </dsp:txBody>
      <dsp:txXfrm rot="-5400000">
        <a:off x="4210492" y="196741"/>
        <a:ext cx="6643322" cy="35280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2E83A0-5A47-41DA-A119-FC81358D4FF6}">
      <dsp:nvSpPr>
        <dsp:cNvPr id="0" name=""/>
        <dsp:cNvSpPr/>
      </dsp:nvSpPr>
      <dsp:spPr>
        <a:xfrm>
          <a:off x="1922" y="648494"/>
          <a:ext cx="5221500" cy="52215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  <a:sp3d extrusionH="28000" prstMaterial="matte"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6500" b="0" kern="1200" baseline="0"/>
            <a:t>3.شروط الموظف الدولي</a:t>
          </a:r>
          <a:endParaRPr lang="fr-FR" sz="6500" kern="1200"/>
        </a:p>
      </dsp:txBody>
      <dsp:txXfrm>
        <a:off x="766593" y="1413165"/>
        <a:ext cx="3692158" cy="3692158"/>
      </dsp:txXfrm>
    </dsp:sp>
    <dsp:sp modelId="{C5940E5D-2366-4C18-A55F-EE85C439C114}">
      <dsp:nvSpPr>
        <dsp:cNvPr id="0" name=""/>
        <dsp:cNvSpPr/>
      </dsp:nvSpPr>
      <dsp:spPr>
        <a:xfrm rot="19041445">
          <a:off x="5152998" y="2538678"/>
          <a:ext cx="17057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573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6B9E6B-A0B8-4D1A-8FDC-265938105F9F}">
      <dsp:nvSpPr>
        <dsp:cNvPr id="0" name=""/>
        <dsp:cNvSpPr/>
      </dsp:nvSpPr>
      <dsp:spPr>
        <a:xfrm>
          <a:off x="6633228" y="1960926"/>
          <a:ext cx="61032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83F14-E55F-4C65-BF83-84C1B0EA92B8}">
      <dsp:nvSpPr>
        <dsp:cNvPr id="0" name=""/>
        <dsp:cNvSpPr/>
      </dsp:nvSpPr>
      <dsp:spPr>
        <a:xfrm>
          <a:off x="7243548" y="662608"/>
          <a:ext cx="4327726" cy="259663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384048" rIns="384048" bIns="384048" numCol="1" spcCol="1270" anchor="ctr" anchorCtr="0">
          <a:noAutofit/>
          <a:sp3d extrusionH="28000" prstMaterial="matte"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5400" b="0" kern="1200" baseline="0" dirty="0"/>
            <a:t>مباشرة</a:t>
          </a:r>
          <a:endParaRPr lang="fr-FR" sz="5400" kern="1200" dirty="0"/>
        </a:p>
      </dsp:txBody>
      <dsp:txXfrm>
        <a:off x="7243548" y="662608"/>
        <a:ext cx="4327726" cy="2596635"/>
      </dsp:txXfrm>
    </dsp:sp>
    <dsp:sp modelId="{B6A6A664-7E76-420A-BCBE-675983866AC6}">
      <dsp:nvSpPr>
        <dsp:cNvPr id="0" name=""/>
        <dsp:cNvSpPr/>
      </dsp:nvSpPr>
      <dsp:spPr>
        <a:xfrm rot="2558555">
          <a:off x="5152998" y="3979810"/>
          <a:ext cx="17057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70573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EA10A8-E401-4CFF-B93A-522C0B7C96FF}">
      <dsp:nvSpPr>
        <dsp:cNvPr id="0" name=""/>
        <dsp:cNvSpPr/>
      </dsp:nvSpPr>
      <dsp:spPr>
        <a:xfrm>
          <a:off x="6633228" y="4557562"/>
          <a:ext cx="610320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0836A-37E5-42D3-9ED8-97B56649DD8C}">
      <dsp:nvSpPr>
        <dsp:cNvPr id="0" name=""/>
        <dsp:cNvSpPr/>
      </dsp:nvSpPr>
      <dsp:spPr>
        <a:xfrm>
          <a:off x="7243548" y="3259244"/>
          <a:ext cx="4327726" cy="259663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384048" rIns="384048" bIns="384048" numCol="1" spcCol="1270" anchor="ctr" anchorCtr="0">
          <a:noAutofit/>
          <a:sp3d extrusionH="28000" prstMaterial="matte"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5400" b="0" kern="1200" baseline="0" dirty="0"/>
            <a:t>غير مباشرة </a:t>
          </a:r>
          <a:endParaRPr lang="fr-FR" sz="5400" kern="1200" dirty="0"/>
        </a:p>
      </dsp:txBody>
      <dsp:txXfrm>
        <a:off x="7243548" y="3259244"/>
        <a:ext cx="4327726" cy="2596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80324-1E30-4FDE-BD19-5AA7A19BFE8B}">
      <dsp:nvSpPr>
        <dsp:cNvPr id="0" name=""/>
        <dsp:cNvSpPr/>
      </dsp:nvSpPr>
      <dsp:spPr>
        <a:xfrm>
          <a:off x="0" y="0"/>
          <a:ext cx="9258557" cy="1242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4000" b="1" kern="1200" baseline="0" dirty="0"/>
            <a:t>تحليل الوظيفة والبيئة وتنظيم</a:t>
          </a:r>
          <a:endParaRPr lang="fr-FR" sz="4000" b="1" kern="1200" dirty="0"/>
        </a:p>
      </dsp:txBody>
      <dsp:txXfrm>
        <a:off x="36378" y="36378"/>
        <a:ext cx="7813343" cy="1169287"/>
      </dsp:txXfrm>
    </dsp:sp>
    <dsp:sp modelId="{3093584F-36FD-4EC7-876F-38F3801FB2B8}">
      <dsp:nvSpPr>
        <dsp:cNvPr id="0" name=""/>
        <dsp:cNvSpPr/>
      </dsp:nvSpPr>
      <dsp:spPr>
        <a:xfrm>
          <a:off x="775404" y="1467869"/>
          <a:ext cx="9258557" cy="1242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870802"/>
                <a:satOff val="31389"/>
                <a:lumOff val="86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70802"/>
                <a:satOff val="31389"/>
                <a:lumOff val="86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70802"/>
                <a:satOff val="31389"/>
                <a:lumOff val="86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5600" b="0" kern="1200" baseline="0" dirty="0"/>
            <a:t>وظيفة </a:t>
          </a:r>
          <a:endParaRPr lang="fr-FR" sz="5600" kern="1200" dirty="0"/>
        </a:p>
      </dsp:txBody>
      <dsp:txXfrm>
        <a:off x="811782" y="1504247"/>
        <a:ext cx="7603069" cy="1169287"/>
      </dsp:txXfrm>
    </dsp:sp>
    <dsp:sp modelId="{2E0416D7-689D-4C43-9CEA-532EE487EA2A}">
      <dsp:nvSpPr>
        <dsp:cNvPr id="0" name=""/>
        <dsp:cNvSpPr/>
      </dsp:nvSpPr>
      <dsp:spPr>
        <a:xfrm>
          <a:off x="1539235" y="2935739"/>
          <a:ext cx="9258557" cy="1242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741605"/>
                <a:satOff val="62778"/>
                <a:lumOff val="172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741605"/>
                <a:satOff val="62778"/>
                <a:lumOff val="172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741605"/>
                <a:satOff val="62778"/>
                <a:lumOff val="172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5600" b="0" kern="1200" baseline="0" dirty="0"/>
            <a:t>تنظيم </a:t>
          </a:r>
          <a:endParaRPr lang="fr-FR" sz="5600" kern="1200" dirty="0"/>
        </a:p>
      </dsp:txBody>
      <dsp:txXfrm>
        <a:off x="1575613" y="2972117"/>
        <a:ext cx="7614642" cy="1169287"/>
      </dsp:txXfrm>
    </dsp:sp>
    <dsp:sp modelId="{B166E48D-2EAB-4652-9930-B77AB0B2EA46}">
      <dsp:nvSpPr>
        <dsp:cNvPr id="0" name=""/>
        <dsp:cNvSpPr/>
      </dsp:nvSpPr>
      <dsp:spPr>
        <a:xfrm>
          <a:off x="2314639" y="4403609"/>
          <a:ext cx="9258557" cy="1242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612407"/>
                <a:satOff val="94167"/>
                <a:lumOff val="258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612407"/>
                <a:satOff val="94167"/>
                <a:lumOff val="258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612407"/>
                <a:satOff val="94167"/>
                <a:lumOff val="258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5600" b="0" kern="1200" baseline="0"/>
            <a:t>البيئة</a:t>
          </a:r>
          <a:endParaRPr lang="fr-FR" sz="5600" kern="1200"/>
        </a:p>
      </dsp:txBody>
      <dsp:txXfrm>
        <a:off x="2351017" y="4439987"/>
        <a:ext cx="7603069" cy="1169287"/>
      </dsp:txXfrm>
    </dsp:sp>
    <dsp:sp modelId="{99233929-17D6-4743-99E0-287F691ADAB5}">
      <dsp:nvSpPr>
        <dsp:cNvPr id="0" name=""/>
        <dsp:cNvSpPr/>
      </dsp:nvSpPr>
      <dsp:spPr>
        <a:xfrm>
          <a:off x="8451229" y="951292"/>
          <a:ext cx="807328" cy="8073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>
        <a:off x="8632878" y="951292"/>
        <a:ext cx="444030" cy="607514"/>
      </dsp:txXfrm>
    </dsp:sp>
    <dsp:sp modelId="{C074DCF8-22EF-4E8F-8B5F-5BF43A1B901F}">
      <dsp:nvSpPr>
        <dsp:cNvPr id="0" name=""/>
        <dsp:cNvSpPr/>
      </dsp:nvSpPr>
      <dsp:spPr>
        <a:xfrm>
          <a:off x="9226633" y="2419162"/>
          <a:ext cx="807328" cy="8073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96336"/>
            <a:satOff val="44860"/>
            <a:lumOff val="4136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996336"/>
              <a:satOff val="44860"/>
              <a:lumOff val="413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>
        <a:off x="9408282" y="2419162"/>
        <a:ext cx="444030" cy="607514"/>
      </dsp:txXfrm>
    </dsp:sp>
    <dsp:sp modelId="{AB4E9C45-C327-4826-8980-DEEDA628C138}">
      <dsp:nvSpPr>
        <dsp:cNvPr id="0" name=""/>
        <dsp:cNvSpPr/>
      </dsp:nvSpPr>
      <dsp:spPr>
        <a:xfrm>
          <a:off x="9990464" y="3887032"/>
          <a:ext cx="807328" cy="8073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92672"/>
            <a:satOff val="89720"/>
            <a:lumOff val="8272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1992672"/>
              <a:satOff val="89720"/>
              <a:lumOff val="827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kern="1200"/>
        </a:p>
      </dsp:txBody>
      <dsp:txXfrm>
        <a:off x="10172113" y="3887032"/>
        <a:ext cx="444030" cy="607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2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4830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79604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244639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2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5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80" y="1276655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42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6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xmlns="" val="313676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28517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00907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53"/>
          <a:stretch/>
        </p:blipFill>
        <p:spPr bwMode="auto">
          <a:xfrm flipH="1">
            <a:off x="8509451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31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833295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78363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1304E4C1-C1E0-43DD-A190-F54923C4E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fr-FR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66F1E5B3-59A2-4BD3-90B8-7DEC7495F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fr-FR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AD7105DF-C101-4414-B26D-81F451DD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1846-BAED-47CF-8627-157CA1792A39}" type="datetimeFigureOut">
              <a:rPr lang="fr-FR" smtClean="0"/>
              <a:pPr/>
              <a:t>06/11/2021</a:t>
            </a:fld>
            <a:endParaRPr lang="fr-FR" dirty="0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60396F8C-7D87-4070-B128-1EA1F7C8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3081328A-EE29-4604-9DFC-32E38A5E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E7DC7-6AE5-49E7-8F0D-84B23705CAD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2873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449694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99650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00907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53"/>
          <a:stretch/>
        </p:blipFill>
        <p:spPr bwMode="auto">
          <a:xfrm flipH="1">
            <a:off x="8509451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31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833295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189932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83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15122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1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xmlns="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768664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00907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xmlns="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53"/>
          <a:stretch/>
        </p:blipFill>
        <p:spPr bwMode="auto">
          <a:xfrm flipH="1">
            <a:off x="8509451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31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xmlns="" val="3833295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044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64868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76" r:id="rId5"/>
    <p:sldLayoutId id="2147483677" r:id="rId6"/>
    <p:sldLayoutId id="2147483678" r:id="rId7"/>
    <p:sldLayoutId id="2147483680" r:id="rId8"/>
    <p:sldLayoutId id="2147483682" r:id="rId9"/>
    <p:sldLayoutId id="2147483684" r:id="rId10"/>
    <p:sldLayoutId id="2147483687" r:id="rId11"/>
    <p:sldLayoutId id="2147483688" r:id="rId12"/>
    <p:sldLayoutId id="2147483671" r:id="rId13"/>
    <p:sldLayoutId id="2147483672" r:id="rId14"/>
    <p:sldLayoutId id="2147483818" r:id="rId15"/>
    <p:sldLayoutId id="2147483816" r:id="rId16"/>
    <p:sldLayoutId id="2147483817" r:id="rId17"/>
    <p:sldLayoutId id="2147483697" r:id="rId18"/>
    <p:sldLayoutId id="214748381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84" r:id="rId2"/>
    <p:sldLayoutId id="214748378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6.sv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4.png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F82C53E-6891-4695-A1B4-3BB471D7FA35}"/>
              </a:ext>
            </a:extLst>
          </p:cNvPr>
          <p:cNvSpPr txBox="1"/>
          <p:nvPr/>
        </p:nvSpPr>
        <p:spPr>
          <a:xfrm>
            <a:off x="6761287" y="679269"/>
            <a:ext cx="509627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ar-DZ" sz="5400" dirty="0">
                <a:solidFill>
                  <a:schemeClr val="bg1"/>
                </a:solidFill>
                <a:latin typeface="+mj-lt"/>
              </a:rPr>
              <a:t> </a:t>
            </a:r>
            <a:r>
              <a:rPr lang="ar-DZ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j-lt"/>
              </a:rPr>
              <a:t>توظيف الموظفين الدوليين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D76FB9-48AC-45CA-8F0D-FD198B4F22AE}"/>
              </a:ext>
            </a:extLst>
          </p:cNvPr>
          <p:cNvSpPr txBox="1"/>
          <p:nvPr/>
        </p:nvSpPr>
        <p:spPr>
          <a:xfrm>
            <a:off x="6728390" y="4572004"/>
            <a:ext cx="509621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ar-DZ" altLang="ko-KR" sz="2400" dirty="0">
                <a:solidFill>
                  <a:schemeClr val="bg1"/>
                </a:solidFill>
                <a:cs typeface="Arial" pitchFamily="34" charset="0"/>
              </a:rPr>
              <a:t> بوعدي إيمان</a:t>
            </a:r>
          </a:p>
          <a:p>
            <a:pPr algn="r"/>
            <a:r>
              <a:rPr lang="ar-DZ" altLang="ko-KR" sz="2400" dirty="0">
                <a:solidFill>
                  <a:schemeClr val="bg1"/>
                </a:solidFill>
                <a:cs typeface="Arial" pitchFamily="34" charset="0"/>
              </a:rPr>
              <a:t>بوغد ير أسماء</a:t>
            </a:r>
          </a:p>
          <a:p>
            <a:pPr algn="r"/>
            <a:r>
              <a:rPr lang="ar-DZ" altLang="ko-KR" sz="2400" dirty="0">
                <a:solidFill>
                  <a:schemeClr val="bg1"/>
                </a:solidFill>
                <a:cs typeface="Arial" pitchFamily="34" charset="0"/>
              </a:rPr>
              <a:t>ترغيتي إكرام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hlinkClick r:id="rId2"/>
            <a:extLst>
              <a:ext uri="{FF2B5EF4-FFF2-40B4-BE49-F238E27FC236}">
                <a16:creationId xmlns:a16="http://schemas.microsoft.com/office/drawing/2014/main" xmlns="" id="{CF639353-2FBF-45AF-BF9B-02441FCB654D}"/>
              </a:ext>
            </a:extLst>
          </p:cNvPr>
          <p:cNvSpPr txBox="1"/>
          <p:nvPr/>
        </p:nvSpPr>
        <p:spPr>
          <a:xfrm>
            <a:off x="6761287" y="6521621"/>
            <a:ext cx="5096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80490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xmlns="" id="{57848789-1B74-4B2F-B3EE-E06407E75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55299431"/>
              </p:ext>
            </p:extLst>
          </p:nvPr>
        </p:nvGraphicFramePr>
        <p:xfrm>
          <a:off x="852055" y="332482"/>
          <a:ext cx="11044673" cy="6026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14953176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3">
            <a:extLst>
              <a:ext uri="{FF2B5EF4-FFF2-40B4-BE49-F238E27FC236}">
                <a16:creationId xmlns:a16="http://schemas.microsoft.com/office/drawing/2014/main" xmlns="" id="{8BA461C4-27AE-449B-9BCF-A68B9D9F26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402322702"/>
              </p:ext>
            </p:extLst>
          </p:nvPr>
        </p:nvGraphicFramePr>
        <p:xfrm>
          <a:off x="705394" y="339511"/>
          <a:ext cx="11191334" cy="6518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140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: أفقي 3">
            <a:extLst>
              <a:ext uri="{FF2B5EF4-FFF2-40B4-BE49-F238E27FC236}">
                <a16:creationId xmlns:a16="http://schemas.microsoft.com/office/drawing/2014/main" xmlns="" id="{72B1BA62-62F3-47AE-8820-82E9D97787B0}"/>
              </a:ext>
            </a:extLst>
          </p:cNvPr>
          <p:cNvSpPr/>
          <p:nvPr/>
        </p:nvSpPr>
        <p:spPr>
          <a:xfrm>
            <a:off x="1071154" y="3631474"/>
            <a:ext cx="10829109" cy="2821577"/>
          </a:xfrm>
          <a:prstGeom prst="horizontalScroll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المبحث03:تحليل وطرق ومعايير التوظيف</a:t>
            </a:r>
            <a:endParaRPr lang="fr-FR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05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xmlns="" id="{75E6640B-7261-4CE1-8C48-8F29329790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72025223"/>
              </p:ext>
            </p:extLst>
          </p:nvPr>
        </p:nvGraphicFramePr>
        <p:xfrm>
          <a:off x="323531" y="339511"/>
          <a:ext cx="11573197" cy="5645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445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xmlns="" id="{10C77DAA-1F51-4EC2-AC85-EA189D5DF2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pPr rtl="1"/>
            <a:endParaRPr lang="fr-FR" sz="4400" b="1" dirty="0" smtClean="0"/>
          </a:p>
          <a:p>
            <a:pPr rtl="1"/>
            <a:endParaRPr lang="fr-FR" sz="4400" b="1" dirty="0" smtClean="0"/>
          </a:p>
          <a:p>
            <a:pPr rtl="1"/>
            <a:endParaRPr lang="fr-FR" sz="4400" b="1" dirty="0" smtClean="0"/>
          </a:p>
          <a:p>
            <a:pPr rtl="1"/>
            <a:endParaRPr lang="fr-FR" sz="4400" b="1" dirty="0" smtClean="0"/>
          </a:p>
          <a:p>
            <a:pPr rtl="1"/>
            <a:endParaRPr lang="fr-FR" sz="4400" b="1" dirty="0" smtClean="0"/>
          </a:p>
          <a:p>
            <a:pPr rtl="1"/>
            <a:endParaRPr lang="fr-FR" sz="4400" b="1" dirty="0" smtClean="0"/>
          </a:p>
          <a:p>
            <a:pPr rtl="1"/>
            <a:endParaRPr lang="fr-FR" sz="4400" b="1" dirty="0" smtClean="0"/>
          </a:p>
          <a:p>
            <a:pPr rtl="1"/>
            <a:r>
              <a:rPr lang="fr-FR" sz="4400" b="1" dirty="0" smtClean="0"/>
              <a:t>.2</a:t>
            </a:r>
            <a:r>
              <a:rPr lang="ar-DZ" sz="4400" b="1" dirty="0" smtClean="0"/>
              <a:t>طرق </a:t>
            </a:r>
            <a:r>
              <a:rPr lang="ar-DZ" sz="4400" b="1" dirty="0"/>
              <a:t>التوظيف</a:t>
            </a:r>
          </a:p>
          <a:p>
            <a:pPr algn="r" rtl="1"/>
            <a:r>
              <a:rPr lang="ar-DZ" sz="3600" b="1" dirty="0">
                <a:solidFill>
                  <a:srgbClr val="00B050"/>
                </a:solidFill>
              </a:rPr>
              <a:t>الاستقطاب الدولي</a:t>
            </a:r>
            <a:r>
              <a:rPr lang="ar-DZ" sz="3600" dirty="0">
                <a:solidFill>
                  <a:srgbClr val="00B050"/>
                </a:solidFill>
              </a:rPr>
              <a:t>:</a:t>
            </a:r>
          </a:p>
          <a:p>
            <a:pPr algn="just" rtl="1"/>
            <a:r>
              <a:rPr lang="ar-DZ" sz="3600" dirty="0"/>
              <a:t>هو عملية البحث عن الموارد البشرية في أسواق العمل الداخلية والخارجية و محاولة جذبهم لسد الشواغر في مركز الشركة وفروعها الخارجية.</a:t>
            </a:r>
          </a:p>
          <a:p>
            <a:pPr algn="just" rtl="1"/>
            <a:r>
              <a:rPr lang="ar-DZ" sz="3600" b="1" dirty="0">
                <a:solidFill>
                  <a:srgbClr val="00B050"/>
                </a:solidFill>
              </a:rPr>
              <a:t>الاختيار الدولي:</a:t>
            </a:r>
          </a:p>
          <a:p>
            <a:pPr algn="just" rtl="1"/>
            <a:r>
              <a:rPr lang="ar-SA" sz="3600" dirty="0"/>
              <a:t>هو عملية جمع المعلومات عن الأفراد </a:t>
            </a:r>
            <a:r>
              <a:rPr lang="ar-DZ" sz="3600" dirty="0"/>
              <a:t>الذ</a:t>
            </a:r>
            <a:r>
              <a:rPr lang="ar-SA" sz="3600" dirty="0"/>
              <a:t>ين تم استقطابهم لاتخاذ القرار باختيار الأنسب منهم</a:t>
            </a:r>
            <a:r>
              <a:rPr lang="ar-DZ" sz="3600" dirty="0"/>
              <a:t>.</a:t>
            </a:r>
          </a:p>
          <a:p>
            <a:pPr algn="just" rtl="1"/>
            <a:r>
              <a:rPr lang="ar-DZ" sz="3600" b="1" dirty="0">
                <a:solidFill>
                  <a:srgbClr val="00B050"/>
                </a:solidFill>
              </a:rPr>
              <a:t>التعيين الدولي</a:t>
            </a:r>
            <a:r>
              <a:rPr lang="ar-DZ" sz="3600" b="1" dirty="0"/>
              <a:t>:</a:t>
            </a:r>
            <a:endParaRPr lang="ar-DZ" sz="3600" dirty="0"/>
          </a:p>
          <a:p>
            <a:pPr algn="just" rtl="1"/>
            <a:r>
              <a:rPr lang="ar-SA" sz="3600" dirty="0"/>
              <a:t>هو قرار استراتيجي يمثل عقد بين الشركة والفرد لا يمكن فسخه إلا في حالة إخلال معين بشروطه</a:t>
            </a:r>
            <a:endParaRPr lang="ar-DZ" sz="3600" dirty="0"/>
          </a:p>
        </p:txBody>
      </p:sp>
    </p:spTree>
    <p:extLst>
      <p:ext uri="{BB962C8B-B14F-4D97-AF65-F5344CB8AC3E}">
        <p14:creationId xmlns:p14="http://schemas.microsoft.com/office/powerpoint/2010/main" xmlns="" val="32388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نص 1">
            <a:extLst>
              <a:ext uri="{FF2B5EF4-FFF2-40B4-BE49-F238E27FC236}">
                <a16:creationId xmlns:a16="http://schemas.microsoft.com/office/drawing/2014/main" xmlns="" id="{CAE4B8E5-7653-45D7-B454-BFB7E5F074B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9007" y="0"/>
            <a:ext cx="11982994" cy="6858001"/>
          </a:xfrm>
          <a:prstGeom prst="rect">
            <a:avLst/>
          </a:prstGeom>
        </p:spPr>
        <p:txBody>
          <a:bodyPr/>
          <a:lstStyle/>
          <a:p>
            <a:pPr marL="742950" indent="-742950" algn="ctr" rtl="1">
              <a:buNone/>
            </a:pPr>
            <a:r>
              <a:rPr lang="fr-FR" sz="3600" b="1" dirty="0" smtClean="0">
                <a:solidFill>
                  <a:schemeClr val="bg1"/>
                </a:solidFill>
              </a:rPr>
              <a:t>.3</a:t>
            </a:r>
            <a:r>
              <a:rPr lang="ar-DZ" sz="3600" b="1" dirty="0" smtClean="0">
                <a:solidFill>
                  <a:schemeClr val="bg1"/>
                </a:solidFill>
              </a:rPr>
              <a:t>معايير </a:t>
            </a:r>
            <a:r>
              <a:rPr lang="ar-DZ" sz="3600" b="1" dirty="0">
                <a:solidFill>
                  <a:schemeClr val="bg1"/>
                </a:solidFill>
              </a:rPr>
              <a:t>الاختيار الدولية 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b="1" dirty="0">
                <a:solidFill>
                  <a:schemeClr val="bg1"/>
                </a:solidFill>
              </a:rPr>
              <a:t>الكفاءات الفنية في الاختيار والتعيين في المشاريع المحلية</a:t>
            </a:r>
            <a:r>
              <a:rPr lang="fr-FR" sz="2800" b="1" dirty="0">
                <a:solidFill>
                  <a:schemeClr val="bg1"/>
                </a:solidFill>
              </a:rPr>
              <a:t>.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السمات الشخصية</a:t>
            </a:r>
            <a:r>
              <a:rPr lang="fr-FR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القدرة على تحمل متغيرات المحيط</a:t>
            </a:r>
            <a:r>
              <a:rPr lang="fr-FR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</a:p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DZ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الوضعية العائلية</a:t>
            </a:r>
            <a:r>
              <a:rPr lang="fr-FR" sz="28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.</a:t>
            </a:r>
            <a:endParaRPr lang="fr-FR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1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95BA3FA5-FA57-4313-9DF4-64E137512FCB}"/>
              </a:ext>
            </a:extLst>
          </p:cNvPr>
          <p:cNvGrpSpPr/>
          <p:nvPr/>
        </p:nvGrpSpPr>
        <p:grpSpPr>
          <a:xfrm>
            <a:off x="0" y="4676325"/>
            <a:ext cx="12192000" cy="1318987"/>
            <a:chOff x="0" y="4685117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29E2714A-BE29-4E83-A155-D5802C472B0A}"/>
                </a:ext>
              </a:extLst>
            </p:cNvPr>
            <p:cNvSpPr txBox="1"/>
            <p:nvPr/>
          </p:nvSpPr>
          <p:spPr>
            <a:xfrm>
              <a:off x="0" y="4685117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279A9243-91CB-437D-9D82-6D402B13F59A}"/>
                </a:ext>
              </a:extLst>
            </p:cNvPr>
            <p:cNvSpPr txBox="1"/>
            <p:nvPr/>
          </p:nvSpPr>
          <p:spPr>
            <a:xfrm>
              <a:off x="148" y="5624448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0B50BDA-9DD3-47E4-8852-4E61CF2A00B0}"/>
              </a:ext>
            </a:extLst>
          </p:cNvPr>
          <p:cNvSpPr/>
          <p:nvPr/>
        </p:nvSpPr>
        <p:spPr>
          <a:xfrm>
            <a:off x="0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4F188E-C654-4B5C-ABF1-DB0BEABF2171}"/>
              </a:ext>
            </a:extLst>
          </p:cNvPr>
          <p:cNvSpPr/>
          <p:nvPr/>
        </p:nvSpPr>
        <p:spPr>
          <a:xfrm>
            <a:off x="8296859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115806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323531" y="332482"/>
          <a:ext cx="11573197" cy="5584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258215" y="1998617"/>
            <a:ext cx="11573197" cy="4127864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Parchemin horizontal 2"/>
          <p:cNvSpPr/>
          <p:nvPr/>
        </p:nvSpPr>
        <p:spPr>
          <a:xfrm>
            <a:off x="1384667" y="2521131"/>
            <a:ext cx="9418316" cy="3174275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DZ" sz="4400" b="1" dirty="0">
                <a:ln w="11430"/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المبحث01:مدخل مفاهيمي للتوظيف</a:t>
            </a:r>
            <a:endParaRPr lang="fr-FR" sz="4400" b="1" dirty="0">
              <a:ln w="11430"/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pPr marL="914400" indent="-914400" algn="ctr" rtl="1">
              <a:buFont typeface="+mj-lt"/>
              <a:buAutoNum type="arabicPeriod"/>
            </a:pPr>
            <a:r>
              <a:rPr lang="ar-DZ" sz="4800" b="1" dirty="0">
                <a:solidFill>
                  <a:srgbClr val="FF0000"/>
                </a:solidFill>
              </a:rPr>
              <a:t>مفهوم التوظيف الدولي</a:t>
            </a:r>
            <a:r>
              <a:rPr lang="ar-DZ" b="1" dirty="0">
                <a:solidFill>
                  <a:srgbClr val="FF0000"/>
                </a:solidFill>
              </a:rPr>
              <a:t>:</a:t>
            </a:r>
          </a:p>
          <a:p>
            <a:pPr algn="r" rtl="1">
              <a:buFont typeface="Wingdings" pitchFamily="2" charset="2"/>
              <a:buChar char="Ø"/>
            </a:pPr>
            <a:r>
              <a:rPr lang="ar-DZ" sz="4400" dirty="0"/>
              <a:t>عملية ثلاثية العناصر تتضمن استقطاب الموارد البشرية بالكم والنوع المحدد في  صياغة الإستراتيجية واختيارالانسب منهم وتعيينهم في مركز الشركة وفروعها الخارجية </a:t>
            </a:r>
            <a:endParaRPr lang="fr-FR" sz="4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xmlns="" id="{48EA0BCA-EEB0-46DD-B204-931C5026272D}"/>
              </a:ext>
            </a:extLst>
          </p:cNvPr>
          <p:cNvSpPr/>
          <p:nvPr/>
        </p:nvSpPr>
        <p:spPr>
          <a:xfrm>
            <a:off x="1056605" y="5923848"/>
            <a:ext cx="2249151" cy="552660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95000"/>
                  <a:alpha val="50000"/>
                </a:schemeClr>
              </a:gs>
              <a:gs pos="0">
                <a:schemeClr val="tx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مثلث متساوي الساقين 4">
            <a:extLst>
              <a:ext uri="{FF2B5EF4-FFF2-40B4-BE49-F238E27FC236}">
                <a16:creationId xmlns:a16="http://schemas.microsoft.com/office/drawing/2014/main" xmlns="" id="{94B59BB4-AB1B-432B-9EA1-1750614A9CCB}"/>
              </a:ext>
            </a:extLst>
          </p:cNvPr>
          <p:cNvSpPr/>
          <p:nvPr/>
        </p:nvSpPr>
        <p:spPr>
          <a:xfrm flipV="1">
            <a:off x="42393" y="4409512"/>
            <a:ext cx="4277575" cy="1796143"/>
          </a:xfrm>
          <a:prstGeom prst="triangle">
            <a:avLst/>
          </a:prstGeom>
          <a:gradFill flip="none" rotWithShape="1">
            <a:gsLst>
              <a:gs pos="100000">
                <a:srgbClr val="6666FF"/>
              </a:gs>
              <a:gs pos="0">
                <a:srgbClr val="3333C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مثلث قائم الزاوية 5">
            <a:extLst>
              <a:ext uri="{FF2B5EF4-FFF2-40B4-BE49-F238E27FC236}">
                <a16:creationId xmlns:a16="http://schemas.microsoft.com/office/drawing/2014/main" xmlns="" id="{B146451A-0F88-4B01-BC23-681EF910C2AE}"/>
              </a:ext>
            </a:extLst>
          </p:cNvPr>
          <p:cNvSpPr/>
          <p:nvPr/>
        </p:nvSpPr>
        <p:spPr>
          <a:xfrm>
            <a:off x="3414104" y="3856854"/>
            <a:ext cx="905864" cy="552658"/>
          </a:xfrm>
          <a:prstGeom prst="rtTriangl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مثلث قائم الزاوية 6">
            <a:extLst>
              <a:ext uri="{FF2B5EF4-FFF2-40B4-BE49-F238E27FC236}">
                <a16:creationId xmlns:a16="http://schemas.microsoft.com/office/drawing/2014/main" xmlns="" id="{C6ED3CAB-A8FB-4BEB-9CD3-9BF1D959DE30}"/>
              </a:ext>
            </a:extLst>
          </p:cNvPr>
          <p:cNvSpPr/>
          <p:nvPr/>
        </p:nvSpPr>
        <p:spPr>
          <a:xfrm flipH="1">
            <a:off x="42393" y="3856854"/>
            <a:ext cx="905864" cy="552658"/>
          </a:xfrm>
          <a:prstGeom prst="rtTriangle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xmlns="" id="{60FE986F-50B9-4BFF-82FD-A906747A49D0}"/>
              </a:ext>
            </a:extLst>
          </p:cNvPr>
          <p:cNvGrpSpPr/>
          <p:nvPr/>
        </p:nvGrpSpPr>
        <p:grpSpPr>
          <a:xfrm>
            <a:off x="948257" y="1425639"/>
            <a:ext cx="2465848" cy="2983873"/>
            <a:chOff x="948257" y="1425639"/>
            <a:chExt cx="2465848" cy="2983873"/>
          </a:xfrm>
        </p:grpSpPr>
        <p:sp>
          <p:nvSpPr>
            <p:cNvPr id="4" name="مخطط انسيابي: مستند 3">
              <a:extLst>
                <a:ext uri="{FF2B5EF4-FFF2-40B4-BE49-F238E27FC236}">
                  <a16:creationId xmlns:a16="http://schemas.microsoft.com/office/drawing/2014/main" xmlns="" id="{1C2A8852-08FD-4BF2-8723-F30E002189FA}"/>
                </a:ext>
              </a:extLst>
            </p:cNvPr>
            <p:cNvSpPr/>
            <p:nvPr/>
          </p:nvSpPr>
          <p:spPr>
            <a:xfrm flipH="1" flipV="1">
              <a:off x="948257" y="1425639"/>
              <a:ext cx="2465848" cy="2983873"/>
            </a:xfrm>
            <a:prstGeom prst="flowChartDocumen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xmlns="" id="{FBDB0208-EC10-4B05-9287-87BB9A7E8D78}"/>
                </a:ext>
              </a:extLst>
            </p:cNvPr>
            <p:cNvSpPr txBox="1"/>
            <p:nvPr/>
          </p:nvSpPr>
          <p:spPr>
            <a:xfrm>
              <a:off x="1035666" y="2495066"/>
              <a:ext cx="22910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DZ" sz="2000" b="1" dirty="0" smtClean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ar-DZ" sz="2000" b="1" dirty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التركيز </a:t>
              </a:r>
              <a:r>
                <a:rPr lang="ar-DZ" sz="2000" b="1" dirty="0" smtClean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العرقي</a:t>
              </a:r>
            </a:p>
            <a:p>
              <a:pPr algn="ctr" rtl="1"/>
              <a:r>
                <a:rPr lang="fr-FR" sz="2000" b="1" dirty="0" err="1" smtClean="0">
                  <a:solidFill>
                    <a:srgbClr val="00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Ethoncentric</a:t>
              </a:r>
              <a:endParaRPr lang="fr-FR" sz="2000" b="1" dirty="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xmlns="" id="{58EADABF-CC1F-4136-8818-06EE4F4EA400}"/>
                </a:ext>
              </a:extLst>
            </p:cNvPr>
            <p:cNvSpPr txBox="1"/>
            <p:nvPr/>
          </p:nvSpPr>
          <p:spPr>
            <a:xfrm>
              <a:off x="1035666" y="2995416"/>
              <a:ext cx="2291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DZ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رسم 14" descr="مخطط دائري">
              <a:extLst>
                <a:ext uri="{FF2B5EF4-FFF2-40B4-BE49-F238E27FC236}">
                  <a16:creationId xmlns:a16="http://schemas.microsoft.com/office/drawing/2014/main" xmlns="" id="{4CF4E190-10AB-4C3A-929E-A92E6E3BF3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2602088" y="1656278"/>
              <a:ext cx="582580" cy="582580"/>
            </a:xfrm>
            <a:prstGeom prst="rect">
              <a:avLst/>
            </a:prstGeom>
          </p:spPr>
        </p:pic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825A4BEB-CBCE-44A5-871E-44B1C3594ACE}"/>
              </a:ext>
            </a:extLst>
          </p:cNvPr>
          <p:cNvSpPr txBox="1"/>
          <p:nvPr/>
        </p:nvSpPr>
        <p:spPr>
          <a:xfrm>
            <a:off x="1417503" y="4640151"/>
            <a:ext cx="1527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>
                <a:solidFill>
                  <a:schemeClr val="bg1"/>
                </a:solidFill>
                <a:cs typeface="+mj-cs"/>
              </a:rPr>
              <a:t>01</a:t>
            </a:r>
            <a:endParaRPr lang="fr-FR" sz="6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8" name="شكل بيضاوي 17">
            <a:extLst>
              <a:ext uri="{FF2B5EF4-FFF2-40B4-BE49-F238E27FC236}">
                <a16:creationId xmlns:a16="http://schemas.microsoft.com/office/drawing/2014/main" xmlns="" id="{7EB43572-6636-4209-ABF5-5739F8402CD5}"/>
              </a:ext>
            </a:extLst>
          </p:cNvPr>
          <p:cNvSpPr/>
          <p:nvPr/>
        </p:nvSpPr>
        <p:spPr>
          <a:xfrm>
            <a:off x="8886243" y="5923848"/>
            <a:ext cx="2249151" cy="552660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95000"/>
                  <a:alpha val="50000"/>
                </a:schemeClr>
              </a:gs>
              <a:gs pos="0">
                <a:schemeClr val="tx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مثلث متساوي الساقين 19">
            <a:extLst>
              <a:ext uri="{FF2B5EF4-FFF2-40B4-BE49-F238E27FC236}">
                <a16:creationId xmlns:a16="http://schemas.microsoft.com/office/drawing/2014/main" xmlns="" id="{8EC50544-F161-4B6F-9B47-63672559E264}"/>
              </a:ext>
            </a:extLst>
          </p:cNvPr>
          <p:cNvSpPr/>
          <p:nvPr/>
        </p:nvSpPr>
        <p:spPr>
          <a:xfrm flipV="1">
            <a:off x="7872031" y="4409512"/>
            <a:ext cx="4277575" cy="1796143"/>
          </a:xfrm>
          <a:prstGeom prst="triangle">
            <a:avLst/>
          </a:prstGeom>
          <a:gradFill flip="none" rotWithShape="1">
            <a:gsLst>
              <a:gs pos="100000">
                <a:srgbClr val="FF6600"/>
              </a:gs>
              <a:gs pos="0">
                <a:srgbClr val="FF00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مثلث قائم الزاوية 20">
            <a:extLst>
              <a:ext uri="{FF2B5EF4-FFF2-40B4-BE49-F238E27FC236}">
                <a16:creationId xmlns:a16="http://schemas.microsoft.com/office/drawing/2014/main" xmlns="" id="{D061C3A9-5319-4CFC-B301-621F8A965B4A}"/>
              </a:ext>
            </a:extLst>
          </p:cNvPr>
          <p:cNvSpPr/>
          <p:nvPr/>
        </p:nvSpPr>
        <p:spPr>
          <a:xfrm>
            <a:off x="11243742" y="3856854"/>
            <a:ext cx="905864" cy="552658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مثلث قائم الزاوية 21">
            <a:extLst>
              <a:ext uri="{FF2B5EF4-FFF2-40B4-BE49-F238E27FC236}">
                <a16:creationId xmlns:a16="http://schemas.microsoft.com/office/drawing/2014/main" xmlns="" id="{698ADC27-F623-4836-8A24-C09D95EA0FB0}"/>
              </a:ext>
            </a:extLst>
          </p:cNvPr>
          <p:cNvSpPr/>
          <p:nvPr/>
        </p:nvSpPr>
        <p:spPr>
          <a:xfrm flipH="1">
            <a:off x="7872031" y="3856854"/>
            <a:ext cx="905864" cy="552658"/>
          </a:xfrm>
          <a:prstGeom prst="rt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xmlns="" id="{985B630A-36D5-4EE6-9DBA-5246D610172A}"/>
              </a:ext>
            </a:extLst>
          </p:cNvPr>
          <p:cNvGrpSpPr/>
          <p:nvPr/>
        </p:nvGrpSpPr>
        <p:grpSpPr>
          <a:xfrm>
            <a:off x="4812843" y="237893"/>
            <a:ext cx="2465848" cy="3310463"/>
            <a:chOff x="6447040" y="1559243"/>
            <a:chExt cx="2465848" cy="2983873"/>
          </a:xfrm>
        </p:grpSpPr>
        <p:sp>
          <p:nvSpPr>
            <p:cNvPr id="28" name="مخطط انسيابي: مستند 27">
              <a:extLst>
                <a:ext uri="{FF2B5EF4-FFF2-40B4-BE49-F238E27FC236}">
                  <a16:creationId xmlns:a16="http://schemas.microsoft.com/office/drawing/2014/main" xmlns="" id="{E4314C57-6593-42A3-8A69-FE2D1C2D41DA}"/>
                </a:ext>
              </a:extLst>
            </p:cNvPr>
            <p:cNvSpPr/>
            <p:nvPr/>
          </p:nvSpPr>
          <p:spPr>
            <a:xfrm flipH="1" flipV="1">
              <a:off x="6447040" y="1559243"/>
              <a:ext cx="2465848" cy="2983873"/>
            </a:xfrm>
            <a:prstGeom prst="flowChartDocumen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xmlns="" id="{B473888E-08C2-4912-A610-E30994FA595B}"/>
                </a:ext>
              </a:extLst>
            </p:cNvPr>
            <p:cNvSpPr txBox="1"/>
            <p:nvPr/>
          </p:nvSpPr>
          <p:spPr>
            <a:xfrm>
              <a:off x="6534449" y="2628670"/>
              <a:ext cx="2291025" cy="63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ar-DZ" sz="2000" b="1" dirty="0">
                  <a:solidFill>
                    <a:srgbClr val="66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التركيز العرقي </a:t>
              </a:r>
              <a:r>
                <a:rPr lang="ar-DZ" sz="2000" b="1" dirty="0" smtClean="0">
                  <a:solidFill>
                    <a:srgbClr val="66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المتعدد</a:t>
              </a:r>
              <a:endParaRPr lang="fr-FR" sz="2000" b="1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rtl="1"/>
              <a:r>
                <a:rPr lang="fr-FR" sz="2000" b="1" dirty="0" err="1" smtClean="0">
                  <a:solidFill>
                    <a:srgbClr val="660066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Polycentric</a:t>
              </a:r>
              <a:endParaRPr lang="fr-FR" sz="20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xmlns="" id="{9FF65490-1B39-4A43-98A4-29B419B6760B}"/>
                </a:ext>
              </a:extLst>
            </p:cNvPr>
            <p:cNvSpPr txBox="1"/>
            <p:nvPr/>
          </p:nvSpPr>
          <p:spPr>
            <a:xfrm>
              <a:off x="6534449" y="3129020"/>
              <a:ext cx="2291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DZ" dirty="0">
                  <a:latin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ar-MA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  <a:endParaRPr lang="fr-F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34" name="رسم 33" descr="مركز الهدف">
              <a:extLst>
                <a:ext uri="{FF2B5EF4-FFF2-40B4-BE49-F238E27FC236}">
                  <a16:creationId xmlns:a16="http://schemas.microsoft.com/office/drawing/2014/main" xmlns="" id="{DD53176E-D74F-4940-ADAF-275A3C707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8100871" y="1789882"/>
              <a:ext cx="582580" cy="582580"/>
            </a:xfrm>
            <a:prstGeom prst="rect">
              <a:avLst/>
            </a:prstGeom>
          </p:spPr>
        </p:pic>
      </p:grpSp>
      <p:grpSp>
        <p:nvGrpSpPr>
          <p:cNvPr id="37" name="مجموعة 36">
            <a:extLst>
              <a:ext uri="{FF2B5EF4-FFF2-40B4-BE49-F238E27FC236}">
                <a16:creationId xmlns:a16="http://schemas.microsoft.com/office/drawing/2014/main" xmlns="" id="{8189D3FF-E936-47A0-BDD0-E0815C36F5BB}"/>
              </a:ext>
            </a:extLst>
          </p:cNvPr>
          <p:cNvGrpSpPr/>
          <p:nvPr/>
        </p:nvGrpSpPr>
        <p:grpSpPr>
          <a:xfrm>
            <a:off x="8777895" y="1425639"/>
            <a:ext cx="2799343" cy="2983873"/>
            <a:chOff x="8777895" y="1425639"/>
            <a:chExt cx="2799343" cy="2983873"/>
          </a:xfrm>
        </p:grpSpPr>
        <p:sp>
          <p:nvSpPr>
            <p:cNvPr id="19" name="مخطط انسيابي: مستند 18">
              <a:extLst>
                <a:ext uri="{FF2B5EF4-FFF2-40B4-BE49-F238E27FC236}">
                  <a16:creationId xmlns:a16="http://schemas.microsoft.com/office/drawing/2014/main" xmlns="" id="{5CBB2C60-34A3-446F-83FA-23D2098AFBC6}"/>
                </a:ext>
              </a:extLst>
            </p:cNvPr>
            <p:cNvSpPr/>
            <p:nvPr/>
          </p:nvSpPr>
          <p:spPr>
            <a:xfrm flipH="1" flipV="1">
              <a:off x="8777895" y="1425639"/>
              <a:ext cx="2465848" cy="2983873"/>
            </a:xfrm>
            <a:prstGeom prst="flowChartDocumen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xmlns="" id="{33AE6CAD-1F19-4645-8A35-A4FB0F384B13}"/>
                </a:ext>
              </a:extLst>
            </p:cNvPr>
            <p:cNvSpPr txBox="1"/>
            <p:nvPr/>
          </p:nvSpPr>
          <p:spPr>
            <a:xfrm>
              <a:off x="9286213" y="2452502"/>
              <a:ext cx="22910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DZ" sz="2000" b="1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MA" sz="2000" b="1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DZ" sz="2000" b="1" dirty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التركيز </a:t>
              </a:r>
              <a:r>
                <a:rPr lang="ar-DZ" sz="2000" b="1" dirty="0" smtClean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العالمي</a:t>
              </a:r>
              <a:endParaRPr lang="fr-FR" sz="2000" b="1" dirty="0" smtClean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fr-FR" sz="2000" b="1" dirty="0" err="1" smtClean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Geo</a:t>
              </a:r>
              <a:r>
                <a:rPr lang="fr-FR" sz="2000" b="1" dirty="0" smtClean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fr-FR" sz="2000" b="1" dirty="0" err="1" smtClean="0">
                  <a:solidFill>
                    <a:srgbClr val="CC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Centric</a:t>
              </a:r>
              <a:endParaRPr lang="fr-FR" sz="20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xmlns="" id="{9860A558-7CCC-48E2-A54B-73F288B0A24D}"/>
                </a:ext>
              </a:extLst>
            </p:cNvPr>
            <p:cNvSpPr txBox="1"/>
            <p:nvPr/>
          </p:nvSpPr>
          <p:spPr>
            <a:xfrm>
              <a:off x="8865304" y="2995416"/>
              <a:ext cx="2291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DZ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fr-FR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5" name="رسم 24" descr="ساعة إيقاف">
              <a:extLst>
                <a:ext uri="{FF2B5EF4-FFF2-40B4-BE49-F238E27FC236}">
                  <a16:creationId xmlns:a16="http://schemas.microsoft.com/office/drawing/2014/main" xmlns="" id="{2B76B3A4-CA7E-4564-9C7B-57DD00C96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/>
          </p:blipFill>
          <p:spPr>
            <a:xfrm>
              <a:off x="10431726" y="1656278"/>
              <a:ext cx="582580" cy="582580"/>
            </a:xfrm>
            <a:prstGeom prst="rect">
              <a:avLst/>
            </a:prstGeom>
          </p:spPr>
        </p:pic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xmlns="" id="{98FBF8E6-1764-4ACC-AEA3-B101EEEE6C8A}"/>
              </a:ext>
            </a:extLst>
          </p:cNvPr>
          <p:cNvSpPr txBox="1"/>
          <p:nvPr/>
        </p:nvSpPr>
        <p:spPr>
          <a:xfrm>
            <a:off x="9247141" y="4640151"/>
            <a:ext cx="1527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>
                <a:solidFill>
                  <a:schemeClr val="bg1"/>
                </a:solidFill>
                <a:cs typeface="+mj-cs"/>
              </a:rPr>
              <a:t>03</a:t>
            </a:r>
            <a:endParaRPr lang="fr-FR" sz="60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xmlns="" id="{92F9699E-FD05-4569-B2D5-CE7B7DE711FF}"/>
              </a:ext>
            </a:extLst>
          </p:cNvPr>
          <p:cNvSpPr/>
          <p:nvPr/>
        </p:nvSpPr>
        <p:spPr>
          <a:xfrm>
            <a:off x="4921191" y="4736102"/>
            <a:ext cx="2249151" cy="552660"/>
          </a:xfrm>
          <a:prstGeom prst="ellipse">
            <a:avLst/>
          </a:prstGeom>
          <a:gradFill flip="none" rotWithShape="1">
            <a:gsLst>
              <a:gs pos="100000">
                <a:schemeClr val="bg1">
                  <a:lumMod val="95000"/>
                  <a:alpha val="50000"/>
                </a:schemeClr>
              </a:gs>
              <a:gs pos="0">
                <a:schemeClr val="tx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مثلث متساوي الساقين 28">
            <a:extLst>
              <a:ext uri="{FF2B5EF4-FFF2-40B4-BE49-F238E27FC236}">
                <a16:creationId xmlns:a16="http://schemas.microsoft.com/office/drawing/2014/main" xmlns="" id="{5CA7A651-EF67-464C-8BC3-A4D91A327516}"/>
              </a:ext>
            </a:extLst>
          </p:cNvPr>
          <p:cNvSpPr/>
          <p:nvPr/>
        </p:nvSpPr>
        <p:spPr>
          <a:xfrm flipV="1">
            <a:off x="3906979" y="3221766"/>
            <a:ext cx="4277575" cy="1796143"/>
          </a:xfrm>
          <a:prstGeom prst="triangle">
            <a:avLst/>
          </a:prstGeom>
          <a:gradFill flip="none" rotWithShape="1">
            <a:gsLst>
              <a:gs pos="100000">
                <a:srgbClr val="CC0099"/>
              </a:gs>
              <a:gs pos="0">
                <a:srgbClr val="80008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مثلث قائم الزاوية 29">
            <a:extLst>
              <a:ext uri="{FF2B5EF4-FFF2-40B4-BE49-F238E27FC236}">
                <a16:creationId xmlns:a16="http://schemas.microsoft.com/office/drawing/2014/main" xmlns="" id="{DC4B49E0-A2A2-4F78-B1FA-4A129D7A9455}"/>
              </a:ext>
            </a:extLst>
          </p:cNvPr>
          <p:cNvSpPr/>
          <p:nvPr/>
        </p:nvSpPr>
        <p:spPr>
          <a:xfrm>
            <a:off x="7278690" y="2669108"/>
            <a:ext cx="905864" cy="552658"/>
          </a:xfrm>
          <a:prstGeom prst="rtTriangle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مثلث قائم الزاوية 30">
            <a:extLst>
              <a:ext uri="{FF2B5EF4-FFF2-40B4-BE49-F238E27FC236}">
                <a16:creationId xmlns:a16="http://schemas.microsoft.com/office/drawing/2014/main" xmlns="" id="{EBDB724D-847D-4739-BB2E-31B5C728AEA7}"/>
              </a:ext>
            </a:extLst>
          </p:cNvPr>
          <p:cNvSpPr/>
          <p:nvPr/>
        </p:nvSpPr>
        <p:spPr>
          <a:xfrm flipH="1">
            <a:off x="3906979" y="2669108"/>
            <a:ext cx="905864" cy="552658"/>
          </a:xfrm>
          <a:prstGeom prst="rtTriangle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xmlns="" id="{2AC7A884-48B8-4AB9-ADAE-2380287D4A08}"/>
              </a:ext>
            </a:extLst>
          </p:cNvPr>
          <p:cNvSpPr txBox="1"/>
          <p:nvPr/>
        </p:nvSpPr>
        <p:spPr>
          <a:xfrm>
            <a:off x="5282089" y="3452405"/>
            <a:ext cx="1527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MA" sz="6000" b="1" dirty="0">
                <a:solidFill>
                  <a:schemeClr val="bg1"/>
                </a:solidFill>
                <a:cs typeface="+mj-cs"/>
              </a:rPr>
              <a:t>02</a:t>
            </a:r>
            <a:endParaRPr lang="fr-FR" sz="6000" b="1" dirty="0">
              <a:solidFill>
                <a:schemeClr val="bg1"/>
              </a:solidFill>
              <a:cs typeface="+mj-cs"/>
            </a:endParaRPr>
          </a:p>
        </p:txBody>
      </p:sp>
      <p:graphicFrame>
        <p:nvGraphicFramePr>
          <p:cNvPr id="10" name="رسم تخطيطي 9">
            <a:extLst>
              <a:ext uri="{FF2B5EF4-FFF2-40B4-BE49-F238E27FC236}">
                <a16:creationId xmlns:a16="http://schemas.microsoft.com/office/drawing/2014/main" xmlns="" id="{CD7B83CD-E9C6-4A84-9BD2-E5A47C3E6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886689839"/>
              </p:ext>
            </p:extLst>
          </p:nvPr>
        </p:nvGraphicFramePr>
        <p:xfrm>
          <a:off x="323531" y="0"/>
          <a:ext cx="11573197" cy="1056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415324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 animBg="1"/>
      <p:bldP spid="6" grpId="0" animBg="1"/>
      <p:bldP spid="7" grpId="0" animBg="1"/>
      <p:bldP spid="16" grpId="0"/>
      <p:bldP spid="18" grpId="0" animBg="1"/>
      <p:bldP spid="20" grpId="0" animBg="1"/>
      <p:bldP spid="21" grpId="0" animBg="1"/>
      <p:bldP spid="22" grpId="0" animBg="1"/>
      <p:bldP spid="26" grpId="0"/>
      <p:bldP spid="27" grpId="0" animBg="1"/>
      <p:bldP spid="29" grpId="0" animBg="1"/>
      <p:bldP spid="30" grpId="0" animBg="1"/>
      <p:bldP spid="31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endParaRPr lang="ar-DZ" sz="4400" b="1" dirty="0" smtClean="0">
              <a:solidFill>
                <a:srgbClr val="C00000"/>
              </a:solidFill>
            </a:endParaRPr>
          </a:p>
          <a:p>
            <a:pPr rtl="1"/>
            <a:endParaRPr lang="ar-DZ" sz="4400" b="1" dirty="0" smtClean="0">
              <a:solidFill>
                <a:srgbClr val="C00000"/>
              </a:solidFill>
            </a:endParaRPr>
          </a:p>
          <a:p>
            <a:pPr rtl="1"/>
            <a:endParaRPr lang="ar-DZ" sz="4400" b="1" dirty="0" smtClean="0">
              <a:solidFill>
                <a:srgbClr val="C00000"/>
              </a:solidFill>
            </a:endParaRPr>
          </a:p>
          <a:p>
            <a:pPr rtl="1"/>
            <a:endParaRPr lang="ar-DZ" sz="4400" b="1" dirty="0" smtClean="0">
              <a:solidFill>
                <a:srgbClr val="C00000"/>
              </a:solidFill>
            </a:endParaRPr>
          </a:p>
          <a:p>
            <a:pPr rtl="1"/>
            <a:endParaRPr lang="ar-DZ" sz="4400" b="1" dirty="0" smtClean="0">
              <a:solidFill>
                <a:srgbClr val="C00000"/>
              </a:solidFill>
            </a:endParaRPr>
          </a:p>
          <a:p>
            <a:pPr rtl="1"/>
            <a:endParaRPr lang="ar-DZ" sz="4400" b="1" dirty="0" smtClean="0">
              <a:solidFill>
                <a:srgbClr val="C00000"/>
              </a:solidFill>
            </a:endParaRPr>
          </a:p>
          <a:p>
            <a:pPr rtl="1"/>
            <a:endParaRPr lang="ar-DZ" sz="4400" b="1" dirty="0" smtClean="0">
              <a:solidFill>
                <a:srgbClr val="C00000"/>
              </a:solidFill>
            </a:endParaRPr>
          </a:p>
          <a:p>
            <a:pPr rtl="1"/>
            <a:endParaRPr lang="ar-DZ" sz="4400" b="1" dirty="0" smtClean="0">
              <a:solidFill>
                <a:srgbClr val="C00000"/>
              </a:solidFill>
            </a:endParaRPr>
          </a:p>
          <a:p>
            <a:pPr rtl="1"/>
            <a:r>
              <a:rPr lang="ar-DZ" sz="4400" b="1" dirty="0" smtClean="0">
                <a:solidFill>
                  <a:srgbClr val="C00000"/>
                </a:solidFill>
              </a:rPr>
              <a:t>3</a:t>
            </a:r>
            <a:r>
              <a:rPr lang="ar-DZ" sz="4400" b="1" i="1" u="sng" dirty="0" smtClean="0">
                <a:solidFill>
                  <a:srgbClr val="C00000"/>
                </a:solidFill>
              </a:rPr>
              <a:t>.مصادر </a:t>
            </a:r>
            <a:r>
              <a:rPr lang="ar-DZ" sz="4400" b="1" i="1" u="sng" dirty="0">
                <a:solidFill>
                  <a:srgbClr val="C00000"/>
                </a:solidFill>
              </a:rPr>
              <a:t>الحصول على موظفين:</a:t>
            </a:r>
          </a:p>
          <a:p>
            <a:pPr algn="r" rtl="1"/>
            <a:r>
              <a:rPr lang="ar-DZ" sz="3600" b="1" dirty="0"/>
              <a:t>أولا:مصدر داخلي :</a:t>
            </a:r>
            <a:r>
              <a:rPr lang="ar-DZ" sz="3600" dirty="0"/>
              <a:t>أي من بين العاملين في الشركة وفروعها ويتم التعامل مع هذا المصدر بأسلوبين</a:t>
            </a:r>
          </a:p>
          <a:p>
            <a:pPr algn="r" rtl="1">
              <a:buFont typeface="Wingdings" pitchFamily="2" charset="2"/>
              <a:buChar char="ü"/>
            </a:pPr>
            <a:r>
              <a:rPr lang="ar-DZ" sz="3600" dirty="0"/>
              <a:t>أسلوب الحراك الأفقي</a:t>
            </a:r>
          </a:p>
          <a:p>
            <a:pPr algn="r" rtl="1">
              <a:buFont typeface="Wingdings" pitchFamily="2" charset="2"/>
              <a:buChar char="ü"/>
            </a:pPr>
            <a:r>
              <a:rPr lang="ar-DZ" sz="3600" dirty="0"/>
              <a:t>أسلوب الحراك العمودي</a:t>
            </a:r>
          </a:p>
          <a:p>
            <a:pPr algn="r" rtl="1"/>
            <a:r>
              <a:rPr lang="ar-DZ" sz="3600" b="1" dirty="0"/>
              <a:t>ثانيا:مصدر خارجي:</a:t>
            </a:r>
          </a:p>
          <a:p>
            <a:pPr algn="r" rtl="1">
              <a:buFont typeface="Wingdings" pitchFamily="2" charset="2"/>
              <a:buChar char="ü"/>
            </a:pPr>
            <a:r>
              <a:rPr lang="ar-DZ" sz="3600" dirty="0"/>
              <a:t>طلبات التوظيف التي تصل إلى المراكز</a:t>
            </a:r>
          </a:p>
          <a:p>
            <a:pPr algn="r" rtl="1">
              <a:buFont typeface="Wingdings" pitchFamily="2" charset="2"/>
              <a:buChar char="ü"/>
            </a:pPr>
            <a:r>
              <a:rPr lang="ar-DZ" sz="3600" dirty="0"/>
              <a:t>الجامعات والمعاهد العليا</a:t>
            </a:r>
          </a:p>
          <a:p>
            <a:pPr algn="r" rtl="1">
              <a:buFont typeface="Wingdings" pitchFamily="2" charset="2"/>
              <a:buChar char="ü"/>
            </a:pPr>
            <a:r>
              <a:rPr lang="ar-DZ" sz="3600" dirty="0"/>
              <a:t>الموظفين العاملين في الشركات دولية مماثلة</a:t>
            </a:r>
          </a:p>
          <a:p>
            <a:endParaRPr lang="fr-F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23531" y="339508"/>
            <a:ext cx="11573197" cy="572165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Parchemin horizontal 2"/>
          <p:cNvSpPr/>
          <p:nvPr/>
        </p:nvSpPr>
        <p:spPr>
          <a:xfrm>
            <a:off x="1371600" y="1750423"/>
            <a:ext cx="9444447" cy="4047704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DZ" sz="4000" b="1" dirty="0"/>
              <a:t>المبحث02:شروط تعيين الموظف الدولي وأسباب انهاء مهامه</a:t>
            </a:r>
            <a:endParaRPr lang="fr-F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/>
          <a:lstStyle/>
          <a:p>
            <a:pPr marL="742950" indent="-742950" algn="r" rtl="1">
              <a:buFont typeface="+mj-lt"/>
              <a:buAutoNum type="arabicPeriod"/>
            </a:pPr>
            <a:r>
              <a:rPr lang="ar-DZ" sz="4400" b="1" dirty="0">
                <a:solidFill>
                  <a:srgbClr val="7030A0"/>
                </a:solidFill>
                <a:cs typeface="+mn-cs"/>
              </a:rPr>
              <a:t>مفهوم الموظف الدولي</a:t>
            </a:r>
            <a:r>
              <a:rPr lang="ar-DZ" sz="4400" dirty="0">
                <a:solidFill>
                  <a:srgbClr val="7030A0"/>
                </a:solidFill>
              </a:rPr>
              <a:t>:</a:t>
            </a:r>
          </a:p>
          <a:p>
            <a:pPr algn="r" rtl="1">
              <a:buFont typeface="Wingdings" pitchFamily="2" charset="2"/>
              <a:buChar char="Ø"/>
            </a:pPr>
            <a:r>
              <a:rPr lang="ar-DZ" sz="4400" dirty="0"/>
              <a:t>هو كل شخص مؤهل للقيام بمهمة دولية من اجل خدمة مصالح بين الدول</a:t>
            </a:r>
          </a:p>
          <a:p>
            <a:pPr algn="r" rtl="1">
              <a:buFont typeface="Wingdings" pitchFamily="2" charset="2"/>
              <a:buChar char="Ø"/>
            </a:pPr>
            <a:r>
              <a:rPr lang="ar-DZ" sz="4400" dirty="0"/>
              <a:t>أو هو كل شخص مكلف عن طريق اتفاق بين عدة دول</a:t>
            </a:r>
          </a:p>
          <a:p>
            <a:pPr algn="r" rtl="1">
              <a:buNone/>
            </a:pPr>
            <a:r>
              <a:rPr lang="ar-DZ" sz="4400" dirty="0"/>
              <a:t> وتحت رقابة المتبادلة بينها للعمل وفقا لقواعد قانونية</a:t>
            </a:r>
          </a:p>
          <a:p>
            <a:pPr algn="r" rtl="1">
              <a:buNone/>
            </a:pPr>
            <a:r>
              <a:rPr lang="ar-DZ" sz="4400" dirty="0"/>
              <a:t> محددة</a:t>
            </a:r>
          </a:p>
          <a:p>
            <a:pPr algn="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e 2"/>
          <p:cNvGraphicFramePr/>
          <p:nvPr/>
        </p:nvGraphicFramePr>
        <p:xfrm>
          <a:off x="323531" y="332482"/>
          <a:ext cx="11573197" cy="652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2176</TotalTime>
  <Words>332</Words>
  <Application>Microsoft Office PowerPoint</Application>
  <PresentationFormat>Personnalisé</PresentationFormat>
  <Paragraphs>86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18" baseType="lpstr">
      <vt:lpstr>Contents Slide Master</vt:lpstr>
      <vt:lpstr>Section Break Slide Master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saif</cp:lastModifiedBy>
  <cp:revision>116</cp:revision>
  <dcterms:created xsi:type="dcterms:W3CDTF">2020-01-20T05:08:25Z</dcterms:created>
  <dcterms:modified xsi:type="dcterms:W3CDTF">2021-11-06T19:36:56Z</dcterms:modified>
</cp:coreProperties>
</file>