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bookmarkIdSeed="2">
  <p:sldMasterIdLst>
    <p:sldMasterId id="2147483867" r:id="rId1"/>
  </p:sldMasterIdLst>
  <p:notesMasterIdLst>
    <p:notesMasterId r:id="rId15"/>
  </p:notesMasterIdLst>
  <p:sldIdLst>
    <p:sldId id="256" r:id="rId2"/>
    <p:sldId id="264" r:id="rId3"/>
    <p:sldId id="265" r:id="rId4"/>
    <p:sldId id="258" r:id="rId5"/>
    <p:sldId id="266" r:id="rId6"/>
    <p:sldId id="268" r:id="rId7"/>
    <p:sldId id="282" r:id="rId8"/>
    <p:sldId id="262" r:id="rId9"/>
    <p:sldId id="284" r:id="rId10"/>
    <p:sldId id="263" r:id="rId11"/>
    <p:sldId id="285" r:id="rId12"/>
    <p:sldId id="286"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38BE01C1-827D-46DC-B6AC-3D15522E7865}">
          <p14:sldIdLst>
            <p14:sldId id="256"/>
            <p14:sldId id="264"/>
            <p14:sldId id="265"/>
            <p14:sldId id="258"/>
            <p14:sldId id="266"/>
            <p14:sldId id="268"/>
            <p14:sldId id="282"/>
          </p14:sldIdLst>
        </p14:section>
        <p14:section name="Untitled Section" id="{4EB9BBF0-52D5-43AB-935E-09DC890EA855}">
          <p14:sldIdLst>
            <p14:sldId id="262"/>
            <p14:sldId id="284"/>
            <p14:sldId id="263"/>
            <p14:sldId id="285"/>
            <p14:sldId id="286"/>
            <p14:sldId id="274"/>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snapToGrid="0">
      <p:cViewPr varScale="1">
        <p:scale>
          <a:sx n="67" d="100"/>
          <a:sy n="67" d="100"/>
        </p:scale>
        <p:origin x="-414" y="-96"/>
      </p:cViewPr>
      <p:guideLst>
        <p:guide orient="horz" pos="2160"/>
        <p:guide pos="3840"/>
      </p:guideLst>
    </p:cSldViewPr>
  </p:slideViewPr>
  <p:notesTextViewPr>
    <p:cViewPr>
      <p:scale>
        <a:sx n="1" d="1"/>
        <a:sy n="1" d="1"/>
      </p:scale>
      <p:origin x="0" y="0"/>
    </p:cViewPr>
  </p:notesTextViewPr>
  <p:sorterViewPr>
    <p:cViewPr>
      <p:scale>
        <a:sx n="100" d="100"/>
        <a:sy n="100" d="100"/>
      </p:scale>
      <p:origin x="0" y="-41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7.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7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1FEC0-A802-4E5C-8AAC-1BDCCAE0BA0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DFB396AC-5640-4DA3-B06D-7DE92D47E021}">
      <dgm:prSet phldrT="[Texte]" custT="1"/>
      <dgm:spPr>
        <a:solidFill>
          <a:srgbClr val="0070C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DZ" sz="4800" dirty="0"/>
            <a:t>1</a:t>
          </a:r>
        </a:p>
      </dgm:t>
    </dgm:pt>
    <dgm:pt modelId="{33FFE50B-86E5-46CE-8B7F-4A8E7AF19C91}" type="parTrans" cxnId="{487194B6-7BFE-4B3E-90E5-3F2E928B82CE}">
      <dgm:prSet/>
      <dgm:spPr/>
      <dgm:t>
        <a:bodyPr/>
        <a:lstStyle/>
        <a:p>
          <a:endParaRPr lang="fr-FR"/>
        </a:p>
      </dgm:t>
    </dgm:pt>
    <dgm:pt modelId="{599CFF15-E4CB-4E02-B41A-7A359503D8AB}" type="sibTrans" cxnId="{487194B6-7BFE-4B3E-90E5-3F2E928B82CE}">
      <dgm:prSet/>
      <dgm:spPr/>
      <dgm:t>
        <a:bodyPr/>
        <a:lstStyle/>
        <a:p>
          <a:endParaRPr lang="fr-FR"/>
        </a:p>
      </dgm:t>
    </dgm:pt>
    <dgm:pt modelId="{A06C5FE7-C125-4400-8822-53D227655274}">
      <dgm:prSet phldrT="[Texte]" custT="1"/>
      <dgm:spPr>
        <a:solidFill>
          <a:srgbClr val="0070C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DZ" sz="4000" dirty="0"/>
            <a:t>2</a:t>
          </a:r>
          <a:endParaRPr lang="ar-DZ" sz="4800" dirty="0"/>
        </a:p>
        <a:p>
          <a:endParaRPr lang="fr-FR" sz="1100" dirty="0"/>
        </a:p>
      </dgm:t>
    </dgm:pt>
    <dgm:pt modelId="{E0E1531F-7001-4E16-81DA-88298FEDE085}" type="parTrans" cxnId="{AF54AD32-7736-4E07-A854-FFF2310889D7}">
      <dgm:prSet/>
      <dgm:spPr/>
      <dgm:t>
        <a:bodyPr/>
        <a:lstStyle/>
        <a:p>
          <a:endParaRPr lang="fr-FR"/>
        </a:p>
      </dgm:t>
    </dgm:pt>
    <dgm:pt modelId="{D6293AF2-154A-4E31-A732-3C4FEA301F82}" type="sibTrans" cxnId="{AF54AD32-7736-4E07-A854-FFF2310889D7}">
      <dgm:prSet/>
      <dgm:spPr/>
      <dgm:t>
        <a:bodyPr/>
        <a:lstStyle/>
        <a:p>
          <a:endParaRPr lang="fr-FR"/>
        </a:p>
      </dgm:t>
    </dgm:pt>
    <dgm:pt modelId="{AABB399F-B33E-4506-B814-F9DD50885153}">
      <dgm:prSet phldrT="[Texte]" custT="1"/>
      <dgm:spPr>
        <a:solidFill>
          <a:schemeClr val="bg2">
            <a:alpha val="90000"/>
          </a:schemeClr>
        </a:solidFill>
        <a:ln w="76200">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DZ" sz="3200" b="1" dirty="0"/>
            <a:t>المقياس المناسب للقياس</a:t>
          </a:r>
          <a:endParaRPr lang="fr-FR" sz="3200" b="1" dirty="0"/>
        </a:p>
      </dgm:t>
    </dgm:pt>
    <dgm:pt modelId="{FCA21CBB-1FDF-40D4-B01E-285DC2F5D5EB}" type="parTrans" cxnId="{8E150773-1C1D-40C8-8717-0E90F1CE7363}">
      <dgm:prSet/>
      <dgm:spPr/>
      <dgm:t>
        <a:bodyPr/>
        <a:lstStyle/>
        <a:p>
          <a:endParaRPr lang="fr-FR"/>
        </a:p>
      </dgm:t>
    </dgm:pt>
    <dgm:pt modelId="{1C945806-A7E9-4232-A189-C3BE2F504607}" type="sibTrans" cxnId="{8E150773-1C1D-40C8-8717-0E90F1CE7363}">
      <dgm:prSet/>
      <dgm:spPr/>
      <dgm:t>
        <a:bodyPr/>
        <a:lstStyle/>
        <a:p>
          <a:endParaRPr lang="fr-FR"/>
        </a:p>
      </dgm:t>
    </dgm:pt>
    <dgm:pt modelId="{4CE6221B-B72A-475A-877C-AF5F803F4649}">
      <dgm:prSet phldrT="[Texte]" custT="1"/>
      <dgm:spPr>
        <a:solidFill>
          <a:srgbClr val="0070C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ar-DZ" sz="1100" dirty="0"/>
        </a:p>
        <a:p>
          <a:endParaRPr lang="ar-DZ" sz="1100" dirty="0"/>
        </a:p>
        <a:p>
          <a:r>
            <a:rPr lang="ar-DZ" sz="4800" dirty="0"/>
            <a:t>3</a:t>
          </a:r>
          <a:endParaRPr lang="fr-FR" sz="4800" dirty="0"/>
        </a:p>
      </dgm:t>
    </dgm:pt>
    <dgm:pt modelId="{880D378D-0743-4E60-8FAA-330D09FF0B5B}" type="parTrans" cxnId="{26C28AF0-9F0D-4194-8FC4-9A0550A864B0}">
      <dgm:prSet/>
      <dgm:spPr/>
      <dgm:t>
        <a:bodyPr/>
        <a:lstStyle/>
        <a:p>
          <a:endParaRPr lang="fr-FR"/>
        </a:p>
      </dgm:t>
    </dgm:pt>
    <dgm:pt modelId="{6276E3F7-043C-4032-8AF4-815951C78000}" type="sibTrans" cxnId="{26C28AF0-9F0D-4194-8FC4-9A0550A864B0}">
      <dgm:prSet/>
      <dgm:spPr/>
      <dgm:t>
        <a:bodyPr/>
        <a:lstStyle/>
        <a:p>
          <a:endParaRPr lang="fr-FR"/>
        </a:p>
      </dgm:t>
    </dgm:pt>
    <dgm:pt modelId="{7EF19C08-AFF3-4ADE-9829-62539AC08B73}">
      <dgm:prSet custT="1"/>
      <dgm:spPr>
        <a:solidFill>
          <a:schemeClr val="bg2">
            <a:alpha val="90000"/>
          </a:schemeClr>
        </a:solidFill>
        <a:ln w="76200">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ar-DZ" sz="3200" b="1" dirty="0"/>
            <a:t>الخاصية محل القياس</a:t>
          </a:r>
          <a:endParaRPr lang="fr-FR" sz="3200" b="1" dirty="0"/>
        </a:p>
      </dgm:t>
    </dgm:pt>
    <dgm:pt modelId="{C1868068-98E9-4E86-9BB9-CFCDF76983D4}" type="parTrans" cxnId="{AC70D914-A3C6-4E73-BE73-4599BE1195B6}">
      <dgm:prSet/>
      <dgm:spPr/>
      <dgm:t>
        <a:bodyPr/>
        <a:lstStyle/>
        <a:p>
          <a:endParaRPr lang="fr-FR"/>
        </a:p>
      </dgm:t>
    </dgm:pt>
    <dgm:pt modelId="{2B0C9928-26B5-49F2-AAD5-E4E1846E0B80}" type="sibTrans" cxnId="{AC70D914-A3C6-4E73-BE73-4599BE1195B6}">
      <dgm:prSet/>
      <dgm:spPr/>
      <dgm:t>
        <a:bodyPr/>
        <a:lstStyle/>
        <a:p>
          <a:endParaRPr lang="fr-FR"/>
        </a:p>
      </dgm:t>
    </dgm:pt>
    <dgm:pt modelId="{ABE1F350-D06F-4D2E-9FE1-263BF1CFA8DF}">
      <dgm:prSet custT="1"/>
      <dgm:spPr>
        <a:solidFill>
          <a:schemeClr val="bg2">
            <a:alpha val="90000"/>
          </a:schemeClr>
        </a:solidFill>
        <a:ln w="76200">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DZ" sz="3200" b="1" dirty="0"/>
            <a:t>وحدة القياس</a:t>
          </a:r>
          <a:endParaRPr lang="fr-FR" sz="3200" b="1" dirty="0"/>
        </a:p>
      </dgm:t>
    </dgm:pt>
    <dgm:pt modelId="{8D1AE2BB-BD58-4874-9A12-3909500D8B1A}" type="parTrans" cxnId="{8042B9D3-507A-439F-90DA-7E43010FDBA5}">
      <dgm:prSet/>
      <dgm:spPr/>
      <dgm:t>
        <a:bodyPr/>
        <a:lstStyle/>
        <a:p>
          <a:endParaRPr lang="fr-FR"/>
        </a:p>
      </dgm:t>
    </dgm:pt>
    <dgm:pt modelId="{32202597-06E2-487A-BA69-452A3E0F27C4}" type="sibTrans" cxnId="{8042B9D3-507A-439F-90DA-7E43010FDBA5}">
      <dgm:prSet/>
      <dgm:spPr/>
      <dgm:t>
        <a:bodyPr/>
        <a:lstStyle/>
        <a:p>
          <a:endParaRPr lang="fr-FR"/>
        </a:p>
      </dgm:t>
    </dgm:pt>
    <dgm:pt modelId="{02C4A09E-CC74-40E2-899E-68E1C96E81C9}" type="pres">
      <dgm:prSet presAssocID="{CE91FEC0-A802-4E5C-8AAC-1BDCCAE0BA08}" presName="linearFlow" presStyleCnt="0">
        <dgm:presLayoutVars>
          <dgm:dir/>
          <dgm:animLvl val="lvl"/>
          <dgm:resizeHandles val="exact"/>
        </dgm:presLayoutVars>
      </dgm:prSet>
      <dgm:spPr/>
      <dgm:t>
        <a:bodyPr/>
        <a:lstStyle/>
        <a:p>
          <a:endParaRPr lang="fr-FR"/>
        </a:p>
      </dgm:t>
    </dgm:pt>
    <dgm:pt modelId="{B6CCAE21-59AD-43BE-9160-F949A199B6A5}" type="pres">
      <dgm:prSet presAssocID="{DFB396AC-5640-4DA3-B06D-7DE92D47E021}" presName="composite" presStyleCnt="0"/>
      <dgm:spPr/>
    </dgm:pt>
    <dgm:pt modelId="{440D5792-5CFC-419B-BC16-6B8882463341}" type="pres">
      <dgm:prSet presAssocID="{DFB396AC-5640-4DA3-B06D-7DE92D47E021}" presName="parentText" presStyleLbl="alignNode1" presStyleIdx="0" presStyleCnt="3">
        <dgm:presLayoutVars>
          <dgm:chMax val="1"/>
          <dgm:bulletEnabled val="1"/>
        </dgm:presLayoutVars>
      </dgm:prSet>
      <dgm:spPr/>
      <dgm:t>
        <a:bodyPr/>
        <a:lstStyle/>
        <a:p>
          <a:endParaRPr lang="fr-FR"/>
        </a:p>
      </dgm:t>
    </dgm:pt>
    <dgm:pt modelId="{4AFCACA2-B1DC-4C65-AFE4-675F0FC01E81}" type="pres">
      <dgm:prSet presAssocID="{DFB396AC-5640-4DA3-B06D-7DE92D47E021}" presName="descendantText" presStyleLbl="alignAcc1" presStyleIdx="0" presStyleCnt="3">
        <dgm:presLayoutVars>
          <dgm:bulletEnabled val="1"/>
        </dgm:presLayoutVars>
      </dgm:prSet>
      <dgm:spPr/>
      <dgm:t>
        <a:bodyPr/>
        <a:lstStyle/>
        <a:p>
          <a:endParaRPr lang="fr-FR"/>
        </a:p>
      </dgm:t>
    </dgm:pt>
    <dgm:pt modelId="{E7118338-11CE-4A4E-B05E-D902A0F47539}" type="pres">
      <dgm:prSet presAssocID="{599CFF15-E4CB-4E02-B41A-7A359503D8AB}" presName="sp" presStyleCnt="0"/>
      <dgm:spPr/>
    </dgm:pt>
    <dgm:pt modelId="{9A119F6A-1CF9-4DA3-BB05-6A329C483E45}" type="pres">
      <dgm:prSet presAssocID="{A06C5FE7-C125-4400-8822-53D227655274}" presName="composite" presStyleCnt="0"/>
      <dgm:spPr/>
    </dgm:pt>
    <dgm:pt modelId="{7C1A739D-559D-40E9-AC27-3C622C799E3A}" type="pres">
      <dgm:prSet presAssocID="{A06C5FE7-C125-4400-8822-53D227655274}" presName="parentText" presStyleLbl="alignNode1" presStyleIdx="1" presStyleCnt="3">
        <dgm:presLayoutVars>
          <dgm:chMax val="1"/>
          <dgm:bulletEnabled val="1"/>
        </dgm:presLayoutVars>
      </dgm:prSet>
      <dgm:spPr/>
      <dgm:t>
        <a:bodyPr/>
        <a:lstStyle/>
        <a:p>
          <a:endParaRPr lang="fr-FR"/>
        </a:p>
      </dgm:t>
    </dgm:pt>
    <dgm:pt modelId="{419F2382-46FC-4072-991F-00356635FA2B}" type="pres">
      <dgm:prSet presAssocID="{A06C5FE7-C125-4400-8822-53D227655274}" presName="descendantText" presStyleLbl="alignAcc1" presStyleIdx="1" presStyleCnt="3">
        <dgm:presLayoutVars>
          <dgm:bulletEnabled val="1"/>
        </dgm:presLayoutVars>
      </dgm:prSet>
      <dgm:spPr/>
      <dgm:t>
        <a:bodyPr/>
        <a:lstStyle/>
        <a:p>
          <a:endParaRPr lang="fr-FR"/>
        </a:p>
      </dgm:t>
    </dgm:pt>
    <dgm:pt modelId="{16BEFD51-C4E8-4FF5-ADC6-A1A17DA88A53}" type="pres">
      <dgm:prSet presAssocID="{D6293AF2-154A-4E31-A732-3C4FEA301F82}" presName="sp" presStyleCnt="0"/>
      <dgm:spPr/>
    </dgm:pt>
    <dgm:pt modelId="{F5BCDAE9-9DC7-46E1-91CD-8811BAE358CB}" type="pres">
      <dgm:prSet presAssocID="{4CE6221B-B72A-475A-877C-AF5F803F4649}" presName="composite" presStyleCnt="0"/>
      <dgm:spPr/>
    </dgm:pt>
    <dgm:pt modelId="{5C70E700-99F5-420F-97FC-B76714BCB2AA}" type="pres">
      <dgm:prSet presAssocID="{4CE6221B-B72A-475A-877C-AF5F803F4649}" presName="parentText" presStyleLbl="alignNode1" presStyleIdx="2" presStyleCnt="3">
        <dgm:presLayoutVars>
          <dgm:chMax val="1"/>
          <dgm:bulletEnabled val="1"/>
        </dgm:presLayoutVars>
      </dgm:prSet>
      <dgm:spPr/>
      <dgm:t>
        <a:bodyPr/>
        <a:lstStyle/>
        <a:p>
          <a:endParaRPr lang="fr-FR"/>
        </a:p>
      </dgm:t>
    </dgm:pt>
    <dgm:pt modelId="{96C34606-E1D6-48DE-ADEB-4BF4B6666546}" type="pres">
      <dgm:prSet presAssocID="{4CE6221B-B72A-475A-877C-AF5F803F4649}" presName="descendantText" presStyleLbl="alignAcc1" presStyleIdx="2" presStyleCnt="3" custLinFactNeighborY="2738">
        <dgm:presLayoutVars>
          <dgm:bulletEnabled val="1"/>
        </dgm:presLayoutVars>
      </dgm:prSet>
      <dgm:spPr/>
      <dgm:t>
        <a:bodyPr/>
        <a:lstStyle/>
        <a:p>
          <a:endParaRPr lang="fr-FR"/>
        </a:p>
      </dgm:t>
    </dgm:pt>
  </dgm:ptLst>
  <dgm:cxnLst>
    <dgm:cxn modelId="{AF54AD32-7736-4E07-A854-FFF2310889D7}" srcId="{CE91FEC0-A802-4E5C-8AAC-1BDCCAE0BA08}" destId="{A06C5FE7-C125-4400-8822-53D227655274}" srcOrd="1" destOrd="0" parTransId="{E0E1531F-7001-4E16-81DA-88298FEDE085}" sibTransId="{D6293AF2-154A-4E31-A732-3C4FEA301F82}"/>
    <dgm:cxn modelId="{FC73A8F2-0B98-4B9A-86B6-FBD622B3DEFA}" type="presOf" srcId="{7EF19C08-AFF3-4ADE-9829-62539AC08B73}" destId="{4AFCACA2-B1DC-4C65-AFE4-675F0FC01E81}" srcOrd="0" destOrd="0" presId="urn:microsoft.com/office/officeart/2005/8/layout/chevron2"/>
    <dgm:cxn modelId="{8042B9D3-507A-439F-90DA-7E43010FDBA5}" srcId="{4CE6221B-B72A-475A-877C-AF5F803F4649}" destId="{ABE1F350-D06F-4D2E-9FE1-263BF1CFA8DF}" srcOrd="0" destOrd="0" parTransId="{8D1AE2BB-BD58-4874-9A12-3909500D8B1A}" sibTransId="{32202597-06E2-487A-BA69-452A3E0F27C4}"/>
    <dgm:cxn modelId="{320776DD-C72D-42D2-A41F-0AFE0158DC17}" type="presOf" srcId="{CE91FEC0-A802-4E5C-8AAC-1BDCCAE0BA08}" destId="{02C4A09E-CC74-40E2-899E-68E1C96E81C9}" srcOrd="0" destOrd="0" presId="urn:microsoft.com/office/officeart/2005/8/layout/chevron2"/>
    <dgm:cxn modelId="{344F7E78-F538-436A-AF16-3D80AA0496FC}" type="presOf" srcId="{4CE6221B-B72A-475A-877C-AF5F803F4649}" destId="{5C70E700-99F5-420F-97FC-B76714BCB2AA}" srcOrd="0" destOrd="0" presId="urn:microsoft.com/office/officeart/2005/8/layout/chevron2"/>
    <dgm:cxn modelId="{0B146B2C-9F8F-4277-8ACA-217F11AFAC8F}" type="presOf" srcId="{AABB399F-B33E-4506-B814-F9DD50885153}" destId="{419F2382-46FC-4072-991F-00356635FA2B}" srcOrd="0" destOrd="0" presId="urn:microsoft.com/office/officeart/2005/8/layout/chevron2"/>
    <dgm:cxn modelId="{F6D08395-3087-426F-B319-1056907B8373}" type="presOf" srcId="{A06C5FE7-C125-4400-8822-53D227655274}" destId="{7C1A739D-559D-40E9-AC27-3C622C799E3A}" srcOrd="0" destOrd="0" presId="urn:microsoft.com/office/officeart/2005/8/layout/chevron2"/>
    <dgm:cxn modelId="{8E150773-1C1D-40C8-8717-0E90F1CE7363}" srcId="{A06C5FE7-C125-4400-8822-53D227655274}" destId="{AABB399F-B33E-4506-B814-F9DD50885153}" srcOrd="0" destOrd="0" parTransId="{FCA21CBB-1FDF-40D4-B01E-285DC2F5D5EB}" sibTransId="{1C945806-A7E9-4232-A189-C3BE2F504607}"/>
    <dgm:cxn modelId="{DB4D52A0-DBB2-4E22-A4B5-3EA74C37F3D5}" type="presOf" srcId="{ABE1F350-D06F-4D2E-9FE1-263BF1CFA8DF}" destId="{96C34606-E1D6-48DE-ADEB-4BF4B6666546}" srcOrd="0" destOrd="0" presId="urn:microsoft.com/office/officeart/2005/8/layout/chevron2"/>
    <dgm:cxn modelId="{AC70D914-A3C6-4E73-BE73-4599BE1195B6}" srcId="{DFB396AC-5640-4DA3-B06D-7DE92D47E021}" destId="{7EF19C08-AFF3-4ADE-9829-62539AC08B73}" srcOrd="0" destOrd="0" parTransId="{C1868068-98E9-4E86-9BB9-CFCDF76983D4}" sibTransId="{2B0C9928-26B5-49F2-AAD5-E4E1846E0B80}"/>
    <dgm:cxn modelId="{26F66851-EDCB-44CB-8943-AC982E1D319F}" type="presOf" srcId="{DFB396AC-5640-4DA3-B06D-7DE92D47E021}" destId="{440D5792-5CFC-419B-BC16-6B8882463341}" srcOrd="0" destOrd="0" presId="urn:microsoft.com/office/officeart/2005/8/layout/chevron2"/>
    <dgm:cxn modelId="{26C28AF0-9F0D-4194-8FC4-9A0550A864B0}" srcId="{CE91FEC0-A802-4E5C-8AAC-1BDCCAE0BA08}" destId="{4CE6221B-B72A-475A-877C-AF5F803F4649}" srcOrd="2" destOrd="0" parTransId="{880D378D-0743-4E60-8FAA-330D09FF0B5B}" sibTransId="{6276E3F7-043C-4032-8AF4-815951C78000}"/>
    <dgm:cxn modelId="{487194B6-7BFE-4B3E-90E5-3F2E928B82CE}" srcId="{CE91FEC0-A802-4E5C-8AAC-1BDCCAE0BA08}" destId="{DFB396AC-5640-4DA3-B06D-7DE92D47E021}" srcOrd="0" destOrd="0" parTransId="{33FFE50B-86E5-46CE-8B7F-4A8E7AF19C91}" sibTransId="{599CFF15-E4CB-4E02-B41A-7A359503D8AB}"/>
    <dgm:cxn modelId="{3E13B1C9-1960-4E39-8ED5-6D78BE804280}" type="presParOf" srcId="{02C4A09E-CC74-40E2-899E-68E1C96E81C9}" destId="{B6CCAE21-59AD-43BE-9160-F949A199B6A5}" srcOrd="0" destOrd="0" presId="urn:microsoft.com/office/officeart/2005/8/layout/chevron2"/>
    <dgm:cxn modelId="{EB2679E3-3EEF-4CA6-A71F-A7B13492AE78}" type="presParOf" srcId="{B6CCAE21-59AD-43BE-9160-F949A199B6A5}" destId="{440D5792-5CFC-419B-BC16-6B8882463341}" srcOrd="0" destOrd="0" presId="urn:microsoft.com/office/officeart/2005/8/layout/chevron2"/>
    <dgm:cxn modelId="{1B1FE1F3-1920-4C38-A494-BEFA501D821D}" type="presParOf" srcId="{B6CCAE21-59AD-43BE-9160-F949A199B6A5}" destId="{4AFCACA2-B1DC-4C65-AFE4-675F0FC01E81}" srcOrd="1" destOrd="0" presId="urn:microsoft.com/office/officeart/2005/8/layout/chevron2"/>
    <dgm:cxn modelId="{54704A78-B600-44EB-A2AF-C5E38B80576F}" type="presParOf" srcId="{02C4A09E-CC74-40E2-899E-68E1C96E81C9}" destId="{E7118338-11CE-4A4E-B05E-D902A0F47539}" srcOrd="1" destOrd="0" presId="urn:microsoft.com/office/officeart/2005/8/layout/chevron2"/>
    <dgm:cxn modelId="{4EB6D898-B47D-42A8-8B74-79FBCA9B48C4}" type="presParOf" srcId="{02C4A09E-CC74-40E2-899E-68E1C96E81C9}" destId="{9A119F6A-1CF9-4DA3-BB05-6A329C483E45}" srcOrd="2" destOrd="0" presId="urn:microsoft.com/office/officeart/2005/8/layout/chevron2"/>
    <dgm:cxn modelId="{62C59E9C-AB7C-4349-AE50-F1166D01F81E}" type="presParOf" srcId="{9A119F6A-1CF9-4DA3-BB05-6A329C483E45}" destId="{7C1A739D-559D-40E9-AC27-3C622C799E3A}" srcOrd="0" destOrd="0" presId="urn:microsoft.com/office/officeart/2005/8/layout/chevron2"/>
    <dgm:cxn modelId="{381AA98B-C76A-4197-A4AA-A71C7AB35F05}" type="presParOf" srcId="{9A119F6A-1CF9-4DA3-BB05-6A329C483E45}" destId="{419F2382-46FC-4072-991F-00356635FA2B}" srcOrd="1" destOrd="0" presId="urn:microsoft.com/office/officeart/2005/8/layout/chevron2"/>
    <dgm:cxn modelId="{65B3BE38-14EA-4112-B7A2-FF7B88A8B68E}" type="presParOf" srcId="{02C4A09E-CC74-40E2-899E-68E1C96E81C9}" destId="{16BEFD51-C4E8-4FF5-ADC6-A1A17DA88A53}" srcOrd="3" destOrd="0" presId="urn:microsoft.com/office/officeart/2005/8/layout/chevron2"/>
    <dgm:cxn modelId="{4C7883BE-253C-4621-BB6E-11408B5561F1}" type="presParOf" srcId="{02C4A09E-CC74-40E2-899E-68E1C96E81C9}" destId="{F5BCDAE9-9DC7-46E1-91CD-8811BAE358CB}" srcOrd="4" destOrd="0" presId="urn:microsoft.com/office/officeart/2005/8/layout/chevron2"/>
    <dgm:cxn modelId="{240CDEE8-BEFE-4F09-B836-A931BADC6593}" type="presParOf" srcId="{F5BCDAE9-9DC7-46E1-91CD-8811BAE358CB}" destId="{5C70E700-99F5-420F-97FC-B76714BCB2AA}" srcOrd="0" destOrd="0" presId="urn:microsoft.com/office/officeart/2005/8/layout/chevron2"/>
    <dgm:cxn modelId="{1DF70DEB-98BB-4FA4-971F-835D9D32E6FD}" type="presParOf" srcId="{F5BCDAE9-9DC7-46E1-91CD-8811BAE358CB}" destId="{96C34606-E1D6-48DE-ADEB-4BF4B666654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B7631-23D3-4DBA-B781-6C338126569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07E5676A-4EF4-4216-AF45-FC8B745198BC}">
      <dgm:prSet phldrT="[Texte]"/>
      <dgm:spPr>
        <a:solidFill>
          <a:srgbClr val="0070C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DZ" dirty="0"/>
            <a:t>4</a:t>
          </a:r>
          <a:endParaRPr lang="fr-FR" dirty="0"/>
        </a:p>
      </dgm:t>
    </dgm:pt>
    <dgm:pt modelId="{8AD2B84E-439B-45F0-BAD3-050AE329D48F}" type="parTrans" cxnId="{91B2B935-40C3-423D-A4E3-A16B38DCF236}">
      <dgm:prSet/>
      <dgm:spPr/>
      <dgm:t>
        <a:bodyPr/>
        <a:lstStyle/>
        <a:p>
          <a:endParaRPr lang="fr-FR"/>
        </a:p>
      </dgm:t>
    </dgm:pt>
    <dgm:pt modelId="{5FC0D968-2312-4708-A8F6-0E5FF3DE5A4E}" type="sibTrans" cxnId="{91B2B935-40C3-423D-A4E3-A16B38DCF236}">
      <dgm:prSet/>
      <dgm:spPr/>
      <dgm:t>
        <a:bodyPr/>
        <a:lstStyle/>
        <a:p>
          <a:endParaRPr lang="fr-FR"/>
        </a:p>
      </dgm:t>
    </dgm:pt>
    <dgm:pt modelId="{C7ACE209-E863-4DE6-8746-3143187DED3B}">
      <dgm:prSet phldrT="[Texte]" custT="1"/>
      <dgm:spPr>
        <a:solidFill>
          <a:schemeClr val="bg2">
            <a:alpha val="90000"/>
          </a:schemeClr>
        </a:solidFill>
        <a:ln w="76200">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DZ" sz="3200" b="1" dirty="0"/>
            <a:t>الشخص القائم بعملية القياس</a:t>
          </a:r>
          <a:endParaRPr lang="fr-FR" sz="3200" b="1" dirty="0"/>
        </a:p>
      </dgm:t>
    </dgm:pt>
    <dgm:pt modelId="{4B4692C5-D183-4605-865A-61D5EEC7C412}" type="parTrans" cxnId="{4E20CD5A-BDC4-4BB5-A87B-B5B9B26750D1}">
      <dgm:prSet/>
      <dgm:spPr/>
      <dgm:t>
        <a:bodyPr/>
        <a:lstStyle/>
        <a:p>
          <a:endParaRPr lang="fr-FR"/>
        </a:p>
      </dgm:t>
    </dgm:pt>
    <dgm:pt modelId="{F2D3CAA4-3B8B-4F02-A14C-74A55FA912CB}" type="sibTrans" cxnId="{4E20CD5A-BDC4-4BB5-A87B-B5B9B26750D1}">
      <dgm:prSet/>
      <dgm:spPr/>
      <dgm:t>
        <a:bodyPr/>
        <a:lstStyle/>
        <a:p>
          <a:endParaRPr lang="fr-FR"/>
        </a:p>
      </dgm:t>
    </dgm:pt>
    <dgm:pt modelId="{E0FAA378-1749-4CEB-8877-50FD6D6EE1FB}" type="pres">
      <dgm:prSet presAssocID="{918B7631-23D3-4DBA-B781-6C3381265698}" presName="linearFlow" presStyleCnt="0">
        <dgm:presLayoutVars>
          <dgm:dir/>
          <dgm:animLvl val="lvl"/>
          <dgm:resizeHandles val="exact"/>
        </dgm:presLayoutVars>
      </dgm:prSet>
      <dgm:spPr/>
      <dgm:t>
        <a:bodyPr/>
        <a:lstStyle/>
        <a:p>
          <a:endParaRPr lang="fr-FR"/>
        </a:p>
      </dgm:t>
    </dgm:pt>
    <dgm:pt modelId="{7A310E51-CE25-476C-901C-53443013B6B3}" type="pres">
      <dgm:prSet presAssocID="{07E5676A-4EF4-4216-AF45-FC8B745198BC}" presName="composite" presStyleCnt="0"/>
      <dgm:spPr/>
    </dgm:pt>
    <dgm:pt modelId="{14242A5E-8F65-493A-8B99-B2DBBFA3B6E3}" type="pres">
      <dgm:prSet presAssocID="{07E5676A-4EF4-4216-AF45-FC8B745198BC}" presName="parentText" presStyleLbl="alignNode1" presStyleIdx="0" presStyleCnt="1" custLinFactY="23026" custLinFactNeighborX="-8942" custLinFactNeighborY="100000">
        <dgm:presLayoutVars>
          <dgm:chMax val="1"/>
          <dgm:bulletEnabled val="1"/>
        </dgm:presLayoutVars>
      </dgm:prSet>
      <dgm:spPr/>
      <dgm:t>
        <a:bodyPr/>
        <a:lstStyle/>
        <a:p>
          <a:endParaRPr lang="fr-FR"/>
        </a:p>
      </dgm:t>
    </dgm:pt>
    <dgm:pt modelId="{ADD7B161-10DF-4253-BCA2-87A77C147644}" type="pres">
      <dgm:prSet presAssocID="{07E5676A-4EF4-4216-AF45-FC8B745198BC}" presName="descendantText" presStyleLbl="alignAcc1" presStyleIdx="0" presStyleCnt="1" custLinFactNeighborX="278" custLinFactNeighborY="4562">
        <dgm:presLayoutVars>
          <dgm:bulletEnabled val="1"/>
        </dgm:presLayoutVars>
      </dgm:prSet>
      <dgm:spPr/>
      <dgm:t>
        <a:bodyPr/>
        <a:lstStyle/>
        <a:p>
          <a:endParaRPr lang="fr-FR"/>
        </a:p>
      </dgm:t>
    </dgm:pt>
  </dgm:ptLst>
  <dgm:cxnLst>
    <dgm:cxn modelId="{B4148E58-B0BD-47EE-BDBA-BE7668E280D1}" type="presOf" srcId="{C7ACE209-E863-4DE6-8746-3143187DED3B}" destId="{ADD7B161-10DF-4253-BCA2-87A77C147644}" srcOrd="0" destOrd="0" presId="urn:microsoft.com/office/officeart/2005/8/layout/chevron2"/>
    <dgm:cxn modelId="{4E20CD5A-BDC4-4BB5-A87B-B5B9B26750D1}" srcId="{07E5676A-4EF4-4216-AF45-FC8B745198BC}" destId="{C7ACE209-E863-4DE6-8746-3143187DED3B}" srcOrd="0" destOrd="0" parTransId="{4B4692C5-D183-4605-865A-61D5EEC7C412}" sibTransId="{F2D3CAA4-3B8B-4F02-A14C-74A55FA912CB}"/>
    <dgm:cxn modelId="{74292284-A8CA-4563-8048-062857B08AF1}" type="presOf" srcId="{918B7631-23D3-4DBA-B781-6C3381265698}" destId="{E0FAA378-1749-4CEB-8877-50FD6D6EE1FB}" srcOrd="0" destOrd="0" presId="urn:microsoft.com/office/officeart/2005/8/layout/chevron2"/>
    <dgm:cxn modelId="{534FED99-045D-451B-85C2-511F65EAC2CC}" type="presOf" srcId="{07E5676A-4EF4-4216-AF45-FC8B745198BC}" destId="{14242A5E-8F65-493A-8B99-B2DBBFA3B6E3}" srcOrd="0" destOrd="0" presId="urn:microsoft.com/office/officeart/2005/8/layout/chevron2"/>
    <dgm:cxn modelId="{91B2B935-40C3-423D-A4E3-A16B38DCF236}" srcId="{918B7631-23D3-4DBA-B781-6C3381265698}" destId="{07E5676A-4EF4-4216-AF45-FC8B745198BC}" srcOrd="0" destOrd="0" parTransId="{8AD2B84E-439B-45F0-BAD3-050AE329D48F}" sibTransId="{5FC0D968-2312-4708-A8F6-0E5FF3DE5A4E}"/>
    <dgm:cxn modelId="{105BE7D4-4A49-47AE-97E1-F67FA028CCE4}" type="presParOf" srcId="{E0FAA378-1749-4CEB-8877-50FD6D6EE1FB}" destId="{7A310E51-CE25-476C-901C-53443013B6B3}" srcOrd="0" destOrd="0" presId="urn:microsoft.com/office/officeart/2005/8/layout/chevron2"/>
    <dgm:cxn modelId="{384C9659-A336-46ED-AC5D-A9101A0E4A08}" type="presParOf" srcId="{7A310E51-CE25-476C-901C-53443013B6B3}" destId="{14242A5E-8F65-493A-8B99-B2DBBFA3B6E3}" srcOrd="0" destOrd="0" presId="urn:microsoft.com/office/officeart/2005/8/layout/chevron2"/>
    <dgm:cxn modelId="{62926AF0-0C2E-41F9-AE67-C168F6DBF032}" type="presParOf" srcId="{7A310E51-CE25-476C-901C-53443013B6B3}" destId="{ADD7B161-10DF-4253-BCA2-87A77C147644}"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0B6296-747A-45F3-A303-2E5FFE270802}" type="doc">
      <dgm:prSet loTypeId="urn:microsoft.com/office/officeart/2005/8/layout/default#1" loCatId="list" qsTypeId="urn:microsoft.com/office/officeart/2005/8/quickstyle/3d8" qsCatId="3D" csTypeId="urn:microsoft.com/office/officeart/2005/8/colors/colorful1#1" csCatId="colorful" phldr="1"/>
      <dgm:spPr/>
      <dgm:t>
        <a:bodyPr/>
        <a:lstStyle/>
        <a:p>
          <a:endParaRPr lang="fr-FR"/>
        </a:p>
      </dgm:t>
    </dgm:pt>
    <dgm:pt modelId="{DD354B3B-A359-4D2F-955F-99D42EFA6023}">
      <dgm:prSet phldrT="[Texte]"/>
      <dgm:spPr/>
      <dgm:t>
        <a:bodyPr/>
        <a:lstStyle/>
        <a:p>
          <a:r>
            <a:rPr lang="ar-DZ" dirty="0"/>
            <a:t>القياس الاسمي</a:t>
          </a:r>
          <a:endParaRPr lang="fr-FR" dirty="0"/>
        </a:p>
      </dgm:t>
    </dgm:pt>
    <dgm:pt modelId="{D8D4DA9B-7EB1-410E-A4FE-ECBD50D6F3F1}" type="parTrans" cxnId="{DEE88FB8-E909-41FF-A5F6-E1CA17EC4378}">
      <dgm:prSet/>
      <dgm:spPr/>
      <dgm:t>
        <a:bodyPr/>
        <a:lstStyle/>
        <a:p>
          <a:endParaRPr lang="fr-FR"/>
        </a:p>
      </dgm:t>
    </dgm:pt>
    <dgm:pt modelId="{09578C81-BE18-40FB-B448-AFEFE93B663E}" type="sibTrans" cxnId="{DEE88FB8-E909-41FF-A5F6-E1CA17EC4378}">
      <dgm:prSet/>
      <dgm:spPr/>
      <dgm:t>
        <a:bodyPr/>
        <a:lstStyle/>
        <a:p>
          <a:endParaRPr lang="fr-FR"/>
        </a:p>
      </dgm:t>
    </dgm:pt>
    <dgm:pt modelId="{CFE794DB-78CD-4BA1-8E5D-4CD9FECB08ED}">
      <dgm:prSet phldrT="[Texte]"/>
      <dgm:spPr/>
      <dgm:t>
        <a:bodyPr/>
        <a:lstStyle/>
        <a:p>
          <a:r>
            <a:rPr lang="ar-DZ" dirty="0"/>
            <a:t>القياس الترتيبي </a:t>
          </a:r>
          <a:endParaRPr lang="fr-FR" dirty="0"/>
        </a:p>
      </dgm:t>
    </dgm:pt>
    <dgm:pt modelId="{1B3D09C7-8C6D-473F-BEA4-4D5B910BEC0A}" type="parTrans" cxnId="{E57909FC-6668-4B35-8A4B-5D06EAED01D9}">
      <dgm:prSet/>
      <dgm:spPr/>
      <dgm:t>
        <a:bodyPr/>
        <a:lstStyle/>
        <a:p>
          <a:endParaRPr lang="fr-FR"/>
        </a:p>
      </dgm:t>
    </dgm:pt>
    <dgm:pt modelId="{D0844503-554E-4C6D-9AB5-CF616004EBDC}" type="sibTrans" cxnId="{E57909FC-6668-4B35-8A4B-5D06EAED01D9}">
      <dgm:prSet/>
      <dgm:spPr/>
      <dgm:t>
        <a:bodyPr/>
        <a:lstStyle/>
        <a:p>
          <a:endParaRPr lang="fr-FR"/>
        </a:p>
      </dgm:t>
    </dgm:pt>
    <dgm:pt modelId="{7ED005AB-E676-4AE8-A953-185AE426875D}">
      <dgm:prSet phldrT="[Texte]"/>
      <dgm:spPr/>
      <dgm:t>
        <a:bodyPr/>
        <a:lstStyle/>
        <a:p>
          <a:r>
            <a:rPr lang="ar-DZ" dirty="0"/>
            <a:t>القياس العددي </a:t>
          </a:r>
          <a:endParaRPr lang="fr-FR" dirty="0"/>
        </a:p>
      </dgm:t>
    </dgm:pt>
    <dgm:pt modelId="{A2900AF6-1C5B-4BA9-9146-10AEA7C273D9}" type="parTrans" cxnId="{B7B75F21-C3F9-4D32-88DD-F687619EB8CB}">
      <dgm:prSet/>
      <dgm:spPr/>
      <dgm:t>
        <a:bodyPr/>
        <a:lstStyle/>
        <a:p>
          <a:endParaRPr lang="fr-FR"/>
        </a:p>
      </dgm:t>
    </dgm:pt>
    <dgm:pt modelId="{3494058D-2F1B-4BD2-A35B-E6F3D36EB6FC}" type="sibTrans" cxnId="{B7B75F21-C3F9-4D32-88DD-F687619EB8CB}">
      <dgm:prSet/>
      <dgm:spPr/>
      <dgm:t>
        <a:bodyPr/>
        <a:lstStyle/>
        <a:p>
          <a:endParaRPr lang="fr-FR"/>
        </a:p>
      </dgm:t>
    </dgm:pt>
    <dgm:pt modelId="{383A864C-40BB-45E3-BFA9-DBC34B43724D}">
      <dgm:prSet phldrT="[Texte]"/>
      <dgm:spPr/>
      <dgm:t>
        <a:bodyPr/>
        <a:lstStyle/>
        <a:p>
          <a:r>
            <a:rPr lang="ar-DZ" dirty="0"/>
            <a:t>القياس النسبي </a:t>
          </a:r>
          <a:endParaRPr lang="fr-FR" dirty="0"/>
        </a:p>
      </dgm:t>
    </dgm:pt>
    <dgm:pt modelId="{46FD1C09-AC0D-4D26-86CE-C9F1B71DAB53}" type="parTrans" cxnId="{1B1EAAD7-24EB-4DBC-B069-BDA844E17DF4}">
      <dgm:prSet/>
      <dgm:spPr/>
      <dgm:t>
        <a:bodyPr/>
        <a:lstStyle/>
        <a:p>
          <a:endParaRPr lang="fr-FR"/>
        </a:p>
      </dgm:t>
    </dgm:pt>
    <dgm:pt modelId="{76F0FC43-1363-465E-933F-4315E36AC1FA}" type="sibTrans" cxnId="{1B1EAAD7-24EB-4DBC-B069-BDA844E17DF4}">
      <dgm:prSet/>
      <dgm:spPr/>
      <dgm:t>
        <a:bodyPr/>
        <a:lstStyle/>
        <a:p>
          <a:endParaRPr lang="fr-FR"/>
        </a:p>
      </dgm:t>
    </dgm:pt>
    <dgm:pt modelId="{5383D90F-BA0B-4836-AD68-5EE2AA185C54}" type="pres">
      <dgm:prSet presAssocID="{2E0B6296-747A-45F3-A303-2E5FFE270802}" presName="diagram" presStyleCnt="0">
        <dgm:presLayoutVars>
          <dgm:dir/>
          <dgm:resizeHandles val="exact"/>
        </dgm:presLayoutVars>
      </dgm:prSet>
      <dgm:spPr/>
      <dgm:t>
        <a:bodyPr/>
        <a:lstStyle/>
        <a:p>
          <a:endParaRPr lang="fr-FR"/>
        </a:p>
      </dgm:t>
    </dgm:pt>
    <dgm:pt modelId="{8051420A-04CE-4A33-B76C-9DF981A284F2}" type="pres">
      <dgm:prSet presAssocID="{DD354B3B-A359-4D2F-955F-99D42EFA6023}" presName="node" presStyleLbl="node1" presStyleIdx="0" presStyleCnt="4">
        <dgm:presLayoutVars>
          <dgm:bulletEnabled val="1"/>
        </dgm:presLayoutVars>
      </dgm:prSet>
      <dgm:spPr/>
      <dgm:t>
        <a:bodyPr/>
        <a:lstStyle/>
        <a:p>
          <a:endParaRPr lang="fr-FR"/>
        </a:p>
      </dgm:t>
    </dgm:pt>
    <dgm:pt modelId="{15AA90C4-4DAE-4E28-8471-958D41DBD138}" type="pres">
      <dgm:prSet presAssocID="{09578C81-BE18-40FB-B448-AFEFE93B663E}" presName="sibTrans" presStyleCnt="0"/>
      <dgm:spPr/>
    </dgm:pt>
    <dgm:pt modelId="{85F10D51-274A-460F-A743-515364846E5F}" type="pres">
      <dgm:prSet presAssocID="{CFE794DB-78CD-4BA1-8E5D-4CD9FECB08ED}" presName="node" presStyleLbl="node1" presStyleIdx="1" presStyleCnt="4">
        <dgm:presLayoutVars>
          <dgm:bulletEnabled val="1"/>
        </dgm:presLayoutVars>
      </dgm:prSet>
      <dgm:spPr/>
      <dgm:t>
        <a:bodyPr/>
        <a:lstStyle/>
        <a:p>
          <a:endParaRPr lang="fr-FR"/>
        </a:p>
      </dgm:t>
    </dgm:pt>
    <dgm:pt modelId="{1C7E9FCC-2648-4567-BD60-E6AC0595A4B3}" type="pres">
      <dgm:prSet presAssocID="{D0844503-554E-4C6D-9AB5-CF616004EBDC}" presName="sibTrans" presStyleCnt="0"/>
      <dgm:spPr/>
    </dgm:pt>
    <dgm:pt modelId="{847B3076-55A5-48A4-8A87-F46943E065C5}" type="pres">
      <dgm:prSet presAssocID="{7ED005AB-E676-4AE8-A953-185AE426875D}" presName="node" presStyleLbl="node1" presStyleIdx="2" presStyleCnt="4">
        <dgm:presLayoutVars>
          <dgm:bulletEnabled val="1"/>
        </dgm:presLayoutVars>
      </dgm:prSet>
      <dgm:spPr/>
      <dgm:t>
        <a:bodyPr/>
        <a:lstStyle/>
        <a:p>
          <a:endParaRPr lang="fr-FR"/>
        </a:p>
      </dgm:t>
    </dgm:pt>
    <dgm:pt modelId="{B134B138-2342-4B6F-A337-33C67DDEE26A}" type="pres">
      <dgm:prSet presAssocID="{3494058D-2F1B-4BD2-A35B-E6F3D36EB6FC}" presName="sibTrans" presStyleCnt="0"/>
      <dgm:spPr/>
    </dgm:pt>
    <dgm:pt modelId="{DD2CF950-9B1B-4C49-B95A-A17644035078}" type="pres">
      <dgm:prSet presAssocID="{383A864C-40BB-45E3-BFA9-DBC34B43724D}" presName="node" presStyleLbl="node1" presStyleIdx="3" presStyleCnt="4">
        <dgm:presLayoutVars>
          <dgm:bulletEnabled val="1"/>
        </dgm:presLayoutVars>
      </dgm:prSet>
      <dgm:spPr/>
      <dgm:t>
        <a:bodyPr/>
        <a:lstStyle/>
        <a:p>
          <a:endParaRPr lang="fr-FR"/>
        </a:p>
      </dgm:t>
    </dgm:pt>
  </dgm:ptLst>
  <dgm:cxnLst>
    <dgm:cxn modelId="{DEE88FB8-E909-41FF-A5F6-E1CA17EC4378}" srcId="{2E0B6296-747A-45F3-A303-2E5FFE270802}" destId="{DD354B3B-A359-4D2F-955F-99D42EFA6023}" srcOrd="0" destOrd="0" parTransId="{D8D4DA9B-7EB1-410E-A4FE-ECBD50D6F3F1}" sibTransId="{09578C81-BE18-40FB-B448-AFEFE93B663E}"/>
    <dgm:cxn modelId="{A383A546-E6B7-4036-B8A2-D3DB848E7B3C}" type="presOf" srcId="{CFE794DB-78CD-4BA1-8E5D-4CD9FECB08ED}" destId="{85F10D51-274A-460F-A743-515364846E5F}" srcOrd="0" destOrd="0" presId="urn:microsoft.com/office/officeart/2005/8/layout/default#1"/>
    <dgm:cxn modelId="{B7B75F21-C3F9-4D32-88DD-F687619EB8CB}" srcId="{2E0B6296-747A-45F3-A303-2E5FFE270802}" destId="{7ED005AB-E676-4AE8-A953-185AE426875D}" srcOrd="2" destOrd="0" parTransId="{A2900AF6-1C5B-4BA9-9146-10AEA7C273D9}" sibTransId="{3494058D-2F1B-4BD2-A35B-E6F3D36EB6FC}"/>
    <dgm:cxn modelId="{0B2E55A8-C9E1-4141-A816-815D75BFDFE9}" type="presOf" srcId="{383A864C-40BB-45E3-BFA9-DBC34B43724D}" destId="{DD2CF950-9B1B-4C49-B95A-A17644035078}" srcOrd="0" destOrd="0" presId="urn:microsoft.com/office/officeart/2005/8/layout/default#1"/>
    <dgm:cxn modelId="{E57909FC-6668-4B35-8A4B-5D06EAED01D9}" srcId="{2E0B6296-747A-45F3-A303-2E5FFE270802}" destId="{CFE794DB-78CD-4BA1-8E5D-4CD9FECB08ED}" srcOrd="1" destOrd="0" parTransId="{1B3D09C7-8C6D-473F-BEA4-4D5B910BEC0A}" sibTransId="{D0844503-554E-4C6D-9AB5-CF616004EBDC}"/>
    <dgm:cxn modelId="{6BDC695E-975B-4D91-9A62-10BF9A6DFB11}" type="presOf" srcId="{7ED005AB-E676-4AE8-A953-185AE426875D}" destId="{847B3076-55A5-48A4-8A87-F46943E065C5}" srcOrd="0" destOrd="0" presId="urn:microsoft.com/office/officeart/2005/8/layout/default#1"/>
    <dgm:cxn modelId="{99A980A6-C4B2-4CD4-8307-93DE9F032754}" type="presOf" srcId="{DD354B3B-A359-4D2F-955F-99D42EFA6023}" destId="{8051420A-04CE-4A33-B76C-9DF981A284F2}" srcOrd="0" destOrd="0" presId="urn:microsoft.com/office/officeart/2005/8/layout/default#1"/>
    <dgm:cxn modelId="{3920C5F6-391F-432B-991E-3A0379D825FB}" type="presOf" srcId="{2E0B6296-747A-45F3-A303-2E5FFE270802}" destId="{5383D90F-BA0B-4836-AD68-5EE2AA185C54}" srcOrd="0" destOrd="0" presId="urn:microsoft.com/office/officeart/2005/8/layout/default#1"/>
    <dgm:cxn modelId="{1B1EAAD7-24EB-4DBC-B069-BDA844E17DF4}" srcId="{2E0B6296-747A-45F3-A303-2E5FFE270802}" destId="{383A864C-40BB-45E3-BFA9-DBC34B43724D}" srcOrd="3" destOrd="0" parTransId="{46FD1C09-AC0D-4D26-86CE-C9F1B71DAB53}" sibTransId="{76F0FC43-1363-465E-933F-4315E36AC1FA}"/>
    <dgm:cxn modelId="{FA7E1596-A4CE-4807-B327-59CCAE8B056D}" type="presParOf" srcId="{5383D90F-BA0B-4836-AD68-5EE2AA185C54}" destId="{8051420A-04CE-4A33-B76C-9DF981A284F2}" srcOrd="0" destOrd="0" presId="urn:microsoft.com/office/officeart/2005/8/layout/default#1"/>
    <dgm:cxn modelId="{139DAF0F-AAF9-49A0-9E31-6D518F19C00B}" type="presParOf" srcId="{5383D90F-BA0B-4836-AD68-5EE2AA185C54}" destId="{15AA90C4-4DAE-4E28-8471-958D41DBD138}" srcOrd="1" destOrd="0" presId="urn:microsoft.com/office/officeart/2005/8/layout/default#1"/>
    <dgm:cxn modelId="{11888304-E5E2-4BDC-9F3B-73E6EB5DF745}" type="presParOf" srcId="{5383D90F-BA0B-4836-AD68-5EE2AA185C54}" destId="{85F10D51-274A-460F-A743-515364846E5F}" srcOrd="2" destOrd="0" presId="urn:microsoft.com/office/officeart/2005/8/layout/default#1"/>
    <dgm:cxn modelId="{C6992218-F3FD-441D-9113-A4BB391CCAC3}" type="presParOf" srcId="{5383D90F-BA0B-4836-AD68-5EE2AA185C54}" destId="{1C7E9FCC-2648-4567-BD60-E6AC0595A4B3}" srcOrd="3" destOrd="0" presId="urn:microsoft.com/office/officeart/2005/8/layout/default#1"/>
    <dgm:cxn modelId="{C4AE3812-4CFA-4F2B-8BAB-1035356C097B}" type="presParOf" srcId="{5383D90F-BA0B-4836-AD68-5EE2AA185C54}" destId="{847B3076-55A5-48A4-8A87-F46943E065C5}" srcOrd="4" destOrd="0" presId="urn:microsoft.com/office/officeart/2005/8/layout/default#1"/>
    <dgm:cxn modelId="{D9FB47D0-2AB7-4A3E-B3AE-5A1012873BBF}" type="presParOf" srcId="{5383D90F-BA0B-4836-AD68-5EE2AA185C54}" destId="{B134B138-2342-4B6F-A337-33C67DDEE26A}" srcOrd="5" destOrd="0" presId="urn:microsoft.com/office/officeart/2005/8/layout/default#1"/>
    <dgm:cxn modelId="{1FFAC434-7487-423D-838F-54ABAEB9BFA5}" type="presParOf" srcId="{5383D90F-BA0B-4836-AD68-5EE2AA185C54}" destId="{DD2CF950-9B1B-4C49-B95A-A17644035078}"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15CAC-2748-4506-BC7A-7E3168094D14}" type="doc">
      <dgm:prSet loTypeId="urn:microsoft.com/office/officeart/2005/8/layout/gear1#1" loCatId="cycle" qsTypeId="urn:microsoft.com/office/officeart/2005/8/quickstyle/simple1" qsCatId="simple" csTypeId="urn:microsoft.com/office/officeart/2005/8/colors/accent1_2" csCatId="accent1" phldr="1"/>
      <dgm:spPr/>
    </dgm:pt>
    <dgm:pt modelId="{CEDBB4A8-0506-4142-8D74-6BBB89DDBB18}">
      <dgm:prSet phldrT="[Texte]" custT="1"/>
      <dgm:spPr/>
      <dgm:t>
        <a:bodyPr/>
        <a:lstStyle/>
        <a:p>
          <a:r>
            <a:rPr lang="ar-DZ" sz="2000" b="1" dirty="0">
              <a:solidFill>
                <a:schemeClr val="tx1"/>
              </a:solidFill>
            </a:rPr>
            <a:t>القياس المباشر أو الأساسي </a:t>
          </a:r>
          <a:endParaRPr lang="fr-FR" sz="2000" b="1" dirty="0">
            <a:solidFill>
              <a:schemeClr val="tx1"/>
            </a:solidFill>
          </a:endParaRPr>
        </a:p>
      </dgm:t>
    </dgm:pt>
    <dgm:pt modelId="{0487AFED-C948-47ED-A006-805944BF3429}" type="parTrans" cxnId="{900EB798-790E-40C4-81A0-C8080DE100B0}">
      <dgm:prSet/>
      <dgm:spPr/>
      <dgm:t>
        <a:bodyPr/>
        <a:lstStyle/>
        <a:p>
          <a:endParaRPr lang="fr-FR"/>
        </a:p>
      </dgm:t>
    </dgm:pt>
    <dgm:pt modelId="{8BC54857-8387-425F-A989-0651AFFF8426}" type="sibTrans" cxnId="{900EB798-790E-40C4-81A0-C8080DE100B0}">
      <dgm:prSet/>
      <dgm:spPr/>
      <dgm:t>
        <a:bodyPr/>
        <a:lstStyle/>
        <a:p>
          <a:endParaRPr lang="fr-FR"/>
        </a:p>
      </dgm:t>
    </dgm:pt>
    <dgm:pt modelId="{283EDD6F-D3E6-450F-928B-DC7679DFCEC9}">
      <dgm:prSet phldrT="[Texte]" custT="1"/>
      <dgm:spPr/>
      <dgm:t>
        <a:bodyPr/>
        <a:lstStyle/>
        <a:p>
          <a:r>
            <a:rPr lang="ar-DZ" sz="2000" b="1" dirty="0">
              <a:solidFill>
                <a:schemeClr val="tx1"/>
              </a:solidFill>
            </a:rPr>
            <a:t>القياس الغير مباشر أو المشتق</a:t>
          </a:r>
          <a:endParaRPr lang="fr-FR" sz="2000" b="1" dirty="0">
            <a:solidFill>
              <a:schemeClr val="tx1"/>
            </a:solidFill>
          </a:endParaRPr>
        </a:p>
      </dgm:t>
    </dgm:pt>
    <dgm:pt modelId="{76F56159-EE19-4EA4-9BE0-BE27C789EE1F}" type="parTrans" cxnId="{E72AD0CC-8EC1-485B-822C-7F147EE069DF}">
      <dgm:prSet/>
      <dgm:spPr/>
      <dgm:t>
        <a:bodyPr/>
        <a:lstStyle/>
        <a:p>
          <a:endParaRPr lang="fr-FR"/>
        </a:p>
      </dgm:t>
    </dgm:pt>
    <dgm:pt modelId="{585FA480-EA19-41E3-B9DB-35D617848B03}" type="sibTrans" cxnId="{E72AD0CC-8EC1-485B-822C-7F147EE069DF}">
      <dgm:prSet/>
      <dgm:spPr/>
      <dgm:t>
        <a:bodyPr/>
        <a:lstStyle/>
        <a:p>
          <a:endParaRPr lang="fr-FR"/>
        </a:p>
      </dgm:t>
    </dgm:pt>
    <dgm:pt modelId="{66833A52-91FB-4092-A509-0D0A84017D3D}">
      <dgm:prSet phldrT="[Texte]" custT="1"/>
      <dgm:spPr/>
      <dgm:t>
        <a:bodyPr/>
        <a:lstStyle/>
        <a:p>
          <a:r>
            <a:rPr lang="ar-DZ" sz="2000" b="1" dirty="0">
              <a:solidFill>
                <a:schemeClr val="tx1"/>
              </a:solidFill>
            </a:rPr>
            <a:t>القياس التحكمى</a:t>
          </a:r>
          <a:endParaRPr lang="fr-FR" sz="2000" b="1" dirty="0">
            <a:solidFill>
              <a:schemeClr val="tx1"/>
            </a:solidFill>
          </a:endParaRPr>
        </a:p>
      </dgm:t>
    </dgm:pt>
    <dgm:pt modelId="{448DF62A-E3F1-46E4-9C5F-77207447BADA}" type="parTrans" cxnId="{385F8A7F-5635-40B8-B293-419C1B717467}">
      <dgm:prSet/>
      <dgm:spPr/>
      <dgm:t>
        <a:bodyPr/>
        <a:lstStyle/>
        <a:p>
          <a:endParaRPr lang="fr-FR"/>
        </a:p>
      </dgm:t>
    </dgm:pt>
    <dgm:pt modelId="{F30A6646-F6C0-482D-B37A-37D7DBDF503B}" type="sibTrans" cxnId="{385F8A7F-5635-40B8-B293-419C1B717467}">
      <dgm:prSet/>
      <dgm:spPr/>
      <dgm:t>
        <a:bodyPr/>
        <a:lstStyle/>
        <a:p>
          <a:endParaRPr lang="fr-FR"/>
        </a:p>
      </dgm:t>
    </dgm:pt>
    <dgm:pt modelId="{D109F066-80AD-4448-AD5A-5069245C5E6E}" type="pres">
      <dgm:prSet presAssocID="{6E215CAC-2748-4506-BC7A-7E3168094D14}" presName="composite" presStyleCnt="0">
        <dgm:presLayoutVars>
          <dgm:chMax val="3"/>
          <dgm:animLvl val="lvl"/>
          <dgm:resizeHandles val="exact"/>
        </dgm:presLayoutVars>
      </dgm:prSet>
      <dgm:spPr/>
    </dgm:pt>
    <dgm:pt modelId="{0F9959E7-826F-40CF-8825-267E904018AE}" type="pres">
      <dgm:prSet presAssocID="{CEDBB4A8-0506-4142-8D74-6BBB89DDBB18}" presName="gear1" presStyleLbl="node1" presStyleIdx="0" presStyleCnt="3">
        <dgm:presLayoutVars>
          <dgm:chMax val="1"/>
          <dgm:bulletEnabled val="1"/>
        </dgm:presLayoutVars>
      </dgm:prSet>
      <dgm:spPr/>
      <dgm:t>
        <a:bodyPr/>
        <a:lstStyle/>
        <a:p>
          <a:endParaRPr lang="fr-FR"/>
        </a:p>
      </dgm:t>
    </dgm:pt>
    <dgm:pt modelId="{C26202D7-C90E-4A08-AE6C-04FCC552DE0B}" type="pres">
      <dgm:prSet presAssocID="{CEDBB4A8-0506-4142-8D74-6BBB89DDBB18}" presName="gear1srcNode" presStyleLbl="node1" presStyleIdx="0" presStyleCnt="3"/>
      <dgm:spPr/>
      <dgm:t>
        <a:bodyPr/>
        <a:lstStyle/>
        <a:p>
          <a:endParaRPr lang="fr-FR"/>
        </a:p>
      </dgm:t>
    </dgm:pt>
    <dgm:pt modelId="{0DDD447F-73C2-448F-BAA6-B512D6B39662}" type="pres">
      <dgm:prSet presAssocID="{CEDBB4A8-0506-4142-8D74-6BBB89DDBB18}" presName="gear1dstNode" presStyleLbl="node1" presStyleIdx="0" presStyleCnt="3"/>
      <dgm:spPr/>
      <dgm:t>
        <a:bodyPr/>
        <a:lstStyle/>
        <a:p>
          <a:endParaRPr lang="fr-FR"/>
        </a:p>
      </dgm:t>
    </dgm:pt>
    <dgm:pt modelId="{1B8EEB22-A27A-48FF-ADDE-1100942FB1BD}" type="pres">
      <dgm:prSet presAssocID="{283EDD6F-D3E6-450F-928B-DC7679DFCEC9}" presName="gear2" presStyleLbl="node1" presStyleIdx="1" presStyleCnt="3">
        <dgm:presLayoutVars>
          <dgm:chMax val="1"/>
          <dgm:bulletEnabled val="1"/>
        </dgm:presLayoutVars>
      </dgm:prSet>
      <dgm:spPr/>
      <dgm:t>
        <a:bodyPr/>
        <a:lstStyle/>
        <a:p>
          <a:endParaRPr lang="fr-FR"/>
        </a:p>
      </dgm:t>
    </dgm:pt>
    <dgm:pt modelId="{EB73531D-2AB0-4992-9BF3-2AC248AFD408}" type="pres">
      <dgm:prSet presAssocID="{283EDD6F-D3E6-450F-928B-DC7679DFCEC9}" presName="gear2srcNode" presStyleLbl="node1" presStyleIdx="1" presStyleCnt="3"/>
      <dgm:spPr/>
      <dgm:t>
        <a:bodyPr/>
        <a:lstStyle/>
        <a:p>
          <a:endParaRPr lang="fr-FR"/>
        </a:p>
      </dgm:t>
    </dgm:pt>
    <dgm:pt modelId="{BFE7CB8C-131B-4E23-8ABD-733859DDAD60}" type="pres">
      <dgm:prSet presAssocID="{283EDD6F-D3E6-450F-928B-DC7679DFCEC9}" presName="gear2dstNode" presStyleLbl="node1" presStyleIdx="1" presStyleCnt="3"/>
      <dgm:spPr/>
      <dgm:t>
        <a:bodyPr/>
        <a:lstStyle/>
        <a:p>
          <a:endParaRPr lang="fr-FR"/>
        </a:p>
      </dgm:t>
    </dgm:pt>
    <dgm:pt modelId="{1E1A21C3-31C6-4A32-B578-4493142CEB86}" type="pres">
      <dgm:prSet presAssocID="{66833A52-91FB-4092-A509-0D0A84017D3D}" presName="gear3" presStyleLbl="node1" presStyleIdx="2" presStyleCnt="3"/>
      <dgm:spPr/>
      <dgm:t>
        <a:bodyPr/>
        <a:lstStyle/>
        <a:p>
          <a:endParaRPr lang="fr-FR"/>
        </a:p>
      </dgm:t>
    </dgm:pt>
    <dgm:pt modelId="{40244372-7D3A-42AC-9B58-A711A7F52ED6}" type="pres">
      <dgm:prSet presAssocID="{66833A52-91FB-4092-A509-0D0A84017D3D}" presName="gear3tx" presStyleLbl="node1" presStyleIdx="2" presStyleCnt="3">
        <dgm:presLayoutVars>
          <dgm:chMax val="1"/>
          <dgm:bulletEnabled val="1"/>
        </dgm:presLayoutVars>
      </dgm:prSet>
      <dgm:spPr/>
      <dgm:t>
        <a:bodyPr/>
        <a:lstStyle/>
        <a:p>
          <a:endParaRPr lang="fr-FR"/>
        </a:p>
      </dgm:t>
    </dgm:pt>
    <dgm:pt modelId="{F7DAA198-82B3-4011-B54F-A0D67020CB0A}" type="pres">
      <dgm:prSet presAssocID="{66833A52-91FB-4092-A509-0D0A84017D3D}" presName="gear3srcNode" presStyleLbl="node1" presStyleIdx="2" presStyleCnt="3"/>
      <dgm:spPr/>
      <dgm:t>
        <a:bodyPr/>
        <a:lstStyle/>
        <a:p>
          <a:endParaRPr lang="fr-FR"/>
        </a:p>
      </dgm:t>
    </dgm:pt>
    <dgm:pt modelId="{5156022E-6C95-4088-BB29-1CE2CB91D684}" type="pres">
      <dgm:prSet presAssocID="{66833A52-91FB-4092-A509-0D0A84017D3D}" presName="gear3dstNode" presStyleLbl="node1" presStyleIdx="2" presStyleCnt="3"/>
      <dgm:spPr/>
      <dgm:t>
        <a:bodyPr/>
        <a:lstStyle/>
        <a:p>
          <a:endParaRPr lang="fr-FR"/>
        </a:p>
      </dgm:t>
    </dgm:pt>
    <dgm:pt modelId="{DA53115A-1025-4612-A06A-C20FFACDE96E}" type="pres">
      <dgm:prSet presAssocID="{8BC54857-8387-425F-A989-0651AFFF8426}" presName="connector1" presStyleLbl="sibTrans2D1" presStyleIdx="0" presStyleCnt="3"/>
      <dgm:spPr/>
      <dgm:t>
        <a:bodyPr/>
        <a:lstStyle/>
        <a:p>
          <a:endParaRPr lang="fr-FR"/>
        </a:p>
      </dgm:t>
    </dgm:pt>
    <dgm:pt modelId="{EB719599-8611-4D86-9770-5C3BD4ACE30B}" type="pres">
      <dgm:prSet presAssocID="{585FA480-EA19-41E3-B9DB-35D617848B03}" presName="connector2" presStyleLbl="sibTrans2D1" presStyleIdx="1" presStyleCnt="3"/>
      <dgm:spPr/>
      <dgm:t>
        <a:bodyPr/>
        <a:lstStyle/>
        <a:p>
          <a:endParaRPr lang="fr-FR"/>
        </a:p>
      </dgm:t>
    </dgm:pt>
    <dgm:pt modelId="{952AA806-7B59-40B0-9C37-B53B48C8422D}" type="pres">
      <dgm:prSet presAssocID="{F30A6646-F6C0-482D-B37A-37D7DBDF503B}" presName="connector3" presStyleLbl="sibTrans2D1" presStyleIdx="2" presStyleCnt="3"/>
      <dgm:spPr/>
      <dgm:t>
        <a:bodyPr/>
        <a:lstStyle/>
        <a:p>
          <a:endParaRPr lang="fr-FR"/>
        </a:p>
      </dgm:t>
    </dgm:pt>
  </dgm:ptLst>
  <dgm:cxnLst>
    <dgm:cxn modelId="{AA89A7EE-F644-4C66-904B-2FCF637D6AA4}" type="presOf" srcId="{6E215CAC-2748-4506-BC7A-7E3168094D14}" destId="{D109F066-80AD-4448-AD5A-5069245C5E6E}" srcOrd="0" destOrd="0" presId="urn:microsoft.com/office/officeart/2005/8/layout/gear1#1"/>
    <dgm:cxn modelId="{E6FEA074-ECB5-49DA-B3C2-17B63F70FFF5}" type="presOf" srcId="{66833A52-91FB-4092-A509-0D0A84017D3D}" destId="{40244372-7D3A-42AC-9B58-A711A7F52ED6}" srcOrd="1" destOrd="0" presId="urn:microsoft.com/office/officeart/2005/8/layout/gear1#1"/>
    <dgm:cxn modelId="{AAE52FC5-1DBF-4E56-9D18-2C4B14840BD2}" type="presOf" srcId="{66833A52-91FB-4092-A509-0D0A84017D3D}" destId="{5156022E-6C95-4088-BB29-1CE2CB91D684}" srcOrd="3" destOrd="0" presId="urn:microsoft.com/office/officeart/2005/8/layout/gear1#1"/>
    <dgm:cxn modelId="{84A43D24-FFC1-4B7C-94FE-348EABE8CEE6}" type="presOf" srcId="{66833A52-91FB-4092-A509-0D0A84017D3D}" destId="{1E1A21C3-31C6-4A32-B578-4493142CEB86}" srcOrd="0" destOrd="0" presId="urn:microsoft.com/office/officeart/2005/8/layout/gear1#1"/>
    <dgm:cxn modelId="{E72AD0CC-8EC1-485B-822C-7F147EE069DF}" srcId="{6E215CAC-2748-4506-BC7A-7E3168094D14}" destId="{283EDD6F-D3E6-450F-928B-DC7679DFCEC9}" srcOrd="1" destOrd="0" parTransId="{76F56159-EE19-4EA4-9BE0-BE27C789EE1F}" sibTransId="{585FA480-EA19-41E3-B9DB-35D617848B03}"/>
    <dgm:cxn modelId="{385F8A7F-5635-40B8-B293-419C1B717467}" srcId="{6E215CAC-2748-4506-BC7A-7E3168094D14}" destId="{66833A52-91FB-4092-A509-0D0A84017D3D}" srcOrd="2" destOrd="0" parTransId="{448DF62A-E3F1-46E4-9C5F-77207447BADA}" sibTransId="{F30A6646-F6C0-482D-B37A-37D7DBDF503B}"/>
    <dgm:cxn modelId="{44351B7A-F294-4CD4-94D6-11887162DF60}" type="presOf" srcId="{66833A52-91FB-4092-A509-0D0A84017D3D}" destId="{F7DAA198-82B3-4011-B54F-A0D67020CB0A}" srcOrd="2" destOrd="0" presId="urn:microsoft.com/office/officeart/2005/8/layout/gear1#1"/>
    <dgm:cxn modelId="{4909C0AA-FEB5-48A0-A5A5-AD34F5DCD01C}" type="presOf" srcId="{CEDBB4A8-0506-4142-8D74-6BBB89DDBB18}" destId="{0DDD447F-73C2-448F-BAA6-B512D6B39662}" srcOrd="2" destOrd="0" presId="urn:microsoft.com/office/officeart/2005/8/layout/gear1#1"/>
    <dgm:cxn modelId="{CF3BF673-F31D-4114-8352-FE7B8E1D0340}" type="presOf" srcId="{283EDD6F-D3E6-450F-928B-DC7679DFCEC9}" destId="{1B8EEB22-A27A-48FF-ADDE-1100942FB1BD}" srcOrd="0" destOrd="0" presId="urn:microsoft.com/office/officeart/2005/8/layout/gear1#1"/>
    <dgm:cxn modelId="{75D8A6B9-4920-46A3-B740-4BDBDE3328B8}" type="presOf" srcId="{8BC54857-8387-425F-A989-0651AFFF8426}" destId="{DA53115A-1025-4612-A06A-C20FFACDE96E}" srcOrd="0" destOrd="0" presId="urn:microsoft.com/office/officeart/2005/8/layout/gear1#1"/>
    <dgm:cxn modelId="{DAD13028-C1C4-4B00-9A54-CAC42A3CCBD6}" type="presOf" srcId="{CEDBB4A8-0506-4142-8D74-6BBB89DDBB18}" destId="{C26202D7-C90E-4A08-AE6C-04FCC552DE0B}" srcOrd="1" destOrd="0" presId="urn:microsoft.com/office/officeart/2005/8/layout/gear1#1"/>
    <dgm:cxn modelId="{23207911-1D11-4045-BA60-0C458537CE47}" type="presOf" srcId="{585FA480-EA19-41E3-B9DB-35D617848B03}" destId="{EB719599-8611-4D86-9770-5C3BD4ACE30B}" srcOrd="0" destOrd="0" presId="urn:microsoft.com/office/officeart/2005/8/layout/gear1#1"/>
    <dgm:cxn modelId="{69503705-08FC-4FAF-9E6A-C76CCDDC9BDD}" type="presOf" srcId="{F30A6646-F6C0-482D-B37A-37D7DBDF503B}" destId="{952AA806-7B59-40B0-9C37-B53B48C8422D}" srcOrd="0" destOrd="0" presId="urn:microsoft.com/office/officeart/2005/8/layout/gear1#1"/>
    <dgm:cxn modelId="{900EB798-790E-40C4-81A0-C8080DE100B0}" srcId="{6E215CAC-2748-4506-BC7A-7E3168094D14}" destId="{CEDBB4A8-0506-4142-8D74-6BBB89DDBB18}" srcOrd="0" destOrd="0" parTransId="{0487AFED-C948-47ED-A006-805944BF3429}" sibTransId="{8BC54857-8387-425F-A989-0651AFFF8426}"/>
    <dgm:cxn modelId="{C53E6D52-6F9C-4202-81DC-CD1132C445E0}" type="presOf" srcId="{283EDD6F-D3E6-450F-928B-DC7679DFCEC9}" destId="{BFE7CB8C-131B-4E23-8ABD-733859DDAD60}" srcOrd="2" destOrd="0" presId="urn:microsoft.com/office/officeart/2005/8/layout/gear1#1"/>
    <dgm:cxn modelId="{5558FFC4-C391-43D5-81DD-FA0212F165E7}" type="presOf" srcId="{CEDBB4A8-0506-4142-8D74-6BBB89DDBB18}" destId="{0F9959E7-826F-40CF-8825-267E904018AE}" srcOrd="0" destOrd="0" presId="urn:microsoft.com/office/officeart/2005/8/layout/gear1#1"/>
    <dgm:cxn modelId="{1C93DE87-F313-40AE-B233-72071C55A4E3}" type="presOf" srcId="{283EDD6F-D3E6-450F-928B-DC7679DFCEC9}" destId="{EB73531D-2AB0-4992-9BF3-2AC248AFD408}" srcOrd="1" destOrd="0" presId="urn:microsoft.com/office/officeart/2005/8/layout/gear1#1"/>
    <dgm:cxn modelId="{BCA2B75F-A44C-4561-9D36-E4E7A48885B7}" type="presParOf" srcId="{D109F066-80AD-4448-AD5A-5069245C5E6E}" destId="{0F9959E7-826F-40CF-8825-267E904018AE}" srcOrd="0" destOrd="0" presId="urn:microsoft.com/office/officeart/2005/8/layout/gear1#1"/>
    <dgm:cxn modelId="{C41ABEB3-CD53-4E8B-ACDE-7F1843D1A85E}" type="presParOf" srcId="{D109F066-80AD-4448-AD5A-5069245C5E6E}" destId="{C26202D7-C90E-4A08-AE6C-04FCC552DE0B}" srcOrd="1" destOrd="0" presId="urn:microsoft.com/office/officeart/2005/8/layout/gear1#1"/>
    <dgm:cxn modelId="{B693A955-99D4-4EB2-BECD-AE1060CB0A8E}" type="presParOf" srcId="{D109F066-80AD-4448-AD5A-5069245C5E6E}" destId="{0DDD447F-73C2-448F-BAA6-B512D6B39662}" srcOrd="2" destOrd="0" presId="urn:microsoft.com/office/officeart/2005/8/layout/gear1#1"/>
    <dgm:cxn modelId="{A06BFB27-1EC0-47F3-9946-3B180B52D36C}" type="presParOf" srcId="{D109F066-80AD-4448-AD5A-5069245C5E6E}" destId="{1B8EEB22-A27A-48FF-ADDE-1100942FB1BD}" srcOrd="3" destOrd="0" presId="urn:microsoft.com/office/officeart/2005/8/layout/gear1#1"/>
    <dgm:cxn modelId="{DE8041A4-05D1-4070-9E82-AF5CB29E3B58}" type="presParOf" srcId="{D109F066-80AD-4448-AD5A-5069245C5E6E}" destId="{EB73531D-2AB0-4992-9BF3-2AC248AFD408}" srcOrd="4" destOrd="0" presId="urn:microsoft.com/office/officeart/2005/8/layout/gear1#1"/>
    <dgm:cxn modelId="{CA8FFDF1-D9AD-455C-93D7-2542B84D030E}" type="presParOf" srcId="{D109F066-80AD-4448-AD5A-5069245C5E6E}" destId="{BFE7CB8C-131B-4E23-8ABD-733859DDAD60}" srcOrd="5" destOrd="0" presId="urn:microsoft.com/office/officeart/2005/8/layout/gear1#1"/>
    <dgm:cxn modelId="{4D325D30-58F3-4080-B9CB-04FFCBC141A7}" type="presParOf" srcId="{D109F066-80AD-4448-AD5A-5069245C5E6E}" destId="{1E1A21C3-31C6-4A32-B578-4493142CEB86}" srcOrd="6" destOrd="0" presId="urn:microsoft.com/office/officeart/2005/8/layout/gear1#1"/>
    <dgm:cxn modelId="{77B28A49-CE47-489F-9F51-10C5AC67C93F}" type="presParOf" srcId="{D109F066-80AD-4448-AD5A-5069245C5E6E}" destId="{40244372-7D3A-42AC-9B58-A711A7F52ED6}" srcOrd="7" destOrd="0" presId="urn:microsoft.com/office/officeart/2005/8/layout/gear1#1"/>
    <dgm:cxn modelId="{E74BF418-2DA7-4DF4-A344-C0713924174D}" type="presParOf" srcId="{D109F066-80AD-4448-AD5A-5069245C5E6E}" destId="{F7DAA198-82B3-4011-B54F-A0D67020CB0A}" srcOrd="8" destOrd="0" presId="urn:microsoft.com/office/officeart/2005/8/layout/gear1#1"/>
    <dgm:cxn modelId="{AB89C332-5754-42BC-BDE8-CAD97F5833BE}" type="presParOf" srcId="{D109F066-80AD-4448-AD5A-5069245C5E6E}" destId="{5156022E-6C95-4088-BB29-1CE2CB91D684}" srcOrd="9" destOrd="0" presId="urn:microsoft.com/office/officeart/2005/8/layout/gear1#1"/>
    <dgm:cxn modelId="{1E1701B8-820A-419F-83C7-DAF283EA3292}" type="presParOf" srcId="{D109F066-80AD-4448-AD5A-5069245C5E6E}" destId="{DA53115A-1025-4612-A06A-C20FFACDE96E}" srcOrd="10" destOrd="0" presId="urn:microsoft.com/office/officeart/2005/8/layout/gear1#1"/>
    <dgm:cxn modelId="{AD2A5D3A-05CC-40A9-A334-9277A4C4F0F1}" type="presParOf" srcId="{D109F066-80AD-4448-AD5A-5069245C5E6E}" destId="{EB719599-8611-4D86-9770-5C3BD4ACE30B}" srcOrd="11" destOrd="0" presId="urn:microsoft.com/office/officeart/2005/8/layout/gear1#1"/>
    <dgm:cxn modelId="{7D9D257C-41CC-47A9-A10C-3B588BA4EEAC}" type="presParOf" srcId="{D109F066-80AD-4448-AD5A-5069245C5E6E}" destId="{952AA806-7B59-40B0-9C37-B53B48C8422D}" srcOrd="12" destOrd="0" presId="urn:microsoft.com/office/officeart/2005/8/layout/gear1#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D4EA38-CF73-41EB-AB63-E895C209D7F1}" type="doc">
      <dgm:prSet loTypeId="urn:microsoft.com/office/officeart/2005/8/layout/cycle3" loCatId="cycle" qsTypeId="urn:microsoft.com/office/officeart/2005/8/quickstyle/3d2#1" qsCatId="3D" csTypeId="urn:microsoft.com/office/officeart/2005/8/colors/accent1_2" csCatId="accent1" phldr="1"/>
      <dgm:spPr/>
      <dgm:t>
        <a:bodyPr/>
        <a:lstStyle/>
        <a:p>
          <a:endParaRPr lang="fr-FR"/>
        </a:p>
      </dgm:t>
    </dgm:pt>
    <dgm:pt modelId="{E0E1DF5C-A95B-4513-AB1E-C1F8F77AA8BB}">
      <dgm:prSet phldrT="[Texte]" custT="1"/>
      <dgm:spPr/>
      <dgm:t>
        <a:bodyPr/>
        <a:lstStyle/>
        <a:p>
          <a:r>
            <a:rPr lang="ar-DZ" sz="3600" dirty="0">
              <a:solidFill>
                <a:schemeClr val="accent3">
                  <a:lumMod val="50000"/>
                </a:schemeClr>
              </a:solidFill>
            </a:rPr>
            <a:t>جودة العمل </a:t>
          </a:r>
          <a:endParaRPr lang="fr-FR" sz="3600" dirty="0">
            <a:solidFill>
              <a:schemeClr val="accent3">
                <a:lumMod val="50000"/>
              </a:schemeClr>
            </a:solidFill>
          </a:endParaRPr>
        </a:p>
      </dgm:t>
    </dgm:pt>
    <dgm:pt modelId="{5BD5FBF6-2BA5-4A7D-A410-9899E9913411}" type="parTrans" cxnId="{F01F6539-A202-42C3-8399-8CD6AC54CDF8}">
      <dgm:prSet/>
      <dgm:spPr/>
      <dgm:t>
        <a:bodyPr/>
        <a:lstStyle/>
        <a:p>
          <a:endParaRPr lang="fr-FR"/>
        </a:p>
      </dgm:t>
    </dgm:pt>
    <dgm:pt modelId="{52EFF606-11C3-4A2D-B1A7-560219043F18}" type="sibTrans" cxnId="{F01F6539-A202-42C3-8399-8CD6AC54CDF8}">
      <dgm:prSet/>
      <dgm:spPr/>
      <dgm:t>
        <a:bodyPr/>
        <a:lstStyle/>
        <a:p>
          <a:endParaRPr lang="fr-FR"/>
        </a:p>
      </dgm:t>
    </dgm:pt>
    <dgm:pt modelId="{6C625F96-0149-41DC-88E0-2530181520C6}">
      <dgm:prSet phldrT="[Texte]" custT="1"/>
      <dgm:spPr/>
      <dgm:t>
        <a:bodyPr/>
        <a:lstStyle/>
        <a:p>
          <a:r>
            <a:rPr lang="ar-DZ" sz="3200" dirty="0">
              <a:solidFill>
                <a:schemeClr val="accent3">
                  <a:lumMod val="50000"/>
                </a:schemeClr>
              </a:solidFill>
            </a:rPr>
            <a:t>روح المبادرة</a:t>
          </a:r>
          <a:endParaRPr lang="fr-FR" sz="3200" dirty="0">
            <a:solidFill>
              <a:schemeClr val="accent3">
                <a:lumMod val="50000"/>
              </a:schemeClr>
            </a:solidFill>
          </a:endParaRPr>
        </a:p>
      </dgm:t>
    </dgm:pt>
    <dgm:pt modelId="{E3C2DD61-6B1B-4467-AD93-3D64C708DAF5}" type="parTrans" cxnId="{7A625C1F-5EE3-4332-B538-EC1D20A5DA11}">
      <dgm:prSet/>
      <dgm:spPr/>
      <dgm:t>
        <a:bodyPr/>
        <a:lstStyle/>
        <a:p>
          <a:endParaRPr lang="fr-FR"/>
        </a:p>
      </dgm:t>
    </dgm:pt>
    <dgm:pt modelId="{223442EE-0904-446E-B8C5-6D2D9B383CB7}" type="sibTrans" cxnId="{7A625C1F-5EE3-4332-B538-EC1D20A5DA11}">
      <dgm:prSet/>
      <dgm:spPr/>
      <dgm:t>
        <a:bodyPr/>
        <a:lstStyle/>
        <a:p>
          <a:endParaRPr lang="fr-FR"/>
        </a:p>
      </dgm:t>
    </dgm:pt>
    <dgm:pt modelId="{E483C7A3-7060-4FD0-AD6F-AF24A25737D3}">
      <dgm:prSet phldrT="[Texte]" custT="1"/>
      <dgm:spPr/>
      <dgm:t>
        <a:bodyPr/>
        <a:lstStyle/>
        <a:p>
          <a:r>
            <a:rPr lang="ar-DZ" sz="3200" dirty="0">
              <a:solidFill>
                <a:schemeClr val="accent3">
                  <a:lumMod val="50000"/>
                </a:schemeClr>
              </a:solidFill>
            </a:rPr>
            <a:t>العمل بروح الفريق</a:t>
          </a:r>
          <a:endParaRPr lang="fr-FR" sz="3200" dirty="0">
            <a:solidFill>
              <a:schemeClr val="accent3">
                <a:lumMod val="50000"/>
              </a:schemeClr>
            </a:solidFill>
          </a:endParaRPr>
        </a:p>
      </dgm:t>
    </dgm:pt>
    <dgm:pt modelId="{EBE58A7E-BB14-4375-931C-993E6E2228FA}" type="parTrans" cxnId="{88AE1496-598F-4774-BBCC-93724B8FE18F}">
      <dgm:prSet/>
      <dgm:spPr/>
      <dgm:t>
        <a:bodyPr/>
        <a:lstStyle/>
        <a:p>
          <a:endParaRPr lang="fr-FR"/>
        </a:p>
      </dgm:t>
    </dgm:pt>
    <dgm:pt modelId="{41404958-98CF-41FC-B804-346A1871B734}" type="sibTrans" cxnId="{88AE1496-598F-4774-BBCC-93724B8FE18F}">
      <dgm:prSet/>
      <dgm:spPr/>
      <dgm:t>
        <a:bodyPr/>
        <a:lstStyle/>
        <a:p>
          <a:endParaRPr lang="fr-FR"/>
        </a:p>
      </dgm:t>
    </dgm:pt>
    <dgm:pt modelId="{9FA9567D-3CC2-4677-9057-D8CBD00144B5}">
      <dgm:prSet phldrT="[Texte]" custT="1"/>
      <dgm:spPr/>
      <dgm:t>
        <a:bodyPr/>
        <a:lstStyle/>
        <a:p>
          <a:r>
            <a:rPr lang="ar-DZ" sz="3600" dirty="0">
              <a:solidFill>
                <a:schemeClr val="accent3">
                  <a:lumMod val="50000"/>
                </a:schemeClr>
              </a:solidFill>
            </a:rPr>
            <a:t>حل المشاكل</a:t>
          </a:r>
          <a:endParaRPr lang="fr-FR" sz="3200" dirty="0">
            <a:solidFill>
              <a:schemeClr val="accent3">
                <a:lumMod val="50000"/>
              </a:schemeClr>
            </a:solidFill>
          </a:endParaRPr>
        </a:p>
      </dgm:t>
    </dgm:pt>
    <dgm:pt modelId="{8A7303E1-408B-48EB-81B2-8DD69FD60728}" type="parTrans" cxnId="{EACF183E-4BF7-4ACA-B862-DCC00DADDA6C}">
      <dgm:prSet/>
      <dgm:spPr/>
      <dgm:t>
        <a:bodyPr/>
        <a:lstStyle/>
        <a:p>
          <a:endParaRPr lang="fr-FR"/>
        </a:p>
      </dgm:t>
    </dgm:pt>
    <dgm:pt modelId="{1D54FE64-344D-406A-8C77-CC2A9D886B45}" type="sibTrans" cxnId="{EACF183E-4BF7-4ACA-B862-DCC00DADDA6C}">
      <dgm:prSet/>
      <dgm:spPr/>
      <dgm:t>
        <a:bodyPr/>
        <a:lstStyle/>
        <a:p>
          <a:endParaRPr lang="fr-FR"/>
        </a:p>
      </dgm:t>
    </dgm:pt>
    <dgm:pt modelId="{1A7D3E2D-D6AC-4DFD-BAA4-5E89223CF8E4}">
      <dgm:prSet phldrT="[Texte]" custT="1"/>
      <dgm:spPr/>
      <dgm:t>
        <a:bodyPr/>
        <a:lstStyle/>
        <a:p>
          <a:r>
            <a:rPr lang="ar-DZ" sz="4000" b="1" dirty="0">
              <a:solidFill>
                <a:schemeClr val="accent3">
                  <a:lumMod val="50000"/>
                </a:schemeClr>
              </a:solidFill>
            </a:rPr>
            <a:t>الإنتاجية</a:t>
          </a:r>
          <a:endParaRPr lang="ar-DZ" sz="2900" b="1" dirty="0">
            <a:solidFill>
              <a:schemeClr val="accent3">
                <a:lumMod val="50000"/>
              </a:schemeClr>
            </a:solidFill>
          </a:endParaRPr>
        </a:p>
      </dgm:t>
    </dgm:pt>
    <dgm:pt modelId="{A1E781FF-A96C-4E2F-ADAF-3909E0B77BCE}" type="sibTrans" cxnId="{97E468DC-7132-4FD0-B98C-2B999A1B8DB3}">
      <dgm:prSet/>
      <dgm:spPr/>
      <dgm:t>
        <a:bodyPr/>
        <a:lstStyle/>
        <a:p>
          <a:endParaRPr lang="fr-FR"/>
        </a:p>
      </dgm:t>
    </dgm:pt>
    <dgm:pt modelId="{0E47D8C7-767E-42D6-8537-55862393CCD4}" type="parTrans" cxnId="{97E468DC-7132-4FD0-B98C-2B999A1B8DB3}">
      <dgm:prSet/>
      <dgm:spPr/>
      <dgm:t>
        <a:bodyPr/>
        <a:lstStyle/>
        <a:p>
          <a:endParaRPr lang="fr-FR"/>
        </a:p>
      </dgm:t>
    </dgm:pt>
    <dgm:pt modelId="{45B6CF0F-DCDD-4274-AE8F-969940C49985}" type="pres">
      <dgm:prSet presAssocID="{79D4EA38-CF73-41EB-AB63-E895C209D7F1}" presName="Name0" presStyleCnt="0">
        <dgm:presLayoutVars>
          <dgm:dir/>
          <dgm:resizeHandles val="exact"/>
        </dgm:presLayoutVars>
      </dgm:prSet>
      <dgm:spPr/>
      <dgm:t>
        <a:bodyPr/>
        <a:lstStyle/>
        <a:p>
          <a:endParaRPr lang="fr-FR"/>
        </a:p>
      </dgm:t>
    </dgm:pt>
    <dgm:pt modelId="{1D284F0D-D619-4A20-BB3B-DD6D8922CA8C}" type="pres">
      <dgm:prSet presAssocID="{79D4EA38-CF73-41EB-AB63-E895C209D7F1}" presName="cycle" presStyleCnt="0"/>
      <dgm:spPr/>
    </dgm:pt>
    <dgm:pt modelId="{7D8CFF77-03DB-4304-A261-5F5034018B13}" type="pres">
      <dgm:prSet presAssocID="{1A7D3E2D-D6AC-4DFD-BAA4-5E89223CF8E4}" presName="nodeFirstNode" presStyleLbl="node1" presStyleIdx="0" presStyleCnt="5">
        <dgm:presLayoutVars>
          <dgm:bulletEnabled val="1"/>
        </dgm:presLayoutVars>
      </dgm:prSet>
      <dgm:spPr/>
      <dgm:t>
        <a:bodyPr/>
        <a:lstStyle/>
        <a:p>
          <a:endParaRPr lang="fr-FR"/>
        </a:p>
      </dgm:t>
    </dgm:pt>
    <dgm:pt modelId="{3593FEB0-D221-4572-969C-366FBDA24104}" type="pres">
      <dgm:prSet presAssocID="{A1E781FF-A96C-4E2F-ADAF-3909E0B77BCE}" presName="sibTransFirstNode" presStyleLbl="bgShp" presStyleIdx="0" presStyleCnt="1"/>
      <dgm:spPr/>
      <dgm:t>
        <a:bodyPr/>
        <a:lstStyle/>
        <a:p>
          <a:endParaRPr lang="fr-FR"/>
        </a:p>
      </dgm:t>
    </dgm:pt>
    <dgm:pt modelId="{C5540A7A-D336-4CFF-BBE1-10CFC82814DD}" type="pres">
      <dgm:prSet presAssocID="{E0E1DF5C-A95B-4513-AB1E-C1F8F77AA8BB}" presName="nodeFollowingNodes" presStyleLbl="node1" presStyleIdx="1" presStyleCnt="5">
        <dgm:presLayoutVars>
          <dgm:bulletEnabled val="1"/>
        </dgm:presLayoutVars>
      </dgm:prSet>
      <dgm:spPr/>
      <dgm:t>
        <a:bodyPr/>
        <a:lstStyle/>
        <a:p>
          <a:endParaRPr lang="fr-FR"/>
        </a:p>
      </dgm:t>
    </dgm:pt>
    <dgm:pt modelId="{83FA1D29-CD00-4033-BC03-B30BC92D0ACD}" type="pres">
      <dgm:prSet presAssocID="{6C625F96-0149-41DC-88E0-2530181520C6}" presName="nodeFollowingNodes" presStyleLbl="node1" presStyleIdx="2" presStyleCnt="5">
        <dgm:presLayoutVars>
          <dgm:bulletEnabled val="1"/>
        </dgm:presLayoutVars>
      </dgm:prSet>
      <dgm:spPr/>
      <dgm:t>
        <a:bodyPr/>
        <a:lstStyle/>
        <a:p>
          <a:endParaRPr lang="fr-FR"/>
        </a:p>
      </dgm:t>
    </dgm:pt>
    <dgm:pt modelId="{81DEB07C-312B-4CCA-B9F3-7B7529EB679F}" type="pres">
      <dgm:prSet presAssocID="{E483C7A3-7060-4FD0-AD6F-AF24A25737D3}" presName="nodeFollowingNodes" presStyleLbl="node1" presStyleIdx="3" presStyleCnt="5">
        <dgm:presLayoutVars>
          <dgm:bulletEnabled val="1"/>
        </dgm:presLayoutVars>
      </dgm:prSet>
      <dgm:spPr/>
      <dgm:t>
        <a:bodyPr/>
        <a:lstStyle/>
        <a:p>
          <a:endParaRPr lang="fr-FR"/>
        </a:p>
      </dgm:t>
    </dgm:pt>
    <dgm:pt modelId="{C6B771C2-01AD-44AD-A701-BBCD7A5E3CCC}" type="pres">
      <dgm:prSet presAssocID="{9FA9567D-3CC2-4677-9057-D8CBD00144B5}" presName="nodeFollowingNodes" presStyleLbl="node1" presStyleIdx="4" presStyleCnt="5">
        <dgm:presLayoutVars>
          <dgm:bulletEnabled val="1"/>
        </dgm:presLayoutVars>
      </dgm:prSet>
      <dgm:spPr/>
      <dgm:t>
        <a:bodyPr/>
        <a:lstStyle/>
        <a:p>
          <a:endParaRPr lang="fr-FR"/>
        </a:p>
      </dgm:t>
    </dgm:pt>
  </dgm:ptLst>
  <dgm:cxnLst>
    <dgm:cxn modelId="{57073609-4D3C-40B4-956B-8CDE85E5DF57}" type="presOf" srcId="{A1E781FF-A96C-4E2F-ADAF-3909E0B77BCE}" destId="{3593FEB0-D221-4572-969C-366FBDA24104}" srcOrd="0" destOrd="0" presId="urn:microsoft.com/office/officeart/2005/8/layout/cycle3"/>
    <dgm:cxn modelId="{A4F43F77-9D06-4AF4-AF66-0A94E530DF5D}" type="presOf" srcId="{79D4EA38-CF73-41EB-AB63-E895C209D7F1}" destId="{45B6CF0F-DCDD-4274-AE8F-969940C49985}" srcOrd="0" destOrd="0" presId="urn:microsoft.com/office/officeart/2005/8/layout/cycle3"/>
    <dgm:cxn modelId="{9144E6AE-F0B8-42DB-8C49-C3DB30A6A182}" type="presOf" srcId="{E483C7A3-7060-4FD0-AD6F-AF24A25737D3}" destId="{81DEB07C-312B-4CCA-B9F3-7B7529EB679F}" srcOrd="0" destOrd="0" presId="urn:microsoft.com/office/officeart/2005/8/layout/cycle3"/>
    <dgm:cxn modelId="{F01F6539-A202-42C3-8399-8CD6AC54CDF8}" srcId="{79D4EA38-CF73-41EB-AB63-E895C209D7F1}" destId="{E0E1DF5C-A95B-4513-AB1E-C1F8F77AA8BB}" srcOrd="1" destOrd="0" parTransId="{5BD5FBF6-2BA5-4A7D-A410-9899E9913411}" sibTransId="{52EFF606-11C3-4A2D-B1A7-560219043F18}"/>
    <dgm:cxn modelId="{B358B29B-4A9F-44DE-8105-FE6534C94051}" type="presOf" srcId="{9FA9567D-3CC2-4677-9057-D8CBD00144B5}" destId="{C6B771C2-01AD-44AD-A701-BBCD7A5E3CCC}" srcOrd="0" destOrd="0" presId="urn:microsoft.com/office/officeart/2005/8/layout/cycle3"/>
    <dgm:cxn modelId="{EACF183E-4BF7-4ACA-B862-DCC00DADDA6C}" srcId="{79D4EA38-CF73-41EB-AB63-E895C209D7F1}" destId="{9FA9567D-3CC2-4677-9057-D8CBD00144B5}" srcOrd="4" destOrd="0" parTransId="{8A7303E1-408B-48EB-81B2-8DD69FD60728}" sibTransId="{1D54FE64-344D-406A-8C77-CC2A9D886B45}"/>
    <dgm:cxn modelId="{24EC8F4B-7559-4F8A-8B29-64493799D83B}" type="presOf" srcId="{E0E1DF5C-A95B-4513-AB1E-C1F8F77AA8BB}" destId="{C5540A7A-D336-4CFF-BBE1-10CFC82814DD}" srcOrd="0" destOrd="0" presId="urn:microsoft.com/office/officeart/2005/8/layout/cycle3"/>
    <dgm:cxn modelId="{7CCF36B7-0F19-4B2F-B6AB-F891B0E289EB}" type="presOf" srcId="{1A7D3E2D-D6AC-4DFD-BAA4-5E89223CF8E4}" destId="{7D8CFF77-03DB-4304-A261-5F5034018B13}" srcOrd="0" destOrd="0" presId="urn:microsoft.com/office/officeart/2005/8/layout/cycle3"/>
    <dgm:cxn modelId="{97E468DC-7132-4FD0-B98C-2B999A1B8DB3}" srcId="{79D4EA38-CF73-41EB-AB63-E895C209D7F1}" destId="{1A7D3E2D-D6AC-4DFD-BAA4-5E89223CF8E4}" srcOrd="0" destOrd="0" parTransId="{0E47D8C7-767E-42D6-8537-55862393CCD4}" sibTransId="{A1E781FF-A96C-4E2F-ADAF-3909E0B77BCE}"/>
    <dgm:cxn modelId="{592ABE5F-8E5A-4D40-A347-8D2A3F19FF37}" type="presOf" srcId="{6C625F96-0149-41DC-88E0-2530181520C6}" destId="{83FA1D29-CD00-4033-BC03-B30BC92D0ACD}" srcOrd="0" destOrd="0" presId="urn:microsoft.com/office/officeart/2005/8/layout/cycle3"/>
    <dgm:cxn modelId="{88AE1496-598F-4774-BBCC-93724B8FE18F}" srcId="{79D4EA38-CF73-41EB-AB63-E895C209D7F1}" destId="{E483C7A3-7060-4FD0-AD6F-AF24A25737D3}" srcOrd="3" destOrd="0" parTransId="{EBE58A7E-BB14-4375-931C-993E6E2228FA}" sibTransId="{41404958-98CF-41FC-B804-346A1871B734}"/>
    <dgm:cxn modelId="{7A625C1F-5EE3-4332-B538-EC1D20A5DA11}" srcId="{79D4EA38-CF73-41EB-AB63-E895C209D7F1}" destId="{6C625F96-0149-41DC-88E0-2530181520C6}" srcOrd="2" destOrd="0" parTransId="{E3C2DD61-6B1B-4467-AD93-3D64C708DAF5}" sibTransId="{223442EE-0904-446E-B8C5-6D2D9B383CB7}"/>
    <dgm:cxn modelId="{14FB7966-4C09-4D26-8116-F907BF38F9D2}" type="presParOf" srcId="{45B6CF0F-DCDD-4274-AE8F-969940C49985}" destId="{1D284F0D-D619-4A20-BB3B-DD6D8922CA8C}" srcOrd="0" destOrd="0" presId="urn:microsoft.com/office/officeart/2005/8/layout/cycle3"/>
    <dgm:cxn modelId="{B03C55D5-C9EF-485E-A736-8CBF08A7CC2C}" type="presParOf" srcId="{1D284F0D-D619-4A20-BB3B-DD6D8922CA8C}" destId="{7D8CFF77-03DB-4304-A261-5F5034018B13}" srcOrd="0" destOrd="0" presId="urn:microsoft.com/office/officeart/2005/8/layout/cycle3"/>
    <dgm:cxn modelId="{12473FBB-12C5-4278-8B8B-839E9D254051}" type="presParOf" srcId="{1D284F0D-D619-4A20-BB3B-DD6D8922CA8C}" destId="{3593FEB0-D221-4572-969C-366FBDA24104}" srcOrd="1" destOrd="0" presId="urn:microsoft.com/office/officeart/2005/8/layout/cycle3"/>
    <dgm:cxn modelId="{50B2C007-014A-4404-A6AB-274E9E3FB89D}" type="presParOf" srcId="{1D284F0D-D619-4A20-BB3B-DD6D8922CA8C}" destId="{C5540A7A-D336-4CFF-BBE1-10CFC82814DD}" srcOrd="2" destOrd="0" presId="urn:microsoft.com/office/officeart/2005/8/layout/cycle3"/>
    <dgm:cxn modelId="{277B4D7A-63E3-4B08-B6A3-E56F21DEC94E}" type="presParOf" srcId="{1D284F0D-D619-4A20-BB3B-DD6D8922CA8C}" destId="{83FA1D29-CD00-4033-BC03-B30BC92D0ACD}" srcOrd="3" destOrd="0" presId="urn:microsoft.com/office/officeart/2005/8/layout/cycle3"/>
    <dgm:cxn modelId="{0A919ADE-1CC6-4B0B-B2E6-68AC786A7115}" type="presParOf" srcId="{1D284F0D-D619-4A20-BB3B-DD6D8922CA8C}" destId="{81DEB07C-312B-4CCA-B9F3-7B7529EB679F}" srcOrd="4" destOrd="0" presId="urn:microsoft.com/office/officeart/2005/8/layout/cycle3"/>
    <dgm:cxn modelId="{1ADE55FC-DF1F-44C6-9E31-5D096C15DF31}" type="presParOf" srcId="{1D284F0D-D619-4A20-BB3B-DD6D8922CA8C}" destId="{C6B771C2-01AD-44AD-A701-BBCD7A5E3CCC}"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E0A37-D000-4204-9436-FBC75395924F}" type="doc">
      <dgm:prSet loTypeId="urn:microsoft.com/office/officeart/2005/8/layout/radial4#1" loCatId="relationship" qsTypeId="urn:microsoft.com/office/officeart/2005/8/quickstyle/3d3" qsCatId="3D" csTypeId="urn:microsoft.com/office/officeart/2005/8/colors/colorful1#2" csCatId="colorful" phldr="1"/>
      <dgm:spPr/>
      <dgm:t>
        <a:bodyPr/>
        <a:lstStyle/>
        <a:p>
          <a:endParaRPr lang="fr-FR"/>
        </a:p>
      </dgm:t>
    </dgm:pt>
    <dgm:pt modelId="{51F536D4-C226-48AE-B1C5-6DFC8347BCAE}">
      <dgm:prSet phldrT="[Texte]" custT="1"/>
      <dgm:spPr>
        <a:ln>
          <a:solidFill>
            <a:srgbClr val="C00000"/>
          </a:solidFill>
        </a:ln>
      </dgm:spPr>
      <dgm:t>
        <a:bodyPr/>
        <a:lstStyle/>
        <a:p>
          <a:r>
            <a:rPr lang="ar-DZ" sz="3200" b="1" dirty="0">
              <a:solidFill>
                <a:schemeClr val="tx1"/>
              </a:solidFill>
            </a:rPr>
            <a:t>المؤشرات</a:t>
          </a:r>
          <a:endParaRPr lang="fr-FR" sz="3200" b="1" dirty="0">
            <a:solidFill>
              <a:schemeClr val="tx1"/>
            </a:solidFill>
          </a:endParaRPr>
        </a:p>
      </dgm:t>
    </dgm:pt>
    <dgm:pt modelId="{C26F58EF-540E-4D2C-AB0C-A84129EA1D32}" type="parTrans" cxnId="{C261479B-93BA-4EB8-886C-B46694780238}">
      <dgm:prSet/>
      <dgm:spPr/>
      <dgm:t>
        <a:bodyPr/>
        <a:lstStyle/>
        <a:p>
          <a:endParaRPr lang="fr-FR"/>
        </a:p>
      </dgm:t>
    </dgm:pt>
    <dgm:pt modelId="{F3957754-4E7C-4917-835D-1F127C7B7CA8}" type="sibTrans" cxnId="{C261479B-93BA-4EB8-886C-B46694780238}">
      <dgm:prSet/>
      <dgm:spPr/>
      <dgm:t>
        <a:bodyPr/>
        <a:lstStyle/>
        <a:p>
          <a:endParaRPr lang="fr-FR"/>
        </a:p>
      </dgm:t>
    </dgm:pt>
    <dgm:pt modelId="{71DC9B7F-109F-423F-8CD8-B95CAC866377}">
      <dgm:prSet phldrT="[Texte]"/>
      <dgm:spPr/>
      <dgm:t>
        <a:bodyPr/>
        <a:lstStyle/>
        <a:p>
          <a:r>
            <a:rPr lang="ar-DZ" b="1" dirty="0"/>
            <a:t>1-الكفاءة المطلوبة</a:t>
          </a:r>
          <a:endParaRPr lang="fr-FR" b="1" dirty="0"/>
        </a:p>
      </dgm:t>
    </dgm:pt>
    <dgm:pt modelId="{DA85D372-A2B0-40C7-A545-09FFCD579C59}" type="parTrans" cxnId="{9B633DA0-9B71-4B9B-8C12-7CEBAE795B9B}">
      <dgm:prSet/>
      <dgm:spPr/>
      <dgm:t>
        <a:bodyPr/>
        <a:lstStyle/>
        <a:p>
          <a:endParaRPr lang="fr-FR"/>
        </a:p>
      </dgm:t>
    </dgm:pt>
    <dgm:pt modelId="{D023CFE2-C4E8-4DC2-A9B9-D5F8A8FF84BC}" type="sibTrans" cxnId="{9B633DA0-9B71-4B9B-8C12-7CEBAE795B9B}">
      <dgm:prSet/>
      <dgm:spPr/>
      <dgm:t>
        <a:bodyPr/>
        <a:lstStyle/>
        <a:p>
          <a:endParaRPr lang="fr-FR"/>
        </a:p>
      </dgm:t>
    </dgm:pt>
    <dgm:pt modelId="{2653480B-A5E0-4EB9-9E93-761C586984D6}">
      <dgm:prSet phldrT="[Texte]"/>
      <dgm:spPr/>
      <dgm:t>
        <a:bodyPr/>
        <a:lstStyle/>
        <a:p>
          <a:r>
            <a:rPr lang="ar-DZ" b="1" dirty="0"/>
            <a:t>2-القدرة على القيادة</a:t>
          </a:r>
          <a:endParaRPr lang="fr-FR" b="1" dirty="0"/>
        </a:p>
      </dgm:t>
    </dgm:pt>
    <dgm:pt modelId="{80CBF176-824C-4D72-8724-509BD8336DCA}" type="parTrans" cxnId="{16547047-A38F-45E9-A4CF-7D86AF6D4B75}">
      <dgm:prSet/>
      <dgm:spPr/>
      <dgm:t>
        <a:bodyPr/>
        <a:lstStyle/>
        <a:p>
          <a:endParaRPr lang="fr-FR"/>
        </a:p>
      </dgm:t>
    </dgm:pt>
    <dgm:pt modelId="{F4C22BDF-68A3-41A7-8652-84B4D29D98C4}" type="sibTrans" cxnId="{16547047-A38F-45E9-A4CF-7D86AF6D4B75}">
      <dgm:prSet/>
      <dgm:spPr/>
      <dgm:t>
        <a:bodyPr/>
        <a:lstStyle/>
        <a:p>
          <a:endParaRPr lang="fr-FR"/>
        </a:p>
      </dgm:t>
    </dgm:pt>
    <dgm:pt modelId="{54F75C94-9AC6-4749-8866-04377A85A162}">
      <dgm:prSet phldrT="[Texte]"/>
      <dgm:spPr/>
      <dgm:t>
        <a:bodyPr/>
        <a:lstStyle/>
        <a:p>
          <a:r>
            <a:rPr lang="ar-DZ" b="1" dirty="0"/>
            <a:t>3-قياس أداء الموظف</a:t>
          </a:r>
          <a:endParaRPr lang="fr-FR" b="1" dirty="0"/>
        </a:p>
      </dgm:t>
    </dgm:pt>
    <dgm:pt modelId="{61C46FBF-B7BA-4383-BDCB-BA50BCC995AC}" type="parTrans" cxnId="{4CDEF72D-6E1E-4636-AD32-36ADAB653334}">
      <dgm:prSet/>
      <dgm:spPr/>
      <dgm:t>
        <a:bodyPr/>
        <a:lstStyle/>
        <a:p>
          <a:endParaRPr lang="fr-FR"/>
        </a:p>
      </dgm:t>
    </dgm:pt>
    <dgm:pt modelId="{EEC7160D-1501-43CB-8689-2F22C204C390}" type="sibTrans" cxnId="{4CDEF72D-6E1E-4636-AD32-36ADAB653334}">
      <dgm:prSet/>
      <dgm:spPr/>
      <dgm:t>
        <a:bodyPr/>
        <a:lstStyle/>
        <a:p>
          <a:endParaRPr lang="fr-FR"/>
        </a:p>
      </dgm:t>
    </dgm:pt>
    <dgm:pt modelId="{3B3DD620-055E-4F3E-B724-0E7C43C3C20B}">
      <dgm:prSet phldrT="[Texte]"/>
      <dgm:spPr/>
      <dgm:t>
        <a:bodyPr/>
        <a:lstStyle/>
        <a:p>
          <a:r>
            <a:rPr lang="ar-DZ" b="1" dirty="0"/>
            <a:t>6-ثبات الموظف</a:t>
          </a:r>
          <a:endParaRPr lang="fr-FR" b="1" dirty="0"/>
        </a:p>
      </dgm:t>
    </dgm:pt>
    <dgm:pt modelId="{5C237A26-5603-4297-BF79-8C904EB55C53}" type="parTrans" cxnId="{297CDB65-0F1E-4AAB-8B07-FDB3AD39BE39}">
      <dgm:prSet/>
      <dgm:spPr/>
      <dgm:t>
        <a:bodyPr/>
        <a:lstStyle/>
        <a:p>
          <a:endParaRPr lang="fr-FR"/>
        </a:p>
      </dgm:t>
    </dgm:pt>
    <dgm:pt modelId="{A1AE7AC4-2290-4BB6-8C68-3AB09421BA0C}" type="sibTrans" cxnId="{297CDB65-0F1E-4AAB-8B07-FDB3AD39BE39}">
      <dgm:prSet/>
      <dgm:spPr/>
      <dgm:t>
        <a:bodyPr/>
        <a:lstStyle/>
        <a:p>
          <a:endParaRPr lang="fr-FR"/>
        </a:p>
      </dgm:t>
    </dgm:pt>
    <dgm:pt modelId="{ED211843-CDA3-45FE-A64C-FC75D50043D0}">
      <dgm:prSet phldrT="[Texte]"/>
      <dgm:spPr/>
      <dgm:t>
        <a:bodyPr/>
        <a:lstStyle/>
        <a:p>
          <a:r>
            <a:rPr lang="ar-DZ" b="1" dirty="0">
              <a:solidFill>
                <a:schemeClr val="bg1"/>
              </a:solidFill>
            </a:rPr>
            <a:t>4-قناة التوظيف </a:t>
          </a:r>
          <a:endParaRPr lang="fr-FR" b="1" dirty="0">
            <a:solidFill>
              <a:schemeClr val="bg1"/>
            </a:solidFill>
          </a:endParaRPr>
        </a:p>
      </dgm:t>
    </dgm:pt>
    <dgm:pt modelId="{FE50C2DE-7C0B-4839-B72B-F2325022ABA9}" type="parTrans" cxnId="{7B932EE7-DAB9-4349-BFCC-A735723D6924}">
      <dgm:prSet/>
      <dgm:spPr/>
      <dgm:t>
        <a:bodyPr/>
        <a:lstStyle/>
        <a:p>
          <a:endParaRPr lang="fr-FR"/>
        </a:p>
      </dgm:t>
    </dgm:pt>
    <dgm:pt modelId="{2EC84D5A-7F8A-4EBC-8B3D-AD8CCD134FDE}" type="sibTrans" cxnId="{7B932EE7-DAB9-4349-BFCC-A735723D6924}">
      <dgm:prSet/>
      <dgm:spPr/>
      <dgm:t>
        <a:bodyPr/>
        <a:lstStyle/>
        <a:p>
          <a:endParaRPr lang="fr-FR"/>
        </a:p>
      </dgm:t>
    </dgm:pt>
    <dgm:pt modelId="{1F3A441F-3CD8-4674-A0D8-C406C141513C}">
      <dgm:prSet phldrT="[Texte]"/>
      <dgm:spPr/>
      <dgm:t>
        <a:bodyPr/>
        <a:lstStyle/>
        <a:p>
          <a:r>
            <a:rPr lang="ar-DZ" b="1" dirty="0"/>
            <a:t>5-اكتساب المهارة</a:t>
          </a:r>
          <a:endParaRPr lang="fr-FR" b="1" dirty="0"/>
        </a:p>
      </dgm:t>
    </dgm:pt>
    <dgm:pt modelId="{5D4F5B25-2343-4759-97F5-BC60BBB61794}" type="parTrans" cxnId="{F2E6AFA4-FDAE-4ECC-BAA0-C332665A00E2}">
      <dgm:prSet/>
      <dgm:spPr/>
      <dgm:t>
        <a:bodyPr/>
        <a:lstStyle/>
        <a:p>
          <a:endParaRPr lang="fr-FR"/>
        </a:p>
      </dgm:t>
    </dgm:pt>
    <dgm:pt modelId="{A69F44E5-C4CF-47A6-814D-26A9FFE76013}" type="sibTrans" cxnId="{F2E6AFA4-FDAE-4ECC-BAA0-C332665A00E2}">
      <dgm:prSet/>
      <dgm:spPr/>
      <dgm:t>
        <a:bodyPr/>
        <a:lstStyle/>
        <a:p>
          <a:endParaRPr lang="fr-FR"/>
        </a:p>
      </dgm:t>
    </dgm:pt>
    <dgm:pt modelId="{7F8D733E-A93A-4AE1-B34F-2ECC9EC77701}" type="pres">
      <dgm:prSet presAssocID="{303E0A37-D000-4204-9436-FBC75395924F}" presName="cycle" presStyleCnt="0">
        <dgm:presLayoutVars>
          <dgm:chMax val="1"/>
          <dgm:dir/>
          <dgm:animLvl val="ctr"/>
          <dgm:resizeHandles val="exact"/>
        </dgm:presLayoutVars>
      </dgm:prSet>
      <dgm:spPr/>
      <dgm:t>
        <a:bodyPr/>
        <a:lstStyle/>
        <a:p>
          <a:endParaRPr lang="fr-FR"/>
        </a:p>
      </dgm:t>
    </dgm:pt>
    <dgm:pt modelId="{FE97084C-8A35-42C7-8CEA-807597581232}" type="pres">
      <dgm:prSet presAssocID="{51F536D4-C226-48AE-B1C5-6DFC8347BCAE}" presName="centerShape" presStyleLbl="node0" presStyleIdx="0" presStyleCnt="1"/>
      <dgm:spPr/>
      <dgm:t>
        <a:bodyPr/>
        <a:lstStyle/>
        <a:p>
          <a:endParaRPr lang="fr-FR"/>
        </a:p>
      </dgm:t>
    </dgm:pt>
    <dgm:pt modelId="{CFD04759-6B1A-439F-A4E1-36333D630423}" type="pres">
      <dgm:prSet presAssocID="{DA85D372-A2B0-40C7-A545-09FFCD579C59}" presName="parTrans" presStyleLbl="bgSibTrans2D1" presStyleIdx="0" presStyleCnt="6"/>
      <dgm:spPr/>
      <dgm:t>
        <a:bodyPr/>
        <a:lstStyle/>
        <a:p>
          <a:endParaRPr lang="fr-FR"/>
        </a:p>
      </dgm:t>
    </dgm:pt>
    <dgm:pt modelId="{B091BD6F-D28E-445F-A7BF-A124A62090BD}" type="pres">
      <dgm:prSet presAssocID="{71DC9B7F-109F-423F-8CD8-B95CAC866377}" presName="node" presStyleLbl="node1" presStyleIdx="0" presStyleCnt="6">
        <dgm:presLayoutVars>
          <dgm:bulletEnabled val="1"/>
        </dgm:presLayoutVars>
      </dgm:prSet>
      <dgm:spPr/>
      <dgm:t>
        <a:bodyPr/>
        <a:lstStyle/>
        <a:p>
          <a:endParaRPr lang="fr-FR"/>
        </a:p>
      </dgm:t>
    </dgm:pt>
    <dgm:pt modelId="{8A7027C7-8058-404F-8DBB-3C275F319DFA}" type="pres">
      <dgm:prSet presAssocID="{80CBF176-824C-4D72-8724-509BD8336DCA}" presName="parTrans" presStyleLbl="bgSibTrans2D1" presStyleIdx="1" presStyleCnt="6"/>
      <dgm:spPr/>
      <dgm:t>
        <a:bodyPr/>
        <a:lstStyle/>
        <a:p>
          <a:endParaRPr lang="fr-FR"/>
        </a:p>
      </dgm:t>
    </dgm:pt>
    <dgm:pt modelId="{3A5E8A0B-8969-4F30-A13D-D731C1898482}" type="pres">
      <dgm:prSet presAssocID="{2653480B-A5E0-4EB9-9E93-761C586984D6}" presName="node" presStyleLbl="node1" presStyleIdx="1" presStyleCnt="6">
        <dgm:presLayoutVars>
          <dgm:bulletEnabled val="1"/>
        </dgm:presLayoutVars>
      </dgm:prSet>
      <dgm:spPr/>
      <dgm:t>
        <a:bodyPr/>
        <a:lstStyle/>
        <a:p>
          <a:endParaRPr lang="fr-FR"/>
        </a:p>
      </dgm:t>
    </dgm:pt>
    <dgm:pt modelId="{978DA7BE-8E57-4D3A-ADBD-7C752EB14B63}" type="pres">
      <dgm:prSet presAssocID="{61C46FBF-B7BA-4383-BDCB-BA50BCC995AC}" presName="parTrans" presStyleLbl="bgSibTrans2D1" presStyleIdx="2" presStyleCnt="6"/>
      <dgm:spPr/>
      <dgm:t>
        <a:bodyPr/>
        <a:lstStyle/>
        <a:p>
          <a:endParaRPr lang="fr-FR"/>
        </a:p>
      </dgm:t>
    </dgm:pt>
    <dgm:pt modelId="{35314D13-4C01-4AB7-8E32-24F64630A85C}" type="pres">
      <dgm:prSet presAssocID="{54F75C94-9AC6-4749-8866-04377A85A162}" presName="node" presStyleLbl="node1" presStyleIdx="2" presStyleCnt="6">
        <dgm:presLayoutVars>
          <dgm:bulletEnabled val="1"/>
        </dgm:presLayoutVars>
      </dgm:prSet>
      <dgm:spPr/>
      <dgm:t>
        <a:bodyPr/>
        <a:lstStyle/>
        <a:p>
          <a:endParaRPr lang="fr-FR"/>
        </a:p>
      </dgm:t>
    </dgm:pt>
    <dgm:pt modelId="{2E7E2CA2-1504-42C2-A45F-CA71AE20C7A7}" type="pres">
      <dgm:prSet presAssocID="{FE50C2DE-7C0B-4839-B72B-F2325022ABA9}" presName="parTrans" presStyleLbl="bgSibTrans2D1" presStyleIdx="3" presStyleCnt="6"/>
      <dgm:spPr/>
      <dgm:t>
        <a:bodyPr/>
        <a:lstStyle/>
        <a:p>
          <a:endParaRPr lang="fr-FR"/>
        </a:p>
      </dgm:t>
    </dgm:pt>
    <dgm:pt modelId="{48F17E89-E13E-42B6-8CE3-72B3646E3E38}" type="pres">
      <dgm:prSet presAssocID="{ED211843-CDA3-45FE-A64C-FC75D50043D0}" presName="node" presStyleLbl="node1" presStyleIdx="3" presStyleCnt="6">
        <dgm:presLayoutVars>
          <dgm:bulletEnabled val="1"/>
        </dgm:presLayoutVars>
      </dgm:prSet>
      <dgm:spPr/>
      <dgm:t>
        <a:bodyPr/>
        <a:lstStyle/>
        <a:p>
          <a:endParaRPr lang="fr-FR"/>
        </a:p>
      </dgm:t>
    </dgm:pt>
    <dgm:pt modelId="{76C99D1E-5DCB-4FE0-BF97-BB3D435F5337}" type="pres">
      <dgm:prSet presAssocID="{5D4F5B25-2343-4759-97F5-BC60BBB61794}" presName="parTrans" presStyleLbl="bgSibTrans2D1" presStyleIdx="4" presStyleCnt="6"/>
      <dgm:spPr/>
      <dgm:t>
        <a:bodyPr/>
        <a:lstStyle/>
        <a:p>
          <a:endParaRPr lang="fr-FR"/>
        </a:p>
      </dgm:t>
    </dgm:pt>
    <dgm:pt modelId="{4F4C6B21-CF1E-4A86-8C74-819E00F733D3}" type="pres">
      <dgm:prSet presAssocID="{1F3A441F-3CD8-4674-A0D8-C406C141513C}" presName="node" presStyleLbl="node1" presStyleIdx="4" presStyleCnt="6">
        <dgm:presLayoutVars>
          <dgm:bulletEnabled val="1"/>
        </dgm:presLayoutVars>
      </dgm:prSet>
      <dgm:spPr/>
      <dgm:t>
        <a:bodyPr/>
        <a:lstStyle/>
        <a:p>
          <a:endParaRPr lang="fr-FR"/>
        </a:p>
      </dgm:t>
    </dgm:pt>
    <dgm:pt modelId="{767E99BD-D373-492F-A05D-099BBEC518A3}" type="pres">
      <dgm:prSet presAssocID="{5C237A26-5603-4297-BF79-8C904EB55C53}" presName="parTrans" presStyleLbl="bgSibTrans2D1" presStyleIdx="5" presStyleCnt="6"/>
      <dgm:spPr/>
      <dgm:t>
        <a:bodyPr/>
        <a:lstStyle/>
        <a:p>
          <a:endParaRPr lang="fr-FR"/>
        </a:p>
      </dgm:t>
    </dgm:pt>
    <dgm:pt modelId="{5E62D309-FDB7-4829-8B07-3AFC060C63BC}" type="pres">
      <dgm:prSet presAssocID="{3B3DD620-055E-4F3E-B724-0E7C43C3C20B}" presName="node" presStyleLbl="node1" presStyleIdx="5" presStyleCnt="6">
        <dgm:presLayoutVars>
          <dgm:bulletEnabled val="1"/>
        </dgm:presLayoutVars>
      </dgm:prSet>
      <dgm:spPr/>
      <dgm:t>
        <a:bodyPr/>
        <a:lstStyle/>
        <a:p>
          <a:endParaRPr lang="fr-FR"/>
        </a:p>
      </dgm:t>
    </dgm:pt>
  </dgm:ptLst>
  <dgm:cxnLst>
    <dgm:cxn modelId="{9B8DC4C5-31A4-4922-96AE-F90E53456A31}" type="presOf" srcId="{5D4F5B25-2343-4759-97F5-BC60BBB61794}" destId="{76C99D1E-5DCB-4FE0-BF97-BB3D435F5337}" srcOrd="0" destOrd="0" presId="urn:microsoft.com/office/officeart/2005/8/layout/radial4#1"/>
    <dgm:cxn modelId="{A5E40B74-DCFA-4EF8-8355-4206FDA9D336}" type="presOf" srcId="{71DC9B7F-109F-423F-8CD8-B95CAC866377}" destId="{B091BD6F-D28E-445F-A7BF-A124A62090BD}" srcOrd="0" destOrd="0" presId="urn:microsoft.com/office/officeart/2005/8/layout/radial4#1"/>
    <dgm:cxn modelId="{81399BC9-2390-42B2-91EB-10B69B3BD6A5}" type="presOf" srcId="{54F75C94-9AC6-4749-8866-04377A85A162}" destId="{35314D13-4C01-4AB7-8E32-24F64630A85C}" srcOrd="0" destOrd="0" presId="urn:microsoft.com/office/officeart/2005/8/layout/radial4#1"/>
    <dgm:cxn modelId="{F2E6AFA4-FDAE-4ECC-BAA0-C332665A00E2}" srcId="{51F536D4-C226-48AE-B1C5-6DFC8347BCAE}" destId="{1F3A441F-3CD8-4674-A0D8-C406C141513C}" srcOrd="4" destOrd="0" parTransId="{5D4F5B25-2343-4759-97F5-BC60BBB61794}" sibTransId="{A69F44E5-C4CF-47A6-814D-26A9FFE76013}"/>
    <dgm:cxn modelId="{B93CBB7A-0956-4FC0-AD6B-34B830101A23}" type="presOf" srcId="{2653480B-A5E0-4EB9-9E93-761C586984D6}" destId="{3A5E8A0B-8969-4F30-A13D-D731C1898482}" srcOrd="0" destOrd="0" presId="urn:microsoft.com/office/officeart/2005/8/layout/radial4#1"/>
    <dgm:cxn modelId="{EB71CB3A-7B76-4E74-9B9B-4EE08ACF8DA5}" type="presOf" srcId="{303E0A37-D000-4204-9436-FBC75395924F}" destId="{7F8D733E-A93A-4AE1-B34F-2ECC9EC77701}" srcOrd="0" destOrd="0" presId="urn:microsoft.com/office/officeart/2005/8/layout/radial4#1"/>
    <dgm:cxn modelId="{45E6484C-C3E5-47F8-A23D-927BDFCB237E}" type="presOf" srcId="{3B3DD620-055E-4F3E-B724-0E7C43C3C20B}" destId="{5E62D309-FDB7-4829-8B07-3AFC060C63BC}" srcOrd="0" destOrd="0" presId="urn:microsoft.com/office/officeart/2005/8/layout/radial4#1"/>
    <dgm:cxn modelId="{297CDB65-0F1E-4AAB-8B07-FDB3AD39BE39}" srcId="{51F536D4-C226-48AE-B1C5-6DFC8347BCAE}" destId="{3B3DD620-055E-4F3E-B724-0E7C43C3C20B}" srcOrd="5" destOrd="0" parTransId="{5C237A26-5603-4297-BF79-8C904EB55C53}" sibTransId="{A1AE7AC4-2290-4BB6-8C68-3AB09421BA0C}"/>
    <dgm:cxn modelId="{588E0B2A-93AB-4BCA-BE93-A78E456C4C10}" type="presOf" srcId="{DA85D372-A2B0-40C7-A545-09FFCD579C59}" destId="{CFD04759-6B1A-439F-A4E1-36333D630423}" srcOrd="0" destOrd="0" presId="urn:microsoft.com/office/officeart/2005/8/layout/radial4#1"/>
    <dgm:cxn modelId="{7B932EE7-DAB9-4349-BFCC-A735723D6924}" srcId="{51F536D4-C226-48AE-B1C5-6DFC8347BCAE}" destId="{ED211843-CDA3-45FE-A64C-FC75D50043D0}" srcOrd="3" destOrd="0" parTransId="{FE50C2DE-7C0B-4839-B72B-F2325022ABA9}" sibTransId="{2EC84D5A-7F8A-4EBC-8B3D-AD8CCD134FDE}"/>
    <dgm:cxn modelId="{C261479B-93BA-4EB8-886C-B46694780238}" srcId="{303E0A37-D000-4204-9436-FBC75395924F}" destId="{51F536D4-C226-48AE-B1C5-6DFC8347BCAE}" srcOrd="0" destOrd="0" parTransId="{C26F58EF-540E-4D2C-AB0C-A84129EA1D32}" sibTransId="{F3957754-4E7C-4917-835D-1F127C7B7CA8}"/>
    <dgm:cxn modelId="{3E677447-F040-4418-8846-036EA084E529}" type="presOf" srcId="{ED211843-CDA3-45FE-A64C-FC75D50043D0}" destId="{48F17E89-E13E-42B6-8CE3-72B3646E3E38}" srcOrd="0" destOrd="0" presId="urn:microsoft.com/office/officeart/2005/8/layout/radial4#1"/>
    <dgm:cxn modelId="{4CDEF72D-6E1E-4636-AD32-36ADAB653334}" srcId="{51F536D4-C226-48AE-B1C5-6DFC8347BCAE}" destId="{54F75C94-9AC6-4749-8866-04377A85A162}" srcOrd="2" destOrd="0" parTransId="{61C46FBF-B7BA-4383-BDCB-BA50BCC995AC}" sibTransId="{EEC7160D-1501-43CB-8689-2F22C204C390}"/>
    <dgm:cxn modelId="{102738B8-52CA-4FC0-8E62-0D6F05404DD1}" type="presOf" srcId="{5C237A26-5603-4297-BF79-8C904EB55C53}" destId="{767E99BD-D373-492F-A05D-099BBEC518A3}" srcOrd="0" destOrd="0" presId="urn:microsoft.com/office/officeart/2005/8/layout/radial4#1"/>
    <dgm:cxn modelId="{16547047-A38F-45E9-A4CF-7D86AF6D4B75}" srcId="{51F536D4-C226-48AE-B1C5-6DFC8347BCAE}" destId="{2653480B-A5E0-4EB9-9E93-761C586984D6}" srcOrd="1" destOrd="0" parTransId="{80CBF176-824C-4D72-8724-509BD8336DCA}" sibTransId="{F4C22BDF-68A3-41A7-8652-84B4D29D98C4}"/>
    <dgm:cxn modelId="{9D66079B-8333-4160-B522-EC75D8D88576}" type="presOf" srcId="{FE50C2DE-7C0B-4839-B72B-F2325022ABA9}" destId="{2E7E2CA2-1504-42C2-A45F-CA71AE20C7A7}" srcOrd="0" destOrd="0" presId="urn:microsoft.com/office/officeart/2005/8/layout/radial4#1"/>
    <dgm:cxn modelId="{B750F81B-CD60-4FE2-BED3-3B89CFB8C3C1}" type="presOf" srcId="{80CBF176-824C-4D72-8724-509BD8336DCA}" destId="{8A7027C7-8058-404F-8DBB-3C275F319DFA}" srcOrd="0" destOrd="0" presId="urn:microsoft.com/office/officeart/2005/8/layout/radial4#1"/>
    <dgm:cxn modelId="{9B633DA0-9B71-4B9B-8C12-7CEBAE795B9B}" srcId="{51F536D4-C226-48AE-B1C5-6DFC8347BCAE}" destId="{71DC9B7F-109F-423F-8CD8-B95CAC866377}" srcOrd="0" destOrd="0" parTransId="{DA85D372-A2B0-40C7-A545-09FFCD579C59}" sibTransId="{D023CFE2-C4E8-4DC2-A9B9-D5F8A8FF84BC}"/>
    <dgm:cxn modelId="{F3D5225A-D193-42D9-8F4E-6D594E22C26C}" type="presOf" srcId="{1F3A441F-3CD8-4674-A0D8-C406C141513C}" destId="{4F4C6B21-CF1E-4A86-8C74-819E00F733D3}" srcOrd="0" destOrd="0" presId="urn:microsoft.com/office/officeart/2005/8/layout/radial4#1"/>
    <dgm:cxn modelId="{11D1F3FF-FEAB-4CF9-92F7-0ADD67EE05C9}" type="presOf" srcId="{51F536D4-C226-48AE-B1C5-6DFC8347BCAE}" destId="{FE97084C-8A35-42C7-8CEA-807597581232}" srcOrd="0" destOrd="0" presId="urn:microsoft.com/office/officeart/2005/8/layout/radial4#1"/>
    <dgm:cxn modelId="{2F2557FD-70EE-4E63-ACAF-42C8C7794415}" type="presOf" srcId="{61C46FBF-B7BA-4383-BDCB-BA50BCC995AC}" destId="{978DA7BE-8E57-4D3A-ADBD-7C752EB14B63}" srcOrd="0" destOrd="0" presId="urn:microsoft.com/office/officeart/2005/8/layout/radial4#1"/>
    <dgm:cxn modelId="{1DC1ED7D-7A2A-490B-9D63-81E594CF9696}" type="presParOf" srcId="{7F8D733E-A93A-4AE1-B34F-2ECC9EC77701}" destId="{FE97084C-8A35-42C7-8CEA-807597581232}" srcOrd="0" destOrd="0" presId="urn:microsoft.com/office/officeart/2005/8/layout/radial4#1"/>
    <dgm:cxn modelId="{9A5FE4D8-CE63-4B50-9C96-E4BC53D00324}" type="presParOf" srcId="{7F8D733E-A93A-4AE1-B34F-2ECC9EC77701}" destId="{CFD04759-6B1A-439F-A4E1-36333D630423}" srcOrd="1" destOrd="0" presId="urn:microsoft.com/office/officeart/2005/8/layout/radial4#1"/>
    <dgm:cxn modelId="{DEC00439-3F3F-4948-ABC0-3F7BD43697FD}" type="presParOf" srcId="{7F8D733E-A93A-4AE1-B34F-2ECC9EC77701}" destId="{B091BD6F-D28E-445F-A7BF-A124A62090BD}" srcOrd="2" destOrd="0" presId="urn:microsoft.com/office/officeart/2005/8/layout/radial4#1"/>
    <dgm:cxn modelId="{4ED824D8-ED41-4F22-9496-1D2C0D83F7AD}" type="presParOf" srcId="{7F8D733E-A93A-4AE1-B34F-2ECC9EC77701}" destId="{8A7027C7-8058-404F-8DBB-3C275F319DFA}" srcOrd="3" destOrd="0" presId="urn:microsoft.com/office/officeart/2005/8/layout/radial4#1"/>
    <dgm:cxn modelId="{FC304855-2E89-4807-B1F9-172DE98323EC}" type="presParOf" srcId="{7F8D733E-A93A-4AE1-B34F-2ECC9EC77701}" destId="{3A5E8A0B-8969-4F30-A13D-D731C1898482}" srcOrd="4" destOrd="0" presId="urn:microsoft.com/office/officeart/2005/8/layout/radial4#1"/>
    <dgm:cxn modelId="{C1D19FED-A295-4556-BE1B-345722EBF702}" type="presParOf" srcId="{7F8D733E-A93A-4AE1-B34F-2ECC9EC77701}" destId="{978DA7BE-8E57-4D3A-ADBD-7C752EB14B63}" srcOrd="5" destOrd="0" presId="urn:microsoft.com/office/officeart/2005/8/layout/radial4#1"/>
    <dgm:cxn modelId="{843EC76B-344B-4641-A93E-C3F2D2467A9D}" type="presParOf" srcId="{7F8D733E-A93A-4AE1-B34F-2ECC9EC77701}" destId="{35314D13-4C01-4AB7-8E32-24F64630A85C}" srcOrd="6" destOrd="0" presId="urn:microsoft.com/office/officeart/2005/8/layout/radial4#1"/>
    <dgm:cxn modelId="{AB305817-168E-47FE-A9A4-2C0935093DFD}" type="presParOf" srcId="{7F8D733E-A93A-4AE1-B34F-2ECC9EC77701}" destId="{2E7E2CA2-1504-42C2-A45F-CA71AE20C7A7}" srcOrd="7" destOrd="0" presId="urn:microsoft.com/office/officeart/2005/8/layout/radial4#1"/>
    <dgm:cxn modelId="{1330D943-E602-479A-A4D8-C4F9BB0B19BD}" type="presParOf" srcId="{7F8D733E-A93A-4AE1-B34F-2ECC9EC77701}" destId="{48F17E89-E13E-42B6-8CE3-72B3646E3E38}" srcOrd="8" destOrd="0" presId="urn:microsoft.com/office/officeart/2005/8/layout/radial4#1"/>
    <dgm:cxn modelId="{0B3C24E5-D70E-4BDE-BF6B-467CA782E684}" type="presParOf" srcId="{7F8D733E-A93A-4AE1-B34F-2ECC9EC77701}" destId="{76C99D1E-5DCB-4FE0-BF97-BB3D435F5337}" srcOrd="9" destOrd="0" presId="urn:microsoft.com/office/officeart/2005/8/layout/radial4#1"/>
    <dgm:cxn modelId="{822655A2-8779-4B23-8105-26044FAA662A}" type="presParOf" srcId="{7F8D733E-A93A-4AE1-B34F-2ECC9EC77701}" destId="{4F4C6B21-CF1E-4A86-8C74-819E00F733D3}" srcOrd="10" destOrd="0" presId="urn:microsoft.com/office/officeart/2005/8/layout/radial4#1"/>
    <dgm:cxn modelId="{3060873C-BFE7-4E27-A286-FB38944DEE26}" type="presParOf" srcId="{7F8D733E-A93A-4AE1-B34F-2ECC9EC77701}" destId="{767E99BD-D373-492F-A05D-099BBEC518A3}" srcOrd="11" destOrd="0" presId="urn:microsoft.com/office/officeart/2005/8/layout/radial4#1"/>
    <dgm:cxn modelId="{540EEF2D-BC16-422D-8122-31CCD2CBBB99}" type="presParOf" srcId="{7F8D733E-A93A-4AE1-B34F-2ECC9EC77701}" destId="{5E62D309-FDB7-4829-8B07-3AFC060C63BC}" srcOrd="12" destOrd="0" presId="urn:microsoft.com/office/officeart/2005/8/layout/radial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4813DA-1728-4252-B594-4A7BC5A4277A}" type="doc">
      <dgm:prSet loTypeId="urn:microsoft.com/office/officeart/2005/8/layout/hProcess9" loCatId="process" qsTypeId="urn:microsoft.com/office/officeart/2005/8/quickstyle/simple1" qsCatId="simple" csTypeId="urn:microsoft.com/office/officeart/2005/8/colors/colorful2" csCatId="colorful" phldr="1"/>
      <dgm:spPr/>
    </dgm:pt>
    <dgm:pt modelId="{90F64D94-4B2C-4AAC-AEE0-86DBD43BCD8F}">
      <dgm:prSet phldrT="[Texte]" custT="1"/>
      <dgm:spPr>
        <a:blipFill rotWithShape="0">
          <a:blip xmlns:r="http://schemas.openxmlformats.org/officeDocument/2006/relationships" r:embed="rId1"/>
          <a:tile tx="0" ty="0" sx="100000" sy="100000" flip="none" algn="tl"/>
        </a:blipFill>
      </dgm:spPr>
      <dgm:t>
        <a:bodyPr/>
        <a:lstStyle/>
        <a:p>
          <a:r>
            <a:rPr lang="ar-DZ" sz="1800" b="1" dirty="0"/>
            <a:t>1-أن يقيم الرئيس مرؤوسه</a:t>
          </a:r>
          <a:endParaRPr lang="fr-FR" sz="1800" b="1" dirty="0"/>
        </a:p>
      </dgm:t>
    </dgm:pt>
    <dgm:pt modelId="{5D67A866-8F75-494F-9A05-E2E22A290214}" type="parTrans" cxnId="{02DD1EAB-8517-42B6-9315-6F67DB9CD566}">
      <dgm:prSet/>
      <dgm:spPr/>
      <dgm:t>
        <a:bodyPr/>
        <a:lstStyle/>
        <a:p>
          <a:endParaRPr lang="fr-FR"/>
        </a:p>
      </dgm:t>
    </dgm:pt>
    <dgm:pt modelId="{BEC561C4-B8A0-4B07-85AE-E030BC322E45}" type="sibTrans" cxnId="{02DD1EAB-8517-42B6-9315-6F67DB9CD566}">
      <dgm:prSet/>
      <dgm:spPr/>
      <dgm:t>
        <a:bodyPr/>
        <a:lstStyle/>
        <a:p>
          <a:endParaRPr lang="fr-FR"/>
        </a:p>
      </dgm:t>
    </dgm:pt>
    <dgm:pt modelId="{4A1894BC-0DFA-471E-A682-0EDC552FF603}">
      <dgm:prSet phldrT="[Texte]" custT="1"/>
      <dgm:spPr>
        <a:blipFill rotWithShape="0">
          <a:blip xmlns:r="http://schemas.openxmlformats.org/officeDocument/2006/relationships" r:embed="rId1"/>
          <a:tile tx="0" ty="0" sx="100000" sy="100000" flip="none" algn="tl"/>
        </a:blipFill>
      </dgm:spPr>
      <dgm:t>
        <a:bodyPr/>
        <a:lstStyle/>
        <a:p>
          <a:r>
            <a:rPr lang="ar-DZ" sz="1800" b="1" dirty="0"/>
            <a:t>2-</a:t>
          </a:r>
          <a:r>
            <a:rPr lang="ar-DZ" sz="1800" b="1" dirty="0" err="1"/>
            <a:t>ان</a:t>
          </a:r>
          <a:r>
            <a:rPr lang="ar-DZ" sz="1800" b="1" dirty="0"/>
            <a:t> يقيم المرؤوس رئيسه</a:t>
          </a:r>
          <a:endParaRPr lang="fr-FR" sz="1800" b="1" dirty="0"/>
        </a:p>
      </dgm:t>
    </dgm:pt>
    <dgm:pt modelId="{B5E12651-193F-4884-928E-D94C6AC3E730}" type="parTrans" cxnId="{1D0EAEC8-565C-4DF7-BDD2-FA5DFD59531E}">
      <dgm:prSet/>
      <dgm:spPr/>
      <dgm:t>
        <a:bodyPr/>
        <a:lstStyle/>
        <a:p>
          <a:endParaRPr lang="fr-FR"/>
        </a:p>
      </dgm:t>
    </dgm:pt>
    <dgm:pt modelId="{83103EE3-C922-48F0-A4F5-16949CCE7DC0}" type="sibTrans" cxnId="{1D0EAEC8-565C-4DF7-BDD2-FA5DFD59531E}">
      <dgm:prSet/>
      <dgm:spPr/>
      <dgm:t>
        <a:bodyPr/>
        <a:lstStyle/>
        <a:p>
          <a:endParaRPr lang="fr-FR"/>
        </a:p>
      </dgm:t>
    </dgm:pt>
    <dgm:pt modelId="{AC161BA9-B577-4F50-BCC9-1BB98AEEBE2F}">
      <dgm:prSet phldrT="[Texte]" custT="1"/>
      <dgm:spPr>
        <a:blipFill rotWithShape="0">
          <a:blip xmlns:r="http://schemas.openxmlformats.org/officeDocument/2006/relationships" r:embed="rId1"/>
          <a:tile tx="0" ty="0" sx="100000" sy="100000" flip="none" algn="tl"/>
        </a:blipFill>
      </dgm:spPr>
      <dgm:t>
        <a:bodyPr/>
        <a:lstStyle/>
        <a:p>
          <a:r>
            <a:rPr lang="ar-DZ" sz="1800" b="1" dirty="0"/>
            <a:t>3-أن يقيم الموظف نفسه </a:t>
          </a:r>
          <a:endParaRPr lang="fr-FR" sz="1800" b="1" dirty="0"/>
        </a:p>
      </dgm:t>
    </dgm:pt>
    <dgm:pt modelId="{7E5C429B-21E5-447A-B569-8A47EF7116E1}" type="parTrans" cxnId="{6D933AD9-5DC1-4F63-B824-E7A24BC9F464}">
      <dgm:prSet/>
      <dgm:spPr/>
      <dgm:t>
        <a:bodyPr/>
        <a:lstStyle/>
        <a:p>
          <a:endParaRPr lang="fr-FR"/>
        </a:p>
      </dgm:t>
    </dgm:pt>
    <dgm:pt modelId="{8569CE69-D40B-4095-B04B-B249F14AE226}" type="sibTrans" cxnId="{6D933AD9-5DC1-4F63-B824-E7A24BC9F464}">
      <dgm:prSet/>
      <dgm:spPr/>
      <dgm:t>
        <a:bodyPr/>
        <a:lstStyle/>
        <a:p>
          <a:endParaRPr lang="fr-FR"/>
        </a:p>
      </dgm:t>
    </dgm:pt>
    <dgm:pt modelId="{3F7E9BCE-BB9E-413F-9AE8-AFC071F5CB14}">
      <dgm:prSet phldrT="[Texte]" custT="1"/>
      <dgm:spPr>
        <a:blipFill rotWithShape="0">
          <a:blip xmlns:r="http://schemas.openxmlformats.org/officeDocument/2006/relationships" r:embed="rId1"/>
          <a:tile tx="0" ty="0" sx="100000" sy="100000" flip="none" algn="tl"/>
        </a:blipFill>
      </dgm:spPr>
      <dgm:t>
        <a:bodyPr/>
        <a:lstStyle/>
        <a:p>
          <a:r>
            <a:rPr lang="ar-DZ" sz="1800" b="1" dirty="0"/>
            <a:t>4-</a:t>
          </a:r>
          <a:r>
            <a:rPr lang="ar-DZ" sz="1800" b="1" dirty="0" err="1"/>
            <a:t>ان</a:t>
          </a:r>
          <a:r>
            <a:rPr lang="ar-DZ" sz="1800" b="1" dirty="0"/>
            <a:t> يقيم الموظف زميله</a:t>
          </a:r>
          <a:endParaRPr lang="fr-FR" sz="1800" b="1" dirty="0"/>
        </a:p>
      </dgm:t>
    </dgm:pt>
    <dgm:pt modelId="{B76CCE4E-F381-4EE3-AF53-45BA56B83E47}" type="parTrans" cxnId="{AF33E42D-353E-4EED-A667-0A77B21F3136}">
      <dgm:prSet/>
      <dgm:spPr/>
      <dgm:t>
        <a:bodyPr/>
        <a:lstStyle/>
        <a:p>
          <a:endParaRPr lang="fr-FR"/>
        </a:p>
      </dgm:t>
    </dgm:pt>
    <dgm:pt modelId="{82C4784F-F14F-4008-AA13-3BCC56A1A2BE}" type="sibTrans" cxnId="{AF33E42D-353E-4EED-A667-0A77B21F3136}">
      <dgm:prSet/>
      <dgm:spPr/>
      <dgm:t>
        <a:bodyPr/>
        <a:lstStyle/>
        <a:p>
          <a:endParaRPr lang="fr-FR"/>
        </a:p>
      </dgm:t>
    </dgm:pt>
    <dgm:pt modelId="{F7E00556-F7F1-48CC-8C4E-5818801B472C}">
      <dgm:prSet phldrT="[Texte]" custT="1"/>
      <dgm:spPr>
        <a:blipFill rotWithShape="0">
          <a:blip xmlns:r="http://schemas.openxmlformats.org/officeDocument/2006/relationships" r:embed="rId1"/>
          <a:tile tx="0" ty="0" sx="100000" sy="100000" flip="none" algn="tl"/>
        </a:blipFill>
      </dgm:spPr>
      <dgm:t>
        <a:bodyPr/>
        <a:lstStyle/>
        <a:p>
          <a:r>
            <a:rPr lang="ar-DZ" sz="1800" b="1" dirty="0">
              <a:solidFill>
                <a:schemeClr val="bg1"/>
              </a:solidFill>
            </a:rPr>
            <a:t>5-</a:t>
          </a:r>
          <a:r>
            <a:rPr lang="ar-DZ" sz="1800" b="1" dirty="0" err="1">
              <a:solidFill>
                <a:schemeClr val="bg1"/>
              </a:solidFill>
            </a:rPr>
            <a:t>ان</a:t>
          </a:r>
          <a:r>
            <a:rPr lang="ar-DZ" sz="1800" b="1" dirty="0">
              <a:solidFill>
                <a:schemeClr val="bg1"/>
              </a:solidFill>
            </a:rPr>
            <a:t> يقيم العميل الموظف</a:t>
          </a:r>
          <a:endParaRPr lang="fr-FR" sz="1800" b="1" dirty="0">
            <a:solidFill>
              <a:schemeClr val="bg1"/>
            </a:solidFill>
          </a:endParaRPr>
        </a:p>
      </dgm:t>
    </dgm:pt>
    <dgm:pt modelId="{DA6EC51E-4F79-4141-AB00-E81753785503}" type="parTrans" cxnId="{FE6C1AD1-57F3-4DC3-B2A1-88B1B0A5C7C6}">
      <dgm:prSet/>
      <dgm:spPr/>
      <dgm:t>
        <a:bodyPr/>
        <a:lstStyle/>
        <a:p>
          <a:endParaRPr lang="fr-FR"/>
        </a:p>
      </dgm:t>
    </dgm:pt>
    <dgm:pt modelId="{B2871D29-411E-4099-A3EC-3C9923256056}" type="sibTrans" cxnId="{FE6C1AD1-57F3-4DC3-B2A1-88B1B0A5C7C6}">
      <dgm:prSet/>
      <dgm:spPr/>
      <dgm:t>
        <a:bodyPr/>
        <a:lstStyle/>
        <a:p>
          <a:endParaRPr lang="fr-FR"/>
        </a:p>
      </dgm:t>
    </dgm:pt>
    <dgm:pt modelId="{0188EAD6-8E29-43DB-B89B-5A4A33B1BE90}" type="pres">
      <dgm:prSet presAssocID="{424813DA-1728-4252-B594-4A7BC5A4277A}" presName="CompostProcess" presStyleCnt="0">
        <dgm:presLayoutVars>
          <dgm:dir/>
          <dgm:resizeHandles val="exact"/>
        </dgm:presLayoutVars>
      </dgm:prSet>
      <dgm:spPr/>
    </dgm:pt>
    <dgm:pt modelId="{E623AC53-325E-4C08-BDD5-1D424F9A2C49}" type="pres">
      <dgm:prSet presAssocID="{424813DA-1728-4252-B594-4A7BC5A4277A}" presName="arrow" presStyleLbl="bgShp" presStyleIdx="0" presStyleCnt="1"/>
      <dgm:spPr/>
    </dgm:pt>
    <dgm:pt modelId="{B24613FA-F3B9-4EAF-ABFA-B0AAA9484440}" type="pres">
      <dgm:prSet presAssocID="{424813DA-1728-4252-B594-4A7BC5A4277A}" presName="linearProcess" presStyleCnt="0"/>
      <dgm:spPr/>
    </dgm:pt>
    <dgm:pt modelId="{17C62C95-0A30-4597-85B5-8D23A0E65EA9}" type="pres">
      <dgm:prSet presAssocID="{90F64D94-4B2C-4AAC-AEE0-86DBD43BCD8F}" presName="textNode" presStyleLbl="node1" presStyleIdx="0" presStyleCnt="5">
        <dgm:presLayoutVars>
          <dgm:bulletEnabled val="1"/>
        </dgm:presLayoutVars>
      </dgm:prSet>
      <dgm:spPr/>
      <dgm:t>
        <a:bodyPr/>
        <a:lstStyle/>
        <a:p>
          <a:endParaRPr lang="fr-FR"/>
        </a:p>
      </dgm:t>
    </dgm:pt>
    <dgm:pt modelId="{E02A3788-E533-4FBF-BD53-456323F10454}" type="pres">
      <dgm:prSet presAssocID="{BEC561C4-B8A0-4B07-85AE-E030BC322E45}" presName="sibTrans" presStyleCnt="0"/>
      <dgm:spPr/>
    </dgm:pt>
    <dgm:pt modelId="{0DB9AA7B-C1F6-4A75-A42B-91BCA86F9D71}" type="pres">
      <dgm:prSet presAssocID="{4A1894BC-0DFA-471E-A682-0EDC552FF603}" presName="textNode" presStyleLbl="node1" presStyleIdx="1" presStyleCnt="5">
        <dgm:presLayoutVars>
          <dgm:bulletEnabled val="1"/>
        </dgm:presLayoutVars>
      </dgm:prSet>
      <dgm:spPr/>
      <dgm:t>
        <a:bodyPr/>
        <a:lstStyle/>
        <a:p>
          <a:endParaRPr lang="fr-FR"/>
        </a:p>
      </dgm:t>
    </dgm:pt>
    <dgm:pt modelId="{61475B0D-4A0D-4E86-BBD2-290B16FAD09F}" type="pres">
      <dgm:prSet presAssocID="{83103EE3-C922-48F0-A4F5-16949CCE7DC0}" presName="sibTrans" presStyleCnt="0"/>
      <dgm:spPr/>
    </dgm:pt>
    <dgm:pt modelId="{1CF47B74-5BA7-43AB-A3DE-A49BEBAEAA76}" type="pres">
      <dgm:prSet presAssocID="{AC161BA9-B577-4F50-BCC9-1BB98AEEBE2F}" presName="textNode" presStyleLbl="node1" presStyleIdx="2" presStyleCnt="5">
        <dgm:presLayoutVars>
          <dgm:bulletEnabled val="1"/>
        </dgm:presLayoutVars>
      </dgm:prSet>
      <dgm:spPr/>
      <dgm:t>
        <a:bodyPr/>
        <a:lstStyle/>
        <a:p>
          <a:endParaRPr lang="fr-FR"/>
        </a:p>
      </dgm:t>
    </dgm:pt>
    <dgm:pt modelId="{FF909704-1B25-441E-A2C1-A7E750AEA923}" type="pres">
      <dgm:prSet presAssocID="{8569CE69-D40B-4095-B04B-B249F14AE226}" presName="sibTrans" presStyleCnt="0"/>
      <dgm:spPr/>
    </dgm:pt>
    <dgm:pt modelId="{7F308E71-2385-4206-B34D-C811FC9FF367}" type="pres">
      <dgm:prSet presAssocID="{3F7E9BCE-BB9E-413F-9AE8-AFC071F5CB14}" presName="textNode" presStyleLbl="node1" presStyleIdx="3" presStyleCnt="5">
        <dgm:presLayoutVars>
          <dgm:bulletEnabled val="1"/>
        </dgm:presLayoutVars>
      </dgm:prSet>
      <dgm:spPr/>
      <dgm:t>
        <a:bodyPr/>
        <a:lstStyle/>
        <a:p>
          <a:endParaRPr lang="fr-FR"/>
        </a:p>
      </dgm:t>
    </dgm:pt>
    <dgm:pt modelId="{8910B9D1-3359-451B-B27F-26FFF189835B}" type="pres">
      <dgm:prSet presAssocID="{82C4784F-F14F-4008-AA13-3BCC56A1A2BE}" presName="sibTrans" presStyleCnt="0"/>
      <dgm:spPr/>
    </dgm:pt>
    <dgm:pt modelId="{82D4FED3-40A4-49EB-940B-1D42DA5B7240}" type="pres">
      <dgm:prSet presAssocID="{F7E00556-F7F1-48CC-8C4E-5818801B472C}" presName="textNode" presStyleLbl="node1" presStyleIdx="4" presStyleCnt="5" custLinFactNeighborY="0">
        <dgm:presLayoutVars>
          <dgm:bulletEnabled val="1"/>
        </dgm:presLayoutVars>
      </dgm:prSet>
      <dgm:spPr/>
      <dgm:t>
        <a:bodyPr/>
        <a:lstStyle/>
        <a:p>
          <a:endParaRPr lang="fr-FR"/>
        </a:p>
      </dgm:t>
    </dgm:pt>
  </dgm:ptLst>
  <dgm:cxnLst>
    <dgm:cxn modelId="{61A322FB-706F-4F39-8312-B454B3D97EF5}" type="presOf" srcId="{4A1894BC-0DFA-471E-A682-0EDC552FF603}" destId="{0DB9AA7B-C1F6-4A75-A42B-91BCA86F9D71}" srcOrd="0" destOrd="0" presId="urn:microsoft.com/office/officeart/2005/8/layout/hProcess9"/>
    <dgm:cxn modelId="{AF33E42D-353E-4EED-A667-0A77B21F3136}" srcId="{424813DA-1728-4252-B594-4A7BC5A4277A}" destId="{3F7E9BCE-BB9E-413F-9AE8-AFC071F5CB14}" srcOrd="3" destOrd="0" parTransId="{B76CCE4E-F381-4EE3-AF53-45BA56B83E47}" sibTransId="{82C4784F-F14F-4008-AA13-3BCC56A1A2BE}"/>
    <dgm:cxn modelId="{05083911-A6C6-4E14-9709-AA616F0FC467}" type="presOf" srcId="{424813DA-1728-4252-B594-4A7BC5A4277A}" destId="{0188EAD6-8E29-43DB-B89B-5A4A33B1BE90}" srcOrd="0" destOrd="0" presId="urn:microsoft.com/office/officeart/2005/8/layout/hProcess9"/>
    <dgm:cxn modelId="{02DD1EAB-8517-42B6-9315-6F67DB9CD566}" srcId="{424813DA-1728-4252-B594-4A7BC5A4277A}" destId="{90F64D94-4B2C-4AAC-AEE0-86DBD43BCD8F}" srcOrd="0" destOrd="0" parTransId="{5D67A866-8F75-494F-9A05-E2E22A290214}" sibTransId="{BEC561C4-B8A0-4B07-85AE-E030BC322E45}"/>
    <dgm:cxn modelId="{9429913A-7D72-4BDF-839B-A676FF4B08CA}" type="presOf" srcId="{90F64D94-4B2C-4AAC-AEE0-86DBD43BCD8F}" destId="{17C62C95-0A30-4597-85B5-8D23A0E65EA9}" srcOrd="0" destOrd="0" presId="urn:microsoft.com/office/officeart/2005/8/layout/hProcess9"/>
    <dgm:cxn modelId="{017DFD1C-042A-4061-858D-DEFD8EF190C6}" type="presOf" srcId="{F7E00556-F7F1-48CC-8C4E-5818801B472C}" destId="{82D4FED3-40A4-49EB-940B-1D42DA5B7240}" srcOrd="0" destOrd="0" presId="urn:microsoft.com/office/officeart/2005/8/layout/hProcess9"/>
    <dgm:cxn modelId="{770119A3-F3ED-4B77-B05C-003954EFDE74}" type="presOf" srcId="{3F7E9BCE-BB9E-413F-9AE8-AFC071F5CB14}" destId="{7F308E71-2385-4206-B34D-C811FC9FF367}" srcOrd="0" destOrd="0" presId="urn:microsoft.com/office/officeart/2005/8/layout/hProcess9"/>
    <dgm:cxn modelId="{6D933AD9-5DC1-4F63-B824-E7A24BC9F464}" srcId="{424813DA-1728-4252-B594-4A7BC5A4277A}" destId="{AC161BA9-B577-4F50-BCC9-1BB98AEEBE2F}" srcOrd="2" destOrd="0" parTransId="{7E5C429B-21E5-447A-B569-8A47EF7116E1}" sibTransId="{8569CE69-D40B-4095-B04B-B249F14AE226}"/>
    <dgm:cxn modelId="{E032FFCA-B02C-4B31-9F56-F8C9E8A2AEE6}" type="presOf" srcId="{AC161BA9-B577-4F50-BCC9-1BB98AEEBE2F}" destId="{1CF47B74-5BA7-43AB-A3DE-A49BEBAEAA76}" srcOrd="0" destOrd="0" presId="urn:microsoft.com/office/officeart/2005/8/layout/hProcess9"/>
    <dgm:cxn modelId="{1D0EAEC8-565C-4DF7-BDD2-FA5DFD59531E}" srcId="{424813DA-1728-4252-B594-4A7BC5A4277A}" destId="{4A1894BC-0DFA-471E-A682-0EDC552FF603}" srcOrd="1" destOrd="0" parTransId="{B5E12651-193F-4884-928E-D94C6AC3E730}" sibTransId="{83103EE3-C922-48F0-A4F5-16949CCE7DC0}"/>
    <dgm:cxn modelId="{FE6C1AD1-57F3-4DC3-B2A1-88B1B0A5C7C6}" srcId="{424813DA-1728-4252-B594-4A7BC5A4277A}" destId="{F7E00556-F7F1-48CC-8C4E-5818801B472C}" srcOrd="4" destOrd="0" parTransId="{DA6EC51E-4F79-4141-AB00-E81753785503}" sibTransId="{B2871D29-411E-4099-A3EC-3C9923256056}"/>
    <dgm:cxn modelId="{F6725376-2D8F-4DDE-84DC-5BEBA0B62516}" type="presParOf" srcId="{0188EAD6-8E29-43DB-B89B-5A4A33B1BE90}" destId="{E623AC53-325E-4C08-BDD5-1D424F9A2C49}" srcOrd="0" destOrd="0" presId="urn:microsoft.com/office/officeart/2005/8/layout/hProcess9"/>
    <dgm:cxn modelId="{B19207E3-0A2A-4EE9-9C80-B6514A51A5C4}" type="presParOf" srcId="{0188EAD6-8E29-43DB-B89B-5A4A33B1BE90}" destId="{B24613FA-F3B9-4EAF-ABFA-B0AAA9484440}" srcOrd="1" destOrd="0" presId="urn:microsoft.com/office/officeart/2005/8/layout/hProcess9"/>
    <dgm:cxn modelId="{5CEE44B8-1E81-466A-89BA-674A95772389}" type="presParOf" srcId="{B24613FA-F3B9-4EAF-ABFA-B0AAA9484440}" destId="{17C62C95-0A30-4597-85B5-8D23A0E65EA9}" srcOrd="0" destOrd="0" presId="urn:microsoft.com/office/officeart/2005/8/layout/hProcess9"/>
    <dgm:cxn modelId="{54B68C9E-98E9-46AF-9D2D-60BC8916CD7B}" type="presParOf" srcId="{B24613FA-F3B9-4EAF-ABFA-B0AAA9484440}" destId="{E02A3788-E533-4FBF-BD53-456323F10454}" srcOrd="1" destOrd="0" presId="urn:microsoft.com/office/officeart/2005/8/layout/hProcess9"/>
    <dgm:cxn modelId="{FDB20108-D42A-467F-A9AE-3F4E5185FF78}" type="presParOf" srcId="{B24613FA-F3B9-4EAF-ABFA-B0AAA9484440}" destId="{0DB9AA7B-C1F6-4A75-A42B-91BCA86F9D71}" srcOrd="2" destOrd="0" presId="urn:microsoft.com/office/officeart/2005/8/layout/hProcess9"/>
    <dgm:cxn modelId="{023009F9-8171-4420-888E-776DADDBD8B9}" type="presParOf" srcId="{B24613FA-F3B9-4EAF-ABFA-B0AAA9484440}" destId="{61475B0D-4A0D-4E86-BBD2-290B16FAD09F}" srcOrd="3" destOrd="0" presId="urn:microsoft.com/office/officeart/2005/8/layout/hProcess9"/>
    <dgm:cxn modelId="{3068169F-E6E9-4BDD-BC51-80F541CD9D11}" type="presParOf" srcId="{B24613FA-F3B9-4EAF-ABFA-B0AAA9484440}" destId="{1CF47B74-5BA7-43AB-A3DE-A49BEBAEAA76}" srcOrd="4" destOrd="0" presId="urn:microsoft.com/office/officeart/2005/8/layout/hProcess9"/>
    <dgm:cxn modelId="{E61B04E0-FBED-4102-B0D6-726F2D5EDBB8}" type="presParOf" srcId="{B24613FA-F3B9-4EAF-ABFA-B0AAA9484440}" destId="{FF909704-1B25-441E-A2C1-A7E750AEA923}" srcOrd="5" destOrd="0" presId="urn:microsoft.com/office/officeart/2005/8/layout/hProcess9"/>
    <dgm:cxn modelId="{1008C793-268A-44C9-A95F-95CA9840B7A5}" type="presParOf" srcId="{B24613FA-F3B9-4EAF-ABFA-B0AAA9484440}" destId="{7F308E71-2385-4206-B34D-C811FC9FF367}" srcOrd="6" destOrd="0" presId="urn:microsoft.com/office/officeart/2005/8/layout/hProcess9"/>
    <dgm:cxn modelId="{2A99D4AC-9D91-4FD7-A03B-24BAF395B546}" type="presParOf" srcId="{B24613FA-F3B9-4EAF-ABFA-B0AAA9484440}" destId="{8910B9D1-3359-451B-B27F-26FFF189835B}" srcOrd="7" destOrd="0" presId="urn:microsoft.com/office/officeart/2005/8/layout/hProcess9"/>
    <dgm:cxn modelId="{DD273297-465E-430A-B5D2-9591C87EFFFB}" type="presParOf" srcId="{B24613FA-F3B9-4EAF-ABFA-B0AAA9484440}" destId="{82D4FED3-40A4-49EB-940B-1D42DA5B7240}"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1AB23F-0DEF-41C5-80BE-A317644220F6}" type="doc">
      <dgm:prSet loTypeId="urn:microsoft.com/office/officeart/2005/8/layout/venn3#1" loCatId="relationship" qsTypeId="urn:microsoft.com/office/officeart/2005/8/quickstyle/3d2#2" qsCatId="3D" csTypeId="urn:microsoft.com/office/officeart/2005/8/colors/accent1_2" csCatId="accent1" phldr="1"/>
      <dgm:spPr/>
      <dgm:t>
        <a:bodyPr/>
        <a:lstStyle/>
        <a:p>
          <a:endParaRPr lang="fr-FR"/>
        </a:p>
      </dgm:t>
    </dgm:pt>
    <dgm:pt modelId="{503728E3-2D03-43DE-86EF-B93EE121CB21}">
      <dgm:prSet phldrT="[Texte]"/>
      <dgm:spPr/>
      <dgm:t>
        <a:bodyPr/>
        <a:lstStyle/>
        <a:p>
          <a:r>
            <a:rPr lang="ar-DZ" dirty="0">
              <a:solidFill>
                <a:schemeClr val="accent4">
                  <a:lumMod val="50000"/>
                </a:schemeClr>
              </a:solidFill>
            </a:rPr>
            <a:t>طريقة المُقارنة</a:t>
          </a:r>
          <a:endParaRPr lang="fr-FR" dirty="0">
            <a:solidFill>
              <a:schemeClr val="accent4">
                <a:lumMod val="50000"/>
              </a:schemeClr>
            </a:solidFill>
          </a:endParaRPr>
        </a:p>
      </dgm:t>
    </dgm:pt>
    <dgm:pt modelId="{E940504C-D974-4CC5-8523-B196CB416ED9}" type="parTrans" cxnId="{81D18E02-3E1B-4EDC-AFE7-7DA89584FC30}">
      <dgm:prSet/>
      <dgm:spPr/>
      <dgm:t>
        <a:bodyPr/>
        <a:lstStyle/>
        <a:p>
          <a:endParaRPr lang="fr-FR"/>
        </a:p>
      </dgm:t>
    </dgm:pt>
    <dgm:pt modelId="{5FA33AB0-F3D6-42F4-9C0E-B2661F4B3612}" type="sibTrans" cxnId="{81D18E02-3E1B-4EDC-AFE7-7DA89584FC30}">
      <dgm:prSet/>
      <dgm:spPr/>
      <dgm:t>
        <a:bodyPr/>
        <a:lstStyle/>
        <a:p>
          <a:endParaRPr lang="fr-FR"/>
        </a:p>
      </dgm:t>
    </dgm:pt>
    <dgm:pt modelId="{C0AB83DA-D0DA-4CD1-84AB-2A911123FAF6}">
      <dgm:prSet phldrT="[Texte]"/>
      <dgm:spPr/>
      <dgm:t>
        <a:bodyPr/>
        <a:lstStyle/>
        <a:p>
          <a:r>
            <a:rPr lang="ar-DZ" dirty="0">
              <a:solidFill>
                <a:schemeClr val="accent4">
                  <a:lumMod val="50000"/>
                </a:schemeClr>
              </a:solidFill>
            </a:rPr>
            <a:t>الطريقة المُطلقة</a:t>
          </a:r>
          <a:endParaRPr lang="fr-FR" dirty="0">
            <a:solidFill>
              <a:schemeClr val="accent4">
                <a:lumMod val="50000"/>
              </a:schemeClr>
            </a:solidFill>
          </a:endParaRPr>
        </a:p>
      </dgm:t>
    </dgm:pt>
    <dgm:pt modelId="{66B2F55F-25D3-4FDE-8A3B-AA5E169D91EC}" type="parTrans" cxnId="{298A6928-ACF4-40DC-9378-440408D3D3FC}">
      <dgm:prSet/>
      <dgm:spPr/>
      <dgm:t>
        <a:bodyPr/>
        <a:lstStyle/>
        <a:p>
          <a:endParaRPr lang="fr-FR"/>
        </a:p>
      </dgm:t>
    </dgm:pt>
    <dgm:pt modelId="{5FBDCDF2-6B6A-4D40-9794-7139CA17C775}" type="sibTrans" cxnId="{298A6928-ACF4-40DC-9378-440408D3D3FC}">
      <dgm:prSet/>
      <dgm:spPr/>
      <dgm:t>
        <a:bodyPr/>
        <a:lstStyle/>
        <a:p>
          <a:endParaRPr lang="fr-FR"/>
        </a:p>
      </dgm:t>
    </dgm:pt>
    <dgm:pt modelId="{D82E6844-A188-432A-B3B9-AC57F825ACA2}">
      <dgm:prSet phldrT="[Texte]"/>
      <dgm:spPr/>
      <dgm:t>
        <a:bodyPr/>
        <a:lstStyle/>
        <a:p>
          <a:r>
            <a:rPr lang="ar-DZ" dirty="0">
              <a:solidFill>
                <a:schemeClr val="accent4">
                  <a:lumMod val="50000"/>
                </a:schemeClr>
              </a:solidFill>
            </a:rPr>
            <a:t>مقاييس التقييم</a:t>
          </a:r>
          <a:endParaRPr lang="fr-FR" dirty="0">
            <a:solidFill>
              <a:schemeClr val="accent4">
                <a:lumMod val="50000"/>
              </a:schemeClr>
            </a:solidFill>
          </a:endParaRPr>
        </a:p>
      </dgm:t>
    </dgm:pt>
    <dgm:pt modelId="{17D64AC4-5CC7-407A-88AF-32BB5FBD3F15}" type="parTrans" cxnId="{E6CBE3A4-1878-4413-B5AB-10E252032565}">
      <dgm:prSet/>
      <dgm:spPr/>
      <dgm:t>
        <a:bodyPr/>
        <a:lstStyle/>
        <a:p>
          <a:endParaRPr lang="fr-FR"/>
        </a:p>
      </dgm:t>
    </dgm:pt>
    <dgm:pt modelId="{4611FF98-3496-43DD-B27D-FB63D3307711}" type="sibTrans" cxnId="{E6CBE3A4-1878-4413-B5AB-10E252032565}">
      <dgm:prSet/>
      <dgm:spPr/>
      <dgm:t>
        <a:bodyPr/>
        <a:lstStyle/>
        <a:p>
          <a:endParaRPr lang="fr-FR"/>
        </a:p>
      </dgm:t>
    </dgm:pt>
    <dgm:pt modelId="{759F7CDD-2C5C-4B81-8970-4972FED3A901}" type="pres">
      <dgm:prSet presAssocID="{681AB23F-0DEF-41C5-80BE-A317644220F6}" presName="Name0" presStyleCnt="0">
        <dgm:presLayoutVars>
          <dgm:dir/>
          <dgm:resizeHandles val="exact"/>
        </dgm:presLayoutVars>
      </dgm:prSet>
      <dgm:spPr/>
      <dgm:t>
        <a:bodyPr/>
        <a:lstStyle/>
        <a:p>
          <a:endParaRPr lang="fr-FR"/>
        </a:p>
      </dgm:t>
    </dgm:pt>
    <dgm:pt modelId="{EAF33385-E196-4536-849D-5401E7B90F6A}" type="pres">
      <dgm:prSet presAssocID="{503728E3-2D03-43DE-86EF-B93EE121CB21}" presName="Name5" presStyleLbl="vennNode1" presStyleIdx="0" presStyleCnt="3">
        <dgm:presLayoutVars>
          <dgm:bulletEnabled val="1"/>
        </dgm:presLayoutVars>
      </dgm:prSet>
      <dgm:spPr/>
      <dgm:t>
        <a:bodyPr/>
        <a:lstStyle/>
        <a:p>
          <a:endParaRPr lang="fr-FR"/>
        </a:p>
      </dgm:t>
    </dgm:pt>
    <dgm:pt modelId="{5BDAEC31-45C6-4168-B88A-F95E2CE1AAB6}" type="pres">
      <dgm:prSet presAssocID="{5FA33AB0-F3D6-42F4-9C0E-B2661F4B3612}" presName="space" presStyleCnt="0"/>
      <dgm:spPr/>
    </dgm:pt>
    <dgm:pt modelId="{980122BC-751C-4C4E-852B-D4ABCF5FD3F7}" type="pres">
      <dgm:prSet presAssocID="{C0AB83DA-D0DA-4CD1-84AB-2A911123FAF6}" presName="Name5" presStyleLbl="vennNode1" presStyleIdx="1" presStyleCnt="3">
        <dgm:presLayoutVars>
          <dgm:bulletEnabled val="1"/>
        </dgm:presLayoutVars>
      </dgm:prSet>
      <dgm:spPr/>
      <dgm:t>
        <a:bodyPr/>
        <a:lstStyle/>
        <a:p>
          <a:endParaRPr lang="fr-FR"/>
        </a:p>
      </dgm:t>
    </dgm:pt>
    <dgm:pt modelId="{6403FFF9-D207-4550-BE87-667E5456BE41}" type="pres">
      <dgm:prSet presAssocID="{5FBDCDF2-6B6A-4D40-9794-7139CA17C775}" presName="space" presStyleCnt="0"/>
      <dgm:spPr/>
    </dgm:pt>
    <dgm:pt modelId="{1939C67D-88BC-4285-81EA-B781DF701F7C}" type="pres">
      <dgm:prSet presAssocID="{D82E6844-A188-432A-B3B9-AC57F825ACA2}" presName="Name5" presStyleLbl="vennNode1" presStyleIdx="2" presStyleCnt="3">
        <dgm:presLayoutVars>
          <dgm:bulletEnabled val="1"/>
        </dgm:presLayoutVars>
      </dgm:prSet>
      <dgm:spPr/>
      <dgm:t>
        <a:bodyPr/>
        <a:lstStyle/>
        <a:p>
          <a:endParaRPr lang="fr-FR"/>
        </a:p>
      </dgm:t>
    </dgm:pt>
  </dgm:ptLst>
  <dgm:cxnLst>
    <dgm:cxn modelId="{E6CBE3A4-1878-4413-B5AB-10E252032565}" srcId="{681AB23F-0DEF-41C5-80BE-A317644220F6}" destId="{D82E6844-A188-432A-B3B9-AC57F825ACA2}" srcOrd="2" destOrd="0" parTransId="{17D64AC4-5CC7-407A-88AF-32BB5FBD3F15}" sibTransId="{4611FF98-3496-43DD-B27D-FB63D3307711}"/>
    <dgm:cxn modelId="{F84C662F-7C92-4536-9FA8-EC82B5B323C4}" type="presOf" srcId="{681AB23F-0DEF-41C5-80BE-A317644220F6}" destId="{759F7CDD-2C5C-4B81-8970-4972FED3A901}" srcOrd="0" destOrd="0" presId="urn:microsoft.com/office/officeart/2005/8/layout/venn3#1"/>
    <dgm:cxn modelId="{298A6928-ACF4-40DC-9378-440408D3D3FC}" srcId="{681AB23F-0DEF-41C5-80BE-A317644220F6}" destId="{C0AB83DA-D0DA-4CD1-84AB-2A911123FAF6}" srcOrd="1" destOrd="0" parTransId="{66B2F55F-25D3-4FDE-8A3B-AA5E169D91EC}" sibTransId="{5FBDCDF2-6B6A-4D40-9794-7139CA17C775}"/>
    <dgm:cxn modelId="{CE9F3639-3574-4400-9E54-806EBF31D97E}" type="presOf" srcId="{D82E6844-A188-432A-B3B9-AC57F825ACA2}" destId="{1939C67D-88BC-4285-81EA-B781DF701F7C}" srcOrd="0" destOrd="0" presId="urn:microsoft.com/office/officeart/2005/8/layout/venn3#1"/>
    <dgm:cxn modelId="{083F5371-265E-4EE7-B14A-E949BE8B24F8}" type="presOf" srcId="{C0AB83DA-D0DA-4CD1-84AB-2A911123FAF6}" destId="{980122BC-751C-4C4E-852B-D4ABCF5FD3F7}" srcOrd="0" destOrd="0" presId="urn:microsoft.com/office/officeart/2005/8/layout/venn3#1"/>
    <dgm:cxn modelId="{81D18E02-3E1B-4EDC-AFE7-7DA89584FC30}" srcId="{681AB23F-0DEF-41C5-80BE-A317644220F6}" destId="{503728E3-2D03-43DE-86EF-B93EE121CB21}" srcOrd="0" destOrd="0" parTransId="{E940504C-D974-4CC5-8523-B196CB416ED9}" sibTransId="{5FA33AB0-F3D6-42F4-9C0E-B2661F4B3612}"/>
    <dgm:cxn modelId="{0388A6C2-4D15-4B41-8D56-9BF57F44868F}" type="presOf" srcId="{503728E3-2D03-43DE-86EF-B93EE121CB21}" destId="{EAF33385-E196-4536-849D-5401E7B90F6A}" srcOrd="0" destOrd="0" presId="urn:microsoft.com/office/officeart/2005/8/layout/venn3#1"/>
    <dgm:cxn modelId="{9CB71F81-CBD7-4CBD-9EF0-72F69E136520}" type="presParOf" srcId="{759F7CDD-2C5C-4B81-8970-4972FED3A901}" destId="{EAF33385-E196-4536-849D-5401E7B90F6A}" srcOrd="0" destOrd="0" presId="urn:microsoft.com/office/officeart/2005/8/layout/venn3#1"/>
    <dgm:cxn modelId="{237F6D71-8C73-446F-A413-A7B099C7D636}" type="presParOf" srcId="{759F7CDD-2C5C-4B81-8970-4972FED3A901}" destId="{5BDAEC31-45C6-4168-B88A-F95E2CE1AAB6}" srcOrd="1" destOrd="0" presId="urn:microsoft.com/office/officeart/2005/8/layout/venn3#1"/>
    <dgm:cxn modelId="{33F17F0C-6809-4F00-B33A-218B1369A66D}" type="presParOf" srcId="{759F7CDD-2C5C-4B81-8970-4972FED3A901}" destId="{980122BC-751C-4C4E-852B-D4ABCF5FD3F7}" srcOrd="2" destOrd="0" presId="urn:microsoft.com/office/officeart/2005/8/layout/venn3#1"/>
    <dgm:cxn modelId="{F1452667-2337-4015-B207-7532E889306D}" type="presParOf" srcId="{759F7CDD-2C5C-4B81-8970-4972FED3A901}" destId="{6403FFF9-D207-4550-BE87-667E5456BE41}" srcOrd="3" destOrd="0" presId="urn:microsoft.com/office/officeart/2005/8/layout/venn3#1"/>
    <dgm:cxn modelId="{2872C25B-BE0F-4C4B-BA50-6F9555A5CE82}" type="presParOf" srcId="{759F7CDD-2C5C-4B81-8970-4972FED3A901}" destId="{1939C67D-88BC-4285-81EA-B781DF701F7C}" srcOrd="4" destOrd="0" presId="urn:microsoft.com/office/officeart/2005/8/layout/venn3#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1E77FF-D82F-4299-A6A7-A7641B602265}" type="doc">
      <dgm:prSet loTypeId="urn:microsoft.com/office/officeart/2005/8/layout/pyramid2" loCatId="list" qsTypeId="urn:microsoft.com/office/officeart/2005/8/quickstyle/simple1" qsCatId="simple" csTypeId="urn:microsoft.com/office/officeart/2005/8/colors/accent1_2" csCatId="accent1" phldr="1"/>
      <dgm:spPr/>
    </dgm:pt>
    <dgm:pt modelId="{F950CD44-1ABF-408E-86BA-A510EEC834C6}">
      <dgm:prSet phldrT="[Texte]" custT="1"/>
      <dgm:spPr/>
      <dgm:t>
        <a:bodyPr/>
        <a:lstStyle/>
        <a:p>
          <a:r>
            <a:rPr lang="ar-DZ" sz="2000" dirty="0"/>
            <a:t>1-عدم وضوح الهدف من نظام تقويم الأداء</a:t>
          </a:r>
          <a:endParaRPr lang="fr-FR" sz="2000" dirty="0"/>
        </a:p>
      </dgm:t>
    </dgm:pt>
    <dgm:pt modelId="{55DDF5B2-7452-4B0E-A38C-38A68D947FC7}" type="parTrans" cxnId="{A0783330-D84C-43DC-8799-000A23F1E4F6}">
      <dgm:prSet/>
      <dgm:spPr/>
      <dgm:t>
        <a:bodyPr/>
        <a:lstStyle/>
        <a:p>
          <a:endParaRPr lang="fr-FR"/>
        </a:p>
      </dgm:t>
    </dgm:pt>
    <dgm:pt modelId="{2A28787A-3C44-44A3-AD46-511FC85FFFAA}" type="sibTrans" cxnId="{A0783330-D84C-43DC-8799-000A23F1E4F6}">
      <dgm:prSet/>
      <dgm:spPr/>
      <dgm:t>
        <a:bodyPr/>
        <a:lstStyle/>
        <a:p>
          <a:endParaRPr lang="fr-FR"/>
        </a:p>
      </dgm:t>
    </dgm:pt>
    <dgm:pt modelId="{F42E35C5-0236-4F02-AE53-320B57285E82}">
      <dgm:prSet phldrT="[Texte]" custT="1"/>
      <dgm:spPr/>
      <dgm:t>
        <a:bodyPr/>
        <a:lstStyle/>
        <a:p>
          <a:r>
            <a:rPr lang="ar-DZ" sz="2400" dirty="0"/>
            <a:t>2- سرية التقويم </a:t>
          </a:r>
          <a:endParaRPr lang="fr-FR" sz="2400" dirty="0"/>
        </a:p>
      </dgm:t>
    </dgm:pt>
    <dgm:pt modelId="{9F64C030-1805-46E8-BAF8-B7377231AEC3}" type="parTrans" cxnId="{651DBAD0-2235-4983-A9F1-4F6ABB2D3033}">
      <dgm:prSet/>
      <dgm:spPr/>
      <dgm:t>
        <a:bodyPr/>
        <a:lstStyle/>
        <a:p>
          <a:endParaRPr lang="fr-FR"/>
        </a:p>
      </dgm:t>
    </dgm:pt>
    <dgm:pt modelId="{646EB02F-3D3F-4070-BE01-7E525258D10F}" type="sibTrans" cxnId="{651DBAD0-2235-4983-A9F1-4F6ABB2D3033}">
      <dgm:prSet/>
      <dgm:spPr/>
      <dgm:t>
        <a:bodyPr/>
        <a:lstStyle/>
        <a:p>
          <a:endParaRPr lang="fr-FR"/>
        </a:p>
      </dgm:t>
    </dgm:pt>
    <dgm:pt modelId="{F33AEDD8-030A-4ED7-9B0B-A608AD0FC46D}">
      <dgm:prSet phldrT="[Texte]" custT="1"/>
      <dgm:spPr/>
      <dgm:t>
        <a:bodyPr/>
        <a:lstStyle/>
        <a:p>
          <a:r>
            <a:rPr lang="ar-DZ" sz="2000" dirty="0"/>
            <a:t>3- عدم موضوعية المقوم </a:t>
          </a:r>
          <a:endParaRPr lang="fr-FR" sz="2000" dirty="0"/>
        </a:p>
      </dgm:t>
    </dgm:pt>
    <dgm:pt modelId="{4F1C7F17-64C3-40C3-A9BC-C701485ECA77}" type="parTrans" cxnId="{3D1CFD8E-495D-4AA2-8C9A-07F54D35BB39}">
      <dgm:prSet/>
      <dgm:spPr/>
      <dgm:t>
        <a:bodyPr/>
        <a:lstStyle/>
        <a:p>
          <a:endParaRPr lang="fr-FR"/>
        </a:p>
      </dgm:t>
    </dgm:pt>
    <dgm:pt modelId="{519FCD14-B9C4-4DB6-83C9-ED6A01AA7BB3}" type="sibTrans" cxnId="{3D1CFD8E-495D-4AA2-8C9A-07F54D35BB39}">
      <dgm:prSet/>
      <dgm:spPr/>
      <dgm:t>
        <a:bodyPr/>
        <a:lstStyle/>
        <a:p>
          <a:endParaRPr lang="fr-FR"/>
        </a:p>
      </dgm:t>
    </dgm:pt>
    <dgm:pt modelId="{6F61C69C-D7F0-4290-B91E-4765E5FDCBD1}">
      <dgm:prSet phldrT="[Texte]" custT="1"/>
      <dgm:spPr/>
      <dgm:t>
        <a:bodyPr/>
        <a:lstStyle/>
        <a:p>
          <a:r>
            <a:rPr lang="ar-DZ" sz="2000" dirty="0"/>
            <a:t>4- اعتبار التقويم جزءا من العملية الانضباطية </a:t>
          </a:r>
          <a:endParaRPr lang="fr-FR" sz="2000" dirty="0"/>
        </a:p>
      </dgm:t>
    </dgm:pt>
    <dgm:pt modelId="{4CAC23B8-F962-467F-A074-CD7560861F23}" type="parTrans" cxnId="{47DFAA44-52CA-4A1F-ADC8-8E4715C4C6E9}">
      <dgm:prSet/>
      <dgm:spPr/>
      <dgm:t>
        <a:bodyPr/>
        <a:lstStyle/>
        <a:p>
          <a:endParaRPr lang="fr-FR"/>
        </a:p>
      </dgm:t>
    </dgm:pt>
    <dgm:pt modelId="{6145F2F2-F5BD-4CA5-82CC-7B3C81875583}" type="sibTrans" cxnId="{47DFAA44-52CA-4A1F-ADC8-8E4715C4C6E9}">
      <dgm:prSet/>
      <dgm:spPr/>
      <dgm:t>
        <a:bodyPr/>
        <a:lstStyle/>
        <a:p>
          <a:endParaRPr lang="fr-FR"/>
        </a:p>
      </dgm:t>
    </dgm:pt>
    <dgm:pt modelId="{76649660-1AFD-4A59-8F0A-F18A283D159A}">
      <dgm:prSet phldrT="[Texte]" custT="1"/>
      <dgm:spPr/>
      <dgm:t>
        <a:bodyPr/>
        <a:lstStyle/>
        <a:p>
          <a:r>
            <a:rPr lang="ar-DZ" sz="2000" dirty="0"/>
            <a:t>5- إهدار الكثير من الوقت في عملية التقويم</a:t>
          </a:r>
          <a:endParaRPr lang="fr-FR" sz="2000" dirty="0"/>
        </a:p>
      </dgm:t>
    </dgm:pt>
    <dgm:pt modelId="{B944DE59-2C46-499C-9CF9-DD87CB158565}" type="parTrans" cxnId="{CFE0C8D8-C6D3-4FD1-877C-C8F7E644A6FF}">
      <dgm:prSet/>
      <dgm:spPr/>
      <dgm:t>
        <a:bodyPr/>
        <a:lstStyle/>
        <a:p>
          <a:endParaRPr lang="fr-FR"/>
        </a:p>
      </dgm:t>
    </dgm:pt>
    <dgm:pt modelId="{B0EC8F4F-11D2-448B-A23C-7C1E21CD378A}" type="sibTrans" cxnId="{CFE0C8D8-C6D3-4FD1-877C-C8F7E644A6FF}">
      <dgm:prSet/>
      <dgm:spPr/>
      <dgm:t>
        <a:bodyPr/>
        <a:lstStyle/>
        <a:p>
          <a:endParaRPr lang="fr-FR"/>
        </a:p>
      </dgm:t>
    </dgm:pt>
    <dgm:pt modelId="{5E74DF5B-A8D5-4839-955B-2A7F7C74E753}" type="pres">
      <dgm:prSet presAssocID="{DC1E77FF-D82F-4299-A6A7-A7641B602265}" presName="compositeShape" presStyleCnt="0">
        <dgm:presLayoutVars>
          <dgm:dir/>
          <dgm:resizeHandles/>
        </dgm:presLayoutVars>
      </dgm:prSet>
      <dgm:spPr/>
    </dgm:pt>
    <dgm:pt modelId="{FB998604-9495-46F8-A530-06048E45A903}" type="pres">
      <dgm:prSet presAssocID="{DC1E77FF-D82F-4299-A6A7-A7641B602265}" presName="pyramid" presStyleLbl="node1" presStyleIdx="0" presStyleCnt="1" custLinFactX="-56041" custLinFactNeighborX="-100000" custLinFactNeighborY="780"/>
      <dgm:spPr/>
    </dgm:pt>
    <dgm:pt modelId="{8AEBCC6E-7C49-4FA9-A220-3ABE5846C0B6}" type="pres">
      <dgm:prSet presAssocID="{DC1E77FF-D82F-4299-A6A7-A7641B602265}" presName="theList" presStyleCnt="0"/>
      <dgm:spPr/>
    </dgm:pt>
    <dgm:pt modelId="{8EF96AA4-ED78-4FD9-9C8D-CA9E4C816AEA}" type="pres">
      <dgm:prSet presAssocID="{F950CD44-1ABF-408E-86BA-A510EEC834C6}" presName="aNode" presStyleLbl="fgAcc1" presStyleIdx="0" presStyleCnt="5">
        <dgm:presLayoutVars>
          <dgm:bulletEnabled val="1"/>
        </dgm:presLayoutVars>
      </dgm:prSet>
      <dgm:spPr/>
      <dgm:t>
        <a:bodyPr/>
        <a:lstStyle/>
        <a:p>
          <a:endParaRPr lang="fr-FR"/>
        </a:p>
      </dgm:t>
    </dgm:pt>
    <dgm:pt modelId="{CE3A29A2-A3D6-41F6-A78B-72AFC593B2B9}" type="pres">
      <dgm:prSet presAssocID="{F950CD44-1ABF-408E-86BA-A510EEC834C6}" presName="aSpace" presStyleCnt="0"/>
      <dgm:spPr/>
    </dgm:pt>
    <dgm:pt modelId="{B618A675-B7AC-422C-8835-1F33BEFD5B6A}" type="pres">
      <dgm:prSet presAssocID="{F42E35C5-0236-4F02-AE53-320B57285E82}" presName="aNode" presStyleLbl="fgAcc1" presStyleIdx="1" presStyleCnt="5">
        <dgm:presLayoutVars>
          <dgm:bulletEnabled val="1"/>
        </dgm:presLayoutVars>
      </dgm:prSet>
      <dgm:spPr/>
      <dgm:t>
        <a:bodyPr/>
        <a:lstStyle/>
        <a:p>
          <a:endParaRPr lang="fr-FR"/>
        </a:p>
      </dgm:t>
    </dgm:pt>
    <dgm:pt modelId="{22CB744A-A898-4379-B7C7-CC3840F8469B}" type="pres">
      <dgm:prSet presAssocID="{F42E35C5-0236-4F02-AE53-320B57285E82}" presName="aSpace" presStyleCnt="0"/>
      <dgm:spPr/>
    </dgm:pt>
    <dgm:pt modelId="{4BF1EFAD-8734-4280-A895-C3F1980BC0ED}" type="pres">
      <dgm:prSet presAssocID="{F33AEDD8-030A-4ED7-9B0B-A608AD0FC46D}" presName="aNode" presStyleLbl="fgAcc1" presStyleIdx="2" presStyleCnt="5">
        <dgm:presLayoutVars>
          <dgm:bulletEnabled val="1"/>
        </dgm:presLayoutVars>
      </dgm:prSet>
      <dgm:spPr/>
      <dgm:t>
        <a:bodyPr/>
        <a:lstStyle/>
        <a:p>
          <a:endParaRPr lang="fr-FR"/>
        </a:p>
      </dgm:t>
    </dgm:pt>
    <dgm:pt modelId="{1386D838-E98E-47BD-9A7F-10FE41CDD23E}" type="pres">
      <dgm:prSet presAssocID="{F33AEDD8-030A-4ED7-9B0B-A608AD0FC46D}" presName="aSpace" presStyleCnt="0"/>
      <dgm:spPr/>
    </dgm:pt>
    <dgm:pt modelId="{B8BC80BE-5249-49D5-BA1F-BC4C8C5E0D70}" type="pres">
      <dgm:prSet presAssocID="{6F61C69C-D7F0-4290-B91E-4765E5FDCBD1}" presName="aNode" presStyleLbl="fgAcc1" presStyleIdx="3" presStyleCnt="5">
        <dgm:presLayoutVars>
          <dgm:bulletEnabled val="1"/>
        </dgm:presLayoutVars>
      </dgm:prSet>
      <dgm:spPr/>
      <dgm:t>
        <a:bodyPr/>
        <a:lstStyle/>
        <a:p>
          <a:endParaRPr lang="fr-FR"/>
        </a:p>
      </dgm:t>
    </dgm:pt>
    <dgm:pt modelId="{B2852ECF-23E3-40E7-B2A4-0B2955FBF20C}" type="pres">
      <dgm:prSet presAssocID="{6F61C69C-D7F0-4290-B91E-4765E5FDCBD1}" presName="aSpace" presStyleCnt="0"/>
      <dgm:spPr/>
    </dgm:pt>
    <dgm:pt modelId="{D5019A69-BA44-4C56-81C9-92FF96A3FA2B}" type="pres">
      <dgm:prSet presAssocID="{76649660-1AFD-4A59-8F0A-F18A283D159A}" presName="aNode" presStyleLbl="fgAcc1" presStyleIdx="4" presStyleCnt="5">
        <dgm:presLayoutVars>
          <dgm:bulletEnabled val="1"/>
        </dgm:presLayoutVars>
      </dgm:prSet>
      <dgm:spPr/>
      <dgm:t>
        <a:bodyPr/>
        <a:lstStyle/>
        <a:p>
          <a:endParaRPr lang="fr-FR"/>
        </a:p>
      </dgm:t>
    </dgm:pt>
    <dgm:pt modelId="{53F1C863-7E7D-4B69-8FD8-48F0EFB3B2DE}" type="pres">
      <dgm:prSet presAssocID="{76649660-1AFD-4A59-8F0A-F18A283D159A}" presName="aSpace" presStyleCnt="0"/>
      <dgm:spPr/>
    </dgm:pt>
  </dgm:ptLst>
  <dgm:cxnLst>
    <dgm:cxn modelId="{947C0998-C520-4CE3-BB92-24C08277A32B}" type="presOf" srcId="{F42E35C5-0236-4F02-AE53-320B57285E82}" destId="{B618A675-B7AC-422C-8835-1F33BEFD5B6A}" srcOrd="0" destOrd="0" presId="urn:microsoft.com/office/officeart/2005/8/layout/pyramid2"/>
    <dgm:cxn modelId="{CFE0C8D8-C6D3-4FD1-877C-C8F7E644A6FF}" srcId="{DC1E77FF-D82F-4299-A6A7-A7641B602265}" destId="{76649660-1AFD-4A59-8F0A-F18A283D159A}" srcOrd="4" destOrd="0" parTransId="{B944DE59-2C46-499C-9CF9-DD87CB158565}" sibTransId="{B0EC8F4F-11D2-448B-A23C-7C1E21CD378A}"/>
    <dgm:cxn modelId="{651DBAD0-2235-4983-A9F1-4F6ABB2D3033}" srcId="{DC1E77FF-D82F-4299-A6A7-A7641B602265}" destId="{F42E35C5-0236-4F02-AE53-320B57285E82}" srcOrd="1" destOrd="0" parTransId="{9F64C030-1805-46E8-BAF8-B7377231AEC3}" sibTransId="{646EB02F-3D3F-4070-BE01-7E525258D10F}"/>
    <dgm:cxn modelId="{BA6B4308-9895-4DF8-9B72-A08DA7D0CD17}" type="presOf" srcId="{6F61C69C-D7F0-4290-B91E-4765E5FDCBD1}" destId="{B8BC80BE-5249-49D5-BA1F-BC4C8C5E0D70}" srcOrd="0" destOrd="0" presId="urn:microsoft.com/office/officeart/2005/8/layout/pyramid2"/>
    <dgm:cxn modelId="{FE0AF089-3C9C-41D5-B7F4-4250ABA685A0}" type="presOf" srcId="{DC1E77FF-D82F-4299-A6A7-A7641B602265}" destId="{5E74DF5B-A8D5-4839-955B-2A7F7C74E753}" srcOrd="0" destOrd="0" presId="urn:microsoft.com/office/officeart/2005/8/layout/pyramid2"/>
    <dgm:cxn modelId="{A0783330-D84C-43DC-8799-000A23F1E4F6}" srcId="{DC1E77FF-D82F-4299-A6A7-A7641B602265}" destId="{F950CD44-1ABF-408E-86BA-A510EEC834C6}" srcOrd="0" destOrd="0" parTransId="{55DDF5B2-7452-4B0E-A38C-38A68D947FC7}" sibTransId="{2A28787A-3C44-44A3-AD46-511FC85FFFAA}"/>
    <dgm:cxn modelId="{E6F6E95C-A626-46A7-A664-D3808C84CC81}" type="presOf" srcId="{F950CD44-1ABF-408E-86BA-A510EEC834C6}" destId="{8EF96AA4-ED78-4FD9-9C8D-CA9E4C816AEA}" srcOrd="0" destOrd="0" presId="urn:microsoft.com/office/officeart/2005/8/layout/pyramid2"/>
    <dgm:cxn modelId="{EFC844A1-0C5C-4230-BCD1-8F80350FAA7A}" type="presOf" srcId="{F33AEDD8-030A-4ED7-9B0B-A608AD0FC46D}" destId="{4BF1EFAD-8734-4280-A895-C3F1980BC0ED}" srcOrd="0" destOrd="0" presId="urn:microsoft.com/office/officeart/2005/8/layout/pyramid2"/>
    <dgm:cxn modelId="{3D1CFD8E-495D-4AA2-8C9A-07F54D35BB39}" srcId="{DC1E77FF-D82F-4299-A6A7-A7641B602265}" destId="{F33AEDD8-030A-4ED7-9B0B-A608AD0FC46D}" srcOrd="2" destOrd="0" parTransId="{4F1C7F17-64C3-40C3-A9BC-C701485ECA77}" sibTransId="{519FCD14-B9C4-4DB6-83C9-ED6A01AA7BB3}"/>
    <dgm:cxn modelId="{47DFAA44-52CA-4A1F-ADC8-8E4715C4C6E9}" srcId="{DC1E77FF-D82F-4299-A6A7-A7641B602265}" destId="{6F61C69C-D7F0-4290-B91E-4765E5FDCBD1}" srcOrd="3" destOrd="0" parTransId="{4CAC23B8-F962-467F-A074-CD7560861F23}" sibTransId="{6145F2F2-F5BD-4CA5-82CC-7B3C81875583}"/>
    <dgm:cxn modelId="{9D79BD24-7B36-403D-93B5-9120EE6BDE30}" type="presOf" srcId="{76649660-1AFD-4A59-8F0A-F18A283D159A}" destId="{D5019A69-BA44-4C56-81C9-92FF96A3FA2B}" srcOrd="0" destOrd="0" presId="urn:microsoft.com/office/officeart/2005/8/layout/pyramid2"/>
    <dgm:cxn modelId="{9282806B-B9A6-4A4B-96D0-598C2AEFD691}" type="presParOf" srcId="{5E74DF5B-A8D5-4839-955B-2A7F7C74E753}" destId="{FB998604-9495-46F8-A530-06048E45A903}" srcOrd="0" destOrd="0" presId="urn:microsoft.com/office/officeart/2005/8/layout/pyramid2"/>
    <dgm:cxn modelId="{E60D8258-859B-4A46-9D09-A875A88A3454}" type="presParOf" srcId="{5E74DF5B-A8D5-4839-955B-2A7F7C74E753}" destId="{8AEBCC6E-7C49-4FA9-A220-3ABE5846C0B6}" srcOrd="1" destOrd="0" presId="urn:microsoft.com/office/officeart/2005/8/layout/pyramid2"/>
    <dgm:cxn modelId="{58D672D9-777F-4201-990D-9E4F6EF995B3}" type="presParOf" srcId="{8AEBCC6E-7C49-4FA9-A220-3ABE5846C0B6}" destId="{8EF96AA4-ED78-4FD9-9C8D-CA9E4C816AEA}" srcOrd="0" destOrd="0" presId="urn:microsoft.com/office/officeart/2005/8/layout/pyramid2"/>
    <dgm:cxn modelId="{71C41D6B-E2AA-4AF1-9210-F4D4E7014DD8}" type="presParOf" srcId="{8AEBCC6E-7C49-4FA9-A220-3ABE5846C0B6}" destId="{CE3A29A2-A3D6-41F6-A78B-72AFC593B2B9}" srcOrd="1" destOrd="0" presId="urn:microsoft.com/office/officeart/2005/8/layout/pyramid2"/>
    <dgm:cxn modelId="{ADCEECEF-099F-44F6-90E5-712D54CD6D0E}" type="presParOf" srcId="{8AEBCC6E-7C49-4FA9-A220-3ABE5846C0B6}" destId="{B618A675-B7AC-422C-8835-1F33BEFD5B6A}" srcOrd="2" destOrd="0" presId="urn:microsoft.com/office/officeart/2005/8/layout/pyramid2"/>
    <dgm:cxn modelId="{1E694821-6723-42CF-A410-584A679F5E69}" type="presParOf" srcId="{8AEBCC6E-7C49-4FA9-A220-3ABE5846C0B6}" destId="{22CB744A-A898-4379-B7C7-CC3840F8469B}" srcOrd="3" destOrd="0" presId="urn:microsoft.com/office/officeart/2005/8/layout/pyramid2"/>
    <dgm:cxn modelId="{BF9780A6-39C0-45EB-88E1-AE6B29A95A2C}" type="presParOf" srcId="{8AEBCC6E-7C49-4FA9-A220-3ABE5846C0B6}" destId="{4BF1EFAD-8734-4280-A895-C3F1980BC0ED}" srcOrd="4" destOrd="0" presId="urn:microsoft.com/office/officeart/2005/8/layout/pyramid2"/>
    <dgm:cxn modelId="{58B90DF3-AE35-4DEC-9177-5A7B2263C538}" type="presParOf" srcId="{8AEBCC6E-7C49-4FA9-A220-3ABE5846C0B6}" destId="{1386D838-E98E-47BD-9A7F-10FE41CDD23E}" srcOrd="5" destOrd="0" presId="urn:microsoft.com/office/officeart/2005/8/layout/pyramid2"/>
    <dgm:cxn modelId="{BFAC288D-11E0-421E-9274-6457BE5D9988}" type="presParOf" srcId="{8AEBCC6E-7C49-4FA9-A220-3ABE5846C0B6}" destId="{B8BC80BE-5249-49D5-BA1F-BC4C8C5E0D70}" srcOrd="6" destOrd="0" presId="urn:microsoft.com/office/officeart/2005/8/layout/pyramid2"/>
    <dgm:cxn modelId="{72F52B9D-E4A0-4E76-9C87-B073F5CC3EB4}" type="presParOf" srcId="{8AEBCC6E-7C49-4FA9-A220-3ABE5846C0B6}" destId="{B2852ECF-23E3-40E7-B2A4-0B2955FBF20C}" srcOrd="7" destOrd="0" presId="urn:microsoft.com/office/officeart/2005/8/layout/pyramid2"/>
    <dgm:cxn modelId="{541A6264-C08E-41B7-9222-5BD5B1F9A000}" type="presParOf" srcId="{8AEBCC6E-7C49-4FA9-A220-3ABE5846C0B6}" destId="{D5019A69-BA44-4C56-81C9-92FF96A3FA2B}" srcOrd="8" destOrd="0" presId="urn:microsoft.com/office/officeart/2005/8/layout/pyramid2"/>
    <dgm:cxn modelId="{2D4BDA89-0583-4D36-8BF1-79738A6E83E2}" type="presParOf" srcId="{8AEBCC6E-7C49-4FA9-A220-3ABE5846C0B6}" destId="{53F1C863-7E7D-4B69-8FD8-48F0EFB3B2DE}"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D5792-5CFC-419B-BC16-6B8882463341}">
      <dsp:nvSpPr>
        <dsp:cNvPr id="0" name=""/>
        <dsp:cNvSpPr/>
      </dsp:nvSpPr>
      <dsp:spPr>
        <a:xfrm rot="5400000">
          <a:off x="-237088" y="240847"/>
          <a:ext cx="1580589" cy="1106412"/>
        </a:xfrm>
        <a:prstGeom prst="chevron">
          <a:avLst/>
        </a:prstGeom>
        <a:solidFill>
          <a:srgbClr val="0070C0"/>
        </a:solidFill>
        <a:ln w="15875" cap="flat" cmpd="sng" algn="ctr">
          <a:noFill/>
          <a:prstDash val="solid"/>
        </a:ln>
        <a:effectLst>
          <a:glow rad="2286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ar-DZ" sz="4800" kern="1200" dirty="0"/>
            <a:t>1</a:t>
          </a:r>
        </a:p>
      </dsp:txBody>
      <dsp:txXfrm rot="-5400000">
        <a:off x="1" y="556964"/>
        <a:ext cx="1106412" cy="474177"/>
      </dsp:txXfrm>
    </dsp:sp>
    <dsp:sp modelId="{4AFCACA2-B1DC-4C65-AFE4-675F0FC01E81}">
      <dsp:nvSpPr>
        <dsp:cNvPr id="0" name=""/>
        <dsp:cNvSpPr/>
      </dsp:nvSpPr>
      <dsp:spPr>
        <a:xfrm rot="5400000">
          <a:off x="3077865" y="-1967693"/>
          <a:ext cx="1027923" cy="4970828"/>
        </a:xfrm>
        <a:prstGeom prst="round2SameRect">
          <a:avLst/>
        </a:prstGeom>
        <a:solidFill>
          <a:schemeClr val="bg2">
            <a:alpha val="90000"/>
          </a:schemeClr>
        </a:solidFill>
        <a:ln w="76200" cap="flat" cmpd="sng" algn="ctr">
          <a:noFill/>
          <a:prstDash val="solid"/>
        </a:ln>
        <a:effectLst>
          <a:glow rad="101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ar-DZ" sz="3200" b="1" kern="1200" dirty="0"/>
            <a:t>الخاصية محل القياس</a:t>
          </a:r>
          <a:endParaRPr lang="fr-FR" sz="3200" b="1" kern="1200" dirty="0"/>
        </a:p>
      </dsp:txBody>
      <dsp:txXfrm rot="-5400000">
        <a:off x="1106413" y="53938"/>
        <a:ext cx="4920649" cy="927565"/>
      </dsp:txXfrm>
    </dsp:sp>
    <dsp:sp modelId="{7C1A739D-559D-40E9-AC27-3C622C799E3A}">
      <dsp:nvSpPr>
        <dsp:cNvPr id="0" name=""/>
        <dsp:cNvSpPr/>
      </dsp:nvSpPr>
      <dsp:spPr>
        <a:xfrm rot="5400000">
          <a:off x="-237088" y="1627285"/>
          <a:ext cx="1580589" cy="1106412"/>
        </a:xfrm>
        <a:prstGeom prst="chevron">
          <a:avLst/>
        </a:prstGeom>
        <a:solidFill>
          <a:srgbClr val="0070C0"/>
        </a:solidFill>
        <a:ln w="15875" cap="flat" cmpd="sng" algn="ctr">
          <a:noFill/>
          <a:prstDash val="solid"/>
        </a:ln>
        <a:effectLst>
          <a:glow rad="2286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ar-DZ" sz="4000" kern="1200" dirty="0"/>
            <a:t>2</a:t>
          </a:r>
          <a:endParaRPr lang="ar-DZ" sz="4800" kern="1200" dirty="0"/>
        </a:p>
        <a:p>
          <a:pPr marL="0" lvl="0" indent="0" algn="ctr" defTabSz="1778000">
            <a:lnSpc>
              <a:spcPct val="90000"/>
            </a:lnSpc>
            <a:spcBef>
              <a:spcPct val="0"/>
            </a:spcBef>
            <a:spcAft>
              <a:spcPct val="35000"/>
            </a:spcAft>
            <a:buNone/>
          </a:pPr>
          <a:endParaRPr lang="fr-FR" sz="1100" kern="1200" dirty="0"/>
        </a:p>
      </dsp:txBody>
      <dsp:txXfrm rot="-5400000">
        <a:off x="1" y="1943402"/>
        <a:ext cx="1106412" cy="474177"/>
      </dsp:txXfrm>
    </dsp:sp>
    <dsp:sp modelId="{419F2382-46FC-4072-991F-00356635FA2B}">
      <dsp:nvSpPr>
        <dsp:cNvPr id="0" name=""/>
        <dsp:cNvSpPr/>
      </dsp:nvSpPr>
      <dsp:spPr>
        <a:xfrm rot="5400000">
          <a:off x="3078135" y="-581525"/>
          <a:ext cx="1027383" cy="4970828"/>
        </a:xfrm>
        <a:prstGeom prst="round2SameRect">
          <a:avLst/>
        </a:prstGeom>
        <a:solidFill>
          <a:schemeClr val="bg2">
            <a:alpha val="90000"/>
          </a:schemeClr>
        </a:solidFill>
        <a:ln w="76200" cap="flat" cmpd="sng" algn="ctr">
          <a:noFill/>
          <a:prstDash val="solid"/>
        </a:ln>
        <a:effectLst>
          <a:glow rad="101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ar-DZ" sz="3200" b="1" kern="1200" dirty="0"/>
            <a:t>المقياس المناسب للقياس</a:t>
          </a:r>
          <a:endParaRPr lang="fr-FR" sz="3200" b="1" kern="1200" dirty="0"/>
        </a:p>
      </dsp:txBody>
      <dsp:txXfrm rot="-5400000">
        <a:off x="1106413" y="1440350"/>
        <a:ext cx="4920675" cy="927077"/>
      </dsp:txXfrm>
    </dsp:sp>
    <dsp:sp modelId="{5C70E700-99F5-420F-97FC-B76714BCB2AA}">
      <dsp:nvSpPr>
        <dsp:cNvPr id="0" name=""/>
        <dsp:cNvSpPr/>
      </dsp:nvSpPr>
      <dsp:spPr>
        <a:xfrm rot="5400000">
          <a:off x="-237088" y="3013723"/>
          <a:ext cx="1580589" cy="1106412"/>
        </a:xfrm>
        <a:prstGeom prst="chevron">
          <a:avLst/>
        </a:prstGeom>
        <a:solidFill>
          <a:srgbClr val="0070C0"/>
        </a:solidFill>
        <a:ln w="15875" cap="flat" cmpd="sng" algn="ctr">
          <a:noFill/>
          <a:prstDash val="solid"/>
        </a:ln>
        <a:effectLst>
          <a:glow rad="2286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ar-DZ" sz="1100" kern="1200" dirty="0"/>
        </a:p>
        <a:p>
          <a:pPr marL="0" lvl="0" indent="0" algn="ctr" defTabSz="488950">
            <a:lnSpc>
              <a:spcPct val="90000"/>
            </a:lnSpc>
            <a:spcBef>
              <a:spcPct val="0"/>
            </a:spcBef>
            <a:spcAft>
              <a:spcPct val="35000"/>
            </a:spcAft>
            <a:buNone/>
          </a:pPr>
          <a:endParaRPr lang="ar-DZ" sz="1100" kern="1200" dirty="0"/>
        </a:p>
        <a:p>
          <a:pPr marL="0" lvl="0" indent="0" algn="ctr" defTabSz="488950">
            <a:lnSpc>
              <a:spcPct val="90000"/>
            </a:lnSpc>
            <a:spcBef>
              <a:spcPct val="0"/>
            </a:spcBef>
            <a:spcAft>
              <a:spcPct val="35000"/>
            </a:spcAft>
            <a:buNone/>
          </a:pPr>
          <a:r>
            <a:rPr lang="ar-DZ" sz="4800" kern="1200" dirty="0"/>
            <a:t>3</a:t>
          </a:r>
          <a:endParaRPr lang="fr-FR" sz="4800" kern="1200" dirty="0"/>
        </a:p>
      </dsp:txBody>
      <dsp:txXfrm rot="-5400000">
        <a:off x="1" y="3329840"/>
        <a:ext cx="1106412" cy="474177"/>
      </dsp:txXfrm>
    </dsp:sp>
    <dsp:sp modelId="{96C34606-E1D6-48DE-ADEB-4BF4B6666546}">
      <dsp:nvSpPr>
        <dsp:cNvPr id="0" name=""/>
        <dsp:cNvSpPr/>
      </dsp:nvSpPr>
      <dsp:spPr>
        <a:xfrm rot="5400000">
          <a:off x="3078135" y="833042"/>
          <a:ext cx="1027383" cy="4970828"/>
        </a:xfrm>
        <a:prstGeom prst="round2SameRect">
          <a:avLst/>
        </a:prstGeom>
        <a:solidFill>
          <a:schemeClr val="bg2">
            <a:alpha val="90000"/>
          </a:schemeClr>
        </a:solidFill>
        <a:ln w="76200" cap="flat" cmpd="sng" algn="ctr">
          <a:noFill/>
          <a:prstDash val="solid"/>
        </a:ln>
        <a:effectLst>
          <a:glow rad="101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ar-DZ" sz="3200" b="1" kern="1200" dirty="0"/>
            <a:t>وحدة القياس</a:t>
          </a:r>
          <a:endParaRPr lang="fr-FR" sz="3200" b="1" kern="1200" dirty="0"/>
        </a:p>
      </dsp:txBody>
      <dsp:txXfrm rot="-5400000">
        <a:off x="1106413" y="2854918"/>
        <a:ext cx="4920675" cy="927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42A5E-8F65-493A-8B99-B2DBBFA3B6E3}">
      <dsp:nvSpPr>
        <dsp:cNvPr id="0" name=""/>
        <dsp:cNvSpPr/>
      </dsp:nvSpPr>
      <dsp:spPr>
        <a:xfrm rot="5400000">
          <a:off x="-240574" y="240574"/>
          <a:ext cx="1603829" cy="1122680"/>
        </a:xfrm>
        <a:prstGeom prst="chevron">
          <a:avLst/>
        </a:prstGeom>
        <a:solidFill>
          <a:srgbClr val="0070C0"/>
        </a:solidFill>
        <a:ln w="15875" cap="flat" cmpd="sng" algn="ctr">
          <a:noFill/>
          <a:prstDash val="solid"/>
        </a:ln>
        <a:effectLst>
          <a:glow rad="2286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DZ" sz="3200" kern="1200" dirty="0"/>
            <a:t>4</a:t>
          </a:r>
          <a:endParaRPr lang="fr-FR" sz="3200" kern="1200" dirty="0"/>
        </a:p>
      </dsp:txBody>
      <dsp:txXfrm rot="-5400000">
        <a:off x="1" y="561339"/>
        <a:ext cx="1122680" cy="481149"/>
      </dsp:txXfrm>
    </dsp:sp>
    <dsp:sp modelId="{ADD7B161-10DF-4253-BCA2-87A77C147644}">
      <dsp:nvSpPr>
        <dsp:cNvPr id="0" name=""/>
        <dsp:cNvSpPr/>
      </dsp:nvSpPr>
      <dsp:spPr>
        <a:xfrm rot="5400000">
          <a:off x="3127842" y="-1957604"/>
          <a:ext cx="1042488" cy="5052813"/>
        </a:xfrm>
        <a:prstGeom prst="round2SameRect">
          <a:avLst/>
        </a:prstGeom>
        <a:solidFill>
          <a:schemeClr val="bg2">
            <a:alpha val="90000"/>
          </a:schemeClr>
        </a:solidFill>
        <a:ln w="76200" cap="flat" cmpd="sng" algn="ctr">
          <a:noFill/>
          <a:prstDash val="solid"/>
        </a:ln>
        <a:effectLst>
          <a:glow rad="101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ar-DZ" sz="3200" b="1" kern="1200" dirty="0"/>
            <a:t>الشخص القائم بعملية القياس</a:t>
          </a:r>
          <a:endParaRPr lang="fr-FR" sz="3200" b="1" kern="1200" dirty="0"/>
        </a:p>
      </dsp:txBody>
      <dsp:txXfrm rot="-5400000">
        <a:off x="1122680" y="98448"/>
        <a:ext cx="5001923" cy="940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420A-04CE-4A33-B76C-9DF981A284F2}">
      <dsp:nvSpPr>
        <dsp:cNvPr id="0" name=""/>
        <dsp:cNvSpPr/>
      </dsp:nvSpPr>
      <dsp:spPr>
        <a:xfrm>
          <a:off x="133395" y="851"/>
          <a:ext cx="2552516" cy="1531510"/>
        </a:xfrm>
        <a:prstGeom prst="rect">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DZ" sz="4400" kern="1200" dirty="0"/>
            <a:t>القياس الاسمي</a:t>
          </a:r>
          <a:endParaRPr lang="fr-FR" sz="4400" kern="1200" dirty="0"/>
        </a:p>
      </dsp:txBody>
      <dsp:txXfrm>
        <a:off x="133395" y="851"/>
        <a:ext cx="2552516" cy="1531510"/>
      </dsp:txXfrm>
    </dsp:sp>
    <dsp:sp modelId="{85F10D51-274A-460F-A743-515364846E5F}">
      <dsp:nvSpPr>
        <dsp:cNvPr id="0" name=""/>
        <dsp:cNvSpPr/>
      </dsp:nvSpPr>
      <dsp:spPr>
        <a:xfrm>
          <a:off x="2941164" y="851"/>
          <a:ext cx="2552516" cy="1531510"/>
        </a:xfrm>
        <a:prstGeom prst="rect">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DZ" sz="4400" kern="1200" dirty="0"/>
            <a:t>القياس الترتيبي </a:t>
          </a:r>
          <a:endParaRPr lang="fr-FR" sz="4400" kern="1200" dirty="0"/>
        </a:p>
      </dsp:txBody>
      <dsp:txXfrm>
        <a:off x="2941164" y="851"/>
        <a:ext cx="2552516" cy="1531510"/>
      </dsp:txXfrm>
    </dsp:sp>
    <dsp:sp modelId="{847B3076-55A5-48A4-8A87-F46943E065C5}">
      <dsp:nvSpPr>
        <dsp:cNvPr id="0" name=""/>
        <dsp:cNvSpPr/>
      </dsp:nvSpPr>
      <dsp:spPr>
        <a:xfrm>
          <a:off x="133395" y="1787613"/>
          <a:ext cx="2552516" cy="1531510"/>
        </a:xfrm>
        <a:prstGeom prst="rect">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DZ" sz="4400" kern="1200" dirty="0"/>
            <a:t>القياس العددي </a:t>
          </a:r>
          <a:endParaRPr lang="fr-FR" sz="4400" kern="1200" dirty="0"/>
        </a:p>
      </dsp:txBody>
      <dsp:txXfrm>
        <a:off x="133395" y="1787613"/>
        <a:ext cx="2552516" cy="1531510"/>
      </dsp:txXfrm>
    </dsp:sp>
    <dsp:sp modelId="{DD2CF950-9B1B-4C49-B95A-A17644035078}">
      <dsp:nvSpPr>
        <dsp:cNvPr id="0" name=""/>
        <dsp:cNvSpPr/>
      </dsp:nvSpPr>
      <dsp:spPr>
        <a:xfrm>
          <a:off x="2941164" y="1787613"/>
          <a:ext cx="2552516" cy="1531510"/>
        </a:xfrm>
        <a:prstGeom prst="rect">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DZ" sz="4400" kern="1200" dirty="0"/>
            <a:t>القياس النسبي </a:t>
          </a:r>
          <a:endParaRPr lang="fr-FR" sz="4400" kern="1200" dirty="0"/>
        </a:p>
      </dsp:txBody>
      <dsp:txXfrm>
        <a:off x="2941164" y="1787613"/>
        <a:ext cx="2552516" cy="1531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959E7-826F-40CF-8825-267E904018AE}">
      <dsp:nvSpPr>
        <dsp:cNvPr id="0" name=""/>
        <dsp:cNvSpPr/>
      </dsp:nvSpPr>
      <dsp:spPr>
        <a:xfrm>
          <a:off x="2663053" y="2022582"/>
          <a:ext cx="2472045" cy="2472045"/>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DZ" sz="2000" b="1" kern="1200" dirty="0">
              <a:solidFill>
                <a:schemeClr val="tx1"/>
              </a:solidFill>
            </a:rPr>
            <a:t>القياس المباشر أو الأساسي </a:t>
          </a:r>
          <a:endParaRPr lang="fr-FR" sz="2000" b="1" kern="1200" dirty="0">
            <a:solidFill>
              <a:schemeClr val="tx1"/>
            </a:solidFill>
          </a:endParaRPr>
        </a:p>
      </dsp:txBody>
      <dsp:txXfrm>
        <a:off x="3160044" y="2601647"/>
        <a:ext cx="1478063" cy="1270682"/>
      </dsp:txXfrm>
    </dsp:sp>
    <dsp:sp modelId="{1B8EEB22-A27A-48FF-ADDE-1100942FB1BD}">
      <dsp:nvSpPr>
        <dsp:cNvPr id="0" name=""/>
        <dsp:cNvSpPr/>
      </dsp:nvSpPr>
      <dsp:spPr>
        <a:xfrm>
          <a:off x="1224772" y="1438280"/>
          <a:ext cx="1797851" cy="1797851"/>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DZ" sz="2000" b="1" kern="1200" dirty="0">
              <a:solidFill>
                <a:schemeClr val="tx1"/>
              </a:solidFill>
            </a:rPr>
            <a:t>القياس الغير مباشر أو المشتق</a:t>
          </a:r>
          <a:endParaRPr lang="fr-FR" sz="2000" b="1" kern="1200" dirty="0">
            <a:solidFill>
              <a:schemeClr val="tx1"/>
            </a:solidFill>
          </a:endParaRPr>
        </a:p>
      </dsp:txBody>
      <dsp:txXfrm>
        <a:off x="1677386" y="1893630"/>
        <a:ext cx="892623" cy="887151"/>
      </dsp:txXfrm>
    </dsp:sp>
    <dsp:sp modelId="{1E1A21C3-31C6-4A32-B578-4493142CEB86}">
      <dsp:nvSpPr>
        <dsp:cNvPr id="0" name=""/>
        <dsp:cNvSpPr/>
      </dsp:nvSpPr>
      <dsp:spPr>
        <a:xfrm rot="20700000">
          <a:off x="2231752" y="197947"/>
          <a:ext cx="1761527" cy="1761527"/>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DZ" sz="2000" b="1" kern="1200" dirty="0">
              <a:solidFill>
                <a:schemeClr val="tx1"/>
              </a:solidFill>
            </a:rPr>
            <a:t>القياس التحكمى</a:t>
          </a:r>
          <a:endParaRPr lang="fr-FR" sz="2000" b="1" kern="1200" dirty="0">
            <a:solidFill>
              <a:schemeClr val="tx1"/>
            </a:solidFill>
          </a:endParaRPr>
        </a:p>
      </dsp:txBody>
      <dsp:txXfrm rot="-20700000">
        <a:off x="2618107" y="584301"/>
        <a:ext cx="988818" cy="988818"/>
      </dsp:txXfrm>
    </dsp:sp>
    <dsp:sp modelId="{DA53115A-1025-4612-A06A-C20FFACDE96E}">
      <dsp:nvSpPr>
        <dsp:cNvPr id="0" name=""/>
        <dsp:cNvSpPr/>
      </dsp:nvSpPr>
      <dsp:spPr>
        <a:xfrm>
          <a:off x="2476276" y="1647672"/>
          <a:ext cx="3164218" cy="3164218"/>
        </a:xfrm>
        <a:prstGeom prst="circularArrow">
          <a:avLst>
            <a:gd name="adj1" fmla="val 4688"/>
            <a:gd name="adj2" fmla="val 299029"/>
            <a:gd name="adj3" fmla="val 2522921"/>
            <a:gd name="adj4" fmla="val 1584680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719599-8611-4D86-9770-5C3BD4ACE30B}">
      <dsp:nvSpPr>
        <dsp:cNvPr id="0" name=""/>
        <dsp:cNvSpPr/>
      </dsp:nvSpPr>
      <dsp:spPr>
        <a:xfrm>
          <a:off x="906376" y="1039195"/>
          <a:ext cx="2299002" cy="229900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2AA806-7B59-40B0-9C37-B53B48C8422D}">
      <dsp:nvSpPr>
        <dsp:cNvPr id="0" name=""/>
        <dsp:cNvSpPr/>
      </dsp:nvSpPr>
      <dsp:spPr>
        <a:xfrm>
          <a:off x="1824293" y="-189182"/>
          <a:ext cx="2478787" cy="247878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3FEB0-D221-4572-969C-366FBDA24104}">
      <dsp:nvSpPr>
        <dsp:cNvPr id="0" name=""/>
        <dsp:cNvSpPr/>
      </dsp:nvSpPr>
      <dsp:spPr>
        <a:xfrm>
          <a:off x="1184777" y="-27282"/>
          <a:ext cx="4765889" cy="4765889"/>
        </a:xfrm>
        <a:prstGeom prst="circularArrow">
          <a:avLst>
            <a:gd name="adj1" fmla="val 5544"/>
            <a:gd name="adj2" fmla="val 330680"/>
            <a:gd name="adj3" fmla="val 13788708"/>
            <a:gd name="adj4" fmla="val 17378189"/>
            <a:gd name="adj5" fmla="val 5757"/>
          </a:avLst>
        </a:prstGeom>
        <a:gradFill rotWithShape="0">
          <a:gsLst>
            <a:gs pos="0">
              <a:schemeClr val="accent1">
                <a:tint val="40000"/>
                <a:hueOff val="0"/>
                <a:satOff val="0"/>
                <a:lumOff val="0"/>
                <a:alphaOff val="0"/>
                <a:tint val="94000"/>
                <a:satMod val="100000"/>
                <a:lumMod val="108000"/>
              </a:schemeClr>
            </a:gs>
            <a:gs pos="50000">
              <a:schemeClr val="accent1">
                <a:tint val="40000"/>
                <a:hueOff val="0"/>
                <a:satOff val="0"/>
                <a:lumOff val="0"/>
                <a:alphaOff val="0"/>
                <a:tint val="98000"/>
                <a:shade val="100000"/>
                <a:satMod val="100000"/>
                <a:lumMod val="100000"/>
              </a:schemeClr>
            </a:gs>
            <a:gs pos="100000">
              <a:schemeClr val="accent1">
                <a:tint val="40000"/>
                <a:hueOff val="0"/>
                <a:satOff val="0"/>
                <a:lumOff val="0"/>
                <a:alphaOff val="0"/>
                <a:shade val="72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D8CFF77-03DB-4304-A261-5F5034018B13}">
      <dsp:nvSpPr>
        <dsp:cNvPr id="0" name=""/>
        <dsp:cNvSpPr/>
      </dsp:nvSpPr>
      <dsp:spPr>
        <a:xfrm>
          <a:off x="2458035" y="1891"/>
          <a:ext cx="2219374" cy="1109687"/>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DZ" sz="4000" b="1" kern="1200" dirty="0">
              <a:solidFill>
                <a:schemeClr val="accent3">
                  <a:lumMod val="50000"/>
                </a:schemeClr>
              </a:solidFill>
            </a:rPr>
            <a:t>الإنتاجية</a:t>
          </a:r>
          <a:endParaRPr lang="ar-DZ" sz="2900" b="1" kern="1200" dirty="0">
            <a:solidFill>
              <a:schemeClr val="accent3">
                <a:lumMod val="50000"/>
              </a:schemeClr>
            </a:solidFill>
          </a:endParaRPr>
        </a:p>
      </dsp:txBody>
      <dsp:txXfrm>
        <a:off x="2512205" y="56061"/>
        <a:ext cx="2111034" cy="1001347"/>
      </dsp:txXfrm>
    </dsp:sp>
    <dsp:sp modelId="{C5540A7A-D336-4CFF-BBE1-10CFC82814DD}">
      <dsp:nvSpPr>
        <dsp:cNvPr id="0" name=""/>
        <dsp:cNvSpPr/>
      </dsp:nvSpPr>
      <dsp:spPr>
        <a:xfrm>
          <a:off x="4390926" y="1406219"/>
          <a:ext cx="2219374" cy="1109687"/>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DZ" sz="3600" kern="1200" dirty="0">
              <a:solidFill>
                <a:schemeClr val="accent3">
                  <a:lumMod val="50000"/>
                </a:schemeClr>
              </a:solidFill>
            </a:rPr>
            <a:t>جودة العمل </a:t>
          </a:r>
          <a:endParaRPr lang="fr-FR" sz="3600" kern="1200" dirty="0">
            <a:solidFill>
              <a:schemeClr val="accent3">
                <a:lumMod val="50000"/>
              </a:schemeClr>
            </a:solidFill>
          </a:endParaRPr>
        </a:p>
      </dsp:txBody>
      <dsp:txXfrm>
        <a:off x="4445096" y="1460389"/>
        <a:ext cx="2111034" cy="1001347"/>
      </dsp:txXfrm>
    </dsp:sp>
    <dsp:sp modelId="{83FA1D29-CD00-4033-BC03-B30BC92D0ACD}">
      <dsp:nvSpPr>
        <dsp:cNvPr id="0" name=""/>
        <dsp:cNvSpPr/>
      </dsp:nvSpPr>
      <dsp:spPr>
        <a:xfrm>
          <a:off x="3652628" y="3678470"/>
          <a:ext cx="2219374" cy="1109687"/>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DZ" sz="3200" kern="1200" dirty="0">
              <a:solidFill>
                <a:schemeClr val="accent3">
                  <a:lumMod val="50000"/>
                </a:schemeClr>
              </a:solidFill>
            </a:rPr>
            <a:t>روح المبادرة</a:t>
          </a:r>
          <a:endParaRPr lang="fr-FR" sz="3200" kern="1200" dirty="0">
            <a:solidFill>
              <a:schemeClr val="accent3">
                <a:lumMod val="50000"/>
              </a:schemeClr>
            </a:solidFill>
          </a:endParaRPr>
        </a:p>
      </dsp:txBody>
      <dsp:txXfrm>
        <a:off x="3706798" y="3732640"/>
        <a:ext cx="2111034" cy="1001347"/>
      </dsp:txXfrm>
    </dsp:sp>
    <dsp:sp modelId="{81DEB07C-312B-4CCA-B9F3-7B7529EB679F}">
      <dsp:nvSpPr>
        <dsp:cNvPr id="0" name=""/>
        <dsp:cNvSpPr/>
      </dsp:nvSpPr>
      <dsp:spPr>
        <a:xfrm>
          <a:off x="1263442" y="3678470"/>
          <a:ext cx="2219374" cy="1109687"/>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DZ" sz="3200" kern="1200" dirty="0">
              <a:solidFill>
                <a:schemeClr val="accent3">
                  <a:lumMod val="50000"/>
                </a:schemeClr>
              </a:solidFill>
            </a:rPr>
            <a:t>العمل بروح الفريق</a:t>
          </a:r>
          <a:endParaRPr lang="fr-FR" sz="3200" kern="1200" dirty="0">
            <a:solidFill>
              <a:schemeClr val="accent3">
                <a:lumMod val="50000"/>
              </a:schemeClr>
            </a:solidFill>
          </a:endParaRPr>
        </a:p>
      </dsp:txBody>
      <dsp:txXfrm>
        <a:off x="1317612" y="3732640"/>
        <a:ext cx="2111034" cy="1001347"/>
      </dsp:txXfrm>
    </dsp:sp>
    <dsp:sp modelId="{C6B771C2-01AD-44AD-A701-BBCD7A5E3CCC}">
      <dsp:nvSpPr>
        <dsp:cNvPr id="0" name=""/>
        <dsp:cNvSpPr/>
      </dsp:nvSpPr>
      <dsp:spPr>
        <a:xfrm>
          <a:off x="525143" y="1406219"/>
          <a:ext cx="2219374" cy="1109687"/>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DZ" sz="3600" kern="1200" dirty="0">
              <a:solidFill>
                <a:schemeClr val="accent3">
                  <a:lumMod val="50000"/>
                </a:schemeClr>
              </a:solidFill>
            </a:rPr>
            <a:t>حل المشاكل</a:t>
          </a:r>
          <a:endParaRPr lang="fr-FR" sz="3200" kern="1200" dirty="0">
            <a:solidFill>
              <a:schemeClr val="accent3">
                <a:lumMod val="50000"/>
              </a:schemeClr>
            </a:solidFill>
          </a:endParaRPr>
        </a:p>
      </dsp:txBody>
      <dsp:txXfrm>
        <a:off x="579313" y="1460389"/>
        <a:ext cx="2111034" cy="10013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7084C-8A35-42C7-8CEA-807597581232}">
      <dsp:nvSpPr>
        <dsp:cNvPr id="0" name=""/>
        <dsp:cNvSpPr/>
      </dsp:nvSpPr>
      <dsp:spPr>
        <a:xfrm>
          <a:off x="2969228" y="2470739"/>
          <a:ext cx="2023859" cy="2023859"/>
        </a:xfrm>
        <a:prstGeom prst="ellipse">
          <a:avLst/>
        </a:prstGeom>
        <a:solidFill>
          <a:schemeClr val="accent1">
            <a:hueOff val="0"/>
            <a:satOff val="0"/>
            <a:lumOff val="0"/>
            <a:alphaOff val="0"/>
          </a:schemeClr>
        </a:solidFill>
        <a:ln>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DZ" sz="3200" b="1" kern="1200" dirty="0">
              <a:solidFill>
                <a:schemeClr val="tx1"/>
              </a:solidFill>
            </a:rPr>
            <a:t>المؤشرات</a:t>
          </a:r>
          <a:endParaRPr lang="fr-FR" sz="3200" b="1" kern="1200" dirty="0">
            <a:solidFill>
              <a:schemeClr val="tx1"/>
            </a:solidFill>
          </a:endParaRPr>
        </a:p>
      </dsp:txBody>
      <dsp:txXfrm>
        <a:off x="3265615" y="2767126"/>
        <a:ext cx="1431085" cy="1431085"/>
      </dsp:txXfrm>
    </dsp:sp>
    <dsp:sp modelId="{CFD04759-6B1A-439F-A4E1-36333D630423}">
      <dsp:nvSpPr>
        <dsp:cNvPr id="0" name=""/>
        <dsp:cNvSpPr/>
      </dsp:nvSpPr>
      <dsp:spPr>
        <a:xfrm rot="10800000">
          <a:off x="915138" y="3194268"/>
          <a:ext cx="1941115" cy="576799"/>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91BD6F-D28E-445F-A7BF-A124A62090BD}">
      <dsp:nvSpPr>
        <dsp:cNvPr id="0" name=""/>
        <dsp:cNvSpPr/>
      </dsp:nvSpPr>
      <dsp:spPr>
        <a:xfrm>
          <a:off x="206787" y="2915988"/>
          <a:ext cx="1416701" cy="11333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ar-DZ" sz="2400" b="1" kern="1200" dirty="0"/>
            <a:t>1-الكفاءة المطلوبة</a:t>
          </a:r>
          <a:endParaRPr lang="fr-FR" sz="2400" b="1" kern="1200" dirty="0"/>
        </a:p>
      </dsp:txBody>
      <dsp:txXfrm>
        <a:off x="239982" y="2949183"/>
        <a:ext cx="1350311" cy="1066971"/>
      </dsp:txXfrm>
    </dsp:sp>
    <dsp:sp modelId="{8A7027C7-8058-404F-8DBB-3C275F319DFA}">
      <dsp:nvSpPr>
        <dsp:cNvPr id="0" name=""/>
        <dsp:cNvSpPr/>
      </dsp:nvSpPr>
      <dsp:spPr>
        <a:xfrm rot="12960000">
          <a:off x="1315335" y="1962586"/>
          <a:ext cx="1941115" cy="576799"/>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A5E8A0B-8969-4F30-A13D-D731C1898482}">
      <dsp:nvSpPr>
        <dsp:cNvPr id="0" name=""/>
        <dsp:cNvSpPr/>
      </dsp:nvSpPr>
      <dsp:spPr>
        <a:xfrm>
          <a:off x="792345" y="1113826"/>
          <a:ext cx="1416701" cy="1133361"/>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ar-DZ" sz="2400" b="1" kern="1200" dirty="0"/>
            <a:t>2-القدرة على القيادة</a:t>
          </a:r>
          <a:endParaRPr lang="fr-FR" sz="2400" b="1" kern="1200" dirty="0"/>
        </a:p>
      </dsp:txBody>
      <dsp:txXfrm>
        <a:off x="825540" y="1147021"/>
        <a:ext cx="1350311" cy="1066971"/>
      </dsp:txXfrm>
    </dsp:sp>
    <dsp:sp modelId="{978DA7BE-8E57-4D3A-ADBD-7C752EB14B63}">
      <dsp:nvSpPr>
        <dsp:cNvPr id="0" name=""/>
        <dsp:cNvSpPr/>
      </dsp:nvSpPr>
      <dsp:spPr>
        <a:xfrm rot="15120000">
          <a:off x="2363067" y="1201365"/>
          <a:ext cx="1941115" cy="576799"/>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5314D13-4C01-4AB7-8E32-24F64630A85C}">
      <dsp:nvSpPr>
        <dsp:cNvPr id="0" name=""/>
        <dsp:cNvSpPr/>
      </dsp:nvSpPr>
      <dsp:spPr>
        <a:xfrm>
          <a:off x="2325355" y="29"/>
          <a:ext cx="1416701" cy="1133361"/>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ar-DZ" sz="2400" b="1" kern="1200" dirty="0"/>
            <a:t>3-قياس أداء الموظف</a:t>
          </a:r>
          <a:endParaRPr lang="fr-FR" sz="2400" b="1" kern="1200" dirty="0"/>
        </a:p>
      </dsp:txBody>
      <dsp:txXfrm>
        <a:off x="2358550" y="33224"/>
        <a:ext cx="1350311" cy="1066971"/>
      </dsp:txXfrm>
    </dsp:sp>
    <dsp:sp modelId="{2E7E2CA2-1504-42C2-A45F-CA71AE20C7A7}">
      <dsp:nvSpPr>
        <dsp:cNvPr id="0" name=""/>
        <dsp:cNvSpPr/>
      </dsp:nvSpPr>
      <dsp:spPr>
        <a:xfrm rot="17280000">
          <a:off x="3658134" y="1201365"/>
          <a:ext cx="1941115" cy="576799"/>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F17E89-E13E-42B6-8CE3-72B3646E3E38}">
      <dsp:nvSpPr>
        <dsp:cNvPr id="0" name=""/>
        <dsp:cNvSpPr/>
      </dsp:nvSpPr>
      <dsp:spPr>
        <a:xfrm>
          <a:off x="4220260" y="29"/>
          <a:ext cx="1416701" cy="1133361"/>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ar-DZ" sz="2400" b="1" kern="1200" dirty="0">
              <a:solidFill>
                <a:schemeClr val="bg1"/>
              </a:solidFill>
            </a:rPr>
            <a:t>4-قناة التوظيف </a:t>
          </a:r>
          <a:endParaRPr lang="fr-FR" sz="2400" b="1" kern="1200" dirty="0">
            <a:solidFill>
              <a:schemeClr val="bg1"/>
            </a:solidFill>
          </a:endParaRPr>
        </a:p>
      </dsp:txBody>
      <dsp:txXfrm>
        <a:off x="4253455" y="33224"/>
        <a:ext cx="1350311" cy="1066971"/>
      </dsp:txXfrm>
    </dsp:sp>
    <dsp:sp modelId="{76C99D1E-5DCB-4FE0-BF97-BB3D435F5337}">
      <dsp:nvSpPr>
        <dsp:cNvPr id="0" name=""/>
        <dsp:cNvSpPr/>
      </dsp:nvSpPr>
      <dsp:spPr>
        <a:xfrm rot="19440000">
          <a:off x="4705865" y="1962586"/>
          <a:ext cx="1941115" cy="576799"/>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F4C6B21-CF1E-4A86-8C74-819E00F733D3}">
      <dsp:nvSpPr>
        <dsp:cNvPr id="0" name=""/>
        <dsp:cNvSpPr/>
      </dsp:nvSpPr>
      <dsp:spPr>
        <a:xfrm>
          <a:off x="5753270" y="1113826"/>
          <a:ext cx="1416701" cy="1133361"/>
        </a:xfrm>
        <a:prstGeom prst="roundRect">
          <a:avLst>
            <a:gd name="adj" fmla="val 10000"/>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ar-DZ" sz="2400" b="1" kern="1200" dirty="0"/>
            <a:t>5-اكتساب المهارة</a:t>
          </a:r>
          <a:endParaRPr lang="fr-FR" sz="2400" b="1" kern="1200" dirty="0"/>
        </a:p>
      </dsp:txBody>
      <dsp:txXfrm>
        <a:off x="5786465" y="1147021"/>
        <a:ext cx="1350311" cy="1066971"/>
      </dsp:txXfrm>
    </dsp:sp>
    <dsp:sp modelId="{767E99BD-D373-492F-A05D-099BBEC518A3}">
      <dsp:nvSpPr>
        <dsp:cNvPr id="0" name=""/>
        <dsp:cNvSpPr/>
      </dsp:nvSpPr>
      <dsp:spPr>
        <a:xfrm>
          <a:off x="5106063" y="3194268"/>
          <a:ext cx="1941115" cy="576799"/>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E62D309-FDB7-4829-8B07-3AFC060C63BC}">
      <dsp:nvSpPr>
        <dsp:cNvPr id="0" name=""/>
        <dsp:cNvSpPr/>
      </dsp:nvSpPr>
      <dsp:spPr>
        <a:xfrm>
          <a:off x="6338828" y="2915988"/>
          <a:ext cx="1416701" cy="11333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ar-DZ" sz="2400" b="1" kern="1200" dirty="0"/>
            <a:t>6-ثبات الموظف</a:t>
          </a:r>
          <a:endParaRPr lang="fr-FR" sz="2400" b="1" kern="1200" dirty="0"/>
        </a:p>
      </dsp:txBody>
      <dsp:txXfrm>
        <a:off x="6372023" y="2949183"/>
        <a:ext cx="1350311" cy="10669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3AC53-325E-4C08-BDD5-1D424F9A2C49}">
      <dsp:nvSpPr>
        <dsp:cNvPr id="0" name=""/>
        <dsp:cNvSpPr/>
      </dsp:nvSpPr>
      <dsp:spPr>
        <a:xfrm>
          <a:off x="765985" y="0"/>
          <a:ext cx="8681172" cy="156151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C62C95-0A30-4597-85B5-8D23A0E65EA9}">
      <dsp:nvSpPr>
        <dsp:cNvPr id="0" name=""/>
        <dsp:cNvSpPr/>
      </dsp:nvSpPr>
      <dsp:spPr>
        <a:xfrm>
          <a:off x="2992" y="468454"/>
          <a:ext cx="1801263" cy="624605"/>
        </a:xfrm>
        <a:prstGeom prst="roundRect">
          <a:avLst/>
        </a:prstGeom>
        <a:blipFill rotWithShape="0">
          <a:blip xmlns:r="http://schemas.openxmlformats.org/officeDocument/2006/relationships" r:embed="rId1"/>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DZ" sz="1800" b="1" kern="1200" dirty="0"/>
            <a:t>1-أن يقيم الرئيس مرؤوسه</a:t>
          </a:r>
          <a:endParaRPr lang="fr-FR" sz="1800" b="1" kern="1200" dirty="0"/>
        </a:p>
      </dsp:txBody>
      <dsp:txXfrm>
        <a:off x="33483" y="498945"/>
        <a:ext cx="1740281" cy="563623"/>
      </dsp:txXfrm>
    </dsp:sp>
    <dsp:sp modelId="{0DB9AA7B-C1F6-4A75-A42B-91BCA86F9D71}">
      <dsp:nvSpPr>
        <dsp:cNvPr id="0" name=""/>
        <dsp:cNvSpPr/>
      </dsp:nvSpPr>
      <dsp:spPr>
        <a:xfrm>
          <a:off x="2104466" y="468454"/>
          <a:ext cx="1801263" cy="624605"/>
        </a:xfrm>
        <a:prstGeom prst="roundRect">
          <a:avLst/>
        </a:prstGeom>
        <a:blipFill rotWithShape="0">
          <a:blip xmlns:r="http://schemas.openxmlformats.org/officeDocument/2006/relationships" r:embed="rId1"/>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DZ" sz="1800" b="1" kern="1200" dirty="0"/>
            <a:t>2-</a:t>
          </a:r>
          <a:r>
            <a:rPr lang="ar-DZ" sz="1800" b="1" kern="1200" dirty="0" err="1"/>
            <a:t>ان</a:t>
          </a:r>
          <a:r>
            <a:rPr lang="ar-DZ" sz="1800" b="1" kern="1200" dirty="0"/>
            <a:t> يقيم المرؤوس رئيسه</a:t>
          </a:r>
          <a:endParaRPr lang="fr-FR" sz="1800" b="1" kern="1200" dirty="0"/>
        </a:p>
      </dsp:txBody>
      <dsp:txXfrm>
        <a:off x="2134957" y="498945"/>
        <a:ext cx="1740281" cy="563623"/>
      </dsp:txXfrm>
    </dsp:sp>
    <dsp:sp modelId="{1CF47B74-5BA7-43AB-A3DE-A49BEBAEAA76}">
      <dsp:nvSpPr>
        <dsp:cNvPr id="0" name=""/>
        <dsp:cNvSpPr/>
      </dsp:nvSpPr>
      <dsp:spPr>
        <a:xfrm>
          <a:off x="4205940" y="468454"/>
          <a:ext cx="1801263" cy="624605"/>
        </a:xfrm>
        <a:prstGeom prst="roundRect">
          <a:avLst/>
        </a:prstGeom>
        <a:blipFill rotWithShape="0">
          <a:blip xmlns:r="http://schemas.openxmlformats.org/officeDocument/2006/relationships" r:embed="rId1"/>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DZ" sz="1800" b="1" kern="1200" dirty="0"/>
            <a:t>3-أن يقيم الموظف نفسه </a:t>
          </a:r>
          <a:endParaRPr lang="fr-FR" sz="1800" b="1" kern="1200" dirty="0"/>
        </a:p>
      </dsp:txBody>
      <dsp:txXfrm>
        <a:off x="4236431" y="498945"/>
        <a:ext cx="1740281" cy="563623"/>
      </dsp:txXfrm>
    </dsp:sp>
    <dsp:sp modelId="{7F308E71-2385-4206-B34D-C811FC9FF367}">
      <dsp:nvSpPr>
        <dsp:cNvPr id="0" name=""/>
        <dsp:cNvSpPr/>
      </dsp:nvSpPr>
      <dsp:spPr>
        <a:xfrm>
          <a:off x="6307414" y="468454"/>
          <a:ext cx="1801263" cy="624605"/>
        </a:xfrm>
        <a:prstGeom prst="roundRect">
          <a:avLst/>
        </a:prstGeom>
        <a:blipFill rotWithShape="0">
          <a:blip xmlns:r="http://schemas.openxmlformats.org/officeDocument/2006/relationships" r:embed="rId1"/>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DZ" sz="1800" b="1" kern="1200" dirty="0"/>
            <a:t>4-</a:t>
          </a:r>
          <a:r>
            <a:rPr lang="ar-DZ" sz="1800" b="1" kern="1200" dirty="0" err="1"/>
            <a:t>ان</a:t>
          </a:r>
          <a:r>
            <a:rPr lang="ar-DZ" sz="1800" b="1" kern="1200" dirty="0"/>
            <a:t> يقيم الموظف زميله</a:t>
          </a:r>
          <a:endParaRPr lang="fr-FR" sz="1800" b="1" kern="1200" dirty="0"/>
        </a:p>
      </dsp:txBody>
      <dsp:txXfrm>
        <a:off x="6337905" y="498945"/>
        <a:ext cx="1740281" cy="563623"/>
      </dsp:txXfrm>
    </dsp:sp>
    <dsp:sp modelId="{82D4FED3-40A4-49EB-940B-1D42DA5B7240}">
      <dsp:nvSpPr>
        <dsp:cNvPr id="0" name=""/>
        <dsp:cNvSpPr/>
      </dsp:nvSpPr>
      <dsp:spPr>
        <a:xfrm>
          <a:off x="8408888" y="468454"/>
          <a:ext cx="1801263" cy="624605"/>
        </a:xfrm>
        <a:prstGeom prst="roundRect">
          <a:avLst/>
        </a:prstGeom>
        <a:blipFill rotWithShape="0">
          <a:blip xmlns:r="http://schemas.openxmlformats.org/officeDocument/2006/relationships" r:embed="rId1"/>
          <a:tile tx="0" ty="0" sx="100000" sy="100000" flip="none" algn="tl"/>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DZ" sz="1800" b="1" kern="1200" dirty="0">
              <a:solidFill>
                <a:schemeClr val="bg1"/>
              </a:solidFill>
            </a:rPr>
            <a:t>5-</a:t>
          </a:r>
          <a:r>
            <a:rPr lang="ar-DZ" sz="1800" b="1" kern="1200" dirty="0" err="1">
              <a:solidFill>
                <a:schemeClr val="bg1"/>
              </a:solidFill>
            </a:rPr>
            <a:t>ان</a:t>
          </a:r>
          <a:r>
            <a:rPr lang="ar-DZ" sz="1800" b="1" kern="1200" dirty="0">
              <a:solidFill>
                <a:schemeClr val="bg1"/>
              </a:solidFill>
            </a:rPr>
            <a:t> يقيم العميل الموظف</a:t>
          </a:r>
          <a:endParaRPr lang="fr-FR" sz="1800" b="1" kern="1200" dirty="0">
            <a:solidFill>
              <a:schemeClr val="bg1"/>
            </a:solidFill>
          </a:endParaRPr>
        </a:p>
      </dsp:txBody>
      <dsp:txXfrm>
        <a:off x="8439379" y="498945"/>
        <a:ext cx="1740281" cy="5636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33385-E196-4536-849D-5401E7B90F6A}">
      <dsp:nvSpPr>
        <dsp:cNvPr id="0" name=""/>
        <dsp:cNvSpPr/>
      </dsp:nvSpPr>
      <dsp:spPr>
        <a:xfrm>
          <a:off x="2584960" y="549"/>
          <a:ext cx="1820667" cy="1820667"/>
        </a:xfrm>
        <a:prstGeom prst="ellipse">
          <a:avLst/>
        </a:prstGeom>
        <a:gradFill rotWithShape="0">
          <a:gsLst>
            <a:gs pos="0">
              <a:schemeClr val="accent1">
                <a:alpha val="50000"/>
                <a:hueOff val="0"/>
                <a:satOff val="0"/>
                <a:lumOff val="0"/>
                <a:alphaOff val="0"/>
                <a:tint val="94000"/>
                <a:satMod val="100000"/>
                <a:lumMod val="108000"/>
              </a:schemeClr>
            </a:gs>
            <a:gs pos="50000">
              <a:schemeClr val="accent1">
                <a:alpha val="50000"/>
                <a:hueOff val="0"/>
                <a:satOff val="0"/>
                <a:lumOff val="0"/>
                <a:alphaOff val="0"/>
                <a:tint val="98000"/>
                <a:shade val="100000"/>
                <a:satMod val="100000"/>
                <a:lumMod val="100000"/>
              </a:schemeClr>
            </a:gs>
            <a:gs pos="100000">
              <a:schemeClr val="accent1">
                <a:alpha val="5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0197" tIns="44450" rIns="100197" bIns="44450" numCol="1" spcCol="1270" anchor="ctr" anchorCtr="0">
          <a:noAutofit/>
        </a:bodyPr>
        <a:lstStyle/>
        <a:p>
          <a:pPr marL="0" lvl="0" indent="0" algn="ctr" defTabSz="1555750">
            <a:lnSpc>
              <a:spcPct val="90000"/>
            </a:lnSpc>
            <a:spcBef>
              <a:spcPct val="0"/>
            </a:spcBef>
            <a:spcAft>
              <a:spcPct val="35000"/>
            </a:spcAft>
            <a:buNone/>
          </a:pPr>
          <a:r>
            <a:rPr lang="ar-DZ" sz="3500" kern="1200" dirty="0">
              <a:solidFill>
                <a:schemeClr val="accent4">
                  <a:lumMod val="50000"/>
                </a:schemeClr>
              </a:solidFill>
            </a:rPr>
            <a:t>طريقة المُقارنة</a:t>
          </a:r>
          <a:endParaRPr lang="fr-FR" sz="3500" kern="1200" dirty="0">
            <a:solidFill>
              <a:schemeClr val="accent4">
                <a:lumMod val="50000"/>
              </a:schemeClr>
            </a:solidFill>
          </a:endParaRPr>
        </a:p>
      </dsp:txBody>
      <dsp:txXfrm>
        <a:off x="2851591" y="267180"/>
        <a:ext cx="1287405" cy="1287405"/>
      </dsp:txXfrm>
    </dsp:sp>
    <dsp:sp modelId="{980122BC-751C-4C4E-852B-D4ABCF5FD3F7}">
      <dsp:nvSpPr>
        <dsp:cNvPr id="0" name=""/>
        <dsp:cNvSpPr/>
      </dsp:nvSpPr>
      <dsp:spPr>
        <a:xfrm>
          <a:off x="4041494" y="549"/>
          <a:ext cx="1820667" cy="1820667"/>
        </a:xfrm>
        <a:prstGeom prst="ellipse">
          <a:avLst/>
        </a:prstGeom>
        <a:gradFill rotWithShape="0">
          <a:gsLst>
            <a:gs pos="0">
              <a:schemeClr val="accent1">
                <a:alpha val="50000"/>
                <a:hueOff val="0"/>
                <a:satOff val="0"/>
                <a:lumOff val="0"/>
                <a:alphaOff val="0"/>
                <a:tint val="94000"/>
                <a:satMod val="100000"/>
                <a:lumMod val="108000"/>
              </a:schemeClr>
            </a:gs>
            <a:gs pos="50000">
              <a:schemeClr val="accent1">
                <a:alpha val="50000"/>
                <a:hueOff val="0"/>
                <a:satOff val="0"/>
                <a:lumOff val="0"/>
                <a:alphaOff val="0"/>
                <a:tint val="98000"/>
                <a:shade val="100000"/>
                <a:satMod val="100000"/>
                <a:lumMod val="100000"/>
              </a:schemeClr>
            </a:gs>
            <a:gs pos="100000">
              <a:schemeClr val="accent1">
                <a:alpha val="5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0197" tIns="44450" rIns="100197" bIns="44450" numCol="1" spcCol="1270" anchor="ctr" anchorCtr="0">
          <a:noAutofit/>
        </a:bodyPr>
        <a:lstStyle/>
        <a:p>
          <a:pPr marL="0" lvl="0" indent="0" algn="ctr" defTabSz="1555750">
            <a:lnSpc>
              <a:spcPct val="90000"/>
            </a:lnSpc>
            <a:spcBef>
              <a:spcPct val="0"/>
            </a:spcBef>
            <a:spcAft>
              <a:spcPct val="35000"/>
            </a:spcAft>
            <a:buNone/>
          </a:pPr>
          <a:r>
            <a:rPr lang="ar-DZ" sz="3500" kern="1200" dirty="0">
              <a:solidFill>
                <a:schemeClr val="accent4">
                  <a:lumMod val="50000"/>
                </a:schemeClr>
              </a:solidFill>
            </a:rPr>
            <a:t>الطريقة المُطلقة</a:t>
          </a:r>
          <a:endParaRPr lang="fr-FR" sz="3500" kern="1200" dirty="0">
            <a:solidFill>
              <a:schemeClr val="accent4">
                <a:lumMod val="50000"/>
              </a:schemeClr>
            </a:solidFill>
          </a:endParaRPr>
        </a:p>
      </dsp:txBody>
      <dsp:txXfrm>
        <a:off x="4308125" y="267180"/>
        <a:ext cx="1287405" cy="1287405"/>
      </dsp:txXfrm>
    </dsp:sp>
    <dsp:sp modelId="{1939C67D-88BC-4285-81EA-B781DF701F7C}">
      <dsp:nvSpPr>
        <dsp:cNvPr id="0" name=""/>
        <dsp:cNvSpPr/>
      </dsp:nvSpPr>
      <dsp:spPr>
        <a:xfrm>
          <a:off x="5498028" y="549"/>
          <a:ext cx="1820667" cy="1820667"/>
        </a:xfrm>
        <a:prstGeom prst="ellipse">
          <a:avLst/>
        </a:prstGeom>
        <a:gradFill rotWithShape="0">
          <a:gsLst>
            <a:gs pos="0">
              <a:schemeClr val="accent1">
                <a:alpha val="50000"/>
                <a:hueOff val="0"/>
                <a:satOff val="0"/>
                <a:lumOff val="0"/>
                <a:alphaOff val="0"/>
                <a:tint val="94000"/>
                <a:satMod val="100000"/>
                <a:lumMod val="108000"/>
              </a:schemeClr>
            </a:gs>
            <a:gs pos="50000">
              <a:schemeClr val="accent1">
                <a:alpha val="50000"/>
                <a:hueOff val="0"/>
                <a:satOff val="0"/>
                <a:lumOff val="0"/>
                <a:alphaOff val="0"/>
                <a:tint val="98000"/>
                <a:shade val="100000"/>
                <a:satMod val="100000"/>
                <a:lumMod val="100000"/>
              </a:schemeClr>
            </a:gs>
            <a:gs pos="100000">
              <a:schemeClr val="accent1">
                <a:alpha val="5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0197" tIns="44450" rIns="100197" bIns="44450" numCol="1" spcCol="1270" anchor="ctr" anchorCtr="0">
          <a:noAutofit/>
        </a:bodyPr>
        <a:lstStyle/>
        <a:p>
          <a:pPr marL="0" lvl="0" indent="0" algn="ctr" defTabSz="1555750">
            <a:lnSpc>
              <a:spcPct val="90000"/>
            </a:lnSpc>
            <a:spcBef>
              <a:spcPct val="0"/>
            </a:spcBef>
            <a:spcAft>
              <a:spcPct val="35000"/>
            </a:spcAft>
            <a:buNone/>
          </a:pPr>
          <a:r>
            <a:rPr lang="ar-DZ" sz="3500" kern="1200" dirty="0">
              <a:solidFill>
                <a:schemeClr val="accent4">
                  <a:lumMod val="50000"/>
                </a:schemeClr>
              </a:solidFill>
            </a:rPr>
            <a:t>مقاييس التقييم</a:t>
          </a:r>
          <a:endParaRPr lang="fr-FR" sz="3500" kern="1200" dirty="0">
            <a:solidFill>
              <a:schemeClr val="accent4">
                <a:lumMod val="50000"/>
              </a:schemeClr>
            </a:solidFill>
          </a:endParaRPr>
        </a:p>
      </dsp:txBody>
      <dsp:txXfrm>
        <a:off x="5764659" y="267180"/>
        <a:ext cx="1287405" cy="12874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98604-9495-46F8-A530-06048E45A903}">
      <dsp:nvSpPr>
        <dsp:cNvPr id="0" name=""/>
        <dsp:cNvSpPr/>
      </dsp:nvSpPr>
      <dsp:spPr>
        <a:xfrm>
          <a:off x="0" y="0"/>
          <a:ext cx="3606148" cy="360614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96AA4-ED78-4FD9-9C8D-CA9E4C816AEA}">
      <dsp:nvSpPr>
        <dsp:cNvPr id="0" name=""/>
        <dsp:cNvSpPr/>
      </dsp:nvSpPr>
      <dsp:spPr>
        <a:xfrm>
          <a:off x="2769723" y="360966"/>
          <a:ext cx="2343996" cy="51274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kern="1200" dirty="0"/>
            <a:t>1-عدم وضوح الهدف من نظام تقويم الأداء</a:t>
          </a:r>
          <a:endParaRPr lang="fr-FR" sz="2000" kern="1200" dirty="0"/>
        </a:p>
      </dsp:txBody>
      <dsp:txXfrm>
        <a:off x="2794753" y="385996"/>
        <a:ext cx="2293936" cy="462689"/>
      </dsp:txXfrm>
    </dsp:sp>
    <dsp:sp modelId="{B618A675-B7AC-422C-8835-1F33BEFD5B6A}">
      <dsp:nvSpPr>
        <dsp:cNvPr id="0" name=""/>
        <dsp:cNvSpPr/>
      </dsp:nvSpPr>
      <dsp:spPr>
        <a:xfrm>
          <a:off x="2769723" y="937809"/>
          <a:ext cx="2343996" cy="51274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DZ" sz="2400" kern="1200" dirty="0"/>
            <a:t>2- سرية التقويم </a:t>
          </a:r>
          <a:endParaRPr lang="fr-FR" sz="2400" kern="1200" dirty="0"/>
        </a:p>
      </dsp:txBody>
      <dsp:txXfrm>
        <a:off x="2794753" y="962839"/>
        <a:ext cx="2293936" cy="462689"/>
      </dsp:txXfrm>
    </dsp:sp>
    <dsp:sp modelId="{4BF1EFAD-8734-4280-A895-C3F1980BC0ED}">
      <dsp:nvSpPr>
        <dsp:cNvPr id="0" name=""/>
        <dsp:cNvSpPr/>
      </dsp:nvSpPr>
      <dsp:spPr>
        <a:xfrm>
          <a:off x="2769723" y="1514652"/>
          <a:ext cx="2343996" cy="51274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kern="1200" dirty="0"/>
            <a:t>3- عدم موضوعية المقوم </a:t>
          </a:r>
          <a:endParaRPr lang="fr-FR" sz="2000" kern="1200" dirty="0"/>
        </a:p>
      </dsp:txBody>
      <dsp:txXfrm>
        <a:off x="2794753" y="1539682"/>
        <a:ext cx="2293936" cy="462689"/>
      </dsp:txXfrm>
    </dsp:sp>
    <dsp:sp modelId="{B8BC80BE-5249-49D5-BA1F-BC4C8C5E0D70}">
      <dsp:nvSpPr>
        <dsp:cNvPr id="0" name=""/>
        <dsp:cNvSpPr/>
      </dsp:nvSpPr>
      <dsp:spPr>
        <a:xfrm>
          <a:off x="2769723" y="2091495"/>
          <a:ext cx="2343996" cy="51274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kern="1200" dirty="0"/>
            <a:t>4- اعتبار التقويم جزءا من العملية الانضباطية </a:t>
          </a:r>
          <a:endParaRPr lang="fr-FR" sz="2000" kern="1200" dirty="0"/>
        </a:p>
      </dsp:txBody>
      <dsp:txXfrm>
        <a:off x="2794753" y="2116525"/>
        <a:ext cx="2293936" cy="462689"/>
      </dsp:txXfrm>
    </dsp:sp>
    <dsp:sp modelId="{D5019A69-BA44-4C56-81C9-92FF96A3FA2B}">
      <dsp:nvSpPr>
        <dsp:cNvPr id="0" name=""/>
        <dsp:cNvSpPr/>
      </dsp:nvSpPr>
      <dsp:spPr>
        <a:xfrm>
          <a:off x="2769723" y="2668338"/>
          <a:ext cx="2343996" cy="51274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kern="1200" dirty="0"/>
            <a:t>5- إهدار الكثير من الوقت في عملية التقويم</a:t>
          </a:r>
          <a:endParaRPr lang="fr-FR" sz="2000" kern="1200" dirty="0"/>
        </a:p>
      </dsp:txBody>
      <dsp:txXfrm>
        <a:off x="2794753" y="2693368"/>
        <a:ext cx="2293936" cy="4626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4#1">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enn3#1">
  <dgm:title val=""/>
  <dgm:desc val=""/>
  <dgm:catLst>
    <dgm:cat type="relationship" pri="118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E2546-316C-4945-9662-E99A7B5634E3}" type="datetimeFigureOut">
              <a:rPr lang="fr-FR" smtClean="0"/>
              <a:pPr/>
              <a:t>28/11/2021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D7B45-3742-4C91-AB36-A96E0C00F227}" type="slidenum">
              <a:rPr lang="fr-FR" smtClean="0"/>
              <a:pPr/>
              <a:t>‹N°›</a:t>
            </a:fld>
            <a:endParaRPr lang="fr-FR"/>
          </a:p>
        </p:txBody>
      </p:sp>
    </p:spTree>
    <p:extLst>
      <p:ext uri="{BB962C8B-B14F-4D97-AF65-F5344CB8AC3E}">
        <p14:creationId xmlns:p14="http://schemas.microsoft.com/office/powerpoint/2010/main" xmlns="" val="346040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4D7B45-3742-4C91-AB36-A96E0C00F227}" type="slidenum">
              <a:rPr lang="fr-FR" smtClean="0"/>
              <a:pPr/>
              <a:t>10</a:t>
            </a:fld>
            <a:endParaRPr lang="fr-FR"/>
          </a:p>
        </p:txBody>
      </p:sp>
    </p:spTree>
    <p:extLst>
      <p:ext uri="{BB962C8B-B14F-4D97-AF65-F5344CB8AC3E}">
        <p14:creationId xmlns:p14="http://schemas.microsoft.com/office/powerpoint/2010/main" xmlns="" val="435180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561505777"/>
      </p:ext>
    </p:extLst>
  </p:cSld>
  <p:clrMapOvr>
    <a:masterClrMapping/>
  </p:clrMapOvr>
  <p:transition spd="slow">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583443568"/>
      </p:ext>
    </p:extLst>
  </p:cSld>
  <p:clrMapOvr>
    <a:masterClrMapping/>
  </p:clrMapOvr>
  <p:transition spd="slow">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242484602"/>
      </p:ext>
    </p:extLst>
  </p:cSld>
  <p:clrMapOvr>
    <a:masterClrMapping/>
  </p:clrMapOvr>
  <p:transition spd="slow">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589158094"/>
      </p:ext>
    </p:extLst>
  </p:cSld>
  <p:clrMapOvr>
    <a:masterClrMapping/>
  </p:clrMapOvr>
  <p:transition spd="slow">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428318629"/>
      </p:ext>
    </p:extLst>
  </p:cSld>
  <p:clrMapOvr>
    <a:masterClrMapping/>
  </p:clrMapOvr>
  <p:transition spd="slow">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68968524"/>
      </p:ext>
    </p:extLst>
  </p:cSld>
  <p:clrMapOvr>
    <a:masterClrMapping/>
  </p:clrMapOvr>
  <p:transition spd="slow">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950165154"/>
      </p:ext>
    </p:extLst>
  </p:cSld>
  <p:clrMapOvr>
    <a:masterClrMapping/>
  </p:clrMapOvr>
  <p:transition spd="slow">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113208230"/>
      </p:ext>
    </p:extLst>
  </p:cSld>
  <p:clrMapOvr>
    <a:masterClrMapping/>
  </p:clrMapOvr>
  <p:transition spd="slow">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462625995"/>
      </p:ext>
    </p:extLst>
  </p:cSld>
  <p:clrMapOvr>
    <a:masterClrMapping/>
  </p:clrMapOvr>
  <p:transition spd="slow">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052524749"/>
      </p:ext>
    </p:extLst>
  </p:cSld>
  <p:clrMapOvr>
    <a:masterClrMapping/>
  </p:clrMapOvr>
  <p:transition spd="slow">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035167596"/>
      </p:ext>
    </p:extLst>
  </p:cSld>
  <p:clrMapOvr>
    <a:masterClrMapping/>
  </p:clrMapOvr>
  <p:transition spd="slow">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266098164"/>
      </p:ext>
    </p:extLst>
  </p:cSld>
  <p:clrMapOvr>
    <a:masterClrMapping/>
  </p:clrMapOvr>
  <p:transition spd="slow">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4030603591"/>
      </p:ext>
    </p:extLst>
  </p:cSld>
  <p:clrMapOvr>
    <a:masterClrMapping/>
  </p:clrMapOvr>
  <p:transition spd="slow">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366904653"/>
      </p:ext>
    </p:extLst>
  </p:cSld>
  <p:clrMapOvr>
    <a:masterClrMapping/>
  </p:clrMapOvr>
  <p:transition spd="slow">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609094221"/>
      </p:ext>
    </p:extLst>
  </p:cSld>
  <p:clrMapOvr>
    <a:masterClrMapping/>
  </p:clrMapOvr>
  <p:transition spd="slow">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213040454"/>
      </p:ext>
    </p:extLst>
  </p:cSld>
  <p:clrMapOvr>
    <a:masterClrMapping/>
  </p:clrMapOvr>
  <p:transition spd="slow">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119399974"/>
      </p:ext>
    </p:extLst>
  </p:cSld>
  <p:clrMapOvr>
    <a:masterClrMapping/>
  </p:clrMapOvr>
  <p:transition spd="slow">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11/28/2021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8154289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ransition spd="slow">
    <p:blinds/>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7A53393C-9AE3-CE4F-806F-9D7331D6A970}"/>
              </a:ext>
            </a:extLst>
          </p:cNvPr>
          <p:cNvSpPr>
            <a:spLocks noGrp="1"/>
          </p:cNvSpPr>
          <p:nvPr>
            <p:ph type="title"/>
          </p:nvPr>
        </p:nvSpPr>
        <p:spPr>
          <a:xfrm>
            <a:off x="289078" y="217807"/>
            <a:ext cx="11284576" cy="5676148"/>
          </a:xfrm>
        </p:spPr>
        <p:txBody>
          <a:bodyPr>
            <a:normAutofit/>
          </a:bodyPr>
          <a:lstStyle/>
          <a:p>
            <a:pPr lvl="0" eaLnBrk="0" fontAlgn="base" hangingPunct="0">
              <a:lnSpc>
                <a:spcPct val="100000"/>
              </a:lnSpc>
              <a:spcAft>
                <a:spcPct val="0"/>
              </a:spcAft>
            </a:pPr>
            <a:r>
              <a:rPr lang="en-US" altLang="fr-FR" sz="6600" cap="none" dirty="0">
                <a:latin typeface="Arial" panose="020B0604020202020204" pitchFamily="34" charset="0"/>
                <a:cs typeface="Arial" panose="020B0604020202020204" pitchFamily="34" charset="0"/>
              </a:rPr>
              <a:t/>
            </a:r>
            <a:br>
              <a:rPr lang="en-US" altLang="fr-FR" sz="6600" cap="none" dirty="0">
                <a:latin typeface="Arial" panose="020B0604020202020204" pitchFamily="34" charset="0"/>
                <a:cs typeface="Arial" panose="020B0604020202020204" pitchFamily="34" charset="0"/>
              </a:rPr>
            </a:br>
            <a:endParaRPr lang="ar-DZ" dirty="0"/>
          </a:p>
        </p:txBody>
      </p:sp>
      <p:sp>
        <p:nvSpPr>
          <p:cNvPr id="6" name="عنصر نائب للمحتوى 5">
            <a:extLst>
              <a:ext uri="{FF2B5EF4-FFF2-40B4-BE49-F238E27FC236}">
                <a16:creationId xmlns:a16="http://schemas.microsoft.com/office/drawing/2014/main" xmlns="" id="{381F53C7-B9A6-414E-AC2D-C64158FB79F9}"/>
              </a:ext>
            </a:extLst>
          </p:cNvPr>
          <p:cNvSpPr>
            <a:spLocks noGrp="1"/>
          </p:cNvSpPr>
          <p:nvPr>
            <p:ph sz="quarter" idx="13"/>
          </p:nvPr>
        </p:nvSpPr>
        <p:spPr>
          <a:xfrm>
            <a:off x="9282768" y="4054986"/>
            <a:ext cx="2635391" cy="2254374"/>
          </a:xfrm>
        </p:spPr>
        <p:txBody>
          <a:bodyPr>
            <a:noAutofit/>
          </a:bodyPr>
          <a:lstStyle/>
          <a:p>
            <a:pPr marL="0" indent="0" algn="r">
              <a:buNone/>
            </a:pPr>
            <a:r>
              <a:rPr lang="en-US" sz="2400" b="1" dirty="0" err="1"/>
              <a:t>من</a:t>
            </a:r>
            <a:r>
              <a:rPr lang="en-US" sz="2400" b="1" dirty="0"/>
              <a:t> </a:t>
            </a:r>
            <a:r>
              <a:rPr lang="en-US" sz="2400" b="1" dirty="0" err="1"/>
              <a:t>اعداد</a:t>
            </a:r>
            <a:r>
              <a:rPr lang="en-US" sz="2400" b="1" dirty="0"/>
              <a:t> </a:t>
            </a:r>
            <a:r>
              <a:rPr lang="en-US" sz="2400" b="1" dirty="0" err="1"/>
              <a:t>الط</a:t>
            </a:r>
            <a:r>
              <a:rPr lang="ar-DZ" sz="2400" b="1" dirty="0"/>
              <a:t>لبة:</a:t>
            </a:r>
          </a:p>
          <a:p>
            <a:pPr marL="0" indent="0" algn="r">
              <a:buNone/>
            </a:pPr>
            <a:r>
              <a:rPr lang="ar-DZ" sz="2400" b="1" dirty="0" err="1"/>
              <a:t>مغزي</a:t>
            </a:r>
            <a:r>
              <a:rPr lang="ar-DZ" sz="2400" b="1" dirty="0"/>
              <a:t>  </a:t>
            </a:r>
            <a:r>
              <a:rPr lang="ar-DZ" sz="2400" b="1" dirty="0" err="1"/>
              <a:t>شاعة</a:t>
            </a:r>
            <a:r>
              <a:rPr lang="ar-DZ" sz="2400" b="1" dirty="0"/>
              <a:t> وردة </a:t>
            </a:r>
          </a:p>
          <a:p>
            <a:pPr marL="0" indent="0" algn="r">
              <a:buNone/>
            </a:pPr>
            <a:r>
              <a:rPr lang="ar-DZ" sz="2400" b="1" dirty="0"/>
              <a:t>مرزوق إكرام </a:t>
            </a:r>
          </a:p>
          <a:p>
            <a:pPr marL="0" indent="0" algn="r">
              <a:buNone/>
            </a:pPr>
            <a:r>
              <a:rPr lang="ar-DZ" sz="2400" b="1" dirty="0" err="1"/>
              <a:t>مرغاد</a:t>
            </a:r>
            <a:r>
              <a:rPr lang="ar-DZ" sz="2400" b="1" dirty="0"/>
              <a:t> الولاء </a:t>
            </a:r>
          </a:p>
          <a:p>
            <a:pPr marL="0" indent="0" algn="r">
              <a:buNone/>
            </a:pPr>
            <a:r>
              <a:rPr lang="en-US" sz="2400" b="1" dirty="0"/>
              <a:t> </a:t>
            </a:r>
          </a:p>
        </p:txBody>
      </p:sp>
      <p:sp>
        <p:nvSpPr>
          <p:cNvPr id="4" name="عنصر نائب للنص 3">
            <a:extLst>
              <a:ext uri="{FF2B5EF4-FFF2-40B4-BE49-F238E27FC236}">
                <a16:creationId xmlns:a16="http://schemas.microsoft.com/office/drawing/2014/main" xmlns="" id="{C843712A-E234-AA4B-89D4-18BC33C00046}"/>
              </a:ext>
            </a:extLst>
          </p:cNvPr>
          <p:cNvSpPr>
            <a:spLocks noGrp="1"/>
          </p:cNvSpPr>
          <p:nvPr>
            <p:ph type="body" sz="quarter" idx="3"/>
          </p:nvPr>
        </p:nvSpPr>
        <p:spPr>
          <a:xfrm>
            <a:off x="3089565" y="117585"/>
            <a:ext cx="6719454" cy="1957151"/>
          </a:xfrm>
        </p:spPr>
        <p:txBody>
          <a:bodyPr/>
          <a:lstStyle/>
          <a:p>
            <a:pPr algn="ctr"/>
            <a:r>
              <a:rPr lang="en-US" altLang="fr-FR" sz="1600" cap="none" dirty="0">
                <a:latin typeface="Arial" panose="020B0604020202020204" pitchFamily="34" charset="0"/>
                <a:cs typeface="Arial" panose="020B0604020202020204" pitchFamily="34" charset="0"/>
              </a:rPr>
              <a:t/>
            </a:r>
            <a:br>
              <a:rPr lang="en-US" altLang="fr-FR" sz="1600" cap="none" dirty="0">
                <a:latin typeface="Arial" panose="020B0604020202020204" pitchFamily="34" charset="0"/>
                <a:cs typeface="Arial" panose="020B0604020202020204" pitchFamily="34" charset="0"/>
              </a:rPr>
            </a:br>
            <a:endParaRPr lang="ar-DZ" sz="1600" dirty="0"/>
          </a:p>
        </p:txBody>
      </p:sp>
      <p:sp>
        <p:nvSpPr>
          <p:cNvPr id="17" name="Rectangle 14"/>
          <p:cNvSpPr>
            <a:spLocks noChangeArrowheads="1"/>
          </p:cNvSpPr>
          <p:nvPr/>
        </p:nvSpPr>
        <p:spPr bwMode="auto">
          <a:xfrm>
            <a:off x="295428" y="-6731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15"/>
          <p:cNvSpPr>
            <a:spLocks noChangeArrowheads="1"/>
          </p:cNvSpPr>
          <p:nvPr/>
        </p:nvSpPr>
        <p:spPr bwMode="auto">
          <a:xfrm>
            <a:off x="295428" y="-2159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26" name="ZoneTexte 25"/>
          <p:cNvSpPr txBox="1"/>
          <p:nvPr/>
        </p:nvSpPr>
        <p:spPr>
          <a:xfrm>
            <a:off x="4928133" y="4026541"/>
            <a:ext cx="2878985" cy="819035"/>
          </a:xfrm>
          <a:prstGeom prst="rect">
            <a:avLst/>
          </a:prstGeom>
          <a:noFill/>
        </p:spPr>
        <p:txBody>
          <a:bodyPr wrap="square" rtlCol="0">
            <a:spAutoFit/>
          </a:bodyPr>
          <a:lstStyle/>
          <a:p>
            <a:endParaRPr lang="fr-FR" dirty="0"/>
          </a:p>
        </p:txBody>
      </p:sp>
      <p:sp>
        <p:nvSpPr>
          <p:cNvPr id="27" name="ZoneTexte 26"/>
          <p:cNvSpPr txBox="1"/>
          <p:nvPr/>
        </p:nvSpPr>
        <p:spPr>
          <a:xfrm>
            <a:off x="630905" y="4474515"/>
            <a:ext cx="2878985" cy="830997"/>
          </a:xfrm>
          <a:prstGeom prst="rect">
            <a:avLst/>
          </a:prstGeom>
          <a:noFill/>
        </p:spPr>
        <p:txBody>
          <a:bodyPr wrap="square" rtlCol="0">
            <a:spAutoFit/>
          </a:bodyPr>
          <a:lstStyle/>
          <a:p>
            <a:pPr algn="ctr"/>
            <a:r>
              <a:rPr lang="ar-DZ" sz="2400" b="1" dirty="0" err="1"/>
              <a:t>بتحت</a:t>
            </a:r>
            <a:r>
              <a:rPr lang="ar-DZ" sz="2400" b="1" dirty="0"/>
              <a:t> إشراف الأستاذ:</a:t>
            </a:r>
          </a:p>
          <a:p>
            <a:pPr algn="ctr"/>
            <a:r>
              <a:rPr lang="ar-DZ" sz="2400" b="1" dirty="0" err="1"/>
              <a:t>فهيمة</a:t>
            </a:r>
            <a:r>
              <a:rPr lang="ar-DZ" sz="2400" b="1" dirty="0"/>
              <a:t> </a:t>
            </a:r>
            <a:r>
              <a:rPr lang="ar-DZ" sz="2400" b="1" dirty="0" err="1"/>
              <a:t>بروبة</a:t>
            </a:r>
            <a:endParaRPr lang="ar-DZ" sz="2400" b="1" dirty="0"/>
          </a:p>
        </p:txBody>
      </p:sp>
      <p:sp>
        <p:nvSpPr>
          <p:cNvPr id="8" name="ZoneTexte 7"/>
          <p:cNvSpPr txBox="1"/>
          <p:nvPr/>
        </p:nvSpPr>
        <p:spPr>
          <a:xfrm>
            <a:off x="6555545" y="2293035"/>
            <a:ext cx="5373858" cy="400110"/>
          </a:xfrm>
          <a:prstGeom prst="rect">
            <a:avLst/>
          </a:prstGeom>
          <a:noFill/>
        </p:spPr>
        <p:txBody>
          <a:bodyPr wrap="square" rtlCol="0">
            <a:spAutoFit/>
          </a:bodyPr>
          <a:lstStyle/>
          <a:p>
            <a:pPr algn="r"/>
            <a:r>
              <a:rPr lang="ar-DZ" sz="2000" b="1" dirty="0"/>
              <a:t>السنة ثالثة تسيير موارد بشرية</a:t>
            </a:r>
            <a:endParaRPr lang="fr-FR" sz="2000" b="1" dirty="0"/>
          </a:p>
        </p:txBody>
      </p:sp>
      <p:sp>
        <p:nvSpPr>
          <p:cNvPr id="9" name="ZoneTexte 8"/>
          <p:cNvSpPr txBox="1"/>
          <p:nvPr/>
        </p:nvSpPr>
        <p:spPr>
          <a:xfrm>
            <a:off x="8595359" y="1805648"/>
            <a:ext cx="3329354" cy="400110"/>
          </a:xfrm>
          <a:prstGeom prst="rect">
            <a:avLst/>
          </a:prstGeom>
          <a:noFill/>
        </p:spPr>
        <p:txBody>
          <a:bodyPr wrap="square" rtlCol="0">
            <a:spAutoFit/>
          </a:bodyPr>
          <a:lstStyle/>
          <a:p>
            <a:pPr algn="r"/>
            <a:r>
              <a:rPr lang="ar-DZ" sz="2000" b="1" dirty="0"/>
              <a:t>المقياس: محاسبة الموارد البشرية</a:t>
            </a:r>
            <a:endParaRPr lang="fr-FR" sz="1600" dirty="0"/>
          </a:p>
        </p:txBody>
      </p:sp>
      <p:sp>
        <p:nvSpPr>
          <p:cNvPr id="5" name="ZoneTexte 4"/>
          <p:cNvSpPr txBox="1"/>
          <p:nvPr/>
        </p:nvSpPr>
        <p:spPr>
          <a:xfrm>
            <a:off x="3408218" y="108338"/>
            <a:ext cx="5250872" cy="2031325"/>
          </a:xfrm>
          <a:prstGeom prst="rect">
            <a:avLst/>
          </a:prstGeom>
          <a:noFill/>
        </p:spPr>
        <p:txBody>
          <a:bodyPr wrap="square" rtlCol="0">
            <a:spAutoFit/>
          </a:bodyPr>
          <a:lstStyle/>
          <a:p>
            <a:pPr algn="ctr"/>
            <a:r>
              <a:rPr lang="ar-DZ" altLang="fr-FR" sz="1400" b="1" dirty="0">
                <a:latin typeface="Traditional Arabic" charset="0"/>
                <a:ea typeface="Times New Roman" panose="02020603050405020304" pitchFamily="18" charset="0"/>
                <a:cs typeface="Simplified Arabic" charset="-78"/>
              </a:rPr>
              <a:t>الجمهـورية الجـزائرية الديمقـراطية الشعـبية</a:t>
            </a:r>
            <a:r>
              <a:rPr lang="fr-FR" altLang="fr-FR" sz="1400" dirty="0"/>
              <a:t/>
            </a:r>
            <a:br>
              <a:rPr lang="fr-FR" altLang="fr-FR" sz="1400" dirty="0"/>
            </a:br>
            <a:r>
              <a:rPr lang="fr-FR" altLang="fr-FR" sz="1400" b="1" dirty="0">
                <a:latin typeface="Traditional Arabic" charset="0"/>
                <a:ea typeface="Times New Roman" panose="02020603050405020304" pitchFamily="18" charset="0"/>
                <a:cs typeface="Simplified Arabic" charset="-78"/>
              </a:rPr>
              <a:t>République Algérienne Démocratique et populaire</a:t>
            </a:r>
            <a:r>
              <a:rPr lang="fr-FR" altLang="fr-FR" sz="1400" dirty="0"/>
              <a:t/>
            </a:r>
            <a:br>
              <a:rPr lang="fr-FR" altLang="fr-FR" sz="1400" dirty="0"/>
            </a:br>
            <a:r>
              <a:rPr lang="fr-FR" altLang="fr-FR" sz="1400" b="1" dirty="0">
                <a:latin typeface="Traditional Arabic" charset="0"/>
                <a:ea typeface="Times New Roman" panose="02020603050405020304" pitchFamily="18" charset="0"/>
                <a:cs typeface="Simplified Arabic" charset="-78"/>
              </a:rPr>
              <a:t>               </a:t>
            </a:r>
            <a:r>
              <a:rPr lang="ar-DZ" altLang="fr-FR" sz="1400" b="1" dirty="0">
                <a:latin typeface="Traditional Arabic" charset="0"/>
                <a:ea typeface="Times New Roman" panose="02020603050405020304" pitchFamily="18" charset="0"/>
                <a:cs typeface="Simplified Arabic" charset="-78"/>
              </a:rPr>
              <a:t>وزارة التعليـم العـالي و البحـث العـلمي</a:t>
            </a:r>
            <a:r>
              <a:rPr lang="fr-FR" altLang="fr-FR" sz="1400" dirty="0"/>
              <a:t/>
            </a:r>
            <a:br>
              <a:rPr lang="fr-FR" altLang="fr-FR" sz="1400" dirty="0"/>
            </a:br>
            <a:r>
              <a:rPr lang="fr-FR" altLang="fr-FR" sz="1400" b="1" dirty="0">
                <a:latin typeface="Traditional Arabic" charset="0"/>
                <a:ea typeface="Times New Roman" panose="02020603050405020304" pitchFamily="18" charset="0"/>
                <a:cs typeface="Simplified Arabic" charset="-78"/>
              </a:rPr>
              <a:t>Ministère de l’Enseignement Supérieur et de la Recherche Scientifique</a:t>
            </a:r>
            <a:r>
              <a:rPr lang="fr-FR" altLang="fr-FR" sz="1400" dirty="0"/>
              <a:t/>
            </a:r>
            <a:br>
              <a:rPr lang="fr-FR" altLang="fr-FR" sz="1400" dirty="0"/>
            </a:br>
            <a:r>
              <a:rPr lang="ar-DZ" altLang="fr-FR" sz="1400" b="1" dirty="0">
                <a:latin typeface="Traditional Arabic" charset="0"/>
                <a:ea typeface="Times New Roman" panose="02020603050405020304" pitchFamily="18" charset="0"/>
                <a:cs typeface="Simplified Arabic" charset="-78"/>
              </a:rPr>
              <a:t>جـامعة محـمد خيـضر- بسكـرة</a:t>
            </a:r>
            <a:r>
              <a:rPr lang="fr-FR" altLang="fr-FR" sz="1400" dirty="0"/>
              <a:t/>
            </a:r>
            <a:br>
              <a:rPr lang="fr-FR" altLang="fr-FR" sz="1400" dirty="0"/>
            </a:br>
            <a:r>
              <a:rPr lang="ar-DZ" altLang="fr-FR" sz="1400" b="1" dirty="0">
                <a:latin typeface="Traditional Arabic" charset="0"/>
                <a:ea typeface="Times New Roman" panose="02020603050405020304" pitchFamily="18" charset="0"/>
                <a:cs typeface="Simplified Arabic" charset="-78"/>
              </a:rPr>
              <a:t>كلـية العـلوم الاقتصـادية والتجـارية وعلـوم التسـيير</a:t>
            </a:r>
            <a:r>
              <a:rPr lang="en-US" altLang="fr-FR" sz="1400" dirty="0">
                <a:latin typeface="Traditional Arabic" charset="0"/>
                <a:ea typeface="Times New Roman" panose="02020603050405020304" pitchFamily="18" charset="0"/>
              </a:rPr>
              <a:t/>
            </a:r>
            <a:br>
              <a:rPr lang="en-US" altLang="fr-FR" sz="1400" dirty="0">
                <a:latin typeface="Traditional Arabic" charset="0"/>
                <a:ea typeface="Times New Roman" panose="02020603050405020304" pitchFamily="18" charset="0"/>
              </a:rPr>
            </a:br>
            <a:r>
              <a:rPr lang="ar-DZ" altLang="fr-FR" sz="1400" b="1" dirty="0">
                <a:latin typeface="Traditional Arabic" charset="0"/>
                <a:ea typeface="Times New Roman" panose="02020603050405020304" pitchFamily="18" charset="0"/>
              </a:rPr>
              <a:t>قسم: علوم التسيير</a:t>
            </a:r>
            <a:r>
              <a:rPr lang="fr-FR" altLang="fr-FR" sz="1400" b="1" dirty="0">
                <a:latin typeface="Traditional Arabic" charset="0"/>
                <a:ea typeface="Times New Roman" panose="02020603050405020304" pitchFamily="18" charset="0"/>
                <a:cs typeface="Arial" panose="020B0604020202020204" pitchFamily="34" charset="0"/>
              </a:rPr>
              <a:t>  </a:t>
            </a:r>
            <a:r>
              <a:rPr lang="en-US" altLang="fr-FR" sz="1400" dirty="0">
                <a:latin typeface="Arial" panose="020B0604020202020204" pitchFamily="34" charset="0"/>
                <a:cs typeface="Arial" panose="020B0604020202020204" pitchFamily="34" charset="0"/>
              </a:rPr>
              <a:t/>
            </a:r>
            <a:br>
              <a:rPr lang="en-US" altLang="fr-FR" sz="1400" dirty="0">
                <a:latin typeface="Arial" panose="020B0604020202020204" pitchFamily="34" charset="0"/>
                <a:cs typeface="Arial" panose="020B0604020202020204" pitchFamily="34" charset="0"/>
              </a:rPr>
            </a:br>
            <a:endParaRPr lang="ar-DZ" sz="1400" dirty="0"/>
          </a:p>
        </p:txBody>
      </p:sp>
      <p:pic>
        <p:nvPicPr>
          <p:cNvPr id="16"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80861" y="706872"/>
            <a:ext cx="1326332"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2897" y="561591"/>
            <a:ext cx="1307515" cy="8001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ZoneTexte 10"/>
          <p:cNvSpPr txBox="1"/>
          <p:nvPr/>
        </p:nvSpPr>
        <p:spPr>
          <a:xfrm>
            <a:off x="5036235" y="4497124"/>
            <a:ext cx="2560319" cy="461665"/>
          </a:xfrm>
          <a:prstGeom prst="rect">
            <a:avLst/>
          </a:prstGeom>
          <a:noFill/>
        </p:spPr>
        <p:txBody>
          <a:bodyPr wrap="square" rtlCol="0">
            <a:spAutoFit/>
          </a:bodyPr>
          <a:lstStyle/>
          <a:p>
            <a:pPr algn="ctr"/>
            <a:r>
              <a:rPr lang="ar-DZ" sz="2400" b="1" dirty="0"/>
              <a:t>الفوج: 06</a:t>
            </a:r>
          </a:p>
        </p:txBody>
      </p:sp>
      <p:sp>
        <p:nvSpPr>
          <p:cNvPr id="22" name="Organigramme : Alternative 21"/>
          <p:cNvSpPr/>
          <p:nvPr/>
        </p:nvSpPr>
        <p:spPr>
          <a:xfrm>
            <a:off x="2813537" y="2208626"/>
            <a:ext cx="5176910" cy="1871003"/>
          </a:xfrm>
          <a:prstGeom prst="flowChartAlternateProcess">
            <a:avLst/>
          </a:prstGeom>
          <a:ln/>
        </p:spPr>
        <p:style>
          <a:lnRef idx="1">
            <a:schemeClr val="accent1"/>
          </a:lnRef>
          <a:fillRef idx="3">
            <a:schemeClr val="accent1"/>
          </a:fillRef>
          <a:effectRef idx="2">
            <a:schemeClr val="accent1"/>
          </a:effectRef>
          <a:fontRef idx="minor">
            <a:schemeClr val="lt1"/>
          </a:fontRef>
        </p:style>
        <p:txBody>
          <a:bodyPr rtlCol="0" anchor="ctr">
            <a:scene3d>
              <a:camera prst="obliqueBottomRight"/>
              <a:lightRig rig="threePt" dir="t"/>
            </a:scene3d>
          </a:bodyPr>
          <a:lstStyle/>
          <a:p>
            <a:pPr algn="ctr"/>
            <a:r>
              <a:rPr lang="ar-DZ" sz="2400" b="1" dirty="0">
                <a:ln>
                  <a:solidFill>
                    <a:schemeClr val="tx1"/>
                  </a:solidFill>
                </a:ln>
                <a:effectLst>
                  <a:glow rad="139700">
                    <a:schemeClr val="accent1">
                      <a:satMod val="175000"/>
                      <a:alpha val="40000"/>
                    </a:schemeClr>
                  </a:glow>
                </a:effectLst>
              </a:rPr>
              <a:t>محاسبة الموارد البشرية كمنهج لقياس قيمة خدمات الموارد البشرية بالمنظمة </a:t>
            </a:r>
            <a:endParaRPr lang="fr-FR" sz="2400" b="1" dirty="0">
              <a:ln>
                <a:solidFill>
                  <a:schemeClr val="tx1"/>
                </a:solidFill>
              </a:ln>
              <a:effectLst>
                <a:glow rad="139700">
                  <a:schemeClr val="accent1">
                    <a:satMod val="175000"/>
                    <a:alpha val="40000"/>
                  </a:schemeClr>
                </a:glow>
              </a:effectLst>
            </a:endParaRPr>
          </a:p>
        </p:txBody>
      </p:sp>
    </p:spTree>
    <p:extLst>
      <p:ext uri="{BB962C8B-B14F-4D97-AF65-F5344CB8AC3E}">
        <p14:creationId xmlns:p14="http://schemas.microsoft.com/office/powerpoint/2010/main" xmlns="" val="217475820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blinds(horizontal)">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blinds(horizontal)">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blinds(horizontal)">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blinds(horizontal)">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blinds(horizontal)">
                                      <p:cBhvr>
                                        <p:cTn id="55" dur="500"/>
                                        <p:tgtEl>
                                          <p:spTgt spid="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7" grpId="0"/>
      <p:bldP spid="8" grpId="0"/>
      <p:bldP spid="9" grpId="0"/>
      <p:bldP spid="11" grpId="0"/>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وجة 6"/>
          <p:cNvSpPr/>
          <p:nvPr/>
        </p:nvSpPr>
        <p:spPr>
          <a:xfrm>
            <a:off x="2546251" y="1"/>
            <a:ext cx="4614204" cy="1280160"/>
          </a:xfrm>
          <a:prstGeom prst="wave">
            <a:avLst/>
          </a:prstGeom>
          <a:solidFill>
            <a:srgbClr val="00B050"/>
          </a:solidFill>
          <a:ln>
            <a:solidFill>
              <a:srgbClr val="C00000"/>
            </a:solidFill>
          </a:ln>
          <a:effectLst>
            <a:innerShdw blurRad="63500" dist="50800" dir="10800000">
              <a:prstClr val="black">
                <a:alpha val="50000"/>
              </a:prstClr>
            </a:innerShdw>
          </a:effectLst>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1" anchor="ctr">
            <a:prstTxWarp prst="textPlain">
              <a:avLst/>
            </a:prstTxWarp>
          </a:bodyPr>
          <a:lstStyle/>
          <a:p>
            <a:pPr algn="ctr"/>
            <a:r>
              <a:rPr lang="ar-DZ" sz="2400" b="1" dirty="0">
                <a:ln>
                  <a:solidFill>
                    <a:srgbClr val="C00000"/>
                  </a:solidFill>
                </a:ln>
                <a:solidFill>
                  <a:schemeClr val="bg1"/>
                </a:solidFill>
                <a:effectLst>
                  <a:glow rad="63500">
                    <a:schemeClr val="accent1">
                      <a:satMod val="175000"/>
                      <a:alpha val="40000"/>
                    </a:schemeClr>
                  </a:glow>
                </a:effectLst>
              </a:rPr>
              <a:t>المطلب الأول : أهداف تقييم الأداء </a:t>
            </a:r>
            <a:endParaRPr lang="ar-SA" sz="2400" b="1" dirty="0">
              <a:ln>
                <a:solidFill>
                  <a:srgbClr val="C00000"/>
                </a:solidFill>
              </a:ln>
              <a:solidFill>
                <a:schemeClr val="bg1"/>
              </a:solidFill>
              <a:effectLst>
                <a:glow rad="63500">
                  <a:schemeClr val="accent1">
                    <a:satMod val="175000"/>
                    <a:alpha val="40000"/>
                  </a:schemeClr>
                </a:glow>
              </a:effectLst>
            </a:endParaRPr>
          </a:p>
        </p:txBody>
      </p:sp>
      <p:sp>
        <p:nvSpPr>
          <p:cNvPr id="5" name="ZoneTexte 4"/>
          <p:cNvSpPr txBox="1"/>
          <p:nvPr/>
        </p:nvSpPr>
        <p:spPr>
          <a:xfrm>
            <a:off x="478302" y="1547446"/>
            <a:ext cx="11521440" cy="1200329"/>
          </a:xfrm>
          <a:prstGeom prst="rect">
            <a:avLst/>
          </a:prstGeom>
          <a:noFill/>
        </p:spPr>
        <p:txBody>
          <a:bodyPr wrap="square" rtlCol="0">
            <a:spAutoFit/>
          </a:bodyPr>
          <a:lstStyle/>
          <a:p>
            <a:pPr algn="r"/>
            <a:r>
              <a:rPr lang="ar-DZ" sz="2400" dirty="0"/>
              <a:t> إن عملية تقييم الأداء هي عملية نظمية تهدف إلى تحقيق العدالة و المساواة الداخلية في دفع التعويضات المالية لأن هناك مساواة و عدالة خارجية تشير إلى أن التعويضات التي تدفع للعاملين في المنظمة ، يجب أن تكون معادلة لما تدفعه  المنظمات الأخرى المنافسة و المشابهة للعاملين فيها من تعويضات.</a:t>
            </a:r>
            <a:endParaRPr lang="fr-FR" sz="2400" dirty="0"/>
          </a:p>
        </p:txBody>
      </p:sp>
      <p:sp>
        <p:nvSpPr>
          <p:cNvPr id="6" name="Explosion 1 5"/>
          <p:cNvSpPr/>
          <p:nvPr/>
        </p:nvSpPr>
        <p:spPr>
          <a:xfrm>
            <a:off x="9537895" y="2672863"/>
            <a:ext cx="2232074" cy="2349304"/>
          </a:xfrm>
          <a:prstGeom prst="irregularSeal1">
            <a:avLst/>
          </a:prstGeom>
          <a:solidFill>
            <a:srgbClr val="00206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تقويم سياسة الاختيار</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Explosion 1 8"/>
          <p:cNvSpPr/>
          <p:nvPr/>
        </p:nvSpPr>
        <p:spPr>
          <a:xfrm>
            <a:off x="7244862" y="3151163"/>
            <a:ext cx="1941341" cy="3010486"/>
          </a:xfrm>
          <a:prstGeom prst="irregularSeal1">
            <a:avLst/>
          </a:prstGeom>
          <a:solidFill>
            <a:srgbClr val="00206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rPr>
              <a:t>تشخيص مشاكل الأداء</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Explosion 2 9"/>
          <p:cNvSpPr/>
          <p:nvPr/>
        </p:nvSpPr>
        <p:spPr>
          <a:xfrm>
            <a:off x="9143999" y="4937760"/>
            <a:ext cx="2700997" cy="1920240"/>
          </a:xfrm>
          <a:prstGeom prst="irregularSeal2">
            <a:avLst/>
          </a:prstGeom>
          <a:solidFill>
            <a:srgbClr val="00206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rPr>
              <a:t>تخطيط الموارد البشرية</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Pensées 10"/>
          <p:cNvSpPr/>
          <p:nvPr/>
        </p:nvSpPr>
        <p:spPr>
          <a:xfrm>
            <a:off x="0" y="2363372"/>
            <a:ext cx="2180492" cy="2152357"/>
          </a:xfrm>
          <a:prstGeom prst="cloudCallout">
            <a:avLst/>
          </a:prstGeom>
          <a:solidFill>
            <a:srgbClr val="00206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رسم أو تقويم سياسة التدريب </a:t>
            </a:r>
            <a:r>
              <a:rPr lang="ar-DZ"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a:t>
            </a: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التكوين:</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Pensées 11"/>
          <p:cNvSpPr/>
          <p:nvPr/>
        </p:nvSpPr>
        <p:spPr>
          <a:xfrm>
            <a:off x="2377441" y="2447778"/>
            <a:ext cx="2461846" cy="2321169"/>
          </a:xfrm>
          <a:prstGeom prst="cloudCallout">
            <a:avLst/>
          </a:prstGeom>
          <a:solidFill>
            <a:srgbClr val="00206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تقويم سياسة التعيين </a:t>
            </a:r>
            <a:r>
              <a:rPr lang="ar-DZ"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a:t>
            </a: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النقل الإداري:</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Étoile à 5 branches 12"/>
          <p:cNvSpPr/>
          <p:nvPr/>
        </p:nvSpPr>
        <p:spPr>
          <a:xfrm>
            <a:off x="1561514" y="4761914"/>
            <a:ext cx="4811151" cy="2096086"/>
          </a:xfrm>
          <a:prstGeom prst="star5">
            <a:avLst/>
          </a:prstGeom>
          <a:solidFill>
            <a:srgbClr val="00206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رسم أو تقويم سياسة الأجور </a:t>
            </a:r>
            <a:r>
              <a:rPr lang="ar-DZ"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a:t>
            </a: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الحوافز</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Organigramme : Connecteur page suivante 13"/>
          <p:cNvSpPr/>
          <p:nvPr/>
        </p:nvSpPr>
        <p:spPr>
          <a:xfrm>
            <a:off x="5106572" y="3502856"/>
            <a:ext cx="1772530" cy="1871003"/>
          </a:xfrm>
          <a:prstGeom prst="flowChartOffpageConnector">
            <a:avLst/>
          </a:prstGeom>
          <a:solidFill>
            <a:srgbClr val="00206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تخطيط سياسات و برامج الترقية و التدرج الوظيفي</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08998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Terminateur 3"/>
          <p:cNvSpPr/>
          <p:nvPr/>
        </p:nvSpPr>
        <p:spPr>
          <a:xfrm>
            <a:off x="2377441" y="196947"/>
            <a:ext cx="8117058" cy="1237957"/>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prstTxWarp prst="textStop">
              <a:avLst/>
            </a:prstTxWarp>
          </a:bodyPr>
          <a:lstStyle/>
          <a:p>
            <a:pPr algn="ctr" rtl="1"/>
            <a:r>
              <a:rPr lang="ar-DZ" sz="2800" b="1" dirty="0">
                <a:ln>
                  <a:solidFill>
                    <a:srgbClr val="C00000"/>
                  </a:solidFill>
                </a:ln>
                <a:solidFill>
                  <a:srgbClr val="C00000"/>
                </a:solidFill>
              </a:rPr>
              <a:t>المبحث الثالث: أنواع وطرق وصعوبات وكيفية التغلب عليها </a:t>
            </a:r>
          </a:p>
        </p:txBody>
      </p:sp>
      <p:sp>
        <p:nvSpPr>
          <p:cNvPr id="5" name="Flèche gauche 4"/>
          <p:cNvSpPr/>
          <p:nvPr/>
        </p:nvSpPr>
        <p:spPr>
          <a:xfrm>
            <a:off x="7849772" y="1195754"/>
            <a:ext cx="3896751" cy="143490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ln>
                  <a:solidFill>
                    <a:srgbClr val="00B0F0"/>
                  </a:solidFill>
                </a:ln>
                <a:solidFill>
                  <a:srgbClr val="C00000"/>
                </a:solidFill>
                <a:effectLst>
                  <a:glow rad="228600">
                    <a:schemeClr val="accent3">
                      <a:satMod val="175000"/>
                      <a:alpha val="40000"/>
                    </a:schemeClr>
                  </a:glow>
                </a:effectLst>
              </a:rPr>
              <a:t>المطلب الأول: أنواع تقييم الأداء</a:t>
            </a:r>
            <a:endParaRPr lang="fr-FR" sz="2400" b="1" dirty="0">
              <a:ln>
                <a:solidFill>
                  <a:srgbClr val="00B0F0"/>
                </a:solidFill>
              </a:ln>
              <a:solidFill>
                <a:srgbClr val="C00000"/>
              </a:solidFill>
              <a:effectLst>
                <a:glow rad="228600">
                  <a:schemeClr val="accent3">
                    <a:satMod val="175000"/>
                    <a:alpha val="40000"/>
                  </a:schemeClr>
                </a:glow>
              </a:effectLst>
            </a:endParaRPr>
          </a:p>
        </p:txBody>
      </p:sp>
      <p:sp>
        <p:nvSpPr>
          <p:cNvPr id="7" name="Rectangle 6"/>
          <p:cNvSpPr/>
          <p:nvPr/>
        </p:nvSpPr>
        <p:spPr>
          <a:xfrm>
            <a:off x="444075" y="2039816"/>
            <a:ext cx="7729254" cy="461665"/>
          </a:xfrm>
          <a:prstGeom prst="rect">
            <a:avLst/>
          </a:prstGeom>
        </p:spPr>
        <p:txBody>
          <a:bodyPr wrap="square">
            <a:spAutoFit/>
          </a:bodyPr>
          <a:lstStyle/>
          <a:p>
            <a:pPr algn="r"/>
            <a:r>
              <a:rPr lang="ar-DZ" sz="2400" dirty="0"/>
              <a:t>يوجد لتقييم الأداء بعض الأنواع التي سنناقشها فيما يلي: </a:t>
            </a:r>
            <a:endParaRPr lang="fr-FR" sz="2400" dirty="0"/>
          </a:p>
        </p:txBody>
      </p:sp>
      <p:graphicFrame>
        <p:nvGraphicFramePr>
          <p:cNvPr id="8" name="Diagramme 7"/>
          <p:cNvGraphicFramePr/>
          <p:nvPr/>
        </p:nvGraphicFramePr>
        <p:xfrm>
          <a:off x="1209822" y="2504049"/>
          <a:ext cx="10213144" cy="1561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èche gauche 8"/>
          <p:cNvSpPr/>
          <p:nvPr/>
        </p:nvSpPr>
        <p:spPr>
          <a:xfrm>
            <a:off x="8159261" y="3671668"/>
            <a:ext cx="3727938" cy="1406769"/>
          </a:xfrm>
          <a:prstGeom prst="leftArrow">
            <a:avLst/>
          </a:prstGeom>
          <a:solidFill>
            <a:srgbClr val="00B05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ar-DZ" sz="2400" b="1" dirty="0">
                <a:ln>
                  <a:solidFill>
                    <a:srgbClr val="00B0F0"/>
                  </a:solidFill>
                </a:ln>
                <a:solidFill>
                  <a:srgbClr val="C00000"/>
                </a:solidFill>
                <a:effectLst>
                  <a:glow rad="228600">
                    <a:schemeClr val="accent2">
                      <a:satMod val="175000"/>
                      <a:alpha val="40000"/>
                    </a:schemeClr>
                  </a:glow>
                </a:effectLst>
              </a:rPr>
              <a:t>المطلب الثاني: طرق تقييم الأداء</a:t>
            </a:r>
            <a:endParaRPr lang="fr-FR" sz="2400" b="1" dirty="0">
              <a:ln>
                <a:solidFill>
                  <a:srgbClr val="00B0F0"/>
                </a:solidFill>
              </a:ln>
              <a:solidFill>
                <a:srgbClr val="C00000"/>
              </a:solidFill>
              <a:effectLst>
                <a:glow rad="228600">
                  <a:schemeClr val="accent2">
                    <a:satMod val="175000"/>
                    <a:alpha val="40000"/>
                  </a:schemeClr>
                </a:glow>
              </a:effectLst>
            </a:endParaRPr>
          </a:p>
        </p:txBody>
      </p:sp>
      <p:sp>
        <p:nvSpPr>
          <p:cNvPr id="10" name="ZoneTexte 9"/>
          <p:cNvSpPr txBox="1"/>
          <p:nvPr/>
        </p:nvSpPr>
        <p:spPr>
          <a:xfrm>
            <a:off x="429845" y="4343343"/>
            <a:ext cx="7845417" cy="400110"/>
          </a:xfrm>
          <a:prstGeom prst="rect">
            <a:avLst/>
          </a:prstGeom>
          <a:noFill/>
        </p:spPr>
        <p:txBody>
          <a:bodyPr wrap="none" rtlCol="0">
            <a:spAutoFit/>
          </a:bodyPr>
          <a:lstStyle/>
          <a:p>
            <a:r>
              <a:rPr lang="ar-DZ" sz="2000" dirty="0"/>
              <a:t>إنّ تقييم الأداء في المنشآت يعتمد على تطبيق طريقةٍ من الطُرق المُستخدمة في ذلك، ومن أهمّها:</a:t>
            </a:r>
            <a:endParaRPr lang="fr-FR" sz="2000" dirty="0"/>
          </a:p>
        </p:txBody>
      </p:sp>
      <p:graphicFrame>
        <p:nvGraphicFramePr>
          <p:cNvPr id="12" name="Diagramme 11"/>
          <p:cNvGraphicFramePr/>
          <p:nvPr/>
        </p:nvGraphicFramePr>
        <p:xfrm>
          <a:off x="0" y="5036234"/>
          <a:ext cx="9903656" cy="18217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Graphic spid="8" grpId="0">
        <p:bldAsOne/>
      </p:bldGraphic>
      <p:bldP spid="9" grpId="0" animBg="1"/>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ague 1"/>
          <p:cNvSpPr/>
          <p:nvPr/>
        </p:nvSpPr>
        <p:spPr>
          <a:xfrm>
            <a:off x="7005710" y="0"/>
            <a:ext cx="4881490" cy="1434905"/>
          </a:xfrm>
          <a:prstGeom prst="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rgbClr val="C00000"/>
                </a:solidFill>
                <a:effectLst>
                  <a:glow rad="101600">
                    <a:schemeClr val="accent1">
                      <a:satMod val="175000"/>
                      <a:alpha val="40000"/>
                    </a:schemeClr>
                  </a:glow>
                </a:effectLst>
              </a:rPr>
              <a:t>المطلب الثالث: الصعوبات وكيفية التغلب عليها</a:t>
            </a:r>
            <a:endParaRPr lang="fr-FR" sz="2400" b="1" dirty="0">
              <a:solidFill>
                <a:srgbClr val="C00000"/>
              </a:solidFill>
              <a:effectLst>
                <a:glow rad="101600">
                  <a:schemeClr val="accent1">
                    <a:satMod val="175000"/>
                    <a:alpha val="40000"/>
                  </a:schemeClr>
                </a:glow>
              </a:effectLst>
            </a:endParaRPr>
          </a:p>
        </p:txBody>
      </p:sp>
      <p:sp>
        <p:nvSpPr>
          <p:cNvPr id="3" name="ZoneTexte 2"/>
          <p:cNvSpPr txBox="1"/>
          <p:nvPr/>
        </p:nvSpPr>
        <p:spPr>
          <a:xfrm>
            <a:off x="1322363" y="1477109"/>
            <a:ext cx="10002129" cy="400110"/>
          </a:xfrm>
          <a:prstGeom prst="rect">
            <a:avLst/>
          </a:prstGeom>
          <a:noFill/>
        </p:spPr>
        <p:txBody>
          <a:bodyPr wrap="square" rtlCol="0">
            <a:spAutoFit/>
          </a:bodyPr>
          <a:lstStyle/>
          <a:p>
            <a:pPr algn="r"/>
            <a:r>
              <a:rPr lang="ar-DZ" sz="2000" dirty="0"/>
              <a:t>هناك العديد من المشاكل التي يمكن أن تمنع وتعيق خطط التقويم من أن تحقق أهدافها بفاعلية وهذه المشاكل تشمل الآتي :</a:t>
            </a:r>
            <a:endParaRPr lang="fr-FR" sz="2000" dirty="0"/>
          </a:p>
        </p:txBody>
      </p:sp>
      <p:graphicFrame>
        <p:nvGraphicFramePr>
          <p:cNvPr id="6" name="Diagramme 5"/>
          <p:cNvGraphicFramePr/>
          <p:nvPr/>
        </p:nvGraphicFramePr>
        <p:xfrm>
          <a:off x="464233" y="1772530"/>
          <a:ext cx="6080369" cy="360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511039" y="5071182"/>
            <a:ext cx="7680961" cy="1692771"/>
          </a:xfrm>
          <a:prstGeom prst="rect">
            <a:avLst/>
          </a:prstGeom>
          <a:solidFill>
            <a:srgbClr val="00B0F0"/>
          </a:solidFill>
        </p:spPr>
        <p:txBody>
          <a:bodyPr wrap="square">
            <a:spAutoFit/>
          </a:bodyPr>
          <a:lstStyle/>
          <a:p>
            <a:pPr algn="r"/>
            <a:r>
              <a:rPr lang="ar-DZ" sz="2400" b="1" dirty="0">
                <a:solidFill>
                  <a:schemeClr val="accent1">
                    <a:lumMod val="75000"/>
                  </a:schemeClr>
                </a:solidFill>
              </a:rPr>
              <a:t>كيفية التغلب على مشكلات تقييم الأداء:</a:t>
            </a:r>
          </a:p>
          <a:p>
            <a:pPr algn="r"/>
            <a:r>
              <a:rPr lang="ar-DZ" sz="2000" dirty="0"/>
              <a:t>1- إيجاد أسس ومعايير موضوعية. </a:t>
            </a:r>
          </a:p>
          <a:p>
            <a:pPr algn="r"/>
            <a:r>
              <a:rPr lang="ar-DZ" sz="2000" dirty="0"/>
              <a:t>2- تحليل النشاطات وتقسيمها إلى عناصرها العملية والسلوكية </a:t>
            </a:r>
          </a:p>
          <a:p>
            <a:pPr algn="r"/>
            <a:r>
              <a:rPr lang="ar-DZ" sz="2000" dirty="0"/>
              <a:t>3-  استخدام طريقة تقييم ملائمة لطبيعة وعدد وبيئة العمل.</a:t>
            </a:r>
          </a:p>
          <a:p>
            <a:pPr algn="r">
              <a:buFontTx/>
              <a:buChar char="-"/>
            </a:pPr>
            <a:r>
              <a:rPr lang="ar-DZ" sz="2000" dirty="0"/>
              <a:t> 4- يجب أن تكون طريقة التقييم مقننة ومنظمة ومفهومة للموظف والمشرف </a:t>
            </a:r>
            <a:endParaRPr lang="fr-FR" sz="2000"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linds(horizontal)">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box(in)">
                                      <p:cBhvr>
                                        <p:cTn id="29" dur="500"/>
                                        <p:tgtEl>
                                          <p:spTgt spid="7">
                                            <p:txEl>
                                              <p:pRg st="1" end="1"/>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ox(in)">
                                      <p:cBhvr>
                                        <p:cTn id="32" dur="500"/>
                                        <p:tgtEl>
                                          <p:spTgt spid="7">
                                            <p:txEl>
                                              <p:pRg st="2" end="2"/>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ox(in)">
                                      <p:cBhvr>
                                        <p:cTn id="35" dur="500"/>
                                        <p:tgtEl>
                                          <p:spTgt spid="7">
                                            <p:txEl>
                                              <p:pRg st="3" end="3"/>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ox(in)">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horizontal 2"/>
          <p:cNvSpPr/>
          <p:nvPr/>
        </p:nvSpPr>
        <p:spPr>
          <a:xfrm>
            <a:off x="1087912" y="1683657"/>
            <a:ext cx="10218716" cy="4343070"/>
          </a:xfrm>
          <a:prstGeom prst="horizontalScroll">
            <a:avLst/>
          </a:prstGeom>
          <a:effectLst>
            <a:glow rad="228600">
              <a:schemeClr val="accent6">
                <a:satMod val="175000"/>
                <a:alpha val="40000"/>
              </a:schemeClr>
            </a:glow>
            <a:outerShdw blurRad="76200" dir="13500000" sy="23000" kx="1200000" algn="br" rotWithShape="0">
              <a:prstClr val="black">
                <a:alpha val="20000"/>
              </a:prstClr>
            </a:outerShdw>
            <a:reflection blurRad="6350" stA="50000" endA="300" endPos="38500" dist="508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r"/>
            <a:r>
              <a:rPr lang="ar-DZ" sz="2800" dirty="0">
                <a:solidFill>
                  <a:schemeClr val="tx1"/>
                </a:solidFill>
              </a:rPr>
              <a:t>تعتبر المحاسبة عن الموارد البشرية من المستجدات التي ظهرت حديثا ،ولا تزال في مرحلة البحوث النظرية،كما أنها لا تزال تفتقر إلى المقومات الموضوعية التي تكفل القياس السليم للموارد البشرية ،حيث انه إلى يومنا هذا لم تلقى محاسبة الموارد البشرية التطبيق الواسع في الدول بسبب صعوبات تتعلق بالقياس،لا </a:t>
            </a:r>
            <a:r>
              <a:rPr lang="ar-DZ" sz="2800" dirty="0" err="1">
                <a:solidFill>
                  <a:schemeClr val="tx1"/>
                </a:solidFill>
              </a:rPr>
              <a:t>سيما</a:t>
            </a:r>
            <a:r>
              <a:rPr lang="ar-DZ" sz="2800" dirty="0">
                <a:solidFill>
                  <a:schemeClr val="tx1"/>
                </a:solidFill>
              </a:rPr>
              <a:t>  استخدام التقدير الشخصي الذي يبعدها عن الموضوعية </a:t>
            </a:r>
            <a:r>
              <a:rPr lang="ar-DZ" sz="2800" dirty="0"/>
              <a:t>.</a:t>
            </a:r>
          </a:p>
        </p:txBody>
      </p:sp>
      <p:sp>
        <p:nvSpPr>
          <p:cNvPr id="4" name="Étoile à 7 branches 3"/>
          <p:cNvSpPr/>
          <p:nvPr/>
        </p:nvSpPr>
        <p:spPr>
          <a:xfrm>
            <a:off x="6262255" y="263236"/>
            <a:ext cx="4821382" cy="1357746"/>
          </a:xfrm>
          <a:prstGeom prst="star7">
            <a:avLst/>
          </a:prstGeom>
          <a:ln>
            <a:noFill/>
          </a:ln>
          <a:effectLst>
            <a:glow rad="101600">
              <a:schemeClr val="accent5">
                <a:satMod val="175000"/>
                <a:alpha val="40000"/>
              </a:schemeClr>
            </a:glow>
            <a:innerShdw blurRad="63500" dist="50800" dir="135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b="1" dirty="0"/>
              <a:t>خاتمة</a:t>
            </a:r>
            <a:endParaRPr lang="fr-FR" b="1" dirty="0"/>
          </a:p>
        </p:txBody>
      </p:sp>
    </p:spTree>
    <p:extLst>
      <p:ext uri="{BB962C8B-B14F-4D97-AF65-F5344CB8AC3E}">
        <p14:creationId xmlns:p14="http://schemas.microsoft.com/office/powerpoint/2010/main" xmlns="" val="34687506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2892" y="5104860"/>
            <a:ext cx="2700762" cy="1286367"/>
          </a:xfrm>
          <a:prstGeom prst="rect">
            <a:avLst/>
          </a:prstGeom>
        </p:spPr>
      </p:pic>
      <p:sp>
        <p:nvSpPr>
          <p:cNvPr id="4" name="ZoneTexte 3"/>
          <p:cNvSpPr txBox="1"/>
          <p:nvPr/>
        </p:nvSpPr>
        <p:spPr>
          <a:xfrm>
            <a:off x="2883876" y="886204"/>
            <a:ext cx="9067147" cy="6309420"/>
          </a:xfrm>
          <a:prstGeom prst="rect">
            <a:avLst/>
          </a:prstGeom>
          <a:solidFill>
            <a:schemeClr val="bg2">
              <a:lumMod val="20000"/>
              <a:lumOff val="80000"/>
            </a:schemeClr>
          </a:solidFill>
          <a:ln>
            <a:solidFill>
              <a:schemeClr val="bg2">
                <a:lumMod val="20000"/>
                <a:lumOff val="80000"/>
              </a:schemeClr>
            </a:solidFill>
          </a:ln>
        </p:spPr>
        <p:txBody>
          <a:bodyPr wrap="square" rtlCol="0">
            <a:spAutoFit/>
          </a:bodyPr>
          <a:lstStyle/>
          <a:p>
            <a:pPr algn="r" rtl="1"/>
            <a:r>
              <a:rPr lang="ar-DZ" sz="2800" b="1" dirty="0"/>
              <a:t>ا</a:t>
            </a:r>
            <a:r>
              <a:rPr lang="ar-DZ" sz="2800" b="1" dirty="0">
                <a:solidFill>
                  <a:srgbClr val="00B050"/>
                </a:solidFill>
              </a:rPr>
              <a:t>لمقدمة</a:t>
            </a:r>
          </a:p>
          <a:p>
            <a:pPr algn="r" rtl="1"/>
            <a:r>
              <a:rPr lang="ar-DZ" sz="3200" b="1" dirty="0">
                <a:solidFill>
                  <a:srgbClr val="C00000"/>
                </a:solidFill>
              </a:rPr>
              <a:t>المبحث الأول: ماهية القياس المحاسبي </a:t>
            </a:r>
          </a:p>
          <a:p>
            <a:pPr algn="r" rtl="1"/>
            <a:r>
              <a:rPr lang="ar-DZ" sz="2800" b="1" dirty="0"/>
              <a:t>المطلب الأول</a:t>
            </a:r>
            <a:r>
              <a:rPr lang="ar-DZ" sz="2400" dirty="0"/>
              <a:t>: </a:t>
            </a:r>
            <a:r>
              <a:rPr lang="ar-DZ" sz="2800" dirty="0"/>
              <a:t>مفهوم القياس المحاسبي </a:t>
            </a:r>
          </a:p>
          <a:p>
            <a:pPr algn="r" rtl="1"/>
            <a:r>
              <a:rPr lang="ar-DZ" sz="2400" b="1" dirty="0"/>
              <a:t>ا</a:t>
            </a:r>
            <a:r>
              <a:rPr lang="ar-DZ" sz="2800" b="1" dirty="0"/>
              <a:t>لمطلب الثاني</a:t>
            </a:r>
            <a:r>
              <a:rPr lang="ar-DZ" sz="2400" dirty="0"/>
              <a:t>: </a:t>
            </a:r>
            <a:r>
              <a:rPr lang="ar-DZ" sz="2800" dirty="0"/>
              <a:t>مكونات القياس المحاسبي </a:t>
            </a:r>
          </a:p>
          <a:p>
            <a:pPr algn="r" rtl="1"/>
            <a:r>
              <a:rPr lang="ar-DZ" sz="2800" b="1" dirty="0"/>
              <a:t>المطلب الثالث</a:t>
            </a:r>
            <a:r>
              <a:rPr lang="ar-DZ" sz="2400" dirty="0"/>
              <a:t>: </a:t>
            </a:r>
            <a:r>
              <a:rPr lang="ar-DZ" sz="2800" dirty="0"/>
              <a:t>أساليب القياس المحاسبي </a:t>
            </a:r>
          </a:p>
          <a:p>
            <a:pPr algn="r" rtl="1"/>
            <a:r>
              <a:rPr lang="ar-DZ" sz="3200" b="1" dirty="0">
                <a:solidFill>
                  <a:srgbClr val="C00000"/>
                </a:solidFill>
              </a:rPr>
              <a:t>المبحث الثاني: ماهية تقييم أداء داخل المنظمة </a:t>
            </a:r>
          </a:p>
          <a:p>
            <a:pPr algn="r" rtl="1"/>
            <a:r>
              <a:rPr lang="ar-DZ" sz="2800" b="1" dirty="0"/>
              <a:t>المطلب الأول</a:t>
            </a:r>
            <a:r>
              <a:rPr lang="ar-DZ" sz="2400" dirty="0"/>
              <a:t>: </a:t>
            </a:r>
            <a:r>
              <a:rPr lang="ar-DZ" sz="2800" dirty="0"/>
              <a:t>مفهوم تقييم ومعاييره </a:t>
            </a:r>
          </a:p>
          <a:p>
            <a:pPr algn="r" rtl="1"/>
            <a:r>
              <a:rPr lang="ar-DZ" sz="2800" b="1" dirty="0"/>
              <a:t>المطلب الثاني</a:t>
            </a:r>
            <a:r>
              <a:rPr lang="ar-DZ" sz="2400" dirty="0"/>
              <a:t>: </a:t>
            </a:r>
            <a:r>
              <a:rPr lang="ar-DZ" sz="2800" dirty="0"/>
              <a:t>أهم مؤشرات للقياس أداء الموارد البشرية </a:t>
            </a:r>
          </a:p>
          <a:p>
            <a:pPr algn="r" rtl="1"/>
            <a:r>
              <a:rPr lang="ar-DZ" sz="2400" b="1" dirty="0"/>
              <a:t>المطلب الثالث : </a:t>
            </a:r>
            <a:r>
              <a:rPr lang="ar-DZ" sz="2800" dirty="0"/>
              <a:t>أهداف تقييم الأداء </a:t>
            </a:r>
          </a:p>
          <a:p>
            <a:pPr algn="r" rtl="1"/>
            <a:r>
              <a:rPr lang="ar-DZ" sz="3200" b="1" dirty="0">
                <a:solidFill>
                  <a:srgbClr val="C00000"/>
                </a:solidFill>
              </a:rPr>
              <a:t>المبحث الثالث: أنواع وطرق وصعوبات وكيفية التغلب عليها </a:t>
            </a:r>
          </a:p>
          <a:p>
            <a:pPr algn="r" rtl="1"/>
            <a:r>
              <a:rPr lang="ar-DZ" sz="2800" b="1" dirty="0"/>
              <a:t>المطلب الأول</a:t>
            </a:r>
            <a:r>
              <a:rPr lang="ar-DZ" sz="2400" dirty="0"/>
              <a:t>: </a:t>
            </a:r>
            <a:r>
              <a:rPr lang="ar-DZ" sz="2800" dirty="0"/>
              <a:t>أنواع تقييم الأداء </a:t>
            </a:r>
            <a:r>
              <a:rPr lang="ar-DZ" sz="2800" dirty="0">
                <a:solidFill>
                  <a:srgbClr val="C00000"/>
                </a:solidFill>
              </a:rPr>
              <a:t> </a:t>
            </a:r>
            <a:endParaRPr lang="ar-DZ" sz="2800" dirty="0"/>
          </a:p>
          <a:p>
            <a:pPr algn="r" rtl="1"/>
            <a:r>
              <a:rPr lang="ar-DZ" sz="2400" b="1" dirty="0"/>
              <a:t>المطلب الثاني </a:t>
            </a:r>
            <a:r>
              <a:rPr lang="ar-DZ" sz="2400" dirty="0"/>
              <a:t>:</a:t>
            </a:r>
            <a:r>
              <a:rPr lang="ar-DZ" sz="2400" b="1" dirty="0"/>
              <a:t> </a:t>
            </a:r>
            <a:r>
              <a:rPr lang="ar-DZ" sz="2800" dirty="0"/>
              <a:t>طرق تقييم الأداء </a:t>
            </a:r>
          </a:p>
          <a:p>
            <a:pPr algn="r" rtl="1"/>
            <a:r>
              <a:rPr lang="ar-DZ" sz="2400" b="1" dirty="0"/>
              <a:t>المطلب الثالث </a:t>
            </a:r>
            <a:r>
              <a:rPr lang="ar-DZ" sz="2400" dirty="0"/>
              <a:t>:</a:t>
            </a:r>
            <a:r>
              <a:rPr lang="ar-DZ" sz="2400" b="1" dirty="0"/>
              <a:t> </a:t>
            </a:r>
            <a:r>
              <a:rPr lang="ar-DZ" sz="2800" dirty="0"/>
              <a:t>الصعوبات وكيفية التغلب عليها</a:t>
            </a:r>
          </a:p>
          <a:p>
            <a:pPr algn="r" rtl="1"/>
            <a:r>
              <a:rPr lang="ar-DZ" sz="2800" b="1" dirty="0">
                <a:solidFill>
                  <a:srgbClr val="00B050"/>
                </a:solidFill>
              </a:rPr>
              <a:t>الخاتمة</a:t>
            </a:r>
            <a:endParaRPr lang="fr-FR" sz="2800" b="1" dirty="0">
              <a:solidFill>
                <a:srgbClr val="00B050"/>
              </a:solidFill>
            </a:endParaRPr>
          </a:p>
        </p:txBody>
      </p:sp>
      <p:sp>
        <p:nvSpPr>
          <p:cNvPr id="5" name="Ruban vers le haut 4"/>
          <p:cNvSpPr/>
          <p:nvPr/>
        </p:nvSpPr>
        <p:spPr>
          <a:xfrm>
            <a:off x="2499572" y="0"/>
            <a:ext cx="4862946" cy="131618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a:ln/>
                <a:solidFill>
                  <a:schemeClr val="bg1"/>
                </a:solidFill>
              </a:rPr>
              <a:t>خطة البحث</a:t>
            </a:r>
            <a:endParaRPr lang="fr-FR" sz="4400" b="1" dirty="0">
              <a:ln/>
              <a:solidFill>
                <a:schemeClr val="bg1"/>
              </a:solidFill>
            </a:endParaRPr>
          </a:p>
        </p:txBody>
      </p:sp>
    </p:spTree>
    <p:extLst>
      <p:ext uri="{BB962C8B-B14F-4D97-AF65-F5344CB8AC3E}">
        <p14:creationId xmlns:p14="http://schemas.microsoft.com/office/powerpoint/2010/main" xmlns="" val="3832444536"/>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2000"/>
                                        <p:tgtEl>
                                          <p:spTgt spid="4">
                                            <p:txEl>
                                              <p:pRg st="0" end="0"/>
                                            </p:txEl>
                                          </p:spTgt>
                                        </p:tgtEl>
                                      </p:cBhvr>
                                    </p:animEffect>
                                    <p:anim calcmode="lin" valueType="num">
                                      <p:cBhvr>
                                        <p:cTn id="2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80">
                                          <p:stCondLst>
                                            <p:cond delay="0"/>
                                          </p:stCondLst>
                                        </p:cTn>
                                        <p:tgtEl>
                                          <p:spTgt spid="4">
                                            <p:txEl>
                                              <p:pRg st="1" end="1"/>
                                            </p:txEl>
                                          </p:spTgt>
                                        </p:tgtEl>
                                      </p:cBhvr>
                                    </p:animEffect>
                                    <p:anim calcmode="lin" valueType="num">
                                      <p:cBhvr>
                                        <p:cTn id="3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xEl>
                                              <p:pRg st="1" end="1"/>
                                            </p:txEl>
                                          </p:spTgt>
                                        </p:tgtEl>
                                      </p:cBhvr>
                                      <p:to x="100000" y="60000"/>
                                    </p:animScale>
                                    <p:animScale>
                                      <p:cBhvr>
                                        <p:cTn id="39" dur="166" decel="50000">
                                          <p:stCondLst>
                                            <p:cond delay="676"/>
                                          </p:stCondLst>
                                        </p:cTn>
                                        <p:tgtEl>
                                          <p:spTgt spid="4">
                                            <p:txEl>
                                              <p:pRg st="1" end="1"/>
                                            </p:txEl>
                                          </p:spTgt>
                                        </p:tgtEl>
                                      </p:cBhvr>
                                      <p:to x="100000" y="100000"/>
                                    </p:animScale>
                                    <p:animScale>
                                      <p:cBhvr>
                                        <p:cTn id="40" dur="26">
                                          <p:stCondLst>
                                            <p:cond delay="1312"/>
                                          </p:stCondLst>
                                        </p:cTn>
                                        <p:tgtEl>
                                          <p:spTgt spid="4">
                                            <p:txEl>
                                              <p:pRg st="1" end="1"/>
                                            </p:txEl>
                                          </p:spTgt>
                                        </p:tgtEl>
                                      </p:cBhvr>
                                      <p:to x="100000" y="80000"/>
                                    </p:animScale>
                                    <p:animScale>
                                      <p:cBhvr>
                                        <p:cTn id="41" dur="166" decel="50000">
                                          <p:stCondLst>
                                            <p:cond delay="1338"/>
                                          </p:stCondLst>
                                        </p:cTn>
                                        <p:tgtEl>
                                          <p:spTgt spid="4">
                                            <p:txEl>
                                              <p:pRg st="1" end="1"/>
                                            </p:txEl>
                                          </p:spTgt>
                                        </p:tgtEl>
                                      </p:cBhvr>
                                      <p:to x="100000" y="100000"/>
                                    </p:animScale>
                                    <p:animScale>
                                      <p:cBhvr>
                                        <p:cTn id="42" dur="26">
                                          <p:stCondLst>
                                            <p:cond delay="1642"/>
                                          </p:stCondLst>
                                        </p:cTn>
                                        <p:tgtEl>
                                          <p:spTgt spid="4">
                                            <p:txEl>
                                              <p:pRg st="1" end="1"/>
                                            </p:txEl>
                                          </p:spTgt>
                                        </p:tgtEl>
                                      </p:cBhvr>
                                      <p:to x="100000" y="90000"/>
                                    </p:animScale>
                                    <p:animScale>
                                      <p:cBhvr>
                                        <p:cTn id="43" dur="166" decel="50000">
                                          <p:stCondLst>
                                            <p:cond delay="1668"/>
                                          </p:stCondLst>
                                        </p:cTn>
                                        <p:tgtEl>
                                          <p:spTgt spid="4">
                                            <p:txEl>
                                              <p:pRg st="1" end="1"/>
                                            </p:txEl>
                                          </p:spTgt>
                                        </p:tgtEl>
                                      </p:cBhvr>
                                      <p:to x="100000" y="100000"/>
                                    </p:animScale>
                                    <p:animScale>
                                      <p:cBhvr>
                                        <p:cTn id="44" dur="26">
                                          <p:stCondLst>
                                            <p:cond delay="1808"/>
                                          </p:stCondLst>
                                        </p:cTn>
                                        <p:tgtEl>
                                          <p:spTgt spid="4">
                                            <p:txEl>
                                              <p:pRg st="1" end="1"/>
                                            </p:txEl>
                                          </p:spTgt>
                                        </p:tgtEl>
                                      </p:cBhvr>
                                      <p:to x="100000" y="95000"/>
                                    </p:animScale>
                                    <p:animScale>
                                      <p:cBhvr>
                                        <p:cTn id="45" dur="166" decel="50000">
                                          <p:stCondLst>
                                            <p:cond delay="1834"/>
                                          </p:stCondLst>
                                        </p:cTn>
                                        <p:tgtEl>
                                          <p:spTgt spid="4">
                                            <p:txEl>
                                              <p:pRg st="1" end="1"/>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down)">
                                      <p:cBhvr>
                                        <p:cTn id="48" dur="580">
                                          <p:stCondLst>
                                            <p:cond delay="0"/>
                                          </p:stCondLst>
                                        </p:cTn>
                                        <p:tgtEl>
                                          <p:spTgt spid="4">
                                            <p:txEl>
                                              <p:pRg st="2" end="2"/>
                                            </p:txEl>
                                          </p:spTgt>
                                        </p:tgtEl>
                                      </p:cBhvr>
                                    </p:animEffect>
                                    <p:anim calcmode="lin" valueType="num">
                                      <p:cBhvr>
                                        <p:cTn id="4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2" end="2"/>
                                            </p:txEl>
                                          </p:spTgt>
                                        </p:tgtEl>
                                      </p:cBhvr>
                                      <p:to x="100000" y="60000"/>
                                    </p:animScale>
                                    <p:animScale>
                                      <p:cBhvr>
                                        <p:cTn id="55" dur="166" decel="50000">
                                          <p:stCondLst>
                                            <p:cond delay="676"/>
                                          </p:stCondLst>
                                        </p:cTn>
                                        <p:tgtEl>
                                          <p:spTgt spid="4">
                                            <p:txEl>
                                              <p:pRg st="2" end="2"/>
                                            </p:txEl>
                                          </p:spTgt>
                                        </p:tgtEl>
                                      </p:cBhvr>
                                      <p:to x="100000" y="100000"/>
                                    </p:animScale>
                                    <p:animScale>
                                      <p:cBhvr>
                                        <p:cTn id="56" dur="26">
                                          <p:stCondLst>
                                            <p:cond delay="1312"/>
                                          </p:stCondLst>
                                        </p:cTn>
                                        <p:tgtEl>
                                          <p:spTgt spid="4">
                                            <p:txEl>
                                              <p:pRg st="2" end="2"/>
                                            </p:txEl>
                                          </p:spTgt>
                                        </p:tgtEl>
                                      </p:cBhvr>
                                      <p:to x="100000" y="80000"/>
                                    </p:animScale>
                                    <p:animScale>
                                      <p:cBhvr>
                                        <p:cTn id="57" dur="166" decel="50000">
                                          <p:stCondLst>
                                            <p:cond delay="1338"/>
                                          </p:stCondLst>
                                        </p:cTn>
                                        <p:tgtEl>
                                          <p:spTgt spid="4">
                                            <p:txEl>
                                              <p:pRg st="2" end="2"/>
                                            </p:txEl>
                                          </p:spTgt>
                                        </p:tgtEl>
                                      </p:cBhvr>
                                      <p:to x="100000" y="100000"/>
                                    </p:animScale>
                                    <p:animScale>
                                      <p:cBhvr>
                                        <p:cTn id="58" dur="26">
                                          <p:stCondLst>
                                            <p:cond delay="1642"/>
                                          </p:stCondLst>
                                        </p:cTn>
                                        <p:tgtEl>
                                          <p:spTgt spid="4">
                                            <p:txEl>
                                              <p:pRg st="2" end="2"/>
                                            </p:txEl>
                                          </p:spTgt>
                                        </p:tgtEl>
                                      </p:cBhvr>
                                      <p:to x="100000" y="90000"/>
                                    </p:animScale>
                                    <p:animScale>
                                      <p:cBhvr>
                                        <p:cTn id="59" dur="166" decel="50000">
                                          <p:stCondLst>
                                            <p:cond delay="1668"/>
                                          </p:stCondLst>
                                        </p:cTn>
                                        <p:tgtEl>
                                          <p:spTgt spid="4">
                                            <p:txEl>
                                              <p:pRg st="2" end="2"/>
                                            </p:txEl>
                                          </p:spTgt>
                                        </p:tgtEl>
                                      </p:cBhvr>
                                      <p:to x="100000" y="100000"/>
                                    </p:animScale>
                                    <p:animScale>
                                      <p:cBhvr>
                                        <p:cTn id="60" dur="26">
                                          <p:stCondLst>
                                            <p:cond delay="1808"/>
                                          </p:stCondLst>
                                        </p:cTn>
                                        <p:tgtEl>
                                          <p:spTgt spid="4">
                                            <p:txEl>
                                              <p:pRg st="2" end="2"/>
                                            </p:txEl>
                                          </p:spTgt>
                                        </p:tgtEl>
                                      </p:cBhvr>
                                      <p:to x="100000" y="95000"/>
                                    </p:animScale>
                                    <p:animScale>
                                      <p:cBhvr>
                                        <p:cTn id="61" dur="166" decel="50000">
                                          <p:stCondLst>
                                            <p:cond delay="1834"/>
                                          </p:stCondLst>
                                        </p:cTn>
                                        <p:tgtEl>
                                          <p:spTgt spid="4">
                                            <p:txEl>
                                              <p:pRg st="2" end="2"/>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wipe(down)">
                                      <p:cBhvr>
                                        <p:cTn id="64" dur="580">
                                          <p:stCondLst>
                                            <p:cond delay="0"/>
                                          </p:stCondLst>
                                        </p:cTn>
                                        <p:tgtEl>
                                          <p:spTgt spid="4">
                                            <p:txEl>
                                              <p:pRg st="3" end="3"/>
                                            </p:txEl>
                                          </p:spTgt>
                                        </p:tgtEl>
                                      </p:cBhvr>
                                    </p:animEffect>
                                    <p:anim calcmode="lin" valueType="num">
                                      <p:cBhvr>
                                        <p:cTn id="65"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xEl>
                                              <p:pRg st="3" end="3"/>
                                            </p:txEl>
                                          </p:spTgt>
                                        </p:tgtEl>
                                      </p:cBhvr>
                                      <p:to x="100000" y="60000"/>
                                    </p:animScale>
                                    <p:animScale>
                                      <p:cBhvr>
                                        <p:cTn id="71" dur="166" decel="50000">
                                          <p:stCondLst>
                                            <p:cond delay="676"/>
                                          </p:stCondLst>
                                        </p:cTn>
                                        <p:tgtEl>
                                          <p:spTgt spid="4">
                                            <p:txEl>
                                              <p:pRg st="3" end="3"/>
                                            </p:txEl>
                                          </p:spTgt>
                                        </p:tgtEl>
                                      </p:cBhvr>
                                      <p:to x="100000" y="100000"/>
                                    </p:animScale>
                                    <p:animScale>
                                      <p:cBhvr>
                                        <p:cTn id="72" dur="26">
                                          <p:stCondLst>
                                            <p:cond delay="1312"/>
                                          </p:stCondLst>
                                        </p:cTn>
                                        <p:tgtEl>
                                          <p:spTgt spid="4">
                                            <p:txEl>
                                              <p:pRg st="3" end="3"/>
                                            </p:txEl>
                                          </p:spTgt>
                                        </p:tgtEl>
                                      </p:cBhvr>
                                      <p:to x="100000" y="80000"/>
                                    </p:animScale>
                                    <p:animScale>
                                      <p:cBhvr>
                                        <p:cTn id="73" dur="166" decel="50000">
                                          <p:stCondLst>
                                            <p:cond delay="1338"/>
                                          </p:stCondLst>
                                        </p:cTn>
                                        <p:tgtEl>
                                          <p:spTgt spid="4">
                                            <p:txEl>
                                              <p:pRg st="3" end="3"/>
                                            </p:txEl>
                                          </p:spTgt>
                                        </p:tgtEl>
                                      </p:cBhvr>
                                      <p:to x="100000" y="100000"/>
                                    </p:animScale>
                                    <p:animScale>
                                      <p:cBhvr>
                                        <p:cTn id="74" dur="26">
                                          <p:stCondLst>
                                            <p:cond delay="1642"/>
                                          </p:stCondLst>
                                        </p:cTn>
                                        <p:tgtEl>
                                          <p:spTgt spid="4">
                                            <p:txEl>
                                              <p:pRg st="3" end="3"/>
                                            </p:txEl>
                                          </p:spTgt>
                                        </p:tgtEl>
                                      </p:cBhvr>
                                      <p:to x="100000" y="90000"/>
                                    </p:animScale>
                                    <p:animScale>
                                      <p:cBhvr>
                                        <p:cTn id="75" dur="166" decel="50000">
                                          <p:stCondLst>
                                            <p:cond delay="1668"/>
                                          </p:stCondLst>
                                        </p:cTn>
                                        <p:tgtEl>
                                          <p:spTgt spid="4">
                                            <p:txEl>
                                              <p:pRg st="3" end="3"/>
                                            </p:txEl>
                                          </p:spTgt>
                                        </p:tgtEl>
                                      </p:cBhvr>
                                      <p:to x="100000" y="100000"/>
                                    </p:animScale>
                                    <p:animScale>
                                      <p:cBhvr>
                                        <p:cTn id="76" dur="26">
                                          <p:stCondLst>
                                            <p:cond delay="1808"/>
                                          </p:stCondLst>
                                        </p:cTn>
                                        <p:tgtEl>
                                          <p:spTgt spid="4">
                                            <p:txEl>
                                              <p:pRg st="3" end="3"/>
                                            </p:txEl>
                                          </p:spTgt>
                                        </p:tgtEl>
                                      </p:cBhvr>
                                      <p:to x="100000" y="95000"/>
                                    </p:animScale>
                                    <p:animScale>
                                      <p:cBhvr>
                                        <p:cTn id="77" dur="166" decel="50000">
                                          <p:stCondLst>
                                            <p:cond delay="1834"/>
                                          </p:stCondLst>
                                        </p:cTn>
                                        <p:tgtEl>
                                          <p:spTgt spid="4">
                                            <p:txEl>
                                              <p:pRg st="3" end="3"/>
                                            </p:txEl>
                                          </p:spTgt>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Effect transition="in" filter="wipe(down)">
                                      <p:cBhvr>
                                        <p:cTn id="80" dur="580">
                                          <p:stCondLst>
                                            <p:cond delay="0"/>
                                          </p:stCondLst>
                                        </p:cTn>
                                        <p:tgtEl>
                                          <p:spTgt spid="4">
                                            <p:txEl>
                                              <p:pRg st="4" end="4"/>
                                            </p:txEl>
                                          </p:spTgt>
                                        </p:tgtEl>
                                      </p:cBhvr>
                                    </p:animEffect>
                                    <p:anim calcmode="lin" valueType="num">
                                      <p:cBhvr>
                                        <p:cTn id="81"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4">
                                            <p:txEl>
                                              <p:pRg st="4" end="4"/>
                                            </p:txEl>
                                          </p:spTgt>
                                        </p:tgtEl>
                                      </p:cBhvr>
                                      <p:to x="100000" y="60000"/>
                                    </p:animScale>
                                    <p:animScale>
                                      <p:cBhvr>
                                        <p:cTn id="87" dur="166" decel="50000">
                                          <p:stCondLst>
                                            <p:cond delay="676"/>
                                          </p:stCondLst>
                                        </p:cTn>
                                        <p:tgtEl>
                                          <p:spTgt spid="4">
                                            <p:txEl>
                                              <p:pRg st="4" end="4"/>
                                            </p:txEl>
                                          </p:spTgt>
                                        </p:tgtEl>
                                      </p:cBhvr>
                                      <p:to x="100000" y="100000"/>
                                    </p:animScale>
                                    <p:animScale>
                                      <p:cBhvr>
                                        <p:cTn id="88" dur="26">
                                          <p:stCondLst>
                                            <p:cond delay="1312"/>
                                          </p:stCondLst>
                                        </p:cTn>
                                        <p:tgtEl>
                                          <p:spTgt spid="4">
                                            <p:txEl>
                                              <p:pRg st="4" end="4"/>
                                            </p:txEl>
                                          </p:spTgt>
                                        </p:tgtEl>
                                      </p:cBhvr>
                                      <p:to x="100000" y="80000"/>
                                    </p:animScale>
                                    <p:animScale>
                                      <p:cBhvr>
                                        <p:cTn id="89" dur="166" decel="50000">
                                          <p:stCondLst>
                                            <p:cond delay="1338"/>
                                          </p:stCondLst>
                                        </p:cTn>
                                        <p:tgtEl>
                                          <p:spTgt spid="4">
                                            <p:txEl>
                                              <p:pRg st="4" end="4"/>
                                            </p:txEl>
                                          </p:spTgt>
                                        </p:tgtEl>
                                      </p:cBhvr>
                                      <p:to x="100000" y="100000"/>
                                    </p:animScale>
                                    <p:animScale>
                                      <p:cBhvr>
                                        <p:cTn id="90" dur="26">
                                          <p:stCondLst>
                                            <p:cond delay="1642"/>
                                          </p:stCondLst>
                                        </p:cTn>
                                        <p:tgtEl>
                                          <p:spTgt spid="4">
                                            <p:txEl>
                                              <p:pRg st="4" end="4"/>
                                            </p:txEl>
                                          </p:spTgt>
                                        </p:tgtEl>
                                      </p:cBhvr>
                                      <p:to x="100000" y="90000"/>
                                    </p:animScale>
                                    <p:animScale>
                                      <p:cBhvr>
                                        <p:cTn id="91" dur="166" decel="50000">
                                          <p:stCondLst>
                                            <p:cond delay="1668"/>
                                          </p:stCondLst>
                                        </p:cTn>
                                        <p:tgtEl>
                                          <p:spTgt spid="4">
                                            <p:txEl>
                                              <p:pRg st="4" end="4"/>
                                            </p:txEl>
                                          </p:spTgt>
                                        </p:tgtEl>
                                      </p:cBhvr>
                                      <p:to x="100000" y="100000"/>
                                    </p:animScale>
                                    <p:animScale>
                                      <p:cBhvr>
                                        <p:cTn id="92" dur="26">
                                          <p:stCondLst>
                                            <p:cond delay="1808"/>
                                          </p:stCondLst>
                                        </p:cTn>
                                        <p:tgtEl>
                                          <p:spTgt spid="4">
                                            <p:txEl>
                                              <p:pRg st="4" end="4"/>
                                            </p:txEl>
                                          </p:spTgt>
                                        </p:tgtEl>
                                      </p:cBhvr>
                                      <p:to x="100000" y="95000"/>
                                    </p:animScale>
                                    <p:animScale>
                                      <p:cBhvr>
                                        <p:cTn id="93" dur="166" decel="50000">
                                          <p:stCondLst>
                                            <p:cond delay="1834"/>
                                          </p:stCondLst>
                                        </p:cTn>
                                        <p:tgtEl>
                                          <p:spTgt spid="4">
                                            <p:txEl>
                                              <p:pRg st="4" end="4"/>
                                            </p:txEl>
                                          </p:spTgt>
                                        </p:tgtEl>
                                      </p:cBhvr>
                                      <p:to x="100000" y="100000"/>
                                    </p:animScale>
                                  </p:childTnLst>
                                </p:cTn>
                              </p:par>
                              <p:par>
                                <p:cTn id="94" presetID="26" presetClass="entr" presetSubtype="0" fill="hold" nodeType="withEffect">
                                  <p:stCondLst>
                                    <p:cond delay="0"/>
                                  </p:stCondLst>
                                  <p:childTnLst>
                                    <p:set>
                                      <p:cBhvr>
                                        <p:cTn id="95" dur="1" fill="hold">
                                          <p:stCondLst>
                                            <p:cond delay="0"/>
                                          </p:stCondLst>
                                        </p:cTn>
                                        <p:tgtEl>
                                          <p:spTgt spid="4">
                                            <p:txEl>
                                              <p:pRg st="5" end="5"/>
                                            </p:txEl>
                                          </p:spTgt>
                                        </p:tgtEl>
                                        <p:attrNameLst>
                                          <p:attrName>style.visibility</p:attrName>
                                        </p:attrNameLst>
                                      </p:cBhvr>
                                      <p:to>
                                        <p:strVal val="visible"/>
                                      </p:to>
                                    </p:set>
                                    <p:animEffect transition="in" filter="wipe(down)">
                                      <p:cBhvr>
                                        <p:cTn id="96" dur="580">
                                          <p:stCondLst>
                                            <p:cond delay="0"/>
                                          </p:stCondLst>
                                        </p:cTn>
                                        <p:tgtEl>
                                          <p:spTgt spid="4">
                                            <p:txEl>
                                              <p:pRg st="5" end="5"/>
                                            </p:txEl>
                                          </p:spTgt>
                                        </p:tgtEl>
                                      </p:cBhvr>
                                    </p:animEffect>
                                    <p:anim calcmode="lin" valueType="num">
                                      <p:cBhvr>
                                        <p:cTn id="97"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4">
                                            <p:txEl>
                                              <p:pRg st="5" end="5"/>
                                            </p:txEl>
                                          </p:spTgt>
                                        </p:tgtEl>
                                      </p:cBhvr>
                                      <p:to x="100000" y="60000"/>
                                    </p:animScale>
                                    <p:animScale>
                                      <p:cBhvr>
                                        <p:cTn id="103" dur="166" decel="50000">
                                          <p:stCondLst>
                                            <p:cond delay="676"/>
                                          </p:stCondLst>
                                        </p:cTn>
                                        <p:tgtEl>
                                          <p:spTgt spid="4">
                                            <p:txEl>
                                              <p:pRg st="5" end="5"/>
                                            </p:txEl>
                                          </p:spTgt>
                                        </p:tgtEl>
                                      </p:cBhvr>
                                      <p:to x="100000" y="100000"/>
                                    </p:animScale>
                                    <p:animScale>
                                      <p:cBhvr>
                                        <p:cTn id="104" dur="26">
                                          <p:stCondLst>
                                            <p:cond delay="1312"/>
                                          </p:stCondLst>
                                        </p:cTn>
                                        <p:tgtEl>
                                          <p:spTgt spid="4">
                                            <p:txEl>
                                              <p:pRg st="5" end="5"/>
                                            </p:txEl>
                                          </p:spTgt>
                                        </p:tgtEl>
                                      </p:cBhvr>
                                      <p:to x="100000" y="80000"/>
                                    </p:animScale>
                                    <p:animScale>
                                      <p:cBhvr>
                                        <p:cTn id="105" dur="166" decel="50000">
                                          <p:stCondLst>
                                            <p:cond delay="1338"/>
                                          </p:stCondLst>
                                        </p:cTn>
                                        <p:tgtEl>
                                          <p:spTgt spid="4">
                                            <p:txEl>
                                              <p:pRg st="5" end="5"/>
                                            </p:txEl>
                                          </p:spTgt>
                                        </p:tgtEl>
                                      </p:cBhvr>
                                      <p:to x="100000" y="100000"/>
                                    </p:animScale>
                                    <p:animScale>
                                      <p:cBhvr>
                                        <p:cTn id="106" dur="26">
                                          <p:stCondLst>
                                            <p:cond delay="1642"/>
                                          </p:stCondLst>
                                        </p:cTn>
                                        <p:tgtEl>
                                          <p:spTgt spid="4">
                                            <p:txEl>
                                              <p:pRg st="5" end="5"/>
                                            </p:txEl>
                                          </p:spTgt>
                                        </p:tgtEl>
                                      </p:cBhvr>
                                      <p:to x="100000" y="90000"/>
                                    </p:animScale>
                                    <p:animScale>
                                      <p:cBhvr>
                                        <p:cTn id="107" dur="166" decel="50000">
                                          <p:stCondLst>
                                            <p:cond delay="1668"/>
                                          </p:stCondLst>
                                        </p:cTn>
                                        <p:tgtEl>
                                          <p:spTgt spid="4">
                                            <p:txEl>
                                              <p:pRg st="5" end="5"/>
                                            </p:txEl>
                                          </p:spTgt>
                                        </p:tgtEl>
                                      </p:cBhvr>
                                      <p:to x="100000" y="100000"/>
                                    </p:animScale>
                                    <p:animScale>
                                      <p:cBhvr>
                                        <p:cTn id="108" dur="26">
                                          <p:stCondLst>
                                            <p:cond delay="1808"/>
                                          </p:stCondLst>
                                        </p:cTn>
                                        <p:tgtEl>
                                          <p:spTgt spid="4">
                                            <p:txEl>
                                              <p:pRg st="5" end="5"/>
                                            </p:txEl>
                                          </p:spTgt>
                                        </p:tgtEl>
                                      </p:cBhvr>
                                      <p:to x="100000" y="95000"/>
                                    </p:animScale>
                                    <p:animScale>
                                      <p:cBhvr>
                                        <p:cTn id="109" dur="166" decel="50000">
                                          <p:stCondLst>
                                            <p:cond delay="1834"/>
                                          </p:stCondLst>
                                        </p:cTn>
                                        <p:tgtEl>
                                          <p:spTgt spid="4">
                                            <p:txEl>
                                              <p:pRg st="5" end="5"/>
                                            </p:txEl>
                                          </p:spTgt>
                                        </p:tgtEl>
                                      </p:cBhvr>
                                      <p:to x="100000" y="100000"/>
                                    </p:animScale>
                                  </p:childTnLst>
                                </p:cTn>
                              </p:par>
                              <p:par>
                                <p:cTn id="110" presetID="26" presetClass="entr" presetSubtype="0" fill="hold" nodeType="withEffect">
                                  <p:stCondLst>
                                    <p:cond delay="0"/>
                                  </p:stCondLst>
                                  <p:childTnLst>
                                    <p:set>
                                      <p:cBhvr>
                                        <p:cTn id="111" dur="1" fill="hold">
                                          <p:stCondLst>
                                            <p:cond delay="0"/>
                                          </p:stCondLst>
                                        </p:cTn>
                                        <p:tgtEl>
                                          <p:spTgt spid="4">
                                            <p:txEl>
                                              <p:pRg st="6" end="6"/>
                                            </p:txEl>
                                          </p:spTgt>
                                        </p:tgtEl>
                                        <p:attrNameLst>
                                          <p:attrName>style.visibility</p:attrName>
                                        </p:attrNameLst>
                                      </p:cBhvr>
                                      <p:to>
                                        <p:strVal val="visible"/>
                                      </p:to>
                                    </p:set>
                                    <p:animEffect transition="in" filter="wipe(down)">
                                      <p:cBhvr>
                                        <p:cTn id="112" dur="580">
                                          <p:stCondLst>
                                            <p:cond delay="0"/>
                                          </p:stCondLst>
                                        </p:cTn>
                                        <p:tgtEl>
                                          <p:spTgt spid="4">
                                            <p:txEl>
                                              <p:pRg st="6" end="6"/>
                                            </p:txEl>
                                          </p:spTgt>
                                        </p:tgtEl>
                                      </p:cBhvr>
                                    </p:animEffect>
                                    <p:anim calcmode="lin" valueType="num">
                                      <p:cBhvr>
                                        <p:cTn id="113"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4">
                                            <p:txEl>
                                              <p:pRg st="6" end="6"/>
                                            </p:txEl>
                                          </p:spTgt>
                                        </p:tgtEl>
                                      </p:cBhvr>
                                      <p:to x="100000" y="60000"/>
                                    </p:animScale>
                                    <p:animScale>
                                      <p:cBhvr>
                                        <p:cTn id="119" dur="166" decel="50000">
                                          <p:stCondLst>
                                            <p:cond delay="676"/>
                                          </p:stCondLst>
                                        </p:cTn>
                                        <p:tgtEl>
                                          <p:spTgt spid="4">
                                            <p:txEl>
                                              <p:pRg st="6" end="6"/>
                                            </p:txEl>
                                          </p:spTgt>
                                        </p:tgtEl>
                                      </p:cBhvr>
                                      <p:to x="100000" y="100000"/>
                                    </p:animScale>
                                    <p:animScale>
                                      <p:cBhvr>
                                        <p:cTn id="120" dur="26">
                                          <p:stCondLst>
                                            <p:cond delay="1312"/>
                                          </p:stCondLst>
                                        </p:cTn>
                                        <p:tgtEl>
                                          <p:spTgt spid="4">
                                            <p:txEl>
                                              <p:pRg st="6" end="6"/>
                                            </p:txEl>
                                          </p:spTgt>
                                        </p:tgtEl>
                                      </p:cBhvr>
                                      <p:to x="100000" y="80000"/>
                                    </p:animScale>
                                    <p:animScale>
                                      <p:cBhvr>
                                        <p:cTn id="121" dur="166" decel="50000">
                                          <p:stCondLst>
                                            <p:cond delay="1338"/>
                                          </p:stCondLst>
                                        </p:cTn>
                                        <p:tgtEl>
                                          <p:spTgt spid="4">
                                            <p:txEl>
                                              <p:pRg st="6" end="6"/>
                                            </p:txEl>
                                          </p:spTgt>
                                        </p:tgtEl>
                                      </p:cBhvr>
                                      <p:to x="100000" y="100000"/>
                                    </p:animScale>
                                    <p:animScale>
                                      <p:cBhvr>
                                        <p:cTn id="122" dur="26">
                                          <p:stCondLst>
                                            <p:cond delay="1642"/>
                                          </p:stCondLst>
                                        </p:cTn>
                                        <p:tgtEl>
                                          <p:spTgt spid="4">
                                            <p:txEl>
                                              <p:pRg st="6" end="6"/>
                                            </p:txEl>
                                          </p:spTgt>
                                        </p:tgtEl>
                                      </p:cBhvr>
                                      <p:to x="100000" y="90000"/>
                                    </p:animScale>
                                    <p:animScale>
                                      <p:cBhvr>
                                        <p:cTn id="123" dur="166" decel="50000">
                                          <p:stCondLst>
                                            <p:cond delay="1668"/>
                                          </p:stCondLst>
                                        </p:cTn>
                                        <p:tgtEl>
                                          <p:spTgt spid="4">
                                            <p:txEl>
                                              <p:pRg st="6" end="6"/>
                                            </p:txEl>
                                          </p:spTgt>
                                        </p:tgtEl>
                                      </p:cBhvr>
                                      <p:to x="100000" y="100000"/>
                                    </p:animScale>
                                    <p:animScale>
                                      <p:cBhvr>
                                        <p:cTn id="124" dur="26">
                                          <p:stCondLst>
                                            <p:cond delay="1808"/>
                                          </p:stCondLst>
                                        </p:cTn>
                                        <p:tgtEl>
                                          <p:spTgt spid="4">
                                            <p:txEl>
                                              <p:pRg st="6" end="6"/>
                                            </p:txEl>
                                          </p:spTgt>
                                        </p:tgtEl>
                                      </p:cBhvr>
                                      <p:to x="100000" y="95000"/>
                                    </p:animScale>
                                    <p:animScale>
                                      <p:cBhvr>
                                        <p:cTn id="125" dur="166" decel="50000">
                                          <p:stCondLst>
                                            <p:cond delay="1834"/>
                                          </p:stCondLst>
                                        </p:cTn>
                                        <p:tgtEl>
                                          <p:spTgt spid="4">
                                            <p:txEl>
                                              <p:pRg st="6" end="6"/>
                                            </p:txEl>
                                          </p:spTgt>
                                        </p:tgtEl>
                                      </p:cBhvr>
                                      <p:to x="100000" y="100000"/>
                                    </p:animScale>
                                  </p:childTnLst>
                                </p:cTn>
                              </p:par>
                              <p:par>
                                <p:cTn id="126" presetID="26" presetClass="entr" presetSubtype="0" fill="hold" nodeType="withEffect">
                                  <p:stCondLst>
                                    <p:cond delay="0"/>
                                  </p:stCondLst>
                                  <p:childTnLst>
                                    <p:set>
                                      <p:cBhvr>
                                        <p:cTn id="127" dur="1" fill="hold">
                                          <p:stCondLst>
                                            <p:cond delay="0"/>
                                          </p:stCondLst>
                                        </p:cTn>
                                        <p:tgtEl>
                                          <p:spTgt spid="4">
                                            <p:txEl>
                                              <p:pRg st="7" end="7"/>
                                            </p:txEl>
                                          </p:spTgt>
                                        </p:tgtEl>
                                        <p:attrNameLst>
                                          <p:attrName>style.visibility</p:attrName>
                                        </p:attrNameLst>
                                      </p:cBhvr>
                                      <p:to>
                                        <p:strVal val="visible"/>
                                      </p:to>
                                    </p:set>
                                    <p:animEffect transition="in" filter="wipe(down)">
                                      <p:cBhvr>
                                        <p:cTn id="128" dur="580">
                                          <p:stCondLst>
                                            <p:cond delay="0"/>
                                          </p:stCondLst>
                                        </p:cTn>
                                        <p:tgtEl>
                                          <p:spTgt spid="4">
                                            <p:txEl>
                                              <p:pRg st="7" end="7"/>
                                            </p:txEl>
                                          </p:spTgt>
                                        </p:tgtEl>
                                      </p:cBhvr>
                                    </p:animEffect>
                                    <p:anim calcmode="lin" valueType="num">
                                      <p:cBhvr>
                                        <p:cTn id="129"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34" dur="26">
                                          <p:stCondLst>
                                            <p:cond delay="650"/>
                                          </p:stCondLst>
                                        </p:cTn>
                                        <p:tgtEl>
                                          <p:spTgt spid="4">
                                            <p:txEl>
                                              <p:pRg st="7" end="7"/>
                                            </p:txEl>
                                          </p:spTgt>
                                        </p:tgtEl>
                                      </p:cBhvr>
                                      <p:to x="100000" y="60000"/>
                                    </p:animScale>
                                    <p:animScale>
                                      <p:cBhvr>
                                        <p:cTn id="135" dur="166" decel="50000">
                                          <p:stCondLst>
                                            <p:cond delay="676"/>
                                          </p:stCondLst>
                                        </p:cTn>
                                        <p:tgtEl>
                                          <p:spTgt spid="4">
                                            <p:txEl>
                                              <p:pRg st="7" end="7"/>
                                            </p:txEl>
                                          </p:spTgt>
                                        </p:tgtEl>
                                      </p:cBhvr>
                                      <p:to x="100000" y="100000"/>
                                    </p:animScale>
                                    <p:animScale>
                                      <p:cBhvr>
                                        <p:cTn id="136" dur="26">
                                          <p:stCondLst>
                                            <p:cond delay="1312"/>
                                          </p:stCondLst>
                                        </p:cTn>
                                        <p:tgtEl>
                                          <p:spTgt spid="4">
                                            <p:txEl>
                                              <p:pRg st="7" end="7"/>
                                            </p:txEl>
                                          </p:spTgt>
                                        </p:tgtEl>
                                      </p:cBhvr>
                                      <p:to x="100000" y="80000"/>
                                    </p:animScale>
                                    <p:animScale>
                                      <p:cBhvr>
                                        <p:cTn id="137" dur="166" decel="50000">
                                          <p:stCondLst>
                                            <p:cond delay="1338"/>
                                          </p:stCondLst>
                                        </p:cTn>
                                        <p:tgtEl>
                                          <p:spTgt spid="4">
                                            <p:txEl>
                                              <p:pRg st="7" end="7"/>
                                            </p:txEl>
                                          </p:spTgt>
                                        </p:tgtEl>
                                      </p:cBhvr>
                                      <p:to x="100000" y="100000"/>
                                    </p:animScale>
                                    <p:animScale>
                                      <p:cBhvr>
                                        <p:cTn id="138" dur="26">
                                          <p:stCondLst>
                                            <p:cond delay="1642"/>
                                          </p:stCondLst>
                                        </p:cTn>
                                        <p:tgtEl>
                                          <p:spTgt spid="4">
                                            <p:txEl>
                                              <p:pRg st="7" end="7"/>
                                            </p:txEl>
                                          </p:spTgt>
                                        </p:tgtEl>
                                      </p:cBhvr>
                                      <p:to x="100000" y="90000"/>
                                    </p:animScale>
                                    <p:animScale>
                                      <p:cBhvr>
                                        <p:cTn id="139" dur="166" decel="50000">
                                          <p:stCondLst>
                                            <p:cond delay="1668"/>
                                          </p:stCondLst>
                                        </p:cTn>
                                        <p:tgtEl>
                                          <p:spTgt spid="4">
                                            <p:txEl>
                                              <p:pRg st="7" end="7"/>
                                            </p:txEl>
                                          </p:spTgt>
                                        </p:tgtEl>
                                      </p:cBhvr>
                                      <p:to x="100000" y="100000"/>
                                    </p:animScale>
                                    <p:animScale>
                                      <p:cBhvr>
                                        <p:cTn id="140" dur="26">
                                          <p:stCondLst>
                                            <p:cond delay="1808"/>
                                          </p:stCondLst>
                                        </p:cTn>
                                        <p:tgtEl>
                                          <p:spTgt spid="4">
                                            <p:txEl>
                                              <p:pRg st="7" end="7"/>
                                            </p:txEl>
                                          </p:spTgt>
                                        </p:tgtEl>
                                      </p:cBhvr>
                                      <p:to x="100000" y="95000"/>
                                    </p:animScale>
                                    <p:animScale>
                                      <p:cBhvr>
                                        <p:cTn id="141" dur="166" decel="50000">
                                          <p:stCondLst>
                                            <p:cond delay="1834"/>
                                          </p:stCondLst>
                                        </p:cTn>
                                        <p:tgtEl>
                                          <p:spTgt spid="4">
                                            <p:txEl>
                                              <p:pRg st="7" end="7"/>
                                            </p:txEl>
                                          </p:spTgt>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
                                            <p:txEl>
                                              <p:pRg st="8" end="8"/>
                                            </p:txEl>
                                          </p:spTgt>
                                        </p:tgtEl>
                                        <p:attrNameLst>
                                          <p:attrName>style.visibility</p:attrName>
                                        </p:attrNameLst>
                                      </p:cBhvr>
                                      <p:to>
                                        <p:strVal val="visible"/>
                                      </p:to>
                                    </p:set>
                                    <p:animEffect transition="in" filter="wipe(down)">
                                      <p:cBhvr>
                                        <p:cTn id="144" dur="580">
                                          <p:stCondLst>
                                            <p:cond delay="0"/>
                                          </p:stCondLst>
                                        </p:cTn>
                                        <p:tgtEl>
                                          <p:spTgt spid="4">
                                            <p:txEl>
                                              <p:pRg st="8" end="8"/>
                                            </p:txEl>
                                          </p:spTgt>
                                        </p:tgtEl>
                                      </p:cBhvr>
                                    </p:animEffect>
                                    <p:anim calcmode="lin" valueType="num">
                                      <p:cBhvr>
                                        <p:cTn id="145"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50" dur="26">
                                          <p:stCondLst>
                                            <p:cond delay="650"/>
                                          </p:stCondLst>
                                        </p:cTn>
                                        <p:tgtEl>
                                          <p:spTgt spid="4">
                                            <p:txEl>
                                              <p:pRg st="8" end="8"/>
                                            </p:txEl>
                                          </p:spTgt>
                                        </p:tgtEl>
                                      </p:cBhvr>
                                      <p:to x="100000" y="60000"/>
                                    </p:animScale>
                                    <p:animScale>
                                      <p:cBhvr>
                                        <p:cTn id="151" dur="166" decel="50000">
                                          <p:stCondLst>
                                            <p:cond delay="676"/>
                                          </p:stCondLst>
                                        </p:cTn>
                                        <p:tgtEl>
                                          <p:spTgt spid="4">
                                            <p:txEl>
                                              <p:pRg st="8" end="8"/>
                                            </p:txEl>
                                          </p:spTgt>
                                        </p:tgtEl>
                                      </p:cBhvr>
                                      <p:to x="100000" y="100000"/>
                                    </p:animScale>
                                    <p:animScale>
                                      <p:cBhvr>
                                        <p:cTn id="152" dur="26">
                                          <p:stCondLst>
                                            <p:cond delay="1312"/>
                                          </p:stCondLst>
                                        </p:cTn>
                                        <p:tgtEl>
                                          <p:spTgt spid="4">
                                            <p:txEl>
                                              <p:pRg st="8" end="8"/>
                                            </p:txEl>
                                          </p:spTgt>
                                        </p:tgtEl>
                                      </p:cBhvr>
                                      <p:to x="100000" y="80000"/>
                                    </p:animScale>
                                    <p:animScale>
                                      <p:cBhvr>
                                        <p:cTn id="153" dur="166" decel="50000">
                                          <p:stCondLst>
                                            <p:cond delay="1338"/>
                                          </p:stCondLst>
                                        </p:cTn>
                                        <p:tgtEl>
                                          <p:spTgt spid="4">
                                            <p:txEl>
                                              <p:pRg st="8" end="8"/>
                                            </p:txEl>
                                          </p:spTgt>
                                        </p:tgtEl>
                                      </p:cBhvr>
                                      <p:to x="100000" y="100000"/>
                                    </p:animScale>
                                    <p:animScale>
                                      <p:cBhvr>
                                        <p:cTn id="154" dur="26">
                                          <p:stCondLst>
                                            <p:cond delay="1642"/>
                                          </p:stCondLst>
                                        </p:cTn>
                                        <p:tgtEl>
                                          <p:spTgt spid="4">
                                            <p:txEl>
                                              <p:pRg st="8" end="8"/>
                                            </p:txEl>
                                          </p:spTgt>
                                        </p:tgtEl>
                                      </p:cBhvr>
                                      <p:to x="100000" y="90000"/>
                                    </p:animScale>
                                    <p:animScale>
                                      <p:cBhvr>
                                        <p:cTn id="155" dur="166" decel="50000">
                                          <p:stCondLst>
                                            <p:cond delay="1668"/>
                                          </p:stCondLst>
                                        </p:cTn>
                                        <p:tgtEl>
                                          <p:spTgt spid="4">
                                            <p:txEl>
                                              <p:pRg st="8" end="8"/>
                                            </p:txEl>
                                          </p:spTgt>
                                        </p:tgtEl>
                                      </p:cBhvr>
                                      <p:to x="100000" y="100000"/>
                                    </p:animScale>
                                    <p:animScale>
                                      <p:cBhvr>
                                        <p:cTn id="156" dur="26">
                                          <p:stCondLst>
                                            <p:cond delay="1808"/>
                                          </p:stCondLst>
                                        </p:cTn>
                                        <p:tgtEl>
                                          <p:spTgt spid="4">
                                            <p:txEl>
                                              <p:pRg st="8" end="8"/>
                                            </p:txEl>
                                          </p:spTgt>
                                        </p:tgtEl>
                                      </p:cBhvr>
                                      <p:to x="100000" y="95000"/>
                                    </p:animScale>
                                    <p:animScale>
                                      <p:cBhvr>
                                        <p:cTn id="157" dur="166" decel="50000">
                                          <p:stCondLst>
                                            <p:cond delay="1834"/>
                                          </p:stCondLst>
                                        </p:cTn>
                                        <p:tgtEl>
                                          <p:spTgt spid="4">
                                            <p:txEl>
                                              <p:pRg st="8" end="8"/>
                                            </p:txEl>
                                          </p:spTgt>
                                        </p:tgtEl>
                                      </p:cBhvr>
                                      <p:to x="100000" y="100000"/>
                                    </p:animScale>
                                  </p:childTnLst>
                                </p:cTn>
                              </p:par>
                              <p:par>
                                <p:cTn id="158" presetID="26" presetClass="entr" presetSubtype="0" fill="hold" nodeType="withEffect">
                                  <p:stCondLst>
                                    <p:cond delay="0"/>
                                  </p:stCondLst>
                                  <p:childTnLst>
                                    <p:set>
                                      <p:cBhvr>
                                        <p:cTn id="159" dur="1" fill="hold">
                                          <p:stCondLst>
                                            <p:cond delay="0"/>
                                          </p:stCondLst>
                                        </p:cTn>
                                        <p:tgtEl>
                                          <p:spTgt spid="4">
                                            <p:txEl>
                                              <p:pRg st="9" end="9"/>
                                            </p:txEl>
                                          </p:spTgt>
                                        </p:tgtEl>
                                        <p:attrNameLst>
                                          <p:attrName>style.visibility</p:attrName>
                                        </p:attrNameLst>
                                      </p:cBhvr>
                                      <p:to>
                                        <p:strVal val="visible"/>
                                      </p:to>
                                    </p:set>
                                    <p:animEffect transition="in" filter="wipe(down)">
                                      <p:cBhvr>
                                        <p:cTn id="160" dur="580">
                                          <p:stCondLst>
                                            <p:cond delay="0"/>
                                          </p:stCondLst>
                                        </p:cTn>
                                        <p:tgtEl>
                                          <p:spTgt spid="4">
                                            <p:txEl>
                                              <p:pRg st="9" end="9"/>
                                            </p:txEl>
                                          </p:spTgt>
                                        </p:tgtEl>
                                      </p:cBhvr>
                                    </p:animEffect>
                                    <p:anim calcmode="lin" valueType="num">
                                      <p:cBhvr>
                                        <p:cTn id="161"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66" dur="26">
                                          <p:stCondLst>
                                            <p:cond delay="650"/>
                                          </p:stCondLst>
                                        </p:cTn>
                                        <p:tgtEl>
                                          <p:spTgt spid="4">
                                            <p:txEl>
                                              <p:pRg st="9" end="9"/>
                                            </p:txEl>
                                          </p:spTgt>
                                        </p:tgtEl>
                                      </p:cBhvr>
                                      <p:to x="100000" y="60000"/>
                                    </p:animScale>
                                    <p:animScale>
                                      <p:cBhvr>
                                        <p:cTn id="167" dur="166" decel="50000">
                                          <p:stCondLst>
                                            <p:cond delay="676"/>
                                          </p:stCondLst>
                                        </p:cTn>
                                        <p:tgtEl>
                                          <p:spTgt spid="4">
                                            <p:txEl>
                                              <p:pRg st="9" end="9"/>
                                            </p:txEl>
                                          </p:spTgt>
                                        </p:tgtEl>
                                      </p:cBhvr>
                                      <p:to x="100000" y="100000"/>
                                    </p:animScale>
                                    <p:animScale>
                                      <p:cBhvr>
                                        <p:cTn id="168" dur="26">
                                          <p:stCondLst>
                                            <p:cond delay="1312"/>
                                          </p:stCondLst>
                                        </p:cTn>
                                        <p:tgtEl>
                                          <p:spTgt spid="4">
                                            <p:txEl>
                                              <p:pRg st="9" end="9"/>
                                            </p:txEl>
                                          </p:spTgt>
                                        </p:tgtEl>
                                      </p:cBhvr>
                                      <p:to x="100000" y="80000"/>
                                    </p:animScale>
                                    <p:animScale>
                                      <p:cBhvr>
                                        <p:cTn id="169" dur="166" decel="50000">
                                          <p:stCondLst>
                                            <p:cond delay="1338"/>
                                          </p:stCondLst>
                                        </p:cTn>
                                        <p:tgtEl>
                                          <p:spTgt spid="4">
                                            <p:txEl>
                                              <p:pRg st="9" end="9"/>
                                            </p:txEl>
                                          </p:spTgt>
                                        </p:tgtEl>
                                      </p:cBhvr>
                                      <p:to x="100000" y="100000"/>
                                    </p:animScale>
                                    <p:animScale>
                                      <p:cBhvr>
                                        <p:cTn id="170" dur="26">
                                          <p:stCondLst>
                                            <p:cond delay="1642"/>
                                          </p:stCondLst>
                                        </p:cTn>
                                        <p:tgtEl>
                                          <p:spTgt spid="4">
                                            <p:txEl>
                                              <p:pRg st="9" end="9"/>
                                            </p:txEl>
                                          </p:spTgt>
                                        </p:tgtEl>
                                      </p:cBhvr>
                                      <p:to x="100000" y="90000"/>
                                    </p:animScale>
                                    <p:animScale>
                                      <p:cBhvr>
                                        <p:cTn id="171" dur="166" decel="50000">
                                          <p:stCondLst>
                                            <p:cond delay="1668"/>
                                          </p:stCondLst>
                                        </p:cTn>
                                        <p:tgtEl>
                                          <p:spTgt spid="4">
                                            <p:txEl>
                                              <p:pRg st="9" end="9"/>
                                            </p:txEl>
                                          </p:spTgt>
                                        </p:tgtEl>
                                      </p:cBhvr>
                                      <p:to x="100000" y="100000"/>
                                    </p:animScale>
                                    <p:animScale>
                                      <p:cBhvr>
                                        <p:cTn id="172" dur="26">
                                          <p:stCondLst>
                                            <p:cond delay="1808"/>
                                          </p:stCondLst>
                                        </p:cTn>
                                        <p:tgtEl>
                                          <p:spTgt spid="4">
                                            <p:txEl>
                                              <p:pRg st="9" end="9"/>
                                            </p:txEl>
                                          </p:spTgt>
                                        </p:tgtEl>
                                      </p:cBhvr>
                                      <p:to x="100000" y="95000"/>
                                    </p:animScale>
                                    <p:animScale>
                                      <p:cBhvr>
                                        <p:cTn id="173" dur="166" decel="50000">
                                          <p:stCondLst>
                                            <p:cond delay="1834"/>
                                          </p:stCondLst>
                                        </p:cTn>
                                        <p:tgtEl>
                                          <p:spTgt spid="4">
                                            <p:txEl>
                                              <p:pRg st="9" end="9"/>
                                            </p:txEl>
                                          </p:spTgt>
                                        </p:tgtEl>
                                      </p:cBhvr>
                                      <p:to x="100000" y="100000"/>
                                    </p:animScale>
                                  </p:childTnLst>
                                </p:cTn>
                              </p:par>
                              <p:par>
                                <p:cTn id="174" presetID="26" presetClass="entr" presetSubtype="0" fill="hold" nodeType="withEffect">
                                  <p:stCondLst>
                                    <p:cond delay="0"/>
                                  </p:stCondLst>
                                  <p:childTnLst>
                                    <p:set>
                                      <p:cBhvr>
                                        <p:cTn id="175" dur="1" fill="hold">
                                          <p:stCondLst>
                                            <p:cond delay="0"/>
                                          </p:stCondLst>
                                        </p:cTn>
                                        <p:tgtEl>
                                          <p:spTgt spid="4">
                                            <p:txEl>
                                              <p:pRg st="10" end="10"/>
                                            </p:txEl>
                                          </p:spTgt>
                                        </p:tgtEl>
                                        <p:attrNameLst>
                                          <p:attrName>style.visibility</p:attrName>
                                        </p:attrNameLst>
                                      </p:cBhvr>
                                      <p:to>
                                        <p:strVal val="visible"/>
                                      </p:to>
                                    </p:set>
                                    <p:animEffect transition="in" filter="wipe(down)">
                                      <p:cBhvr>
                                        <p:cTn id="176" dur="580">
                                          <p:stCondLst>
                                            <p:cond delay="0"/>
                                          </p:stCondLst>
                                        </p:cTn>
                                        <p:tgtEl>
                                          <p:spTgt spid="4">
                                            <p:txEl>
                                              <p:pRg st="10" end="10"/>
                                            </p:txEl>
                                          </p:spTgt>
                                        </p:tgtEl>
                                      </p:cBhvr>
                                    </p:animEffect>
                                    <p:anim calcmode="lin" valueType="num">
                                      <p:cBhvr>
                                        <p:cTn id="177"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82" dur="26">
                                          <p:stCondLst>
                                            <p:cond delay="650"/>
                                          </p:stCondLst>
                                        </p:cTn>
                                        <p:tgtEl>
                                          <p:spTgt spid="4">
                                            <p:txEl>
                                              <p:pRg st="10" end="10"/>
                                            </p:txEl>
                                          </p:spTgt>
                                        </p:tgtEl>
                                      </p:cBhvr>
                                      <p:to x="100000" y="60000"/>
                                    </p:animScale>
                                    <p:animScale>
                                      <p:cBhvr>
                                        <p:cTn id="183" dur="166" decel="50000">
                                          <p:stCondLst>
                                            <p:cond delay="676"/>
                                          </p:stCondLst>
                                        </p:cTn>
                                        <p:tgtEl>
                                          <p:spTgt spid="4">
                                            <p:txEl>
                                              <p:pRg st="10" end="10"/>
                                            </p:txEl>
                                          </p:spTgt>
                                        </p:tgtEl>
                                      </p:cBhvr>
                                      <p:to x="100000" y="100000"/>
                                    </p:animScale>
                                    <p:animScale>
                                      <p:cBhvr>
                                        <p:cTn id="184" dur="26">
                                          <p:stCondLst>
                                            <p:cond delay="1312"/>
                                          </p:stCondLst>
                                        </p:cTn>
                                        <p:tgtEl>
                                          <p:spTgt spid="4">
                                            <p:txEl>
                                              <p:pRg st="10" end="10"/>
                                            </p:txEl>
                                          </p:spTgt>
                                        </p:tgtEl>
                                      </p:cBhvr>
                                      <p:to x="100000" y="80000"/>
                                    </p:animScale>
                                    <p:animScale>
                                      <p:cBhvr>
                                        <p:cTn id="185" dur="166" decel="50000">
                                          <p:stCondLst>
                                            <p:cond delay="1338"/>
                                          </p:stCondLst>
                                        </p:cTn>
                                        <p:tgtEl>
                                          <p:spTgt spid="4">
                                            <p:txEl>
                                              <p:pRg st="10" end="10"/>
                                            </p:txEl>
                                          </p:spTgt>
                                        </p:tgtEl>
                                      </p:cBhvr>
                                      <p:to x="100000" y="100000"/>
                                    </p:animScale>
                                    <p:animScale>
                                      <p:cBhvr>
                                        <p:cTn id="186" dur="26">
                                          <p:stCondLst>
                                            <p:cond delay="1642"/>
                                          </p:stCondLst>
                                        </p:cTn>
                                        <p:tgtEl>
                                          <p:spTgt spid="4">
                                            <p:txEl>
                                              <p:pRg st="10" end="10"/>
                                            </p:txEl>
                                          </p:spTgt>
                                        </p:tgtEl>
                                      </p:cBhvr>
                                      <p:to x="100000" y="90000"/>
                                    </p:animScale>
                                    <p:animScale>
                                      <p:cBhvr>
                                        <p:cTn id="187" dur="166" decel="50000">
                                          <p:stCondLst>
                                            <p:cond delay="1668"/>
                                          </p:stCondLst>
                                        </p:cTn>
                                        <p:tgtEl>
                                          <p:spTgt spid="4">
                                            <p:txEl>
                                              <p:pRg st="10" end="10"/>
                                            </p:txEl>
                                          </p:spTgt>
                                        </p:tgtEl>
                                      </p:cBhvr>
                                      <p:to x="100000" y="100000"/>
                                    </p:animScale>
                                    <p:animScale>
                                      <p:cBhvr>
                                        <p:cTn id="188" dur="26">
                                          <p:stCondLst>
                                            <p:cond delay="1808"/>
                                          </p:stCondLst>
                                        </p:cTn>
                                        <p:tgtEl>
                                          <p:spTgt spid="4">
                                            <p:txEl>
                                              <p:pRg st="10" end="10"/>
                                            </p:txEl>
                                          </p:spTgt>
                                        </p:tgtEl>
                                      </p:cBhvr>
                                      <p:to x="100000" y="95000"/>
                                    </p:animScale>
                                    <p:animScale>
                                      <p:cBhvr>
                                        <p:cTn id="189" dur="166" decel="50000">
                                          <p:stCondLst>
                                            <p:cond delay="1834"/>
                                          </p:stCondLst>
                                        </p:cTn>
                                        <p:tgtEl>
                                          <p:spTgt spid="4">
                                            <p:txEl>
                                              <p:pRg st="10" end="10"/>
                                            </p:txEl>
                                          </p:spTgt>
                                        </p:tgtEl>
                                      </p:cBhvr>
                                      <p:to x="100000" y="100000"/>
                                    </p:animScale>
                                  </p:childTnLst>
                                </p:cTn>
                              </p:par>
                              <p:par>
                                <p:cTn id="190" presetID="26" presetClass="entr" presetSubtype="0" fill="hold" nodeType="withEffect">
                                  <p:stCondLst>
                                    <p:cond delay="0"/>
                                  </p:stCondLst>
                                  <p:childTnLst>
                                    <p:set>
                                      <p:cBhvr>
                                        <p:cTn id="191" dur="1" fill="hold">
                                          <p:stCondLst>
                                            <p:cond delay="0"/>
                                          </p:stCondLst>
                                        </p:cTn>
                                        <p:tgtEl>
                                          <p:spTgt spid="4">
                                            <p:txEl>
                                              <p:pRg st="11" end="11"/>
                                            </p:txEl>
                                          </p:spTgt>
                                        </p:tgtEl>
                                        <p:attrNameLst>
                                          <p:attrName>style.visibility</p:attrName>
                                        </p:attrNameLst>
                                      </p:cBhvr>
                                      <p:to>
                                        <p:strVal val="visible"/>
                                      </p:to>
                                    </p:set>
                                    <p:animEffect transition="in" filter="wipe(down)">
                                      <p:cBhvr>
                                        <p:cTn id="192" dur="580">
                                          <p:stCondLst>
                                            <p:cond delay="0"/>
                                          </p:stCondLst>
                                        </p:cTn>
                                        <p:tgtEl>
                                          <p:spTgt spid="4">
                                            <p:txEl>
                                              <p:pRg st="11" end="11"/>
                                            </p:txEl>
                                          </p:spTgt>
                                        </p:tgtEl>
                                      </p:cBhvr>
                                    </p:animEffect>
                                    <p:anim calcmode="lin" valueType="num">
                                      <p:cBhvr>
                                        <p:cTn id="193"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198" dur="26">
                                          <p:stCondLst>
                                            <p:cond delay="650"/>
                                          </p:stCondLst>
                                        </p:cTn>
                                        <p:tgtEl>
                                          <p:spTgt spid="4">
                                            <p:txEl>
                                              <p:pRg st="11" end="11"/>
                                            </p:txEl>
                                          </p:spTgt>
                                        </p:tgtEl>
                                      </p:cBhvr>
                                      <p:to x="100000" y="60000"/>
                                    </p:animScale>
                                    <p:animScale>
                                      <p:cBhvr>
                                        <p:cTn id="199" dur="166" decel="50000">
                                          <p:stCondLst>
                                            <p:cond delay="676"/>
                                          </p:stCondLst>
                                        </p:cTn>
                                        <p:tgtEl>
                                          <p:spTgt spid="4">
                                            <p:txEl>
                                              <p:pRg st="11" end="11"/>
                                            </p:txEl>
                                          </p:spTgt>
                                        </p:tgtEl>
                                      </p:cBhvr>
                                      <p:to x="100000" y="100000"/>
                                    </p:animScale>
                                    <p:animScale>
                                      <p:cBhvr>
                                        <p:cTn id="200" dur="26">
                                          <p:stCondLst>
                                            <p:cond delay="1312"/>
                                          </p:stCondLst>
                                        </p:cTn>
                                        <p:tgtEl>
                                          <p:spTgt spid="4">
                                            <p:txEl>
                                              <p:pRg st="11" end="11"/>
                                            </p:txEl>
                                          </p:spTgt>
                                        </p:tgtEl>
                                      </p:cBhvr>
                                      <p:to x="100000" y="80000"/>
                                    </p:animScale>
                                    <p:animScale>
                                      <p:cBhvr>
                                        <p:cTn id="201" dur="166" decel="50000">
                                          <p:stCondLst>
                                            <p:cond delay="1338"/>
                                          </p:stCondLst>
                                        </p:cTn>
                                        <p:tgtEl>
                                          <p:spTgt spid="4">
                                            <p:txEl>
                                              <p:pRg st="11" end="11"/>
                                            </p:txEl>
                                          </p:spTgt>
                                        </p:tgtEl>
                                      </p:cBhvr>
                                      <p:to x="100000" y="100000"/>
                                    </p:animScale>
                                    <p:animScale>
                                      <p:cBhvr>
                                        <p:cTn id="202" dur="26">
                                          <p:stCondLst>
                                            <p:cond delay="1642"/>
                                          </p:stCondLst>
                                        </p:cTn>
                                        <p:tgtEl>
                                          <p:spTgt spid="4">
                                            <p:txEl>
                                              <p:pRg st="11" end="11"/>
                                            </p:txEl>
                                          </p:spTgt>
                                        </p:tgtEl>
                                      </p:cBhvr>
                                      <p:to x="100000" y="90000"/>
                                    </p:animScale>
                                    <p:animScale>
                                      <p:cBhvr>
                                        <p:cTn id="203" dur="166" decel="50000">
                                          <p:stCondLst>
                                            <p:cond delay="1668"/>
                                          </p:stCondLst>
                                        </p:cTn>
                                        <p:tgtEl>
                                          <p:spTgt spid="4">
                                            <p:txEl>
                                              <p:pRg st="11" end="11"/>
                                            </p:txEl>
                                          </p:spTgt>
                                        </p:tgtEl>
                                      </p:cBhvr>
                                      <p:to x="100000" y="100000"/>
                                    </p:animScale>
                                    <p:animScale>
                                      <p:cBhvr>
                                        <p:cTn id="204" dur="26">
                                          <p:stCondLst>
                                            <p:cond delay="1808"/>
                                          </p:stCondLst>
                                        </p:cTn>
                                        <p:tgtEl>
                                          <p:spTgt spid="4">
                                            <p:txEl>
                                              <p:pRg st="11" end="11"/>
                                            </p:txEl>
                                          </p:spTgt>
                                        </p:tgtEl>
                                      </p:cBhvr>
                                      <p:to x="100000" y="95000"/>
                                    </p:animScale>
                                    <p:animScale>
                                      <p:cBhvr>
                                        <p:cTn id="205" dur="166" decel="50000">
                                          <p:stCondLst>
                                            <p:cond delay="1834"/>
                                          </p:stCondLst>
                                        </p:cTn>
                                        <p:tgtEl>
                                          <p:spTgt spid="4">
                                            <p:txEl>
                                              <p:pRg st="11" end="11"/>
                                            </p:txEl>
                                          </p:spTgt>
                                        </p:tgtEl>
                                      </p:cBhvr>
                                      <p:to x="100000" y="100000"/>
                                    </p:animScale>
                                  </p:childTnLst>
                                </p:cTn>
                              </p:par>
                              <p:par>
                                <p:cTn id="206" presetID="26" presetClass="entr" presetSubtype="0" fill="hold" nodeType="withEffect">
                                  <p:stCondLst>
                                    <p:cond delay="0"/>
                                  </p:stCondLst>
                                  <p:childTnLst>
                                    <p:set>
                                      <p:cBhvr>
                                        <p:cTn id="207" dur="1" fill="hold">
                                          <p:stCondLst>
                                            <p:cond delay="0"/>
                                          </p:stCondLst>
                                        </p:cTn>
                                        <p:tgtEl>
                                          <p:spTgt spid="4">
                                            <p:txEl>
                                              <p:pRg st="12" end="12"/>
                                            </p:txEl>
                                          </p:spTgt>
                                        </p:tgtEl>
                                        <p:attrNameLst>
                                          <p:attrName>style.visibility</p:attrName>
                                        </p:attrNameLst>
                                      </p:cBhvr>
                                      <p:to>
                                        <p:strVal val="visible"/>
                                      </p:to>
                                    </p:set>
                                    <p:animEffect transition="in" filter="wipe(down)">
                                      <p:cBhvr>
                                        <p:cTn id="208" dur="580">
                                          <p:stCondLst>
                                            <p:cond delay="0"/>
                                          </p:stCondLst>
                                        </p:cTn>
                                        <p:tgtEl>
                                          <p:spTgt spid="4">
                                            <p:txEl>
                                              <p:pRg st="12" end="12"/>
                                            </p:txEl>
                                          </p:spTgt>
                                        </p:tgtEl>
                                      </p:cBhvr>
                                    </p:animEffect>
                                    <p:anim calcmode="lin" valueType="num">
                                      <p:cBhvr>
                                        <p:cTn id="209" dur="1822" tmFilter="0,0; 0.14,0.36; 0.43,0.73; 0.71,0.91; 1.0,1.0">
                                          <p:stCondLst>
                                            <p:cond delay="0"/>
                                          </p:stCondLst>
                                        </p:cTn>
                                        <p:tgtEl>
                                          <p:spTgt spid="4">
                                            <p:txEl>
                                              <p:pRg st="12" end="12"/>
                                            </p:txEl>
                                          </p:spTgt>
                                        </p:tgtEl>
                                        <p:attrNameLst>
                                          <p:attrName>ppt_x</p:attrName>
                                        </p:attrNameLst>
                                      </p:cBhvr>
                                      <p:tavLst>
                                        <p:tav tm="0">
                                          <p:val>
                                            <p:strVal val="#ppt_x-0.25"/>
                                          </p:val>
                                        </p:tav>
                                        <p:tav tm="100000">
                                          <p:val>
                                            <p:strVal val="#ppt_x"/>
                                          </p:val>
                                        </p:tav>
                                      </p:tavLst>
                                    </p:anim>
                                    <p:anim calcmode="lin" valueType="num">
                                      <p:cBhvr>
                                        <p:cTn id="210" dur="664" tmFilter="0.0,0.0; 0.25,0.07; 0.50,0.2; 0.75,0.467; 1.0,1.0">
                                          <p:stCondLst>
                                            <p:cond delay="0"/>
                                          </p:stCondLst>
                                        </p:cTn>
                                        <p:tgtEl>
                                          <p:spTgt spid="4">
                                            <p:txEl>
                                              <p:pRg st="12" end="12"/>
                                            </p:txEl>
                                          </p:spTgt>
                                        </p:tgtEl>
                                        <p:attrNameLst>
                                          <p:attrName>ppt_y</p:attrName>
                                        </p:attrNameLst>
                                      </p:cBhvr>
                                      <p:tavLst>
                                        <p:tav tm="0" fmla="#ppt_y-sin(pi*$)/3">
                                          <p:val>
                                            <p:fltVal val="0.5"/>
                                          </p:val>
                                        </p:tav>
                                        <p:tav tm="100000">
                                          <p:val>
                                            <p:fltVal val="1"/>
                                          </p:val>
                                        </p:tav>
                                      </p:tavLst>
                                    </p:anim>
                                    <p:anim calcmode="lin" valueType="num">
                                      <p:cBhvr>
                                        <p:cTn id="211" dur="664" tmFilter="0, 0; 0.125,0.2665; 0.25,0.4; 0.375,0.465; 0.5,0.5;  0.625,0.535; 0.75,0.6; 0.875,0.7335; 1,1">
                                          <p:stCondLst>
                                            <p:cond delay="664"/>
                                          </p:stCondLst>
                                        </p:cTn>
                                        <p:tgtEl>
                                          <p:spTgt spid="4">
                                            <p:txEl>
                                              <p:pRg st="12" end="12"/>
                                            </p:txEl>
                                          </p:spTgt>
                                        </p:tgtEl>
                                        <p:attrNameLst>
                                          <p:attrName>ppt_y</p:attrName>
                                        </p:attrNameLst>
                                      </p:cBhvr>
                                      <p:tavLst>
                                        <p:tav tm="0" fmla="#ppt_y-sin(pi*$)/9">
                                          <p:val>
                                            <p:fltVal val="0"/>
                                          </p:val>
                                        </p:tav>
                                        <p:tav tm="100000">
                                          <p:val>
                                            <p:fltVal val="1"/>
                                          </p:val>
                                        </p:tav>
                                      </p:tavLst>
                                    </p:anim>
                                    <p:anim calcmode="lin" valueType="num">
                                      <p:cBhvr>
                                        <p:cTn id="212" dur="332" tmFilter="0, 0; 0.125,0.2665; 0.25,0.4; 0.375,0.465; 0.5,0.5;  0.625,0.535; 0.75,0.6; 0.875,0.7335; 1,1">
                                          <p:stCondLst>
                                            <p:cond delay="1324"/>
                                          </p:stCondLst>
                                        </p:cTn>
                                        <p:tgtEl>
                                          <p:spTgt spid="4">
                                            <p:txEl>
                                              <p:pRg st="12" end="12"/>
                                            </p:txEl>
                                          </p:spTgt>
                                        </p:tgtEl>
                                        <p:attrNameLst>
                                          <p:attrName>ppt_y</p:attrName>
                                        </p:attrNameLst>
                                      </p:cBhvr>
                                      <p:tavLst>
                                        <p:tav tm="0" fmla="#ppt_y-sin(pi*$)/27">
                                          <p:val>
                                            <p:fltVal val="0"/>
                                          </p:val>
                                        </p:tav>
                                        <p:tav tm="100000">
                                          <p:val>
                                            <p:fltVal val="1"/>
                                          </p:val>
                                        </p:tav>
                                      </p:tavLst>
                                    </p:anim>
                                    <p:anim calcmode="lin" valueType="num">
                                      <p:cBhvr>
                                        <p:cTn id="213" dur="164" tmFilter="0, 0; 0.125,0.2665; 0.25,0.4; 0.375,0.465; 0.5,0.5;  0.625,0.535; 0.75,0.6; 0.875,0.7335; 1,1">
                                          <p:stCondLst>
                                            <p:cond delay="1656"/>
                                          </p:stCondLst>
                                        </p:cTn>
                                        <p:tgtEl>
                                          <p:spTgt spid="4">
                                            <p:txEl>
                                              <p:pRg st="12" end="12"/>
                                            </p:txEl>
                                          </p:spTgt>
                                        </p:tgtEl>
                                        <p:attrNameLst>
                                          <p:attrName>ppt_y</p:attrName>
                                        </p:attrNameLst>
                                      </p:cBhvr>
                                      <p:tavLst>
                                        <p:tav tm="0" fmla="#ppt_y-sin(pi*$)/81">
                                          <p:val>
                                            <p:fltVal val="0"/>
                                          </p:val>
                                        </p:tav>
                                        <p:tav tm="100000">
                                          <p:val>
                                            <p:fltVal val="1"/>
                                          </p:val>
                                        </p:tav>
                                      </p:tavLst>
                                    </p:anim>
                                    <p:animScale>
                                      <p:cBhvr>
                                        <p:cTn id="214" dur="26">
                                          <p:stCondLst>
                                            <p:cond delay="650"/>
                                          </p:stCondLst>
                                        </p:cTn>
                                        <p:tgtEl>
                                          <p:spTgt spid="4">
                                            <p:txEl>
                                              <p:pRg st="12" end="12"/>
                                            </p:txEl>
                                          </p:spTgt>
                                        </p:tgtEl>
                                      </p:cBhvr>
                                      <p:to x="100000" y="60000"/>
                                    </p:animScale>
                                    <p:animScale>
                                      <p:cBhvr>
                                        <p:cTn id="215" dur="166" decel="50000">
                                          <p:stCondLst>
                                            <p:cond delay="676"/>
                                          </p:stCondLst>
                                        </p:cTn>
                                        <p:tgtEl>
                                          <p:spTgt spid="4">
                                            <p:txEl>
                                              <p:pRg st="12" end="12"/>
                                            </p:txEl>
                                          </p:spTgt>
                                        </p:tgtEl>
                                      </p:cBhvr>
                                      <p:to x="100000" y="100000"/>
                                    </p:animScale>
                                    <p:animScale>
                                      <p:cBhvr>
                                        <p:cTn id="216" dur="26">
                                          <p:stCondLst>
                                            <p:cond delay="1312"/>
                                          </p:stCondLst>
                                        </p:cTn>
                                        <p:tgtEl>
                                          <p:spTgt spid="4">
                                            <p:txEl>
                                              <p:pRg st="12" end="12"/>
                                            </p:txEl>
                                          </p:spTgt>
                                        </p:tgtEl>
                                      </p:cBhvr>
                                      <p:to x="100000" y="80000"/>
                                    </p:animScale>
                                    <p:animScale>
                                      <p:cBhvr>
                                        <p:cTn id="217" dur="166" decel="50000">
                                          <p:stCondLst>
                                            <p:cond delay="1338"/>
                                          </p:stCondLst>
                                        </p:cTn>
                                        <p:tgtEl>
                                          <p:spTgt spid="4">
                                            <p:txEl>
                                              <p:pRg st="12" end="12"/>
                                            </p:txEl>
                                          </p:spTgt>
                                        </p:tgtEl>
                                      </p:cBhvr>
                                      <p:to x="100000" y="100000"/>
                                    </p:animScale>
                                    <p:animScale>
                                      <p:cBhvr>
                                        <p:cTn id="218" dur="26">
                                          <p:stCondLst>
                                            <p:cond delay="1642"/>
                                          </p:stCondLst>
                                        </p:cTn>
                                        <p:tgtEl>
                                          <p:spTgt spid="4">
                                            <p:txEl>
                                              <p:pRg st="12" end="12"/>
                                            </p:txEl>
                                          </p:spTgt>
                                        </p:tgtEl>
                                      </p:cBhvr>
                                      <p:to x="100000" y="90000"/>
                                    </p:animScale>
                                    <p:animScale>
                                      <p:cBhvr>
                                        <p:cTn id="219" dur="166" decel="50000">
                                          <p:stCondLst>
                                            <p:cond delay="1668"/>
                                          </p:stCondLst>
                                        </p:cTn>
                                        <p:tgtEl>
                                          <p:spTgt spid="4">
                                            <p:txEl>
                                              <p:pRg st="12" end="12"/>
                                            </p:txEl>
                                          </p:spTgt>
                                        </p:tgtEl>
                                      </p:cBhvr>
                                      <p:to x="100000" y="100000"/>
                                    </p:animScale>
                                    <p:animScale>
                                      <p:cBhvr>
                                        <p:cTn id="220" dur="26">
                                          <p:stCondLst>
                                            <p:cond delay="1808"/>
                                          </p:stCondLst>
                                        </p:cTn>
                                        <p:tgtEl>
                                          <p:spTgt spid="4">
                                            <p:txEl>
                                              <p:pRg st="12" end="12"/>
                                            </p:txEl>
                                          </p:spTgt>
                                        </p:tgtEl>
                                      </p:cBhvr>
                                      <p:to x="100000" y="95000"/>
                                    </p:animScale>
                                    <p:animScale>
                                      <p:cBhvr>
                                        <p:cTn id="221" dur="166" decel="50000">
                                          <p:stCondLst>
                                            <p:cond delay="1834"/>
                                          </p:stCondLst>
                                        </p:cTn>
                                        <p:tgtEl>
                                          <p:spTgt spid="4">
                                            <p:txEl>
                                              <p:pRg st="12" end="12"/>
                                            </p:txEl>
                                          </p:spTgt>
                                        </p:tgtEl>
                                      </p:cBhvr>
                                      <p:to x="100000" y="100000"/>
                                    </p:animScale>
                                  </p:childTnLst>
                                </p:cTn>
                              </p:par>
                              <p:par>
                                <p:cTn id="222" presetID="26" presetClass="entr" presetSubtype="0" fill="hold" nodeType="withEffect">
                                  <p:stCondLst>
                                    <p:cond delay="0"/>
                                  </p:stCondLst>
                                  <p:childTnLst>
                                    <p:set>
                                      <p:cBhvr>
                                        <p:cTn id="223" dur="1" fill="hold">
                                          <p:stCondLst>
                                            <p:cond delay="0"/>
                                          </p:stCondLst>
                                        </p:cTn>
                                        <p:tgtEl>
                                          <p:spTgt spid="4">
                                            <p:txEl>
                                              <p:pRg st="13" end="13"/>
                                            </p:txEl>
                                          </p:spTgt>
                                        </p:tgtEl>
                                        <p:attrNameLst>
                                          <p:attrName>style.visibility</p:attrName>
                                        </p:attrNameLst>
                                      </p:cBhvr>
                                      <p:to>
                                        <p:strVal val="visible"/>
                                      </p:to>
                                    </p:set>
                                    <p:animEffect transition="in" filter="wipe(down)">
                                      <p:cBhvr>
                                        <p:cTn id="224" dur="580">
                                          <p:stCondLst>
                                            <p:cond delay="0"/>
                                          </p:stCondLst>
                                        </p:cTn>
                                        <p:tgtEl>
                                          <p:spTgt spid="4">
                                            <p:txEl>
                                              <p:pRg st="13" end="13"/>
                                            </p:txEl>
                                          </p:spTgt>
                                        </p:tgtEl>
                                      </p:cBhvr>
                                    </p:animEffect>
                                    <p:anim calcmode="lin" valueType="num">
                                      <p:cBhvr>
                                        <p:cTn id="225" dur="1822" tmFilter="0,0; 0.14,0.36; 0.43,0.73; 0.71,0.91; 1.0,1.0">
                                          <p:stCondLst>
                                            <p:cond delay="0"/>
                                          </p:stCondLst>
                                        </p:cTn>
                                        <p:tgtEl>
                                          <p:spTgt spid="4">
                                            <p:txEl>
                                              <p:pRg st="13" end="13"/>
                                            </p:txEl>
                                          </p:spTgt>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4">
                                            <p:txEl>
                                              <p:pRg st="13" end="13"/>
                                            </p:txEl>
                                          </p:spTgt>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4">
                                            <p:txEl>
                                              <p:pRg st="13" end="13"/>
                                            </p:txEl>
                                          </p:spTgt>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4">
                                            <p:txEl>
                                              <p:pRg st="13" end="13"/>
                                            </p:txEl>
                                          </p:spTgt>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4">
                                            <p:txEl>
                                              <p:pRg st="13" end="13"/>
                                            </p:txEl>
                                          </p:spTgt>
                                        </p:tgtEl>
                                        <p:attrNameLst>
                                          <p:attrName>ppt_y</p:attrName>
                                        </p:attrNameLst>
                                      </p:cBhvr>
                                      <p:tavLst>
                                        <p:tav tm="0" fmla="#ppt_y-sin(pi*$)/81">
                                          <p:val>
                                            <p:fltVal val="0"/>
                                          </p:val>
                                        </p:tav>
                                        <p:tav tm="100000">
                                          <p:val>
                                            <p:fltVal val="1"/>
                                          </p:val>
                                        </p:tav>
                                      </p:tavLst>
                                    </p:anim>
                                    <p:animScale>
                                      <p:cBhvr>
                                        <p:cTn id="230" dur="26">
                                          <p:stCondLst>
                                            <p:cond delay="650"/>
                                          </p:stCondLst>
                                        </p:cTn>
                                        <p:tgtEl>
                                          <p:spTgt spid="4">
                                            <p:txEl>
                                              <p:pRg st="13" end="13"/>
                                            </p:txEl>
                                          </p:spTgt>
                                        </p:tgtEl>
                                      </p:cBhvr>
                                      <p:to x="100000" y="60000"/>
                                    </p:animScale>
                                    <p:animScale>
                                      <p:cBhvr>
                                        <p:cTn id="231" dur="166" decel="50000">
                                          <p:stCondLst>
                                            <p:cond delay="676"/>
                                          </p:stCondLst>
                                        </p:cTn>
                                        <p:tgtEl>
                                          <p:spTgt spid="4">
                                            <p:txEl>
                                              <p:pRg st="13" end="13"/>
                                            </p:txEl>
                                          </p:spTgt>
                                        </p:tgtEl>
                                      </p:cBhvr>
                                      <p:to x="100000" y="100000"/>
                                    </p:animScale>
                                    <p:animScale>
                                      <p:cBhvr>
                                        <p:cTn id="232" dur="26">
                                          <p:stCondLst>
                                            <p:cond delay="1312"/>
                                          </p:stCondLst>
                                        </p:cTn>
                                        <p:tgtEl>
                                          <p:spTgt spid="4">
                                            <p:txEl>
                                              <p:pRg st="13" end="13"/>
                                            </p:txEl>
                                          </p:spTgt>
                                        </p:tgtEl>
                                      </p:cBhvr>
                                      <p:to x="100000" y="80000"/>
                                    </p:animScale>
                                    <p:animScale>
                                      <p:cBhvr>
                                        <p:cTn id="233" dur="166" decel="50000">
                                          <p:stCondLst>
                                            <p:cond delay="1338"/>
                                          </p:stCondLst>
                                        </p:cTn>
                                        <p:tgtEl>
                                          <p:spTgt spid="4">
                                            <p:txEl>
                                              <p:pRg st="13" end="13"/>
                                            </p:txEl>
                                          </p:spTgt>
                                        </p:tgtEl>
                                      </p:cBhvr>
                                      <p:to x="100000" y="100000"/>
                                    </p:animScale>
                                    <p:animScale>
                                      <p:cBhvr>
                                        <p:cTn id="234" dur="26">
                                          <p:stCondLst>
                                            <p:cond delay="1642"/>
                                          </p:stCondLst>
                                        </p:cTn>
                                        <p:tgtEl>
                                          <p:spTgt spid="4">
                                            <p:txEl>
                                              <p:pRg st="13" end="13"/>
                                            </p:txEl>
                                          </p:spTgt>
                                        </p:tgtEl>
                                      </p:cBhvr>
                                      <p:to x="100000" y="90000"/>
                                    </p:animScale>
                                    <p:animScale>
                                      <p:cBhvr>
                                        <p:cTn id="235" dur="166" decel="50000">
                                          <p:stCondLst>
                                            <p:cond delay="1668"/>
                                          </p:stCondLst>
                                        </p:cTn>
                                        <p:tgtEl>
                                          <p:spTgt spid="4">
                                            <p:txEl>
                                              <p:pRg st="13" end="13"/>
                                            </p:txEl>
                                          </p:spTgt>
                                        </p:tgtEl>
                                      </p:cBhvr>
                                      <p:to x="100000" y="100000"/>
                                    </p:animScale>
                                    <p:animScale>
                                      <p:cBhvr>
                                        <p:cTn id="236" dur="26">
                                          <p:stCondLst>
                                            <p:cond delay="1808"/>
                                          </p:stCondLst>
                                        </p:cTn>
                                        <p:tgtEl>
                                          <p:spTgt spid="4">
                                            <p:txEl>
                                              <p:pRg st="13" end="13"/>
                                            </p:txEl>
                                          </p:spTgt>
                                        </p:tgtEl>
                                      </p:cBhvr>
                                      <p:to x="100000" y="95000"/>
                                    </p:animScale>
                                    <p:animScale>
                                      <p:cBhvr>
                                        <p:cTn id="237" dur="166" decel="50000">
                                          <p:stCondLst>
                                            <p:cond delay="1834"/>
                                          </p:stCondLst>
                                        </p:cTn>
                                        <p:tgtEl>
                                          <p:spTgt spid="4">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quarter" idx="13"/>
          </p:nvPr>
        </p:nvPicPr>
        <p:blipFill>
          <a:blip r:embed="rId2"/>
          <a:stretch>
            <a:fillRect/>
          </a:stretch>
        </p:blipFill>
        <p:spPr>
          <a:xfrm>
            <a:off x="0" y="0"/>
            <a:ext cx="12191999" cy="6857999"/>
          </a:xfrm>
          <a:prstGeom prst="rect">
            <a:avLst/>
          </a:prstGeom>
        </p:spPr>
      </p:pic>
      <p:sp>
        <p:nvSpPr>
          <p:cNvPr id="2" name="ZoneTexte 1"/>
          <p:cNvSpPr txBox="1"/>
          <p:nvPr/>
        </p:nvSpPr>
        <p:spPr>
          <a:xfrm>
            <a:off x="10002981" y="249659"/>
            <a:ext cx="2189018" cy="830997"/>
          </a:xfrm>
          <a:prstGeom prst="rect">
            <a:avLst/>
          </a:prstGeom>
          <a:noFill/>
        </p:spPr>
        <p:txBody>
          <a:bodyPr wrap="square" rtlCol="0">
            <a:spAutoFit/>
          </a:bodyPr>
          <a:lstStyle/>
          <a:p>
            <a:r>
              <a:rPr lang="ar-DZ" sz="4800" b="1" dirty="0">
                <a:solidFill>
                  <a:schemeClr val="bg1"/>
                </a:solidFill>
              </a:rPr>
              <a:t>مقدمة</a:t>
            </a:r>
            <a:endParaRPr lang="fr-FR" sz="4800" b="1" dirty="0">
              <a:solidFill>
                <a:schemeClr val="bg1"/>
              </a:solidFill>
            </a:endParaRPr>
          </a:p>
        </p:txBody>
      </p:sp>
      <p:sp>
        <p:nvSpPr>
          <p:cNvPr id="5" name="Rectangle 4"/>
          <p:cNvSpPr/>
          <p:nvPr/>
        </p:nvSpPr>
        <p:spPr>
          <a:xfrm>
            <a:off x="2770910" y="1349829"/>
            <a:ext cx="9058234" cy="5244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t>إن محاسبة الموارد البشرية لها أهمية بالغة داخل المؤسسة حيث تقوم بتحسين قرارات التوظيف </a:t>
            </a:r>
            <a:r>
              <a:rPr lang="ar-DZ" sz="2800" b="1" dirty="0" err="1"/>
              <a:t>و</a:t>
            </a:r>
            <a:r>
              <a:rPr lang="ar-DZ" sz="2800" b="1" dirty="0"/>
              <a:t> تحقيق الكفاءة في نتائج هذه القرارات </a:t>
            </a:r>
            <a:r>
              <a:rPr lang="ar-DZ" sz="2800" b="1" dirty="0" err="1"/>
              <a:t>و</a:t>
            </a:r>
            <a:r>
              <a:rPr lang="ar-DZ" sz="2800" b="1" dirty="0"/>
              <a:t> كذلك تتمكن الإدارة من تحديد مستوى رواتب العمال بما يتناسب مع قيمة ما يقدمه الموظف من خدمة للمؤسسة </a:t>
            </a:r>
            <a:r>
              <a:rPr lang="ar-SA" sz="2800" b="1" dirty="0"/>
              <a:t>، </a:t>
            </a:r>
            <a:r>
              <a:rPr lang="ar-DZ" sz="2800" b="1" dirty="0"/>
              <a:t>والجدير بالذكر إن هدف محاسبة الموارد البشرية من إظهار قيمة معينة لهذه الموارد هو بيان التغيرات التي تطرأ في قيمتها من سنة إلى أخرى والمساعدة في تحسين وتسهيل إدارتها بشكل فاعل و كفوء</a:t>
            </a:r>
            <a:r>
              <a:rPr lang="ar-SA" sz="2800" b="1" dirty="0"/>
              <a:t>       </a:t>
            </a:r>
          </a:p>
          <a:p>
            <a:pPr algn="r" rtl="1"/>
            <a:endParaRPr lang="fr-FR" sz="2800" b="1" dirty="0"/>
          </a:p>
        </p:txBody>
      </p:sp>
    </p:spTree>
    <p:extLst>
      <p:ext uri="{BB962C8B-B14F-4D97-AF65-F5344CB8AC3E}">
        <p14:creationId xmlns:p14="http://schemas.microsoft.com/office/powerpoint/2010/main" xmlns="" val="395714918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Alternative 4"/>
          <p:cNvSpPr/>
          <p:nvPr/>
        </p:nvSpPr>
        <p:spPr>
          <a:xfrm>
            <a:off x="3028694" y="1932097"/>
            <a:ext cx="7813964" cy="1468582"/>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effectLst>
            <a:innerShdw blurRad="63500" dist="50800" dir="8100000">
              <a:prstClr val="black">
                <a:alpha val="50000"/>
              </a:prstClr>
            </a:innerShdw>
          </a:effectLst>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rtl="1"/>
            <a:r>
              <a:rPr lang="ar-DZ" sz="2400" b="1" dirty="0">
                <a:solidFill>
                  <a:schemeClr val="tx1">
                    <a:lumMod val="65000"/>
                    <a:lumOff val="35000"/>
                  </a:schemeClr>
                </a:solidFill>
              </a:rPr>
              <a:t>أن عملية القياس تمثل عملية مقارنة بين وحدة القياس والصفة المراد قياسها حتى يمكن الإدارة من اتخاذ القرارات السليمة</a:t>
            </a:r>
            <a:endParaRPr lang="fr-FR" sz="2400" b="1" dirty="0">
              <a:solidFill>
                <a:schemeClr val="tx1">
                  <a:lumMod val="65000"/>
                  <a:lumOff val="35000"/>
                </a:schemeClr>
              </a:solidFill>
            </a:endParaRPr>
          </a:p>
        </p:txBody>
      </p:sp>
      <p:sp>
        <p:nvSpPr>
          <p:cNvPr id="4" name="ZoneTexte 3"/>
          <p:cNvSpPr txBox="1"/>
          <p:nvPr/>
        </p:nvSpPr>
        <p:spPr>
          <a:xfrm>
            <a:off x="10155381" y="189452"/>
            <a:ext cx="1842655" cy="369332"/>
          </a:xfrm>
          <a:prstGeom prst="rect">
            <a:avLst/>
          </a:prstGeom>
          <a:noFill/>
        </p:spPr>
        <p:txBody>
          <a:bodyPr wrap="square" rtlCol="0">
            <a:spAutoFit/>
          </a:bodyPr>
          <a:lstStyle/>
          <a:p>
            <a:endParaRPr lang="fr-FR" dirty="0">
              <a:solidFill>
                <a:schemeClr val="bg1"/>
              </a:solidFill>
            </a:endParaRPr>
          </a:p>
        </p:txBody>
      </p:sp>
      <p:sp>
        <p:nvSpPr>
          <p:cNvPr id="10" name="Organigramme : Alternative 9"/>
          <p:cNvSpPr/>
          <p:nvPr/>
        </p:nvSpPr>
        <p:spPr>
          <a:xfrm>
            <a:off x="506437" y="3685736"/>
            <a:ext cx="9397219" cy="2700996"/>
          </a:xfrm>
          <a:prstGeom prst="flowChartAlternateProcess">
            <a:avLst/>
          </a:prstGeom>
          <a:ln/>
          <a:effectLst>
            <a:innerShdw blurRad="63500" dist="50800" dir="8100000">
              <a:prstClr val="black">
                <a:alpha val="50000"/>
              </a:prstClr>
            </a:innerShdw>
          </a:effectLst>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ar-DZ" sz="2400" b="1" dirty="0">
                <a:solidFill>
                  <a:schemeClr val="tx1">
                    <a:lumMod val="75000"/>
                    <a:lumOff val="25000"/>
                  </a:schemeClr>
                </a:solidFill>
              </a:rPr>
              <a:t>يعد القياس المحاسبي وظيفة مهمة في المحاسبة  وذلك لكونه يفصح عن معلومات واسعة ، تنطوي على أهميتها بالنسبة للمستخدمين ، ومن أكثر التعارف التي حددت معنى القياس هو  تقرير جمعية المحاسبة الأمريكي</a:t>
            </a:r>
          </a:p>
          <a:p>
            <a:pPr algn="r" rtl="1"/>
            <a:r>
              <a:rPr lang="ar-DZ" sz="2400" b="1" dirty="0">
                <a:solidFill>
                  <a:schemeClr val="tx1">
                    <a:lumMod val="75000"/>
                    <a:lumOff val="25000"/>
                  </a:schemeClr>
                </a:solidFill>
              </a:rPr>
              <a:t> بأن القياس المحاسبي هو تحديد أرقام الماضي والحاضر والمستقبل ، وذلك  في (</a:t>
            </a:r>
            <a:r>
              <a:rPr lang="fr-FR" sz="2400" b="1" dirty="0">
                <a:solidFill>
                  <a:schemeClr val="tx1">
                    <a:lumMod val="75000"/>
                    <a:lumOff val="25000"/>
                  </a:schemeClr>
                </a:solidFill>
              </a:rPr>
              <a:t>IASC  </a:t>
            </a:r>
            <a:r>
              <a:rPr lang="ar-DZ" sz="2400" b="1" dirty="0">
                <a:solidFill>
                  <a:schemeClr val="tx1">
                    <a:lumMod val="75000"/>
                    <a:lumOff val="25000"/>
                  </a:schemeClr>
                </a:solidFill>
              </a:rPr>
              <a:t>  على أساس الملاحظة وتتبعاً للقواعد المحددة ، وعرفت لجنة المعايير المحاسبية الدولية عرضها </a:t>
            </a:r>
            <a:r>
              <a:rPr lang="ar-DZ" sz="2800" b="1" dirty="0">
                <a:solidFill>
                  <a:schemeClr val="tx1">
                    <a:lumMod val="75000"/>
                    <a:lumOff val="25000"/>
                  </a:schemeClr>
                </a:solidFill>
              </a:rPr>
              <a:t>في إطار </a:t>
            </a:r>
            <a:r>
              <a:rPr lang="ar-DZ" sz="2400" b="1" dirty="0">
                <a:solidFill>
                  <a:schemeClr val="tx1">
                    <a:lumMod val="75000"/>
                    <a:lumOff val="25000"/>
                  </a:schemeClr>
                </a:solidFill>
              </a:rPr>
              <a:t>القوائم المالية. </a:t>
            </a:r>
            <a:endParaRPr lang="fr-FR" sz="3600" b="1" dirty="0">
              <a:solidFill>
                <a:schemeClr val="tx1">
                  <a:lumMod val="75000"/>
                  <a:lumOff val="25000"/>
                </a:schemeClr>
              </a:solidFill>
            </a:endParaRPr>
          </a:p>
        </p:txBody>
      </p:sp>
      <p:sp>
        <p:nvSpPr>
          <p:cNvPr id="12" name="Étiquette 11"/>
          <p:cNvSpPr/>
          <p:nvPr/>
        </p:nvSpPr>
        <p:spPr>
          <a:xfrm>
            <a:off x="4143717" y="739781"/>
            <a:ext cx="7631876" cy="817417"/>
          </a:xfrm>
          <a:prstGeom prst="plaque">
            <a:avLst/>
          </a:prstGeom>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sz="3600" b="1" dirty="0">
                <a:solidFill>
                  <a:schemeClr val="bg1"/>
                </a:solidFill>
              </a:rPr>
              <a:t>المطلب الأول:  مفهوم القياس المحاسبي  </a:t>
            </a:r>
          </a:p>
        </p:txBody>
      </p:sp>
      <p:sp>
        <p:nvSpPr>
          <p:cNvPr id="7" name="مستطيل 6"/>
          <p:cNvSpPr/>
          <p:nvPr/>
        </p:nvSpPr>
        <p:spPr>
          <a:xfrm>
            <a:off x="4920343" y="0"/>
            <a:ext cx="6720113" cy="522515"/>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DZ" sz="2800" b="1" dirty="0">
                <a:solidFill>
                  <a:schemeClr val="accent1">
                    <a:lumMod val="50000"/>
                  </a:schemeClr>
                </a:solidFill>
              </a:rPr>
              <a:t>المبحث الأول : ماهية قياس قيمة الخدمات في المنظمة  </a:t>
            </a:r>
            <a:endParaRPr lang="ar-SA" sz="2800" b="1" dirty="0">
              <a:solidFill>
                <a:schemeClr val="accent1">
                  <a:lumMod val="50000"/>
                </a:schemeClr>
              </a:solidFill>
            </a:endParaRPr>
          </a:p>
        </p:txBody>
      </p:sp>
    </p:spTree>
    <p:extLst>
      <p:ext uri="{BB962C8B-B14F-4D97-AF65-F5344CB8AC3E}">
        <p14:creationId xmlns:p14="http://schemas.microsoft.com/office/powerpoint/2010/main" xmlns="" val="1488359804"/>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tiquette 2"/>
          <p:cNvSpPr/>
          <p:nvPr/>
        </p:nvSpPr>
        <p:spPr>
          <a:xfrm>
            <a:off x="4821382" y="263233"/>
            <a:ext cx="6941127" cy="720438"/>
          </a:xfrm>
          <a:prstGeom prst="plaque">
            <a:avLst/>
          </a:prstGeom>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sz="3200" b="1" dirty="0">
                <a:solidFill>
                  <a:schemeClr val="bg1"/>
                </a:solidFill>
              </a:rPr>
              <a:t>المطلب الثاني: مكونات القياس المحاسبي </a:t>
            </a:r>
          </a:p>
        </p:txBody>
      </p:sp>
      <p:graphicFrame>
        <p:nvGraphicFramePr>
          <p:cNvPr id="15" name="Diagramme 14"/>
          <p:cNvGraphicFramePr/>
          <p:nvPr/>
        </p:nvGraphicFramePr>
        <p:xfrm>
          <a:off x="562710" y="1083213"/>
          <a:ext cx="6077241" cy="4360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me 15"/>
          <p:cNvGraphicFramePr/>
          <p:nvPr/>
        </p:nvGraphicFramePr>
        <p:xfrm>
          <a:off x="464458" y="5254171"/>
          <a:ext cx="6175494" cy="16038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47664403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5" grpId="0">
        <p:bldAsOne/>
      </p:bldGraphic>
      <p:bldGraphic spid="1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tiquette 6"/>
          <p:cNvSpPr/>
          <p:nvPr/>
        </p:nvSpPr>
        <p:spPr>
          <a:xfrm>
            <a:off x="4821382" y="263233"/>
            <a:ext cx="6941127" cy="720438"/>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sz="3200" b="1" dirty="0">
                <a:solidFill>
                  <a:schemeClr val="bg1"/>
                </a:solidFill>
              </a:rPr>
              <a:t>المطلب الثالث: أساليب القياس المحاسبي  </a:t>
            </a:r>
          </a:p>
        </p:txBody>
      </p:sp>
      <p:sp>
        <p:nvSpPr>
          <p:cNvPr id="6" name="ZoneTexte 5"/>
          <p:cNvSpPr txBox="1"/>
          <p:nvPr/>
        </p:nvSpPr>
        <p:spPr>
          <a:xfrm>
            <a:off x="7835704" y="1392702"/>
            <a:ext cx="4065563" cy="400110"/>
          </a:xfrm>
          <a:prstGeom prst="rect">
            <a:avLst/>
          </a:prstGeom>
          <a:solidFill>
            <a:srgbClr val="00B050"/>
          </a:solidFill>
        </p:spPr>
        <p:txBody>
          <a:bodyPr wrap="square" rtlCol="0">
            <a:spAutoFit/>
          </a:bodyPr>
          <a:lstStyle/>
          <a:p>
            <a:pPr algn="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تنقسم أساليب القياس بوجه عام إلى</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8" name="Diagramme 7"/>
          <p:cNvGraphicFramePr/>
          <p:nvPr/>
        </p:nvGraphicFramePr>
        <p:xfrm>
          <a:off x="6260122" y="2138290"/>
          <a:ext cx="5627077" cy="331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365760" y="1364566"/>
            <a:ext cx="5106572" cy="400110"/>
          </a:xfrm>
          <a:prstGeom prst="rect">
            <a:avLst/>
          </a:prstGeom>
          <a:solidFill>
            <a:srgbClr val="00B050"/>
          </a:solidFill>
        </p:spPr>
        <p:txBody>
          <a:bodyPr wrap="square" rtlCol="0">
            <a:spAutoFit/>
          </a:bodyPr>
          <a:lstStyle/>
          <a:p>
            <a:r>
              <a:rPr lang="ar-DZ" sz="2000" b="1" dirty="0"/>
              <a:t>المحاسبي فتنحصر أساليب القياس في ثلاثة أنواع تتمثل في:</a:t>
            </a:r>
            <a:endParaRPr lang="fr-FR" sz="2000" b="1" dirty="0"/>
          </a:p>
        </p:txBody>
      </p:sp>
      <p:graphicFrame>
        <p:nvGraphicFramePr>
          <p:cNvPr id="10" name="Diagramme 9"/>
          <p:cNvGraphicFramePr/>
          <p:nvPr/>
        </p:nvGraphicFramePr>
        <p:xfrm>
          <a:off x="0" y="1871003"/>
          <a:ext cx="5775570" cy="44946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102299513"/>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amond(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97942" y="232229"/>
            <a:ext cx="5907314"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a:ln>
                  <a:solidFill>
                    <a:srgbClr val="C00000"/>
                  </a:solidFill>
                </a:ln>
                <a:solidFill>
                  <a:srgbClr val="C00000"/>
                </a:solidFill>
              </a:rPr>
              <a:t>المبحث الثاني : ماهية تقييم الأداء داخل المنظمة  </a:t>
            </a:r>
            <a:endParaRPr lang="ar-SA" sz="2800" b="1" dirty="0">
              <a:ln>
                <a:solidFill>
                  <a:srgbClr val="C00000"/>
                </a:solidFill>
              </a:ln>
              <a:solidFill>
                <a:srgbClr val="C00000"/>
              </a:solidFill>
            </a:endParaRPr>
          </a:p>
        </p:txBody>
      </p:sp>
      <p:sp>
        <p:nvSpPr>
          <p:cNvPr id="3" name="شكل بيضاوي 2"/>
          <p:cNvSpPr/>
          <p:nvPr/>
        </p:nvSpPr>
        <p:spPr>
          <a:xfrm>
            <a:off x="3251200" y="1117599"/>
            <a:ext cx="6545943" cy="10740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dirty="0">
                <a:ln>
                  <a:solidFill>
                    <a:schemeClr val="tx1"/>
                  </a:solidFill>
                </a:ln>
                <a:solidFill>
                  <a:schemeClr val="tx1"/>
                </a:solidFill>
              </a:rPr>
              <a:t>المطلب الأول:تعريف الأداء</a:t>
            </a:r>
            <a:r>
              <a:rPr lang="ar-DZ" dirty="0">
                <a:ln>
                  <a:solidFill>
                    <a:schemeClr val="tx1"/>
                  </a:solidFill>
                </a:ln>
                <a:solidFill>
                  <a:schemeClr val="tx1"/>
                </a:solidFill>
              </a:rPr>
              <a:t> </a:t>
            </a:r>
            <a:endParaRPr lang="ar-SA" dirty="0">
              <a:ln>
                <a:solidFill>
                  <a:schemeClr val="tx1"/>
                </a:solidFill>
              </a:ln>
              <a:solidFill>
                <a:schemeClr val="tx1"/>
              </a:solidFill>
            </a:endParaRPr>
          </a:p>
        </p:txBody>
      </p:sp>
      <p:sp>
        <p:nvSpPr>
          <p:cNvPr id="4" name="مستطيل مستدير الزوايا 3"/>
          <p:cNvSpPr/>
          <p:nvPr/>
        </p:nvSpPr>
        <p:spPr>
          <a:xfrm>
            <a:off x="3018969" y="2235200"/>
            <a:ext cx="6691087" cy="1509486"/>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dirty="0">
                <a:solidFill>
                  <a:schemeClr val="bg1"/>
                </a:solidFill>
              </a:rPr>
              <a:t>هو انعكاس لكيفية استخدام المؤسسة للموارد البشرية والمالية </a:t>
            </a:r>
            <a:r>
              <a:rPr lang="ar-DZ" sz="2400" dirty="0">
                <a:solidFill>
                  <a:schemeClr val="accent6">
                    <a:lumMod val="20000"/>
                    <a:lumOff val="80000"/>
                  </a:schemeClr>
                </a:solidFill>
              </a:rPr>
              <a:t>واستغلالها</a:t>
            </a:r>
            <a:r>
              <a:rPr lang="ar-DZ" sz="2400" dirty="0">
                <a:solidFill>
                  <a:schemeClr val="bg1"/>
                </a:solidFill>
              </a:rPr>
              <a:t> بكفاءة  وفعالية بصورة تجعلها قادرة على تحقيق أهدافها</a:t>
            </a:r>
            <a:r>
              <a:rPr lang="ar-DZ" dirty="0">
                <a:solidFill>
                  <a:schemeClr val="bg1"/>
                </a:solidFill>
              </a:rPr>
              <a:t> </a:t>
            </a:r>
            <a:endParaRPr lang="ar-SA" dirty="0">
              <a:solidFill>
                <a:schemeClr val="bg1"/>
              </a:solidFill>
            </a:endParaRPr>
          </a:p>
        </p:txBody>
      </p:sp>
      <p:sp>
        <p:nvSpPr>
          <p:cNvPr id="5" name="مستطيل مستدير الزوايا 4"/>
          <p:cNvSpPr/>
          <p:nvPr/>
        </p:nvSpPr>
        <p:spPr>
          <a:xfrm>
            <a:off x="1640113" y="4702629"/>
            <a:ext cx="8998858" cy="18796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DZ" sz="2800" dirty="0"/>
              <a:t>هو عِبارة عن عمليّة مُهمّة تُنفّذها الإدارات في مُختلف أشكال المُنشآت، وتحرص على أن تَشملَ كافّة المستويات التنظيميّة في المنشأة، فتبدأ من عند الإدارة العُليا وتنتهي بالمُوظّفين في كافة الأقسام.</a:t>
            </a:r>
            <a:endParaRPr lang="ar-SA" sz="2800" dirty="0"/>
          </a:p>
        </p:txBody>
      </p:sp>
      <p:sp>
        <p:nvSpPr>
          <p:cNvPr id="6" name="مستطيل مستدير الزوايا 5"/>
          <p:cNvSpPr/>
          <p:nvPr/>
        </p:nvSpPr>
        <p:spPr>
          <a:xfrm>
            <a:off x="4209143" y="3875315"/>
            <a:ext cx="4339771" cy="6531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a:ln>
                  <a:solidFill>
                    <a:schemeClr val="bg2">
                      <a:lumMod val="75000"/>
                    </a:schemeClr>
                  </a:solidFill>
                </a:ln>
                <a:solidFill>
                  <a:schemeClr val="accent3">
                    <a:lumMod val="75000"/>
                  </a:schemeClr>
                </a:solidFill>
              </a:rPr>
              <a:t>مفهوم تقييم الأداء </a:t>
            </a:r>
            <a:endParaRPr lang="ar-SA" sz="3200" b="1" dirty="0">
              <a:ln>
                <a:solidFill>
                  <a:schemeClr val="bg2">
                    <a:lumMod val="75000"/>
                  </a:schemeClr>
                </a:solidFill>
              </a:ln>
              <a:solidFill>
                <a:schemeClr val="accent3">
                  <a:lumMod val="75000"/>
                </a:schemeClr>
              </a:solidFill>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كل بيضاوي 5"/>
          <p:cNvSpPr/>
          <p:nvPr/>
        </p:nvSpPr>
        <p:spPr>
          <a:xfrm>
            <a:off x="3294743" y="0"/>
            <a:ext cx="6313713"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b="1" dirty="0">
                <a:ln>
                  <a:solidFill>
                    <a:schemeClr val="tx1"/>
                  </a:solidFill>
                </a:ln>
                <a:solidFill>
                  <a:schemeClr val="tx2">
                    <a:lumMod val="50000"/>
                  </a:schemeClr>
                </a:solidFill>
              </a:rPr>
              <a:t>معايير الأداء الوظيفي </a:t>
            </a:r>
            <a:endParaRPr lang="ar-SA" sz="3600" b="1" dirty="0">
              <a:ln>
                <a:solidFill>
                  <a:schemeClr val="tx1"/>
                </a:solidFill>
              </a:ln>
              <a:solidFill>
                <a:schemeClr val="tx2">
                  <a:lumMod val="50000"/>
                </a:schemeClr>
              </a:solidFill>
            </a:endParaRPr>
          </a:p>
        </p:txBody>
      </p:sp>
      <p:sp>
        <p:nvSpPr>
          <p:cNvPr id="7" name="ZoneTexte 6"/>
          <p:cNvSpPr txBox="1"/>
          <p:nvPr/>
        </p:nvSpPr>
        <p:spPr>
          <a:xfrm>
            <a:off x="872197" y="1280161"/>
            <a:ext cx="10819908" cy="523220"/>
          </a:xfrm>
          <a:prstGeom prst="rect">
            <a:avLst/>
          </a:prstGeom>
          <a:noFill/>
        </p:spPr>
        <p:txBody>
          <a:bodyPr wrap="square" rtlCol="0">
            <a:spAutoFit/>
          </a:bodyPr>
          <a:lstStyle/>
          <a:p>
            <a:pPr algn="ctr"/>
            <a:r>
              <a:rPr lang="ar-DZ" sz="2800" dirty="0">
                <a:solidFill>
                  <a:schemeClr val="accent3">
                    <a:lumMod val="50000"/>
                  </a:schemeClr>
                </a:solidFill>
              </a:rPr>
              <a:t>تقييم الأداء الوظيفي يوجد عدة معايير يتم على أساسها تقييم أداء الموظفين، ومن أهمها ما يأتي: </a:t>
            </a:r>
            <a:endParaRPr lang="fr-FR" sz="2800" dirty="0">
              <a:solidFill>
                <a:schemeClr val="accent3">
                  <a:lumMod val="50000"/>
                </a:schemeClr>
              </a:solidFill>
            </a:endParaRPr>
          </a:p>
        </p:txBody>
      </p:sp>
      <p:graphicFrame>
        <p:nvGraphicFramePr>
          <p:cNvPr id="8" name="Diagramme 7"/>
          <p:cNvGraphicFramePr/>
          <p:nvPr/>
        </p:nvGraphicFramePr>
        <p:xfrm>
          <a:off x="3024554" y="2067950"/>
          <a:ext cx="7135445" cy="4790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583765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2569029" y="478971"/>
            <a:ext cx="7736114"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a:ln>
                  <a:solidFill>
                    <a:srgbClr val="C00000"/>
                  </a:solidFill>
                </a:ln>
                <a:solidFill>
                  <a:srgbClr val="C00000"/>
                </a:solidFill>
              </a:rPr>
              <a:t>المطلب الثاني  أهم المؤشرات للقياس أداء الموارد البشرية </a:t>
            </a:r>
            <a:endParaRPr lang="ar-SA" sz="2800" b="1" dirty="0">
              <a:ln>
                <a:solidFill>
                  <a:srgbClr val="C00000"/>
                </a:solidFill>
              </a:ln>
              <a:solidFill>
                <a:srgbClr val="C00000"/>
              </a:solidFill>
            </a:endParaRPr>
          </a:p>
        </p:txBody>
      </p:sp>
      <p:sp>
        <p:nvSpPr>
          <p:cNvPr id="7" name="ZoneTexte 6"/>
          <p:cNvSpPr txBox="1"/>
          <p:nvPr/>
        </p:nvSpPr>
        <p:spPr>
          <a:xfrm>
            <a:off x="3967089" y="1716258"/>
            <a:ext cx="7793501" cy="461665"/>
          </a:xfrm>
          <a:prstGeom prst="rect">
            <a:avLst/>
          </a:prstGeom>
          <a:noFill/>
        </p:spPr>
        <p:txBody>
          <a:bodyPr wrap="square" rtlCol="0">
            <a:spAutoFit/>
          </a:bodyPr>
          <a:lstStyle/>
          <a:p>
            <a:pPr algn="r"/>
            <a:r>
              <a:rPr lang="ar-DZ" sz="2400" b="1" dirty="0">
                <a:solidFill>
                  <a:schemeClr val="accent3">
                    <a:lumMod val="50000"/>
                  </a:schemeClr>
                </a:solidFill>
              </a:rPr>
              <a:t>هناك عدة مؤشرات هامة لقياس أداء الموارد البشرية، وهي كما يلي:</a:t>
            </a:r>
            <a:endParaRPr lang="fr-FR" sz="2400" b="1" dirty="0">
              <a:solidFill>
                <a:schemeClr val="accent3">
                  <a:lumMod val="50000"/>
                </a:schemeClr>
              </a:solidFill>
            </a:endParaRPr>
          </a:p>
        </p:txBody>
      </p:sp>
      <p:graphicFrame>
        <p:nvGraphicFramePr>
          <p:cNvPr id="8" name="Diagramme 7"/>
          <p:cNvGraphicFramePr/>
          <p:nvPr/>
        </p:nvGraphicFramePr>
        <p:xfrm>
          <a:off x="2644723" y="2363373"/>
          <a:ext cx="7962317" cy="4494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5837650"/>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8" grpId="0">
        <p:bldAsOne/>
      </p:bldGraphic>
    </p:bld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Ronds dans l’eau">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TM04033925[[fn=Ronds dans l’eau]]</Template>
  <TotalTime>1541</TotalTime>
  <Words>830</Words>
  <Application>Microsoft Office PowerPoint</Application>
  <PresentationFormat>Personnalisé</PresentationFormat>
  <Paragraphs>115</Paragraphs>
  <Slides>13</Slides>
  <Notes>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Ronds dans l’eau</vt:lpstr>
      <vt:lpstr>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Lamiabrahimi0508@outlook.sa</dc:creator>
  <cp:lastModifiedBy>poste</cp:lastModifiedBy>
  <cp:revision>168</cp:revision>
  <dcterms:created xsi:type="dcterms:W3CDTF">2021-01-14T19:30:59Z</dcterms:created>
  <dcterms:modified xsi:type="dcterms:W3CDTF">2021-11-28T21:40:34Z</dcterms:modified>
</cp:coreProperties>
</file>