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3.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6" r:id="rId1"/>
  </p:sldMasterIdLst>
  <p:notesMasterIdLst>
    <p:notesMasterId r:id="rId15"/>
  </p:notesMasterIdLst>
  <p:sldIdLst>
    <p:sldId id="257" r:id="rId2"/>
    <p:sldId id="259" r:id="rId3"/>
    <p:sldId id="256" r:id="rId4"/>
    <p:sldId id="258" r:id="rId5"/>
    <p:sldId id="275" r:id="rId6"/>
    <p:sldId id="260" r:id="rId7"/>
    <p:sldId id="261" r:id="rId8"/>
    <p:sldId id="262" r:id="rId9"/>
    <p:sldId id="270" r:id="rId10"/>
    <p:sldId id="272" r:id="rId11"/>
    <p:sldId id="271" r:id="rId12"/>
    <p:sldId id="263" r:id="rId13"/>
    <p:sldId id="274" r:id="rId1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300F"/>
    <a:srgbClr val="4A4A4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74" autoAdjust="0"/>
    <p:restoredTop sz="91741" autoAdjust="0"/>
  </p:normalViewPr>
  <p:slideViewPr>
    <p:cSldViewPr snapToGrid="0">
      <p:cViewPr varScale="1">
        <p:scale>
          <a:sx n="68" d="100"/>
          <a:sy n="68" d="100"/>
        </p:scale>
        <p:origin x="918"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71A6066-75F9-4509-B428-32A30D3B8F4A}" type="doc">
      <dgm:prSet loTypeId="urn:microsoft.com/office/officeart/2005/8/layout/hProcess7" loCatId="list" qsTypeId="urn:microsoft.com/office/officeart/2005/8/quickstyle/simple5" qsCatId="simple" csTypeId="urn:microsoft.com/office/officeart/2005/8/colors/accent1_2" csCatId="accent1" phldr="1"/>
      <dgm:spPr/>
      <dgm:t>
        <a:bodyPr/>
        <a:lstStyle/>
        <a:p>
          <a:endParaRPr lang="fr-FR"/>
        </a:p>
      </dgm:t>
    </dgm:pt>
    <dgm:pt modelId="{655A57B9-9A4E-4D31-817D-35604C98DFA4}">
      <dgm:prSet phldrT="[Texte]"/>
      <dgm:spPr/>
      <dgm:t>
        <a:bodyPr/>
        <a:lstStyle/>
        <a:p>
          <a:endParaRPr lang="fr-FR" dirty="0"/>
        </a:p>
      </dgm:t>
    </dgm:pt>
    <dgm:pt modelId="{4D634E11-0DC4-4103-B1B1-CC1C21B43D7F}" type="parTrans" cxnId="{30DE9345-9FB5-419B-94A3-42F4F5D452BD}">
      <dgm:prSet/>
      <dgm:spPr/>
      <dgm:t>
        <a:bodyPr/>
        <a:lstStyle/>
        <a:p>
          <a:endParaRPr lang="fr-FR"/>
        </a:p>
      </dgm:t>
    </dgm:pt>
    <dgm:pt modelId="{21BD6D24-9133-4F8D-8979-590534CE32A7}" type="sibTrans" cxnId="{30DE9345-9FB5-419B-94A3-42F4F5D452BD}">
      <dgm:prSet/>
      <dgm:spPr/>
      <dgm:t>
        <a:bodyPr/>
        <a:lstStyle/>
        <a:p>
          <a:endParaRPr lang="fr-FR"/>
        </a:p>
      </dgm:t>
    </dgm:pt>
    <dgm:pt modelId="{9F1013BF-88FA-4A6C-813F-B2DE752A579E}">
      <dgm:prSet phldrT="[Texte]"/>
      <dgm:spPr/>
      <dgm:t>
        <a:bodyPr/>
        <a:lstStyle/>
        <a:p>
          <a:pPr algn="r" rtl="1"/>
          <a:r>
            <a:rPr lang="ar-DZ" dirty="0" smtClean="0"/>
            <a:t> ويقصد بها تزويد العاملين بنتائج أعمالهم سواء كانت إيجابية أو سلبية، من خلال جلسات تقييم الأداء، والعمل على تطوير وتعديل السلوك الوظيفي بما يتماشى مع أهداف المنظمة.</a:t>
          </a:r>
          <a:endParaRPr lang="fr-FR" dirty="0"/>
        </a:p>
      </dgm:t>
    </dgm:pt>
    <dgm:pt modelId="{BA566E60-657E-434F-AB47-BA25C7A71A51}" type="parTrans" cxnId="{FC1CF14B-93F4-4FA1-897C-E7738E4D0ECA}">
      <dgm:prSet/>
      <dgm:spPr/>
      <dgm:t>
        <a:bodyPr/>
        <a:lstStyle/>
        <a:p>
          <a:endParaRPr lang="fr-FR"/>
        </a:p>
      </dgm:t>
    </dgm:pt>
    <dgm:pt modelId="{9A1CFCC9-5BD1-49E3-83FF-36A5D1D7315D}" type="sibTrans" cxnId="{FC1CF14B-93F4-4FA1-897C-E7738E4D0ECA}">
      <dgm:prSet/>
      <dgm:spPr/>
      <dgm:t>
        <a:bodyPr/>
        <a:lstStyle/>
        <a:p>
          <a:endParaRPr lang="fr-FR"/>
        </a:p>
      </dgm:t>
    </dgm:pt>
    <dgm:pt modelId="{6439F6D7-93B7-4C90-897C-FF31CB495A5A}">
      <dgm:prSet phldrT="[Texte]"/>
      <dgm:spPr/>
      <dgm:t>
        <a:bodyPr/>
        <a:lstStyle/>
        <a:p>
          <a:endParaRPr lang="fr-FR" dirty="0"/>
        </a:p>
      </dgm:t>
    </dgm:pt>
    <dgm:pt modelId="{219E8261-070B-4169-821C-54D72419EE6D}" type="parTrans" cxnId="{08D8385C-D5E7-4523-B488-032BDE89F412}">
      <dgm:prSet/>
      <dgm:spPr/>
      <dgm:t>
        <a:bodyPr/>
        <a:lstStyle/>
        <a:p>
          <a:endParaRPr lang="fr-FR"/>
        </a:p>
      </dgm:t>
    </dgm:pt>
    <dgm:pt modelId="{1BE62236-0088-4952-A6CC-53831146DDFC}" type="sibTrans" cxnId="{08D8385C-D5E7-4523-B488-032BDE89F412}">
      <dgm:prSet/>
      <dgm:spPr/>
      <dgm:t>
        <a:bodyPr/>
        <a:lstStyle/>
        <a:p>
          <a:endParaRPr lang="fr-FR"/>
        </a:p>
      </dgm:t>
    </dgm:pt>
    <dgm:pt modelId="{420A38FB-E3AF-48DB-A090-7BA62A866E68}">
      <dgm:prSet phldrT="[Texte]"/>
      <dgm:spPr/>
      <dgm:t>
        <a:bodyPr/>
        <a:lstStyle/>
        <a:p>
          <a:pPr algn="r" rtl="1"/>
          <a:r>
            <a:rPr lang="ar-SA" dirty="0" smtClean="0"/>
            <a:t>وهي عملية قياس الأداء وتقييمه للتأكد من تحقيق الأداء المستهدف. </a:t>
          </a:r>
          <a:endParaRPr lang="fr-FR" dirty="0"/>
        </a:p>
      </dgm:t>
    </dgm:pt>
    <dgm:pt modelId="{96FA9329-BDDC-4BB1-AE1D-D49021623672}" type="parTrans" cxnId="{33DB04BD-8747-4484-AF7F-79AD051D65DD}">
      <dgm:prSet/>
      <dgm:spPr/>
      <dgm:t>
        <a:bodyPr/>
        <a:lstStyle/>
        <a:p>
          <a:endParaRPr lang="fr-FR"/>
        </a:p>
      </dgm:t>
    </dgm:pt>
    <dgm:pt modelId="{C87BC74C-FD79-49E8-BD20-82521D3359D5}" type="sibTrans" cxnId="{33DB04BD-8747-4484-AF7F-79AD051D65DD}">
      <dgm:prSet/>
      <dgm:spPr/>
      <dgm:t>
        <a:bodyPr/>
        <a:lstStyle/>
        <a:p>
          <a:endParaRPr lang="fr-FR"/>
        </a:p>
      </dgm:t>
    </dgm:pt>
    <dgm:pt modelId="{E33060ED-D7E5-45B9-8F53-BEAC04719E33}">
      <dgm:prSet phldrT="[Texte]"/>
      <dgm:spPr/>
      <dgm:t>
        <a:bodyPr/>
        <a:lstStyle/>
        <a:p>
          <a:endParaRPr lang="fr-FR" dirty="0"/>
        </a:p>
      </dgm:t>
    </dgm:pt>
    <dgm:pt modelId="{9F9A7E8B-EFB3-4CA7-AA98-513EEB2D0E73}" type="parTrans" cxnId="{FF44143C-2F9D-4A80-888A-BA230D5C8F4A}">
      <dgm:prSet/>
      <dgm:spPr/>
      <dgm:t>
        <a:bodyPr/>
        <a:lstStyle/>
        <a:p>
          <a:endParaRPr lang="fr-FR"/>
        </a:p>
      </dgm:t>
    </dgm:pt>
    <dgm:pt modelId="{566407BA-3813-4478-92B9-E1620D4DC0AF}" type="sibTrans" cxnId="{FF44143C-2F9D-4A80-888A-BA230D5C8F4A}">
      <dgm:prSet/>
      <dgm:spPr/>
      <dgm:t>
        <a:bodyPr/>
        <a:lstStyle/>
        <a:p>
          <a:endParaRPr lang="fr-FR"/>
        </a:p>
      </dgm:t>
    </dgm:pt>
    <dgm:pt modelId="{371C3A8F-6BCC-404E-892D-1A6E30E22CC5}">
      <dgm:prSet phldrT="[Texte]"/>
      <dgm:spPr/>
      <dgm:t>
        <a:bodyPr/>
        <a:lstStyle/>
        <a:p>
          <a:pPr algn="r" rtl="1"/>
          <a:r>
            <a:rPr lang="ar-SA" dirty="0" smtClean="0"/>
            <a:t>حيث يجب تحديد جوانب الأداء الوظيفي التي تخدم وتحقق أهداف المنظمة، ويمكن أن يتم ذلك من خلال عملية تحليل ووصف الوظائف في بداية وضع الهيكل التنظيمي للمنظمة. </a:t>
          </a:r>
          <a:endParaRPr lang="fr-FR" dirty="0"/>
        </a:p>
      </dgm:t>
    </dgm:pt>
    <dgm:pt modelId="{DC63AC77-612B-43FC-A50F-4D44B09929F9}" type="parTrans" cxnId="{6C088D1B-9315-4AE7-8FF5-BDD6A8E0F8A8}">
      <dgm:prSet/>
      <dgm:spPr/>
      <dgm:t>
        <a:bodyPr/>
        <a:lstStyle/>
        <a:p>
          <a:endParaRPr lang="fr-FR"/>
        </a:p>
      </dgm:t>
    </dgm:pt>
    <dgm:pt modelId="{8599CDB1-9B76-4FD7-A8FB-82A816E6BFA8}" type="sibTrans" cxnId="{6C088D1B-9315-4AE7-8FF5-BDD6A8E0F8A8}">
      <dgm:prSet/>
      <dgm:spPr/>
      <dgm:t>
        <a:bodyPr/>
        <a:lstStyle/>
        <a:p>
          <a:endParaRPr lang="fr-FR"/>
        </a:p>
      </dgm:t>
    </dgm:pt>
    <dgm:pt modelId="{FB375571-417B-497D-8D27-4FE75DE6AD02}" type="pres">
      <dgm:prSet presAssocID="{971A6066-75F9-4509-B428-32A30D3B8F4A}" presName="Name0" presStyleCnt="0">
        <dgm:presLayoutVars>
          <dgm:dir/>
          <dgm:animLvl val="lvl"/>
          <dgm:resizeHandles val="exact"/>
        </dgm:presLayoutVars>
      </dgm:prSet>
      <dgm:spPr/>
      <dgm:t>
        <a:bodyPr/>
        <a:lstStyle/>
        <a:p>
          <a:endParaRPr lang="fr-FR"/>
        </a:p>
      </dgm:t>
    </dgm:pt>
    <dgm:pt modelId="{DB8399A7-D821-44CB-B962-57A4FE6BE5BF}" type="pres">
      <dgm:prSet presAssocID="{655A57B9-9A4E-4D31-817D-35604C98DFA4}" presName="compositeNode" presStyleCnt="0">
        <dgm:presLayoutVars>
          <dgm:bulletEnabled val="1"/>
        </dgm:presLayoutVars>
      </dgm:prSet>
      <dgm:spPr/>
    </dgm:pt>
    <dgm:pt modelId="{D3629D4F-4890-42E2-8320-F19ADCB6838D}" type="pres">
      <dgm:prSet presAssocID="{655A57B9-9A4E-4D31-817D-35604C98DFA4}" presName="bgRect" presStyleLbl="node1" presStyleIdx="0" presStyleCnt="3"/>
      <dgm:spPr/>
      <dgm:t>
        <a:bodyPr/>
        <a:lstStyle/>
        <a:p>
          <a:endParaRPr lang="fr-FR"/>
        </a:p>
      </dgm:t>
    </dgm:pt>
    <dgm:pt modelId="{4238E017-AA4B-4EA8-94DD-AAC2CB011879}" type="pres">
      <dgm:prSet presAssocID="{655A57B9-9A4E-4D31-817D-35604C98DFA4}" presName="parentNode" presStyleLbl="node1" presStyleIdx="0" presStyleCnt="3">
        <dgm:presLayoutVars>
          <dgm:chMax val="0"/>
          <dgm:bulletEnabled val="1"/>
        </dgm:presLayoutVars>
      </dgm:prSet>
      <dgm:spPr/>
      <dgm:t>
        <a:bodyPr/>
        <a:lstStyle/>
        <a:p>
          <a:endParaRPr lang="fr-FR"/>
        </a:p>
      </dgm:t>
    </dgm:pt>
    <dgm:pt modelId="{07CB77D2-ED2D-4D09-9005-A41168491F09}" type="pres">
      <dgm:prSet presAssocID="{655A57B9-9A4E-4D31-817D-35604C98DFA4}" presName="childNode" presStyleLbl="node1" presStyleIdx="0" presStyleCnt="3">
        <dgm:presLayoutVars>
          <dgm:bulletEnabled val="1"/>
        </dgm:presLayoutVars>
      </dgm:prSet>
      <dgm:spPr/>
      <dgm:t>
        <a:bodyPr/>
        <a:lstStyle/>
        <a:p>
          <a:endParaRPr lang="fr-FR"/>
        </a:p>
      </dgm:t>
    </dgm:pt>
    <dgm:pt modelId="{A3078003-44F9-4A4F-B6BF-4546789728FC}" type="pres">
      <dgm:prSet presAssocID="{21BD6D24-9133-4F8D-8979-590534CE32A7}" presName="hSp" presStyleCnt="0"/>
      <dgm:spPr/>
    </dgm:pt>
    <dgm:pt modelId="{372EFCD0-602B-4761-9E70-50BB1161BC2B}" type="pres">
      <dgm:prSet presAssocID="{21BD6D24-9133-4F8D-8979-590534CE32A7}" presName="vProcSp" presStyleCnt="0"/>
      <dgm:spPr/>
    </dgm:pt>
    <dgm:pt modelId="{CA66E3CB-8076-48D2-8C2E-7F118C6BB024}" type="pres">
      <dgm:prSet presAssocID="{21BD6D24-9133-4F8D-8979-590534CE32A7}" presName="vSp1" presStyleCnt="0"/>
      <dgm:spPr/>
    </dgm:pt>
    <dgm:pt modelId="{A69C4789-1B64-4ABC-8605-38787B20B4B2}" type="pres">
      <dgm:prSet presAssocID="{21BD6D24-9133-4F8D-8979-590534CE32A7}" presName="simulatedConn" presStyleLbl="solidFgAcc1" presStyleIdx="0" presStyleCnt="2" custAng="10800000" custLinFactNeighborX="-5742" custLinFactNeighborY="0"/>
      <dgm:spPr/>
    </dgm:pt>
    <dgm:pt modelId="{99FA54A2-5222-439F-836A-215A390786C2}" type="pres">
      <dgm:prSet presAssocID="{21BD6D24-9133-4F8D-8979-590534CE32A7}" presName="vSp2" presStyleCnt="0"/>
      <dgm:spPr/>
    </dgm:pt>
    <dgm:pt modelId="{43279908-A354-4FA8-8B77-81CC3CFAAFF9}" type="pres">
      <dgm:prSet presAssocID="{21BD6D24-9133-4F8D-8979-590534CE32A7}" presName="sibTrans" presStyleCnt="0"/>
      <dgm:spPr/>
    </dgm:pt>
    <dgm:pt modelId="{31E901C6-2C3C-4D8D-A7C6-96B5DDE61109}" type="pres">
      <dgm:prSet presAssocID="{6439F6D7-93B7-4C90-897C-FF31CB495A5A}" presName="compositeNode" presStyleCnt="0">
        <dgm:presLayoutVars>
          <dgm:bulletEnabled val="1"/>
        </dgm:presLayoutVars>
      </dgm:prSet>
      <dgm:spPr/>
    </dgm:pt>
    <dgm:pt modelId="{132EF2E8-03CA-44E0-9EFC-3C22D5C1E9AA}" type="pres">
      <dgm:prSet presAssocID="{6439F6D7-93B7-4C90-897C-FF31CB495A5A}" presName="bgRect" presStyleLbl="node1" presStyleIdx="1" presStyleCnt="3"/>
      <dgm:spPr/>
      <dgm:t>
        <a:bodyPr/>
        <a:lstStyle/>
        <a:p>
          <a:endParaRPr lang="fr-FR"/>
        </a:p>
      </dgm:t>
    </dgm:pt>
    <dgm:pt modelId="{A9742D97-420C-4CBA-AABD-0E0C644B52E8}" type="pres">
      <dgm:prSet presAssocID="{6439F6D7-93B7-4C90-897C-FF31CB495A5A}" presName="parentNode" presStyleLbl="node1" presStyleIdx="1" presStyleCnt="3">
        <dgm:presLayoutVars>
          <dgm:chMax val="0"/>
          <dgm:bulletEnabled val="1"/>
        </dgm:presLayoutVars>
      </dgm:prSet>
      <dgm:spPr/>
      <dgm:t>
        <a:bodyPr/>
        <a:lstStyle/>
        <a:p>
          <a:endParaRPr lang="fr-FR"/>
        </a:p>
      </dgm:t>
    </dgm:pt>
    <dgm:pt modelId="{A4AAE3CE-8BAC-4084-845A-3649FB5E296D}" type="pres">
      <dgm:prSet presAssocID="{6439F6D7-93B7-4C90-897C-FF31CB495A5A}" presName="childNode" presStyleLbl="node1" presStyleIdx="1" presStyleCnt="3">
        <dgm:presLayoutVars>
          <dgm:bulletEnabled val="1"/>
        </dgm:presLayoutVars>
      </dgm:prSet>
      <dgm:spPr/>
      <dgm:t>
        <a:bodyPr/>
        <a:lstStyle/>
        <a:p>
          <a:endParaRPr lang="fr-FR"/>
        </a:p>
      </dgm:t>
    </dgm:pt>
    <dgm:pt modelId="{DCF3111A-E05C-43FA-AE96-E76F540BD37F}" type="pres">
      <dgm:prSet presAssocID="{1BE62236-0088-4952-A6CC-53831146DDFC}" presName="hSp" presStyleCnt="0"/>
      <dgm:spPr/>
    </dgm:pt>
    <dgm:pt modelId="{B5618F69-049A-4D21-A1CC-57539841175C}" type="pres">
      <dgm:prSet presAssocID="{1BE62236-0088-4952-A6CC-53831146DDFC}" presName="vProcSp" presStyleCnt="0"/>
      <dgm:spPr/>
    </dgm:pt>
    <dgm:pt modelId="{805856B0-6868-4CEC-B96D-FA4CEE778F30}" type="pres">
      <dgm:prSet presAssocID="{1BE62236-0088-4952-A6CC-53831146DDFC}" presName="vSp1" presStyleCnt="0"/>
      <dgm:spPr/>
    </dgm:pt>
    <dgm:pt modelId="{E75A240D-C609-47E8-9514-8C85A89D19C5}" type="pres">
      <dgm:prSet presAssocID="{1BE62236-0088-4952-A6CC-53831146DDFC}" presName="simulatedConn" presStyleLbl="solidFgAcc1" presStyleIdx="1" presStyleCnt="2" custAng="10612835"/>
      <dgm:spPr/>
    </dgm:pt>
    <dgm:pt modelId="{C5D5CFC7-1A14-4DF2-B4F5-866A50FA9A2A}" type="pres">
      <dgm:prSet presAssocID="{1BE62236-0088-4952-A6CC-53831146DDFC}" presName="vSp2" presStyleCnt="0"/>
      <dgm:spPr/>
    </dgm:pt>
    <dgm:pt modelId="{BE4077FE-8BD5-4502-9730-A3FE9538DD76}" type="pres">
      <dgm:prSet presAssocID="{1BE62236-0088-4952-A6CC-53831146DDFC}" presName="sibTrans" presStyleCnt="0"/>
      <dgm:spPr/>
    </dgm:pt>
    <dgm:pt modelId="{64066112-F2E6-4925-A0FF-7C5E774CB21A}" type="pres">
      <dgm:prSet presAssocID="{E33060ED-D7E5-45B9-8F53-BEAC04719E33}" presName="compositeNode" presStyleCnt="0">
        <dgm:presLayoutVars>
          <dgm:bulletEnabled val="1"/>
        </dgm:presLayoutVars>
      </dgm:prSet>
      <dgm:spPr/>
    </dgm:pt>
    <dgm:pt modelId="{91B2B29B-5A7C-47CB-B9E4-D238E0E88F2F}" type="pres">
      <dgm:prSet presAssocID="{E33060ED-D7E5-45B9-8F53-BEAC04719E33}" presName="bgRect" presStyleLbl="node1" presStyleIdx="2" presStyleCnt="3"/>
      <dgm:spPr/>
      <dgm:t>
        <a:bodyPr/>
        <a:lstStyle/>
        <a:p>
          <a:endParaRPr lang="fr-FR"/>
        </a:p>
      </dgm:t>
    </dgm:pt>
    <dgm:pt modelId="{E0D70CC3-4F33-4923-B641-0279CC0EB869}" type="pres">
      <dgm:prSet presAssocID="{E33060ED-D7E5-45B9-8F53-BEAC04719E33}" presName="parentNode" presStyleLbl="node1" presStyleIdx="2" presStyleCnt="3">
        <dgm:presLayoutVars>
          <dgm:chMax val="0"/>
          <dgm:bulletEnabled val="1"/>
        </dgm:presLayoutVars>
      </dgm:prSet>
      <dgm:spPr/>
      <dgm:t>
        <a:bodyPr/>
        <a:lstStyle/>
        <a:p>
          <a:endParaRPr lang="fr-FR"/>
        </a:p>
      </dgm:t>
    </dgm:pt>
    <dgm:pt modelId="{3FD23018-8C2D-441C-9062-1CEE7E6B4827}" type="pres">
      <dgm:prSet presAssocID="{E33060ED-D7E5-45B9-8F53-BEAC04719E33}" presName="childNode" presStyleLbl="node1" presStyleIdx="2" presStyleCnt="3">
        <dgm:presLayoutVars>
          <dgm:bulletEnabled val="1"/>
        </dgm:presLayoutVars>
      </dgm:prSet>
      <dgm:spPr/>
      <dgm:t>
        <a:bodyPr/>
        <a:lstStyle/>
        <a:p>
          <a:endParaRPr lang="fr-FR"/>
        </a:p>
      </dgm:t>
    </dgm:pt>
  </dgm:ptLst>
  <dgm:cxnLst>
    <dgm:cxn modelId="{D8F93ACC-0CD3-46F0-A651-529B478D81EB}" type="presOf" srcId="{E33060ED-D7E5-45B9-8F53-BEAC04719E33}" destId="{91B2B29B-5A7C-47CB-B9E4-D238E0E88F2F}" srcOrd="0" destOrd="0" presId="urn:microsoft.com/office/officeart/2005/8/layout/hProcess7"/>
    <dgm:cxn modelId="{33DB04BD-8747-4484-AF7F-79AD051D65DD}" srcId="{6439F6D7-93B7-4C90-897C-FF31CB495A5A}" destId="{420A38FB-E3AF-48DB-A090-7BA62A866E68}" srcOrd="0" destOrd="0" parTransId="{96FA9329-BDDC-4BB1-AE1D-D49021623672}" sibTransId="{C87BC74C-FD79-49E8-BD20-82521D3359D5}"/>
    <dgm:cxn modelId="{9079867C-17EB-436A-A3C5-A64694745D77}" type="presOf" srcId="{E33060ED-D7E5-45B9-8F53-BEAC04719E33}" destId="{E0D70CC3-4F33-4923-B641-0279CC0EB869}" srcOrd="1" destOrd="0" presId="urn:microsoft.com/office/officeart/2005/8/layout/hProcess7"/>
    <dgm:cxn modelId="{08D8385C-D5E7-4523-B488-032BDE89F412}" srcId="{971A6066-75F9-4509-B428-32A30D3B8F4A}" destId="{6439F6D7-93B7-4C90-897C-FF31CB495A5A}" srcOrd="1" destOrd="0" parTransId="{219E8261-070B-4169-821C-54D72419EE6D}" sibTransId="{1BE62236-0088-4952-A6CC-53831146DDFC}"/>
    <dgm:cxn modelId="{B806B537-E5C8-4AC5-B1C6-687AD0E9C5D7}" type="presOf" srcId="{371C3A8F-6BCC-404E-892D-1A6E30E22CC5}" destId="{3FD23018-8C2D-441C-9062-1CEE7E6B4827}" srcOrd="0" destOrd="0" presId="urn:microsoft.com/office/officeart/2005/8/layout/hProcess7"/>
    <dgm:cxn modelId="{FC1CF14B-93F4-4FA1-897C-E7738E4D0ECA}" srcId="{655A57B9-9A4E-4D31-817D-35604C98DFA4}" destId="{9F1013BF-88FA-4A6C-813F-B2DE752A579E}" srcOrd="0" destOrd="0" parTransId="{BA566E60-657E-434F-AB47-BA25C7A71A51}" sibTransId="{9A1CFCC9-5BD1-49E3-83FF-36A5D1D7315D}"/>
    <dgm:cxn modelId="{ECAB04C2-2200-4026-ADCF-FF4E553F0008}" type="presOf" srcId="{6439F6D7-93B7-4C90-897C-FF31CB495A5A}" destId="{A9742D97-420C-4CBA-AABD-0E0C644B52E8}" srcOrd="1" destOrd="0" presId="urn:microsoft.com/office/officeart/2005/8/layout/hProcess7"/>
    <dgm:cxn modelId="{FF44143C-2F9D-4A80-888A-BA230D5C8F4A}" srcId="{971A6066-75F9-4509-B428-32A30D3B8F4A}" destId="{E33060ED-D7E5-45B9-8F53-BEAC04719E33}" srcOrd="2" destOrd="0" parTransId="{9F9A7E8B-EFB3-4CA7-AA98-513EEB2D0E73}" sibTransId="{566407BA-3813-4478-92B9-E1620D4DC0AF}"/>
    <dgm:cxn modelId="{71B4C9D6-62FF-46F5-9B96-87A426FFDF79}" type="presOf" srcId="{420A38FB-E3AF-48DB-A090-7BA62A866E68}" destId="{A4AAE3CE-8BAC-4084-845A-3649FB5E296D}" srcOrd="0" destOrd="0" presId="urn:microsoft.com/office/officeart/2005/8/layout/hProcess7"/>
    <dgm:cxn modelId="{18533F2C-9B3B-4405-81BF-E601B44A3CDC}" type="presOf" srcId="{6439F6D7-93B7-4C90-897C-FF31CB495A5A}" destId="{132EF2E8-03CA-44E0-9EFC-3C22D5C1E9AA}" srcOrd="0" destOrd="0" presId="urn:microsoft.com/office/officeart/2005/8/layout/hProcess7"/>
    <dgm:cxn modelId="{30DE9345-9FB5-419B-94A3-42F4F5D452BD}" srcId="{971A6066-75F9-4509-B428-32A30D3B8F4A}" destId="{655A57B9-9A4E-4D31-817D-35604C98DFA4}" srcOrd="0" destOrd="0" parTransId="{4D634E11-0DC4-4103-B1B1-CC1C21B43D7F}" sibTransId="{21BD6D24-9133-4F8D-8979-590534CE32A7}"/>
    <dgm:cxn modelId="{4A430DCC-DDE1-4324-8E48-790A789CD748}" type="presOf" srcId="{655A57B9-9A4E-4D31-817D-35604C98DFA4}" destId="{D3629D4F-4890-42E2-8320-F19ADCB6838D}" srcOrd="0" destOrd="0" presId="urn:microsoft.com/office/officeart/2005/8/layout/hProcess7"/>
    <dgm:cxn modelId="{094CECB6-4B10-4424-8923-EAB7B3AE8DAA}" type="presOf" srcId="{9F1013BF-88FA-4A6C-813F-B2DE752A579E}" destId="{07CB77D2-ED2D-4D09-9005-A41168491F09}" srcOrd="0" destOrd="0" presId="urn:microsoft.com/office/officeart/2005/8/layout/hProcess7"/>
    <dgm:cxn modelId="{6C088D1B-9315-4AE7-8FF5-BDD6A8E0F8A8}" srcId="{E33060ED-D7E5-45B9-8F53-BEAC04719E33}" destId="{371C3A8F-6BCC-404E-892D-1A6E30E22CC5}" srcOrd="0" destOrd="0" parTransId="{DC63AC77-612B-43FC-A50F-4D44B09929F9}" sibTransId="{8599CDB1-9B76-4FD7-A8FB-82A816E6BFA8}"/>
    <dgm:cxn modelId="{C47D9FD6-BAB2-4DCA-9FBE-075430D45F93}" type="presOf" srcId="{655A57B9-9A4E-4D31-817D-35604C98DFA4}" destId="{4238E017-AA4B-4EA8-94DD-AAC2CB011879}" srcOrd="1" destOrd="0" presId="urn:microsoft.com/office/officeart/2005/8/layout/hProcess7"/>
    <dgm:cxn modelId="{292C9333-E8B2-4F37-81FD-F4CA17F12FEC}" type="presOf" srcId="{971A6066-75F9-4509-B428-32A30D3B8F4A}" destId="{FB375571-417B-497D-8D27-4FE75DE6AD02}" srcOrd="0" destOrd="0" presId="urn:microsoft.com/office/officeart/2005/8/layout/hProcess7"/>
    <dgm:cxn modelId="{22AD51C4-CA49-4566-8CF2-79D6990BCF66}" type="presParOf" srcId="{FB375571-417B-497D-8D27-4FE75DE6AD02}" destId="{DB8399A7-D821-44CB-B962-57A4FE6BE5BF}" srcOrd="0" destOrd="0" presId="urn:microsoft.com/office/officeart/2005/8/layout/hProcess7"/>
    <dgm:cxn modelId="{D843DCB0-09FE-481A-8896-BD8BADE5654D}" type="presParOf" srcId="{DB8399A7-D821-44CB-B962-57A4FE6BE5BF}" destId="{D3629D4F-4890-42E2-8320-F19ADCB6838D}" srcOrd="0" destOrd="0" presId="urn:microsoft.com/office/officeart/2005/8/layout/hProcess7"/>
    <dgm:cxn modelId="{6551E975-F017-40A8-957E-288E2D618F67}" type="presParOf" srcId="{DB8399A7-D821-44CB-B962-57A4FE6BE5BF}" destId="{4238E017-AA4B-4EA8-94DD-AAC2CB011879}" srcOrd="1" destOrd="0" presId="urn:microsoft.com/office/officeart/2005/8/layout/hProcess7"/>
    <dgm:cxn modelId="{C7982175-5E51-4AC0-B8CF-BEB171CC0274}" type="presParOf" srcId="{DB8399A7-D821-44CB-B962-57A4FE6BE5BF}" destId="{07CB77D2-ED2D-4D09-9005-A41168491F09}" srcOrd="2" destOrd="0" presId="urn:microsoft.com/office/officeart/2005/8/layout/hProcess7"/>
    <dgm:cxn modelId="{C50A5D52-9214-41A3-9A03-19ACA84CFD04}" type="presParOf" srcId="{FB375571-417B-497D-8D27-4FE75DE6AD02}" destId="{A3078003-44F9-4A4F-B6BF-4546789728FC}" srcOrd="1" destOrd="0" presId="urn:microsoft.com/office/officeart/2005/8/layout/hProcess7"/>
    <dgm:cxn modelId="{F54B993E-34C7-4A08-92FC-276C4F3777C1}" type="presParOf" srcId="{FB375571-417B-497D-8D27-4FE75DE6AD02}" destId="{372EFCD0-602B-4761-9E70-50BB1161BC2B}" srcOrd="2" destOrd="0" presId="urn:microsoft.com/office/officeart/2005/8/layout/hProcess7"/>
    <dgm:cxn modelId="{34CB35D7-C8C0-414F-8845-316F4AD21F55}" type="presParOf" srcId="{372EFCD0-602B-4761-9E70-50BB1161BC2B}" destId="{CA66E3CB-8076-48D2-8C2E-7F118C6BB024}" srcOrd="0" destOrd="0" presId="urn:microsoft.com/office/officeart/2005/8/layout/hProcess7"/>
    <dgm:cxn modelId="{617F2E6A-409D-4103-A4A2-3451175A53F4}" type="presParOf" srcId="{372EFCD0-602B-4761-9E70-50BB1161BC2B}" destId="{A69C4789-1B64-4ABC-8605-38787B20B4B2}" srcOrd="1" destOrd="0" presId="urn:microsoft.com/office/officeart/2005/8/layout/hProcess7"/>
    <dgm:cxn modelId="{7D670A9A-B916-4A29-BE89-EFDE990A7BD8}" type="presParOf" srcId="{372EFCD0-602B-4761-9E70-50BB1161BC2B}" destId="{99FA54A2-5222-439F-836A-215A390786C2}" srcOrd="2" destOrd="0" presId="urn:microsoft.com/office/officeart/2005/8/layout/hProcess7"/>
    <dgm:cxn modelId="{050905F3-38BE-4326-AFCA-032A83F65834}" type="presParOf" srcId="{FB375571-417B-497D-8D27-4FE75DE6AD02}" destId="{43279908-A354-4FA8-8B77-81CC3CFAAFF9}" srcOrd="3" destOrd="0" presId="urn:microsoft.com/office/officeart/2005/8/layout/hProcess7"/>
    <dgm:cxn modelId="{932EB4C5-E750-4CDD-B6AD-C6B27CD96F50}" type="presParOf" srcId="{FB375571-417B-497D-8D27-4FE75DE6AD02}" destId="{31E901C6-2C3C-4D8D-A7C6-96B5DDE61109}" srcOrd="4" destOrd="0" presId="urn:microsoft.com/office/officeart/2005/8/layout/hProcess7"/>
    <dgm:cxn modelId="{4A04B247-7025-435D-9E94-2E92E1740536}" type="presParOf" srcId="{31E901C6-2C3C-4D8D-A7C6-96B5DDE61109}" destId="{132EF2E8-03CA-44E0-9EFC-3C22D5C1E9AA}" srcOrd="0" destOrd="0" presId="urn:microsoft.com/office/officeart/2005/8/layout/hProcess7"/>
    <dgm:cxn modelId="{5C5D5D0F-D2A3-4261-B810-A2EA3897FD4D}" type="presParOf" srcId="{31E901C6-2C3C-4D8D-A7C6-96B5DDE61109}" destId="{A9742D97-420C-4CBA-AABD-0E0C644B52E8}" srcOrd="1" destOrd="0" presId="urn:microsoft.com/office/officeart/2005/8/layout/hProcess7"/>
    <dgm:cxn modelId="{34D37F79-33A8-4315-96E0-4D0F8F718332}" type="presParOf" srcId="{31E901C6-2C3C-4D8D-A7C6-96B5DDE61109}" destId="{A4AAE3CE-8BAC-4084-845A-3649FB5E296D}" srcOrd="2" destOrd="0" presId="urn:microsoft.com/office/officeart/2005/8/layout/hProcess7"/>
    <dgm:cxn modelId="{0F6FCD9E-A0F5-407A-81FA-45B14F70CD33}" type="presParOf" srcId="{FB375571-417B-497D-8D27-4FE75DE6AD02}" destId="{DCF3111A-E05C-43FA-AE96-E76F540BD37F}" srcOrd="5" destOrd="0" presId="urn:microsoft.com/office/officeart/2005/8/layout/hProcess7"/>
    <dgm:cxn modelId="{F05CA71B-5123-41B5-A4B8-0D6F6A817597}" type="presParOf" srcId="{FB375571-417B-497D-8D27-4FE75DE6AD02}" destId="{B5618F69-049A-4D21-A1CC-57539841175C}" srcOrd="6" destOrd="0" presId="urn:microsoft.com/office/officeart/2005/8/layout/hProcess7"/>
    <dgm:cxn modelId="{4FEC6930-5194-40B0-A467-7C3290A18AB7}" type="presParOf" srcId="{B5618F69-049A-4D21-A1CC-57539841175C}" destId="{805856B0-6868-4CEC-B96D-FA4CEE778F30}" srcOrd="0" destOrd="0" presId="urn:microsoft.com/office/officeart/2005/8/layout/hProcess7"/>
    <dgm:cxn modelId="{237747F1-7268-44A0-83DE-F456920AF505}" type="presParOf" srcId="{B5618F69-049A-4D21-A1CC-57539841175C}" destId="{E75A240D-C609-47E8-9514-8C85A89D19C5}" srcOrd="1" destOrd="0" presId="urn:microsoft.com/office/officeart/2005/8/layout/hProcess7"/>
    <dgm:cxn modelId="{C4AE0850-E999-48C8-B295-46769CBBDD4C}" type="presParOf" srcId="{B5618F69-049A-4D21-A1CC-57539841175C}" destId="{C5D5CFC7-1A14-4DF2-B4F5-866A50FA9A2A}" srcOrd="2" destOrd="0" presId="urn:microsoft.com/office/officeart/2005/8/layout/hProcess7"/>
    <dgm:cxn modelId="{1F55C4BF-AD5B-4BEE-8552-E1C96D8F4C3F}" type="presParOf" srcId="{FB375571-417B-497D-8D27-4FE75DE6AD02}" destId="{BE4077FE-8BD5-4502-9730-A3FE9538DD76}" srcOrd="7" destOrd="0" presId="urn:microsoft.com/office/officeart/2005/8/layout/hProcess7"/>
    <dgm:cxn modelId="{7E33B1FC-67CA-4C2A-BC8C-2A672606CC17}" type="presParOf" srcId="{FB375571-417B-497D-8D27-4FE75DE6AD02}" destId="{64066112-F2E6-4925-A0FF-7C5E774CB21A}" srcOrd="8" destOrd="0" presId="urn:microsoft.com/office/officeart/2005/8/layout/hProcess7"/>
    <dgm:cxn modelId="{8BCFD4DE-9896-4E9A-8490-5286059AEBCD}" type="presParOf" srcId="{64066112-F2E6-4925-A0FF-7C5E774CB21A}" destId="{91B2B29B-5A7C-47CB-B9E4-D238E0E88F2F}" srcOrd="0" destOrd="0" presId="urn:microsoft.com/office/officeart/2005/8/layout/hProcess7"/>
    <dgm:cxn modelId="{435AC9B4-7C2C-4A82-AF4D-C8B4B8A85323}" type="presParOf" srcId="{64066112-F2E6-4925-A0FF-7C5E774CB21A}" destId="{E0D70CC3-4F33-4923-B641-0279CC0EB869}" srcOrd="1" destOrd="0" presId="urn:microsoft.com/office/officeart/2005/8/layout/hProcess7"/>
    <dgm:cxn modelId="{E4CF9BDF-3438-4DF5-B1CD-C5B2881E44DB}" type="presParOf" srcId="{64066112-F2E6-4925-A0FF-7C5E774CB21A}" destId="{3FD23018-8C2D-441C-9062-1CEE7E6B4827}" srcOrd="2" destOrd="0" presId="urn:microsoft.com/office/officeart/2005/8/layout/hProcess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AECBD45-F007-442F-B246-8C7897C9AED2}" type="doc">
      <dgm:prSet loTypeId="urn:microsoft.com/office/officeart/2008/layout/VerticalAccentList" loCatId="list" qsTypeId="urn:microsoft.com/office/officeart/2005/8/quickstyle/3d1" qsCatId="3D" csTypeId="urn:microsoft.com/office/officeart/2005/8/colors/accent1_2" csCatId="accent1" phldr="1"/>
      <dgm:spPr/>
      <dgm:t>
        <a:bodyPr/>
        <a:lstStyle/>
        <a:p>
          <a:endParaRPr lang="fr-FR"/>
        </a:p>
      </dgm:t>
    </dgm:pt>
    <dgm:pt modelId="{4C3CBFB5-8D24-485D-9FFE-BEB88C80D6FD}">
      <dgm:prSet phldrT="[Texte]" custT="1"/>
      <dgm:spPr/>
      <dgm:t>
        <a:bodyPr/>
        <a:lstStyle/>
        <a:p>
          <a:pPr rtl="1"/>
          <a:r>
            <a:rPr lang="ar-SA" sz="2400" dirty="0" smtClean="0"/>
            <a:t>العناية بتوصيل معايير الأداء المستهدف للعاملين بوضوح.</a:t>
          </a:r>
          <a:endParaRPr lang="fr-FR" sz="2400" dirty="0">
            <a:latin typeface="Traditional Arabic" panose="02020603050405020304" pitchFamily="18" charset="-78"/>
            <a:cs typeface="Traditional Arabic" panose="02020603050405020304" pitchFamily="18" charset="-78"/>
          </a:endParaRPr>
        </a:p>
      </dgm:t>
    </dgm:pt>
    <dgm:pt modelId="{08781C4E-B9C0-49D7-99B4-E6D504D54AC2}" type="parTrans" cxnId="{FDBFA163-D1C8-4503-B30E-C578C35402F7}">
      <dgm:prSet/>
      <dgm:spPr/>
      <dgm:t>
        <a:bodyPr/>
        <a:lstStyle/>
        <a:p>
          <a:pPr rtl="1"/>
          <a:endParaRPr lang="fr-FR" sz="1600"/>
        </a:p>
      </dgm:t>
    </dgm:pt>
    <dgm:pt modelId="{33010C76-F2B9-4240-8796-B5E758D0EF69}" type="sibTrans" cxnId="{FDBFA163-D1C8-4503-B30E-C578C35402F7}">
      <dgm:prSet/>
      <dgm:spPr/>
      <dgm:t>
        <a:bodyPr/>
        <a:lstStyle/>
        <a:p>
          <a:pPr rtl="1"/>
          <a:endParaRPr lang="fr-FR" sz="1600"/>
        </a:p>
      </dgm:t>
    </dgm:pt>
    <dgm:pt modelId="{F2D89F11-E676-42C4-991F-8D9B6325F395}">
      <dgm:prSet phldrT="[Texte]" phldr="1" custT="1"/>
      <dgm:spPr/>
      <dgm:t>
        <a:bodyPr/>
        <a:lstStyle/>
        <a:p>
          <a:pPr algn="r" rtl="1"/>
          <a:endParaRPr lang="fr-FR" sz="1800" dirty="0"/>
        </a:p>
      </dgm:t>
    </dgm:pt>
    <dgm:pt modelId="{7EACD284-B539-452F-9A4E-9F1183360A33}" type="parTrans" cxnId="{317ECC41-1F87-4E85-9DCE-02975CF489D6}">
      <dgm:prSet/>
      <dgm:spPr/>
      <dgm:t>
        <a:bodyPr/>
        <a:lstStyle/>
        <a:p>
          <a:pPr rtl="1"/>
          <a:endParaRPr lang="fr-FR" sz="1600"/>
        </a:p>
      </dgm:t>
    </dgm:pt>
    <dgm:pt modelId="{A64CE2DF-508A-493B-9225-E018FEE0818B}" type="sibTrans" cxnId="{317ECC41-1F87-4E85-9DCE-02975CF489D6}">
      <dgm:prSet/>
      <dgm:spPr/>
      <dgm:t>
        <a:bodyPr/>
        <a:lstStyle/>
        <a:p>
          <a:pPr rtl="1"/>
          <a:endParaRPr lang="fr-FR" sz="1600"/>
        </a:p>
      </dgm:t>
    </dgm:pt>
    <dgm:pt modelId="{EEF60AA8-2A87-4CE6-8A11-6E331A554FC4}">
      <dgm:prSet phldrT="[Texte]" custT="1"/>
      <dgm:spPr/>
      <dgm:t>
        <a:bodyPr/>
        <a:lstStyle/>
        <a:p>
          <a:pPr rtl="1"/>
          <a:r>
            <a:rPr lang="ar-SA" sz="2400" dirty="0" smtClean="0"/>
            <a:t>تأكيد مشاركة العاملين في مناقشة مستويات الأداء المستهدف والاتفاق عليها.</a:t>
          </a:r>
          <a:endParaRPr lang="fr-FR" sz="2400" dirty="0">
            <a:latin typeface="Traditional Arabic" panose="02020603050405020304" pitchFamily="18" charset="-78"/>
            <a:cs typeface="Traditional Arabic" panose="02020603050405020304" pitchFamily="18" charset="-78"/>
          </a:endParaRPr>
        </a:p>
      </dgm:t>
    </dgm:pt>
    <dgm:pt modelId="{D0C5CB8A-9A72-48F2-BDF9-791214A9B099}" type="parTrans" cxnId="{24F2F277-DB4A-4FF3-9D3B-7E893D3E484F}">
      <dgm:prSet/>
      <dgm:spPr/>
      <dgm:t>
        <a:bodyPr/>
        <a:lstStyle/>
        <a:p>
          <a:pPr rtl="1"/>
          <a:endParaRPr lang="fr-FR" sz="1600"/>
        </a:p>
      </dgm:t>
    </dgm:pt>
    <dgm:pt modelId="{273AECB5-E01E-4648-A612-E391C8BEF3E1}" type="sibTrans" cxnId="{24F2F277-DB4A-4FF3-9D3B-7E893D3E484F}">
      <dgm:prSet/>
      <dgm:spPr/>
      <dgm:t>
        <a:bodyPr/>
        <a:lstStyle/>
        <a:p>
          <a:pPr rtl="1"/>
          <a:endParaRPr lang="fr-FR" sz="1600"/>
        </a:p>
      </dgm:t>
    </dgm:pt>
    <dgm:pt modelId="{9A32822C-FBC8-4737-A386-1DC3E72E232E}">
      <dgm:prSet phldrT="[Texte]" custT="1"/>
      <dgm:spPr/>
      <dgm:t>
        <a:bodyPr/>
        <a:lstStyle/>
        <a:p>
          <a:pPr rtl="1"/>
          <a:r>
            <a:rPr lang="ar-SA" sz="2800" dirty="0" smtClean="0"/>
            <a:t>وضوح معايير تحديد الأداء المستهدف.</a:t>
          </a:r>
          <a:endParaRPr lang="fr-FR" sz="2800" dirty="0">
            <a:latin typeface="Traditional Arabic" panose="02020603050405020304" pitchFamily="18" charset="-78"/>
            <a:cs typeface="Traditional Arabic" panose="02020603050405020304" pitchFamily="18" charset="-78"/>
          </a:endParaRPr>
        </a:p>
      </dgm:t>
    </dgm:pt>
    <dgm:pt modelId="{67748B7F-0341-408F-BB35-29CA4E282B7E}" type="sibTrans" cxnId="{97342B16-A0DA-4EE1-B6C4-33F4E1309A80}">
      <dgm:prSet/>
      <dgm:spPr/>
      <dgm:t>
        <a:bodyPr/>
        <a:lstStyle/>
        <a:p>
          <a:pPr rtl="1"/>
          <a:endParaRPr lang="fr-FR" sz="1600"/>
        </a:p>
      </dgm:t>
    </dgm:pt>
    <dgm:pt modelId="{4560DD13-FFDD-4CFC-975A-F8DE8B3E6613}" type="parTrans" cxnId="{97342B16-A0DA-4EE1-B6C4-33F4E1309A80}">
      <dgm:prSet/>
      <dgm:spPr/>
      <dgm:t>
        <a:bodyPr/>
        <a:lstStyle/>
        <a:p>
          <a:pPr rtl="1"/>
          <a:endParaRPr lang="fr-FR" sz="1600"/>
        </a:p>
      </dgm:t>
    </dgm:pt>
    <dgm:pt modelId="{C1A52FDA-A4FC-4A92-A8B8-60B0487C5195}">
      <dgm:prSet phldrT="[Texte]" phldr="1" custT="1"/>
      <dgm:spPr/>
      <dgm:t>
        <a:bodyPr/>
        <a:lstStyle/>
        <a:p>
          <a:pPr algn="r" rtl="1"/>
          <a:endParaRPr lang="fr-FR" sz="1800" dirty="0"/>
        </a:p>
      </dgm:t>
    </dgm:pt>
    <dgm:pt modelId="{2F28DD36-215F-44E2-A65C-6770099028C8}" type="sibTrans" cxnId="{18ECDBF8-BDF7-4A65-911B-519246F87D9F}">
      <dgm:prSet/>
      <dgm:spPr/>
      <dgm:t>
        <a:bodyPr/>
        <a:lstStyle/>
        <a:p>
          <a:pPr rtl="1"/>
          <a:endParaRPr lang="fr-FR" sz="1600"/>
        </a:p>
      </dgm:t>
    </dgm:pt>
    <dgm:pt modelId="{2FAC81E4-7562-443E-950B-D11024C230EB}" type="parTrans" cxnId="{18ECDBF8-BDF7-4A65-911B-519246F87D9F}">
      <dgm:prSet/>
      <dgm:spPr/>
      <dgm:t>
        <a:bodyPr/>
        <a:lstStyle/>
        <a:p>
          <a:pPr rtl="1"/>
          <a:endParaRPr lang="fr-FR" sz="1600"/>
        </a:p>
      </dgm:t>
    </dgm:pt>
    <dgm:pt modelId="{D5BEAA7E-370B-4E2D-BCA6-D43EC49739B9}">
      <dgm:prSet phldrT="[Texte]" phldr="1" custT="1"/>
      <dgm:spPr/>
      <dgm:t>
        <a:bodyPr/>
        <a:lstStyle/>
        <a:p>
          <a:pPr algn="r" rtl="1"/>
          <a:endParaRPr lang="fr-FR" sz="1800" dirty="0"/>
        </a:p>
      </dgm:t>
    </dgm:pt>
    <dgm:pt modelId="{7F7E8952-181B-4FBE-B55E-9D506A51B32C}" type="sibTrans" cxnId="{9ACB249C-0B22-4738-A5B2-DECD1B14C173}">
      <dgm:prSet/>
      <dgm:spPr/>
      <dgm:t>
        <a:bodyPr/>
        <a:lstStyle/>
        <a:p>
          <a:pPr rtl="1"/>
          <a:endParaRPr lang="fr-FR" sz="1600"/>
        </a:p>
      </dgm:t>
    </dgm:pt>
    <dgm:pt modelId="{54CA31FB-EEAD-4D8C-BA46-80EAF85BB561}" type="parTrans" cxnId="{9ACB249C-0B22-4738-A5B2-DECD1B14C173}">
      <dgm:prSet/>
      <dgm:spPr/>
      <dgm:t>
        <a:bodyPr/>
        <a:lstStyle/>
        <a:p>
          <a:pPr rtl="1"/>
          <a:endParaRPr lang="fr-FR" sz="1600"/>
        </a:p>
      </dgm:t>
    </dgm:pt>
    <dgm:pt modelId="{53553F69-3AC8-4D0B-A91F-8100010426DF}" type="pres">
      <dgm:prSet presAssocID="{5AECBD45-F007-442F-B246-8C7897C9AED2}" presName="Name0" presStyleCnt="0">
        <dgm:presLayoutVars>
          <dgm:chMax/>
          <dgm:chPref/>
          <dgm:dir/>
        </dgm:presLayoutVars>
      </dgm:prSet>
      <dgm:spPr/>
      <dgm:t>
        <a:bodyPr/>
        <a:lstStyle/>
        <a:p>
          <a:endParaRPr lang="fr-FR"/>
        </a:p>
      </dgm:t>
    </dgm:pt>
    <dgm:pt modelId="{20DDF1EC-FDC5-4F3F-82D3-F0FDE471442F}" type="pres">
      <dgm:prSet presAssocID="{C1A52FDA-A4FC-4A92-A8B8-60B0487C5195}" presName="parenttextcomposite" presStyleCnt="0"/>
      <dgm:spPr/>
    </dgm:pt>
    <dgm:pt modelId="{A3A94D05-206E-4C12-AA6F-9C50EE490F42}" type="pres">
      <dgm:prSet presAssocID="{C1A52FDA-A4FC-4A92-A8B8-60B0487C5195}" presName="parenttext" presStyleLbl="revTx" presStyleIdx="0" presStyleCnt="3">
        <dgm:presLayoutVars>
          <dgm:chMax/>
          <dgm:chPref val="2"/>
          <dgm:bulletEnabled val="1"/>
        </dgm:presLayoutVars>
      </dgm:prSet>
      <dgm:spPr/>
      <dgm:t>
        <a:bodyPr/>
        <a:lstStyle/>
        <a:p>
          <a:endParaRPr lang="fr-FR"/>
        </a:p>
      </dgm:t>
    </dgm:pt>
    <dgm:pt modelId="{BE8C18FA-9CAA-49ED-A5F2-60F931365FDC}" type="pres">
      <dgm:prSet presAssocID="{C1A52FDA-A4FC-4A92-A8B8-60B0487C5195}" presName="composite" presStyleCnt="0"/>
      <dgm:spPr/>
    </dgm:pt>
    <dgm:pt modelId="{462C6591-C816-4962-8603-9055D39C881A}" type="pres">
      <dgm:prSet presAssocID="{C1A52FDA-A4FC-4A92-A8B8-60B0487C5195}" presName="chevron1" presStyleLbl="alignNode1" presStyleIdx="0" presStyleCnt="21" custFlipHor="1"/>
      <dgm:spPr/>
    </dgm:pt>
    <dgm:pt modelId="{1E71E994-EFB3-4F26-8001-2A7605D0C92C}" type="pres">
      <dgm:prSet presAssocID="{C1A52FDA-A4FC-4A92-A8B8-60B0487C5195}" presName="chevron2" presStyleLbl="alignNode1" presStyleIdx="1" presStyleCnt="21" custFlipHor="1"/>
      <dgm:spPr/>
    </dgm:pt>
    <dgm:pt modelId="{E3CA06F4-1E6B-47D1-BD25-172BB45ADC88}" type="pres">
      <dgm:prSet presAssocID="{C1A52FDA-A4FC-4A92-A8B8-60B0487C5195}" presName="chevron3" presStyleLbl="alignNode1" presStyleIdx="2" presStyleCnt="21" custFlipHor="1"/>
      <dgm:spPr/>
    </dgm:pt>
    <dgm:pt modelId="{730DCE28-0341-4840-8BAE-92EA23BEB873}" type="pres">
      <dgm:prSet presAssocID="{C1A52FDA-A4FC-4A92-A8B8-60B0487C5195}" presName="chevron4" presStyleLbl="alignNode1" presStyleIdx="3" presStyleCnt="21" custFlipHor="1"/>
      <dgm:spPr/>
      <dgm:t>
        <a:bodyPr/>
        <a:lstStyle/>
        <a:p>
          <a:endParaRPr lang="fr-FR"/>
        </a:p>
      </dgm:t>
    </dgm:pt>
    <dgm:pt modelId="{D26422CB-5A91-415B-B87C-133345827570}" type="pres">
      <dgm:prSet presAssocID="{C1A52FDA-A4FC-4A92-A8B8-60B0487C5195}" presName="chevron5" presStyleLbl="alignNode1" presStyleIdx="4" presStyleCnt="21" custFlipHor="1"/>
      <dgm:spPr/>
    </dgm:pt>
    <dgm:pt modelId="{03C9E3E4-FB0D-4412-B08F-6940685D7DEE}" type="pres">
      <dgm:prSet presAssocID="{C1A52FDA-A4FC-4A92-A8B8-60B0487C5195}" presName="chevron6" presStyleLbl="alignNode1" presStyleIdx="5" presStyleCnt="21" custFlipHor="1"/>
      <dgm:spPr/>
    </dgm:pt>
    <dgm:pt modelId="{27E0A4F1-EF68-4984-989C-6C946C3DBDDB}" type="pres">
      <dgm:prSet presAssocID="{C1A52FDA-A4FC-4A92-A8B8-60B0487C5195}" presName="chevron7" presStyleLbl="alignNode1" presStyleIdx="6" presStyleCnt="21" custFlipHor="1"/>
      <dgm:spPr/>
      <dgm:t>
        <a:bodyPr/>
        <a:lstStyle/>
        <a:p>
          <a:endParaRPr lang="fr-FR"/>
        </a:p>
      </dgm:t>
    </dgm:pt>
    <dgm:pt modelId="{3A4F7C71-8B35-4B67-83F9-5F5BA62BC6B9}" type="pres">
      <dgm:prSet presAssocID="{C1A52FDA-A4FC-4A92-A8B8-60B0487C5195}" presName="childtext" presStyleLbl="solidFgAcc1" presStyleIdx="0" presStyleCnt="3" custLinFactNeighborX="9454" custLinFactNeighborY="-2155">
        <dgm:presLayoutVars>
          <dgm:chMax/>
          <dgm:chPref val="0"/>
          <dgm:bulletEnabled val="1"/>
        </dgm:presLayoutVars>
      </dgm:prSet>
      <dgm:spPr/>
      <dgm:t>
        <a:bodyPr/>
        <a:lstStyle/>
        <a:p>
          <a:endParaRPr lang="fr-FR"/>
        </a:p>
      </dgm:t>
    </dgm:pt>
    <dgm:pt modelId="{3D8CE202-2CAA-4520-823C-BFDFF5B67894}" type="pres">
      <dgm:prSet presAssocID="{2F28DD36-215F-44E2-A65C-6770099028C8}" presName="sibTrans" presStyleCnt="0"/>
      <dgm:spPr/>
    </dgm:pt>
    <dgm:pt modelId="{0ECBBFB6-13BB-4CC1-B37B-2F89B7C3D844}" type="pres">
      <dgm:prSet presAssocID="{D5BEAA7E-370B-4E2D-BCA6-D43EC49739B9}" presName="parenttextcomposite" presStyleCnt="0"/>
      <dgm:spPr/>
    </dgm:pt>
    <dgm:pt modelId="{95155D86-7902-46FB-89EE-9A061C624A9C}" type="pres">
      <dgm:prSet presAssocID="{D5BEAA7E-370B-4E2D-BCA6-D43EC49739B9}" presName="parenttext" presStyleLbl="revTx" presStyleIdx="1" presStyleCnt="3">
        <dgm:presLayoutVars>
          <dgm:chMax/>
          <dgm:chPref val="2"/>
          <dgm:bulletEnabled val="1"/>
        </dgm:presLayoutVars>
      </dgm:prSet>
      <dgm:spPr/>
      <dgm:t>
        <a:bodyPr/>
        <a:lstStyle/>
        <a:p>
          <a:endParaRPr lang="fr-FR"/>
        </a:p>
      </dgm:t>
    </dgm:pt>
    <dgm:pt modelId="{6C0834E1-A02C-40A8-A8FF-4390FEB8A99D}" type="pres">
      <dgm:prSet presAssocID="{D5BEAA7E-370B-4E2D-BCA6-D43EC49739B9}" presName="composite" presStyleCnt="0"/>
      <dgm:spPr/>
    </dgm:pt>
    <dgm:pt modelId="{5407EB57-6AAE-47C3-9A03-3F4852FED977}" type="pres">
      <dgm:prSet presAssocID="{D5BEAA7E-370B-4E2D-BCA6-D43EC49739B9}" presName="chevron1" presStyleLbl="alignNode1" presStyleIdx="7" presStyleCnt="21" custFlipHor="1"/>
      <dgm:spPr/>
      <dgm:t>
        <a:bodyPr/>
        <a:lstStyle/>
        <a:p>
          <a:endParaRPr lang="fr-FR"/>
        </a:p>
      </dgm:t>
    </dgm:pt>
    <dgm:pt modelId="{496DC5FA-5ED7-4AFC-A049-9D2E59CC2825}" type="pres">
      <dgm:prSet presAssocID="{D5BEAA7E-370B-4E2D-BCA6-D43EC49739B9}" presName="chevron2" presStyleLbl="alignNode1" presStyleIdx="8" presStyleCnt="21" custFlipHor="1"/>
      <dgm:spPr/>
    </dgm:pt>
    <dgm:pt modelId="{E0EF2172-3D67-4C20-AA72-92F40C0A3C04}" type="pres">
      <dgm:prSet presAssocID="{D5BEAA7E-370B-4E2D-BCA6-D43EC49739B9}" presName="chevron3" presStyleLbl="alignNode1" presStyleIdx="9" presStyleCnt="21" custFlipHor="1"/>
      <dgm:spPr/>
    </dgm:pt>
    <dgm:pt modelId="{71A8FABD-7EFD-41F3-9AB1-236BF1DE565A}" type="pres">
      <dgm:prSet presAssocID="{D5BEAA7E-370B-4E2D-BCA6-D43EC49739B9}" presName="chevron4" presStyleLbl="alignNode1" presStyleIdx="10" presStyleCnt="21" custFlipHor="1"/>
      <dgm:spPr/>
      <dgm:t>
        <a:bodyPr/>
        <a:lstStyle/>
        <a:p>
          <a:endParaRPr lang="fr-FR"/>
        </a:p>
      </dgm:t>
    </dgm:pt>
    <dgm:pt modelId="{184DDC49-6227-48AD-94A5-F9811AA3CB37}" type="pres">
      <dgm:prSet presAssocID="{D5BEAA7E-370B-4E2D-BCA6-D43EC49739B9}" presName="chevron5" presStyleLbl="alignNode1" presStyleIdx="11" presStyleCnt="21" custFlipHor="1"/>
      <dgm:spPr/>
    </dgm:pt>
    <dgm:pt modelId="{3115E85E-8FE7-4E88-AB07-F3E848D9229C}" type="pres">
      <dgm:prSet presAssocID="{D5BEAA7E-370B-4E2D-BCA6-D43EC49739B9}" presName="chevron6" presStyleLbl="alignNode1" presStyleIdx="12" presStyleCnt="21" custFlipHor="1"/>
      <dgm:spPr/>
    </dgm:pt>
    <dgm:pt modelId="{58DE0588-80B5-4C98-8582-F4236CBE537E}" type="pres">
      <dgm:prSet presAssocID="{D5BEAA7E-370B-4E2D-BCA6-D43EC49739B9}" presName="chevron7" presStyleLbl="alignNode1" presStyleIdx="13" presStyleCnt="21" custFlipHor="1"/>
      <dgm:spPr/>
    </dgm:pt>
    <dgm:pt modelId="{CB995F1A-B120-428B-B760-88FB2EC6BFF6}" type="pres">
      <dgm:prSet presAssocID="{D5BEAA7E-370B-4E2D-BCA6-D43EC49739B9}" presName="childtext" presStyleLbl="solidFgAcc1" presStyleIdx="1" presStyleCnt="3" custLinFactNeighborX="8824">
        <dgm:presLayoutVars>
          <dgm:chMax/>
          <dgm:chPref val="0"/>
          <dgm:bulletEnabled val="1"/>
        </dgm:presLayoutVars>
      </dgm:prSet>
      <dgm:spPr/>
      <dgm:t>
        <a:bodyPr/>
        <a:lstStyle/>
        <a:p>
          <a:endParaRPr lang="fr-FR"/>
        </a:p>
      </dgm:t>
    </dgm:pt>
    <dgm:pt modelId="{757068BF-48A1-4BD3-A246-8221FC0E71B9}" type="pres">
      <dgm:prSet presAssocID="{7F7E8952-181B-4FBE-B55E-9D506A51B32C}" presName="sibTrans" presStyleCnt="0"/>
      <dgm:spPr/>
    </dgm:pt>
    <dgm:pt modelId="{18D0C3C4-ED77-4DE2-824B-F4AB8B6427B1}" type="pres">
      <dgm:prSet presAssocID="{F2D89F11-E676-42C4-991F-8D9B6325F395}" presName="parenttextcomposite" presStyleCnt="0"/>
      <dgm:spPr/>
    </dgm:pt>
    <dgm:pt modelId="{3DBB2A0B-B405-4589-AE52-F7CD8442C4CB}" type="pres">
      <dgm:prSet presAssocID="{F2D89F11-E676-42C4-991F-8D9B6325F395}" presName="parenttext" presStyleLbl="revTx" presStyleIdx="2" presStyleCnt="3">
        <dgm:presLayoutVars>
          <dgm:chMax/>
          <dgm:chPref val="2"/>
          <dgm:bulletEnabled val="1"/>
        </dgm:presLayoutVars>
      </dgm:prSet>
      <dgm:spPr/>
      <dgm:t>
        <a:bodyPr/>
        <a:lstStyle/>
        <a:p>
          <a:endParaRPr lang="fr-FR"/>
        </a:p>
      </dgm:t>
    </dgm:pt>
    <dgm:pt modelId="{7ED22F56-EB1F-4A1B-A9CA-36EAF26A6AF5}" type="pres">
      <dgm:prSet presAssocID="{F2D89F11-E676-42C4-991F-8D9B6325F395}" presName="composite" presStyleCnt="0"/>
      <dgm:spPr/>
    </dgm:pt>
    <dgm:pt modelId="{4B6513D0-C1C2-4F5D-ADD5-830A8D40040D}" type="pres">
      <dgm:prSet presAssocID="{F2D89F11-E676-42C4-991F-8D9B6325F395}" presName="chevron1" presStyleLbl="alignNode1" presStyleIdx="14" presStyleCnt="21" custFlipHor="1"/>
      <dgm:spPr/>
    </dgm:pt>
    <dgm:pt modelId="{932C6202-1D28-428E-AFDB-5BD0F964ECEC}" type="pres">
      <dgm:prSet presAssocID="{F2D89F11-E676-42C4-991F-8D9B6325F395}" presName="chevron2" presStyleLbl="alignNode1" presStyleIdx="15" presStyleCnt="21" custFlipHor="1"/>
      <dgm:spPr/>
    </dgm:pt>
    <dgm:pt modelId="{1AAABD5E-539B-493D-B681-9942C08A38BC}" type="pres">
      <dgm:prSet presAssocID="{F2D89F11-E676-42C4-991F-8D9B6325F395}" presName="chevron3" presStyleLbl="alignNode1" presStyleIdx="16" presStyleCnt="21" custFlipHor="1"/>
      <dgm:spPr/>
    </dgm:pt>
    <dgm:pt modelId="{D69E8B49-45DA-423B-9EE8-495DA9C772FF}" type="pres">
      <dgm:prSet presAssocID="{F2D89F11-E676-42C4-991F-8D9B6325F395}" presName="chevron4" presStyleLbl="alignNode1" presStyleIdx="17" presStyleCnt="21" custFlipHor="1"/>
      <dgm:spPr/>
    </dgm:pt>
    <dgm:pt modelId="{66586617-F020-4C22-90BB-5E0CBF07305A}" type="pres">
      <dgm:prSet presAssocID="{F2D89F11-E676-42C4-991F-8D9B6325F395}" presName="chevron5" presStyleLbl="alignNode1" presStyleIdx="18" presStyleCnt="21" custFlipHor="1"/>
      <dgm:spPr/>
    </dgm:pt>
    <dgm:pt modelId="{5196105D-29D5-47CE-8A0A-314363131C04}" type="pres">
      <dgm:prSet presAssocID="{F2D89F11-E676-42C4-991F-8D9B6325F395}" presName="chevron6" presStyleLbl="alignNode1" presStyleIdx="19" presStyleCnt="21" custFlipHor="1"/>
      <dgm:spPr/>
    </dgm:pt>
    <dgm:pt modelId="{D9B33EFB-29C4-4C78-B299-A9F18E0AB88B}" type="pres">
      <dgm:prSet presAssocID="{F2D89F11-E676-42C4-991F-8D9B6325F395}" presName="chevron7" presStyleLbl="alignNode1" presStyleIdx="20" presStyleCnt="21" custFlipHor="1"/>
      <dgm:spPr/>
    </dgm:pt>
    <dgm:pt modelId="{2B542D1A-FA12-4E07-B896-CB1381CD2101}" type="pres">
      <dgm:prSet presAssocID="{F2D89F11-E676-42C4-991F-8D9B6325F395}" presName="childtext" presStyleLbl="solidFgAcc1" presStyleIdx="2" presStyleCnt="3" custLinFactNeighborX="8824">
        <dgm:presLayoutVars>
          <dgm:chMax/>
          <dgm:chPref val="0"/>
          <dgm:bulletEnabled val="1"/>
        </dgm:presLayoutVars>
      </dgm:prSet>
      <dgm:spPr/>
      <dgm:t>
        <a:bodyPr/>
        <a:lstStyle/>
        <a:p>
          <a:endParaRPr lang="fr-FR"/>
        </a:p>
      </dgm:t>
    </dgm:pt>
  </dgm:ptLst>
  <dgm:cxnLst>
    <dgm:cxn modelId="{983CAE88-24F6-4487-BA43-A1E77274CAFF}" type="presOf" srcId="{9A32822C-FBC8-4737-A386-1DC3E72E232E}" destId="{3A4F7C71-8B35-4B67-83F9-5F5BA62BC6B9}" srcOrd="0" destOrd="0" presId="urn:microsoft.com/office/officeart/2008/layout/VerticalAccentList"/>
    <dgm:cxn modelId="{2AD886B3-95A7-4188-9B7E-4E9500EFD53D}" type="presOf" srcId="{F2D89F11-E676-42C4-991F-8D9B6325F395}" destId="{3DBB2A0B-B405-4589-AE52-F7CD8442C4CB}" srcOrd="0" destOrd="0" presId="urn:microsoft.com/office/officeart/2008/layout/VerticalAccentList"/>
    <dgm:cxn modelId="{F9ADCFD9-73E3-4701-A962-0A38E0370BC9}" type="presOf" srcId="{EEF60AA8-2A87-4CE6-8A11-6E331A554FC4}" destId="{2B542D1A-FA12-4E07-B896-CB1381CD2101}" srcOrd="0" destOrd="0" presId="urn:microsoft.com/office/officeart/2008/layout/VerticalAccentList"/>
    <dgm:cxn modelId="{9ACB249C-0B22-4738-A5B2-DECD1B14C173}" srcId="{5AECBD45-F007-442F-B246-8C7897C9AED2}" destId="{D5BEAA7E-370B-4E2D-BCA6-D43EC49739B9}" srcOrd="1" destOrd="0" parTransId="{54CA31FB-EEAD-4D8C-BA46-80EAF85BB561}" sibTransId="{7F7E8952-181B-4FBE-B55E-9D506A51B32C}"/>
    <dgm:cxn modelId="{FDBFA163-D1C8-4503-B30E-C578C35402F7}" srcId="{D5BEAA7E-370B-4E2D-BCA6-D43EC49739B9}" destId="{4C3CBFB5-8D24-485D-9FFE-BEB88C80D6FD}" srcOrd="0" destOrd="0" parTransId="{08781C4E-B9C0-49D7-99B4-E6D504D54AC2}" sibTransId="{33010C76-F2B9-4240-8796-B5E758D0EF69}"/>
    <dgm:cxn modelId="{798B0FCB-7EFA-4176-90AC-EA08FF3BFF29}" type="presOf" srcId="{4C3CBFB5-8D24-485D-9FFE-BEB88C80D6FD}" destId="{CB995F1A-B120-428B-B760-88FB2EC6BFF6}" srcOrd="0" destOrd="0" presId="urn:microsoft.com/office/officeart/2008/layout/VerticalAccentList"/>
    <dgm:cxn modelId="{18ECDBF8-BDF7-4A65-911B-519246F87D9F}" srcId="{5AECBD45-F007-442F-B246-8C7897C9AED2}" destId="{C1A52FDA-A4FC-4A92-A8B8-60B0487C5195}" srcOrd="0" destOrd="0" parTransId="{2FAC81E4-7562-443E-950B-D11024C230EB}" sibTransId="{2F28DD36-215F-44E2-A65C-6770099028C8}"/>
    <dgm:cxn modelId="{5333CDBA-EA60-45F9-8351-9D23472ABCD5}" type="presOf" srcId="{5AECBD45-F007-442F-B246-8C7897C9AED2}" destId="{53553F69-3AC8-4D0B-A91F-8100010426DF}" srcOrd="0" destOrd="0" presId="urn:microsoft.com/office/officeart/2008/layout/VerticalAccentList"/>
    <dgm:cxn modelId="{EA5E4EA8-D7D9-4BFA-A4F0-2593A83D7D3A}" type="presOf" srcId="{D5BEAA7E-370B-4E2D-BCA6-D43EC49739B9}" destId="{95155D86-7902-46FB-89EE-9A061C624A9C}" srcOrd="0" destOrd="0" presId="urn:microsoft.com/office/officeart/2008/layout/VerticalAccentList"/>
    <dgm:cxn modelId="{317ECC41-1F87-4E85-9DCE-02975CF489D6}" srcId="{5AECBD45-F007-442F-B246-8C7897C9AED2}" destId="{F2D89F11-E676-42C4-991F-8D9B6325F395}" srcOrd="2" destOrd="0" parTransId="{7EACD284-B539-452F-9A4E-9F1183360A33}" sibTransId="{A64CE2DF-508A-493B-9225-E018FEE0818B}"/>
    <dgm:cxn modelId="{24F2F277-DB4A-4FF3-9D3B-7E893D3E484F}" srcId="{F2D89F11-E676-42C4-991F-8D9B6325F395}" destId="{EEF60AA8-2A87-4CE6-8A11-6E331A554FC4}" srcOrd="0" destOrd="0" parTransId="{D0C5CB8A-9A72-48F2-BDF9-791214A9B099}" sibTransId="{273AECB5-E01E-4648-A612-E391C8BEF3E1}"/>
    <dgm:cxn modelId="{97342B16-A0DA-4EE1-B6C4-33F4E1309A80}" srcId="{C1A52FDA-A4FC-4A92-A8B8-60B0487C5195}" destId="{9A32822C-FBC8-4737-A386-1DC3E72E232E}" srcOrd="0" destOrd="0" parTransId="{4560DD13-FFDD-4CFC-975A-F8DE8B3E6613}" sibTransId="{67748B7F-0341-408F-BB35-29CA4E282B7E}"/>
    <dgm:cxn modelId="{E028DA55-D8E0-431B-8CD2-EF57EA36F092}" type="presOf" srcId="{C1A52FDA-A4FC-4A92-A8B8-60B0487C5195}" destId="{A3A94D05-206E-4C12-AA6F-9C50EE490F42}" srcOrd="0" destOrd="0" presId="urn:microsoft.com/office/officeart/2008/layout/VerticalAccentList"/>
    <dgm:cxn modelId="{2EA176F5-19B0-429F-B202-116AA97E7F91}" type="presParOf" srcId="{53553F69-3AC8-4D0B-A91F-8100010426DF}" destId="{20DDF1EC-FDC5-4F3F-82D3-F0FDE471442F}" srcOrd="0" destOrd="0" presId="urn:microsoft.com/office/officeart/2008/layout/VerticalAccentList"/>
    <dgm:cxn modelId="{108244F3-853F-4937-822F-9FB40AD24DAF}" type="presParOf" srcId="{20DDF1EC-FDC5-4F3F-82D3-F0FDE471442F}" destId="{A3A94D05-206E-4C12-AA6F-9C50EE490F42}" srcOrd="0" destOrd="0" presId="urn:microsoft.com/office/officeart/2008/layout/VerticalAccentList"/>
    <dgm:cxn modelId="{B0FB5157-26A2-4F82-A176-B42283169D3B}" type="presParOf" srcId="{53553F69-3AC8-4D0B-A91F-8100010426DF}" destId="{BE8C18FA-9CAA-49ED-A5F2-60F931365FDC}" srcOrd="1" destOrd="0" presId="urn:microsoft.com/office/officeart/2008/layout/VerticalAccentList"/>
    <dgm:cxn modelId="{D2AB70B7-2534-410D-99C4-570073AE249C}" type="presParOf" srcId="{BE8C18FA-9CAA-49ED-A5F2-60F931365FDC}" destId="{462C6591-C816-4962-8603-9055D39C881A}" srcOrd="0" destOrd="0" presId="urn:microsoft.com/office/officeart/2008/layout/VerticalAccentList"/>
    <dgm:cxn modelId="{15E68F52-1E23-4981-9A2A-0F9480474DA3}" type="presParOf" srcId="{BE8C18FA-9CAA-49ED-A5F2-60F931365FDC}" destId="{1E71E994-EFB3-4F26-8001-2A7605D0C92C}" srcOrd="1" destOrd="0" presId="urn:microsoft.com/office/officeart/2008/layout/VerticalAccentList"/>
    <dgm:cxn modelId="{31BBD6A9-65CC-487D-90C6-3C313266B486}" type="presParOf" srcId="{BE8C18FA-9CAA-49ED-A5F2-60F931365FDC}" destId="{E3CA06F4-1E6B-47D1-BD25-172BB45ADC88}" srcOrd="2" destOrd="0" presId="urn:microsoft.com/office/officeart/2008/layout/VerticalAccentList"/>
    <dgm:cxn modelId="{DF61A35B-6BAB-479C-B512-BED74BBD32FC}" type="presParOf" srcId="{BE8C18FA-9CAA-49ED-A5F2-60F931365FDC}" destId="{730DCE28-0341-4840-8BAE-92EA23BEB873}" srcOrd="3" destOrd="0" presId="urn:microsoft.com/office/officeart/2008/layout/VerticalAccentList"/>
    <dgm:cxn modelId="{CE061518-BD10-49CC-BB6C-61004574CA9F}" type="presParOf" srcId="{BE8C18FA-9CAA-49ED-A5F2-60F931365FDC}" destId="{D26422CB-5A91-415B-B87C-133345827570}" srcOrd="4" destOrd="0" presId="urn:microsoft.com/office/officeart/2008/layout/VerticalAccentList"/>
    <dgm:cxn modelId="{841B202D-039B-40EC-BA74-66AFAD64C8D6}" type="presParOf" srcId="{BE8C18FA-9CAA-49ED-A5F2-60F931365FDC}" destId="{03C9E3E4-FB0D-4412-B08F-6940685D7DEE}" srcOrd="5" destOrd="0" presId="urn:microsoft.com/office/officeart/2008/layout/VerticalAccentList"/>
    <dgm:cxn modelId="{57A04F05-57D9-4508-8B7F-8070C0D662E4}" type="presParOf" srcId="{BE8C18FA-9CAA-49ED-A5F2-60F931365FDC}" destId="{27E0A4F1-EF68-4984-989C-6C946C3DBDDB}" srcOrd="6" destOrd="0" presId="urn:microsoft.com/office/officeart/2008/layout/VerticalAccentList"/>
    <dgm:cxn modelId="{14D55080-5ADC-4269-ABA1-DD60D67350D4}" type="presParOf" srcId="{BE8C18FA-9CAA-49ED-A5F2-60F931365FDC}" destId="{3A4F7C71-8B35-4B67-83F9-5F5BA62BC6B9}" srcOrd="7" destOrd="0" presId="urn:microsoft.com/office/officeart/2008/layout/VerticalAccentList"/>
    <dgm:cxn modelId="{B3A0D75E-970D-49B4-9785-55D1451E976D}" type="presParOf" srcId="{53553F69-3AC8-4D0B-A91F-8100010426DF}" destId="{3D8CE202-2CAA-4520-823C-BFDFF5B67894}" srcOrd="2" destOrd="0" presId="urn:microsoft.com/office/officeart/2008/layout/VerticalAccentList"/>
    <dgm:cxn modelId="{6A0C95AD-73A2-424F-896F-E3BCCEFD6ECE}" type="presParOf" srcId="{53553F69-3AC8-4D0B-A91F-8100010426DF}" destId="{0ECBBFB6-13BB-4CC1-B37B-2F89B7C3D844}" srcOrd="3" destOrd="0" presId="urn:microsoft.com/office/officeart/2008/layout/VerticalAccentList"/>
    <dgm:cxn modelId="{BCD01520-C5F5-49BD-BCD0-FCE1352AF1B8}" type="presParOf" srcId="{0ECBBFB6-13BB-4CC1-B37B-2F89B7C3D844}" destId="{95155D86-7902-46FB-89EE-9A061C624A9C}" srcOrd="0" destOrd="0" presId="urn:microsoft.com/office/officeart/2008/layout/VerticalAccentList"/>
    <dgm:cxn modelId="{8FEEF4BD-4FB2-4DA2-8B1C-B9F64588786B}" type="presParOf" srcId="{53553F69-3AC8-4D0B-A91F-8100010426DF}" destId="{6C0834E1-A02C-40A8-A8FF-4390FEB8A99D}" srcOrd="4" destOrd="0" presId="urn:microsoft.com/office/officeart/2008/layout/VerticalAccentList"/>
    <dgm:cxn modelId="{DADA1BC8-9D12-4125-8F7D-2BB97D2D9E66}" type="presParOf" srcId="{6C0834E1-A02C-40A8-A8FF-4390FEB8A99D}" destId="{5407EB57-6AAE-47C3-9A03-3F4852FED977}" srcOrd="0" destOrd="0" presId="urn:microsoft.com/office/officeart/2008/layout/VerticalAccentList"/>
    <dgm:cxn modelId="{D89F2720-8027-4879-AA9F-758B9B725511}" type="presParOf" srcId="{6C0834E1-A02C-40A8-A8FF-4390FEB8A99D}" destId="{496DC5FA-5ED7-4AFC-A049-9D2E59CC2825}" srcOrd="1" destOrd="0" presId="urn:microsoft.com/office/officeart/2008/layout/VerticalAccentList"/>
    <dgm:cxn modelId="{E0EFFD53-7FD9-4E7D-B9DB-F0A3A1CEC70C}" type="presParOf" srcId="{6C0834E1-A02C-40A8-A8FF-4390FEB8A99D}" destId="{E0EF2172-3D67-4C20-AA72-92F40C0A3C04}" srcOrd="2" destOrd="0" presId="urn:microsoft.com/office/officeart/2008/layout/VerticalAccentList"/>
    <dgm:cxn modelId="{6BDB9C0F-8F3F-4516-AD99-19DC107F3E0D}" type="presParOf" srcId="{6C0834E1-A02C-40A8-A8FF-4390FEB8A99D}" destId="{71A8FABD-7EFD-41F3-9AB1-236BF1DE565A}" srcOrd="3" destOrd="0" presId="urn:microsoft.com/office/officeart/2008/layout/VerticalAccentList"/>
    <dgm:cxn modelId="{342A9947-0E56-4621-8205-9DBDA720C709}" type="presParOf" srcId="{6C0834E1-A02C-40A8-A8FF-4390FEB8A99D}" destId="{184DDC49-6227-48AD-94A5-F9811AA3CB37}" srcOrd="4" destOrd="0" presId="urn:microsoft.com/office/officeart/2008/layout/VerticalAccentList"/>
    <dgm:cxn modelId="{77B8EE5F-28A8-4C9A-9C7D-B8A0C2FAF7AC}" type="presParOf" srcId="{6C0834E1-A02C-40A8-A8FF-4390FEB8A99D}" destId="{3115E85E-8FE7-4E88-AB07-F3E848D9229C}" srcOrd="5" destOrd="0" presId="urn:microsoft.com/office/officeart/2008/layout/VerticalAccentList"/>
    <dgm:cxn modelId="{E9A9CF66-6EFD-4910-9E3A-E4B14E0146EB}" type="presParOf" srcId="{6C0834E1-A02C-40A8-A8FF-4390FEB8A99D}" destId="{58DE0588-80B5-4C98-8582-F4236CBE537E}" srcOrd="6" destOrd="0" presId="urn:microsoft.com/office/officeart/2008/layout/VerticalAccentList"/>
    <dgm:cxn modelId="{715097FE-3DC5-4572-98B3-6D177B3B8DCC}" type="presParOf" srcId="{6C0834E1-A02C-40A8-A8FF-4390FEB8A99D}" destId="{CB995F1A-B120-428B-B760-88FB2EC6BFF6}" srcOrd="7" destOrd="0" presId="urn:microsoft.com/office/officeart/2008/layout/VerticalAccentList"/>
    <dgm:cxn modelId="{41C1024F-2606-4F6B-A378-E09D99E3DE16}" type="presParOf" srcId="{53553F69-3AC8-4D0B-A91F-8100010426DF}" destId="{757068BF-48A1-4BD3-A246-8221FC0E71B9}" srcOrd="5" destOrd="0" presId="urn:microsoft.com/office/officeart/2008/layout/VerticalAccentList"/>
    <dgm:cxn modelId="{D49A6113-927E-42B6-9723-CC4549103B3E}" type="presParOf" srcId="{53553F69-3AC8-4D0B-A91F-8100010426DF}" destId="{18D0C3C4-ED77-4DE2-824B-F4AB8B6427B1}" srcOrd="6" destOrd="0" presId="urn:microsoft.com/office/officeart/2008/layout/VerticalAccentList"/>
    <dgm:cxn modelId="{388A98A6-D037-40D5-9274-C902E860B2D9}" type="presParOf" srcId="{18D0C3C4-ED77-4DE2-824B-F4AB8B6427B1}" destId="{3DBB2A0B-B405-4589-AE52-F7CD8442C4CB}" srcOrd="0" destOrd="0" presId="urn:microsoft.com/office/officeart/2008/layout/VerticalAccentList"/>
    <dgm:cxn modelId="{58D12F8F-7ADC-4BF4-B608-A5FD1DC592F2}" type="presParOf" srcId="{53553F69-3AC8-4D0B-A91F-8100010426DF}" destId="{7ED22F56-EB1F-4A1B-A9CA-36EAF26A6AF5}" srcOrd="7" destOrd="0" presId="urn:microsoft.com/office/officeart/2008/layout/VerticalAccentList"/>
    <dgm:cxn modelId="{672A4676-29CE-493B-A471-3B06B027E630}" type="presParOf" srcId="{7ED22F56-EB1F-4A1B-A9CA-36EAF26A6AF5}" destId="{4B6513D0-C1C2-4F5D-ADD5-830A8D40040D}" srcOrd="0" destOrd="0" presId="urn:microsoft.com/office/officeart/2008/layout/VerticalAccentList"/>
    <dgm:cxn modelId="{41099365-98FA-40B8-BD19-66AE8793B444}" type="presParOf" srcId="{7ED22F56-EB1F-4A1B-A9CA-36EAF26A6AF5}" destId="{932C6202-1D28-428E-AFDB-5BD0F964ECEC}" srcOrd="1" destOrd="0" presId="urn:microsoft.com/office/officeart/2008/layout/VerticalAccentList"/>
    <dgm:cxn modelId="{7F95AC1E-9700-4502-A380-B3C4A847A17D}" type="presParOf" srcId="{7ED22F56-EB1F-4A1B-A9CA-36EAF26A6AF5}" destId="{1AAABD5E-539B-493D-B681-9942C08A38BC}" srcOrd="2" destOrd="0" presId="urn:microsoft.com/office/officeart/2008/layout/VerticalAccentList"/>
    <dgm:cxn modelId="{0166D7AC-71E8-4AF3-8EE9-F93E8EBBF985}" type="presParOf" srcId="{7ED22F56-EB1F-4A1B-A9CA-36EAF26A6AF5}" destId="{D69E8B49-45DA-423B-9EE8-495DA9C772FF}" srcOrd="3" destOrd="0" presId="urn:microsoft.com/office/officeart/2008/layout/VerticalAccentList"/>
    <dgm:cxn modelId="{A6765AA3-4B6A-42BA-B830-06125A8F8BF2}" type="presParOf" srcId="{7ED22F56-EB1F-4A1B-A9CA-36EAF26A6AF5}" destId="{66586617-F020-4C22-90BB-5E0CBF07305A}" srcOrd="4" destOrd="0" presId="urn:microsoft.com/office/officeart/2008/layout/VerticalAccentList"/>
    <dgm:cxn modelId="{6C4D3778-C3BB-4B4B-A654-8E2E1D7E8F38}" type="presParOf" srcId="{7ED22F56-EB1F-4A1B-A9CA-36EAF26A6AF5}" destId="{5196105D-29D5-47CE-8A0A-314363131C04}" srcOrd="5" destOrd="0" presId="urn:microsoft.com/office/officeart/2008/layout/VerticalAccentList"/>
    <dgm:cxn modelId="{8548AAC0-938A-4ADB-9209-89BF79ABEB27}" type="presParOf" srcId="{7ED22F56-EB1F-4A1B-A9CA-36EAF26A6AF5}" destId="{D9B33EFB-29C4-4C78-B299-A9F18E0AB88B}" srcOrd="6" destOrd="0" presId="urn:microsoft.com/office/officeart/2008/layout/VerticalAccentList"/>
    <dgm:cxn modelId="{A96648C8-DA41-4108-8D7C-07E82776D0A3}" type="presParOf" srcId="{7ED22F56-EB1F-4A1B-A9CA-36EAF26A6AF5}" destId="{2B542D1A-FA12-4E07-B896-CB1381CD2101}" srcOrd="7" destOrd="0" presId="urn:microsoft.com/office/officeart/2008/layout/VerticalAccent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AECBD45-F007-442F-B246-8C7897C9AED2}" type="doc">
      <dgm:prSet loTypeId="urn:microsoft.com/office/officeart/2008/layout/VerticalAccentList" loCatId="list" qsTypeId="urn:microsoft.com/office/officeart/2005/8/quickstyle/3d1" qsCatId="3D" csTypeId="urn:microsoft.com/office/officeart/2005/8/colors/accent3_5" csCatId="accent3" phldr="1"/>
      <dgm:spPr/>
      <dgm:t>
        <a:bodyPr/>
        <a:lstStyle/>
        <a:p>
          <a:endParaRPr lang="fr-FR"/>
        </a:p>
      </dgm:t>
    </dgm:pt>
    <dgm:pt modelId="{9A32822C-FBC8-4737-A386-1DC3E72E232E}">
      <dgm:prSet phldrT="[Texte]" custT="1"/>
      <dgm:spPr/>
      <dgm:t>
        <a:bodyPr/>
        <a:lstStyle/>
        <a:p>
          <a:pPr algn="ctr" rtl="1"/>
          <a:r>
            <a:rPr lang="ar-SA" sz="2400" dirty="0" smtClean="0"/>
            <a:t>وضوح آليات نظام إدارة الأداء وترشيد الوقت المستغرق في الإجراءات.</a:t>
          </a:r>
          <a:endParaRPr lang="fr-FR" sz="2400" dirty="0">
            <a:latin typeface="Traditional Arabic" panose="02020603050405020304" pitchFamily="18" charset="-78"/>
            <a:cs typeface="Traditional Arabic" panose="02020603050405020304" pitchFamily="18" charset="-78"/>
          </a:endParaRPr>
        </a:p>
      </dgm:t>
    </dgm:pt>
    <dgm:pt modelId="{4560DD13-FFDD-4CFC-975A-F8DE8B3E6613}" type="parTrans" cxnId="{97342B16-A0DA-4EE1-B6C4-33F4E1309A80}">
      <dgm:prSet/>
      <dgm:spPr/>
      <dgm:t>
        <a:bodyPr/>
        <a:lstStyle/>
        <a:p>
          <a:pPr rtl="1"/>
          <a:endParaRPr lang="fr-FR" sz="1600"/>
        </a:p>
      </dgm:t>
    </dgm:pt>
    <dgm:pt modelId="{67748B7F-0341-408F-BB35-29CA4E282B7E}" type="sibTrans" cxnId="{97342B16-A0DA-4EE1-B6C4-33F4E1309A80}">
      <dgm:prSet/>
      <dgm:spPr/>
      <dgm:t>
        <a:bodyPr/>
        <a:lstStyle/>
        <a:p>
          <a:pPr rtl="1"/>
          <a:endParaRPr lang="fr-FR" sz="1600"/>
        </a:p>
      </dgm:t>
    </dgm:pt>
    <dgm:pt modelId="{4C3CBFB5-8D24-485D-9FFE-BEB88C80D6FD}">
      <dgm:prSet phldrT="[Texte]" custT="1"/>
      <dgm:spPr/>
      <dgm:t>
        <a:bodyPr/>
        <a:lstStyle/>
        <a:p>
          <a:pPr algn="r" rtl="1"/>
          <a:r>
            <a:rPr lang="ar-SA" sz="1800" b="1" dirty="0" smtClean="0"/>
            <a:t>استكمال المقومات التنظيمية للنظام وضرورة استناده إلى نظم معلومات فعال وتوفر نظام مرن لإعادة هندسة العمليات وتطوير الأداء</a:t>
          </a:r>
          <a:endParaRPr lang="fr-FR" sz="1800" b="1" dirty="0">
            <a:latin typeface="Traditional Arabic" panose="02020603050405020304" pitchFamily="18" charset="-78"/>
            <a:cs typeface="Traditional Arabic" panose="02020603050405020304" pitchFamily="18" charset="-78"/>
          </a:endParaRPr>
        </a:p>
      </dgm:t>
    </dgm:pt>
    <dgm:pt modelId="{08781C4E-B9C0-49D7-99B4-E6D504D54AC2}" type="parTrans" cxnId="{FDBFA163-D1C8-4503-B30E-C578C35402F7}">
      <dgm:prSet/>
      <dgm:spPr/>
      <dgm:t>
        <a:bodyPr/>
        <a:lstStyle/>
        <a:p>
          <a:pPr rtl="1"/>
          <a:endParaRPr lang="fr-FR" sz="1600"/>
        </a:p>
      </dgm:t>
    </dgm:pt>
    <dgm:pt modelId="{33010C76-F2B9-4240-8796-B5E758D0EF69}" type="sibTrans" cxnId="{FDBFA163-D1C8-4503-B30E-C578C35402F7}">
      <dgm:prSet/>
      <dgm:spPr/>
      <dgm:t>
        <a:bodyPr/>
        <a:lstStyle/>
        <a:p>
          <a:pPr rtl="1"/>
          <a:endParaRPr lang="fr-FR" sz="1600"/>
        </a:p>
      </dgm:t>
    </dgm:pt>
    <dgm:pt modelId="{F2D89F11-E676-42C4-991F-8D9B6325F395}">
      <dgm:prSet phldrT="[Texte]" custT="1"/>
      <dgm:spPr/>
      <dgm:t>
        <a:bodyPr/>
        <a:lstStyle/>
        <a:p>
          <a:pPr rtl="1"/>
          <a:endParaRPr lang="ar-DZ" sz="1800" dirty="0" smtClean="0"/>
        </a:p>
      </dgm:t>
    </dgm:pt>
    <dgm:pt modelId="{7EACD284-B539-452F-9A4E-9F1183360A33}" type="parTrans" cxnId="{317ECC41-1F87-4E85-9DCE-02975CF489D6}">
      <dgm:prSet/>
      <dgm:spPr/>
      <dgm:t>
        <a:bodyPr/>
        <a:lstStyle/>
        <a:p>
          <a:pPr rtl="1"/>
          <a:endParaRPr lang="fr-FR" sz="1600"/>
        </a:p>
      </dgm:t>
    </dgm:pt>
    <dgm:pt modelId="{A64CE2DF-508A-493B-9225-E018FEE0818B}" type="sibTrans" cxnId="{317ECC41-1F87-4E85-9DCE-02975CF489D6}">
      <dgm:prSet/>
      <dgm:spPr/>
      <dgm:t>
        <a:bodyPr/>
        <a:lstStyle/>
        <a:p>
          <a:pPr rtl="1"/>
          <a:endParaRPr lang="fr-FR" sz="1600"/>
        </a:p>
      </dgm:t>
    </dgm:pt>
    <dgm:pt modelId="{EEF60AA8-2A87-4CE6-8A11-6E331A554FC4}">
      <dgm:prSet phldrT="[Texte]" custT="1"/>
      <dgm:spPr/>
      <dgm:t>
        <a:bodyPr/>
        <a:lstStyle/>
        <a:p>
          <a:pPr rtl="1"/>
          <a:r>
            <a:rPr lang="ar-SA" sz="2000" dirty="0" smtClean="0"/>
            <a:t>وجود نظام للتخطيط الاستراتيجي يكون المصدر الذي تستمد منه أهداف الأداء في مختلف مجالات النشاط.</a:t>
          </a:r>
          <a:endParaRPr lang="fr-FR" sz="2000" dirty="0">
            <a:latin typeface="Traditional Arabic" panose="02020603050405020304" pitchFamily="18" charset="-78"/>
            <a:cs typeface="Traditional Arabic" panose="02020603050405020304" pitchFamily="18" charset="-78"/>
          </a:endParaRPr>
        </a:p>
      </dgm:t>
    </dgm:pt>
    <dgm:pt modelId="{D0C5CB8A-9A72-48F2-BDF9-791214A9B099}" type="parTrans" cxnId="{24F2F277-DB4A-4FF3-9D3B-7E893D3E484F}">
      <dgm:prSet/>
      <dgm:spPr/>
      <dgm:t>
        <a:bodyPr/>
        <a:lstStyle/>
        <a:p>
          <a:pPr rtl="1"/>
          <a:endParaRPr lang="fr-FR" sz="1600"/>
        </a:p>
      </dgm:t>
    </dgm:pt>
    <dgm:pt modelId="{273AECB5-E01E-4648-A612-E391C8BEF3E1}" type="sibTrans" cxnId="{24F2F277-DB4A-4FF3-9D3B-7E893D3E484F}">
      <dgm:prSet/>
      <dgm:spPr/>
      <dgm:t>
        <a:bodyPr/>
        <a:lstStyle/>
        <a:p>
          <a:pPr rtl="1"/>
          <a:endParaRPr lang="fr-FR" sz="1600"/>
        </a:p>
      </dgm:t>
    </dgm:pt>
    <dgm:pt modelId="{C1A52FDA-A4FC-4A92-A8B8-60B0487C5195}">
      <dgm:prSet phldrT="[Texte]" phldr="1" custT="1"/>
      <dgm:spPr/>
      <dgm:t>
        <a:bodyPr/>
        <a:lstStyle/>
        <a:p>
          <a:pPr rtl="1"/>
          <a:endParaRPr lang="fr-FR" sz="1800" dirty="0"/>
        </a:p>
      </dgm:t>
    </dgm:pt>
    <dgm:pt modelId="{2F28DD36-215F-44E2-A65C-6770099028C8}" type="sibTrans" cxnId="{18ECDBF8-BDF7-4A65-911B-519246F87D9F}">
      <dgm:prSet/>
      <dgm:spPr/>
      <dgm:t>
        <a:bodyPr/>
        <a:lstStyle/>
        <a:p>
          <a:pPr rtl="1"/>
          <a:endParaRPr lang="fr-FR" sz="1600"/>
        </a:p>
      </dgm:t>
    </dgm:pt>
    <dgm:pt modelId="{2FAC81E4-7562-443E-950B-D11024C230EB}" type="parTrans" cxnId="{18ECDBF8-BDF7-4A65-911B-519246F87D9F}">
      <dgm:prSet/>
      <dgm:spPr/>
      <dgm:t>
        <a:bodyPr/>
        <a:lstStyle/>
        <a:p>
          <a:pPr rtl="1"/>
          <a:endParaRPr lang="fr-FR" sz="1600"/>
        </a:p>
      </dgm:t>
    </dgm:pt>
    <dgm:pt modelId="{D5BEAA7E-370B-4E2D-BCA6-D43EC49739B9}">
      <dgm:prSet phldrT="[Texte]" custT="1"/>
      <dgm:spPr/>
      <dgm:t>
        <a:bodyPr/>
        <a:lstStyle/>
        <a:p>
          <a:pPr rtl="1"/>
          <a:endParaRPr lang="fr-FR" sz="1800" dirty="0"/>
        </a:p>
      </dgm:t>
    </dgm:pt>
    <dgm:pt modelId="{7F7E8952-181B-4FBE-B55E-9D506A51B32C}" type="sibTrans" cxnId="{9ACB249C-0B22-4738-A5B2-DECD1B14C173}">
      <dgm:prSet/>
      <dgm:spPr/>
      <dgm:t>
        <a:bodyPr/>
        <a:lstStyle/>
        <a:p>
          <a:pPr rtl="1"/>
          <a:endParaRPr lang="fr-FR" sz="1600"/>
        </a:p>
      </dgm:t>
    </dgm:pt>
    <dgm:pt modelId="{54CA31FB-EEAD-4D8C-BA46-80EAF85BB561}" type="parTrans" cxnId="{9ACB249C-0B22-4738-A5B2-DECD1B14C173}">
      <dgm:prSet/>
      <dgm:spPr/>
      <dgm:t>
        <a:bodyPr/>
        <a:lstStyle/>
        <a:p>
          <a:pPr rtl="1"/>
          <a:endParaRPr lang="fr-FR" sz="1600"/>
        </a:p>
      </dgm:t>
    </dgm:pt>
    <dgm:pt modelId="{53553F69-3AC8-4D0B-A91F-8100010426DF}" type="pres">
      <dgm:prSet presAssocID="{5AECBD45-F007-442F-B246-8C7897C9AED2}" presName="Name0" presStyleCnt="0">
        <dgm:presLayoutVars>
          <dgm:chMax/>
          <dgm:chPref/>
          <dgm:dir/>
        </dgm:presLayoutVars>
      </dgm:prSet>
      <dgm:spPr/>
      <dgm:t>
        <a:bodyPr/>
        <a:lstStyle/>
        <a:p>
          <a:endParaRPr lang="fr-FR"/>
        </a:p>
      </dgm:t>
    </dgm:pt>
    <dgm:pt modelId="{20DDF1EC-FDC5-4F3F-82D3-F0FDE471442F}" type="pres">
      <dgm:prSet presAssocID="{C1A52FDA-A4FC-4A92-A8B8-60B0487C5195}" presName="parenttextcomposite" presStyleCnt="0"/>
      <dgm:spPr/>
    </dgm:pt>
    <dgm:pt modelId="{A3A94D05-206E-4C12-AA6F-9C50EE490F42}" type="pres">
      <dgm:prSet presAssocID="{C1A52FDA-A4FC-4A92-A8B8-60B0487C5195}" presName="parenttext" presStyleLbl="revTx" presStyleIdx="0" presStyleCnt="3">
        <dgm:presLayoutVars>
          <dgm:chMax/>
          <dgm:chPref val="2"/>
          <dgm:bulletEnabled val="1"/>
        </dgm:presLayoutVars>
      </dgm:prSet>
      <dgm:spPr/>
      <dgm:t>
        <a:bodyPr/>
        <a:lstStyle/>
        <a:p>
          <a:endParaRPr lang="fr-FR"/>
        </a:p>
      </dgm:t>
    </dgm:pt>
    <dgm:pt modelId="{BE8C18FA-9CAA-49ED-A5F2-60F931365FDC}" type="pres">
      <dgm:prSet presAssocID="{C1A52FDA-A4FC-4A92-A8B8-60B0487C5195}" presName="composite" presStyleCnt="0"/>
      <dgm:spPr/>
    </dgm:pt>
    <dgm:pt modelId="{462C6591-C816-4962-8603-9055D39C881A}" type="pres">
      <dgm:prSet presAssocID="{C1A52FDA-A4FC-4A92-A8B8-60B0487C5195}" presName="chevron1" presStyleLbl="alignNode1" presStyleIdx="0" presStyleCnt="21" custFlipHor="1"/>
      <dgm:spPr/>
    </dgm:pt>
    <dgm:pt modelId="{1E71E994-EFB3-4F26-8001-2A7605D0C92C}" type="pres">
      <dgm:prSet presAssocID="{C1A52FDA-A4FC-4A92-A8B8-60B0487C5195}" presName="chevron2" presStyleLbl="alignNode1" presStyleIdx="1" presStyleCnt="21" custFlipHor="1"/>
      <dgm:spPr/>
    </dgm:pt>
    <dgm:pt modelId="{E3CA06F4-1E6B-47D1-BD25-172BB45ADC88}" type="pres">
      <dgm:prSet presAssocID="{C1A52FDA-A4FC-4A92-A8B8-60B0487C5195}" presName="chevron3" presStyleLbl="alignNode1" presStyleIdx="2" presStyleCnt="21" custFlipHor="1"/>
      <dgm:spPr/>
    </dgm:pt>
    <dgm:pt modelId="{730DCE28-0341-4840-8BAE-92EA23BEB873}" type="pres">
      <dgm:prSet presAssocID="{C1A52FDA-A4FC-4A92-A8B8-60B0487C5195}" presName="chevron4" presStyleLbl="alignNode1" presStyleIdx="3" presStyleCnt="21" custFlipHor="1"/>
      <dgm:spPr/>
    </dgm:pt>
    <dgm:pt modelId="{D26422CB-5A91-415B-B87C-133345827570}" type="pres">
      <dgm:prSet presAssocID="{C1A52FDA-A4FC-4A92-A8B8-60B0487C5195}" presName="chevron5" presStyleLbl="alignNode1" presStyleIdx="4" presStyleCnt="21" custFlipHor="1"/>
      <dgm:spPr/>
    </dgm:pt>
    <dgm:pt modelId="{03C9E3E4-FB0D-4412-B08F-6940685D7DEE}" type="pres">
      <dgm:prSet presAssocID="{C1A52FDA-A4FC-4A92-A8B8-60B0487C5195}" presName="chevron6" presStyleLbl="alignNode1" presStyleIdx="5" presStyleCnt="21" custFlipHor="1"/>
      <dgm:spPr/>
    </dgm:pt>
    <dgm:pt modelId="{27E0A4F1-EF68-4984-989C-6C946C3DBDDB}" type="pres">
      <dgm:prSet presAssocID="{C1A52FDA-A4FC-4A92-A8B8-60B0487C5195}" presName="chevron7" presStyleLbl="alignNode1" presStyleIdx="6" presStyleCnt="21" custFlipHor="1"/>
      <dgm:spPr/>
    </dgm:pt>
    <dgm:pt modelId="{3A4F7C71-8B35-4B67-83F9-5F5BA62BC6B9}" type="pres">
      <dgm:prSet presAssocID="{C1A52FDA-A4FC-4A92-A8B8-60B0487C5195}" presName="childtext" presStyleLbl="solidFgAcc1" presStyleIdx="0" presStyleCnt="3" custLinFactNeighborX="9454" custLinFactNeighborY="-2155">
        <dgm:presLayoutVars>
          <dgm:chMax/>
          <dgm:chPref val="0"/>
          <dgm:bulletEnabled val="1"/>
        </dgm:presLayoutVars>
      </dgm:prSet>
      <dgm:spPr/>
      <dgm:t>
        <a:bodyPr/>
        <a:lstStyle/>
        <a:p>
          <a:endParaRPr lang="fr-FR"/>
        </a:p>
      </dgm:t>
    </dgm:pt>
    <dgm:pt modelId="{3D8CE202-2CAA-4520-823C-BFDFF5B67894}" type="pres">
      <dgm:prSet presAssocID="{2F28DD36-215F-44E2-A65C-6770099028C8}" presName="sibTrans" presStyleCnt="0"/>
      <dgm:spPr/>
    </dgm:pt>
    <dgm:pt modelId="{0ECBBFB6-13BB-4CC1-B37B-2F89B7C3D844}" type="pres">
      <dgm:prSet presAssocID="{D5BEAA7E-370B-4E2D-BCA6-D43EC49739B9}" presName="parenttextcomposite" presStyleCnt="0"/>
      <dgm:spPr/>
    </dgm:pt>
    <dgm:pt modelId="{95155D86-7902-46FB-89EE-9A061C624A9C}" type="pres">
      <dgm:prSet presAssocID="{D5BEAA7E-370B-4E2D-BCA6-D43EC49739B9}" presName="parenttext" presStyleLbl="revTx" presStyleIdx="1" presStyleCnt="3">
        <dgm:presLayoutVars>
          <dgm:chMax/>
          <dgm:chPref val="2"/>
          <dgm:bulletEnabled val="1"/>
        </dgm:presLayoutVars>
      </dgm:prSet>
      <dgm:spPr/>
      <dgm:t>
        <a:bodyPr/>
        <a:lstStyle/>
        <a:p>
          <a:endParaRPr lang="fr-FR"/>
        </a:p>
      </dgm:t>
    </dgm:pt>
    <dgm:pt modelId="{6C0834E1-A02C-40A8-A8FF-4390FEB8A99D}" type="pres">
      <dgm:prSet presAssocID="{D5BEAA7E-370B-4E2D-BCA6-D43EC49739B9}" presName="composite" presStyleCnt="0"/>
      <dgm:spPr/>
    </dgm:pt>
    <dgm:pt modelId="{5407EB57-6AAE-47C3-9A03-3F4852FED977}" type="pres">
      <dgm:prSet presAssocID="{D5BEAA7E-370B-4E2D-BCA6-D43EC49739B9}" presName="chevron1" presStyleLbl="alignNode1" presStyleIdx="7" presStyleCnt="21" custFlipHor="1" custLinFactNeighborX="-17617" custLinFactNeighborY="-1666"/>
      <dgm:spPr/>
      <dgm:t>
        <a:bodyPr/>
        <a:lstStyle/>
        <a:p>
          <a:endParaRPr lang="fr-FR"/>
        </a:p>
      </dgm:t>
    </dgm:pt>
    <dgm:pt modelId="{496DC5FA-5ED7-4AFC-A049-9D2E59CC2825}" type="pres">
      <dgm:prSet presAssocID="{D5BEAA7E-370B-4E2D-BCA6-D43EC49739B9}" presName="chevron2" presStyleLbl="alignNode1" presStyleIdx="8" presStyleCnt="21" custFlipHor="1"/>
      <dgm:spPr/>
    </dgm:pt>
    <dgm:pt modelId="{E0EF2172-3D67-4C20-AA72-92F40C0A3C04}" type="pres">
      <dgm:prSet presAssocID="{D5BEAA7E-370B-4E2D-BCA6-D43EC49739B9}" presName="chevron3" presStyleLbl="alignNode1" presStyleIdx="9" presStyleCnt="21" custFlipHor="1"/>
      <dgm:spPr/>
    </dgm:pt>
    <dgm:pt modelId="{71A8FABD-7EFD-41F3-9AB1-236BF1DE565A}" type="pres">
      <dgm:prSet presAssocID="{D5BEAA7E-370B-4E2D-BCA6-D43EC49739B9}" presName="chevron4" presStyleLbl="alignNode1" presStyleIdx="10" presStyleCnt="21" custFlipHor="1"/>
      <dgm:spPr/>
      <dgm:t>
        <a:bodyPr/>
        <a:lstStyle/>
        <a:p>
          <a:endParaRPr lang="fr-FR"/>
        </a:p>
      </dgm:t>
    </dgm:pt>
    <dgm:pt modelId="{184DDC49-6227-48AD-94A5-F9811AA3CB37}" type="pres">
      <dgm:prSet presAssocID="{D5BEAA7E-370B-4E2D-BCA6-D43EC49739B9}" presName="chevron5" presStyleLbl="alignNode1" presStyleIdx="11" presStyleCnt="21" custFlipHor="1"/>
      <dgm:spPr/>
    </dgm:pt>
    <dgm:pt modelId="{3115E85E-8FE7-4E88-AB07-F3E848D9229C}" type="pres">
      <dgm:prSet presAssocID="{D5BEAA7E-370B-4E2D-BCA6-D43EC49739B9}" presName="chevron6" presStyleLbl="alignNode1" presStyleIdx="12" presStyleCnt="21" custFlipHor="1"/>
      <dgm:spPr/>
    </dgm:pt>
    <dgm:pt modelId="{58DE0588-80B5-4C98-8582-F4236CBE537E}" type="pres">
      <dgm:prSet presAssocID="{D5BEAA7E-370B-4E2D-BCA6-D43EC49739B9}" presName="chevron7" presStyleLbl="alignNode1" presStyleIdx="13" presStyleCnt="21" custFlipHor="1"/>
      <dgm:spPr/>
    </dgm:pt>
    <dgm:pt modelId="{CB995F1A-B120-428B-B760-88FB2EC6BFF6}" type="pres">
      <dgm:prSet presAssocID="{D5BEAA7E-370B-4E2D-BCA6-D43EC49739B9}" presName="childtext" presStyleLbl="solidFgAcc1" presStyleIdx="1" presStyleCnt="3" custScaleX="109233" custLinFactNeighborX="8105" custLinFactNeighborY="-2669">
        <dgm:presLayoutVars>
          <dgm:chMax/>
          <dgm:chPref val="0"/>
          <dgm:bulletEnabled val="1"/>
        </dgm:presLayoutVars>
      </dgm:prSet>
      <dgm:spPr/>
      <dgm:t>
        <a:bodyPr/>
        <a:lstStyle/>
        <a:p>
          <a:endParaRPr lang="fr-FR"/>
        </a:p>
      </dgm:t>
    </dgm:pt>
    <dgm:pt modelId="{757068BF-48A1-4BD3-A246-8221FC0E71B9}" type="pres">
      <dgm:prSet presAssocID="{7F7E8952-181B-4FBE-B55E-9D506A51B32C}" presName="sibTrans" presStyleCnt="0"/>
      <dgm:spPr/>
    </dgm:pt>
    <dgm:pt modelId="{18D0C3C4-ED77-4DE2-824B-F4AB8B6427B1}" type="pres">
      <dgm:prSet presAssocID="{F2D89F11-E676-42C4-991F-8D9B6325F395}" presName="parenttextcomposite" presStyleCnt="0"/>
      <dgm:spPr/>
    </dgm:pt>
    <dgm:pt modelId="{3DBB2A0B-B405-4589-AE52-F7CD8442C4CB}" type="pres">
      <dgm:prSet presAssocID="{F2D89F11-E676-42C4-991F-8D9B6325F395}" presName="parenttext" presStyleLbl="revTx" presStyleIdx="2" presStyleCnt="3">
        <dgm:presLayoutVars>
          <dgm:chMax/>
          <dgm:chPref val="2"/>
          <dgm:bulletEnabled val="1"/>
        </dgm:presLayoutVars>
      </dgm:prSet>
      <dgm:spPr/>
      <dgm:t>
        <a:bodyPr/>
        <a:lstStyle/>
        <a:p>
          <a:endParaRPr lang="fr-FR"/>
        </a:p>
      </dgm:t>
    </dgm:pt>
    <dgm:pt modelId="{7ED22F56-EB1F-4A1B-A9CA-36EAF26A6AF5}" type="pres">
      <dgm:prSet presAssocID="{F2D89F11-E676-42C4-991F-8D9B6325F395}" presName="composite" presStyleCnt="0"/>
      <dgm:spPr/>
    </dgm:pt>
    <dgm:pt modelId="{4B6513D0-C1C2-4F5D-ADD5-830A8D40040D}" type="pres">
      <dgm:prSet presAssocID="{F2D89F11-E676-42C4-991F-8D9B6325F395}" presName="chevron1" presStyleLbl="alignNode1" presStyleIdx="14" presStyleCnt="21" custFlipHor="1"/>
      <dgm:spPr/>
      <dgm:t>
        <a:bodyPr/>
        <a:lstStyle/>
        <a:p>
          <a:endParaRPr lang="fr-FR"/>
        </a:p>
      </dgm:t>
    </dgm:pt>
    <dgm:pt modelId="{932C6202-1D28-428E-AFDB-5BD0F964ECEC}" type="pres">
      <dgm:prSet presAssocID="{F2D89F11-E676-42C4-991F-8D9B6325F395}" presName="chevron2" presStyleLbl="alignNode1" presStyleIdx="15" presStyleCnt="21" custFlipHor="1"/>
      <dgm:spPr/>
    </dgm:pt>
    <dgm:pt modelId="{1AAABD5E-539B-493D-B681-9942C08A38BC}" type="pres">
      <dgm:prSet presAssocID="{F2D89F11-E676-42C4-991F-8D9B6325F395}" presName="chevron3" presStyleLbl="alignNode1" presStyleIdx="16" presStyleCnt="21" custFlipHor="1"/>
      <dgm:spPr/>
    </dgm:pt>
    <dgm:pt modelId="{D69E8B49-45DA-423B-9EE8-495DA9C772FF}" type="pres">
      <dgm:prSet presAssocID="{F2D89F11-E676-42C4-991F-8D9B6325F395}" presName="chevron4" presStyleLbl="alignNode1" presStyleIdx="17" presStyleCnt="21" custFlipHor="1"/>
      <dgm:spPr/>
    </dgm:pt>
    <dgm:pt modelId="{66586617-F020-4C22-90BB-5E0CBF07305A}" type="pres">
      <dgm:prSet presAssocID="{F2D89F11-E676-42C4-991F-8D9B6325F395}" presName="chevron5" presStyleLbl="alignNode1" presStyleIdx="18" presStyleCnt="21" custFlipHor="1"/>
      <dgm:spPr/>
    </dgm:pt>
    <dgm:pt modelId="{5196105D-29D5-47CE-8A0A-314363131C04}" type="pres">
      <dgm:prSet presAssocID="{F2D89F11-E676-42C4-991F-8D9B6325F395}" presName="chevron6" presStyleLbl="alignNode1" presStyleIdx="19" presStyleCnt="21" custFlipHor="1"/>
      <dgm:spPr/>
    </dgm:pt>
    <dgm:pt modelId="{D9B33EFB-29C4-4C78-B299-A9F18E0AB88B}" type="pres">
      <dgm:prSet presAssocID="{F2D89F11-E676-42C4-991F-8D9B6325F395}" presName="chevron7" presStyleLbl="alignNode1" presStyleIdx="20" presStyleCnt="21" custFlipHor="1"/>
      <dgm:spPr/>
    </dgm:pt>
    <dgm:pt modelId="{2B542D1A-FA12-4E07-B896-CB1381CD2101}" type="pres">
      <dgm:prSet presAssocID="{F2D89F11-E676-42C4-991F-8D9B6325F395}" presName="childtext" presStyleLbl="solidFgAcc1" presStyleIdx="2" presStyleCnt="3" custLinFactNeighborX="8824">
        <dgm:presLayoutVars>
          <dgm:chMax/>
          <dgm:chPref val="0"/>
          <dgm:bulletEnabled val="1"/>
        </dgm:presLayoutVars>
      </dgm:prSet>
      <dgm:spPr/>
      <dgm:t>
        <a:bodyPr/>
        <a:lstStyle/>
        <a:p>
          <a:endParaRPr lang="fr-FR"/>
        </a:p>
      </dgm:t>
    </dgm:pt>
  </dgm:ptLst>
  <dgm:cxnLst>
    <dgm:cxn modelId="{874ACB9B-25BB-4F19-9F7D-3A8DE68770A6}" type="presOf" srcId="{F2D89F11-E676-42C4-991F-8D9B6325F395}" destId="{3DBB2A0B-B405-4589-AE52-F7CD8442C4CB}" srcOrd="0" destOrd="0" presId="urn:microsoft.com/office/officeart/2008/layout/VerticalAccentList"/>
    <dgm:cxn modelId="{9E820F75-97D3-44A4-BFBA-614E28291B7A}" type="presOf" srcId="{C1A52FDA-A4FC-4A92-A8B8-60B0487C5195}" destId="{A3A94D05-206E-4C12-AA6F-9C50EE490F42}" srcOrd="0" destOrd="0" presId="urn:microsoft.com/office/officeart/2008/layout/VerticalAccentList"/>
    <dgm:cxn modelId="{24F2F277-DB4A-4FF3-9D3B-7E893D3E484F}" srcId="{F2D89F11-E676-42C4-991F-8D9B6325F395}" destId="{EEF60AA8-2A87-4CE6-8A11-6E331A554FC4}" srcOrd="0" destOrd="0" parTransId="{D0C5CB8A-9A72-48F2-BDF9-791214A9B099}" sibTransId="{273AECB5-E01E-4648-A612-E391C8BEF3E1}"/>
    <dgm:cxn modelId="{7C6848D6-0DA1-432B-9FB3-AD8533FB7668}" type="presOf" srcId="{5AECBD45-F007-442F-B246-8C7897C9AED2}" destId="{53553F69-3AC8-4D0B-A91F-8100010426DF}" srcOrd="0" destOrd="0" presId="urn:microsoft.com/office/officeart/2008/layout/VerticalAccentList"/>
    <dgm:cxn modelId="{97342B16-A0DA-4EE1-B6C4-33F4E1309A80}" srcId="{C1A52FDA-A4FC-4A92-A8B8-60B0487C5195}" destId="{9A32822C-FBC8-4737-A386-1DC3E72E232E}" srcOrd="0" destOrd="0" parTransId="{4560DD13-FFDD-4CFC-975A-F8DE8B3E6613}" sibTransId="{67748B7F-0341-408F-BB35-29CA4E282B7E}"/>
    <dgm:cxn modelId="{FE22D05C-AB52-4F9A-9E41-C64CC17F4C9E}" type="presOf" srcId="{EEF60AA8-2A87-4CE6-8A11-6E331A554FC4}" destId="{2B542D1A-FA12-4E07-B896-CB1381CD2101}" srcOrd="0" destOrd="0" presId="urn:microsoft.com/office/officeart/2008/layout/VerticalAccentList"/>
    <dgm:cxn modelId="{22FF2182-006A-4E71-A50E-41A5091D4605}" type="presOf" srcId="{4C3CBFB5-8D24-485D-9FFE-BEB88C80D6FD}" destId="{CB995F1A-B120-428B-B760-88FB2EC6BFF6}" srcOrd="0" destOrd="0" presId="urn:microsoft.com/office/officeart/2008/layout/VerticalAccentList"/>
    <dgm:cxn modelId="{C351F1B7-AEBF-430D-B0F1-24A5CB750F3A}" type="presOf" srcId="{D5BEAA7E-370B-4E2D-BCA6-D43EC49739B9}" destId="{95155D86-7902-46FB-89EE-9A061C624A9C}" srcOrd="0" destOrd="0" presId="urn:microsoft.com/office/officeart/2008/layout/VerticalAccentList"/>
    <dgm:cxn modelId="{3E62BE1F-AB3A-4DEB-A44A-A86442349C90}" type="presOf" srcId="{9A32822C-FBC8-4737-A386-1DC3E72E232E}" destId="{3A4F7C71-8B35-4B67-83F9-5F5BA62BC6B9}" srcOrd="0" destOrd="0" presId="urn:microsoft.com/office/officeart/2008/layout/VerticalAccentList"/>
    <dgm:cxn modelId="{FDBFA163-D1C8-4503-B30E-C578C35402F7}" srcId="{D5BEAA7E-370B-4E2D-BCA6-D43EC49739B9}" destId="{4C3CBFB5-8D24-485D-9FFE-BEB88C80D6FD}" srcOrd="0" destOrd="0" parTransId="{08781C4E-B9C0-49D7-99B4-E6D504D54AC2}" sibTransId="{33010C76-F2B9-4240-8796-B5E758D0EF69}"/>
    <dgm:cxn modelId="{317ECC41-1F87-4E85-9DCE-02975CF489D6}" srcId="{5AECBD45-F007-442F-B246-8C7897C9AED2}" destId="{F2D89F11-E676-42C4-991F-8D9B6325F395}" srcOrd="2" destOrd="0" parTransId="{7EACD284-B539-452F-9A4E-9F1183360A33}" sibTransId="{A64CE2DF-508A-493B-9225-E018FEE0818B}"/>
    <dgm:cxn modelId="{9ACB249C-0B22-4738-A5B2-DECD1B14C173}" srcId="{5AECBD45-F007-442F-B246-8C7897C9AED2}" destId="{D5BEAA7E-370B-4E2D-BCA6-D43EC49739B9}" srcOrd="1" destOrd="0" parTransId="{54CA31FB-EEAD-4D8C-BA46-80EAF85BB561}" sibTransId="{7F7E8952-181B-4FBE-B55E-9D506A51B32C}"/>
    <dgm:cxn modelId="{18ECDBF8-BDF7-4A65-911B-519246F87D9F}" srcId="{5AECBD45-F007-442F-B246-8C7897C9AED2}" destId="{C1A52FDA-A4FC-4A92-A8B8-60B0487C5195}" srcOrd="0" destOrd="0" parTransId="{2FAC81E4-7562-443E-950B-D11024C230EB}" sibTransId="{2F28DD36-215F-44E2-A65C-6770099028C8}"/>
    <dgm:cxn modelId="{A8A0F843-20F8-4493-921C-77F12B2D9AE0}" type="presParOf" srcId="{53553F69-3AC8-4D0B-A91F-8100010426DF}" destId="{20DDF1EC-FDC5-4F3F-82D3-F0FDE471442F}" srcOrd="0" destOrd="0" presId="urn:microsoft.com/office/officeart/2008/layout/VerticalAccentList"/>
    <dgm:cxn modelId="{3C1D7653-0179-4427-A4FA-6BF615661A31}" type="presParOf" srcId="{20DDF1EC-FDC5-4F3F-82D3-F0FDE471442F}" destId="{A3A94D05-206E-4C12-AA6F-9C50EE490F42}" srcOrd="0" destOrd="0" presId="urn:microsoft.com/office/officeart/2008/layout/VerticalAccentList"/>
    <dgm:cxn modelId="{3EEC6E8F-B3A9-44B0-ADE3-419003BBDE4C}" type="presParOf" srcId="{53553F69-3AC8-4D0B-A91F-8100010426DF}" destId="{BE8C18FA-9CAA-49ED-A5F2-60F931365FDC}" srcOrd="1" destOrd="0" presId="urn:microsoft.com/office/officeart/2008/layout/VerticalAccentList"/>
    <dgm:cxn modelId="{E46738D9-21DE-4B58-A2E3-06AAFBD3C1F8}" type="presParOf" srcId="{BE8C18FA-9CAA-49ED-A5F2-60F931365FDC}" destId="{462C6591-C816-4962-8603-9055D39C881A}" srcOrd="0" destOrd="0" presId="urn:microsoft.com/office/officeart/2008/layout/VerticalAccentList"/>
    <dgm:cxn modelId="{29364BF4-5E1E-4FEE-83A8-79C9EAE5DF63}" type="presParOf" srcId="{BE8C18FA-9CAA-49ED-A5F2-60F931365FDC}" destId="{1E71E994-EFB3-4F26-8001-2A7605D0C92C}" srcOrd="1" destOrd="0" presId="urn:microsoft.com/office/officeart/2008/layout/VerticalAccentList"/>
    <dgm:cxn modelId="{3808F334-47FF-458C-A531-C048102D649B}" type="presParOf" srcId="{BE8C18FA-9CAA-49ED-A5F2-60F931365FDC}" destId="{E3CA06F4-1E6B-47D1-BD25-172BB45ADC88}" srcOrd="2" destOrd="0" presId="urn:microsoft.com/office/officeart/2008/layout/VerticalAccentList"/>
    <dgm:cxn modelId="{9CB786B3-43C7-4147-AD9F-8A19696327CB}" type="presParOf" srcId="{BE8C18FA-9CAA-49ED-A5F2-60F931365FDC}" destId="{730DCE28-0341-4840-8BAE-92EA23BEB873}" srcOrd="3" destOrd="0" presId="urn:microsoft.com/office/officeart/2008/layout/VerticalAccentList"/>
    <dgm:cxn modelId="{A3F112DD-412F-4AEF-A51D-3059CDADD871}" type="presParOf" srcId="{BE8C18FA-9CAA-49ED-A5F2-60F931365FDC}" destId="{D26422CB-5A91-415B-B87C-133345827570}" srcOrd="4" destOrd="0" presId="urn:microsoft.com/office/officeart/2008/layout/VerticalAccentList"/>
    <dgm:cxn modelId="{567C8CED-356E-4391-85FC-AF57D6140E2B}" type="presParOf" srcId="{BE8C18FA-9CAA-49ED-A5F2-60F931365FDC}" destId="{03C9E3E4-FB0D-4412-B08F-6940685D7DEE}" srcOrd="5" destOrd="0" presId="urn:microsoft.com/office/officeart/2008/layout/VerticalAccentList"/>
    <dgm:cxn modelId="{24600AA0-A09D-4F2E-8D3B-D72519643C9B}" type="presParOf" srcId="{BE8C18FA-9CAA-49ED-A5F2-60F931365FDC}" destId="{27E0A4F1-EF68-4984-989C-6C946C3DBDDB}" srcOrd="6" destOrd="0" presId="urn:microsoft.com/office/officeart/2008/layout/VerticalAccentList"/>
    <dgm:cxn modelId="{8AB8868F-BBAF-473A-B4CA-F8A2733FEDC2}" type="presParOf" srcId="{BE8C18FA-9CAA-49ED-A5F2-60F931365FDC}" destId="{3A4F7C71-8B35-4B67-83F9-5F5BA62BC6B9}" srcOrd="7" destOrd="0" presId="urn:microsoft.com/office/officeart/2008/layout/VerticalAccentList"/>
    <dgm:cxn modelId="{1C0477EF-8957-463B-B9A5-41287324906A}" type="presParOf" srcId="{53553F69-3AC8-4D0B-A91F-8100010426DF}" destId="{3D8CE202-2CAA-4520-823C-BFDFF5B67894}" srcOrd="2" destOrd="0" presId="urn:microsoft.com/office/officeart/2008/layout/VerticalAccentList"/>
    <dgm:cxn modelId="{AF84939D-2840-480D-BAE8-9D9D5DEF410E}" type="presParOf" srcId="{53553F69-3AC8-4D0B-A91F-8100010426DF}" destId="{0ECBBFB6-13BB-4CC1-B37B-2F89B7C3D844}" srcOrd="3" destOrd="0" presId="urn:microsoft.com/office/officeart/2008/layout/VerticalAccentList"/>
    <dgm:cxn modelId="{7C58C82C-BCF2-4597-939D-7A47A2243D5C}" type="presParOf" srcId="{0ECBBFB6-13BB-4CC1-B37B-2F89B7C3D844}" destId="{95155D86-7902-46FB-89EE-9A061C624A9C}" srcOrd="0" destOrd="0" presId="urn:microsoft.com/office/officeart/2008/layout/VerticalAccentList"/>
    <dgm:cxn modelId="{9B64FAEB-E820-4005-86B4-B45F502EDF05}" type="presParOf" srcId="{53553F69-3AC8-4D0B-A91F-8100010426DF}" destId="{6C0834E1-A02C-40A8-A8FF-4390FEB8A99D}" srcOrd="4" destOrd="0" presId="urn:microsoft.com/office/officeart/2008/layout/VerticalAccentList"/>
    <dgm:cxn modelId="{1686078A-1341-4431-90B3-62FFE451E130}" type="presParOf" srcId="{6C0834E1-A02C-40A8-A8FF-4390FEB8A99D}" destId="{5407EB57-6AAE-47C3-9A03-3F4852FED977}" srcOrd="0" destOrd="0" presId="urn:microsoft.com/office/officeart/2008/layout/VerticalAccentList"/>
    <dgm:cxn modelId="{CB5046F4-D92A-438F-8579-6E40E694668E}" type="presParOf" srcId="{6C0834E1-A02C-40A8-A8FF-4390FEB8A99D}" destId="{496DC5FA-5ED7-4AFC-A049-9D2E59CC2825}" srcOrd="1" destOrd="0" presId="urn:microsoft.com/office/officeart/2008/layout/VerticalAccentList"/>
    <dgm:cxn modelId="{C44A049B-7FBC-4438-818C-D1C91FEAB27D}" type="presParOf" srcId="{6C0834E1-A02C-40A8-A8FF-4390FEB8A99D}" destId="{E0EF2172-3D67-4C20-AA72-92F40C0A3C04}" srcOrd="2" destOrd="0" presId="urn:microsoft.com/office/officeart/2008/layout/VerticalAccentList"/>
    <dgm:cxn modelId="{0B180562-B892-4A06-9A41-CD0881ADF2EB}" type="presParOf" srcId="{6C0834E1-A02C-40A8-A8FF-4390FEB8A99D}" destId="{71A8FABD-7EFD-41F3-9AB1-236BF1DE565A}" srcOrd="3" destOrd="0" presId="urn:microsoft.com/office/officeart/2008/layout/VerticalAccentList"/>
    <dgm:cxn modelId="{52F6F6D8-E1A1-4F3E-83AD-C9B2C529E397}" type="presParOf" srcId="{6C0834E1-A02C-40A8-A8FF-4390FEB8A99D}" destId="{184DDC49-6227-48AD-94A5-F9811AA3CB37}" srcOrd="4" destOrd="0" presId="urn:microsoft.com/office/officeart/2008/layout/VerticalAccentList"/>
    <dgm:cxn modelId="{6C455C0C-D8F8-45CB-A0EB-4386E3D983D6}" type="presParOf" srcId="{6C0834E1-A02C-40A8-A8FF-4390FEB8A99D}" destId="{3115E85E-8FE7-4E88-AB07-F3E848D9229C}" srcOrd="5" destOrd="0" presId="urn:microsoft.com/office/officeart/2008/layout/VerticalAccentList"/>
    <dgm:cxn modelId="{F8125238-4CED-44C8-AA43-AAEBB2688FD6}" type="presParOf" srcId="{6C0834E1-A02C-40A8-A8FF-4390FEB8A99D}" destId="{58DE0588-80B5-4C98-8582-F4236CBE537E}" srcOrd="6" destOrd="0" presId="urn:microsoft.com/office/officeart/2008/layout/VerticalAccentList"/>
    <dgm:cxn modelId="{88D907CF-9D6B-4370-9815-3D7D1569E6FF}" type="presParOf" srcId="{6C0834E1-A02C-40A8-A8FF-4390FEB8A99D}" destId="{CB995F1A-B120-428B-B760-88FB2EC6BFF6}" srcOrd="7" destOrd="0" presId="urn:microsoft.com/office/officeart/2008/layout/VerticalAccentList"/>
    <dgm:cxn modelId="{0BE4E9B8-480F-4702-A91E-689CB49C3183}" type="presParOf" srcId="{53553F69-3AC8-4D0B-A91F-8100010426DF}" destId="{757068BF-48A1-4BD3-A246-8221FC0E71B9}" srcOrd="5" destOrd="0" presId="urn:microsoft.com/office/officeart/2008/layout/VerticalAccentList"/>
    <dgm:cxn modelId="{0DF7F87D-4C41-4405-9E49-285DFC7053E0}" type="presParOf" srcId="{53553F69-3AC8-4D0B-A91F-8100010426DF}" destId="{18D0C3C4-ED77-4DE2-824B-F4AB8B6427B1}" srcOrd="6" destOrd="0" presId="urn:microsoft.com/office/officeart/2008/layout/VerticalAccentList"/>
    <dgm:cxn modelId="{82788D93-7872-41A3-9F58-EF8FA166F555}" type="presParOf" srcId="{18D0C3C4-ED77-4DE2-824B-F4AB8B6427B1}" destId="{3DBB2A0B-B405-4589-AE52-F7CD8442C4CB}" srcOrd="0" destOrd="0" presId="urn:microsoft.com/office/officeart/2008/layout/VerticalAccentList"/>
    <dgm:cxn modelId="{0D94AE71-B3E5-4A60-8831-5AE1C571FC6B}" type="presParOf" srcId="{53553F69-3AC8-4D0B-A91F-8100010426DF}" destId="{7ED22F56-EB1F-4A1B-A9CA-36EAF26A6AF5}" srcOrd="7" destOrd="0" presId="urn:microsoft.com/office/officeart/2008/layout/VerticalAccentList"/>
    <dgm:cxn modelId="{867DE5BE-81ED-469C-87E7-C2242E91E412}" type="presParOf" srcId="{7ED22F56-EB1F-4A1B-A9CA-36EAF26A6AF5}" destId="{4B6513D0-C1C2-4F5D-ADD5-830A8D40040D}" srcOrd="0" destOrd="0" presId="urn:microsoft.com/office/officeart/2008/layout/VerticalAccentList"/>
    <dgm:cxn modelId="{9B6A9FD2-E353-41C8-B32B-C77074F001D6}" type="presParOf" srcId="{7ED22F56-EB1F-4A1B-A9CA-36EAF26A6AF5}" destId="{932C6202-1D28-428E-AFDB-5BD0F964ECEC}" srcOrd="1" destOrd="0" presId="urn:microsoft.com/office/officeart/2008/layout/VerticalAccentList"/>
    <dgm:cxn modelId="{E863A1FB-70B6-4C97-B307-75C9F6200F80}" type="presParOf" srcId="{7ED22F56-EB1F-4A1B-A9CA-36EAF26A6AF5}" destId="{1AAABD5E-539B-493D-B681-9942C08A38BC}" srcOrd="2" destOrd="0" presId="urn:microsoft.com/office/officeart/2008/layout/VerticalAccentList"/>
    <dgm:cxn modelId="{90FD91C1-9404-4FEF-A22D-217705A2402F}" type="presParOf" srcId="{7ED22F56-EB1F-4A1B-A9CA-36EAF26A6AF5}" destId="{D69E8B49-45DA-423B-9EE8-495DA9C772FF}" srcOrd="3" destOrd="0" presId="urn:microsoft.com/office/officeart/2008/layout/VerticalAccentList"/>
    <dgm:cxn modelId="{ACA45E84-D15F-4B28-9564-18815355C174}" type="presParOf" srcId="{7ED22F56-EB1F-4A1B-A9CA-36EAF26A6AF5}" destId="{66586617-F020-4C22-90BB-5E0CBF07305A}" srcOrd="4" destOrd="0" presId="urn:microsoft.com/office/officeart/2008/layout/VerticalAccentList"/>
    <dgm:cxn modelId="{65E21122-3782-434F-9ED6-D41940FE35FD}" type="presParOf" srcId="{7ED22F56-EB1F-4A1B-A9CA-36EAF26A6AF5}" destId="{5196105D-29D5-47CE-8A0A-314363131C04}" srcOrd="5" destOrd="0" presId="urn:microsoft.com/office/officeart/2008/layout/VerticalAccentList"/>
    <dgm:cxn modelId="{FA029AB5-0A41-41D7-9124-A234F34F97F4}" type="presParOf" srcId="{7ED22F56-EB1F-4A1B-A9CA-36EAF26A6AF5}" destId="{D9B33EFB-29C4-4C78-B299-A9F18E0AB88B}" srcOrd="6" destOrd="0" presId="urn:microsoft.com/office/officeart/2008/layout/VerticalAccentList"/>
    <dgm:cxn modelId="{69AD7522-886F-4360-864F-98BF37438362}" type="presParOf" srcId="{7ED22F56-EB1F-4A1B-A9CA-36EAF26A6AF5}" destId="{2B542D1A-FA12-4E07-B896-CB1381CD2101}" srcOrd="7" destOrd="0" presId="urn:microsoft.com/office/officeart/2008/layout/VerticalAccentList"/>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38B71B9-85E7-42C5-8A45-6F85BDCEC59B}" type="doc">
      <dgm:prSet loTypeId="urn:microsoft.com/office/officeart/2005/8/layout/vProcess5" loCatId="process" qsTypeId="urn:microsoft.com/office/officeart/2005/8/quickstyle/3d1" qsCatId="3D" csTypeId="urn:microsoft.com/office/officeart/2005/8/colors/accent1_2" csCatId="accent1" phldr="1"/>
      <dgm:spPr/>
      <dgm:t>
        <a:bodyPr/>
        <a:lstStyle/>
        <a:p>
          <a:endParaRPr lang="fr-FR"/>
        </a:p>
      </dgm:t>
    </dgm:pt>
    <dgm:pt modelId="{C72C2FA3-9406-4FFA-81B6-B484B3C8EF1F}">
      <dgm:prSet/>
      <dgm:spPr/>
      <dgm:t>
        <a:bodyPr/>
        <a:lstStyle/>
        <a:p>
          <a:pPr algn="r" rtl="1"/>
          <a:r>
            <a:rPr lang="ar-DZ" b="1" dirty="0" smtClean="0"/>
            <a:t>مساعدة الموظفين على جميع المستويات لتحسين أدائهم وتطوير مهاراتهم المهنية.</a:t>
          </a:r>
          <a:endParaRPr lang="fr-FR" b="1" dirty="0"/>
        </a:p>
      </dgm:t>
    </dgm:pt>
    <dgm:pt modelId="{F41D7320-B993-4ADA-A18D-7FDFCB625358}" type="parTrans" cxnId="{0BBE9F94-BDE3-479D-9C36-FDE72AF74A54}">
      <dgm:prSet/>
      <dgm:spPr/>
      <dgm:t>
        <a:bodyPr/>
        <a:lstStyle/>
        <a:p>
          <a:endParaRPr lang="fr-FR"/>
        </a:p>
      </dgm:t>
    </dgm:pt>
    <dgm:pt modelId="{2F5A9FDC-C047-41B7-896A-B0511A5B00A6}" type="sibTrans" cxnId="{0BBE9F94-BDE3-479D-9C36-FDE72AF74A54}">
      <dgm:prSet/>
      <dgm:spPr/>
      <dgm:t>
        <a:bodyPr/>
        <a:lstStyle/>
        <a:p>
          <a:endParaRPr lang="fr-FR"/>
        </a:p>
      </dgm:t>
    </dgm:pt>
    <dgm:pt modelId="{9909F578-4E28-4DB9-B5B6-112127444645}">
      <dgm:prSet/>
      <dgm:spPr/>
      <dgm:t>
        <a:bodyPr/>
        <a:lstStyle/>
        <a:p>
          <a:pPr algn="r" rtl="1"/>
          <a:r>
            <a:rPr lang="ar-DZ" b="1" dirty="0" smtClean="0"/>
            <a:t>تشخيص المشاكل الفردية والتنظيمية.</a:t>
          </a:r>
          <a:endParaRPr lang="fr-FR" b="1" dirty="0"/>
        </a:p>
      </dgm:t>
    </dgm:pt>
    <dgm:pt modelId="{E3BDF4DC-CF2C-4A7E-B1B7-21087F4EDA62}" type="parTrans" cxnId="{74D10C3A-4413-484F-BB02-B0A1BBEF7385}">
      <dgm:prSet/>
      <dgm:spPr/>
      <dgm:t>
        <a:bodyPr/>
        <a:lstStyle/>
        <a:p>
          <a:endParaRPr lang="fr-FR"/>
        </a:p>
      </dgm:t>
    </dgm:pt>
    <dgm:pt modelId="{0D597812-1075-4722-9486-2AF104FCF4FA}" type="sibTrans" cxnId="{74D10C3A-4413-484F-BB02-B0A1BBEF7385}">
      <dgm:prSet/>
      <dgm:spPr/>
      <dgm:t>
        <a:bodyPr/>
        <a:lstStyle/>
        <a:p>
          <a:endParaRPr lang="fr-FR"/>
        </a:p>
      </dgm:t>
    </dgm:pt>
    <dgm:pt modelId="{1835FECD-88F6-4671-9567-FDB0B922C82B}">
      <dgm:prSet/>
      <dgm:spPr/>
      <dgm:t>
        <a:bodyPr/>
        <a:lstStyle/>
        <a:p>
          <a:pPr algn="r" rtl="1"/>
          <a:r>
            <a:rPr lang="ar-DZ" b="1" dirty="0" smtClean="0"/>
            <a:t>تعزيز الالتزام تجاه المنظمة من خلال المناقشات حول الفرص الوظيفية وخطط العمل واحتياجات التدريب والتطوير.</a:t>
          </a:r>
          <a:endParaRPr lang="fr-FR" b="1" dirty="0"/>
        </a:p>
      </dgm:t>
    </dgm:pt>
    <dgm:pt modelId="{BDEDAD75-80F3-41AB-8B37-1D03AA27580F}" type="parTrans" cxnId="{4F43F242-B9FC-4C15-A86E-960ADCCEAA36}">
      <dgm:prSet/>
      <dgm:spPr/>
      <dgm:t>
        <a:bodyPr/>
        <a:lstStyle/>
        <a:p>
          <a:endParaRPr lang="fr-FR"/>
        </a:p>
      </dgm:t>
    </dgm:pt>
    <dgm:pt modelId="{0DA92B99-DD45-408F-A5CE-84E6CB4D2262}" type="sibTrans" cxnId="{4F43F242-B9FC-4C15-A86E-960ADCCEAA36}">
      <dgm:prSet/>
      <dgm:spPr/>
      <dgm:t>
        <a:bodyPr/>
        <a:lstStyle/>
        <a:p>
          <a:endParaRPr lang="fr-FR"/>
        </a:p>
      </dgm:t>
    </dgm:pt>
    <dgm:pt modelId="{F1DB34B3-5C2B-4D56-AC50-DD769E224968}">
      <dgm:prSet/>
      <dgm:spPr/>
      <dgm:t>
        <a:bodyPr/>
        <a:lstStyle/>
        <a:p>
          <a:pPr algn="r" rtl="1"/>
          <a:r>
            <a:rPr lang="ar-DZ" b="1" dirty="0" smtClean="0"/>
            <a:t>استخدام الاعتراف لتحفيز الأداء العالي المستمر او المحسن.</a:t>
          </a:r>
          <a:endParaRPr lang="fr-FR" b="1" dirty="0"/>
        </a:p>
      </dgm:t>
    </dgm:pt>
    <dgm:pt modelId="{6D1EC4DF-D35C-43F7-A10B-31ACF603EC59}" type="parTrans" cxnId="{F1EC19AD-CA35-468B-AE18-1AE5EE878D20}">
      <dgm:prSet/>
      <dgm:spPr/>
      <dgm:t>
        <a:bodyPr/>
        <a:lstStyle/>
        <a:p>
          <a:endParaRPr lang="fr-FR"/>
        </a:p>
      </dgm:t>
    </dgm:pt>
    <dgm:pt modelId="{F966C9F2-17BA-44D9-9666-DD85D6B7D34C}" type="sibTrans" cxnId="{F1EC19AD-CA35-468B-AE18-1AE5EE878D20}">
      <dgm:prSet/>
      <dgm:spPr/>
      <dgm:t>
        <a:bodyPr/>
        <a:lstStyle/>
        <a:p>
          <a:endParaRPr lang="fr-FR"/>
        </a:p>
      </dgm:t>
    </dgm:pt>
    <dgm:pt modelId="{92E5757A-7215-4F46-A69A-5B89190692C3}" type="pres">
      <dgm:prSet presAssocID="{538B71B9-85E7-42C5-8A45-6F85BDCEC59B}" presName="outerComposite" presStyleCnt="0">
        <dgm:presLayoutVars>
          <dgm:chMax val="5"/>
          <dgm:dir/>
          <dgm:resizeHandles val="exact"/>
        </dgm:presLayoutVars>
      </dgm:prSet>
      <dgm:spPr/>
      <dgm:t>
        <a:bodyPr/>
        <a:lstStyle/>
        <a:p>
          <a:endParaRPr lang="fr-FR"/>
        </a:p>
      </dgm:t>
    </dgm:pt>
    <dgm:pt modelId="{1A19E611-7D49-4B53-BA43-F61D01496D14}" type="pres">
      <dgm:prSet presAssocID="{538B71B9-85E7-42C5-8A45-6F85BDCEC59B}" presName="dummyMaxCanvas" presStyleCnt="0">
        <dgm:presLayoutVars/>
      </dgm:prSet>
      <dgm:spPr/>
    </dgm:pt>
    <dgm:pt modelId="{B2CB9DC3-9677-4220-AB86-4A091B07BA97}" type="pres">
      <dgm:prSet presAssocID="{538B71B9-85E7-42C5-8A45-6F85BDCEC59B}" presName="FourNodes_1" presStyleLbl="node1" presStyleIdx="0" presStyleCnt="4" custLinFactNeighborX="25286" custLinFactNeighborY="4913">
        <dgm:presLayoutVars>
          <dgm:bulletEnabled val="1"/>
        </dgm:presLayoutVars>
      </dgm:prSet>
      <dgm:spPr/>
      <dgm:t>
        <a:bodyPr/>
        <a:lstStyle/>
        <a:p>
          <a:endParaRPr lang="fr-FR"/>
        </a:p>
      </dgm:t>
    </dgm:pt>
    <dgm:pt modelId="{556069D8-3528-4192-AB8C-8FDC5B18576B}" type="pres">
      <dgm:prSet presAssocID="{538B71B9-85E7-42C5-8A45-6F85BDCEC59B}" presName="FourNodes_2" presStyleLbl="node1" presStyleIdx="1" presStyleCnt="4" custLinFactNeighborX="9860" custLinFactNeighborY="-2457">
        <dgm:presLayoutVars>
          <dgm:bulletEnabled val="1"/>
        </dgm:presLayoutVars>
      </dgm:prSet>
      <dgm:spPr/>
      <dgm:t>
        <a:bodyPr/>
        <a:lstStyle/>
        <a:p>
          <a:endParaRPr lang="fr-FR"/>
        </a:p>
      </dgm:t>
    </dgm:pt>
    <dgm:pt modelId="{2821937B-7F69-46DD-8324-788952AE315D}" type="pres">
      <dgm:prSet presAssocID="{538B71B9-85E7-42C5-8A45-6F85BDCEC59B}" presName="FourNodes_3" presStyleLbl="node1" presStyleIdx="2" presStyleCnt="4" custLinFactNeighborX="-5173" custLinFactNeighborY="-4913">
        <dgm:presLayoutVars>
          <dgm:bulletEnabled val="1"/>
        </dgm:presLayoutVars>
      </dgm:prSet>
      <dgm:spPr/>
      <dgm:t>
        <a:bodyPr/>
        <a:lstStyle/>
        <a:p>
          <a:endParaRPr lang="fr-FR"/>
        </a:p>
      </dgm:t>
    </dgm:pt>
    <dgm:pt modelId="{9BEDAAAD-AE73-47D1-82B5-9A7A0F69819A}" type="pres">
      <dgm:prSet presAssocID="{538B71B9-85E7-42C5-8A45-6F85BDCEC59B}" presName="FourNodes_4" presStyleLbl="node1" presStyleIdx="3" presStyleCnt="4" custLinFactNeighborX="-21956" custLinFactNeighborY="-12283">
        <dgm:presLayoutVars>
          <dgm:bulletEnabled val="1"/>
        </dgm:presLayoutVars>
      </dgm:prSet>
      <dgm:spPr/>
      <dgm:t>
        <a:bodyPr/>
        <a:lstStyle/>
        <a:p>
          <a:endParaRPr lang="fr-FR"/>
        </a:p>
      </dgm:t>
    </dgm:pt>
    <dgm:pt modelId="{50C3E620-3ECE-4431-992F-062A31B01609}" type="pres">
      <dgm:prSet presAssocID="{538B71B9-85E7-42C5-8A45-6F85BDCEC59B}" presName="FourConn_1-2" presStyleLbl="fgAccFollowNode1" presStyleIdx="0" presStyleCnt="3" custScaleX="96539" custScaleY="99142" custLinFactX="-400000" custLinFactY="56853" custLinFactNeighborX="-470818" custLinFactNeighborY="100000">
        <dgm:presLayoutVars>
          <dgm:bulletEnabled val="1"/>
        </dgm:presLayoutVars>
      </dgm:prSet>
      <dgm:spPr/>
      <dgm:t>
        <a:bodyPr/>
        <a:lstStyle/>
        <a:p>
          <a:endParaRPr lang="fr-FR"/>
        </a:p>
      </dgm:t>
    </dgm:pt>
    <dgm:pt modelId="{69D763C9-BF94-44AA-AF3E-82A814F759F6}" type="pres">
      <dgm:prSet presAssocID="{538B71B9-85E7-42C5-8A45-6F85BDCEC59B}" presName="FourConn_2-3" presStyleLbl="fgAccFollowNode1" presStyleIdx="1" presStyleCnt="3" custLinFactX="-400000" custLinFactY="-94650" custLinFactNeighborX="-486313" custLinFactNeighborY="-100000">
        <dgm:presLayoutVars>
          <dgm:bulletEnabled val="1"/>
        </dgm:presLayoutVars>
      </dgm:prSet>
      <dgm:spPr/>
      <dgm:t>
        <a:bodyPr/>
        <a:lstStyle/>
        <a:p>
          <a:endParaRPr lang="fr-FR"/>
        </a:p>
      </dgm:t>
    </dgm:pt>
    <dgm:pt modelId="{759916E8-15CB-470A-B293-CB719E99127A}" type="pres">
      <dgm:prSet presAssocID="{538B71B9-85E7-42C5-8A45-6F85BDCEC59B}" presName="FourConn_3-4" presStyleLbl="fgAccFollowNode1" presStyleIdx="2" presStyleCnt="3" custLinFactX="-550887" custLinFactNeighborX="-600000" custLinFactNeighborY="-24568">
        <dgm:presLayoutVars>
          <dgm:bulletEnabled val="1"/>
        </dgm:presLayoutVars>
      </dgm:prSet>
      <dgm:spPr/>
      <dgm:t>
        <a:bodyPr/>
        <a:lstStyle/>
        <a:p>
          <a:endParaRPr lang="fr-FR"/>
        </a:p>
      </dgm:t>
    </dgm:pt>
    <dgm:pt modelId="{85A44F48-B005-4C86-8981-7591BC99B3C8}" type="pres">
      <dgm:prSet presAssocID="{538B71B9-85E7-42C5-8A45-6F85BDCEC59B}" presName="FourNodes_1_text" presStyleLbl="node1" presStyleIdx="3" presStyleCnt="4">
        <dgm:presLayoutVars>
          <dgm:bulletEnabled val="1"/>
        </dgm:presLayoutVars>
      </dgm:prSet>
      <dgm:spPr/>
      <dgm:t>
        <a:bodyPr/>
        <a:lstStyle/>
        <a:p>
          <a:endParaRPr lang="fr-FR"/>
        </a:p>
      </dgm:t>
    </dgm:pt>
    <dgm:pt modelId="{730F8AC1-DECA-41D6-8F08-0F0B2A623F69}" type="pres">
      <dgm:prSet presAssocID="{538B71B9-85E7-42C5-8A45-6F85BDCEC59B}" presName="FourNodes_2_text" presStyleLbl="node1" presStyleIdx="3" presStyleCnt="4">
        <dgm:presLayoutVars>
          <dgm:bulletEnabled val="1"/>
        </dgm:presLayoutVars>
      </dgm:prSet>
      <dgm:spPr/>
      <dgm:t>
        <a:bodyPr/>
        <a:lstStyle/>
        <a:p>
          <a:endParaRPr lang="fr-FR"/>
        </a:p>
      </dgm:t>
    </dgm:pt>
    <dgm:pt modelId="{74A7D588-584B-419F-B4CC-29E7EEBCF9C2}" type="pres">
      <dgm:prSet presAssocID="{538B71B9-85E7-42C5-8A45-6F85BDCEC59B}" presName="FourNodes_3_text" presStyleLbl="node1" presStyleIdx="3" presStyleCnt="4">
        <dgm:presLayoutVars>
          <dgm:bulletEnabled val="1"/>
        </dgm:presLayoutVars>
      </dgm:prSet>
      <dgm:spPr/>
      <dgm:t>
        <a:bodyPr/>
        <a:lstStyle/>
        <a:p>
          <a:endParaRPr lang="fr-FR"/>
        </a:p>
      </dgm:t>
    </dgm:pt>
    <dgm:pt modelId="{060D13A7-1099-49EE-AC70-C577A89DC097}" type="pres">
      <dgm:prSet presAssocID="{538B71B9-85E7-42C5-8A45-6F85BDCEC59B}" presName="FourNodes_4_text" presStyleLbl="node1" presStyleIdx="3" presStyleCnt="4">
        <dgm:presLayoutVars>
          <dgm:bulletEnabled val="1"/>
        </dgm:presLayoutVars>
      </dgm:prSet>
      <dgm:spPr/>
      <dgm:t>
        <a:bodyPr/>
        <a:lstStyle/>
        <a:p>
          <a:endParaRPr lang="fr-FR"/>
        </a:p>
      </dgm:t>
    </dgm:pt>
  </dgm:ptLst>
  <dgm:cxnLst>
    <dgm:cxn modelId="{8C5A2D29-FE82-44BA-9181-2417EBA20165}" type="presOf" srcId="{538B71B9-85E7-42C5-8A45-6F85BDCEC59B}" destId="{92E5757A-7215-4F46-A69A-5B89190692C3}" srcOrd="0" destOrd="0" presId="urn:microsoft.com/office/officeart/2005/8/layout/vProcess5"/>
    <dgm:cxn modelId="{8E5581A1-3754-4FD7-B03D-8C84FEB58728}" type="presOf" srcId="{9909F578-4E28-4DB9-B5B6-112127444645}" destId="{556069D8-3528-4192-AB8C-8FDC5B18576B}" srcOrd="0" destOrd="0" presId="urn:microsoft.com/office/officeart/2005/8/layout/vProcess5"/>
    <dgm:cxn modelId="{3D9DB038-74FD-49D6-B566-34403E04C722}" type="presOf" srcId="{9909F578-4E28-4DB9-B5B6-112127444645}" destId="{730F8AC1-DECA-41D6-8F08-0F0B2A623F69}" srcOrd="1" destOrd="0" presId="urn:microsoft.com/office/officeart/2005/8/layout/vProcess5"/>
    <dgm:cxn modelId="{30CDD78B-BDE5-4369-BE5B-6A1B4E7DC0C3}" type="presOf" srcId="{F1DB34B3-5C2B-4D56-AC50-DD769E224968}" destId="{9BEDAAAD-AE73-47D1-82B5-9A7A0F69819A}" srcOrd="0" destOrd="0" presId="urn:microsoft.com/office/officeart/2005/8/layout/vProcess5"/>
    <dgm:cxn modelId="{C9B0ED1A-9608-49F8-8F99-97B93E6EA20F}" type="presOf" srcId="{F1DB34B3-5C2B-4D56-AC50-DD769E224968}" destId="{060D13A7-1099-49EE-AC70-C577A89DC097}" srcOrd="1" destOrd="0" presId="urn:microsoft.com/office/officeart/2005/8/layout/vProcess5"/>
    <dgm:cxn modelId="{406BAB40-CFBA-47DD-840D-3AA26D8CD0BF}" type="presOf" srcId="{2F5A9FDC-C047-41B7-896A-B0511A5B00A6}" destId="{50C3E620-3ECE-4431-992F-062A31B01609}" srcOrd="0" destOrd="0" presId="urn:microsoft.com/office/officeart/2005/8/layout/vProcess5"/>
    <dgm:cxn modelId="{581FE49E-34A3-45F5-B2DC-E7D184DC1C6D}" type="presOf" srcId="{C72C2FA3-9406-4FFA-81B6-B484B3C8EF1F}" destId="{B2CB9DC3-9677-4220-AB86-4A091B07BA97}" srcOrd="0" destOrd="0" presId="urn:microsoft.com/office/officeart/2005/8/layout/vProcess5"/>
    <dgm:cxn modelId="{E9FCE838-FA2E-498B-B86E-4E48DC9580C6}" type="presOf" srcId="{0DA92B99-DD45-408F-A5CE-84E6CB4D2262}" destId="{759916E8-15CB-470A-B293-CB719E99127A}" srcOrd="0" destOrd="0" presId="urn:microsoft.com/office/officeart/2005/8/layout/vProcess5"/>
    <dgm:cxn modelId="{74D10C3A-4413-484F-BB02-B0A1BBEF7385}" srcId="{538B71B9-85E7-42C5-8A45-6F85BDCEC59B}" destId="{9909F578-4E28-4DB9-B5B6-112127444645}" srcOrd="1" destOrd="0" parTransId="{E3BDF4DC-CF2C-4A7E-B1B7-21087F4EDA62}" sibTransId="{0D597812-1075-4722-9486-2AF104FCF4FA}"/>
    <dgm:cxn modelId="{0BBE9F94-BDE3-479D-9C36-FDE72AF74A54}" srcId="{538B71B9-85E7-42C5-8A45-6F85BDCEC59B}" destId="{C72C2FA3-9406-4FFA-81B6-B484B3C8EF1F}" srcOrd="0" destOrd="0" parTransId="{F41D7320-B993-4ADA-A18D-7FDFCB625358}" sibTransId="{2F5A9FDC-C047-41B7-896A-B0511A5B00A6}"/>
    <dgm:cxn modelId="{54EAABF0-D79D-4F55-B765-1E730345452B}" type="presOf" srcId="{1835FECD-88F6-4671-9567-FDB0B922C82B}" destId="{74A7D588-584B-419F-B4CC-29E7EEBCF9C2}" srcOrd="1" destOrd="0" presId="urn:microsoft.com/office/officeart/2005/8/layout/vProcess5"/>
    <dgm:cxn modelId="{4F43F242-B9FC-4C15-A86E-960ADCCEAA36}" srcId="{538B71B9-85E7-42C5-8A45-6F85BDCEC59B}" destId="{1835FECD-88F6-4671-9567-FDB0B922C82B}" srcOrd="2" destOrd="0" parTransId="{BDEDAD75-80F3-41AB-8B37-1D03AA27580F}" sibTransId="{0DA92B99-DD45-408F-A5CE-84E6CB4D2262}"/>
    <dgm:cxn modelId="{4C3E22A7-997C-47B6-A3DD-89B9151D86A5}" type="presOf" srcId="{1835FECD-88F6-4671-9567-FDB0B922C82B}" destId="{2821937B-7F69-46DD-8324-788952AE315D}" srcOrd="0" destOrd="0" presId="urn:microsoft.com/office/officeart/2005/8/layout/vProcess5"/>
    <dgm:cxn modelId="{3C6538E5-8DE6-4B38-B4C7-DC30C2FCE2B2}" type="presOf" srcId="{0D597812-1075-4722-9486-2AF104FCF4FA}" destId="{69D763C9-BF94-44AA-AF3E-82A814F759F6}" srcOrd="0" destOrd="0" presId="urn:microsoft.com/office/officeart/2005/8/layout/vProcess5"/>
    <dgm:cxn modelId="{F1EC19AD-CA35-468B-AE18-1AE5EE878D20}" srcId="{538B71B9-85E7-42C5-8A45-6F85BDCEC59B}" destId="{F1DB34B3-5C2B-4D56-AC50-DD769E224968}" srcOrd="3" destOrd="0" parTransId="{6D1EC4DF-D35C-43F7-A10B-31ACF603EC59}" sibTransId="{F966C9F2-17BA-44D9-9666-DD85D6B7D34C}"/>
    <dgm:cxn modelId="{7C057CBB-A530-4E0C-880B-319A0F5593CF}" type="presOf" srcId="{C72C2FA3-9406-4FFA-81B6-B484B3C8EF1F}" destId="{85A44F48-B005-4C86-8981-7591BC99B3C8}" srcOrd="1" destOrd="0" presId="urn:microsoft.com/office/officeart/2005/8/layout/vProcess5"/>
    <dgm:cxn modelId="{BCD66EF1-4BCB-4409-ADB7-440FD57D02EF}" type="presParOf" srcId="{92E5757A-7215-4F46-A69A-5B89190692C3}" destId="{1A19E611-7D49-4B53-BA43-F61D01496D14}" srcOrd="0" destOrd="0" presId="urn:microsoft.com/office/officeart/2005/8/layout/vProcess5"/>
    <dgm:cxn modelId="{4D52ECFC-2175-4DE4-8434-C9D4EDF50D46}" type="presParOf" srcId="{92E5757A-7215-4F46-A69A-5B89190692C3}" destId="{B2CB9DC3-9677-4220-AB86-4A091B07BA97}" srcOrd="1" destOrd="0" presId="urn:microsoft.com/office/officeart/2005/8/layout/vProcess5"/>
    <dgm:cxn modelId="{2A3621CF-EABF-40EC-9F80-2188E3B51950}" type="presParOf" srcId="{92E5757A-7215-4F46-A69A-5B89190692C3}" destId="{556069D8-3528-4192-AB8C-8FDC5B18576B}" srcOrd="2" destOrd="0" presId="urn:microsoft.com/office/officeart/2005/8/layout/vProcess5"/>
    <dgm:cxn modelId="{C561C000-6E94-404F-8748-67CE9403AC98}" type="presParOf" srcId="{92E5757A-7215-4F46-A69A-5B89190692C3}" destId="{2821937B-7F69-46DD-8324-788952AE315D}" srcOrd="3" destOrd="0" presId="urn:microsoft.com/office/officeart/2005/8/layout/vProcess5"/>
    <dgm:cxn modelId="{A939E183-7561-4EDD-910C-EB6FFFBAD0CE}" type="presParOf" srcId="{92E5757A-7215-4F46-A69A-5B89190692C3}" destId="{9BEDAAAD-AE73-47D1-82B5-9A7A0F69819A}" srcOrd="4" destOrd="0" presId="urn:microsoft.com/office/officeart/2005/8/layout/vProcess5"/>
    <dgm:cxn modelId="{0C4B4B26-80CC-498C-9028-F952FFC25D1F}" type="presParOf" srcId="{92E5757A-7215-4F46-A69A-5B89190692C3}" destId="{50C3E620-3ECE-4431-992F-062A31B01609}" srcOrd="5" destOrd="0" presId="urn:microsoft.com/office/officeart/2005/8/layout/vProcess5"/>
    <dgm:cxn modelId="{1BBCB3E1-2162-4C31-9365-01BD45EFDA63}" type="presParOf" srcId="{92E5757A-7215-4F46-A69A-5B89190692C3}" destId="{69D763C9-BF94-44AA-AF3E-82A814F759F6}" srcOrd="6" destOrd="0" presId="urn:microsoft.com/office/officeart/2005/8/layout/vProcess5"/>
    <dgm:cxn modelId="{7ABD8FA4-26F9-4ACF-8990-3F6422BF9DD2}" type="presParOf" srcId="{92E5757A-7215-4F46-A69A-5B89190692C3}" destId="{759916E8-15CB-470A-B293-CB719E99127A}" srcOrd="7" destOrd="0" presId="urn:microsoft.com/office/officeart/2005/8/layout/vProcess5"/>
    <dgm:cxn modelId="{65F819CA-88A8-4C8E-9626-B4621B421D8F}" type="presParOf" srcId="{92E5757A-7215-4F46-A69A-5B89190692C3}" destId="{85A44F48-B005-4C86-8981-7591BC99B3C8}" srcOrd="8" destOrd="0" presId="urn:microsoft.com/office/officeart/2005/8/layout/vProcess5"/>
    <dgm:cxn modelId="{1215F5ED-22F6-42BC-BF50-AFC5936BBD1C}" type="presParOf" srcId="{92E5757A-7215-4F46-A69A-5B89190692C3}" destId="{730F8AC1-DECA-41D6-8F08-0F0B2A623F69}" srcOrd="9" destOrd="0" presId="urn:microsoft.com/office/officeart/2005/8/layout/vProcess5"/>
    <dgm:cxn modelId="{627EDA69-7236-4DF4-8908-4D664B757326}" type="presParOf" srcId="{92E5757A-7215-4F46-A69A-5B89190692C3}" destId="{74A7D588-584B-419F-B4CC-29E7EEBCF9C2}" srcOrd="10" destOrd="0" presId="urn:microsoft.com/office/officeart/2005/8/layout/vProcess5"/>
    <dgm:cxn modelId="{11678189-8162-4A0B-AAFA-D8E1C59F59E0}" type="presParOf" srcId="{92E5757A-7215-4F46-A69A-5B89190692C3}" destId="{060D13A7-1099-49EE-AC70-C577A89DC097}"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9A113BC-9C86-4C24-AC3C-C393F5D73C06}" type="doc">
      <dgm:prSet loTypeId="urn:microsoft.com/office/officeart/2005/8/layout/hProcess9" loCatId="process" qsTypeId="urn:microsoft.com/office/officeart/2005/8/quickstyle/3d1" qsCatId="3D" csTypeId="urn:microsoft.com/office/officeart/2005/8/colors/accent1_2" csCatId="accent1" phldr="1"/>
      <dgm:spPr/>
      <dgm:t>
        <a:bodyPr/>
        <a:lstStyle/>
        <a:p>
          <a:endParaRPr lang="fr-FR"/>
        </a:p>
      </dgm:t>
    </dgm:pt>
    <dgm:pt modelId="{AC73EA7F-1C62-4FDB-9C16-CB6155DF829A}">
      <dgm:prSet phldrT="[Texte]" custT="1"/>
      <dgm:spPr/>
      <dgm:t>
        <a:bodyPr/>
        <a:lstStyle/>
        <a:p>
          <a:r>
            <a:rPr lang="ar-DZ" sz="3200" b="1" dirty="0" smtClean="0"/>
            <a:t>الارتباط باستراتيجية الشركة متعددة الجنسيات</a:t>
          </a:r>
          <a:endParaRPr lang="fr-FR" sz="3200" dirty="0"/>
        </a:p>
      </dgm:t>
    </dgm:pt>
    <dgm:pt modelId="{2A25233D-4421-4C36-8EF8-40748A3CF9EC}" type="parTrans" cxnId="{F97EB470-04FD-453D-A0A2-7D51247BD55A}">
      <dgm:prSet/>
      <dgm:spPr/>
      <dgm:t>
        <a:bodyPr/>
        <a:lstStyle/>
        <a:p>
          <a:endParaRPr lang="fr-FR"/>
        </a:p>
      </dgm:t>
    </dgm:pt>
    <dgm:pt modelId="{EA0CB512-0964-4195-B5F4-9A8A1A5D92D1}" type="sibTrans" cxnId="{F97EB470-04FD-453D-A0A2-7D51247BD55A}">
      <dgm:prSet/>
      <dgm:spPr/>
      <dgm:t>
        <a:bodyPr/>
        <a:lstStyle/>
        <a:p>
          <a:endParaRPr lang="fr-FR"/>
        </a:p>
      </dgm:t>
    </dgm:pt>
    <dgm:pt modelId="{B760BFD4-9806-4481-BB90-D525CAD0CF62}">
      <dgm:prSet phldrT="[Texte]" custT="1"/>
      <dgm:spPr/>
      <dgm:t>
        <a:bodyPr/>
        <a:lstStyle/>
        <a:p>
          <a:r>
            <a:rPr lang="ar-DZ" sz="3200" b="1" dirty="0" smtClean="0"/>
            <a:t>الربط بين النتائج والمكافآت</a:t>
          </a:r>
          <a:endParaRPr lang="fr-FR" sz="3200" dirty="0"/>
        </a:p>
      </dgm:t>
    </dgm:pt>
    <dgm:pt modelId="{84873765-730D-4AEB-BABD-2B5BC2CF6E5E}" type="parTrans" cxnId="{4772C9E9-4DD4-4550-8226-2F24E7BAD0AD}">
      <dgm:prSet/>
      <dgm:spPr/>
      <dgm:t>
        <a:bodyPr/>
        <a:lstStyle/>
        <a:p>
          <a:endParaRPr lang="fr-FR"/>
        </a:p>
      </dgm:t>
    </dgm:pt>
    <dgm:pt modelId="{EA0FBE0C-1934-42EE-BE36-0DB0F1E6A451}" type="sibTrans" cxnId="{4772C9E9-4DD4-4550-8226-2F24E7BAD0AD}">
      <dgm:prSet/>
      <dgm:spPr/>
      <dgm:t>
        <a:bodyPr/>
        <a:lstStyle/>
        <a:p>
          <a:endParaRPr lang="fr-FR"/>
        </a:p>
      </dgm:t>
    </dgm:pt>
    <dgm:pt modelId="{E590E26A-7408-49AB-A38B-64236144D80C}">
      <dgm:prSet phldrT="[Texte]" custT="1"/>
      <dgm:spPr/>
      <dgm:t>
        <a:bodyPr/>
        <a:lstStyle/>
        <a:p>
          <a:r>
            <a:rPr lang="ar-DZ" sz="3200" b="1" dirty="0" smtClean="0"/>
            <a:t>تقديم تغذية عكسية اتجاه تحقيق الغايات</a:t>
          </a:r>
          <a:endParaRPr lang="fr-FR" sz="3200" dirty="0"/>
        </a:p>
      </dgm:t>
    </dgm:pt>
    <dgm:pt modelId="{A96E2E13-A52E-43F6-B433-100CF7A3BC50}" type="parTrans" cxnId="{A54D68B7-7D4B-4A69-8FDB-C8EECB331FDF}">
      <dgm:prSet/>
      <dgm:spPr/>
      <dgm:t>
        <a:bodyPr/>
        <a:lstStyle/>
        <a:p>
          <a:endParaRPr lang="fr-FR"/>
        </a:p>
      </dgm:t>
    </dgm:pt>
    <dgm:pt modelId="{84E70307-1274-4124-B893-0704E7B87E54}" type="sibTrans" cxnId="{A54D68B7-7D4B-4A69-8FDB-C8EECB331FDF}">
      <dgm:prSet/>
      <dgm:spPr/>
      <dgm:t>
        <a:bodyPr/>
        <a:lstStyle/>
        <a:p>
          <a:endParaRPr lang="fr-FR"/>
        </a:p>
      </dgm:t>
    </dgm:pt>
    <dgm:pt modelId="{0ADC8483-70E2-4214-95F6-EBAA70328876}">
      <dgm:prSet phldrT="[Texte]" custT="1"/>
      <dgm:spPr/>
      <dgm:t>
        <a:bodyPr/>
        <a:lstStyle/>
        <a:p>
          <a:r>
            <a:rPr lang="ar-DZ" sz="2900" b="1" dirty="0" smtClean="0"/>
            <a:t>توفير فرص تحسين الأداء من خلال التغذية العكسية والتدريب </a:t>
          </a:r>
          <a:endParaRPr lang="fr-FR" sz="2900" dirty="0"/>
        </a:p>
      </dgm:t>
    </dgm:pt>
    <dgm:pt modelId="{6E065A36-5725-458E-AB52-4A939FF278ED}" type="parTrans" cxnId="{67198AAB-66C8-4D48-8E7C-188810E85C9E}">
      <dgm:prSet/>
      <dgm:spPr/>
      <dgm:t>
        <a:bodyPr/>
        <a:lstStyle/>
        <a:p>
          <a:endParaRPr lang="fr-FR"/>
        </a:p>
      </dgm:t>
    </dgm:pt>
    <dgm:pt modelId="{B262196E-37DC-4EF2-95D8-886CD1C4835F}" type="sibTrans" cxnId="{67198AAB-66C8-4D48-8E7C-188810E85C9E}">
      <dgm:prSet/>
      <dgm:spPr/>
      <dgm:t>
        <a:bodyPr/>
        <a:lstStyle/>
        <a:p>
          <a:endParaRPr lang="fr-FR"/>
        </a:p>
      </dgm:t>
    </dgm:pt>
    <dgm:pt modelId="{9D7B19FD-B39C-4953-808D-E514E5B318D3}">
      <dgm:prSet custT="1"/>
      <dgm:spPr/>
      <dgm:t>
        <a:bodyPr/>
        <a:lstStyle/>
        <a:p>
          <a:r>
            <a:rPr lang="ar-DZ" sz="3200" b="1" dirty="0" smtClean="0"/>
            <a:t>تخصيص غايات الأداء الفردي</a:t>
          </a:r>
          <a:endParaRPr lang="fr-FR" sz="3200" dirty="0"/>
        </a:p>
      </dgm:t>
    </dgm:pt>
    <dgm:pt modelId="{3A238CFC-32FE-40AE-8974-FF7EEA127032}" type="parTrans" cxnId="{CB31AA47-55D9-4E1E-A10A-DAE6959E3151}">
      <dgm:prSet/>
      <dgm:spPr/>
      <dgm:t>
        <a:bodyPr/>
        <a:lstStyle/>
        <a:p>
          <a:endParaRPr lang="fr-FR"/>
        </a:p>
      </dgm:t>
    </dgm:pt>
    <dgm:pt modelId="{F7B69BB2-1C95-424D-9DB4-4B39112692AD}" type="sibTrans" cxnId="{CB31AA47-55D9-4E1E-A10A-DAE6959E3151}">
      <dgm:prSet/>
      <dgm:spPr/>
      <dgm:t>
        <a:bodyPr/>
        <a:lstStyle/>
        <a:p>
          <a:endParaRPr lang="fr-FR"/>
        </a:p>
      </dgm:t>
    </dgm:pt>
    <dgm:pt modelId="{CBFB578C-AA62-48C5-8D95-5EB0BF2C26A2}" type="pres">
      <dgm:prSet presAssocID="{49A113BC-9C86-4C24-AC3C-C393F5D73C06}" presName="CompostProcess" presStyleCnt="0">
        <dgm:presLayoutVars>
          <dgm:dir/>
          <dgm:resizeHandles val="exact"/>
        </dgm:presLayoutVars>
      </dgm:prSet>
      <dgm:spPr/>
      <dgm:t>
        <a:bodyPr/>
        <a:lstStyle/>
        <a:p>
          <a:endParaRPr lang="fr-FR"/>
        </a:p>
      </dgm:t>
    </dgm:pt>
    <dgm:pt modelId="{6CE72F9A-DF2B-4C88-B17F-1EF63F28249E}" type="pres">
      <dgm:prSet presAssocID="{49A113BC-9C86-4C24-AC3C-C393F5D73C06}" presName="arrow" presStyleLbl="bgShp" presStyleIdx="0" presStyleCnt="1"/>
      <dgm:spPr/>
    </dgm:pt>
    <dgm:pt modelId="{A008370A-37DE-4AC0-A2A8-92AF2EA14C13}" type="pres">
      <dgm:prSet presAssocID="{49A113BC-9C86-4C24-AC3C-C393F5D73C06}" presName="linearProcess" presStyleCnt="0"/>
      <dgm:spPr/>
    </dgm:pt>
    <dgm:pt modelId="{C218F7EB-3F0E-40C1-B5CF-D32BAB91813B}" type="pres">
      <dgm:prSet presAssocID="{AC73EA7F-1C62-4FDB-9C16-CB6155DF829A}" presName="textNode" presStyleLbl="node1" presStyleIdx="0" presStyleCnt="5" custScaleX="102667">
        <dgm:presLayoutVars>
          <dgm:bulletEnabled val="1"/>
        </dgm:presLayoutVars>
      </dgm:prSet>
      <dgm:spPr/>
      <dgm:t>
        <a:bodyPr/>
        <a:lstStyle/>
        <a:p>
          <a:endParaRPr lang="fr-FR"/>
        </a:p>
      </dgm:t>
    </dgm:pt>
    <dgm:pt modelId="{226F7103-C849-486D-B4F0-EDEB90CD6E9A}" type="pres">
      <dgm:prSet presAssocID="{EA0CB512-0964-4195-B5F4-9A8A1A5D92D1}" presName="sibTrans" presStyleCnt="0"/>
      <dgm:spPr/>
    </dgm:pt>
    <dgm:pt modelId="{1F12C5AC-67ED-4077-9650-DCB527276FD9}" type="pres">
      <dgm:prSet presAssocID="{9D7B19FD-B39C-4953-808D-E514E5B318D3}" presName="textNode" presStyleLbl="node1" presStyleIdx="1" presStyleCnt="5">
        <dgm:presLayoutVars>
          <dgm:bulletEnabled val="1"/>
        </dgm:presLayoutVars>
      </dgm:prSet>
      <dgm:spPr/>
      <dgm:t>
        <a:bodyPr/>
        <a:lstStyle/>
        <a:p>
          <a:endParaRPr lang="fr-FR"/>
        </a:p>
      </dgm:t>
    </dgm:pt>
    <dgm:pt modelId="{EFE339B5-6AC5-42FC-A042-6343BF4B90C0}" type="pres">
      <dgm:prSet presAssocID="{F7B69BB2-1C95-424D-9DB4-4B39112692AD}" presName="sibTrans" presStyleCnt="0"/>
      <dgm:spPr/>
    </dgm:pt>
    <dgm:pt modelId="{0554E117-BAD1-4EC0-BFDB-E942CACF9A70}" type="pres">
      <dgm:prSet presAssocID="{E590E26A-7408-49AB-A38B-64236144D80C}" presName="textNode" presStyleLbl="node1" presStyleIdx="2" presStyleCnt="5">
        <dgm:presLayoutVars>
          <dgm:bulletEnabled val="1"/>
        </dgm:presLayoutVars>
      </dgm:prSet>
      <dgm:spPr/>
      <dgm:t>
        <a:bodyPr/>
        <a:lstStyle/>
        <a:p>
          <a:endParaRPr lang="fr-FR"/>
        </a:p>
      </dgm:t>
    </dgm:pt>
    <dgm:pt modelId="{FC3BB160-326F-4D1B-B889-C5F06F41B530}" type="pres">
      <dgm:prSet presAssocID="{84E70307-1274-4124-B893-0704E7B87E54}" presName="sibTrans" presStyleCnt="0"/>
      <dgm:spPr/>
    </dgm:pt>
    <dgm:pt modelId="{5E6293F9-E252-4AD0-B35C-2D17F89E0564}" type="pres">
      <dgm:prSet presAssocID="{0ADC8483-70E2-4214-95F6-EBAA70328876}" presName="textNode" presStyleLbl="node1" presStyleIdx="3" presStyleCnt="5" custScaleX="124070">
        <dgm:presLayoutVars>
          <dgm:bulletEnabled val="1"/>
        </dgm:presLayoutVars>
      </dgm:prSet>
      <dgm:spPr/>
      <dgm:t>
        <a:bodyPr/>
        <a:lstStyle/>
        <a:p>
          <a:endParaRPr lang="fr-FR"/>
        </a:p>
      </dgm:t>
    </dgm:pt>
    <dgm:pt modelId="{E9028239-B564-44B3-8E4C-1B68E4D508E1}" type="pres">
      <dgm:prSet presAssocID="{B262196E-37DC-4EF2-95D8-886CD1C4835F}" presName="sibTrans" presStyleCnt="0"/>
      <dgm:spPr/>
    </dgm:pt>
    <dgm:pt modelId="{BA579970-08C9-42BA-996B-A018645BFA10}" type="pres">
      <dgm:prSet presAssocID="{B760BFD4-9806-4481-BB90-D525CAD0CF62}" presName="textNode" presStyleLbl="node1" presStyleIdx="4" presStyleCnt="5">
        <dgm:presLayoutVars>
          <dgm:bulletEnabled val="1"/>
        </dgm:presLayoutVars>
      </dgm:prSet>
      <dgm:spPr/>
      <dgm:t>
        <a:bodyPr/>
        <a:lstStyle/>
        <a:p>
          <a:endParaRPr lang="fr-FR"/>
        </a:p>
      </dgm:t>
    </dgm:pt>
  </dgm:ptLst>
  <dgm:cxnLst>
    <dgm:cxn modelId="{F2B5CDCC-5696-426B-A4B1-E5221D4F52B8}" type="presOf" srcId="{AC73EA7F-1C62-4FDB-9C16-CB6155DF829A}" destId="{C218F7EB-3F0E-40C1-B5CF-D32BAB91813B}" srcOrd="0" destOrd="0" presId="urn:microsoft.com/office/officeart/2005/8/layout/hProcess9"/>
    <dgm:cxn modelId="{CB31AA47-55D9-4E1E-A10A-DAE6959E3151}" srcId="{49A113BC-9C86-4C24-AC3C-C393F5D73C06}" destId="{9D7B19FD-B39C-4953-808D-E514E5B318D3}" srcOrd="1" destOrd="0" parTransId="{3A238CFC-32FE-40AE-8974-FF7EEA127032}" sibTransId="{F7B69BB2-1C95-424D-9DB4-4B39112692AD}"/>
    <dgm:cxn modelId="{F97EB470-04FD-453D-A0A2-7D51247BD55A}" srcId="{49A113BC-9C86-4C24-AC3C-C393F5D73C06}" destId="{AC73EA7F-1C62-4FDB-9C16-CB6155DF829A}" srcOrd="0" destOrd="0" parTransId="{2A25233D-4421-4C36-8EF8-40748A3CF9EC}" sibTransId="{EA0CB512-0964-4195-B5F4-9A8A1A5D92D1}"/>
    <dgm:cxn modelId="{FDA01540-3380-4C16-9A2A-7834FC78943A}" type="presOf" srcId="{49A113BC-9C86-4C24-AC3C-C393F5D73C06}" destId="{CBFB578C-AA62-48C5-8D95-5EB0BF2C26A2}" srcOrd="0" destOrd="0" presId="urn:microsoft.com/office/officeart/2005/8/layout/hProcess9"/>
    <dgm:cxn modelId="{67198AAB-66C8-4D48-8E7C-188810E85C9E}" srcId="{49A113BC-9C86-4C24-AC3C-C393F5D73C06}" destId="{0ADC8483-70E2-4214-95F6-EBAA70328876}" srcOrd="3" destOrd="0" parTransId="{6E065A36-5725-458E-AB52-4A939FF278ED}" sibTransId="{B262196E-37DC-4EF2-95D8-886CD1C4835F}"/>
    <dgm:cxn modelId="{E981EB33-7B0E-44D4-95F4-252288245034}" type="presOf" srcId="{E590E26A-7408-49AB-A38B-64236144D80C}" destId="{0554E117-BAD1-4EC0-BFDB-E942CACF9A70}" srcOrd="0" destOrd="0" presId="urn:microsoft.com/office/officeart/2005/8/layout/hProcess9"/>
    <dgm:cxn modelId="{2EB3E060-8A02-4406-BD22-9BC9F9230C75}" type="presOf" srcId="{9D7B19FD-B39C-4953-808D-E514E5B318D3}" destId="{1F12C5AC-67ED-4077-9650-DCB527276FD9}" srcOrd="0" destOrd="0" presId="urn:microsoft.com/office/officeart/2005/8/layout/hProcess9"/>
    <dgm:cxn modelId="{BC4D4244-EB6B-4828-8D2E-8EC664374DE4}" type="presOf" srcId="{B760BFD4-9806-4481-BB90-D525CAD0CF62}" destId="{BA579970-08C9-42BA-996B-A018645BFA10}" srcOrd="0" destOrd="0" presId="urn:microsoft.com/office/officeart/2005/8/layout/hProcess9"/>
    <dgm:cxn modelId="{4772C9E9-4DD4-4550-8226-2F24E7BAD0AD}" srcId="{49A113BC-9C86-4C24-AC3C-C393F5D73C06}" destId="{B760BFD4-9806-4481-BB90-D525CAD0CF62}" srcOrd="4" destOrd="0" parTransId="{84873765-730D-4AEB-BABD-2B5BC2CF6E5E}" sibTransId="{EA0FBE0C-1934-42EE-BE36-0DB0F1E6A451}"/>
    <dgm:cxn modelId="{79C4242B-9556-446E-8F4C-13F763D7F89E}" type="presOf" srcId="{0ADC8483-70E2-4214-95F6-EBAA70328876}" destId="{5E6293F9-E252-4AD0-B35C-2D17F89E0564}" srcOrd="0" destOrd="0" presId="urn:microsoft.com/office/officeart/2005/8/layout/hProcess9"/>
    <dgm:cxn modelId="{A54D68B7-7D4B-4A69-8FDB-C8EECB331FDF}" srcId="{49A113BC-9C86-4C24-AC3C-C393F5D73C06}" destId="{E590E26A-7408-49AB-A38B-64236144D80C}" srcOrd="2" destOrd="0" parTransId="{A96E2E13-A52E-43F6-B433-100CF7A3BC50}" sibTransId="{84E70307-1274-4124-B893-0704E7B87E54}"/>
    <dgm:cxn modelId="{59CB8F86-7877-40F7-AFD0-16A3F3F8FA41}" type="presParOf" srcId="{CBFB578C-AA62-48C5-8D95-5EB0BF2C26A2}" destId="{6CE72F9A-DF2B-4C88-B17F-1EF63F28249E}" srcOrd="0" destOrd="0" presId="urn:microsoft.com/office/officeart/2005/8/layout/hProcess9"/>
    <dgm:cxn modelId="{FB20BFA1-5A0C-42D6-83A2-393D870AB1F9}" type="presParOf" srcId="{CBFB578C-AA62-48C5-8D95-5EB0BF2C26A2}" destId="{A008370A-37DE-4AC0-A2A8-92AF2EA14C13}" srcOrd="1" destOrd="0" presId="urn:microsoft.com/office/officeart/2005/8/layout/hProcess9"/>
    <dgm:cxn modelId="{E50D3FE0-988C-4474-8186-1825B16A169F}" type="presParOf" srcId="{A008370A-37DE-4AC0-A2A8-92AF2EA14C13}" destId="{C218F7EB-3F0E-40C1-B5CF-D32BAB91813B}" srcOrd="0" destOrd="0" presId="urn:microsoft.com/office/officeart/2005/8/layout/hProcess9"/>
    <dgm:cxn modelId="{B126CFEF-4977-462C-9EDB-26BB726571E0}" type="presParOf" srcId="{A008370A-37DE-4AC0-A2A8-92AF2EA14C13}" destId="{226F7103-C849-486D-B4F0-EDEB90CD6E9A}" srcOrd="1" destOrd="0" presId="urn:microsoft.com/office/officeart/2005/8/layout/hProcess9"/>
    <dgm:cxn modelId="{A443B13B-F0DA-49DD-9377-B8648895A1EE}" type="presParOf" srcId="{A008370A-37DE-4AC0-A2A8-92AF2EA14C13}" destId="{1F12C5AC-67ED-4077-9650-DCB527276FD9}" srcOrd="2" destOrd="0" presId="urn:microsoft.com/office/officeart/2005/8/layout/hProcess9"/>
    <dgm:cxn modelId="{EB4E1B95-3A82-42EC-8B81-B5B6346F973E}" type="presParOf" srcId="{A008370A-37DE-4AC0-A2A8-92AF2EA14C13}" destId="{EFE339B5-6AC5-42FC-A042-6343BF4B90C0}" srcOrd="3" destOrd="0" presId="urn:microsoft.com/office/officeart/2005/8/layout/hProcess9"/>
    <dgm:cxn modelId="{55BE4C19-B3E3-4CAC-B67C-75665DC7B8F4}" type="presParOf" srcId="{A008370A-37DE-4AC0-A2A8-92AF2EA14C13}" destId="{0554E117-BAD1-4EC0-BFDB-E942CACF9A70}" srcOrd="4" destOrd="0" presId="urn:microsoft.com/office/officeart/2005/8/layout/hProcess9"/>
    <dgm:cxn modelId="{4BFC956F-C946-469C-97D8-B96FA2D4A33F}" type="presParOf" srcId="{A008370A-37DE-4AC0-A2A8-92AF2EA14C13}" destId="{FC3BB160-326F-4D1B-B889-C5F06F41B530}" srcOrd="5" destOrd="0" presId="urn:microsoft.com/office/officeart/2005/8/layout/hProcess9"/>
    <dgm:cxn modelId="{C4773B9E-C143-4F14-AB72-7869301BFE21}" type="presParOf" srcId="{A008370A-37DE-4AC0-A2A8-92AF2EA14C13}" destId="{5E6293F9-E252-4AD0-B35C-2D17F89E0564}" srcOrd="6" destOrd="0" presId="urn:microsoft.com/office/officeart/2005/8/layout/hProcess9"/>
    <dgm:cxn modelId="{6CD2108F-2077-4170-8B5D-DEE1C144FA46}" type="presParOf" srcId="{A008370A-37DE-4AC0-A2A8-92AF2EA14C13}" destId="{E9028239-B564-44B3-8E4C-1B68E4D508E1}" srcOrd="7" destOrd="0" presId="urn:microsoft.com/office/officeart/2005/8/layout/hProcess9"/>
    <dgm:cxn modelId="{2A23208B-4812-4C58-A0CE-6E1292FDE9FB}" type="presParOf" srcId="{A008370A-37DE-4AC0-A2A8-92AF2EA14C13}" destId="{BA579970-08C9-42BA-996B-A018645BFA10}" srcOrd="8"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61342AA-840F-4D06-AA19-A4A8DBDB85B3}" type="doc">
      <dgm:prSet loTypeId="urn:microsoft.com/office/officeart/2005/8/layout/venn1" loCatId="relationship" qsTypeId="urn:microsoft.com/office/officeart/2005/8/quickstyle/3d3" qsCatId="3D" csTypeId="urn:microsoft.com/office/officeart/2005/8/colors/accent3_5" csCatId="accent3" phldr="1"/>
      <dgm:spPr/>
      <dgm:t>
        <a:bodyPr/>
        <a:lstStyle/>
        <a:p>
          <a:endParaRPr lang="fr-FR"/>
        </a:p>
      </dgm:t>
    </dgm:pt>
    <dgm:pt modelId="{291CA549-69E2-4EA7-AAAB-451C59427CC8}">
      <dgm:prSet phldrT="[Texte]">
        <dgm:style>
          <a:lnRef idx="0">
            <a:schemeClr val="accent1"/>
          </a:lnRef>
          <a:fillRef idx="3">
            <a:schemeClr val="accent1"/>
          </a:fillRef>
          <a:effectRef idx="3">
            <a:schemeClr val="accent1"/>
          </a:effectRef>
          <a:fontRef idx="minor">
            <a:schemeClr val="lt1"/>
          </a:fontRef>
        </dgm:style>
      </dgm:prSet>
      <dgm:spPr/>
      <dgm:t>
        <a:bodyPr/>
        <a:lstStyle/>
        <a:p>
          <a:r>
            <a:rPr lang="ar-DZ" b="1" i="0" dirty="0" smtClean="0"/>
            <a:t>معايير موضوعية</a:t>
          </a:r>
          <a:endParaRPr lang="fr-FR" i="0" dirty="0"/>
        </a:p>
      </dgm:t>
    </dgm:pt>
    <dgm:pt modelId="{E58DC61B-4A26-4921-95EB-10CD3ED0602C}" type="parTrans" cxnId="{273C33CD-58FD-4489-AAAD-A1127916DAB1}">
      <dgm:prSet/>
      <dgm:spPr/>
      <dgm:t>
        <a:bodyPr/>
        <a:lstStyle/>
        <a:p>
          <a:endParaRPr lang="fr-FR"/>
        </a:p>
      </dgm:t>
    </dgm:pt>
    <dgm:pt modelId="{3548F27A-2D55-46AA-A0EE-66F6B5B6A49B}" type="sibTrans" cxnId="{273C33CD-58FD-4489-AAAD-A1127916DAB1}">
      <dgm:prSet/>
      <dgm:spPr/>
      <dgm:t>
        <a:bodyPr/>
        <a:lstStyle/>
        <a:p>
          <a:endParaRPr lang="fr-FR"/>
        </a:p>
      </dgm:t>
    </dgm:pt>
    <dgm:pt modelId="{80402F05-1A28-43B4-9556-E6B273DB110A}">
      <dgm:prSet phldrT="[Texte]" custT="1">
        <dgm:style>
          <a:lnRef idx="0">
            <a:schemeClr val="accent1"/>
          </a:lnRef>
          <a:fillRef idx="3">
            <a:schemeClr val="accent1"/>
          </a:fillRef>
          <a:effectRef idx="3">
            <a:schemeClr val="accent1"/>
          </a:effectRef>
          <a:fontRef idx="minor">
            <a:schemeClr val="lt1"/>
          </a:fontRef>
        </dgm:style>
      </dgm:prSet>
      <dgm:spPr/>
      <dgm:t>
        <a:bodyPr/>
        <a:lstStyle/>
        <a:p>
          <a:r>
            <a:rPr lang="ar-DZ" sz="5400" dirty="0" smtClean="0"/>
            <a:t>معايير سياقية</a:t>
          </a:r>
          <a:endParaRPr lang="fr-FR" sz="5400" dirty="0"/>
        </a:p>
      </dgm:t>
    </dgm:pt>
    <dgm:pt modelId="{BBB80FA5-DCD8-427C-B070-D862090A3E1A}" type="parTrans" cxnId="{A7C82479-FD3E-42DD-AB1D-BF2710333826}">
      <dgm:prSet/>
      <dgm:spPr/>
      <dgm:t>
        <a:bodyPr/>
        <a:lstStyle/>
        <a:p>
          <a:endParaRPr lang="fr-FR"/>
        </a:p>
      </dgm:t>
    </dgm:pt>
    <dgm:pt modelId="{CCDF2CDF-1370-40D0-88B4-1489654483B1}" type="sibTrans" cxnId="{A7C82479-FD3E-42DD-AB1D-BF2710333826}">
      <dgm:prSet/>
      <dgm:spPr/>
      <dgm:t>
        <a:bodyPr/>
        <a:lstStyle/>
        <a:p>
          <a:endParaRPr lang="fr-FR"/>
        </a:p>
      </dgm:t>
    </dgm:pt>
    <dgm:pt modelId="{19550AD8-393F-42D7-AA0D-ABCE68251387}">
      <dgm:prSet>
        <dgm:style>
          <a:lnRef idx="0">
            <a:schemeClr val="accent1"/>
          </a:lnRef>
          <a:fillRef idx="3">
            <a:schemeClr val="accent1"/>
          </a:fillRef>
          <a:effectRef idx="3">
            <a:schemeClr val="accent1"/>
          </a:effectRef>
          <a:fontRef idx="minor">
            <a:schemeClr val="lt1"/>
          </a:fontRef>
        </dgm:style>
      </dgm:prSet>
      <dgm:spPr/>
      <dgm:t>
        <a:bodyPr/>
        <a:lstStyle/>
        <a:p>
          <a:r>
            <a:rPr lang="ar-DZ" smtClean="0"/>
            <a:t>معايير ذاتية</a:t>
          </a:r>
          <a:endParaRPr lang="fr-FR" dirty="0"/>
        </a:p>
      </dgm:t>
    </dgm:pt>
    <dgm:pt modelId="{3FB04352-C20B-4E5D-B9AB-6F158CAE3D09}" type="parTrans" cxnId="{587F48A7-E8C1-4FC0-AF81-E21EFDF211F2}">
      <dgm:prSet/>
      <dgm:spPr/>
      <dgm:t>
        <a:bodyPr/>
        <a:lstStyle/>
        <a:p>
          <a:endParaRPr lang="fr-FR"/>
        </a:p>
      </dgm:t>
    </dgm:pt>
    <dgm:pt modelId="{50D6822E-833F-4A1B-BF87-B3B15810E320}" type="sibTrans" cxnId="{587F48A7-E8C1-4FC0-AF81-E21EFDF211F2}">
      <dgm:prSet/>
      <dgm:spPr/>
      <dgm:t>
        <a:bodyPr/>
        <a:lstStyle/>
        <a:p>
          <a:endParaRPr lang="fr-FR"/>
        </a:p>
      </dgm:t>
    </dgm:pt>
    <dgm:pt modelId="{B9380E4B-EEC3-4362-B8EB-1E5813711E87}" type="pres">
      <dgm:prSet presAssocID="{D61342AA-840F-4D06-AA19-A4A8DBDB85B3}" presName="compositeShape" presStyleCnt="0">
        <dgm:presLayoutVars>
          <dgm:chMax val="7"/>
          <dgm:dir/>
          <dgm:resizeHandles val="exact"/>
        </dgm:presLayoutVars>
      </dgm:prSet>
      <dgm:spPr/>
      <dgm:t>
        <a:bodyPr/>
        <a:lstStyle/>
        <a:p>
          <a:endParaRPr lang="fr-FR"/>
        </a:p>
      </dgm:t>
    </dgm:pt>
    <dgm:pt modelId="{556CB580-6D5E-427B-8598-54A0CF8D1F4F}" type="pres">
      <dgm:prSet presAssocID="{291CA549-69E2-4EA7-AAAB-451C59427CC8}" presName="circ1" presStyleLbl="vennNode1" presStyleIdx="0" presStyleCnt="3"/>
      <dgm:spPr/>
      <dgm:t>
        <a:bodyPr/>
        <a:lstStyle/>
        <a:p>
          <a:endParaRPr lang="fr-FR"/>
        </a:p>
      </dgm:t>
    </dgm:pt>
    <dgm:pt modelId="{3A80F0C7-4323-4AA6-80A1-59A868C427F8}" type="pres">
      <dgm:prSet presAssocID="{291CA549-69E2-4EA7-AAAB-451C59427CC8}" presName="circ1Tx" presStyleLbl="revTx" presStyleIdx="0" presStyleCnt="0">
        <dgm:presLayoutVars>
          <dgm:chMax val="0"/>
          <dgm:chPref val="0"/>
          <dgm:bulletEnabled val="1"/>
        </dgm:presLayoutVars>
      </dgm:prSet>
      <dgm:spPr/>
      <dgm:t>
        <a:bodyPr/>
        <a:lstStyle/>
        <a:p>
          <a:endParaRPr lang="fr-FR"/>
        </a:p>
      </dgm:t>
    </dgm:pt>
    <dgm:pt modelId="{86235872-5157-4127-82C1-7B879F684072}" type="pres">
      <dgm:prSet presAssocID="{19550AD8-393F-42D7-AA0D-ABCE68251387}" presName="circ2" presStyleLbl="vennNode1" presStyleIdx="1" presStyleCnt="3"/>
      <dgm:spPr/>
      <dgm:t>
        <a:bodyPr/>
        <a:lstStyle/>
        <a:p>
          <a:endParaRPr lang="fr-FR"/>
        </a:p>
      </dgm:t>
    </dgm:pt>
    <dgm:pt modelId="{423CF6EC-DE18-4FAA-B9BC-4131CB8E3F80}" type="pres">
      <dgm:prSet presAssocID="{19550AD8-393F-42D7-AA0D-ABCE68251387}" presName="circ2Tx" presStyleLbl="revTx" presStyleIdx="0" presStyleCnt="0">
        <dgm:presLayoutVars>
          <dgm:chMax val="0"/>
          <dgm:chPref val="0"/>
          <dgm:bulletEnabled val="1"/>
        </dgm:presLayoutVars>
      </dgm:prSet>
      <dgm:spPr/>
      <dgm:t>
        <a:bodyPr/>
        <a:lstStyle/>
        <a:p>
          <a:endParaRPr lang="fr-FR"/>
        </a:p>
      </dgm:t>
    </dgm:pt>
    <dgm:pt modelId="{FDD85E19-38E4-4FDD-90B5-0E9F050B4970}" type="pres">
      <dgm:prSet presAssocID="{80402F05-1A28-43B4-9556-E6B273DB110A}" presName="circ3" presStyleLbl="vennNode1" presStyleIdx="2" presStyleCnt="3"/>
      <dgm:spPr/>
      <dgm:t>
        <a:bodyPr/>
        <a:lstStyle/>
        <a:p>
          <a:endParaRPr lang="fr-FR"/>
        </a:p>
      </dgm:t>
    </dgm:pt>
    <dgm:pt modelId="{D8E8268A-191B-4AD8-B360-280F0079928C}" type="pres">
      <dgm:prSet presAssocID="{80402F05-1A28-43B4-9556-E6B273DB110A}" presName="circ3Tx" presStyleLbl="revTx" presStyleIdx="0" presStyleCnt="0">
        <dgm:presLayoutVars>
          <dgm:chMax val="0"/>
          <dgm:chPref val="0"/>
          <dgm:bulletEnabled val="1"/>
        </dgm:presLayoutVars>
      </dgm:prSet>
      <dgm:spPr/>
      <dgm:t>
        <a:bodyPr/>
        <a:lstStyle/>
        <a:p>
          <a:endParaRPr lang="fr-FR"/>
        </a:p>
      </dgm:t>
    </dgm:pt>
  </dgm:ptLst>
  <dgm:cxnLst>
    <dgm:cxn modelId="{215EEDB0-0B00-4095-9153-6E8DA88FAB26}" type="presOf" srcId="{80402F05-1A28-43B4-9556-E6B273DB110A}" destId="{D8E8268A-191B-4AD8-B360-280F0079928C}" srcOrd="1" destOrd="0" presId="urn:microsoft.com/office/officeart/2005/8/layout/venn1"/>
    <dgm:cxn modelId="{D2233B26-53BA-4689-9664-7DBA29DB7602}" type="presOf" srcId="{291CA549-69E2-4EA7-AAAB-451C59427CC8}" destId="{3A80F0C7-4323-4AA6-80A1-59A868C427F8}" srcOrd="1" destOrd="0" presId="urn:microsoft.com/office/officeart/2005/8/layout/venn1"/>
    <dgm:cxn modelId="{FFADB085-179A-40F5-B4EB-1B09221696EE}" type="presOf" srcId="{291CA549-69E2-4EA7-AAAB-451C59427CC8}" destId="{556CB580-6D5E-427B-8598-54A0CF8D1F4F}" srcOrd="0" destOrd="0" presId="urn:microsoft.com/office/officeart/2005/8/layout/venn1"/>
    <dgm:cxn modelId="{D8C6DFEA-AEFA-4BE2-B67B-414FE4456D40}" type="presOf" srcId="{19550AD8-393F-42D7-AA0D-ABCE68251387}" destId="{423CF6EC-DE18-4FAA-B9BC-4131CB8E3F80}" srcOrd="1" destOrd="0" presId="urn:microsoft.com/office/officeart/2005/8/layout/venn1"/>
    <dgm:cxn modelId="{76896C49-D2D6-4CB2-BA49-0D5604B9E8F3}" type="presOf" srcId="{D61342AA-840F-4D06-AA19-A4A8DBDB85B3}" destId="{B9380E4B-EEC3-4362-B8EB-1E5813711E87}" srcOrd="0" destOrd="0" presId="urn:microsoft.com/office/officeart/2005/8/layout/venn1"/>
    <dgm:cxn modelId="{F1D0E7E2-DAA1-4B49-A6FF-547B46D2956B}" type="presOf" srcId="{19550AD8-393F-42D7-AA0D-ABCE68251387}" destId="{86235872-5157-4127-82C1-7B879F684072}" srcOrd="0" destOrd="0" presId="urn:microsoft.com/office/officeart/2005/8/layout/venn1"/>
    <dgm:cxn modelId="{587F48A7-E8C1-4FC0-AF81-E21EFDF211F2}" srcId="{D61342AA-840F-4D06-AA19-A4A8DBDB85B3}" destId="{19550AD8-393F-42D7-AA0D-ABCE68251387}" srcOrd="1" destOrd="0" parTransId="{3FB04352-C20B-4E5D-B9AB-6F158CAE3D09}" sibTransId="{50D6822E-833F-4A1B-BF87-B3B15810E320}"/>
    <dgm:cxn modelId="{A7C82479-FD3E-42DD-AB1D-BF2710333826}" srcId="{D61342AA-840F-4D06-AA19-A4A8DBDB85B3}" destId="{80402F05-1A28-43B4-9556-E6B273DB110A}" srcOrd="2" destOrd="0" parTransId="{BBB80FA5-DCD8-427C-B070-D862090A3E1A}" sibTransId="{CCDF2CDF-1370-40D0-88B4-1489654483B1}"/>
    <dgm:cxn modelId="{E1D93B86-1A50-49A2-BE8E-162AC5354A40}" type="presOf" srcId="{80402F05-1A28-43B4-9556-E6B273DB110A}" destId="{FDD85E19-38E4-4FDD-90B5-0E9F050B4970}" srcOrd="0" destOrd="0" presId="urn:microsoft.com/office/officeart/2005/8/layout/venn1"/>
    <dgm:cxn modelId="{273C33CD-58FD-4489-AAAD-A1127916DAB1}" srcId="{D61342AA-840F-4D06-AA19-A4A8DBDB85B3}" destId="{291CA549-69E2-4EA7-AAAB-451C59427CC8}" srcOrd="0" destOrd="0" parTransId="{E58DC61B-4A26-4921-95EB-10CD3ED0602C}" sibTransId="{3548F27A-2D55-46AA-A0EE-66F6B5B6A49B}"/>
    <dgm:cxn modelId="{94EFEFB0-796A-4D1F-A551-A52DCB44BCFD}" type="presParOf" srcId="{B9380E4B-EEC3-4362-B8EB-1E5813711E87}" destId="{556CB580-6D5E-427B-8598-54A0CF8D1F4F}" srcOrd="0" destOrd="0" presId="urn:microsoft.com/office/officeart/2005/8/layout/venn1"/>
    <dgm:cxn modelId="{CBFB8FDB-B27F-441A-81D3-394701E7EFC3}" type="presParOf" srcId="{B9380E4B-EEC3-4362-B8EB-1E5813711E87}" destId="{3A80F0C7-4323-4AA6-80A1-59A868C427F8}" srcOrd="1" destOrd="0" presId="urn:microsoft.com/office/officeart/2005/8/layout/venn1"/>
    <dgm:cxn modelId="{98D269D8-949D-4D15-AF6F-A18405A582DA}" type="presParOf" srcId="{B9380E4B-EEC3-4362-B8EB-1E5813711E87}" destId="{86235872-5157-4127-82C1-7B879F684072}" srcOrd="2" destOrd="0" presId="urn:microsoft.com/office/officeart/2005/8/layout/venn1"/>
    <dgm:cxn modelId="{33CBB94A-D068-4B92-BBC0-8BB1200386E9}" type="presParOf" srcId="{B9380E4B-EEC3-4362-B8EB-1E5813711E87}" destId="{423CF6EC-DE18-4FAA-B9BC-4131CB8E3F80}" srcOrd="3" destOrd="0" presId="urn:microsoft.com/office/officeart/2005/8/layout/venn1"/>
    <dgm:cxn modelId="{32609944-1764-4367-9508-868DEF62DB7E}" type="presParOf" srcId="{B9380E4B-EEC3-4362-B8EB-1E5813711E87}" destId="{FDD85E19-38E4-4FDD-90B5-0E9F050B4970}" srcOrd="4" destOrd="0" presId="urn:microsoft.com/office/officeart/2005/8/layout/venn1"/>
    <dgm:cxn modelId="{9636CCA8-39CB-416D-9B88-E0A0D9D00884}" type="presParOf" srcId="{B9380E4B-EEC3-4362-B8EB-1E5813711E87}" destId="{D8E8268A-191B-4AD8-B360-280F0079928C}"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VerticalAccentList">
  <dgm:title val=""/>
  <dgm:desc val=""/>
  <dgm:catLst>
    <dgm:cat type="list" pri="16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dgm:chPref/>
      <dgm:dir/>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constrLst>
      <dgm:constr type="primFontSz" for="des" forName="parenttext" refType="primFontSz" refFor="des" refForName="childtext" op="gte"/>
      <dgm:constr type="w" for="ch" forName="composite" refType="w"/>
      <dgm:constr type="h" for="ch" forName="composite" refType="h"/>
      <dgm:constr type="w" for="ch" forName="parallelogramComposite" refType="w"/>
      <dgm:constr type="h" for="ch" forName="parallelogramComposite" refType="h"/>
      <dgm:constr type="w" for="ch" forName="parenttextcomposite" refType="w" fact="0.9"/>
      <dgm:constr type="h" for="ch" forName="parenttextcomposite" refType="h" fact="0.6"/>
      <dgm:constr type="h" for="ch" forName="sibTrans" refType="h" refFor="ch" refForName="composite" op="equ" fact="0.02"/>
      <dgm:constr type="h" for="ch" forName="sibTrans" op="equ"/>
    </dgm:constrLst>
    <dgm:forEach name="nodesForEach" axis="ch" ptType="node">
      <dgm:layoutNode name="parenttextcomposite">
        <dgm:alg type="composite">
          <dgm:param type="ar" val="11"/>
        </dgm:alg>
        <dgm:shape xmlns:r="http://schemas.openxmlformats.org/officeDocument/2006/relationships" r:blip="">
          <dgm:adjLst/>
        </dgm:shape>
        <dgm:constrLst>
          <dgm:constr type="h" for="ch" forName="parenttext" refType="h"/>
          <dgm:constr type="w" for="ch" forName="parenttext" refType="w"/>
        </dgm:constrLst>
        <dgm:layoutNode name="parenttext" styleLbl="revTx">
          <dgm:varLst>
            <dgm:chMax/>
            <dgm:chPref val="2"/>
            <dgm:bulletEnabled val="1"/>
          </dgm:varLst>
          <dgm:choose name="Name4">
            <dgm:if name="Name5" func="var" arg="dir" op="equ" val="norm">
              <dgm:alg type="tx">
                <dgm:param type="parTxLTRAlign" val="l"/>
                <dgm:param type="txAnchorVert" val="b"/>
              </dgm:alg>
            </dgm:if>
            <dgm:else name="Name6">
              <dgm:alg type="tx">
                <dgm:param type="parTxLTRAlign" val="r"/>
                <dgm:param type="txAnchorVert" val="b"/>
              </dgm:alg>
            </dgm:else>
          </dgm:choose>
          <dgm:shape xmlns:r="http://schemas.openxmlformats.org/officeDocument/2006/relationships" type="rect"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choose name="Name7">
        <dgm:if name="Name8" axis="ch" ptType="node" func="cnt" op="gte" val="1">
          <dgm:layoutNode name="composite">
            <dgm:alg type="composite">
              <dgm:param type="ar" val="6"/>
            </dgm:alg>
            <dgm:shape xmlns:r="http://schemas.openxmlformats.org/officeDocument/2006/relationships" r:blip="">
              <dgm:adjLst/>
            </dgm:shape>
            <dgm:choose name="Name9">
              <dgm:if name="Name10" func="var" arg="dir" op="equ" val="norm">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301"/>
                  <dgm:constr type="t" for="ch" forName="childtext" refType="h" fact="0.1"/>
                  <dgm:constr type="w" for="ch" forName="childtext" refType="w" fact="0.9117"/>
                  <dgm:constr type="h" for="ch" forName="childtext" refType="h" fact="0.8"/>
                </dgm:constrLst>
              </dgm:if>
              <dgm:else name="Name11">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883"/>
                  <dgm:constr type="t" for="ch" forName="childtext" refType="h" fact="0.1"/>
                  <dgm:constr type="w" for="ch" forName="childtext" refType="w" fact="0.9117"/>
                  <dgm:constr type="h" for="ch" forName="childtext" refType="h" fact="0.8"/>
                </dgm:constrLst>
              </dgm:else>
            </dgm:choose>
            <dgm:ruleLst/>
            <dgm:layoutNode name="chevron1" styleLbl="alignNode1">
              <dgm:alg type="sp"/>
              <dgm:choose name="Name12">
                <dgm:if name="Name13" func="var" arg="dir" op="equ" val="norm">
                  <dgm:shape xmlns:r="http://schemas.openxmlformats.org/officeDocument/2006/relationships" type="chevron" r:blip="">
                    <dgm:adjLst>
                      <dgm:adj idx="1" val="0.7061"/>
                    </dgm:adjLst>
                  </dgm:shape>
                </dgm:if>
                <dgm:else name="Name14">
                  <dgm:shape xmlns:r="http://schemas.openxmlformats.org/officeDocument/2006/relationships" rot="180" type="chevron" r:blip="">
                    <dgm:adjLst>
                      <dgm:adj idx="1" val="0.7061"/>
                    </dgm:adjLst>
                  </dgm:shape>
                </dgm:else>
              </dgm:choose>
              <dgm:presOf/>
            </dgm:layoutNode>
            <dgm:layoutNode name="chevron2" styleLbl="alignNode1">
              <dgm:alg type="sp"/>
              <dgm:choose name="Name15">
                <dgm:if name="Name16" func="var" arg="dir" op="equ" val="norm">
                  <dgm:shape xmlns:r="http://schemas.openxmlformats.org/officeDocument/2006/relationships" type="chevron" r:blip="">
                    <dgm:adjLst>
                      <dgm:adj idx="1" val="0.7061"/>
                    </dgm:adjLst>
                  </dgm:shape>
                </dgm:if>
                <dgm:else name="Name17">
                  <dgm:shape xmlns:r="http://schemas.openxmlformats.org/officeDocument/2006/relationships" rot="180" type="chevron" r:blip="">
                    <dgm:adjLst>
                      <dgm:adj idx="1" val="0.7061"/>
                    </dgm:adjLst>
                  </dgm:shape>
                </dgm:else>
              </dgm:choose>
              <dgm:presOf/>
            </dgm:layoutNode>
            <dgm:layoutNode name="chevron3" styleLbl="alignNode1">
              <dgm:alg type="sp"/>
              <dgm:choose name="Name18">
                <dgm:if name="Name19" func="var" arg="dir" op="equ" val="norm">
                  <dgm:shape xmlns:r="http://schemas.openxmlformats.org/officeDocument/2006/relationships" type="chevron" r:blip="">
                    <dgm:adjLst>
                      <dgm:adj idx="1" val="0.7061"/>
                    </dgm:adjLst>
                  </dgm:shape>
                </dgm:if>
                <dgm:else name="Name20">
                  <dgm:shape xmlns:r="http://schemas.openxmlformats.org/officeDocument/2006/relationships" rot="180" type="chevron" r:blip="">
                    <dgm:adjLst>
                      <dgm:adj idx="1" val="0.7061"/>
                    </dgm:adjLst>
                  </dgm:shape>
                </dgm:else>
              </dgm:choose>
              <dgm:presOf/>
            </dgm:layoutNode>
            <dgm:layoutNode name="chevron4" styleLbl="alignNode1">
              <dgm:alg type="sp"/>
              <dgm:choose name="Name21">
                <dgm:if name="Name22" func="var" arg="dir" op="equ" val="norm">
                  <dgm:shape xmlns:r="http://schemas.openxmlformats.org/officeDocument/2006/relationships" type="chevron" r:blip="">
                    <dgm:adjLst>
                      <dgm:adj idx="1" val="0.7061"/>
                    </dgm:adjLst>
                  </dgm:shape>
                </dgm:if>
                <dgm:else name="Name23">
                  <dgm:shape xmlns:r="http://schemas.openxmlformats.org/officeDocument/2006/relationships" rot="180" type="chevron" r:blip="">
                    <dgm:adjLst>
                      <dgm:adj idx="1" val="0.7061"/>
                    </dgm:adjLst>
                  </dgm:shape>
                </dgm:else>
              </dgm:choose>
              <dgm:presOf/>
            </dgm:layoutNode>
            <dgm:layoutNode name="chevron5" styleLbl="alignNode1">
              <dgm:alg type="sp"/>
              <dgm:choose name="Name24">
                <dgm:if name="Name25" func="var" arg="dir" op="equ" val="norm">
                  <dgm:shape xmlns:r="http://schemas.openxmlformats.org/officeDocument/2006/relationships" type="chevron" r:blip="">
                    <dgm:adjLst>
                      <dgm:adj idx="1" val="0.7061"/>
                    </dgm:adjLst>
                  </dgm:shape>
                </dgm:if>
                <dgm:else name="Name26">
                  <dgm:shape xmlns:r="http://schemas.openxmlformats.org/officeDocument/2006/relationships" rot="180" type="chevron" r:blip="">
                    <dgm:adjLst>
                      <dgm:adj idx="1" val="0.7061"/>
                    </dgm:adjLst>
                  </dgm:shape>
                </dgm:else>
              </dgm:choose>
              <dgm:presOf/>
            </dgm:layoutNode>
            <dgm:layoutNode name="chevron6" styleLbl="alignNode1">
              <dgm:alg type="sp"/>
              <dgm:choose name="Name27">
                <dgm:if name="Name28" func="var" arg="dir" op="equ" val="norm">
                  <dgm:shape xmlns:r="http://schemas.openxmlformats.org/officeDocument/2006/relationships" type="chevron" r:blip="">
                    <dgm:adjLst>
                      <dgm:adj idx="1" val="0.7061"/>
                    </dgm:adjLst>
                  </dgm:shape>
                </dgm:if>
                <dgm:else name="Name29">
                  <dgm:shape xmlns:r="http://schemas.openxmlformats.org/officeDocument/2006/relationships" rot="180" type="chevron" r:blip="">
                    <dgm:adjLst>
                      <dgm:adj idx="1" val="0.7061"/>
                    </dgm:adjLst>
                  </dgm:shape>
                </dgm:else>
              </dgm:choose>
              <dgm:presOf/>
            </dgm:layoutNode>
            <dgm:layoutNode name="chevron7" styleLbl="alignNode1">
              <dgm:alg type="sp"/>
              <dgm:choose name="Name30">
                <dgm:if name="Name31" func="var" arg="dir" op="equ" val="norm">
                  <dgm:shape xmlns:r="http://schemas.openxmlformats.org/officeDocument/2006/relationships" type="chevron" r:blip="">
                    <dgm:adjLst>
                      <dgm:adj idx="1" val="0.7061"/>
                    </dgm:adjLst>
                  </dgm:shape>
                </dgm:if>
                <dgm:else name="Name32">
                  <dgm:shape xmlns:r="http://schemas.openxmlformats.org/officeDocument/2006/relationships" rot="180" type="chevron" r:blip="">
                    <dgm:adjLst>
                      <dgm:adj idx="1" val="0.7061"/>
                    </dgm:adjLst>
                  </dgm:shape>
                </dgm:else>
              </dgm:choose>
              <dgm:presOf/>
            </dgm:layoutNode>
            <dgm:layoutNode name="childtext" styleLbl="solidFgAcc1">
              <dgm:varLst>
                <dgm:chMax/>
                <dgm:chPref val="0"/>
                <dgm:bulletEnabled val="1"/>
              </dgm:varLst>
              <dgm:choose name="Name33">
                <dgm:if name="Name34" func="var" arg="dir" op="equ" val="norm">
                  <dgm:alg type="tx">
                    <dgm:param type="parTxLTRAlign" val="l"/>
                    <dgm:param type="txAnchorVertCh" val="t"/>
                  </dgm:alg>
                </dgm:if>
                <dgm:else name="Name35">
                  <dgm:alg type="tx">
                    <dgm:param type="parTxLTRAlign" val="r"/>
                    <dgm:param type="shpTxLTRAlignCh" val="r"/>
                    <dgm:param type="txAnchorVertCh" val="t"/>
                  </dgm:alg>
                </dgm:else>
              </dgm:choose>
              <dgm:shape xmlns:r="http://schemas.openxmlformats.org/officeDocument/2006/relationships" type="rect" r:blip="">
                <dgm:adjLst/>
              </dgm:shape>
              <dgm:presOf axis="des"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if>
        <dgm:else name="Name36">
          <dgm:layoutNode name="parallelogramComposite">
            <dgm:alg type="composite">
              <dgm:param type="ar" val="50"/>
            </dgm:alg>
            <dgm:shape xmlns:r="http://schemas.openxmlformats.org/officeDocument/2006/relationships" r:blip="">
              <dgm:adjLst/>
            </dgm:shape>
            <dgm:constrLst>
              <dgm:constr type="l" for="ch" forName="parallelogram1" refType="w" fact="0"/>
              <dgm:constr type="t" for="ch" forName="parallelogram1" refType="h" fact="0"/>
              <dgm:constr type="w" for="ch" forName="parallelogram1" refType="w" fact="0.12"/>
              <dgm:constr type="h" for="ch" forName="parallelogram1" refType="h"/>
              <dgm:constr type="l" for="ch" forName="parallelogram2" refType="w" fact="0.127"/>
              <dgm:constr type="t" for="ch" forName="parallelogram2" refType="h" fact="0"/>
              <dgm:constr type="w" for="ch" forName="parallelogram2" refType="w" fact="0.12"/>
              <dgm:constr type="h" for="ch" forName="parallelogram2" refType="h"/>
              <dgm:constr type="l" for="ch" forName="parallelogram3" refType="w" fact="0.254"/>
              <dgm:constr type="t" for="ch" forName="parallelogram3" refType="h" fact="0"/>
              <dgm:constr type="w" for="ch" forName="parallelogram3" refType="w" fact="0.12"/>
              <dgm:constr type="h" for="ch" forName="parallelogram3" refType="h"/>
              <dgm:constr type="l" for="ch" forName="parallelogram4" refType="w" fact="0.381"/>
              <dgm:constr type="t" for="ch" forName="parallelogram4" refType="h" fact="0"/>
              <dgm:constr type="w" for="ch" forName="parallelogram4" refType="w" fact="0.12"/>
              <dgm:constr type="h" for="ch" forName="parallelogram4" refType="h"/>
              <dgm:constr type="l" for="ch" forName="parallelogram5" refType="w" fact="0.508"/>
              <dgm:constr type="t" for="ch" forName="parallelogram5" refType="h" fact="0"/>
              <dgm:constr type="w" for="ch" forName="parallelogram5" refType="w" fact="0.12"/>
              <dgm:constr type="h" for="ch" forName="parallelogram5" refType="h"/>
              <dgm:constr type="l" for="ch" forName="parallelogram6" refType="w" fact="0.635"/>
              <dgm:constr type="t" for="ch" forName="parallelogram6" refType="h" fact="0"/>
              <dgm:constr type="w" for="ch" forName="parallelogram6" refType="w" fact="0.12"/>
              <dgm:constr type="h" for="ch" forName="parallelogram6" refType="h"/>
              <dgm:constr type="l" for="ch" forName="parallelogram7" refType="w" fact="0.762"/>
              <dgm:constr type="t" for="ch" forName="parallelogram7" refType="h" fact="0"/>
              <dgm:constr type="w" for="ch" forName="parallelogram7" refType="w" fact="0.12"/>
              <dgm:constr type="h" for="ch" forName="parallelogram7" refType="h"/>
            </dgm:constrLst>
            <dgm:ruleLst/>
            <dgm:layoutNode name="parallelogram1" styleLbl="alignNode1">
              <dgm:alg type="sp"/>
              <dgm:shape xmlns:r="http://schemas.openxmlformats.org/officeDocument/2006/relationships" type="parallelogram" r:blip="">
                <dgm:adjLst>
                  <dgm:adj idx="1" val="1.4084"/>
                </dgm:adjLst>
              </dgm:shape>
              <dgm:presOf/>
            </dgm:layoutNode>
            <dgm:layoutNode name="parallelogram2" styleLbl="alignNode1">
              <dgm:alg type="sp"/>
              <dgm:shape xmlns:r="http://schemas.openxmlformats.org/officeDocument/2006/relationships" type="parallelogram" r:blip="">
                <dgm:adjLst>
                  <dgm:adj idx="1" val="1.4084"/>
                </dgm:adjLst>
              </dgm:shape>
              <dgm:presOf/>
            </dgm:layoutNode>
            <dgm:layoutNode name="parallelogram3" styleLbl="alignNode1">
              <dgm:alg type="sp"/>
              <dgm:shape xmlns:r="http://schemas.openxmlformats.org/officeDocument/2006/relationships" type="parallelogram" r:blip="">
                <dgm:adjLst>
                  <dgm:adj idx="1" val="1.4084"/>
                </dgm:adjLst>
              </dgm:shape>
              <dgm:presOf/>
            </dgm:layoutNode>
            <dgm:layoutNode name="parallelogram4" styleLbl="alignNode1">
              <dgm:alg type="sp"/>
              <dgm:shape xmlns:r="http://schemas.openxmlformats.org/officeDocument/2006/relationships" type="parallelogram" r:blip="">
                <dgm:adjLst>
                  <dgm:adj idx="1" val="1.4084"/>
                </dgm:adjLst>
              </dgm:shape>
              <dgm:presOf/>
            </dgm:layoutNode>
            <dgm:layoutNode name="parallelogram5" styleLbl="alignNode1">
              <dgm:alg type="sp"/>
              <dgm:shape xmlns:r="http://schemas.openxmlformats.org/officeDocument/2006/relationships" type="parallelogram" r:blip="">
                <dgm:adjLst>
                  <dgm:adj idx="1" val="1.4084"/>
                </dgm:adjLst>
              </dgm:shape>
              <dgm:presOf/>
            </dgm:layoutNode>
            <dgm:layoutNode name="parallelogram6" styleLbl="alignNode1">
              <dgm:alg type="sp"/>
              <dgm:shape xmlns:r="http://schemas.openxmlformats.org/officeDocument/2006/relationships" type="parallelogram" r:blip="">
                <dgm:adjLst>
                  <dgm:adj idx="1" val="1.4084"/>
                </dgm:adjLst>
              </dgm:shape>
              <dgm:presOf/>
            </dgm:layoutNode>
            <dgm:layoutNode name="parallelogram7" styleLbl="alignNode1">
              <dgm:alg type="sp"/>
              <dgm:shape xmlns:r="http://schemas.openxmlformats.org/officeDocument/2006/relationships" type="parallelogram" r:blip="">
                <dgm:adjLst>
                  <dgm:adj idx="1" val="1.4084"/>
                </dgm:adjLst>
              </dgm:shape>
              <dgm:presOf/>
            </dgm:layoutNode>
          </dgm:layoutNode>
        </dgm:else>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VerticalAccentList">
  <dgm:title val=""/>
  <dgm:desc val=""/>
  <dgm:catLst>
    <dgm:cat type="list" pri="16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dgm:chPref/>
      <dgm:dir/>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constrLst>
      <dgm:constr type="primFontSz" for="des" forName="parenttext" refType="primFontSz" refFor="des" refForName="childtext" op="gte"/>
      <dgm:constr type="w" for="ch" forName="composite" refType="w"/>
      <dgm:constr type="h" for="ch" forName="composite" refType="h"/>
      <dgm:constr type="w" for="ch" forName="parallelogramComposite" refType="w"/>
      <dgm:constr type="h" for="ch" forName="parallelogramComposite" refType="h"/>
      <dgm:constr type="w" for="ch" forName="parenttextcomposite" refType="w" fact="0.9"/>
      <dgm:constr type="h" for="ch" forName="parenttextcomposite" refType="h" fact="0.6"/>
      <dgm:constr type="h" for="ch" forName="sibTrans" refType="h" refFor="ch" refForName="composite" op="equ" fact="0.02"/>
      <dgm:constr type="h" for="ch" forName="sibTrans" op="equ"/>
    </dgm:constrLst>
    <dgm:forEach name="nodesForEach" axis="ch" ptType="node">
      <dgm:layoutNode name="parenttextcomposite">
        <dgm:alg type="composite">
          <dgm:param type="ar" val="11"/>
        </dgm:alg>
        <dgm:shape xmlns:r="http://schemas.openxmlformats.org/officeDocument/2006/relationships" r:blip="">
          <dgm:adjLst/>
        </dgm:shape>
        <dgm:constrLst>
          <dgm:constr type="h" for="ch" forName="parenttext" refType="h"/>
          <dgm:constr type="w" for="ch" forName="parenttext" refType="w"/>
        </dgm:constrLst>
        <dgm:layoutNode name="parenttext" styleLbl="revTx">
          <dgm:varLst>
            <dgm:chMax/>
            <dgm:chPref val="2"/>
            <dgm:bulletEnabled val="1"/>
          </dgm:varLst>
          <dgm:choose name="Name4">
            <dgm:if name="Name5" func="var" arg="dir" op="equ" val="norm">
              <dgm:alg type="tx">
                <dgm:param type="parTxLTRAlign" val="l"/>
                <dgm:param type="txAnchorVert" val="b"/>
              </dgm:alg>
            </dgm:if>
            <dgm:else name="Name6">
              <dgm:alg type="tx">
                <dgm:param type="parTxLTRAlign" val="r"/>
                <dgm:param type="txAnchorVert" val="b"/>
              </dgm:alg>
            </dgm:else>
          </dgm:choose>
          <dgm:shape xmlns:r="http://schemas.openxmlformats.org/officeDocument/2006/relationships" type="rect"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choose name="Name7">
        <dgm:if name="Name8" axis="ch" ptType="node" func="cnt" op="gte" val="1">
          <dgm:layoutNode name="composite">
            <dgm:alg type="composite">
              <dgm:param type="ar" val="6"/>
            </dgm:alg>
            <dgm:shape xmlns:r="http://schemas.openxmlformats.org/officeDocument/2006/relationships" r:blip="">
              <dgm:adjLst/>
            </dgm:shape>
            <dgm:choose name="Name9">
              <dgm:if name="Name10" func="var" arg="dir" op="equ" val="norm">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301"/>
                  <dgm:constr type="t" for="ch" forName="childtext" refType="h" fact="0.1"/>
                  <dgm:constr type="w" for="ch" forName="childtext" refType="w" fact="0.9117"/>
                  <dgm:constr type="h" for="ch" forName="childtext" refType="h" fact="0.8"/>
                </dgm:constrLst>
              </dgm:if>
              <dgm:else name="Name11">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883"/>
                  <dgm:constr type="t" for="ch" forName="childtext" refType="h" fact="0.1"/>
                  <dgm:constr type="w" for="ch" forName="childtext" refType="w" fact="0.9117"/>
                  <dgm:constr type="h" for="ch" forName="childtext" refType="h" fact="0.8"/>
                </dgm:constrLst>
              </dgm:else>
            </dgm:choose>
            <dgm:ruleLst/>
            <dgm:layoutNode name="chevron1" styleLbl="alignNode1">
              <dgm:alg type="sp"/>
              <dgm:choose name="Name12">
                <dgm:if name="Name13" func="var" arg="dir" op="equ" val="norm">
                  <dgm:shape xmlns:r="http://schemas.openxmlformats.org/officeDocument/2006/relationships" type="chevron" r:blip="">
                    <dgm:adjLst>
                      <dgm:adj idx="1" val="0.7061"/>
                    </dgm:adjLst>
                  </dgm:shape>
                </dgm:if>
                <dgm:else name="Name14">
                  <dgm:shape xmlns:r="http://schemas.openxmlformats.org/officeDocument/2006/relationships" rot="180" type="chevron" r:blip="">
                    <dgm:adjLst>
                      <dgm:adj idx="1" val="0.7061"/>
                    </dgm:adjLst>
                  </dgm:shape>
                </dgm:else>
              </dgm:choose>
              <dgm:presOf/>
            </dgm:layoutNode>
            <dgm:layoutNode name="chevron2" styleLbl="alignNode1">
              <dgm:alg type="sp"/>
              <dgm:choose name="Name15">
                <dgm:if name="Name16" func="var" arg="dir" op="equ" val="norm">
                  <dgm:shape xmlns:r="http://schemas.openxmlformats.org/officeDocument/2006/relationships" type="chevron" r:blip="">
                    <dgm:adjLst>
                      <dgm:adj idx="1" val="0.7061"/>
                    </dgm:adjLst>
                  </dgm:shape>
                </dgm:if>
                <dgm:else name="Name17">
                  <dgm:shape xmlns:r="http://schemas.openxmlformats.org/officeDocument/2006/relationships" rot="180" type="chevron" r:blip="">
                    <dgm:adjLst>
                      <dgm:adj idx="1" val="0.7061"/>
                    </dgm:adjLst>
                  </dgm:shape>
                </dgm:else>
              </dgm:choose>
              <dgm:presOf/>
            </dgm:layoutNode>
            <dgm:layoutNode name="chevron3" styleLbl="alignNode1">
              <dgm:alg type="sp"/>
              <dgm:choose name="Name18">
                <dgm:if name="Name19" func="var" arg="dir" op="equ" val="norm">
                  <dgm:shape xmlns:r="http://schemas.openxmlformats.org/officeDocument/2006/relationships" type="chevron" r:blip="">
                    <dgm:adjLst>
                      <dgm:adj idx="1" val="0.7061"/>
                    </dgm:adjLst>
                  </dgm:shape>
                </dgm:if>
                <dgm:else name="Name20">
                  <dgm:shape xmlns:r="http://schemas.openxmlformats.org/officeDocument/2006/relationships" rot="180" type="chevron" r:blip="">
                    <dgm:adjLst>
                      <dgm:adj idx="1" val="0.7061"/>
                    </dgm:adjLst>
                  </dgm:shape>
                </dgm:else>
              </dgm:choose>
              <dgm:presOf/>
            </dgm:layoutNode>
            <dgm:layoutNode name="chevron4" styleLbl="alignNode1">
              <dgm:alg type="sp"/>
              <dgm:choose name="Name21">
                <dgm:if name="Name22" func="var" arg="dir" op="equ" val="norm">
                  <dgm:shape xmlns:r="http://schemas.openxmlformats.org/officeDocument/2006/relationships" type="chevron" r:blip="">
                    <dgm:adjLst>
                      <dgm:adj idx="1" val="0.7061"/>
                    </dgm:adjLst>
                  </dgm:shape>
                </dgm:if>
                <dgm:else name="Name23">
                  <dgm:shape xmlns:r="http://schemas.openxmlformats.org/officeDocument/2006/relationships" rot="180" type="chevron" r:blip="">
                    <dgm:adjLst>
                      <dgm:adj idx="1" val="0.7061"/>
                    </dgm:adjLst>
                  </dgm:shape>
                </dgm:else>
              </dgm:choose>
              <dgm:presOf/>
            </dgm:layoutNode>
            <dgm:layoutNode name="chevron5" styleLbl="alignNode1">
              <dgm:alg type="sp"/>
              <dgm:choose name="Name24">
                <dgm:if name="Name25" func="var" arg="dir" op="equ" val="norm">
                  <dgm:shape xmlns:r="http://schemas.openxmlformats.org/officeDocument/2006/relationships" type="chevron" r:blip="">
                    <dgm:adjLst>
                      <dgm:adj idx="1" val="0.7061"/>
                    </dgm:adjLst>
                  </dgm:shape>
                </dgm:if>
                <dgm:else name="Name26">
                  <dgm:shape xmlns:r="http://schemas.openxmlformats.org/officeDocument/2006/relationships" rot="180" type="chevron" r:blip="">
                    <dgm:adjLst>
                      <dgm:adj idx="1" val="0.7061"/>
                    </dgm:adjLst>
                  </dgm:shape>
                </dgm:else>
              </dgm:choose>
              <dgm:presOf/>
            </dgm:layoutNode>
            <dgm:layoutNode name="chevron6" styleLbl="alignNode1">
              <dgm:alg type="sp"/>
              <dgm:choose name="Name27">
                <dgm:if name="Name28" func="var" arg="dir" op="equ" val="norm">
                  <dgm:shape xmlns:r="http://schemas.openxmlformats.org/officeDocument/2006/relationships" type="chevron" r:blip="">
                    <dgm:adjLst>
                      <dgm:adj idx="1" val="0.7061"/>
                    </dgm:adjLst>
                  </dgm:shape>
                </dgm:if>
                <dgm:else name="Name29">
                  <dgm:shape xmlns:r="http://schemas.openxmlformats.org/officeDocument/2006/relationships" rot="180" type="chevron" r:blip="">
                    <dgm:adjLst>
                      <dgm:adj idx="1" val="0.7061"/>
                    </dgm:adjLst>
                  </dgm:shape>
                </dgm:else>
              </dgm:choose>
              <dgm:presOf/>
            </dgm:layoutNode>
            <dgm:layoutNode name="chevron7" styleLbl="alignNode1">
              <dgm:alg type="sp"/>
              <dgm:choose name="Name30">
                <dgm:if name="Name31" func="var" arg="dir" op="equ" val="norm">
                  <dgm:shape xmlns:r="http://schemas.openxmlformats.org/officeDocument/2006/relationships" type="chevron" r:blip="">
                    <dgm:adjLst>
                      <dgm:adj idx="1" val="0.7061"/>
                    </dgm:adjLst>
                  </dgm:shape>
                </dgm:if>
                <dgm:else name="Name32">
                  <dgm:shape xmlns:r="http://schemas.openxmlformats.org/officeDocument/2006/relationships" rot="180" type="chevron" r:blip="">
                    <dgm:adjLst>
                      <dgm:adj idx="1" val="0.7061"/>
                    </dgm:adjLst>
                  </dgm:shape>
                </dgm:else>
              </dgm:choose>
              <dgm:presOf/>
            </dgm:layoutNode>
            <dgm:layoutNode name="childtext" styleLbl="solidFgAcc1">
              <dgm:varLst>
                <dgm:chMax/>
                <dgm:chPref val="0"/>
                <dgm:bulletEnabled val="1"/>
              </dgm:varLst>
              <dgm:choose name="Name33">
                <dgm:if name="Name34" func="var" arg="dir" op="equ" val="norm">
                  <dgm:alg type="tx">
                    <dgm:param type="parTxLTRAlign" val="l"/>
                    <dgm:param type="txAnchorVertCh" val="t"/>
                  </dgm:alg>
                </dgm:if>
                <dgm:else name="Name35">
                  <dgm:alg type="tx">
                    <dgm:param type="parTxLTRAlign" val="r"/>
                    <dgm:param type="shpTxLTRAlignCh" val="r"/>
                    <dgm:param type="txAnchorVertCh" val="t"/>
                  </dgm:alg>
                </dgm:else>
              </dgm:choose>
              <dgm:shape xmlns:r="http://schemas.openxmlformats.org/officeDocument/2006/relationships" type="rect" r:blip="">
                <dgm:adjLst/>
              </dgm:shape>
              <dgm:presOf axis="des"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if>
        <dgm:else name="Name36">
          <dgm:layoutNode name="parallelogramComposite">
            <dgm:alg type="composite">
              <dgm:param type="ar" val="50"/>
            </dgm:alg>
            <dgm:shape xmlns:r="http://schemas.openxmlformats.org/officeDocument/2006/relationships" r:blip="">
              <dgm:adjLst/>
            </dgm:shape>
            <dgm:constrLst>
              <dgm:constr type="l" for="ch" forName="parallelogram1" refType="w" fact="0"/>
              <dgm:constr type="t" for="ch" forName="parallelogram1" refType="h" fact="0"/>
              <dgm:constr type="w" for="ch" forName="parallelogram1" refType="w" fact="0.12"/>
              <dgm:constr type="h" for="ch" forName="parallelogram1" refType="h"/>
              <dgm:constr type="l" for="ch" forName="parallelogram2" refType="w" fact="0.127"/>
              <dgm:constr type="t" for="ch" forName="parallelogram2" refType="h" fact="0"/>
              <dgm:constr type="w" for="ch" forName="parallelogram2" refType="w" fact="0.12"/>
              <dgm:constr type="h" for="ch" forName="parallelogram2" refType="h"/>
              <dgm:constr type="l" for="ch" forName="parallelogram3" refType="w" fact="0.254"/>
              <dgm:constr type="t" for="ch" forName="parallelogram3" refType="h" fact="0"/>
              <dgm:constr type="w" for="ch" forName="parallelogram3" refType="w" fact="0.12"/>
              <dgm:constr type="h" for="ch" forName="parallelogram3" refType="h"/>
              <dgm:constr type="l" for="ch" forName="parallelogram4" refType="w" fact="0.381"/>
              <dgm:constr type="t" for="ch" forName="parallelogram4" refType="h" fact="0"/>
              <dgm:constr type="w" for="ch" forName="parallelogram4" refType="w" fact="0.12"/>
              <dgm:constr type="h" for="ch" forName="parallelogram4" refType="h"/>
              <dgm:constr type="l" for="ch" forName="parallelogram5" refType="w" fact="0.508"/>
              <dgm:constr type="t" for="ch" forName="parallelogram5" refType="h" fact="0"/>
              <dgm:constr type="w" for="ch" forName="parallelogram5" refType="w" fact="0.12"/>
              <dgm:constr type="h" for="ch" forName="parallelogram5" refType="h"/>
              <dgm:constr type="l" for="ch" forName="parallelogram6" refType="w" fact="0.635"/>
              <dgm:constr type="t" for="ch" forName="parallelogram6" refType="h" fact="0"/>
              <dgm:constr type="w" for="ch" forName="parallelogram6" refType="w" fact="0.12"/>
              <dgm:constr type="h" for="ch" forName="parallelogram6" refType="h"/>
              <dgm:constr type="l" for="ch" forName="parallelogram7" refType="w" fact="0.762"/>
              <dgm:constr type="t" for="ch" forName="parallelogram7" refType="h" fact="0"/>
              <dgm:constr type="w" for="ch" forName="parallelogram7" refType="w" fact="0.12"/>
              <dgm:constr type="h" for="ch" forName="parallelogram7" refType="h"/>
            </dgm:constrLst>
            <dgm:ruleLst/>
            <dgm:layoutNode name="parallelogram1" styleLbl="alignNode1">
              <dgm:alg type="sp"/>
              <dgm:shape xmlns:r="http://schemas.openxmlformats.org/officeDocument/2006/relationships" type="parallelogram" r:blip="">
                <dgm:adjLst>
                  <dgm:adj idx="1" val="1.4084"/>
                </dgm:adjLst>
              </dgm:shape>
              <dgm:presOf/>
            </dgm:layoutNode>
            <dgm:layoutNode name="parallelogram2" styleLbl="alignNode1">
              <dgm:alg type="sp"/>
              <dgm:shape xmlns:r="http://schemas.openxmlformats.org/officeDocument/2006/relationships" type="parallelogram" r:blip="">
                <dgm:adjLst>
                  <dgm:adj idx="1" val="1.4084"/>
                </dgm:adjLst>
              </dgm:shape>
              <dgm:presOf/>
            </dgm:layoutNode>
            <dgm:layoutNode name="parallelogram3" styleLbl="alignNode1">
              <dgm:alg type="sp"/>
              <dgm:shape xmlns:r="http://schemas.openxmlformats.org/officeDocument/2006/relationships" type="parallelogram" r:blip="">
                <dgm:adjLst>
                  <dgm:adj idx="1" val="1.4084"/>
                </dgm:adjLst>
              </dgm:shape>
              <dgm:presOf/>
            </dgm:layoutNode>
            <dgm:layoutNode name="parallelogram4" styleLbl="alignNode1">
              <dgm:alg type="sp"/>
              <dgm:shape xmlns:r="http://schemas.openxmlformats.org/officeDocument/2006/relationships" type="parallelogram" r:blip="">
                <dgm:adjLst>
                  <dgm:adj idx="1" val="1.4084"/>
                </dgm:adjLst>
              </dgm:shape>
              <dgm:presOf/>
            </dgm:layoutNode>
            <dgm:layoutNode name="parallelogram5" styleLbl="alignNode1">
              <dgm:alg type="sp"/>
              <dgm:shape xmlns:r="http://schemas.openxmlformats.org/officeDocument/2006/relationships" type="parallelogram" r:blip="">
                <dgm:adjLst>
                  <dgm:adj idx="1" val="1.4084"/>
                </dgm:adjLst>
              </dgm:shape>
              <dgm:presOf/>
            </dgm:layoutNode>
            <dgm:layoutNode name="parallelogram6" styleLbl="alignNode1">
              <dgm:alg type="sp"/>
              <dgm:shape xmlns:r="http://schemas.openxmlformats.org/officeDocument/2006/relationships" type="parallelogram" r:blip="">
                <dgm:adjLst>
                  <dgm:adj idx="1" val="1.4084"/>
                </dgm:adjLst>
              </dgm:shape>
              <dgm:presOf/>
            </dgm:layoutNode>
            <dgm:layoutNode name="parallelogram7" styleLbl="alignNode1">
              <dgm:alg type="sp"/>
              <dgm:shape xmlns:r="http://schemas.openxmlformats.org/officeDocument/2006/relationships" type="parallelogram" r:blip="">
                <dgm:adjLst>
                  <dgm:adj idx="1" val="1.4084"/>
                </dgm:adjLst>
              </dgm:shape>
              <dgm:presOf/>
            </dgm:layoutNode>
          </dgm:layoutNode>
        </dgm:else>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5.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808CE5-CF9B-4F68-8402-7F4186B1889A}" type="datetimeFigureOut">
              <a:rPr lang="fr-FR" smtClean="0"/>
              <a:t>21/11/2021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357FB6B-1918-4033-A26C-A7AA784B13E5}" type="slidenum">
              <a:rPr lang="fr-FR" smtClean="0"/>
              <a:t>‹N°›</a:t>
            </a:fld>
            <a:endParaRPr lang="fr-FR"/>
          </a:p>
        </p:txBody>
      </p:sp>
    </p:spTree>
    <p:extLst>
      <p:ext uri="{BB962C8B-B14F-4D97-AF65-F5344CB8AC3E}">
        <p14:creationId xmlns:p14="http://schemas.microsoft.com/office/powerpoint/2010/main" val="32568646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357FB6B-1918-4033-A26C-A7AA784B13E5}" type="slidenum">
              <a:rPr lang="fr-FR" smtClean="0"/>
              <a:t>7</a:t>
            </a:fld>
            <a:endParaRPr lang="fr-FR"/>
          </a:p>
        </p:txBody>
      </p:sp>
    </p:spTree>
    <p:extLst>
      <p:ext uri="{BB962C8B-B14F-4D97-AF65-F5344CB8AC3E}">
        <p14:creationId xmlns:p14="http://schemas.microsoft.com/office/powerpoint/2010/main" val="32139735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357FB6B-1918-4033-A26C-A7AA784B13E5}" type="slidenum">
              <a:rPr lang="fr-FR" smtClean="0"/>
              <a:t>8</a:t>
            </a:fld>
            <a:endParaRPr lang="fr-FR"/>
          </a:p>
        </p:txBody>
      </p:sp>
    </p:spTree>
    <p:extLst>
      <p:ext uri="{BB962C8B-B14F-4D97-AF65-F5344CB8AC3E}">
        <p14:creationId xmlns:p14="http://schemas.microsoft.com/office/powerpoint/2010/main" val="28637388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357FB6B-1918-4033-A26C-A7AA784B13E5}" type="slidenum">
              <a:rPr lang="fr-FR" smtClean="0"/>
              <a:t>11</a:t>
            </a:fld>
            <a:endParaRPr lang="fr-FR"/>
          </a:p>
        </p:txBody>
      </p:sp>
    </p:spTree>
    <p:extLst>
      <p:ext uri="{BB962C8B-B14F-4D97-AF65-F5344CB8AC3E}">
        <p14:creationId xmlns:p14="http://schemas.microsoft.com/office/powerpoint/2010/main" val="38834851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fr-FR" smtClean="0"/>
              <a:t>Modifiez le style du titre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D50FD279-D056-4597-BA5E-6593940449C7}" type="datetimeFigureOut">
              <a:rPr lang="fr-FR" smtClean="0"/>
              <a:t>21/11/2021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6EDF9F2-EC40-4811-A675-A91AEECD268C}" type="slidenum">
              <a:rPr lang="fr-FR" smtClean="0"/>
              <a:t>‹N°›</a:t>
            </a:fld>
            <a:endParaRPr lang="fr-FR"/>
          </a:p>
        </p:txBody>
      </p:sp>
    </p:spTree>
    <p:extLst>
      <p:ext uri="{BB962C8B-B14F-4D97-AF65-F5344CB8AC3E}">
        <p14:creationId xmlns:p14="http://schemas.microsoft.com/office/powerpoint/2010/main" val="31050810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D50FD279-D056-4597-BA5E-6593940449C7}" type="datetimeFigureOut">
              <a:rPr lang="fr-FR" smtClean="0"/>
              <a:t>21/11/2021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6EDF9F2-EC40-4811-A675-A91AEECD268C}" type="slidenum">
              <a:rPr lang="fr-FR" smtClean="0"/>
              <a:t>‹N°›</a:t>
            </a:fld>
            <a:endParaRPr lang="fr-FR"/>
          </a:p>
        </p:txBody>
      </p:sp>
    </p:spTree>
    <p:extLst>
      <p:ext uri="{BB962C8B-B14F-4D97-AF65-F5344CB8AC3E}">
        <p14:creationId xmlns:p14="http://schemas.microsoft.com/office/powerpoint/2010/main" val="2583308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fr-FR" smtClean="0"/>
              <a:t>Modifiez le style du titre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D50FD279-D056-4597-BA5E-6593940449C7}" type="datetimeFigureOut">
              <a:rPr lang="fr-FR" smtClean="0"/>
              <a:t>21/11/2021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6EDF9F2-EC40-4811-A675-A91AEECD268C}" type="slidenum">
              <a:rPr lang="fr-FR" smtClean="0"/>
              <a:t>‹N°›</a:t>
            </a:fld>
            <a:endParaRPr lang="fr-FR"/>
          </a:p>
        </p:txBody>
      </p:sp>
    </p:spTree>
    <p:extLst>
      <p:ext uri="{BB962C8B-B14F-4D97-AF65-F5344CB8AC3E}">
        <p14:creationId xmlns:p14="http://schemas.microsoft.com/office/powerpoint/2010/main" val="23293463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fr-FR" smtClean="0"/>
              <a:t>Modifiez le style du titre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fr-FR" smtClean="0"/>
              <a:t>Modifiez les styles du texte du masque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D50FD279-D056-4597-BA5E-6593940449C7}" type="datetimeFigureOut">
              <a:rPr lang="fr-FR" smtClean="0"/>
              <a:t>21/11/2021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6EDF9F2-EC40-4811-A675-A91AEECD268C}" type="slidenum">
              <a:rPr lang="fr-FR" smtClean="0"/>
              <a:t>‹N°›</a:t>
            </a:fld>
            <a:endParaRPr lang="fr-F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9120904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D50FD279-D056-4597-BA5E-6593940449C7}" type="datetimeFigureOut">
              <a:rPr lang="fr-FR" smtClean="0"/>
              <a:t>21/11/2021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6EDF9F2-EC40-4811-A675-A91AEECD268C}" type="slidenum">
              <a:rPr lang="fr-FR" smtClean="0"/>
              <a:t>‹N°›</a:t>
            </a:fld>
            <a:endParaRPr lang="fr-FR"/>
          </a:p>
        </p:txBody>
      </p:sp>
    </p:spTree>
    <p:extLst>
      <p:ext uri="{BB962C8B-B14F-4D97-AF65-F5344CB8AC3E}">
        <p14:creationId xmlns:p14="http://schemas.microsoft.com/office/powerpoint/2010/main" val="330289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smtClean="0"/>
              <a:t>Modifiez le style du titre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D50FD279-D056-4597-BA5E-6593940449C7}" type="datetimeFigureOut">
              <a:rPr lang="fr-FR" smtClean="0"/>
              <a:t>21/11/2021</a:t>
            </a:fld>
            <a:endParaRPr lang="fr-FR"/>
          </a:p>
        </p:txBody>
      </p:sp>
      <p:sp>
        <p:nvSpPr>
          <p:cNvPr id="4"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6EDF9F2-EC40-4811-A675-A91AEECD268C}" type="slidenum">
              <a:rPr lang="fr-FR" smtClean="0"/>
              <a:t>‹N°›</a:t>
            </a:fld>
            <a:endParaRPr lang="fr-FR"/>
          </a:p>
        </p:txBody>
      </p:sp>
    </p:spTree>
    <p:extLst>
      <p:ext uri="{BB962C8B-B14F-4D97-AF65-F5344CB8AC3E}">
        <p14:creationId xmlns:p14="http://schemas.microsoft.com/office/powerpoint/2010/main" val="24529820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smtClean="0"/>
              <a:t>Modifiez le style du titre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D50FD279-D056-4597-BA5E-6593940449C7}" type="datetimeFigureOut">
              <a:rPr lang="fr-FR" smtClean="0"/>
              <a:t>21/11/2021</a:t>
            </a:fld>
            <a:endParaRPr lang="fr-FR"/>
          </a:p>
        </p:txBody>
      </p:sp>
      <p:sp>
        <p:nvSpPr>
          <p:cNvPr id="4"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6EDF9F2-EC40-4811-A675-A91AEECD268C}" type="slidenum">
              <a:rPr lang="fr-FR" smtClean="0"/>
              <a:t>‹N°›</a:t>
            </a:fld>
            <a:endParaRPr lang="fr-FR"/>
          </a:p>
        </p:txBody>
      </p:sp>
    </p:spTree>
    <p:extLst>
      <p:ext uri="{BB962C8B-B14F-4D97-AF65-F5344CB8AC3E}">
        <p14:creationId xmlns:p14="http://schemas.microsoft.com/office/powerpoint/2010/main" val="9507151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nchorCtr="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D50FD279-D056-4597-BA5E-6593940449C7}" type="datetimeFigureOut">
              <a:rPr lang="fr-FR" smtClean="0"/>
              <a:t>21/11/2021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6EDF9F2-EC40-4811-A675-A91AEECD268C}" type="slidenum">
              <a:rPr lang="fr-FR" smtClean="0"/>
              <a:t>‹N°›</a:t>
            </a:fld>
            <a:endParaRPr lang="fr-FR"/>
          </a:p>
        </p:txBody>
      </p:sp>
    </p:spTree>
    <p:extLst>
      <p:ext uri="{BB962C8B-B14F-4D97-AF65-F5344CB8AC3E}">
        <p14:creationId xmlns:p14="http://schemas.microsoft.com/office/powerpoint/2010/main" val="23274137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fr-FR" smtClean="0"/>
              <a:t>Modifiez le style du titre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D50FD279-D056-4597-BA5E-6593940449C7}" type="datetimeFigureOut">
              <a:rPr lang="fr-FR" smtClean="0"/>
              <a:t>21/11/2021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6EDF9F2-EC40-4811-A675-A91AEECD268C}" type="slidenum">
              <a:rPr lang="fr-FR" smtClean="0"/>
              <a:t>‹N°›</a:t>
            </a:fld>
            <a:endParaRPr lang="fr-FR"/>
          </a:p>
        </p:txBody>
      </p:sp>
    </p:spTree>
    <p:extLst>
      <p:ext uri="{BB962C8B-B14F-4D97-AF65-F5344CB8AC3E}">
        <p14:creationId xmlns:p14="http://schemas.microsoft.com/office/powerpoint/2010/main" val="7522414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3"/>
          <p:cNvSpPr>
            <a:spLocks noGrp="1"/>
          </p:cNvSpPr>
          <p:nvPr>
            <p:ph type="dt" sz="half" idx="10"/>
          </p:nvPr>
        </p:nvSpPr>
        <p:spPr/>
        <p:txBody>
          <a:bodyPr/>
          <a:lstStyle/>
          <a:p>
            <a:fld id="{D50FD279-D056-4597-BA5E-6593940449C7}" type="datetimeFigureOut">
              <a:rPr lang="fr-FR" smtClean="0"/>
              <a:t>21/11/2021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6EDF9F2-EC40-4811-A675-A91AEECD268C}" type="slidenum">
              <a:rPr lang="fr-FR" smtClean="0"/>
              <a:t>‹N°›</a:t>
            </a:fld>
            <a:endParaRPr lang="fr-FR"/>
          </a:p>
        </p:txBody>
      </p:sp>
    </p:spTree>
    <p:extLst>
      <p:ext uri="{BB962C8B-B14F-4D97-AF65-F5344CB8AC3E}">
        <p14:creationId xmlns:p14="http://schemas.microsoft.com/office/powerpoint/2010/main" val="16186973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D50FD279-D056-4597-BA5E-6593940449C7}" type="datetimeFigureOut">
              <a:rPr lang="fr-FR" smtClean="0"/>
              <a:t>21/11/2021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6EDF9F2-EC40-4811-A675-A91AEECD268C}" type="slidenum">
              <a:rPr lang="fr-FR" smtClean="0"/>
              <a:t>‹N°›</a:t>
            </a:fld>
            <a:endParaRPr lang="fr-FR"/>
          </a:p>
        </p:txBody>
      </p:sp>
    </p:spTree>
    <p:extLst>
      <p:ext uri="{BB962C8B-B14F-4D97-AF65-F5344CB8AC3E}">
        <p14:creationId xmlns:p14="http://schemas.microsoft.com/office/powerpoint/2010/main" val="31157576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D50FD279-D056-4597-BA5E-6593940449C7}" type="datetimeFigureOut">
              <a:rPr lang="fr-FR" smtClean="0"/>
              <a:t>21/11/2021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6EDF9F2-EC40-4811-A675-A91AEECD268C}" type="slidenum">
              <a:rPr lang="fr-FR" smtClean="0"/>
              <a:t>‹N°›</a:t>
            </a:fld>
            <a:endParaRPr lang="fr-FR"/>
          </a:p>
        </p:txBody>
      </p:sp>
    </p:spTree>
    <p:extLst>
      <p:ext uri="{BB962C8B-B14F-4D97-AF65-F5344CB8AC3E}">
        <p14:creationId xmlns:p14="http://schemas.microsoft.com/office/powerpoint/2010/main" val="37665350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D50FD279-D056-4597-BA5E-6593940449C7}" type="datetimeFigureOut">
              <a:rPr lang="fr-FR" smtClean="0"/>
              <a:t>21/11/2021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56EDF9F2-EC40-4811-A675-A91AEECD268C}" type="slidenum">
              <a:rPr lang="fr-FR" smtClean="0"/>
              <a:t>‹N°›</a:t>
            </a:fld>
            <a:endParaRPr lang="fr-FR"/>
          </a:p>
        </p:txBody>
      </p:sp>
    </p:spTree>
    <p:extLst>
      <p:ext uri="{BB962C8B-B14F-4D97-AF65-F5344CB8AC3E}">
        <p14:creationId xmlns:p14="http://schemas.microsoft.com/office/powerpoint/2010/main" val="39954008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7" name="Date Placeholder 2"/>
          <p:cNvSpPr>
            <a:spLocks noGrp="1"/>
          </p:cNvSpPr>
          <p:nvPr>
            <p:ph type="dt" sz="half" idx="10"/>
          </p:nvPr>
        </p:nvSpPr>
        <p:spPr/>
        <p:txBody>
          <a:bodyPr/>
          <a:lstStyle/>
          <a:p>
            <a:fld id="{D50FD279-D056-4597-BA5E-6593940449C7}" type="datetimeFigureOut">
              <a:rPr lang="fr-FR" smtClean="0"/>
              <a:t>21/11/2021</a:t>
            </a:fld>
            <a:endParaRPr lang="fr-FR"/>
          </a:p>
        </p:txBody>
      </p:sp>
      <p:sp>
        <p:nvSpPr>
          <p:cNvPr id="5" name="Footer Placeholder 3"/>
          <p:cNvSpPr>
            <a:spLocks noGrp="1"/>
          </p:cNvSpPr>
          <p:nvPr>
            <p:ph type="ftr" sz="quarter" idx="11"/>
          </p:nvPr>
        </p:nvSpPr>
        <p:spPr/>
        <p:txBody>
          <a:bodyPr/>
          <a:lstStyle/>
          <a:p>
            <a:endParaRPr lang="fr-FR"/>
          </a:p>
        </p:txBody>
      </p:sp>
      <p:sp>
        <p:nvSpPr>
          <p:cNvPr id="6" name="Slide Number Placeholder 4"/>
          <p:cNvSpPr>
            <a:spLocks noGrp="1"/>
          </p:cNvSpPr>
          <p:nvPr>
            <p:ph type="sldNum" sz="quarter" idx="12"/>
          </p:nvPr>
        </p:nvSpPr>
        <p:spPr/>
        <p:txBody>
          <a:bodyPr/>
          <a:lstStyle/>
          <a:p>
            <a:fld id="{56EDF9F2-EC40-4811-A675-A91AEECD268C}" type="slidenum">
              <a:rPr lang="fr-FR" smtClean="0"/>
              <a:t>‹N°›</a:t>
            </a:fld>
            <a:endParaRPr lang="fr-FR"/>
          </a:p>
        </p:txBody>
      </p:sp>
    </p:spTree>
    <p:extLst>
      <p:ext uri="{BB962C8B-B14F-4D97-AF65-F5344CB8AC3E}">
        <p14:creationId xmlns:p14="http://schemas.microsoft.com/office/powerpoint/2010/main" val="36360982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D50FD279-D056-4597-BA5E-6593940449C7}" type="datetimeFigureOut">
              <a:rPr lang="fr-FR" smtClean="0"/>
              <a:t>21/11/2021</a:t>
            </a:fld>
            <a:endParaRPr lang="fr-FR"/>
          </a:p>
        </p:txBody>
      </p:sp>
      <p:sp>
        <p:nvSpPr>
          <p:cNvPr id="5" name="Footer Placeholder 2"/>
          <p:cNvSpPr>
            <a:spLocks noGrp="1"/>
          </p:cNvSpPr>
          <p:nvPr>
            <p:ph type="ftr" sz="quarter" idx="11"/>
          </p:nvPr>
        </p:nvSpPr>
        <p:spPr/>
        <p:txBody>
          <a:bodyPr/>
          <a:lstStyle/>
          <a:p>
            <a:endParaRPr lang="fr-FR"/>
          </a:p>
        </p:txBody>
      </p:sp>
      <p:sp>
        <p:nvSpPr>
          <p:cNvPr id="6" name="Slide Number Placeholder 3"/>
          <p:cNvSpPr>
            <a:spLocks noGrp="1"/>
          </p:cNvSpPr>
          <p:nvPr>
            <p:ph type="sldNum" sz="quarter" idx="12"/>
          </p:nvPr>
        </p:nvSpPr>
        <p:spPr/>
        <p:txBody>
          <a:bodyPr/>
          <a:lstStyle/>
          <a:p>
            <a:fld id="{56EDF9F2-EC40-4811-A675-A91AEECD268C}" type="slidenum">
              <a:rPr lang="fr-FR" smtClean="0"/>
              <a:t>‹N°›</a:t>
            </a:fld>
            <a:endParaRPr lang="fr-FR"/>
          </a:p>
        </p:txBody>
      </p:sp>
    </p:spTree>
    <p:extLst>
      <p:ext uri="{BB962C8B-B14F-4D97-AF65-F5344CB8AC3E}">
        <p14:creationId xmlns:p14="http://schemas.microsoft.com/office/powerpoint/2010/main" val="13774589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fr-FR" smtClean="0"/>
              <a:t>Modifiez le style du titre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7" name="Date Placeholder 4"/>
          <p:cNvSpPr>
            <a:spLocks noGrp="1"/>
          </p:cNvSpPr>
          <p:nvPr>
            <p:ph type="dt" sz="half" idx="10"/>
          </p:nvPr>
        </p:nvSpPr>
        <p:spPr/>
        <p:txBody>
          <a:bodyPr/>
          <a:lstStyle/>
          <a:p>
            <a:fld id="{D50FD279-D056-4597-BA5E-6593940449C7}" type="datetimeFigureOut">
              <a:rPr lang="fr-FR" smtClean="0"/>
              <a:t>21/11/2021</a:t>
            </a:fld>
            <a:endParaRPr lang="fr-FR"/>
          </a:p>
        </p:txBody>
      </p:sp>
      <p:sp>
        <p:nvSpPr>
          <p:cNvPr id="5" name="Footer Placeholder 5"/>
          <p:cNvSpPr>
            <a:spLocks noGrp="1"/>
          </p:cNvSpPr>
          <p:nvPr>
            <p:ph type="ftr" sz="quarter" idx="11"/>
          </p:nvPr>
        </p:nvSpPr>
        <p:spPr/>
        <p:txBody>
          <a:bodyPr/>
          <a:lstStyle/>
          <a:p>
            <a:endParaRPr lang="fr-FR"/>
          </a:p>
        </p:txBody>
      </p:sp>
      <p:sp>
        <p:nvSpPr>
          <p:cNvPr id="6" name="Slide Number Placeholder 6"/>
          <p:cNvSpPr>
            <a:spLocks noGrp="1"/>
          </p:cNvSpPr>
          <p:nvPr>
            <p:ph type="sldNum" sz="quarter" idx="12"/>
          </p:nvPr>
        </p:nvSpPr>
        <p:spPr/>
        <p:txBody>
          <a:bodyPr/>
          <a:lstStyle/>
          <a:p>
            <a:fld id="{56EDF9F2-EC40-4811-A675-A91AEECD268C}" type="slidenum">
              <a:rPr lang="fr-FR" smtClean="0"/>
              <a:t>‹N°›</a:t>
            </a:fld>
            <a:endParaRPr lang="fr-FR"/>
          </a:p>
        </p:txBody>
      </p:sp>
    </p:spTree>
    <p:extLst>
      <p:ext uri="{BB962C8B-B14F-4D97-AF65-F5344CB8AC3E}">
        <p14:creationId xmlns:p14="http://schemas.microsoft.com/office/powerpoint/2010/main" val="6202684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D50FD279-D056-4597-BA5E-6593940449C7}" type="datetimeFigureOut">
              <a:rPr lang="fr-FR" smtClean="0"/>
              <a:t>21/11/2021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6EDF9F2-EC40-4811-A675-A91AEECD268C}" type="slidenum">
              <a:rPr lang="fr-FR" smtClean="0"/>
              <a:t>‹N°›</a:t>
            </a:fld>
            <a:endParaRPr lang="fr-FR"/>
          </a:p>
        </p:txBody>
      </p:sp>
    </p:spTree>
    <p:extLst>
      <p:ext uri="{BB962C8B-B14F-4D97-AF65-F5344CB8AC3E}">
        <p14:creationId xmlns:p14="http://schemas.microsoft.com/office/powerpoint/2010/main" val="12683302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fr-FR" smtClean="0"/>
              <a:t>Modifiez le style du titre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D50FD279-D056-4597-BA5E-6593940449C7}" type="datetimeFigureOut">
              <a:rPr lang="fr-FR" smtClean="0"/>
              <a:t>21/11/2021</a:t>
            </a:fld>
            <a:endParaRPr lang="fr-F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fr-F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56EDF9F2-EC40-4811-A675-A91AEECD268C}" type="slidenum">
              <a:rPr lang="fr-FR" smtClean="0"/>
              <a:t>‹N°›</a:t>
            </a:fld>
            <a:endParaRPr lang="fr-FR"/>
          </a:p>
        </p:txBody>
      </p:sp>
    </p:spTree>
    <p:extLst>
      <p:ext uri="{BB962C8B-B14F-4D97-AF65-F5344CB8AC3E}">
        <p14:creationId xmlns:p14="http://schemas.microsoft.com/office/powerpoint/2010/main" val="124505582"/>
      </p:ext>
    </p:extLst>
  </p:cSld>
  <p:clrMap bg1="dk1" tx1="lt1" bg2="dk2" tx2="lt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 id="2147483748" r:id="rId12"/>
    <p:sldLayoutId id="2147483749" r:id="rId13"/>
    <p:sldLayoutId id="2147483750" r:id="rId14"/>
    <p:sldLayoutId id="2147483751" r:id="rId15"/>
    <p:sldLayoutId id="2147483752" r:id="rId16"/>
    <p:sldLayoutId id="2147483753"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5.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8" Type="http://schemas.openxmlformats.org/officeDocument/2006/relationships/diagramData" Target="../diagrams/data3.xml"/><Relationship Id="rId3" Type="http://schemas.openxmlformats.org/officeDocument/2006/relationships/diagramData" Target="../diagrams/data2.xml"/><Relationship Id="rId7" Type="http://schemas.microsoft.com/office/2007/relationships/diagramDrawing" Target="../diagrams/drawing2.xml"/><Relationship Id="rId12" Type="http://schemas.microsoft.com/office/2007/relationships/diagramDrawing" Target="../diagrams/drawing3.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2.xml"/><Relationship Id="rId11" Type="http://schemas.openxmlformats.org/officeDocument/2006/relationships/diagramColors" Target="../diagrams/colors3.xml"/><Relationship Id="rId5" Type="http://schemas.openxmlformats.org/officeDocument/2006/relationships/diagramQuickStyle" Target="../diagrams/quickStyle2.xml"/><Relationship Id="rId10" Type="http://schemas.openxmlformats.org/officeDocument/2006/relationships/diagramQuickStyle" Target="../diagrams/quickStyle3.xml"/><Relationship Id="rId4" Type="http://schemas.openxmlformats.org/officeDocument/2006/relationships/diagramLayout" Target="../diagrams/layout2.xml"/><Relationship Id="rId9"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97289" y="232001"/>
            <a:ext cx="9404723" cy="1400530"/>
          </a:xfrm>
        </p:spPr>
        <p:txBody>
          <a:bodyPr/>
          <a:lstStyle/>
          <a:p>
            <a:pPr algn="ctr"/>
            <a:r>
              <a:rPr lang="ar-DZ" sz="2400" b="1" dirty="0">
                <a:solidFill>
                  <a:schemeClr val="tx1"/>
                </a:solidFill>
              </a:rPr>
              <a:t>الجمهورية الجزائرية الديمقراطية الشعبية </a:t>
            </a:r>
            <a:br>
              <a:rPr lang="ar-DZ" sz="2400" b="1" dirty="0">
                <a:solidFill>
                  <a:schemeClr val="tx1"/>
                </a:solidFill>
              </a:rPr>
            </a:br>
            <a:r>
              <a:rPr lang="ar-DZ" sz="2400" b="1" dirty="0">
                <a:solidFill>
                  <a:schemeClr val="tx1"/>
                </a:solidFill>
              </a:rPr>
              <a:t>وزارة التعليم العالي والبحث العلمي</a:t>
            </a:r>
            <a:br>
              <a:rPr lang="ar-DZ" sz="2400" b="1" dirty="0">
                <a:solidFill>
                  <a:schemeClr val="tx1"/>
                </a:solidFill>
              </a:rPr>
            </a:br>
            <a:r>
              <a:rPr lang="ar-DZ" sz="2400" b="1" dirty="0">
                <a:solidFill>
                  <a:schemeClr val="tx1"/>
                </a:solidFill>
              </a:rPr>
              <a:t>جامعة محمد خيضر- بسكرة –</a:t>
            </a:r>
            <a:br>
              <a:rPr lang="ar-DZ" sz="2400" b="1" dirty="0">
                <a:solidFill>
                  <a:schemeClr val="tx1"/>
                </a:solidFill>
              </a:rPr>
            </a:br>
            <a:r>
              <a:rPr lang="ar-DZ" sz="2400" b="1" dirty="0">
                <a:solidFill>
                  <a:schemeClr val="tx1"/>
                </a:solidFill>
              </a:rPr>
              <a:t>كلية العلوم الاقتصادية والتجارية وعلوم التسيير.</a:t>
            </a:r>
            <a:endParaRPr lang="fr-FR" sz="2400" b="1" dirty="0">
              <a:solidFill>
                <a:schemeClr val="tx1"/>
              </a:solidFill>
            </a:endParaRPr>
          </a:p>
        </p:txBody>
      </p:sp>
      <p:sp>
        <p:nvSpPr>
          <p:cNvPr id="3" name="Espace réservé du contenu 2"/>
          <p:cNvSpPr>
            <a:spLocks noGrp="1"/>
          </p:cNvSpPr>
          <p:nvPr>
            <p:ph sz="half" idx="1"/>
          </p:nvPr>
        </p:nvSpPr>
        <p:spPr>
          <a:xfrm>
            <a:off x="-1400881" y="4556234"/>
            <a:ext cx="4396339" cy="1860331"/>
          </a:xfrm>
        </p:spPr>
        <p:txBody>
          <a:bodyPr/>
          <a:lstStyle/>
          <a:p>
            <a:pPr marL="0" indent="0" algn="r" rtl="1">
              <a:buNone/>
            </a:pPr>
            <a:r>
              <a:rPr lang="ar-DZ" b="1" dirty="0" smtClean="0"/>
              <a:t>تحت اشراف الأستاذ:</a:t>
            </a:r>
          </a:p>
          <a:p>
            <a:pPr algn="r" rtl="1"/>
            <a:r>
              <a:rPr lang="ar-DZ" b="1" dirty="0" smtClean="0"/>
              <a:t>أقطي جوهر</a:t>
            </a:r>
            <a:endParaRPr lang="fr-FR" b="1" dirty="0"/>
          </a:p>
        </p:txBody>
      </p:sp>
      <p:sp>
        <p:nvSpPr>
          <p:cNvPr id="4" name="Espace réservé du contenu 3"/>
          <p:cNvSpPr>
            <a:spLocks noGrp="1"/>
          </p:cNvSpPr>
          <p:nvPr>
            <p:ph sz="half" idx="2"/>
          </p:nvPr>
        </p:nvSpPr>
        <p:spPr>
          <a:xfrm>
            <a:off x="7199514" y="4448449"/>
            <a:ext cx="4396341" cy="1968116"/>
          </a:xfrm>
        </p:spPr>
        <p:txBody>
          <a:bodyPr/>
          <a:lstStyle/>
          <a:p>
            <a:pPr marL="0" indent="0" algn="r" rtl="1">
              <a:buNone/>
            </a:pPr>
            <a:r>
              <a:rPr lang="ar-DZ" b="1" dirty="0" smtClean="0"/>
              <a:t>من اعداد الطلبة:</a:t>
            </a:r>
          </a:p>
          <a:p>
            <a:pPr algn="r" rtl="1">
              <a:buFont typeface="Wingdings" panose="05000000000000000000" pitchFamily="2" charset="2"/>
              <a:buChar char="Ø"/>
            </a:pPr>
            <a:r>
              <a:rPr lang="ar-DZ" b="1" dirty="0" smtClean="0"/>
              <a:t>قاسمي آية</a:t>
            </a:r>
          </a:p>
          <a:p>
            <a:pPr algn="r" rtl="1">
              <a:buFont typeface="Wingdings" panose="05000000000000000000" pitchFamily="2" charset="2"/>
              <a:buChar char="Ø"/>
            </a:pPr>
            <a:r>
              <a:rPr lang="ar-DZ" b="1" smtClean="0"/>
              <a:t>قسمية </a:t>
            </a:r>
            <a:r>
              <a:rPr lang="ar-DZ" b="1" dirty="0" smtClean="0"/>
              <a:t>أمجاد</a:t>
            </a:r>
            <a:endParaRPr lang="fr-FR" b="1" dirty="0"/>
          </a:p>
        </p:txBody>
      </p:sp>
      <p:sp>
        <p:nvSpPr>
          <p:cNvPr id="5" name="ZoneTexte 4"/>
          <p:cNvSpPr txBox="1"/>
          <p:nvPr/>
        </p:nvSpPr>
        <p:spPr>
          <a:xfrm>
            <a:off x="4067504" y="6001066"/>
            <a:ext cx="3578772" cy="830997"/>
          </a:xfrm>
          <a:prstGeom prst="rect">
            <a:avLst/>
          </a:prstGeom>
          <a:noFill/>
        </p:spPr>
        <p:txBody>
          <a:bodyPr wrap="square" rtlCol="0">
            <a:spAutoFit/>
          </a:bodyPr>
          <a:lstStyle/>
          <a:p>
            <a:pPr algn="ctr"/>
            <a:r>
              <a:rPr lang="ar-DZ" sz="2400" b="1" dirty="0" smtClean="0">
                <a:solidFill>
                  <a:srgbClr val="A5300F"/>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السنة الدراسية:2021/2022</a:t>
            </a:r>
            <a:endParaRPr lang="ar-DZ" sz="2400" b="1" dirty="0">
              <a:solidFill>
                <a:srgbClr val="A5300F"/>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a:p>
            <a:pPr algn="ctr"/>
            <a:r>
              <a:rPr lang="ar-DZ" sz="2400" b="1" dirty="0" smtClean="0">
                <a:solidFill>
                  <a:srgbClr val="A5300F"/>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الفوج:05</a:t>
            </a:r>
            <a:endParaRPr lang="fr-FR" sz="2400" b="1" dirty="0">
              <a:solidFill>
                <a:srgbClr val="A5300F"/>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
        <p:nvSpPr>
          <p:cNvPr id="6" name="Rectangle à coins arrondis 5"/>
          <p:cNvSpPr/>
          <p:nvPr/>
        </p:nvSpPr>
        <p:spPr>
          <a:xfrm>
            <a:off x="2392716" y="2371300"/>
            <a:ext cx="6928348" cy="1812361"/>
          </a:xfrm>
          <a:prstGeom prst="roundRect">
            <a:avLst/>
          </a:prstGeom>
          <a:ln>
            <a:solidFill>
              <a:schemeClr val="accent1"/>
            </a:solidFill>
          </a:ln>
          <a:effectLst>
            <a:glow rad="228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4800" b="1" dirty="0" smtClean="0">
                <a:solidFill>
                  <a:schemeClr val="tx2"/>
                </a:solidFill>
                <a:latin typeface="Traditional Arabic" panose="02020603050405020304" pitchFamily="18" charset="-78"/>
                <a:cs typeface="Traditional Arabic" panose="02020603050405020304" pitchFamily="18" charset="-78"/>
              </a:rPr>
              <a:t>بحث حول:</a:t>
            </a:r>
          </a:p>
          <a:p>
            <a:pPr algn="ctr"/>
            <a:r>
              <a:rPr lang="ar-DZ" sz="6600" b="1"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إدارة أداء الموظفين الدوليين</a:t>
            </a:r>
            <a:endParaRPr lang="fr-FR" sz="66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3064308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9994" y="326108"/>
            <a:ext cx="9448949" cy="869646"/>
          </a:xfrm>
        </p:spPr>
        <p:txBody>
          <a:bodyPr/>
          <a:lstStyle/>
          <a:p>
            <a:pPr algn="ctr" rtl="1"/>
            <a:r>
              <a:rPr lang="ar-DZ" sz="4000" b="1" dirty="0" smtClean="0"/>
              <a:t>المطلب الثاني: أهداف </a:t>
            </a:r>
            <a:r>
              <a:rPr lang="ar-DZ" sz="4000" b="1" dirty="0"/>
              <a:t>إدارة أداء الموارد البشرية الدولية</a:t>
            </a:r>
            <a:endParaRPr lang="fr-FR" sz="4000"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2933584605"/>
              </p:ext>
            </p:extLst>
          </p:nvPr>
        </p:nvGraphicFramePr>
        <p:xfrm>
          <a:off x="604912" y="1363999"/>
          <a:ext cx="11057206" cy="52056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843259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35095" y="269838"/>
            <a:ext cx="9946861" cy="1010322"/>
          </a:xfrm>
        </p:spPr>
        <p:txBody>
          <a:bodyPr/>
          <a:lstStyle/>
          <a:p>
            <a:pPr algn="ctr" rtl="1"/>
            <a:r>
              <a:rPr lang="ar-DZ" b="1" dirty="0" smtClean="0">
                <a:effectLst>
                  <a:outerShdw blurRad="38100" dist="38100" dir="2700000" algn="tl">
                    <a:srgbClr val="000000">
                      <a:alpha val="43137"/>
                    </a:srgbClr>
                  </a:outerShdw>
                </a:effectLst>
              </a:rPr>
              <a:t>المطلب الثالث: تحديات </a:t>
            </a:r>
            <a:r>
              <a:rPr lang="ar-DZ" b="1" dirty="0">
                <a:effectLst>
                  <a:outerShdw blurRad="38100" dist="38100" dir="2700000" algn="tl">
                    <a:srgbClr val="000000">
                      <a:alpha val="43137"/>
                    </a:srgbClr>
                  </a:outerShdw>
                </a:effectLst>
              </a:rPr>
              <a:t>إدارة أداء الموارد البشرية الدولية</a:t>
            </a:r>
            <a:endParaRPr lang="fr-FR" dirty="0">
              <a:effectLst>
                <a:outerShdw blurRad="38100" dist="38100" dir="2700000" algn="tl">
                  <a:srgbClr val="000000">
                    <a:alpha val="43137"/>
                  </a:srgbClr>
                </a:outerShdw>
              </a:effectLst>
            </a:endParaRPr>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3362368077"/>
              </p:ext>
            </p:extLst>
          </p:nvPr>
        </p:nvGraphicFramePr>
        <p:xfrm>
          <a:off x="1" y="1392702"/>
          <a:ext cx="12070080" cy="546529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065015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36367" y="126610"/>
            <a:ext cx="9404723" cy="998806"/>
          </a:xfrm>
        </p:spPr>
        <p:txBody>
          <a:bodyPr/>
          <a:lstStyle/>
          <a:p>
            <a:pPr algn="ctr" rtl="1"/>
            <a:r>
              <a:rPr lang="ar-DZ" sz="4800" b="1" dirty="0" smtClean="0">
                <a:effectLst>
                  <a:outerShdw blurRad="38100" dist="38100" dir="2700000" algn="tl">
                    <a:srgbClr val="000000">
                      <a:alpha val="43137"/>
                    </a:srgbClr>
                  </a:outerShdw>
                </a:effectLst>
              </a:rPr>
              <a:t>المطلب الرابع: معايير </a:t>
            </a:r>
            <a:r>
              <a:rPr lang="ar-DZ" sz="4800" b="1" dirty="0">
                <a:effectLst>
                  <a:outerShdw blurRad="38100" dist="38100" dir="2700000" algn="tl">
                    <a:srgbClr val="000000">
                      <a:alpha val="43137"/>
                    </a:srgbClr>
                  </a:outerShdw>
                </a:effectLst>
              </a:rPr>
              <a:t>إدارة أداء الموظفين</a:t>
            </a:r>
            <a:endParaRPr lang="fr-FR" sz="4800" b="1" dirty="0">
              <a:solidFill>
                <a:srgbClr val="A5300F"/>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graphicFrame>
        <p:nvGraphicFramePr>
          <p:cNvPr id="9" name="Espace réservé du contenu 8"/>
          <p:cNvGraphicFramePr>
            <a:graphicFrameLocks noGrp="1"/>
          </p:cNvGraphicFramePr>
          <p:nvPr>
            <p:ph sz="quarter" idx="4"/>
            <p:extLst>
              <p:ext uri="{D42A27DB-BD31-4B8C-83A1-F6EECF244321}">
                <p14:modId xmlns:p14="http://schemas.microsoft.com/office/powerpoint/2010/main" val="1019925785"/>
              </p:ext>
            </p:extLst>
          </p:nvPr>
        </p:nvGraphicFramePr>
        <p:xfrm>
          <a:off x="2694691" y="1392701"/>
          <a:ext cx="6674392" cy="48674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096835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10818" y="283906"/>
            <a:ext cx="4114268" cy="785239"/>
          </a:xfrm>
        </p:spPr>
        <p:txBody>
          <a:bodyPr/>
          <a:lstStyle/>
          <a:p>
            <a:pPr algn="ctr"/>
            <a:r>
              <a:rPr lang="ar-DZ" b="1" dirty="0" smtClean="0">
                <a:effectLst>
                  <a:outerShdw blurRad="38100" dist="38100" dir="2700000" algn="tl">
                    <a:srgbClr val="000000">
                      <a:alpha val="43137"/>
                    </a:srgbClr>
                  </a:outerShdw>
                </a:effectLst>
              </a:rPr>
              <a:t>الخاتمة</a:t>
            </a:r>
            <a:endParaRPr lang="fr-FR" b="1" dirty="0">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2293035" y="1961533"/>
            <a:ext cx="7095638" cy="3123993"/>
          </a:xfrm>
        </p:spPr>
        <p:txBody>
          <a:bodyPr>
            <a:normAutofit/>
          </a:bodyPr>
          <a:lstStyle/>
          <a:p>
            <a:pPr algn="just" rtl="1">
              <a:buClr>
                <a:schemeClr val="accent1"/>
              </a:buClr>
              <a:buFont typeface="Wingdings" panose="05000000000000000000" pitchFamily="2" charset="2"/>
              <a:buChar char="v"/>
            </a:pPr>
            <a:r>
              <a:rPr lang="ar-DZ" sz="2400" dirty="0" smtClean="0"/>
              <a:t>في الأخير يمكن القول ان إدارة الأداء تحاول الحفاظ على الأداء المرتفع والعمل على زيادة قدرة العامل على تقديم احسن أداء من خلال عملية تقييم الأداء القائم على العديد من المعايير التي تؤدي الى تحقيق أهداف المؤسسة.</a:t>
            </a:r>
            <a:endParaRPr lang="fr-FR" sz="2400" dirty="0"/>
          </a:p>
        </p:txBody>
      </p:sp>
      <p:grpSp>
        <p:nvGrpSpPr>
          <p:cNvPr id="4" name="Groupe 3"/>
          <p:cNvGrpSpPr/>
          <p:nvPr/>
        </p:nvGrpSpPr>
        <p:grpSpPr>
          <a:xfrm>
            <a:off x="2655219" y="1113075"/>
            <a:ext cx="7672987" cy="4500442"/>
            <a:chOff x="3410108" y="1992573"/>
            <a:chExt cx="6893955" cy="3910319"/>
          </a:xfrm>
        </p:grpSpPr>
        <p:cxnSp>
          <p:nvCxnSpPr>
            <p:cNvPr id="5" name="Connecteur droit 4"/>
            <p:cNvCxnSpPr/>
            <p:nvPr/>
          </p:nvCxnSpPr>
          <p:spPr>
            <a:xfrm>
              <a:off x="9594376" y="1992573"/>
              <a:ext cx="2717" cy="3910319"/>
            </a:xfrm>
            <a:prstGeom prst="line">
              <a:avLst/>
            </a:prstGeom>
          </p:spPr>
          <p:style>
            <a:lnRef idx="3">
              <a:schemeClr val="accent1"/>
            </a:lnRef>
            <a:fillRef idx="0">
              <a:schemeClr val="accent1"/>
            </a:fillRef>
            <a:effectRef idx="2">
              <a:schemeClr val="accent1"/>
            </a:effectRef>
            <a:fontRef idx="minor">
              <a:schemeClr val="tx1"/>
            </a:fontRef>
          </p:style>
        </p:cxnSp>
        <p:cxnSp>
          <p:nvCxnSpPr>
            <p:cNvPr id="6" name="Connecteur droit 5"/>
            <p:cNvCxnSpPr/>
            <p:nvPr/>
          </p:nvCxnSpPr>
          <p:spPr>
            <a:xfrm flipH="1">
              <a:off x="3410108" y="2541555"/>
              <a:ext cx="6893955" cy="20706"/>
            </a:xfrm>
            <a:prstGeom prst="line">
              <a:avLst/>
            </a:prstGeom>
          </p:spPr>
          <p:style>
            <a:lnRef idx="3">
              <a:schemeClr val="accent3"/>
            </a:lnRef>
            <a:fillRef idx="0">
              <a:schemeClr val="accent3"/>
            </a:fillRef>
            <a:effectRef idx="2">
              <a:schemeClr val="accent3"/>
            </a:effectRef>
            <a:fontRef idx="minor">
              <a:schemeClr val="tx1"/>
            </a:fontRef>
          </p:style>
        </p:cxnSp>
      </p:grpSp>
    </p:spTree>
    <p:extLst>
      <p:ext uri="{BB962C8B-B14F-4D97-AF65-F5344CB8AC3E}">
        <p14:creationId xmlns:p14="http://schemas.microsoft.com/office/powerpoint/2010/main" val="2372296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30346" y="166839"/>
            <a:ext cx="9404723" cy="1400530"/>
          </a:xfrm>
        </p:spPr>
        <p:txBody>
          <a:bodyPr/>
          <a:lstStyle/>
          <a:p>
            <a:pPr algn="ctr"/>
            <a:r>
              <a:rPr lang="ar-DZ" sz="5400" b="1"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خطة البحث:</a:t>
            </a:r>
            <a:endParaRPr lang="fr-FR" sz="54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
        <p:nvSpPr>
          <p:cNvPr id="3" name="Espace réservé du contenu 2"/>
          <p:cNvSpPr>
            <a:spLocks noGrp="1"/>
          </p:cNvSpPr>
          <p:nvPr>
            <p:ph idx="1"/>
          </p:nvPr>
        </p:nvSpPr>
        <p:spPr>
          <a:xfrm>
            <a:off x="3446585" y="1007769"/>
            <a:ext cx="6789845" cy="5407099"/>
          </a:xfrm>
        </p:spPr>
        <p:txBody>
          <a:bodyPr>
            <a:noAutofit/>
          </a:bodyPr>
          <a:lstStyle/>
          <a:p>
            <a:pPr marL="0" indent="0" algn="ctr" rtl="1">
              <a:buNone/>
            </a:pPr>
            <a:r>
              <a:rPr lang="ar-DZ" sz="2800" b="1" dirty="0" smtClean="0">
                <a:solidFill>
                  <a:schemeClr val="accent2">
                    <a:lumMod val="75000"/>
                  </a:schemeClr>
                </a:solidFill>
              </a:rPr>
              <a:t>المقدمة</a:t>
            </a:r>
            <a:endParaRPr lang="fr-FR" dirty="0">
              <a:solidFill>
                <a:schemeClr val="accent2">
                  <a:lumMod val="75000"/>
                </a:schemeClr>
              </a:solidFill>
            </a:endParaRPr>
          </a:p>
          <a:p>
            <a:pPr marL="0" indent="0" algn="r" rtl="1">
              <a:buNone/>
            </a:pPr>
            <a:r>
              <a:rPr lang="ar-DZ" sz="2400" b="1" dirty="0">
                <a:solidFill>
                  <a:schemeClr val="accent2">
                    <a:lumMod val="75000"/>
                  </a:schemeClr>
                </a:solidFill>
              </a:rPr>
              <a:t>المبحث الأول: إدارة الأداء</a:t>
            </a:r>
            <a:endParaRPr lang="fr-FR" sz="2400" dirty="0">
              <a:solidFill>
                <a:schemeClr val="accent2">
                  <a:lumMod val="75000"/>
                </a:schemeClr>
              </a:solidFill>
            </a:endParaRPr>
          </a:p>
          <a:p>
            <a:pPr marL="0" indent="0" algn="r" rtl="1">
              <a:buNone/>
            </a:pPr>
            <a:r>
              <a:rPr lang="ar-DZ" b="1" dirty="0">
                <a:solidFill>
                  <a:schemeClr val="tx2"/>
                </a:solidFill>
              </a:rPr>
              <a:t>المطلب الأول: مفهوم إدارة الأداء</a:t>
            </a:r>
            <a:endParaRPr lang="fr-FR" dirty="0">
              <a:solidFill>
                <a:schemeClr val="tx2"/>
              </a:solidFill>
            </a:endParaRPr>
          </a:p>
          <a:p>
            <a:pPr marL="0" indent="0" algn="r" rtl="1">
              <a:buNone/>
            </a:pPr>
            <a:r>
              <a:rPr lang="ar-DZ" b="1" dirty="0">
                <a:solidFill>
                  <a:schemeClr val="tx2"/>
                </a:solidFill>
              </a:rPr>
              <a:t>المطلب الثاني: عناصر إدارة الأداء</a:t>
            </a:r>
            <a:endParaRPr lang="fr-FR" dirty="0">
              <a:solidFill>
                <a:schemeClr val="tx2"/>
              </a:solidFill>
            </a:endParaRPr>
          </a:p>
          <a:p>
            <a:pPr marL="0" indent="0" algn="r" rtl="1">
              <a:buNone/>
            </a:pPr>
            <a:r>
              <a:rPr lang="ar-DZ" b="1" dirty="0">
                <a:solidFill>
                  <a:schemeClr val="tx2"/>
                </a:solidFill>
              </a:rPr>
              <a:t>المطلب الثالث: المعايير الأساسية لنظام إدارة الأداء الفعال</a:t>
            </a:r>
            <a:endParaRPr lang="fr-FR" dirty="0">
              <a:solidFill>
                <a:schemeClr val="tx2"/>
              </a:solidFill>
            </a:endParaRPr>
          </a:p>
          <a:p>
            <a:pPr marL="0" indent="0" algn="r" rtl="1">
              <a:buNone/>
            </a:pPr>
            <a:r>
              <a:rPr lang="ar-DZ" b="1" dirty="0">
                <a:solidFill>
                  <a:schemeClr val="tx2"/>
                </a:solidFill>
              </a:rPr>
              <a:t>المطلب الرابع: نتائج ادارة الأداء  </a:t>
            </a:r>
            <a:endParaRPr lang="fr-FR" dirty="0">
              <a:solidFill>
                <a:schemeClr val="tx2"/>
              </a:solidFill>
            </a:endParaRPr>
          </a:p>
          <a:p>
            <a:pPr marL="0" indent="0" algn="r" rtl="1">
              <a:buNone/>
            </a:pPr>
            <a:r>
              <a:rPr lang="ar-DZ" sz="2400" b="1" dirty="0">
                <a:solidFill>
                  <a:schemeClr val="accent2">
                    <a:lumMod val="75000"/>
                  </a:schemeClr>
                </a:solidFill>
              </a:rPr>
              <a:t>المبحث الثاني: إدارة الأداء الدولي</a:t>
            </a:r>
            <a:endParaRPr lang="fr-FR" sz="2400" b="1" dirty="0">
              <a:solidFill>
                <a:schemeClr val="accent2">
                  <a:lumMod val="75000"/>
                </a:schemeClr>
              </a:solidFill>
            </a:endParaRPr>
          </a:p>
          <a:p>
            <a:pPr marL="0" indent="0" algn="r" rtl="1">
              <a:buNone/>
            </a:pPr>
            <a:r>
              <a:rPr lang="ar-DZ" b="1" dirty="0">
                <a:solidFill>
                  <a:schemeClr val="tx2"/>
                </a:solidFill>
              </a:rPr>
              <a:t>المطلب الأول: مفهوم إدارة الأداء الدولية.</a:t>
            </a:r>
            <a:endParaRPr lang="fr-FR" dirty="0">
              <a:solidFill>
                <a:schemeClr val="tx2"/>
              </a:solidFill>
            </a:endParaRPr>
          </a:p>
          <a:p>
            <a:pPr marL="0" indent="0" algn="r" rtl="1">
              <a:buNone/>
            </a:pPr>
            <a:r>
              <a:rPr lang="ar-DZ" b="1" dirty="0">
                <a:solidFill>
                  <a:schemeClr val="tx2"/>
                </a:solidFill>
              </a:rPr>
              <a:t>المطلب الثاني: أهداف إدارة أداء الموارد البشرية الدولية.</a:t>
            </a:r>
            <a:endParaRPr lang="fr-FR" dirty="0">
              <a:solidFill>
                <a:schemeClr val="tx2"/>
              </a:solidFill>
            </a:endParaRPr>
          </a:p>
          <a:p>
            <a:pPr marL="0" indent="0" algn="r" rtl="1">
              <a:buNone/>
            </a:pPr>
            <a:r>
              <a:rPr lang="ar-DZ" b="1" dirty="0">
                <a:solidFill>
                  <a:schemeClr val="tx2"/>
                </a:solidFill>
              </a:rPr>
              <a:t>المطلب الثالث: تحديات إدارة أداء الموارد البشرية الدولية.</a:t>
            </a:r>
            <a:endParaRPr lang="fr-FR" dirty="0">
              <a:solidFill>
                <a:schemeClr val="tx2"/>
              </a:solidFill>
            </a:endParaRPr>
          </a:p>
          <a:p>
            <a:pPr marL="0" indent="0" algn="r" rtl="1">
              <a:buNone/>
            </a:pPr>
            <a:r>
              <a:rPr lang="ar-DZ" b="1" dirty="0">
                <a:solidFill>
                  <a:schemeClr val="tx2"/>
                </a:solidFill>
              </a:rPr>
              <a:t>المطلب الرابع: معايير إدارة أداء الموظفين.</a:t>
            </a:r>
            <a:endParaRPr lang="fr-FR" dirty="0">
              <a:solidFill>
                <a:schemeClr val="tx2"/>
              </a:solidFill>
            </a:endParaRPr>
          </a:p>
          <a:p>
            <a:pPr marL="0" indent="0" algn="ctr" rtl="1">
              <a:buNone/>
            </a:pPr>
            <a:r>
              <a:rPr lang="ar-DZ" sz="2800" b="1" dirty="0">
                <a:solidFill>
                  <a:schemeClr val="accent2">
                    <a:lumMod val="75000"/>
                  </a:schemeClr>
                </a:solidFill>
              </a:rPr>
              <a:t>الخاتمة</a:t>
            </a:r>
            <a:endParaRPr lang="fr-FR" dirty="0">
              <a:solidFill>
                <a:schemeClr val="accent2">
                  <a:lumMod val="75000"/>
                </a:schemeClr>
              </a:solidFill>
            </a:endParaRPr>
          </a:p>
          <a:p>
            <a:pPr marL="0" indent="0" algn="r" rtl="1">
              <a:buNone/>
            </a:pPr>
            <a:r>
              <a:rPr lang="fr-FR" sz="1600" b="1" dirty="0" smtClean="0">
                <a:solidFill>
                  <a:srgbClr val="A5300F"/>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r>
            <a:br>
              <a:rPr lang="fr-FR" sz="1600" b="1" dirty="0" smtClean="0">
                <a:solidFill>
                  <a:srgbClr val="A5300F"/>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br>
            <a:endParaRPr lang="fr-FR" sz="1600" b="1" dirty="0" smtClean="0">
              <a:solidFill>
                <a:srgbClr val="A5300F"/>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
        <p:nvSpPr>
          <p:cNvPr id="4" name="Flèche droite 3"/>
          <p:cNvSpPr/>
          <p:nvPr/>
        </p:nvSpPr>
        <p:spPr>
          <a:xfrm flipH="1">
            <a:off x="10236430" y="1470521"/>
            <a:ext cx="991620" cy="58685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Flèche droite 4"/>
          <p:cNvSpPr/>
          <p:nvPr/>
        </p:nvSpPr>
        <p:spPr>
          <a:xfrm flipH="1">
            <a:off x="10236430" y="3669082"/>
            <a:ext cx="991620" cy="56840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0563519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1078228" y="74371"/>
            <a:ext cx="9404723" cy="1400530"/>
          </a:xfrm>
        </p:spPr>
        <p:txBody>
          <a:bodyPr/>
          <a:lstStyle/>
          <a:p>
            <a:pPr algn="ctr" rtl="1"/>
            <a:r>
              <a:rPr lang="ar-DZ" sz="6600" b="1"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المقدمة</a:t>
            </a:r>
            <a:endParaRPr lang="fr-FR"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
        <p:nvSpPr>
          <p:cNvPr id="5" name="Espace réservé du contenu 4"/>
          <p:cNvSpPr>
            <a:spLocks noGrp="1"/>
          </p:cNvSpPr>
          <p:nvPr>
            <p:ph idx="1"/>
          </p:nvPr>
        </p:nvSpPr>
        <p:spPr>
          <a:xfrm>
            <a:off x="2020655" y="2304392"/>
            <a:ext cx="7672413" cy="2942491"/>
          </a:xfrm>
        </p:spPr>
        <p:txBody>
          <a:bodyPr>
            <a:normAutofit/>
          </a:bodyPr>
          <a:lstStyle/>
          <a:p>
            <a:pPr algn="just" rtl="1">
              <a:buClr>
                <a:srgbClr val="A5300F"/>
              </a:buClr>
            </a:pPr>
            <a:r>
              <a:rPr lang="ar-DZ" sz="2800" b="1" dirty="0" smtClean="0">
                <a:latin typeface="Traditional Arabic" panose="02020603050405020304" pitchFamily="18" charset="-78"/>
                <a:cs typeface="Traditional Arabic" panose="02020603050405020304" pitchFamily="18" charset="-78"/>
              </a:rPr>
              <a:t>ان المنظمات اليوم بدأت تركز على أداء الافراد بشكل كبير لما يمثله العنصر البشري من أهمية للمنظمة، فإدارة الأداء تركز على الأداء بدءاً من لحظة وضع مواصفات العمل في بطاقة الوظيفة سواءً من المسؤوليات والواجبات الى النتائج التي ينبغي على الموظف تقديمها في النهاية. </a:t>
            </a:r>
            <a:endParaRPr lang="ar-DZ" sz="2800" b="1" dirty="0">
              <a:latin typeface="Traditional Arabic" panose="02020603050405020304" pitchFamily="18" charset="-78"/>
              <a:cs typeface="Traditional Arabic" panose="02020603050405020304" pitchFamily="18" charset="-78"/>
            </a:endParaRPr>
          </a:p>
          <a:p>
            <a:pPr algn="just" rtl="1">
              <a:buClr>
                <a:schemeClr val="tx2"/>
              </a:buClr>
              <a:buFont typeface="Wingdings" panose="05000000000000000000" pitchFamily="2" charset="2"/>
              <a:buChar char="ü"/>
            </a:pPr>
            <a:r>
              <a:rPr lang="ar-DZ" sz="2800" b="1" dirty="0" smtClean="0">
                <a:latin typeface="Traditional Arabic" panose="02020603050405020304" pitchFamily="18" charset="-78"/>
                <a:cs typeface="Traditional Arabic" panose="02020603050405020304" pitchFamily="18" charset="-78"/>
              </a:rPr>
              <a:t>فيما تتمثل اهم عناصر ومعايير إدارة الأداء وماهي التحديات التي تواجهها إدارة الأداء الدولية؟</a:t>
            </a:r>
            <a:endParaRPr lang="fr-FR" sz="2800" b="1" dirty="0">
              <a:latin typeface="Traditional Arabic" panose="02020603050405020304" pitchFamily="18" charset="-78"/>
              <a:cs typeface="Traditional Arabic" panose="02020603050405020304" pitchFamily="18" charset="-78"/>
            </a:endParaRPr>
          </a:p>
        </p:txBody>
      </p:sp>
      <p:grpSp>
        <p:nvGrpSpPr>
          <p:cNvPr id="6" name="Groupe 5"/>
          <p:cNvGrpSpPr/>
          <p:nvPr/>
        </p:nvGrpSpPr>
        <p:grpSpPr>
          <a:xfrm>
            <a:off x="2809964" y="1390278"/>
            <a:ext cx="7672987" cy="4500442"/>
            <a:chOff x="3410108" y="1992573"/>
            <a:chExt cx="6893955" cy="3910319"/>
          </a:xfrm>
        </p:grpSpPr>
        <p:cxnSp>
          <p:nvCxnSpPr>
            <p:cNvPr id="7" name="Connecteur droit 6"/>
            <p:cNvCxnSpPr/>
            <p:nvPr/>
          </p:nvCxnSpPr>
          <p:spPr>
            <a:xfrm>
              <a:off x="9594376" y="1992573"/>
              <a:ext cx="2717" cy="3910319"/>
            </a:xfrm>
            <a:prstGeom prst="line">
              <a:avLst/>
            </a:prstGeom>
          </p:spPr>
          <p:style>
            <a:lnRef idx="3">
              <a:schemeClr val="accent1"/>
            </a:lnRef>
            <a:fillRef idx="0">
              <a:schemeClr val="accent1"/>
            </a:fillRef>
            <a:effectRef idx="2">
              <a:schemeClr val="accent1"/>
            </a:effectRef>
            <a:fontRef idx="minor">
              <a:schemeClr val="tx1"/>
            </a:fontRef>
          </p:style>
        </p:cxnSp>
        <p:cxnSp>
          <p:nvCxnSpPr>
            <p:cNvPr id="8" name="Connecteur droit 7"/>
            <p:cNvCxnSpPr/>
            <p:nvPr/>
          </p:nvCxnSpPr>
          <p:spPr>
            <a:xfrm flipH="1">
              <a:off x="3410108" y="2541555"/>
              <a:ext cx="6893955" cy="20706"/>
            </a:xfrm>
            <a:prstGeom prst="line">
              <a:avLst/>
            </a:prstGeom>
          </p:spPr>
          <p:style>
            <a:lnRef idx="3">
              <a:schemeClr val="accent3"/>
            </a:lnRef>
            <a:fillRef idx="0">
              <a:schemeClr val="accent3"/>
            </a:fillRef>
            <a:effectRef idx="2">
              <a:schemeClr val="accent3"/>
            </a:effectRef>
            <a:fontRef idx="minor">
              <a:schemeClr val="tx1"/>
            </a:fontRef>
          </p:style>
        </p:cxnSp>
      </p:grpSp>
    </p:spTree>
    <p:extLst>
      <p:ext uri="{BB962C8B-B14F-4D97-AF65-F5344CB8AC3E}">
        <p14:creationId xmlns:p14="http://schemas.microsoft.com/office/powerpoint/2010/main" val="33131239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96308" y="241516"/>
            <a:ext cx="9404723" cy="945839"/>
          </a:xfrm>
        </p:spPr>
        <p:txBody>
          <a:bodyPr/>
          <a:lstStyle/>
          <a:p>
            <a:pPr algn="ctr" rtl="1"/>
            <a:r>
              <a:rPr lang="ar-DZ" sz="4000" b="1" dirty="0" smtClean="0">
                <a:effectLst>
                  <a:outerShdw blurRad="38100" dist="38100" dir="2700000" algn="tl">
                    <a:srgbClr val="000000">
                      <a:alpha val="43137"/>
                    </a:srgbClr>
                  </a:outerShdw>
                </a:effectLst>
              </a:rPr>
              <a:t>المبحث الأول: إدارة الأداء</a:t>
            </a:r>
            <a:endParaRPr lang="fr-FR" sz="3600" dirty="0">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3232409" y="2316137"/>
            <a:ext cx="6378279" cy="2466878"/>
          </a:xfrm>
        </p:spPr>
        <p:txBody>
          <a:bodyPr>
            <a:normAutofit fontScale="70000" lnSpcReduction="20000"/>
          </a:bodyPr>
          <a:lstStyle/>
          <a:p>
            <a:pPr algn="just" rtl="1">
              <a:buClr>
                <a:schemeClr val="accent1"/>
              </a:buClr>
            </a:pPr>
            <a:r>
              <a:rPr lang="ar-SA" sz="3200" dirty="0"/>
              <a:t>هي عبارة عن عملية تواصل مستمر بين الموظف والمشرف المباشر وعبارة عن تغذية عكسية مباشرة عن العمل المنجز والأنشطة التي يقوم بها الموظف وبين المشرف لهذا الموظف، تهدف للوصول إلى فهم واضح للأعمال التي يجب انجازها وتتم بصورة تعاونية وتشارك فعال بين الموظف والمشرف، ويعرف إدارة الأداء بأنه الوسيلة التي يضمن من خلالها المدير أو المشرف بأن الجهود التي يبذلها العاملون والنتائج التي يحققونها تحقق أهداف المنظمة. </a:t>
            </a:r>
            <a:endParaRPr lang="fr-FR" sz="3200" u="sng" dirty="0">
              <a:solidFill>
                <a:schemeClr val="tx2"/>
              </a:solidFill>
              <a:latin typeface="Traditional Arabic" panose="02020603050405020304" pitchFamily="18" charset="-78"/>
              <a:cs typeface="Traditional Arabic" panose="02020603050405020304" pitchFamily="18" charset="-78"/>
            </a:endParaRPr>
          </a:p>
        </p:txBody>
      </p:sp>
      <p:grpSp>
        <p:nvGrpSpPr>
          <p:cNvPr id="11" name="Groupe 10"/>
          <p:cNvGrpSpPr/>
          <p:nvPr/>
        </p:nvGrpSpPr>
        <p:grpSpPr>
          <a:xfrm>
            <a:off x="2842335" y="1475321"/>
            <a:ext cx="7672987" cy="4500442"/>
            <a:chOff x="3410108" y="1992573"/>
            <a:chExt cx="6893955" cy="3910319"/>
          </a:xfrm>
        </p:grpSpPr>
        <p:cxnSp>
          <p:nvCxnSpPr>
            <p:cNvPr id="8" name="Connecteur droit 7"/>
            <p:cNvCxnSpPr/>
            <p:nvPr/>
          </p:nvCxnSpPr>
          <p:spPr>
            <a:xfrm>
              <a:off x="9594376" y="1992573"/>
              <a:ext cx="2717" cy="3910319"/>
            </a:xfrm>
            <a:prstGeom prst="line">
              <a:avLst/>
            </a:prstGeom>
          </p:spPr>
          <p:style>
            <a:lnRef idx="3">
              <a:schemeClr val="accent1"/>
            </a:lnRef>
            <a:fillRef idx="0">
              <a:schemeClr val="accent1"/>
            </a:fillRef>
            <a:effectRef idx="2">
              <a:schemeClr val="accent1"/>
            </a:effectRef>
            <a:fontRef idx="minor">
              <a:schemeClr val="tx1"/>
            </a:fontRef>
          </p:style>
        </p:cxnSp>
        <p:cxnSp>
          <p:nvCxnSpPr>
            <p:cNvPr id="10" name="Connecteur droit 9"/>
            <p:cNvCxnSpPr/>
            <p:nvPr/>
          </p:nvCxnSpPr>
          <p:spPr>
            <a:xfrm flipH="1">
              <a:off x="3410108" y="2541555"/>
              <a:ext cx="6893955" cy="20706"/>
            </a:xfrm>
            <a:prstGeom prst="line">
              <a:avLst/>
            </a:prstGeom>
          </p:spPr>
          <p:style>
            <a:lnRef idx="3">
              <a:schemeClr val="accent3"/>
            </a:lnRef>
            <a:fillRef idx="0">
              <a:schemeClr val="accent3"/>
            </a:fillRef>
            <a:effectRef idx="2">
              <a:schemeClr val="accent3"/>
            </a:effectRef>
            <a:fontRef idx="minor">
              <a:schemeClr val="tx1"/>
            </a:fontRef>
          </p:style>
        </p:cxnSp>
      </p:grpSp>
      <p:sp>
        <p:nvSpPr>
          <p:cNvPr id="18" name="ZoneTexte 17"/>
          <p:cNvSpPr txBox="1"/>
          <p:nvPr/>
        </p:nvSpPr>
        <p:spPr>
          <a:xfrm>
            <a:off x="6411543" y="1546407"/>
            <a:ext cx="3084394" cy="523220"/>
          </a:xfrm>
          <a:prstGeom prst="rect">
            <a:avLst/>
          </a:prstGeom>
          <a:noFill/>
        </p:spPr>
        <p:txBody>
          <a:bodyPr wrap="square" rtlCol="0">
            <a:spAutoFit/>
          </a:bodyPr>
          <a:lstStyle/>
          <a:p>
            <a:pPr algn="r"/>
            <a:r>
              <a:rPr lang="ar-DZ" sz="2800" b="1" dirty="0" smtClean="0">
                <a:solidFill>
                  <a:schemeClr val="accent1"/>
                </a:solidFill>
                <a:effectLst>
                  <a:outerShdw blurRad="38100" dist="38100" dir="2700000" algn="tl">
                    <a:srgbClr val="000000">
                      <a:alpha val="43137"/>
                    </a:srgbClr>
                  </a:outerShdw>
                </a:effectLst>
              </a:rPr>
              <a:t>مفهوم إدارة الأداء:</a:t>
            </a:r>
            <a:endParaRPr lang="fr-FR" sz="2800" b="1" dirty="0">
              <a:solidFill>
                <a:schemeClr val="accent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538348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26166" y="1603717"/>
            <a:ext cx="6499273" cy="503435"/>
          </a:xfrm>
        </p:spPr>
        <p:txBody>
          <a:bodyPr>
            <a:normAutofit fontScale="40000" lnSpcReduction="20000"/>
          </a:bodyPr>
          <a:lstStyle/>
          <a:p>
            <a:pPr algn="r" rtl="1"/>
            <a:r>
              <a:rPr lang="ar-SA" sz="5000" b="1" dirty="0">
                <a:solidFill>
                  <a:schemeClr val="accent2"/>
                </a:solidFill>
              </a:rPr>
              <a:t>وتهدف عملية إدارة الأداء إلى ثلاث أهداف رئيسية أساسية، وهي ما يلي: </a:t>
            </a:r>
            <a:endParaRPr lang="fr-FR" sz="5000" b="1" dirty="0">
              <a:solidFill>
                <a:schemeClr val="accent2"/>
              </a:solidFill>
            </a:endParaRPr>
          </a:p>
          <a:p>
            <a:endParaRPr lang="fr-FR" dirty="0"/>
          </a:p>
        </p:txBody>
      </p:sp>
      <p:grpSp>
        <p:nvGrpSpPr>
          <p:cNvPr id="4" name="Groupe 3"/>
          <p:cNvGrpSpPr/>
          <p:nvPr/>
        </p:nvGrpSpPr>
        <p:grpSpPr>
          <a:xfrm>
            <a:off x="2842335" y="1475321"/>
            <a:ext cx="7672987" cy="4500442"/>
            <a:chOff x="3410108" y="1992573"/>
            <a:chExt cx="6893955" cy="3910319"/>
          </a:xfrm>
        </p:grpSpPr>
        <p:cxnSp>
          <p:nvCxnSpPr>
            <p:cNvPr id="5" name="Connecteur droit 4"/>
            <p:cNvCxnSpPr/>
            <p:nvPr/>
          </p:nvCxnSpPr>
          <p:spPr>
            <a:xfrm>
              <a:off x="9594376" y="1992573"/>
              <a:ext cx="2717" cy="3910319"/>
            </a:xfrm>
            <a:prstGeom prst="line">
              <a:avLst/>
            </a:prstGeom>
          </p:spPr>
          <p:style>
            <a:lnRef idx="3">
              <a:schemeClr val="accent1"/>
            </a:lnRef>
            <a:fillRef idx="0">
              <a:schemeClr val="accent1"/>
            </a:fillRef>
            <a:effectRef idx="2">
              <a:schemeClr val="accent1"/>
            </a:effectRef>
            <a:fontRef idx="minor">
              <a:schemeClr val="tx1"/>
            </a:fontRef>
          </p:style>
        </p:cxnSp>
        <p:cxnSp>
          <p:nvCxnSpPr>
            <p:cNvPr id="6" name="Connecteur droit 5"/>
            <p:cNvCxnSpPr/>
            <p:nvPr/>
          </p:nvCxnSpPr>
          <p:spPr>
            <a:xfrm flipH="1">
              <a:off x="3410108" y="2541555"/>
              <a:ext cx="6893955" cy="20706"/>
            </a:xfrm>
            <a:prstGeom prst="line">
              <a:avLst/>
            </a:prstGeom>
          </p:spPr>
          <p:style>
            <a:lnRef idx="3">
              <a:schemeClr val="accent3"/>
            </a:lnRef>
            <a:fillRef idx="0">
              <a:schemeClr val="accent3"/>
            </a:fillRef>
            <a:effectRef idx="2">
              <a:schemeClr val="accent3"/>
            </a:effectRef>
            <a:fontRef idx="minor">
              <a:schemeClr val="tx1"/>
            </a:fontRef>
          </p:style>
        </p:cxnSp>
      </p:grpSp>
      <p:sp>
        <p:nvSpPr>
          <p:cNvPr id="8" name="ZoneTexte 7"/>
          <p:cNvSpPr txBox="1"/>
          <p:nvPr/>
        </p:nvSpPr>
        <p:spPr>
          <a:xfrm>
            <a:off x="2842335" y="2405575"/>
            <a:ext cx="6586021" cy="3785652"/>
          </a:xfrm>
          <a:prstGeom prst="rect">
            <a:avLst/>
          </a:prstGeom>
          <a:noFill/>
        </p:spPr>
        <p:txBody>
          <a:bodyPr wrap="square" rtlCol="0">
            <a:spAutoFit/>
          </a:bodyPr>
          <a:lstStyle/>
          <a:p>
            <a:pPr lvl="0" algn="just" rtl="1"/>
            <a:r>
              <a:rPr lang="ar-SA" sz="2000" b="1" dirty="0">
                <a:solidFill>
                  <a:schemeClr val="tx2"/>
                </a:solidFill>
              </a:rPr>
              <a:t>أهداف استراتيجية: </a:t>
            </a:r>
            <a:r>
              <a:rPr lang="ar-SA" sz="2000" dirty="0"/>
              <a:t>حيث يتم الربط بين أداء العاملين وأهداف المنظمة الاستراتيجية وتحديد النتائج والسلوكيات وتحديد خصائص العاملين القادرين على وضع الاستراتيجيات موضع التنفيذ. </a:t>
            </a:r>
            <a:endParaRPr lang="ar-DZ" sz="2000" dirty="0" smtClean="0"/>
          </a:p>
          <a:p>
            <a:pPr lvl="0" algn="just" rtl="1"/>
            <a:endParaRPr lang="fr-FR" sz="2000" dirty="0"/>
          </a:p>
          <a:p>
            <a:pPr lvl="0" algn="just" rtl="1"/>
            <a:r>
              <a:rPr lang="ar-SA" sz="2000" b="1" dirty="0">
                <a:solidFill>
                  <a:schemeClr val="tx2"/>
                </a:solidFill>
              </a:rPr>
              <a:t>أهداف إدارية:</a:t>
            </a:r>
            <a:r>
              <a:rPr lang="ar-SA" sz="2000" dirty="0">
                <a:solidFill>
                  <a:schemeClr val="tx2"/>
                </a:solidFill>
              </a:rPr>
              <a:t> </a:t>
            </a:r>
            <a:r>
              <a:rPr lang="ar-SA" sz="2000" dirty="0"/>
              <a:t>حيث تعتمد المنظمات على المعلومات الناتجة عن إدارة وتقييم الأداء لاتخاذ العديد من القرارات الإدارية لتحسين وتحفيز أداء الموظفين إلى الأفضل، كالحوافز والترقيات أو الإنذار والخصم. </a:t>
            </a:r>
            <a:endParaRPr lang="ar-DZ" sz="2000" dirty="0"/>
          </a:p>
          <a:p>
            <a:pPr lvl="0" algn="just" rtl="1"/>
            <a:endParaRPr lang="fr-FR" sz="2000" dirty="0"/>
          </a:p>
          <a:p>
            <a:pPr algn="just" rtl="1"/>
            <a:r>
              <a:rPr lang="ar-SA" sz="2000" b="1" dirty="0">
                <a:solidFill>
                  <a:schemeClr val="tx2"/>
                </a:solidFill>
              </a:rPr>
              <a:t>أهداف تنموية:</a:t>
            </a:r>
            <a:r>
              <a:rPr lang="ar-SA" sz="2000" dirty="0">
                <a:solidFill>
                  <a:schemeClr val="tx2"/>
                </a:solidFill>
              </a:rPr>
              <a:t> </a:t>
            </a:r>
            <a:r>
              <a:rPr lang="ar-SA" sz="2000" dirty="0"/>
              <a:t>والمقصود بذلك تنمية مهارات ومعارف وقدرات العاملين ورفع مستوى أدائهم وتحديد جوانب القصور في الأداء الوظيفي ومعالجته، وتحديد جوانب القوة في الأداء الوظيفي وتحسينه للأفضل ومكافئته، والتعرف على الأسباب التي أدت إلى القصور في الأداء ومعالجتها من الأساس</a:t>
            </a:r>
            <a:endParaRPr lang="fr-FR" sz="2000" dirty="0"/>
          </a:p>
        </p:txBody>
      </p:sp>
    </p:spTree>
    <p:extLst>
      <p:ext uri="{BB962C8B-B14F-4D97-AF65-F5344CB8AC3E}">
        <p14:creationId xmlns:p14="http://schemas.microsoft.com/office/powerpoint/2010/main" val="28398038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22649" y="203849"/>
            <a:ext cx="9404723" cy="997527"/>
          </a:xfrm>
        </p:spPr>
        <p:txBody>
          <a:bodyPr/>
          <a:lstStyle/>
          <a:p>
            <a:pPr lvl="0" algn="ctr" rtl="1"/>
            <a:r>
              <a:rPr lang="ar-DZ" b="1" dirty="0">
                <a:effectLst>
                  <a:outerShdw blurRad="38100" dist="38100" dir="2700000" algn="tl">
                    <a:srgbClr val="000000">
                      <a:alpha val="43137"/>
                    </a:srgbClr>
                  </a:outerShdw>
                </a:effectLst>
              </a:rPr>
              <a:t>المطلب الثاني: عناصر إدارة الأداء </a:t>
            </a:r>
            <a:endParaRPr lang="fr-FR" dirty="0">
              <a:effectLst>
                <a:outerShdw blurRad="38100" dist="38100" dir="2700000" algn="tl">
                  <a:srgbClr val="000000">
                    <a:alpha val="43137"/>
                  </a:srgbClr>
                </a:outerShdw>
              </a:effectLst>
            </a:endParaRPr>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3517658204"/>
              </p:ext>
            </p:extLst>
          </p:nvPr>
        </p:nvGraphicFramePr>
        <p:xfrm>
          <a:off x="909471" y="2566498"/>
          <a:ext cx="10031102" cy="3699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ZoneTexte 5"/>
          <p:cNvSpPr txBox="1"/>
          <p:nvPr/>
        </p:nvSpPr>
        <p:spPr>
          <a:xfrm>
            <a:off x="8100647" y="1865517"/>
            <a:ext cx="2166424" cy="523220"/>
          </a:xfrm>
          <a:prstGeom prst="rect">
            <a:avLst/>
          </a:prstGeom>
          <a:noFill/>
        </p:spPr>
        <p:txBody>
          <a:bodyPr wrap="square" rtlCol="0">
            <a:spAutoFit/>
          </a:bodyPr>
          <a:lstStyle/>
          <a:p>
            <a:pPr algn="r" rtl="1"/>
            <a:r>
              <a:rPr lang="ar-DZ" sz="2800" b="1" dirty="0" smtClean="0">
                <a:solidFill>
                  <a:schemeClr val="accent1">
                    <a:lumMod val="60000"/>
                    <a:lumOff val="40000"/>
                  </a:schemeClr>
                </a:solidFill>
              </a:rPr>
              <a:t>تحديد الأداء</a:t>
            </a:r>
            <a:endParaRPr lang="fr-FR" sz="2800" b="1" dirty="0">
              <a:solidFill>
                <a:schemeClr val="accent1">
                  <a:lumMod val="60000"/>
                  <a:lumOff val="40000"/>
                </a:schemeClr>
              </a:solidFill>
            </a:endParaRPr>
          </a:p>
        </p:txBody>
      </p:sp>
      <p:sp>
        <p:nvSpPr>
          <p:cNvPr id="7" name="ZoneTexte 6"/>
          <p:cNvSpPr txBox="1"/>
          <p:nvPr/>
        </p:nvSpPr>
        <p:spPr>
          <a:xfrm>
            <a:off x="4562757" y="1836489"/>
            <a:ext cx="2011680" cy="523220"/>
          </a:xfrm>
          <a:prstGeom prst="rect">
            <a:avLst/>
          </a:prstGeom>
          <a:noFill/>
        </p:spPr>
        <p:txBody>
          <a:bodyPr wrap="square" rtlCol="0">
            <a:spAutoFit/>
          </a:bodyPr>
          <a:lstStyle/>
          <a:p>
            <a:pPr algn="r" rtl="1"/>
            <a:r>
              <a:rPr lang="ar-DZ" sz="2800" b="1" dirty="0" smtClean="0">
                <a:solidFill>
                  <a:schemeClr val="accent1">
                    <a:lumMod val="60000"/>
                    <a:lumOff val="40000"/>
                  </a:schemeClr>
                </a:solidFill>
                <a:effectLst>
                  <a:outerShdw blurRad="38100" dist="38100" dir="2700000" algn="tl">
                    <a:srgbClr val="000000">
                      <a:alpha val="43137"/>
                    </a:srgbClr>
                  </a:outerShdw>
                </a:effectLst>
              </a:rPr>
              <a:t>تقييم الأداء</a:t>
            </a:r>
            <a:endParaRPr lang="fr-FR" sz="2800" b="1" dirty="0">
              <a:solidFill>
                <a:schemeClr val="accent1">
                  <a:lumMod val="60000"/>
                  <a:lumOff val="40000"/>
                </a:schemeClr>
              </a:solidFill>
              <a:effectLst>
                <a:outerShdw blurRad="38100" dist="38100" dir="2700000" algn="tl">
                  <a:srgbClr val="000000">
                    <a:alpha val="43137"/>
                  </a:srgbClr>
                </a:outerShdw>
              </a:effectLst>
            </a:endParaRPr>
          </a:p>
        </p:txBody>
      </p:sp>
      <p:sp>
        <p:nvSpPr>
          <p:cNvPr id="8" name="ZoneTexte 7"/>
          <p:cNvSpPr txBox="1"/>
          <p:nvPr/>
        </p:nvSpPr>
        <p:spPr>
          <a:xfrm>
            <a:off x="1392701" y="1865517"/>
            <a:ext cx="1983545" cy="523220"/>
          </a:xfrm>
          <a:prstGeom prst="rect">
            <a:avLst/>
          </a:prstGeom>
          <a:noFill/>
        </p:spPr>
        <p:txBody>
          <a:bodyPr wrap="square" rtlCol="0">
            <a:spAutoFit/>
          </a:bodyPr>
          <a:lstStyle/>
          <a:p>
            <a:pPr lvl="0" algn="r" rtl="1"/>
            <a:r>
              <a:rPr lang="ar-DZ" sz="2800" b="1" dirty="0">
                <a:solidFill>
                  <a:schemeClr val="accent1">
                    <a:lumMod val="60000"/>
                    <a:lumOff val="40000"/>
                  </a:schemeClr>
                </a:solidFill>
              </a:rPr>
              <a:t>التغذية العكسية</a:t>
            </a:r>
            <a:endParaRPr lang="fr-FR" sz="2800" b="1" dirty="0">
              <a:solidFill>
                <a:schemeClr val="accent1">
                  <a:lumMod val="60000"/>
                  <a:lumOff val="40000"/>
                </a:schemeClr>
              </a:solidFill>
            </a:endParaRPr>
          </a:p>
        </p:txBody>
      </p:sp>
      <p:cxnSp>
        <p:nvCxnSpPr>
          <p:cNvPr id="12" name="Connecteur droit 11"/>
          <p:cNvCxnSpPr/>
          <p:nvPr/>
        </p:nvCxnSpPr>
        <p:spPr>
          <a:xfrm>
            <a:off x="1470073" y="2388737"/>
            <a:ext cx="1828800" cy="0"/>
          </a:xfrm>
          <a:prstGeom prst="line">
            <a:avLst/>
          </a:prstGeom>
          <a:ln>
            <a:solidFill>
              <a:srgbClr val="FFC000"/>
            </a:solidFill>
          </a:ln>
        </p:spPr>
        <p:style>
          <a:lnRef idx="3">
            <a:schemeClr val="accent3"/>
          </a:lnRef>
          <a:fillRef idx="0">
            <a:schemeClr val="accent3"/>
          </a:fillRef>
          <a:effectRef idx="2">
            <a:schemeClr val="accent3"/>
          </a:effectRef>
          <a:fontRef idx="minor">
            <a:schemeClr val="tx1"/>
          </a:fontRef>
        </p:style>
      </p:cxnSp>
      <p:cxnSp>
        <p:nvCxnSpPr>
          <p:cNvPr id="13" name="Connecteur droit 12"/>
          <p:cNvCxnSpPr/>
          <p:nvPr/>
        </p:nvCxnSpPr>
        <p:spPr>
          <a:xfrm>
            <a:off x="5050996" y="2359709"/>
            <a:ext cx="1828800" cy="0"/>
          </a:xfrm>
          <a:prstGeom prst="line">
            <a:avLst/>
          </a:prstGeom>
          <a:ln>
            <a:solidFill>
              <a:srgbClr val="FFC000"/>
            </a:solidFill>
          </a:ln>
        </p:spPr>
        <p:style>
          <a:lnRef idx="3">
            <a:schemeClr val="accent3"/>
          </a:lnRef>
          <a:fillRef idx="0">
            <a:schemeClr val="accent3"/>
          </a:fillRef>
          <a:effectRef idx="2">
            <a:schemeClr val="accent3"/>
          </a:effectRef>
          <a:fontRef idx="minor">
            <a:schemeClr val="tx1"/>
          </a:fontRef>
        </p:style>
      </p:cxnSp>
      <p:cxnSp>
        <p:nvCxnSpPr>
          <p:cNvPr id="14" name="Connecteur droit 13"/>
          <p:cNvCxnSpPr/>
          <p:nvPr/>
        </p:nvCxnSpPr>
        <p:spPr>
          <a:xfrm>
            <a:off x="8588773" y="2404554"/>
            <a:ext cx="1828800" cy="0"/>
          </a:xfrm>
          <a:prstGeom prst="line">
            <a:avLst/>
          </a:prstGeom>
          <a:ln>
            <a:solidFill>
              <a:srgbClr val="FFC000"/>
            </a:solidFill>
          </a:ln>
        </p:spPr>
        <p:style>
          <a:lnRef idx="3">
            <a:schemeClr val="accent3"/>
          </a:lnRef>
          <a:fillRef idx="0">
            <a:schemeClr val="accent3"/>
          </a:fillRef>
          <a:effectRef idx="2">
            <a:schemeClr val="accent3"/>
          </a:effectRef>
          <a:fontRef idx="minor">
            <a:schemeClr val="tx1"/>
          </a:fontRef>
        </p:style>
      </p:cxnSp>
    </p:spTree>
    <p:extLst>
      <p:ext uri="{BB962C8B-B14F-4D97-AF65-F5344CB8AC3E}">
        <p14:creationId xmlns:p14="http://schemas.microsoft.com/office/powerpoint/2010/main" val="27826536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78303" y="247766"/>
            <a:ext cx="10140092" cy="855820"/>
          </a:xfrm>
        </p:spPr>
        <p:txBody>
          <a:bodyPr/>
          <a:lstStyle/>
          <a:p>
            <a:pPr algn="ctr" rtl="1"/>
            <a:r>
              <a:rPr lang="ar-DZ" sz="4000" b="1" dirty="0"/>
              <a:t>المطلب الثالث: المعايير الأساسية لنظام إدارة الأداء الفعال </a:t>
            </a:r>
            <a:endParaRPr lang="fr-FR" sz="4000" dirty="0"/>
          </a:p>
        </p:txBody>
      </p:sp>
      <p:graphicFrame>
        <p:nvGraphicFramePr>
          <p:cNvPr id="6" name="Espace réservé du contenu 5"/>
          <p:cNvGraphicFramePr>
            <a:graphicFrameLocks noGrp="1"/>
          </p:cNvGraphicFramePr>
          <p:nvPr>
            <p:ph idx="1"/>
            <p:extLst>
              <p:ext uri="{D42A27DB-BD31-4B8C-83A1-F6EECF244321}">
                <p14:modId xmlns:p14="http://schemas.microsoft.com/office/powerpoint/2010/main" val="1761885394"/>
              </p:ext>
            </p:extLst>
          </p:nvPr>
        </p:nvGraphicFramePr>
        <p:xfrm>
          <a:off x="3565018" y="1229458"/>
          <a:ext cx="10957033" cy="397291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8" name="Espace réservé du contenu 5"/>
          <p:cNvGraphicFramePr>
            <a:graphicFrameLocks/>
          </p:cNvGraphicFramePr>
          <p:nvPr>
            <p:extLst>
              <p:ext uri="{D42A27DB-BD31-4B8C-83A1-F6EECF244321}">
                <p14:modId xmlns:p14="http://schemas.microsoft.com/office/powerpoint/2010/main" val="3301401446"/>
              </p:ext>
            </p:extLst>
          </p:nvPr>
        </p:nvGraphicFramePr>
        <p:xfrm>
          <a:off x="-2333280" y="1212191"/>
          <a:ext cx="10957033" cy="3972911"/>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pSp>
        <p:nvGrpSpPr>
          <p:cNvPr id="4" name="Groupe 3"/>
          <p:cNvGrpSpPr/>
          <p:nvPr/>
        </p:nvGrpSpPr>
        <p:grpSpPr>
          <a:xfrm>
            <a:off x="526443" y="5551373"/>
            <a:ext cx="5125664" cy="871176"/>
            <a:chOff x="751797" y="5776026"/>
            <a:chExt cx="5125664" cy="871176"/>
          </a:xfrm>
        </p:grpSpPr>
        <p:sp>
          <p:nvSpPr>
            <p:cNvPr id="5" name="Chevron 4"/>
            <p:cNvSpPr/>
            <p:nvPr/>
          </p:nvSpPr>
          <p:spPr>
            <a:xfrm flipH="1">
              <a:off x="751797" y="5776026"/>
              <a:ext cx="1100819" cy="871176"/>
            </a:xfrm>
            <a:prstGeom prst="chevron">
              <a:avLst>
                <a:gd name="adj" fmla="val 70610"/>
              </a:avLst>
            </a:prstGeom>
            <a:scene3d>
              <a:camera prst="orthographicFront"/>
              <a:lightRig rig="flat" dir="t"/>
            </a:scene3d>
            <a:sp3d prstMaterial="plastic">
              <a:bevelT w="120900" h="88900"/>
              <a:bevelB w="88900" h="31750" prst="angle"/>
            </a:sp3d>
          </p:spPr>
          <p:style>
            <a:lnRef idx="1">
              <a:schemeClr val="accent3">
                <a:alpha val="90000"/>
                <a:hueOff val="0"/>
                <a:satOff val="0"/>
                <a:lumOff val="0"/>
                <a:alphaOff val="-28000"/>
              </a:schemeClr>
            </a:lnRef>
            <a:fillRef idx="3">
              <a:schemeClr val="accent3">
                <a:alpha val="90000"/>
                <a:hueOff val="0"/>
                <a:satOff val="0"/>
                <a:lumOff val="0"/>
                <a:alphaOff val="-28000"/>
              </a:schemeClr>
            </a:fillRef>
            <a:effectRef idx="2">
              <a:schemeClr val="accent3">
                <a:alpha val="90000"/>
                <a:hueOff val="0"/>
                <a:satOff val="0"/>
                <a:lumOff val="0"/>
                <a:alphaOff val="-28000"/>
              </a:schemeClr>
            </a:effectRef>
            <a:fontRef idx="minor">
              <a:schemeClr val="lt1"/>
            </a:fontRef>
          </p:style>
        </p:sp>
        <p:sp>
          <p:nvSpPr>
            <p:cNvPr id="7" name="Chevron 6"/>
            <p:cNvSpPr/>
            <p:nvPr/>
          </p:nvSpPr>
          <p:spPr>
            <a:xfrm flipH="1">
              <a:off x="1414464" y="5776026"/>
              <a:ext cx="1100819" cy="871176"/>
            </a:xfrm>
            <a:prstGeom prst="chevron">
              <a:avLst>
                <a:gd name="adj" fmla="val 70610"/>
              </a:avLst>
            </a:prstGeom>
            <a:scene3d>
              <a:camera prst="orthographicFront"/>
              <a:lightRig rig="flat" dir="t"/>
            </a:scene3d>
            <a:sp3d prstMaterial="plastic">
              <a:bevelT w="120900" h="88900"/>
              <a:bevelB w="88900" h="31750" prst="angle"/>
            </a:sp3d>
          </p:spPr>
          <p:style>
            <a:lnRef idx="1">
              <a:schemeClr val="accent3">
                <a:alpha val="90000"/>
                <a:hueOff val="0"/>
                <a:satOff val="0"/>
                <a:lumOff val="0"/>
                <a:alphaOff val="-28000"/>
              </a:schemeClr>
            </a:lnRef>
            <a:fillRef idx="3">
              <a:schemeClr val="accent3">
                <a:alpha val="90000"/>
                <a:hueOff val="0"/>
                <a:satOff val="0"/>
                <a:lumOff val="0"/>
                <a:alphaOff val="-28000"/>
              </a:schemeClr>
            </a:fillRef>
            <a:effectRef idx="2">
              <a:schemeClr val="accent3">
                <a:alpha val="90000"/>
                <a:hueOff val="0"/>
                <a:satOff val="0"/>
                <a:lumOff val="0"/>
                <a:alphaOff val="-28000"/>
              </a:schemeClr>
            </a:effectRef>
            <a:fontRef idx="minor">
              <a:schemeClr val="lt1"/>
            </a:fontRef>
          </p:style>
        </p:sp>
        <p:sp>
          <p:nvSpPr>
            <p:cNvPr id="9" name="Chevron 8"/>
            <p:cNvSpPr/>
            <p:nvPr/>
          </p:nvSpPr>
          <p:spPr>
            <a:xfrm flipH="1">
              <a:off x="2077131" y="5776026"/>
              <a:ext cx="1100819" cy="871176"/>
            </a:xfrm>
            <a:prstGeom prst="chevron">
              <a:avLst>
                <a:gd name="adj" fmla="val 70610"/>
              </a:avLst>
            </a:prstGeom>
            <a:scene3d>
              <a:camera prst="orthographicFront"/>
              <a:lightRig rig="flat" dir="t"/>
            </a:scene3d>
            <a:sp3d prstMaterial="plastic">
              <a:bevelT w="120900" h="88900"/>
              <a:bevelB w="88900" h="31750" prst="angle"/>
            </a:sp3d>
          </p:spPr>
          <p:style>
            <a:lnRef idx="1">
              <a:schemeClr val="accent3">
                <a:alpha val="90000"/>
                <a:hueOff val="0"/>
                <a:satOff val="0"/>
                <a:lumOff val="0"/>
                <a:alphaOff val="-28000"/>
              </a:schemeClr>
            </a:lnRef>
            <a:fillRef idx="3">
              <a:schemeClr val="accent3">
                <a:alpha val="90000"/>
                <a:hueOff val="0"/>
                <a:satOff val="0"/>
                <a:lumOff val="0"/>
                <a:alphaOff val="-28000"/>
              </a:schemeClr>
            </a:fillRef>
            <a:effectRef idx="2">
              <a:schemeClr val="accent3">
                <a:alpha val="90000"/>
                <a:hueOff val="0"/>
                <a:satOff val="0"/>
                <a:lumOff val="0"/>
                <a:alphaOff val="-28000"/>
              </a:schemeClr>
            </a:effectRef>
            <a:fontRef idx="minor">
              <a:schemeClr val="lt1"/>
            </a:fontRef>
          </p:style>
        </p:sp>
        <p:sp>
          <p:nvSpPr>
            <p:cNvPr id="10" name="Chevron 9"/>
            <p:cNvSpPr/>
            <p:nvPr/>
          </p:nvSpPr>
          <p:spPr>
            <a:xfrm flipH="1">
              <a:off x="2747055" y="5776026"/>
              <a:ext cx="1100819" cy="871176"/>
            </a:xfrm>
            <a:prstGeom prst="chevron">
              <a:avLst>
                <a:gd name="adj" fmla="val 70610"/>
              </a:avLst>
            </a:prstGeom>
            <a:scene3d>
              <a:camera prst="orthographicFront"/>
              <a:lightRig rig="flat" dir="t"/>
            </a:scene3d>
            <a:sp3d prstMaterial="plastic">
              <a:bevelT w="120900" h="88900"/>
              <a:bevelB w="88900" h="31750" prst="angle"/>
            </a:sp3d>
          </p:spPr>
          <p:style>
            <a:lnRef idx="1">
              <a:schemeClr val="accent3">
                <a:alpha val="90000"/>
                <a:hueOff val="0"/>
                <a:satOff val="0"/>
                <a:lumOff val="0"/>
                <a:alphaOff val="-28000"/>
              </a:schemeClr>
            </a:lnRef>
            <a:fillRef idx="3">
              <a:schemeClr val="accent3">
                <a:alpha val="90000"/>
                <a:hueOff val="0"/>
                <a:satOff val="0"/>
                <a:lumOff val="0"/>
                <a:alphaOff val="-28000"/>
              </a:schemeClr>
            </a:fillRef>
            <a:effectRef idx="2">
              <a:schemeClr val="accent3">
                <a:alpha val="90000"/>
                <a:hueOff val="0"/>
                <a:satOff val="0"/>
                <a:lumOff val="0"/>
                <a:alphaOff val="-28000"/>
              </a:schemeClr>
            </a:effectRef>
            <a:fontRef idx="minor">
              <a:schemeClr val="lt1"/>
            </a:fontRef>
          </p:style>
        </p:sp>
        <p:sp>
          <p:nvSpPr>
            <p:cNvPr id="11" name="Chevron 10"/>
            <p:cNvSpPr/>
            <p:nvPr/>
          </p:nvSpPr>
          <p:spPr>
            <a:xfrm flipH="1">
              <a:off x="3424237" y="5776026"/>
              <a:ext cx="1100819" cy="871176"/>
            </a:xfrm>
            <a:prstGeom prst="chevron">
              <a:avLst>
                <a:gd name="adj" fmla="val 70610"/>
              </a:avLst>
            </a:prstGeom>
            <a:scene3d>
              <a:camera prst="orthographicFront"/>
              <a:lightRig rig="flat" dir="t"/>
            </a:scene3d>
            <a:sp3d prstMaterial="plastic">
              <a:bevelT w="120900" h="88900"/>
              <a:bevelB w="88900" h="31750" prst="angle"/>
            </a:sp3d>
          </p:spPr>
          <p:style>
            <a:lnRef idx="1">
              <a:schemeClr val="accent3">
                <a:alpha val="90000"/>
                <a:hueOff val="0"/>
                <a:satOff val="0"/>
                <a:lumOff val="0"/>
                <a:alphaOff val="-28000"/>
              </a:schemeClr>
            </a:lnRef>
            <a:fillRef idx="3">
              <a:schemeClr val="accent3">
                <a:alpha val="90000"/>
                <a:hueOff val="0"/>
                <a:satOff val="0"/>
                <a:lumOff val="0"/>
                <a:alphaOff val="-28000"/>
              </a:schemeClr>
            </a:fillRef>
            <a:effectRef idx="2">
              <a:schemeClr val="accent3">
                <a:alpha val="90000"/>
                <a:hueOff val="0"/>
                <a:satOff val="0"/>
                <a:lumOff val="0"/>
                <a:alphaOff val="-28000"/>
              </a:schemeClr>
            </a:effectRef>
            <a:fontRef idx="minor">
              <a:schemeClr val="lt1"/>
            </a:fontRef>
          </p:style>
        </p:sp>
        <p:sp>
          <p:nvSpPr>
            <p:cNvPr id="12" name="Chevron 11"/>
            <p:cNvSpPr/>
            <p:nvPr/>
          </p:nvSpPr>
          <p:spPr>
            <a:xfrm flipH="1">
              <a:off x="4086904" y="5776026"/>
              <a:ext cx="1100819" cy="871176"/>
            </a:xfrm>
            <a:prstGeom prst="chevron">
              <a:avLst>
                <a:gd name="adj" fmla="val 70610"/>
              </a:avLst>
            </a:prstGeom>
            <a:scene3d>
              <a:camera prst="orthographicFront"/>
              <a:lightRig rig="flat" dir="t"/>
            </a:scene3d>
            <a:sp3d prstMaterial="plastic">
              <a:bevelT w="120900" h="88900"/>
              <a:bevelB w="88900" h="31750" prst="angle"/>
            </a:sp3d>
          </p:spPr>
          <p:style>
            <a:lnRef idx="1">
              <a:schemeClr val="accent3">
                <a:alpha val="90000"/>
                <a:hueOff val="0"/>
                <a:satOff val="0"/>
                <a:lumOff val="0"/>
                <a:alphaOff val="-28000"/>
              </a:schemeClr>
            </a:lnRef>
            <a:fillRef idx="3">
              <a:schemeClr val="accent3">
                <a:alpha val="90000"/>
                <a:hueOff val="0"/>
                <a:satOff val="0"/>
                <a:lumOff val="0"/>
                <a:alphaOff val="-28000"/>
              </a:schemeClr>
            </a:fillRef>
            <a:effectRef idx="2">
              <a:schemeClr val="accent3">
                <a:alpha val="90000"/>
                <a:hueOff val="0"/>
                <a:satOff val="0"/>
                <a:lumOff val="0"/>
                <a:alphaOff val="-28000"/>
              </a:schemeClr>
            </a:effectRef>
            <a:fontRef idx="minor">
              <a:schemeClr val="lt1"/>
            </a:fontRef>
          </p:style>
        </p:sp>
        <p:sp>
          <p:nvSpPr>
            <p:cNvPr id="13" name="Chevron 12"/>
            <p:cNvSpPr/>
            <p:nvPr/>
          </p:nvSpPr>
          <p:spPr>
            <a:xfrm flipH="1">
              <a:off x="4749571" y="5776026"/>
              <a:ext cx="1100819" cy="871176"/>
            </a:xfrm>
            <a:prstGeom prst="chevron">
              <a:avLst>
                <a:gd name="adj" fmla="val 70610"/>
              </a:avLst>
            </a:prstGeom>
            <a:scene3d>
              <a:camera prst="orthographicFront"/>
              <a:lightRig rig="flat" dir="t"/>
            </a:scene3d>
            <a:sp3d prstMaterial="plastic">
              <a:bevelT w="120900" h="88900"/>
              <a:bevelB w="88900" h="31750" prst="angle"/>
            </a:sp3d>
          </p:spPr>
          <p:style>
            <a:lnRef idx="1">
              <a:schemeClr val="accent3">
                <a:alpha val="90000"/>
                <a:hueOff val="0"/>
                <a:satOff val="0"/>
                <a:lumOff val="0"/>
                <a:alphaOff val="-28000"/>
              </a:schemeClr>
            </a:lnRef>
            <a:fillRef idx="3">
              <a:schemeClr val="accent3">
                <a:alpha val="90000"/>
                <a:hueOff val="0"/>
                <a:satOff val="0"/>
                <a:lumOff val="0"/>
                <a:alphaOff val="-28000"/>
              </a:schemeClr>
            </a:fillRef>
            <a:effectRef idx="2">
              <a:schemeClr val="accent3">
                <a:alpha val="90000"/>
                <a:hueOff val="0"/>
                <a:satOff val="0"/>
                <a:lumOff val="0"/>
                <a:alphaOff val="-28000"/>
              </a:schemeClr>
            </a:effectRef>
            <a:fontRef idx="minor">
              <a:schemeClr val="lt1"/>
            </a:fontRef>
          </p:style>
        </p:sp>
        <p:grpSp>
          <p:nvGrpSpPr>
            <p:cNvPr id="21" name="Groupe 20"/>
            <p:cNvGrpSpPr/>
            <p:nvPr/>
          </p:nvGrpSpPr>
          <p:grpSpPr>
            <a:xfrm>
              <a:off x="1111950" y="5870719"/>
              <a:ext cx="4765511" cy="696941"/>
              <a:chOff x="3394184" y="500048"/>
              <a:chExt cx="4765511" cy="696941"/>
            </a:xfrm>
            <a:scene3d>
              <a:camera prst="orthographicFront"/>
              <a:lightRig rig="flat" dir="t"/>
            </a:scene3d>
          </p:grpSpPr>
          <p:sp>
            <p:nvSpPr>
              <p:cNvPr id="22" name="Rectangle 21"/>
              <p:cNvSpPr/>
              <p:nvPr/>
            </p:nvSpPr>
            <p:spPr>
              <a:xfrm>
                <a:off x="3394184" y="500048"/>
                <a:ext cx="4765511" cy="696941"/>
              </a:xfrm>
              <a:prstGeom prst="rect">
                <a:avLst/>
              </a:prstGeom>
              <a:sp3d z="190500" extrusionH="12700" prstMaterial="plastic">
                <a:bevelT w="50800" h="50800"/>
              </a:sp3d>
            </p:spPr>
            <p:style>
              <a:lnRef idx="1">
                <a:schemeClr val="accent3">
                  <a:alpha val="90000"/>
                  <a:hueOff val="0"/>
                  <a:satOff val="0"/>
                  <a:lumOff val="0"/>
                  <a:alphaOff val="0"/>
                </a:schemeClr>
              </a:lnRef>
              <a:fillRef idx="1">
                <a:schemeClr val="lt1">
                  <a:hueOff val="0"/>
                  <a:satOff val="0"/>
                  <a:lumOff val="0"/>
                  <a:alphaOff val="0"/>
                </a:schemeClr>
              </a:fillRef>
              <a:effectRef idx="2">
                <a:schemeClr val="lt1">
                  <a:hueOff val="0"/>
                  <a:satOff val="0"/>
                  <a:lumOff val="0"/>
                  <a:alphaOff val="0"/>
                </a:schemeClr>
              </a:effectRef>
              <a:fontRef idx="minor">
                <a:schemeClr val="dk1">
                  <a:hueOff val="0"/>
                  <a:satOff val="0"/>
                  <a:lumOff val="0"/>
                  <a:alphaOff val="0"/>
                </a:schemeClr>
              </a:fontRef>
            </p:style>
          </p:sp>
          <p:sp>
            <p:nvSpPr>
              <p:cNvPr id="23" name="Rectangle 22"/>
              <p:cNvSpPr/>
              <p:nvPr/>
            </p:nvSpPr>
            <p:spPr>
              <a:xfrm>
                <a:off x="3394184" y="500048"/>
                <a:ext cx="4765511" cy="696941"/>
              </a:xfrm>
              <a:prstGeom prst="rect">
                <a:avLst/>
              </a:prstGeom>
              <a:sp3d z="190500"/>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71120" tIns="71120" rIns="71120" bIns="71120" numCol="1" spcCol="1270" anchor="ctr" anchorCtr="0">
                <a:noAutofit/>
              </a:bodyPr>
              <a:lstStyle/>
              <a:p>
                <a:pPr lvl="0" algn="r" rtl="1"/>
                <a:r>
                  <a:rPr lang="ar-SA" sz="1900" b="1" dirty="0"/>
                  <a:t>إدارة فعالة للموارد البشرية الاستراتيجية تطبق مفاهيمها الحديثة وفي مقدمتها نظام فعال للحوافز يرتبط بنتائج الأداء. </a:t>
                </a:r>
                <a:endParaRPr lang="fr-FR" sz="1900" b="1" dirty="0"/>
              </a:p>
            </p:txBody>
          </p:sp>
        </p:grpSp>
      </p:grpSp>
      <p:grpSp>
        <p:nvGrpSpPr>
          <p:cNvPr id="3" name="Groupe 2"/>
          <p:cNvGrpSpPr/>
          <p:nvPr/>
        </p:nvGrpSpPr>
        <p:grpSpPr>
          <a:xfrm>
            <a:off x="6540128" y="5533071"/>
            <a:ext cx="5157783" cy="889478"/>
            <a:chOff x="6595610" y="5765300"/>
            <a:chExt cx="5157783" cy="889478"/>
          </a:xfrm>
        </p:grpSpPr>
        <p:sp>
          <p:nvSpPr>
            <p:cNvPr id="14" name="Chevron 13"/>
            <p:cNvSpPr/>
            <p:nvPr/>
          </p:nvSpPr>
          <p:spPr>
            <a:xfrm flipH="1">
              <a:off x="10652574" y="5765300"/>
              <a:ext cx="1100819" cy="871176"/>
            </a:xfrm>
            <a:prstGeom prst="chevron">
              <a:avLst>
                <a:gd name="adj" fmla="val 70610"/>
              </a:avLst>
            </a:prstGeom>
            <a:scene3d>
              <a:camera prst="orthographicFront"/>
              <a:lightRig rig="flat" dir="t"/>
            </a:scene3d>
            <a:sp3d prstMaterial="plastic">
              <a:bevelT w="120900" h="88900"/>
              <a:bevelB w="88900" h="31750" prst="angle"/>
            </a:sp3d>
          </p:spPr>
          <p:style>
            <a:lnRef idx="1">
              <a:schemeClr val="accen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15" name="Chevron 14"/>
            <p:cNvSpPr/>
            <p:nvPr/>
          </p:nvSpPr>
          <p:spPr>
            <a:xfrm flipH="1">
              <a:off x="9965641" y="5765300"/>
              <a:ext cx="1100819" cy="871176"/>
            </a:xfrm>
            <a:prstGeom prst="chevron">
              <a:avLst>
                <a:gd name="adj" fmla="val 70610"/>
              </a:avLst>
            </a:prstGeom>
            <a:scene3d>
              <a:camera prst="orthographicFront"/>
              <a:lightRig rig="flat" dir="t"/>
            </a:scene3d>
            <a:sp3d prstMaterial="plastic">
              <a:bevelT w="120900" h="88900"/>
              <a:bevelB w="88900" h="31750" prst="angle"/>
            </a:sp3d>
          </p:spPr>
          <p:style>
            <a:lnRef idx="1">
              <a:schemeClr val="accen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16" name="Chevron 15"/>
            <p:cNvSpPr/>
            <p:nvPr/>
          </p:nvSpPr>
          <p:spPr>
            <a:xfrm flipH="1">
              <a:off x="9289822" y="5765300"/>
              <a:ext cx="1100819" cy="871176"/>
            </a:xfrm>
            <a:prstGeom prst="chevron">
              <a:avLst>
                <a:gd name="adj" fmla="val 70610"/>
              </a:avLst>
            </a:prstGeom>
            <a:scene3d>
              <a:camera prst="orthographicFront"/>
              <a:lightRig rig="flat" dir="t"/>
            </a:scene3d>
            <a:sp3d prstMaterial="plastic">
              <a:bevelT w="120900" h="88900"/>
              <a:bevelB w="88900" h="31750" prst="angle"/>
            </a:sp3d>
          </p:spPr>
          <p:style>
            <a:lnRef idx="1">
              <a:schemeClr val="accen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17" name="Chevron 16"/>
            <p:cNvSpPr/>
            <p:nvPr/>
          </p:nvSpPr>
          <p:spPr>
            <a:xfrm flipH="1">
              <a:off x="8598126" y="5783602"/>
              <a:ext cx="1100819" cy="871176"/>
            </a:xfrm>
            <a:prstGeom prst="chevron">
              <a:avLst>
                <a:gd name="adj" fmla="val 70610"/>
              </a:avLst>
            </a:prstGeom>
            <a:scene3d>
              <a:camera prst="orthographicFront"/>
              <a:lightRig rig="flat" dir="t"/>
            </a:scene3d>
            <a:sp3d prstMaterial="plastic">
              <a:bevelT w="120900" h="88900"/>
              <a:bevelB w="88900" h="31750" prst="angle"/>
            </a:sp3d>
          </p:spPr>
          <p:style>
            <a:lnRef idx="1">
              <a:schemeClr val="accen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18" name="Chevron 17"/>
            <p:cNvSpPr/>
            <p:nvPr/>
          </p:nvSpPr>
          <p:spPr>
            <a:xfrm flipH="1">
              <a:off x="7942716" y="5783602"/>
              <a:ext cx="1100819" cy="871176"/>
            </a:xfrm>
            <a:prstGeom prst="chevron">
              <a:avLst>
                <a:gd name="adj" fmla="val 70610"/>
              </a:avLst>
            </a:prstGeom>
            <a:scene3d>
              <a:camera prst="orthographicFront"/>
              <a:lightRig rig="flat" dir="t"/>
            </a:scene3d>
            <a:sp3d prstMaterial="plastic">
              <a:bevelT w="120900" h="88900"/>
              <a:bevelB w="88900" h="31750" prst="angle"/>
            </a:sp3d>
          </p:spPr>
          <p:style>
            <a:lnRef idx="1">
              <a:schemeClr val="accen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19" name="Chevron 18"/>
            <p:cNvSpPr/>
            <p:nvPr/>
          </p:nvSpPr>
          <p:spPr>
            <a:xfrm flipH="1">
              <a:off x="7251020" y="5776026"/>
              <a:ext cx="1100819" cy="871176"/>
            </a:xfrm>
            <a:prstGeom prst="chevron">
              <a:avLst>
                <a:gd name="adj" fmla="val 70610"/>
              </a:avLst>
            </a:prstGeom>
            <a:scene3d>
              <a:camera prst="orthographicFront"/>
              <a:lightRig rig="flat" dir="t"/>
            </a:scene3d>
            <a:sp3d prstMaterial="plastic">
              <a:bevelT w="120900" h="88900"/>
              <a:bevelB w="88900" h="31750" prst="angle"/>
            </a:sp3d>
          </p:spPr>
          <p:style>
            <a:lnRef idx="1">
              <a:schemeClr val="accen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20" name="Chevron 19"/>
            <p:cNvSpPr/>
            <p:nvPr/>
          </p:nvSpPr>
          <p:spPr>
            <a:xfrm flipH="1">
              <a:off x="6595610" y="5779814"/>
              <a:ext cx="1100819" cy="871176"/>
            </a:xfrm>
            <a:prstGeom prst="chevron">
              <a:avLst>
                <a:gd name="adj" fmla="val 70610"/>
              </a:avLst>
            </a:prstGeom>
            <a:scene3d>
              <a:camera prst="orthographicFront"/>
              <a:lightRig rig="flat" dir="t"/>
            </a:scene3d>
            <a:sp3d prstMaterial="plastic">
              <a:bevelT w="120900" h="88900"/>
              <a:bevelB w="88900" h="31750" prst="angle"/>
            </a:sp3d>
          </p:spPr>
          <p:style>
            <a:lnRef idx="1">
              <a:schemeClr val="accen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grpSp>
          <p:nvGrpSpPr>
            <p:cNvPr id="24" name="Groupe 23"/>
            <p:cNvGrpSpPr/>
            <p:nvPr/>
          </p:nvGrpSpPr>
          <p:grpSpPr>
            <a:xfrm>
              <a:off x="6987882" y="5852417"/>
              <a:ext cx="4765511" cy="696941"/>
              <a:chOff x="3394184" y="500048"/>
              <a:chExt cx="4765511" cy="696941"/>
            </a:xfrm>
            <a:scene3d>
              <a:camera prst="orthographicFront"/>
              <a:lightRig rig="flat" dir="t"/>
            </a:scene3d>
          </p:grpSpPr>
          <p:sp>
            <p:nvSpPr>
              <p:cNvPr id="25" name="Rectangle 24"/>
              <p:cNvSpPr/>
              <p:nvPr/>
            </p:nvSpPr>
            <p:spPr>
              <a:xfrm>
                <a:off x="3394184" y="500048"/>
                <a:ext cx="4765511" cy="696941"/>
              </a:xfrm>
              <a:prstGeom prst="rect">
                <a:avLst/>
              </a:prstGeom>
              <a:sp3d z="190500" extrusionH="12700" prstMaterial="plastic">
                <a:bevelT w="50800" h="50800"/>
              </a:sp3d>
            </p:spPr>
            <p:style>
              <a:lnRef idx="1">
                <a:schemeClr val="accent1">
                  <a:hueOff val="0"/>
                  <a:satOff val="0"/>
                  <a:lumOff val="0"/>
                  <a:alphaOff val="0"/>
                </a:schemeClr>
              </a:lnRef>
              <a:fillRef idx="1">
                <a:schemeClr val="lt1">
                  <a:hueOff val="0"/>
                  <a:satOff val="0"/>
                  <a:lumOff val="0"/>
                  <a:alphaOff val="0"/>
                </a:schemeClr>
              </a:fillRef>
              <a:effectRef idx="2">
                <a:schemeClr val="lt1">
                  <a:hueOff val="0"/>
                  <a:satOff val="0"/>
                  <a:lumOff val="0"/>
                  <a:alphaOff val="0"/>
                </a:schemeClr>
              </a:effectRef>
              <a:fontRef idx="minor">
                <a:schemeClr val="dk1">
                  <a:hueOff val="0"/>
                  <a:satOff val="0"/>
                  <a:lumOff val="0"/>
                  <a:alphaOff val="0"/>
                </a:schemeClr>
              </a:fontRef>
            </p:style>
          </p:sp>
          <p:sp>
            <p:nvSpPr>
              <p:cNvPr id="26" name="Rectangle 25"/>
              <p:cNvSpPr/>
              <p:nvPr/>
            </p:nvSpPr>
            <p:spPr>
              <a:xfrm>
                <a:off x="3394184" y="500048"/>
                <a:ext cx="4765511" cy="696941"/>
              </a:xfrm>
              <a:prstGeom prst="rect">
                <a:avLst/>
              </a:prstGeom>
              <a:sp3d z="190500"/>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71120" tIns="71120" rIns="71120" bIns="71120" numCol="1" spcCol="1270" anchor="ctr" anchorCtr="0">
                <a:noAutofit/>
              </a:bodyPr>
              <a:lstStyle/>
              <a:p>
                <a:pPr lvl="0" algn="ctr" rtl="1"/>
                <a:r>
                  <a:rPr lang="ar-SA" sz="2400" dirty="0"/>
                  <a:t>وضوح أساليب تحري أسباب الأداء الضعيف وطرق معالجته.</a:t>
                </a:r>
                <a:endParaRPr lang="fr-FR" sz="2400" dirty="0"/>
              </a:p>
            </p:txBody>
          </p:sp>
        </p:grpSp>
      </p:grpSp>
    </p:spTree>
    <p:extLst>
      <p:ext uri="{BB962C8B-B14F-4D97-AF65-F5344CB8AC3E}">
        <p14:creationId xmlns:p14="http://schemas.microsoft.com/office/powerpoint/2010/main" val="26931344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92953" y="326594"/>
            <a:ext cx="9404723" cy="887351"/>
          </a:xfrm>
        </p:spPr>
        <p:txBody>
          <a:bodyPr/>
          <a:lstStyle/>
          <a:p>
            <a:pPr algn="ctr" rtl="1"/>
            <a:r>
              <a:rPr lang="ar-DZ" sz="4800" b="1"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المطلب الرابع: نتائج إدارة الأداء </a:t>
            </a:r>
            <a:endParaRPr lang="fr-FR" sz="4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
        <p:nvSpPr>
          <p:cNvPr id="5" name="Pentagone 4"/>
          <p:cNvSpPr/>
          <p:nvPr/>
        </p:nvSpPr>
        <p:spPr>
          <a:xfrm flipH="1">
            <a:off x="1536549" y="2518286"/>
            <a:ext cx="9302656" cy="886094"/>
          </a:xfrm>
          <a:prstGeom prst="homePlate">
            <a:avLst/>
          </a:prstGeom>
          <a:effectLst>
            <a:glow rad="63500">
              <a:schemeClr val="accent1">
                <a:satMod val="175000"/>
                <a:alpha val="40000"/>
              </a:schemeClr>
            </a:glow>
            <a:outerShdw blurRad="38100" dist="25400" dir="5400000" rotWithShape="0">
              <a:srgbClr val="000000">
                <a:alpha val="45000"/>
              </a:srgbClr>
            </a:outerShdw>
          </a:effectLst>
        </p:spPr>
        <p:style>
          <a:lnRef idx="1">
            <a:schemeClr val="accent1"/>
          </a:lnRef>
          <a:fillRef idx="3">
            <a:schemeClr val="accent1"/>
          </a:fillRef>
          <a:effectRef idx="2">
            <a:schemeClr val="accent1"/>
          </a:effectRef>
          <a:fontRef idx="minor">
            <a:schemeClr val="lt1"/>
          </a:fontRef>
        </p:style>
        <p:txBody>
          <a:bodyPr numCol="1" rtlCol="0" anchor="ctr"/>
          <a:lstStyle/>
          <a:p>
            <a:pPr marL="914400" lvl="1" indent="-457200" algn="r" rtl="1">
              <a:buFont typeface="Wingdings" panose="05000000000000000000" pitchFamily="2" charset="2"/>
              <a:buChar char="ü"/>
            </a:pPr>
            <a:r>
              <a:rPr lang="ar-SA" sz="2400" dirty="0"/>
              <a:t>تحسين الإنتاجية والأداء طبقا للمواصفات، وتحسين جودة العمليات والمنتجات وحسن استخدام وسائل الإنتاج، وتخفيض أو منع العيوب </a:t>
            </a:r>
            <a:r>
              <a:rPr lang="ar-SA" sz="2400" dirty="0" smtClean="0"/>
              <a:t>والأخطاء</a:t>
            </a:r>
            <a:endParaRPr lang="fr-FR" sz="2400" dirty="0"/>
          </a:p>
        </p:txBody>
      </p:sp>
      <p:sp>
        <p:nvSpPr>
          <p:cNvPr id="6" name="Pentagone 5"/>
          <p:cNvSpPr/>
          <p:nvPr/>
        </p:nvSpPr>
        <p:spPr>
          <a:xfrm flipH="1">
            <a:off x="1536549" y="3882853"/>
            <a:ext cx="9302656" cy="886094"/>
          </a:xfrm>
          <a:prstGeom prst="homePlate">
            <a:avLst/>
          </a:prstGeom>
          <a:effectLst>
            <a:glow rad="63500">
              <a:schemeClr val="accent1">
                <a:satMod val="175000"/>
                <a:alpha val="40000"/>
              </a:schemeClr>
            </a:glow>
            <a:outerShdw blurRad="38100" dist="25400" dir="5400000" rotWithShape="0">
              <a:srgbClr val="000000">
                <a:alpha val="45000"/>
              </a:srgbClr>
            </a:outerShdw>
          </a:effectLst>
        </p:spPr>
        <p:style>
          <a:lnRef idx="1">
            <a:schemeClr val="accent1"/>
          </a:lnRef>
          <a:fillRef idx="3">
            <a:schemeClr val="accent1"/>
          </a:fillRef>
          <a:effectRef idx="2">
            <a:schemeClr val="accent1"/>
          </a:effectRef>
          <a:fontRef idx="minor">
            <a:schemeClr val="lt1"/>
          </a:fontRef>
        </p:style>
        <p:txBody>
          <a:bodyPr numCol="1" rtlCol="0" anchor="ctr"/>
          <a:lstStyle/>
          <a:p>
            <a:pPr marL="914400" lvl="1" indent="-457200" algn="r" rtl="1">
              <a:buFont typeface="Wingdings" panose="05000000000000000000" pitchFamily="2" charset="2"/>
              <a:buChar char="ü"/>
            </a:pPr>
            <a:r>
              <a:rPr lang="ar-SA" sz="2400" dirty="0"/>
              <a:t>تخفيض تكاليف الانتاج، وترشيد تكلفة الصيانة والإصلاح وإعادة تشغيل المنتجات </a:t>
            </a:r>
            <a:r>
              <a:rPr lang="ar-SA" sz="2400" dirty="0" smtClean="0"/>
              <a:t>المعيبة</a:t>
            </a:r>
            <a:endParaRPr lang="fr-FR" sz="2400" dirty="0"/>
          </a:p>
        </p:txBody>
      </p:sp>
      <p:sp>
        <p:nvSpPr>
          <p:cNvPr id="7" name="Pentagone 6"/>
          <p:cNvSpPr/>
          <p:nvPr/>
        </p:nvSpPr>
        <p:spPr>
          <a:xfrm flipH="1">
            <a:off x="1536549" y="5247420"/>
            <a:ext cx="9302656" cy="886094"/>
          </a:xfrm>
          <a:prstGeom prst="homePlate">
            <a:avLst/>
          </a:prstGeom>
          <a:effectLst>
            <a:glow rad="63500">
              <a:schemeClr val="accent1">
                <a:satMod val="175000"/>
                <a:alpha val="40000"/>
              </a:schemeClr>
            </a:glow>
            <a:outerShdw blurRad="38100" dist="25400" dir="5400000" rotWithShape="0">
              <a:srgbClr val="000000">
                <a:alpha val="45000"/>
              </a:srgbClr>
            </a:outerShdw>
          </a:effectLst>
        </p:spPr>
        <p:style>
          <a:lnRef idx="1">
            <a:schemeClr val="accent1"/>
          </a:lnRef>
          <a:fillRef idx="3">
            <a:schemeClr val="accent1"/>
          </a:fillRef>
          <a:effectRef idx="2">
            <a:schemeClr val="accent1"/>
          </a:effectRef>
          <a:fontRef idx="minor">
            <a:schemeClr val="lt1"/>
          </a:fontRef>
        </p:style>
        <p:txBody>
          <a:bodyPr numCol="1" rtlCol="0" anchor="ctr"/>
          <a:lstStyle/>
          <a:p>
            <a:pPr marL="914400" lvl="1" indent="-457200" algn="r" rtl="1">
              <a:buFont typeface="Wingdings" panose="05000000000000000000" pitchFamily="2" charset="2"/>
              <a:buChar char="ü"/>
            </a:pPr>
            <a:r>
              <a:rPr lang="ar-SA" sz="2400" dirty="0"/>
              <a:t>تطوير المنتجات وتنويع مجالات استخدامها وتخفيض تكلفة تشغيلها وصيانتها بواسطة المستخدمين، وابتكار منتجات وأساليب وسائل إنتاج متطورة دائما</a:t>
            </a:r>
            <a:endParaRPr lang="fr-FR" sz="2400" b="1" dirty="0"/>
          </a:p>
        </p:txBody>
      </p:sp>
      <p:sp>
        <p:nvSpPr>
          <p:cNvPr id="8" name="ZoneTexte 7"/>
          <p:cNvSpPr txBox="1"/>
          <p:nvPr/>
        </p:nvSpPr>
        <p:spPr>
          <a:xfrm>
            <a:off x="5444198" y="1661564"/>
            <a:ext cx="6353464" cy="523220"/>
          </a:xfrm>
          <a:prstGeom prst="rect">
            <a:avLst/>
          </a:prstGeom>
          <a:noFill/>
        </p:spPr>
        <p:txBody>
          <a:bodyPr wrap="square" rtlCol="0">
            <a:spAutoFit/>
          </a:bodyPr>
          <a:lstStyle/>
          <a:p>
            <a:pPr algn="r" rtl="1"/>
            <a:r>
              <a:rPr lang="ar-SA" sz="2800" b="1" dirty="0">
                <a:solidFill>
                  <a:schemeClr val="tx2"/>
                </a:solidFill>
              </a:rPr>
              <a:t>يتحقق عن تطبيق نظام إدارة الأداء النتائج التالية: </a:t>
            </a:r>
            <a:endParaRPr lang="fr-FR" sz="2800" b="1" dirty="0">
              <a:solidFill>
                <a:schemeClr val="tx2"/>
              </a:solidFill>
            </a:endParaRPr>
          </a:p>
        </p:txBody>
      </p:sp>
    </p:spTree>
    <p:extLst>
      <p:ext uri="{BB962C8B-B14F-4D97-AF65-F5344CB8AC3E}">
        <p14:creationId xmlns:p14="http://schemas.microsoft.com/office/powerpoint/2010/main" val="12338020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36954" y="115093"/>
            <a:ext cx="9404723" cy="1400530"/>
          </a:xfrm>
        </p:spPr>
        <p:txBody>
          <a:bodyPr/>
          <a:lstStyle/>
          <a:p>
            <a:pPr algn="ctr" rtl="1"/>
            <a:r>
              <a:rPr lang="ar-DZ" sz="3600" b="1" dirty="0"/>
              <a:t>المبحث الثاني: إدارة الأداء الدولي</a:t>
            </a:r>
            <a:r>
              <a:rPr lang="fr-FR" sz="3600" dirty="0"/>
              <a:t/>
            </a:r>
            <a:br>
              <a:rPr lang="fr-FR" sz="3600" dirty="0"/>
            </a:br>
            <a:endParaRPr lang="fr-FR" sz="3600" dirty="0"/>
          </a:p>
        </p:txBody>
      </p:sp>
      <p:sp>
        <p:nvSpPr>
          <p:cNvPr id="3" name="Espace réservé du contenu 2"/>
          <p:cNvSpPr>
            <a:spLocks noGrp="1"/>
          </p:cNvSpPr>
          <p:nvPr>
            <p:ph idx="1"/>
          </p:nvPr>
        </p:nvSpPr>
        <p:spPr>
          <a:xfrm>
            <a:off x="2573276" y="2511439"/>
            <a:ext cx="7137841" cy="1771837"/>
          </a:xfrm>
        </p:spPr>
        <p:txBody>
          <a:bodyPr>
            <a:noAutofit/>
          </a:bodyPr>
          <a:lstStyle/>
          <a:p>
            <a:pPr algn="just" rtl="1">
              <a:buClr>
                <a:srgbClr val="A5300F"/>
              </a:buClr>
            </a:pPr>
            <a:r>
              <a:rPr lang="ar-DZ" sz="2400" dirty="0" smtClean="0"/>
              <a:t>ال</a:t>
            </a:r>
            <a:r>
              <a:rPr lang="ar-SA" sz="2400" dirty="0" smtClean="0"/>
              <a:t>نظام </a:t>
            </a:r>
            <a:r>
              <a:rPr lang="ar-SA" sz="2400" dirty="0"/>
              <a:t>الدولي لإدارة أداء الموظفين هو تدخل تم تصميمه وتنفيذه من قبل الشركات متعددة الجنسيات بهدف إدارة أداء القوى العاملة العالمية (الأداء الفردي والجماعي والتنظيمي)، كما يعتمد هذا النظام على قيم وأهداف الشركة المصممة خصيصًا لمختلف البلدان بحيث يساهم هذا النظام في تحقيق الأهداف ونتائج الاستراتيجية العالمية</a:t>
            </a:r>
            <a:endParaRPr lang="fr-FR" sz="2400" dirty="0"/>
          </a:p>
        </p:txBody>
      </p:sp>
      <p:grpSp>
        <p:nvGrpSpPr>
          <p:cNvPr id="5" name="Groupe 4"/>
          <p:cNvGrpSpPr/>
          <p:nvPr/>
        </p:nvGrpSpPr>
        <p:grpSpPr>
          <a:xfrm>
            <a:off x="2349305" y="1685700"/>
            <a:ext cx="8151695" cy="3463075"/>
            <a:chOff x="3410108" y="1992573"/>
            <a:chExt cx="6893955" cy="3910319"/>
          </a:xfrm>
        </p:grpSpPr>
        <p:cxnSp>
          <p:nvCxnSpPr>
            <p:cNvPr id="6" name="Connecteur droit 5"/>
            <p:cNvCxnSpPr/>
            <p:nvPr/>
          </p:nvCxnSpPr>
          <p:spPr>
            <a:xfrm>
              <a:off x="9594376" y="1992573"/>
              <a:ext cx="2717" cy="3910319"/>
            </a:xfrm>
            <a:prstGeom prst="line">
              <a:avLst/>
            </a:prstGeom>
          </p:spPr>
          <p:style>
            <a:lnRef idx="3">
              <a:schemeClr val="accent1"/>
            </a:lnRef>
            <a:fillRef idx="0">
              <a:schemeClr val="accent1"/>
            </a:fillRef>
            <a:effectRef idx="2">
              <a:schemeClr val="accent1"/>
            </a:effectRef>
            <a:fontRef idx="minor">
              <a:schemeClr val="tx1"/>
            </a:fontRef>
          </p:style>
        </p:cxnSp>
        <p:cxnSp>
          <p:nvCxnSpPr>
            <p:cNvPr id="7" name="Connecteur droit 6"/>
            <p:cNvCxnSpPr/>
            <p:nvPr/>
          </p:nvCxnSpPr>
          <p:spPr>
            <a:xfrm flipH="1">
              <a:off x="3410108" y="2541555"/>
              <a:ext cx="6893955" cy="20706"/>
            </a:xfrm>
            <a:prstGeom prst="line">
              <a:avLst/>
            </a:prstGeom>
          </p:spPr>
          <p:style>
            <a:lnRef idx="3">
              <a:schemeClr val="accent3"/>
            </a:lnRef>
            <a:fillRef idx="0">
              <a:schemeClr val="accent3"/>
            </a:fillRef>
            <a:effectRef idx="2">
              <a:schemeClr val="accent3"/>
            </a:effectRef>
            <a:fontRef idx="minor">
              <a:schemeClr val="tx1"/>
            </a:fontRef>
          </p:style>
        </p:cxnSp>
      </p:grpSp>
      <p:sp>
        <p:nvSpPr>
          <p:cNvPr id="9" name="ZoneTexte 8"/>
          <p:cNvSpPr txBox="1"/>
          <p:nvPr/>
        </p:nvSpPr>
        <p:spPr>
          <a:xfrm>
            <a:off x="4224328" y="1515623"/>
            <a:ext cx="5391442" cy="523220"/>
          </a:xfrm>
          <a:prstGeom prst="rect">
            <a:avLst/>
          </a:prstGeom>
          <a:noFill/>
        </p:spPr>
        <p:txBody>
          <a:bodyPr wrap="square" rtlCol="0">
            <a:spAutoFit/>
          </a:bodyPr>
          <a:lstStyle/>
          <a:p>
            <a:pPr algn="r" rtl="1"/>
            <a:r>
              <a:rPr lang="ar-DZ" sz="2800" b="1" dirty="0">
                <a:solidFill>
                  <a:srgbClr val="A5300F"/>
                </a:solidFill>
              </a:rPr>
              <a:t>مفهوم نظام إدارة الأداء الدولية</a:t>
            </a:r>
            <a:endParaRPr lang="fr-FR" sz="2800" dirty="0">
              <a:solidFill>
                <a:srgbClr val="A5300F"/>
              </a:solidFill>
            </a:endParaRPr>
          </a:p>
        </p:txBody>
      </p:sp>
    </p:spTree>
    <p:extLst>
      <p:ext uri="{BB962C8B-B14F-4D97-AF65-F5344CB8AC3E}">
        <p14:creationId xmlns:p14="http://schemas.microsoft.com/office/powerpoint/2010/main" val="412537120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Rouge">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873</TotalTime>
  <Words>818</Words>
  <Application>Microsoft Office PowerPoint</Application>
  <PresentationFormat>Grand écran</PresentationFormat>
  <Paragraphs>80</Paragraphs>
  <Slides>13</Slides>
  <Notes>3</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13</vt:i4>
      </vt:variant>
    </vt:vector>
  </HeadingPairs>
  <TitlesOfParts>
    <vt:vector size="21" baseType="lpstr">
      <vt:lpstr>Arial</vt:lpstr>
      <vt:lpstr>Calibri</vt:lpstr>
      <vt:lpstr>Century Gothic</vt:lpstr>
      <vt:lpstr>Times New Roman</vt:lpstr>
      <vt:lpstr>Traditional Arabic</vt:lpstr>
      <vt:lpstr>Wingdings</vt:lpstr>
      <vt:lpstr>Wingdings 3</vt:lpstr>
      <vt:lpstr>Ion</vt:lpstr>
      <vt:lpstr>الجمهورية الجزائرية الديمقراطية الشعبية  وزارة التعليم العالي والبحث العلمي جامعة محمد خيضر- بسكرة – كلية العلوم الاقتصادية والتجارية وعلوم التسيير.</vt:lpstr>
      <vt:lpstr>خطة البحث:</vt:lpstr>
      <vt:lpstr>المقدمة</vt:lpstr>
      <vt:lpstr>المبحث الأول: إدارة الأداء</vt:lpstr>
      <vt:lpstr>Présentation PowerPoint</vt:lpstr>
      <vt:lpstr>المطلب الثاني: عناصر إدارة الأداء </vt:lpstr>
      <vt:lpstr>المطلب الثالث: المعايير الأساسية لنظام إدارة الأداء الفعال </vt:lpstr>
      <vt:lpstr>المطلب الرابع: نتائج إدارة الأداء </vt:lpstr>
      <vt:lpstr>المبحث الثاني: إدارة الأداء الدولي </vt:lpstr>
      <vt:lpstr>المطلب الثاني: أهداف إدارة أداء الموارد البشرية الدولية</vt:lpstr>
      <vt:lpstr>المطلب الثالث: تحديات إدارة أداء الموارد البشرية الدولية</vt:lpstr>
      <vt:lpstr>المطلب الرابع: معايير إدارة أداء الموظفين</vt:lpstr>
      <vt:lpstr>الخاتمة</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LENOVO</dc:creator>
  <cp:lastModifiedBy>LENOVO</cp:lastModifiedBy>
  <cp:revision>52</cp:revision>
  <dcterms:created xsi:type="dcterms:W3CDTF">2021-11-02T21:52:34Z</dcterms:created>
  <dcterms:modified xsi:type="dcterms:W3CDTF">2021-11-21T21:06:59Z</dcterms:modified>
</cp:coreProperties>
</file>