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sldIdLst>
    <p:sldId id="264" r:id="rId2"/>
    <p:sldId id="335" r:id="rId3"/>
    <p:sldId id="336" r:id="rId4"/>
    <p:sldId id="337" r:id="rId5"/>
    <p:sldId id="338" r:id="rId6"/>
    <p:sldId id="339" r:id="rId7"/>
    <p:sldId id="340" r:id="rId8"/>
    <p:sldId id="341" r:id="rId9"/>
    <p:sldId id="342" r:id="rId10"/>
    <p:sldId id="296" r:id="rId11"/>
    <p:sldId id="290" r:id="rId12"/>
    <p:sldId id="291" r:id="rId13"/>
    <p:sldId id="343" r:id="rId14"/>
    <p:sldId id="308" r:id="rId15"/>
    <p:sldId id="292" r:id="rId16"/>
    <p:sldId id="293" r:id="rId17"/>
    <p:sldId id="351" r:id="rId18"/>
    <p:sldId id="352" r:id="rId19"/>
    <p:sldId id="353" r:id="rId20"/>
    <p:sldId id="309" r:id="rId21"/>
    <p:sldId id="344" r:id="rId22"/>
    <p:sldId id="310" r:id="rId23"/>
    <p:sldId id="354" r:id="rId24"/>
    <p:sldId id="349" r:id="rId25"/>
    <p:sldId id="348" r:id="rId26"/>
    <p:sldId id="350" r:id="rId27"/>
    <p:sldId id="345" r:id="rId28"/>
    <p:sldId id="346" r:id="rId29"/>
    <p:sldId id="347" r:id="rId30"/>
    <p:sldId id="355" r:id="rId31"/>
    <p:sldId id="330" r:id="rId32"/>
    <p:sldId id="331" r:id="rId33"/>
    <p:sldId id="332" r:id="rId34"/>
    <p:sldId id="333" r:id="rId35"/>
    <p:sldId id="334" r:id="rId36"/>
    <p:sldId id="302" r:id="rId37"/>
    <p:sldId id="303" r:id="rId38"/>
    <p:sldId id="304" r:id="rId39"/>
    <p:sldId id="305" r:id="rId40"/>
    <p:sldId id="306" r:id="rId41"/>
    <p:sldId id="307" r:id="rId42"/>
    <p:sldId id="284" r:id="rId43"/>
  </p:sldIdLst>
  <p:sldSz cx="9144000" cy="6858000" type="screen4x3"/>
  <p:notesSz cx="6858000" cy="9144000"/>
  <p:defaultTextStyle>
    <a:defPPr>
      <a:defRPr lang="en-US"/>
    </a:defPPr>
    <a:lvl1pPr algn="l" rtl="0" eaLnBrk="0" fontAlgn="base" hangingPunct="0">
      <a:spcBef>
        <a:spcPct val="0"/>
      </a:spcBef>
      <a:spcAft>
        <a:spcPct val="0"/>
      </a:spcAft>
      <a:defRPr sz="1400" kern="1200">
        <a:solidFill>
          <a:srgbClr val="CCFF33"/>
        </a:solidFill>
        <a:latin typeface="Comic Sans MS" panose="030F0702030302020204" pitchFamily="66" charset="0"/>
        <a:ea typeface="+mn-ea"/>
        <a:cs typeface="+mn-cs"/>
      </a:defRPr>
    </a:lvl1pPr>
    <a:lvl2pPr marL="457200" algn="l" rtl="0" eaLnBrk="0" fontAlgn="base" hangingPunct="0">
      <a:spcBef>
        <a:spcPct val="0"/>
      </a:spcBef>
      <a:spcAft>
        <a:spcPct val="0"/>
      </a:spcAft>
      <a:defRPr sz="1400" kern="1200">
        <a:solidFill>
          <a:srgbClr val="CCFF33"/>
        </a:solidFill>
        <a:latin typeface="Comic Sans MS" panose="030F0702030302020204" pitchFamily="66" charset="0"/>
        <a:ea typeface="+mn-ea"/>
        <a:cs typeface="+mn-cs"/>
      </a:defRPr>
    </a:lvl2pPr>
    <a:lvl3pPr marL="914400" algn="l" rtl="0" eaLnBrk="0" fontAlgn="base" hangingPunct="0">
      <a:spcBef>
        <a:spcPct val="0"/>
      </a:spcBef>
      <a:spcAft>
        <a:spcPct val="0"/>
      </a:spcAft>
      <a:defRPr sz="1400" kern="1200">
        <a:solidFill>
          <a:srgbClr val="CCFF33"/>
        </a:solidFill>
        <a:latin typeface="Comic Sans MS" panose="030F0702030302020204" pitchFamily="66" charset="0"/>
        <a:ea typeface="+mn-ea"/>
        <a:cs typeface="+mn-cs"/>
      </a:defRPr>
    </a:lvl3pPr>
    <a:lvl4pPr marL="1371600" algn="l" rtl="0" eaLnBrk="0" fontAlgn="base" hangingPunct="0">
      <a:spcBef>
        <a:spcPct val="0"/>
      </a:spcBef>
      <a:spcAft>
        <a:spcPct val="0"/>
      </a:spcAft>
      <a:defRPr sz="1400" kern="1200">
        <a:solidFill>
          <a:srgbClr val="CCFF33"/>
        </a:solidFill>
        <a:latin typeface="Comic Sans MS" panose="030F0702030302020204" pitchFamily="66" charset="0"/>
        <a:ea typeface="+mn-ea"/>
        <a:cs typeface="+mn-cs"/>
      </a:defRPr>
    </a:lvl4pPr>
    <a:lvl5pPr marL="1828800" algn="l" rtl="0" eaLnBrk="0" fontAlgn="base" hangingPunct="0">
      <a:spcBef>
        <a:spcPct val="0"/>
      </a:spcBef>
      <a:spcAft>
        <a:spcPct val="0"/>
      </a:spcAft>
      <a:defRPr sz="1400" kern="1200">
        <a:solidFill>
          <a:srgbClr val="CCFF33"/>
        </a:solidFill>
        <a:latin typeface="Comic Sans MS" panose="030F0702030302020204" pitchFamily="66" charset="0"/>
        <a:ea typeface="+mn-ea"/>
        <a:cs typeface="+mn-cs"/>
      </a:defRPr>
    </a:lvl5pPr>
    <a:lvl6pPr marL="2286000" algn="l" defTabSz="914400" rtl="0" eaLnBrk="1" latinLnBrk="0" hangingPunct="1">
      <a:defRPr sz="1400" kern="1200">
        <a:solidFill>
          <a:srgbClr val="CCFF33"/>
        </a:solidFill>
        <a:latin typeface="Comic Sans MS" panose="030F0702030302020204" pitchFamily="66" charset="0"/>
        <a:ea typeface="+mn-ea"/>
        <a:cs typeface="+mn-cs"/>
      </a:defRPr>
    </a:lvl6pPr>
    <a:lvl7pPr marL="2743200" algn="l" defTabSz="914400" rtl="0" eaLnBrk="1" latinLnBrk="0" hangingPunct="1">
      <a:defRPr sz="1400" kern="1200">
        <a:solidFill>
          <a:srgbClr val="CCFF33"/>
        </a:solidFill>
        <a:latin typeface="Comic Sans MS" panose="030F0702030302020204" pitchFamily="66" charset="0"/>
        <a:ea typeface="+mn-ea"/>
        <a:cs typeface="+mn-cs"/>
      </a:defRPr>
    </a:lvl7pPr>
    <a:lvl8pPr marL="3200400" algn="l" defTabSz="914400" rtl="0" eaLnBrk="1" latinLnBrk="0" hangingPunct="1">
      <a:defRPr sz="1400" kern="1200">
        <a:solidFill>
          <a:srgbClr val="CCFF33"/>
        </a:solidFill>
        <a:latin typeface="Comic Sans MS" panose="030F0702030302020204" pitchFamily="66" charset="0"/>
        <a:ea typeface="+mn-ea"/>
        <a:cs typeface="+mn-cs"/>
      </a:defRPr>
    </a:lvl8pPr>
    <a:lvl9pPr marL="3657600" algn="l" defTabSz="914400" rtl="0" eaLnBrk="1" latinLnBrk="0" hangingPunct="1">
      <a:defRPr sz="1400" kern="1200">
        <a:solidFill>
          <a:srgbClr val="CCFF33"/>
        </a:solidFill>
        <a:latin typeface="Comic Sans MS" panose="030F0702030302020204" pitchFamily="66"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3366"/>
    <a:srgbClr val="FF0000"/>
    <a:srgbClr val="CCFF99"/>
    <a:srgbClr val="FF66CC"/>
    <a:srgbClr val="FF0066"/>
    <a:srgbClr val="3333CC"/>
    <a:srgbClr val="CCFF33"/>
    <a:srgbClr val="01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798" autoAdjust="0"/>
    <p:restoredTop sz="90929"/>
  </p:normalViewPr>
  <p:slideViewPr>
    <p:cSldViewPr>
      <p:cViewPr varScale="1">
        <p:scale>
          <a:sx n="69" d="100"/>
          <a:sy n="69" d="100"/>
        </p:scale>
        <p:origin x="1164" y="6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288"/>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png"/></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4" name="Group 10">
            <a:extLst>
              <a:ext uri="{FF2B5EF4-FFF2-40B4-BE49-F238E27FC236}">
                <a16:creationId xmlns:a16="http://schemas.microsoft.com/office/drawing/2014/main" id="{E6B0C6A4-2826-471F-B6DB-6CA61B7E1645}"/>
              </a:ext>
            </a:extLst>
          </p:cNvPr>
          <p:cNvGrpSpPr>
            <a:grpSpLocks/>
          </p:cNvGrpSpPr>
          <p:nvPr/>
        </p:nvGrpSpPr>
        <p:grpSpPr bwMode="auto">
          <a:xfrm>
            <a:off x="-1035050" y="1552575"/>
            <a:ext cx="10179050" cy="5305425"/>
            <a:chOff x="-652" y="978"/>
            <a:chExt cx="6412" cy="3342"/>
          </a:xfrm>
        </p:grpSpPr>
        <p:sp>
          <p:nvSpPr>
            <p:cNvPr id="5" name="Freeform 3">
              <a:extLst>
                <a:ext uri="{FF2B5EF4-FFF2-40B4-BE49-F238E27FC236}">
                  <a16:creationId xmlns:a16="http://schemas.microsoft.com/office/drawing/2014/main" id="{7CEF6530-AEAB-4485-B2B6-B9295D1B89B2}"/>
                </a:ext>
              </a:extLst>
            </p:cNvPr>
            <p:cNvSpPr>
              <a:spLocks/>
            </p:cNvSpPr>
            <p:nvPr/>
          </p:nvSpPr>
          <p:spPr bwMode="auto">
            <a:xfrm>
              <a:off x="2061" y="1707"/>
              <a:ext cx="3699" cy="2613"/>
            </a:xfrm>
            <a:custGeom>
              <a:avLst/>
              <a:gdLst>
                <a:gd name="T0" fmla="*/ 1523 w 3699"/>
                <a:gd name="T1" fmla="*/ 2611 h 2613"/>
                <a:gd name="T2" fmla="*/ 3698 w 3699"/>
                <a:gd name="T3" fmla="*/ 2612 h 2613"/>
                <a:gd name="T4" fmla="*/ 3698 w 3699"/>
                <a:gd name="T5" fmla="*/ 2228 h 2613"/>
                <a:gd name="T6" fmla="*/ 0 w 3699"/>
                <a:gd name="T7" fmla="*/ 0 h 2613"/>
                <a:gd name="T8" fmla="*/ 160 w 3699"/>
                <a:gd name="T9" fmla="*/ 118 h 2613"/>
                <a:gd name="T10" fmla="*/ 292 w 3699"/>
                <a:gd name="T11" fmla="*/ 219 h 2613"/>
                <a:gd name="T12" fmla="*/ 441 w 3699"/>
                <a:gd name="T13" fmla="*/ 347 h 2613"/>
                <a:gd name="T14" fmla="*/ 585 w 3699"/>
                <a:gd name="T15" fmla="*/ 482 h 2613"/>
                <a:gd name="T16" fmla="*/ 796 w 3699"/>
                <a:gd name="T17" fmla="*/ 711 h 2613"/>
                <a:gd name="T18" fmla="*/ 983 w 3699"/>
                <a:gd name="T19" fmla="*/ 955 h 2613"/>
                <a:gd name="T20" fmla="*/ 1119 w 3699"/>
                <a:gd name="T21" fmla="*/ 1168 h 2613"/>
                <a:gd name="T22" fmla="*/ 1238 w 3699"/>
                <a:gd name="T23" fmla="*/ 1388 h 2613"/>
                <a:gd name="T24" fmla="*/ 1331 w 3699"/>
                <a:gd name="T25" fmla="*/ 1608 h 2613"/>
                <a:gd name="T26" fmla="*/ 1400 w 3699"/>
                <a:gd name="T27" fmla="*/ 1809 h 2613"/>
                <a:gd name="T28" fmla="*/ 1447 w 3699"/>
                <a:gd name="T29" fmla="*/ 1979 h 2613"/>
                <a:gd name="T30" fmla="*/ 1490 w 3699"/>
                <a:gd name="T31" fmla="*/ 2190 h 2613"/>
                <a:gd name="T32" fmla="*/ 1511 w 3699"/>
                <a:gd name="T33" fmla="*/ 2374 h 2613"/>
                <a:gd name="T34" fmla="*/ 1523 w 3699"/>
                <a:gd name="T35" fmla="*/ 2611 h 26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99" h="2613">
                  <a:moveTo>
                    <a:pt x="1523" y="2611"/>
                  </a:moveTo>
                  <a:lnTo>
                    <a:pt x="3698" y="2612"/>
                  </a:lnTo>
                  <a:lnTo>
                    <a:pt x="3698" y="2228"/>
                  </a:lnTo>
                  <a:lnTo>
                    <a:pt x="0" y="0"/>
                  </a:lnTo>
                  <a:lnTo>
                    <a:pt x="160" y="118"/>
                  </a:lnTo>
                  <a:lnTo>
                    <a:pt x="292" y="219"/>
                  </a:lnTo>
                  <a:lnTo>
                    <a:pt x="441" y="347"/>
                  </a:lnTo>
                  <a:lnTo>
                    <a:pt x="585" y="482"/>
                  </a:lnTo>
                  <a:lnTo>
                    <a:pt x="796" y="711"/>
                  </a:lnTo>
                  <a:lnTo>
                    <a:pt x="983" y="955"/>
                  </a:lnTo>
                  <a:lnTo>
                    <a:pt x="1119" y="1168"/>
                  </a:lnTo>
                  <a:lnTo>
                    <a:pt x="1238" y="1388"/>
                  </a:lnTo>
                  <a:lnTo>
                    <a:pt x="1331" y="1608"/>
                  </a:lnTo>
                  <a:lnTo>
                    <a:pt x="1400" y="1809"/>
                  </a:lnTo>
                  <a:lnTo>
                    <a:pt x="1447" y="1979"/>
                  </a:lnTo>
                  <a:lnTo>
                    <a:pt x="1490" y="2190"/>
                  </a:lnTo>
                  <a:lnTo>
                    <a:pt x="1511" y="2374"/>
                  </a:lnTo>
                  <a:lnTo>
                    <a:pt x="1523" y="2611"/>
                  </a:lnTo>
                </a:path>
              </a:pathLst>
            </a:custGeom>
            <a:gradFill rotWithShape="0">
              <a:gsLst>
                <a:gs pos="0">
                  <a:schemeClr val="accent2">
                    <a:gamma/>
                    <a:shade val="46275"/>
                    <a:invGamma/>
                  </a:schemeClr>
                </a:gs>
                <a:gs pos="100000">
                  <a:schemeClr val="accent2"/>
                </a:gs>
              </a:gsLst>
              <a:lin ang="0" scaled="1"/>
            </a:gradFill>
            <a:ln>
              <a:noFill/>
            </a:ln>
            <a:effectLst/>
          </p:spPr>
          <p:txBody>
            <a:bodyPr/>
            <a:lstStyle/>
            <a:p>
              <a:pPr algn="ctr">
                <a:defRPr/>
              </a:pPr>
              <a:endParaRPr lang="fr-FR"/>
            </a:p>
          </p:txBody>
        </p:sp>
        <p:sp>
          <p:nvSpPr>
            <p:cNvPr id="6" name="Arc 4">
              <a:extLst>
                <a:ext uri="{FF2B5EF4-FFF2-40B4-BE49-F238E27FC236}">
                  <a16:creationId xmlns:a16="http://schemas.microsoft.com/office/drawing/2014/main" id="{236C9BAD-742A-4E8E-917D-D5CA879C1090}"/>
                </a:ext>
              </a:extLst>
            </p:cNvPr>
            <p:cNvSpPr>
              <a:spLocks/>
            </p:cNvSpPr>
            <p:nvPr/>
          </p:nvSpPr>
          <p:spPr bwMode="auto">
            <a:xfrm>
              <a:off x="-652" y="978"/>
              <a:ext cx="4237" cy="3342"/>
            </a:xfrm>
            <a:custGeom>
              <a:avLst/>
              <a:gdLst>
                <a:gd name="T0" fmla="*/ 153 w 21600"/>
                <a:gd name="T1" fmla="*/ 0 h 21231"/>
                <a:gd name="T2" fmla="*/ 831 w 21600"/>
                <a:gd name="T3" fmla="*/ 526 h 21231"/>
                <a:gd name="T4" fmla="*/ 0 w 21600"/>
                <a:gd name="T5" fmla="*/ 526 h 21231"/>
                <a:gd name="T6" fmla="*/ 0 60000 65536"/>
                <a:gd name="T7" fmla="*/ 0 60000 65536"/>
                <a:gd name="T8" fmla="*/ 0 60000 65536"/>
              </a:gdLst>
              <a:ahLst/>
              <a:cxnLst>
                <a:cxn ang="T6">
                  <a:pos x="T0" y="T1"/>
                </a:cxn>
                <a:cxn ang="T7">
                  <a:pos x="T2" y="T3"/>
                </a:cxn>
                <a:cxn ang="T8">
                  <a:pos x="T4" y="T5"/>
                </a:cxn>
              </a:cxnLst>
              <a:rect l="0" t="0" r="r" b="b"/>
              <a:pathLst>
                <a:path w="21600" h="21231" fill="none" extrusionOk="0">
                  <a:moveTo>
                    <a:pt x="3976" y="0"/>
                  </a:moveTo>
                  <a:cubicBezTo>
                    <a:pt x="14194" y="1914"/>
                    <a:pt x="21600" y="10835"/>
                    <a:pt x="21600" y="21231"/>
                  </a:cubicBezTo>
                </a:path>
                <a:path w="21600" h="21231" stroke="0" extrusionOk="0">
                  <a:moveTo>
                    <a:pt x="3976" y="0"/>
                  </a:moveTo>
                  <a:cubicBezTo>
                    <a:pt x="14194" y="1914"/>
                    <a:pt x="21600" y="10835"/>
                    <a:pt x="21600" y="21231"/>
                  </a:cubicBezTo>
                  <a:lnTo>
                    <a:pt x="0" y="21231"/>
                  </a:lnTo>
                  <a:lnTo>
                    <a:pt x="3976" y="0"/>
                  </a:lnTo>
                  <a:close/>
                </a:path>
              </a:pathLst>
            </a:custGeom>
            <a:noFill/>
            <a:ln w="12700" cap="rnd">
              <a:solidFill>
                <a:schemeClr val="accent2"/>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sp>
        <p:nvSpPr>
          <p:cNvPr id="3077" name="Rectangle 5"/>
          <p:cNvSpPr>
            <a:spLocks noGrp="1" noChangeArrowheads="1"/>
          </p:cNvSpPr>
          <p:nvPr>
            <p:ph type="ctrTitle" sz="quarter"/>
          </p:nvPr>
        </p:nvSpPr>
        <p:spPr>
          <a:xfrm>
            <a:off x="1293813" y="762000"/>
            <a:ext cx="7772400" cy="1143000"/>
          </a:xfrm>
        </p:spPr>
        <p:txBody>
          <a:bodyPr anchor="b"/>
          <a:lstStyle>
            <a:lvl1pPr>
              <a:defRPr/>
            </a:lvl1pPr>
          </a:lstStyle>
          <a:p>
            <a:pPr lvl="0"/>
            <a:r>
              <a:rPr lang="fr-FR" altLang="fr-FR" noProof="0"/>
              <a:t>Cliquez pour modifier le style du titre du masque</a:t>
            </a:r>
          </a:p>
        </p:txBody>
      </p:sp>
      <p:sp>
        <p:nvSpPr>
          <p:cNvPr id="3078" name="Rectangle 6"/>
          <p:cNvSpPr>
            <a:spLocks noGrp="1" noChangeArrowheads="1"/>
          </p:cNvSpPr>
          <p:nvPr>
            <p:ph type="subTitle" sz="quarter" idx="1"/>
          </p:nvPr>
        </p:nvSpPr>
        <p:spPr>
          <a:xfrm>
            <a:off x="685800" y="3429000"/>
            <a:ext cx="6400800" cy="1752600"/>
          </a:xfrm>
        </p:spPr>
        <p:txBody>
          <a:bodyPr lIns="92075" tIns="46038" rIns="92075" bIns="46038" anchor="ctr"/>
          <a:lstStyle>
            <a:lvl1pPr marL="0" indent="0" algn="ctr">
              <a:buFont typeface="Wingdings" panose="05000000000000000000" pitchFamily="2" charset="2"/>
              <a:buNone/>
              <a:defRPr/>
            </a:lvl1pPr>
          </a:lstStyle>
          <a:p>
            <a:pPr lvl="0"/>
            <a:r>
              <a:rPr lang="fr-FR" altLang="fr-FR" noProof="0"/>
              <a:t>Cliquez pour modifier le style des sous-titres du masque</a:t>
            </a:r>
          </a:p>
        </p:txBody>
      </p:sp>
      <p:sp>
        <p:nvSpPr>
          <p:cNvPr id="7" name="Rectangle 7">
            <a:extLst>
              <a:ext uri="{FF2B5EF4-FFF2-40B4-BE49-F238E27FC236}">
                <a16:creationId xmlns:a16="http://schemas.microsoft.com/office/drawing/2014/main" id="{39E36CB2-75EF-4D6A-BAE3-FDB980B4E418}"/>
              </a:ext>
            </a:extLst>
          </p:cNvPr>
          <p:cNvSpPr>
            <a:spLocks noGrp="1" noChangeArrowheads="1"/>
          </p:cNvSpPr>
          <p:nvPr>
            <p:ph type="dt" sz="quarter" idx="10"/>
          </p:nvPr>
        </p:nvSpPr>
        <p:spPr/>
        <p:txBody>
          <a:bodyPr/>
          <a:lstStyle>
            <a:lvl1pPr>
              <a:defRPr/>
            </a:lvl1pPr>
          </a:lstStyle>
          <a:p>
            <a:pPr>
              <a:defRPr/>
            </a:pPr>
            <a:endParaRPr lang="fr-FR" altLang="fr-FR"/>
          </a:p>
        </p:txBody>
      </p:sp>
      <p:sp>
        <p:nvSpPr>
          <p:cNvPr id="8" name="Rectangle 8">
            <a:extLst>
              <a:ext uri="{FF2B5EF4-FFF2-40B4-BE49-F238E27FC236}">
                <a16:creationId xmlns:a16="http://schemas.microsoft.com/office/drawing/2014/main" id="{33BC7193-65CF-48C1-8181-906EFD0F01CC}"/>
              </a:ext>
            </a:extLst>
          </p:cNvPr>
          <p:cNvSpPr>
            <a:spLocks noGrp="1" noChangeArrowheads="1"/>
          </p:cNvSpPr>
          <p:nvPr>
            <p:ph type="ftr" sz="quarter" idx="11"/>
          </p:nvPr>
        </p:nvSpPr>
        <p:spPr/>
        <p:txBody>
          <a:bodyPr/>
          <a:lstStyle>
            <a:lvl1pPr>
              <a:defRPr/>
            </a:lvl1pPr>
          </a:lstStyle>
          <a:p>
            <a:pPr>
              <a:defRPr/>
            </a:pPr>
            <a:endParaRPr lang="fr-FR" altLang="fr-FR"/>
          </a:p>
        </p:txBody>
      </p:sp>
      <p:sp>
        <p:nvSpPr>
          <p:cNvPr id="9" name="Rectangle 9">
            <a:extLst>
              <a:ext uri="{FF2B5EF4-FFF2-40B4-BE49-F238E27FC236}">
                <a16:creationId xmlns:a16="http://schemas.microsoft.com/office/drawing/2014/main" id="{7DFD6792-CA62-4ACC-855A-D3B2B89FF517}"/>
              </a:ext>
            </a:extLst>
          </p:cNvPr>
          <p:cNvSpPr>
            <a:spLocks noGrp="1" noChangeArrowheads="1"/>
          </p:cNvSpPr>
          <p:nvPr>
            <p:ph type="sldNum" sz="quarter" idx="12"/>
          </p:nvPr>
        </p:nvSpPr>
        <p:spPr/>
        <p:txBody>
          <a:bodyPr/>
          <a:lstStyle>
            <a:lvl1pPr>
              <a:defRPr/>
            </a:lvl1pPr>
          </a:lstStyle>
          <a:p>
            <a:pPr>
              <a:defRPr/>
            </a:pPr>
            <a:fld id="{E1C480B4-1987-428D-8CEE-C379B0E765EE}" type="slidenum">
              <a:rPr lang="fr-FR" altLang="fr-FR"/>
              <a:pPr>
                <a:defRPr/>
              </a:pPr>
              <a:t>‹N°›</a:t>
            </a:fld>
            <a:endParaRPr lang="fr-FR" altLang="fr-FR"/>
          </a:p>
        </p:txBody>
      </p:sp>
    </p:spTree>
    <p:extLst>
      <p:ext uri="{BB962C8B-B14F-4D97-AF65-F5344CB8AC3E}">
        <p14:creationId xmlns:p14="http://schemas.microsoft.com/office/powerpoint/2010/main" val="17520807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7">
            <a:extLst>
              <a:ext uri="{FF2B5EF4-FFF2-40B4-BE49-F238E27FC236}">
                <a16:creationId xmlns:a16="http://schemas.microsoft.com/office/drawing/2014/main" id="{49C10129-66CC-4465-8167-8D078C61FAE9}"/>
              </a:ext>
            </a:extLst>
          </p:cNvPr>
          <p:cNvSpPr>
            <a:spLocks noGrp="1" noChangeArrowheads="1"/>
          </p:cNvSpPr>
          <p:nvPr>
            <p:ph type="dt" sz="half" idx="10"/>
          </p:nvPr>
        </p:nvSpPr>
        <p:spPr>
          <a:ln/>
        </p:spPr>
        <p:txBody>
          <a:bodyPr/>
          <a:lstStyle>
            <a:lvl1pPr>
              <a:defRPr/>
            </a:lvl1pPr>
          </a:lstStyle>
          <a:p>
            <a:pPr>
              <a:defRPr/>
            </a:pPr>
            <a:endParaRPr lang="fr-FR" altLang="fr-FR"/>
          </a:p>
        </p:txBody>
      </p:sp>
      <p:sp>
        <p:nvSpPr>
          <p:cNvPr id="5" name="Rectangle 8">
            <a:extLst>
              <a:ext uri="{FF2B5EF4-FFF2-40B4-BE49-F238E27FC236}">
                <a16:creationId xmlns:a16="http://schemas.microsoft.com/office/drawing/2014/main" id="{BEF429D8-FAF7-4C84-9236-75140ECB9C83}"/>
              </a:ext>
            </a:extLst>
          </p:cNvPr>
          <p:cNvSpPr>
            <a:spLocks noGrp="1" noChangeArrowheads="1"/>
          </p:cNvSpPr>
          <p:nvPr>
            <p:ph type="ftr" sz="quarter" idx="11"/>
          </p:nvPr>
        </p:nvSpPr>
        <p:spPr>
          <a:ln/>
        </p:spPr>
        <p:txBody>
          <a:bodyPr/>
          <a:lstStyle>
            <a:lvl1pPr>
              <a:defRPr/>
            </a:lvl1pPr>
          </a:lstStyle>
          <a:p>
            <a:pPr>
              <a:defRPr/>
            </a:pPr>
            <a:endParaRPr lang="fr-FR" altLang="fr-FR"/>
          </a:p>
        </p:txBody>
      </p:sp>
      <p:sp>
        <p:nvSpPr>
          <p:cNvPr id="6" name="Rectangle 9">
            <a:extLst>
              <a:ext uri="{FF2B5EF4-FFF2-40B4-BE49-F238E27FC236}">
                <a16:creationId xmlns:a16="http://schemas.microsoft.com/office/drawing/2014/main" id="{5649D7D3-82E6-4E89-B2D3-1BE89DC04946}"/>
              </a:ext>
            </a:extLst>
          </p:cNvPr>
          <p:cNvSpPr>
            <a:spLocks noGrp="1" noChangeArrowheads="1"/>
          </p:cNvSpPr>
          <p:nvPr>
            <p:ph type="sldNum" sz="quarter" idx="12"/>
          </p:nvPr>
        </p:nvSpPr>
        <p:spPr>
          <a:ln/>
        </p:spPr>
        <p:txBody>
          <a:bodyPr/>
          <a:lstStyle>
            <a:lvl1pPr>
              <a:defRPr/>
            </a:lvl1pPr>
          </a:lstStyle>
          <a:p>
            <a:pPr>
              <a:defRPr/>
            </a:pPr>
            <a:fld id="{B6A35833-934B-4D68-9B2F-AEDC8BC85031}" type="slidenum">
              <a:rPr lang="fr-FR" altLang="fr-FR"/>
              <a:pPr>
                <a:defRPr/>
              </a:pPr>
              <a:t>‹N°›</a:t>
            </a:fld>
            <a:endParaRPr lang="fr-FR" altLang="fr-FR"/>
          </a:p>
        </p:txBody>
      </p:sp>
    </p:spTree>
    <p:extLst>
      <p:ext uri="{BB962C8B-B14F-4D97-AF65-F5344CB8AC3E}">
        <p14:creationId xmlns:p14="http://schemas.microsoft.com/office/powerpoint/2010/main" val="13802835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515100" y="609600"/>
            <a:ext cx="1943100" cy="5486400"/>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685800" y="609600"/>
            <a:ext cx="5676900" cy="5486400"/>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7">
            <a:extLst>
              <a:ext uri="{FF2B5EF4-FFF2-40B4-BE49-F238E27FC236}">
                <a16:creationId xmlns:a16="http://schemas.microsoft.com/office/drawing/2014/main" id="{A9BF20BE-4BBC-4E0D-8ABB-751AB2170315}"/>
              </a:ext>
            </a:extLst>
          </p:cNvPr>
          <p:cNvSpPr>
            <a:spLocks noGrp="1" noChangeArrowheads="1"/>
          </p:cNvSpPr>
          <p:nvPr>
            <p:ph type="dt" sz="half" idx="10"/>
          </p:nvPr>
        </p:nvSpPr>
        <p:spPr>
          <a:ln/>
        </p:spPr>
        <p:txBody>
          <a:bodyPr/>
          <a:lstStyle>
            <a:lvl1pPr>
              <a:defRPr/>
            </a:lvl1pPr>
          </a:lstStyle>
          <a:p>
            <a:pPr>
              <a:defRPr/>
            </a:pPr>
            <a:endParaRPr lang="fr-FR" altLang="fr-FR"/>
          </a:p>
        </p:txBody>
      </p:sp>
      <p:sp>
        <p:nvSpPr>
          <p:cNvPr id="5" name="Rectangle 8">
            <a:extLst>
              <a:ext uri="{FF2B5EF4-FFF2-40B4-BE49-F238E27FC236}">
                <a16:creationId xmlns:a16="http://schemas.microsoft.com/office/drawing/2014/main" id="{56D9DDAA-4AA6-4A4F-88E0-28263279631C}"/>
              </a:ext>
            </a:extLst>
          </p:cNvPr>
          <p:cNvSpPr>
            <a:spLocks noGrp="1" noChangeArrowheads="1"/>
          </p:cNvSpPr>
          <p:nvPr>
            <p:ph type="ftr" sz="quarter" idx="11"/>
          </p:nvPr>
        </p:nvSpPr>
        <p:spPr>
          <a:ln/>
        </p:spPr>
        <p:txBody>
          <a:bodyPr/>
          <a:lstStyle>
            <a:lvl1pPr>
              <a:defRPr/>
            </a:lvl1pPr>
          </a:lstStyle>
          <a:p>
            <a:pPr>
              <a:defRPr/>
            </a:pPr>
            <a:endParaRPr lang="fr-FR" altLang="fr-FR"/>
          </a:p>
        </p:txBody>
      </p:sp>
      <p:sp>
        <p:nvSpPr>
          <p:cNvPr id="6" name="Rectangle 9">
            <a:extLst>
              <a:ext uri="{FF2B5EF4-FFF2-40B4-BE49-F238E27FC236}">
                <a16:creationId xmlns:a16="http://schemas.microsoft.com/office/drawing/2014/main" id="{69568487-7D41-4436-B5D9-B4E6B9474D59}"/>
              </a:ext>
            </a:extLst>
          </p:cNvPr>
          <p:cNvSpPr>
            <a:spLocks noGrp="1" noChangeArrowheads="1"/>
          </p:cNvSpPr>
          <p:nvPr>
            <p:ph type="sldNum" sz="quarter" idx="12"/>
          </p:nvPr>
        </p:nvSpPr>
        <p:spPr>
          <a:ln/>
        </p:spPr>
        <p:txBody>
          <a:bodyPr/>
          <a:lstStyle>
            <a:lvl1pPr>
              <a:defRPr/>
            </a:lvl1pPr>
          </a:lstStyle>
          <a:p>
            <a:pPr>
              <a:defRPr/>
            </a:pPr>
            <a:fld id="{7D6CE394-9D95-4859-8818-281CD0525A8A}" type="slidenum">
              <a:rPr lang="fr-FR" altLang="fr-FR"/>
              <a:pPr>
                <a:defRPr/>
              </a:pPr>
              <a:t>‹N°›</a:t>
            </a:fld>
            <a:endParaRPr lang="fr-FR" altLang="fr-FR"/>
          </a:p>
        </p:txBody>
      </p:sp>
    </p:spTree>
    <p:extLst>
      <p:ext uri="{BB962C8B-B14F-4D97-AF65-F5344CB8AC3E}">
        <p14:creationId xmlns:p14="http://schemas.microsoft.com/office/powerpoint/2010/main" val="29265228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7">
            <a:extLst>
              <a:ext uri="{FF2B5EF4-FFF2-40B4-BE49-F238E27FC236}">
                <a16:creationId xmlns:a16="http://schemas.microsoft.com/office/drawing/2014/main" id="{09432E71-2201-4247-8976-E9E216A1186F}"/>
              </a:ext>
            </a:extLst>
          </p:cNvPr>
          <p:cNvSpPr>
            <a:spLocks noGrp="1" noChangeArrowheads="1"/>
          </p:cNvSpPr>
          <p:nvPr>
            <p:ph type="dt" sz="half" idx="10"/>
          </p:nvPr>
        </p:nvSpPr>
        <p:spPr>
          <a:ln/>
        </p:spPr>
        <p:txBody>
          <a:bodyPr/>
          <a:lstStyle>
            <a:lvl1pPr>
              <a:defRPr/>
            </a:lvl1pPr>
          </a:lstStyle>
          <a:p>
            <a:pPr>
              <a:defRPr/>
            </a:pPr>
            <a:endParaRPr lang="fr-FR" altLang="fr-FR"/>
          </a:p>
        </p:txBody>
      </p:sp>
      <p:sp>
        <p:nvSpPr>
          <p:cNvPr id="5" name="Rectangle 8">
            <a:extLst>
              <a:ext uri="{FF2B5EF4-FFF2-40B4-BE49-F238E27FC236}">
                <a16:creationId xmlns:a16="http://schemas.microsoft.com/office/drawing/2014/main" id="{1A57B73E-DF31-45B1-ADE0-37D04887A299}"/>
              </a:ext>
            </a:extLst>
          </p:cNvPr>
          <p:cNvSpPr>
            <a:spLocks noGrp="1" noChangeArrowheads="1"/>
          </p:cNvSpPr>
          <p:nvPr>
            <p:ph type="ftr" sz="quarter" idx="11"/>
          </p:nvPr>
        </p:nvSpPr>
        <p:spPr>
          <a:ln/>
        </p:spPr>
        <p:txBody>
          <a:bodyPr/>
          <a:lstStyle>
            <a:lvl1pPr>
              <a:defRPr/>
            </a:lvl1pPr>
          </a:lstStyle>
          <a:p>
            <a:pPr>
              <a:defRPr/>
            </a:pPr>
            <a:endParaRPr lang="fr-FR" altLang="fr-FR"/>
          </a:p>
        </p:txBody>
      </p:sp>
      <p:sp>
        <p:nvSpPr>
          <p:cNvPr id="6" name="Rectangle 9">
            <a:extLst>
              <a:ext uri="{FF2B5EF4-FFF2-40B4-BE49-F238E27FC236}">
                <a16:creationId xmlns:a16="http://schemas.microsoft.com/office/drawing/2014/main" id="{A235B8D9-C7BF-457C-ACAB-8CB3ECDD7F5B}"/>
              </a:ext>
            </a:extLst>
          </p:cNvPr>
          <p:cNvSpPr>
            <a:spLocks noGrp="1" noChangeArrowheads="1"/>
          </p:cNvSpPr>
          <p:nvPr>
            <p:ph type="sldNum" sz="quarter" idx="12"/>
          </p:nvPr>
        </p:nvSpPr>
        <p:spPr>
          <a:ln/>
        </p:spPr>
        <p:txBody>
          <a:bodyPr/>
          <a:lstStyle>
            <a:lvl1pPr>
              <a:defRPr/>
            </a:lvl1pPr>
          </a:lstStyle>
          <a:p>
            <a:pPr>
              <a:defRPr/>
            </a:pPr>
            <a:fld id="{94AA29CD-F7DC-42A0-8C6E-2004B7CEE38B}" type="slidenum">
              <a:rPr lang="fr-FR" altLang="fr-FR"/>
              <a:pPr>
                <a:defRPr/>
              </a:pPr>
              <a:t>‹N°›</a:t>
            </a:fld>
            <a:endParaRPr lang="fr-FR" altLang="fr-FR"/>
          </a:p>
        </p:txBody>
      </p:sp>
    </p:spTree>
    <p:extLst>
      <p:ext uri="{BB962C8B-B14F-4D97-AF65-F5344CB8AC3E}">
        <p14:creationId xmlns:p14="http://schemas.microsoft.com/office/powerpoint/2010/main" val="42722018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623888" y="1709738"/>
            <a:ext cx="7886700" cy="2852737"/>
          </a:xfrm>
        </p:spPr>
        <p:txBody>
          <a:bodyPr anchor="b"/>
          <a:lstStyle>
            <a:lvl1pPr>
              <a:defRPr sz="6000"/>
            </a:lvl1pPr>
          </a:lstStyle>
          <a:p>
            <a:r>
              <a:rPr lang="fr-FR"/>
              <a:t>Modifiez le style du titre</a:t>
            </a:r>
          </a:p>
        </p:txBody>
      </p:sp>
      <p:sp>
        <p:nvSpPr>
          <p:cNvPr id="3" name="Espace réservé du texte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fr-FR"/>
              <a:t>Cliquez pour modifier les styles du texte du masque</a:t>
            </a:r>
          </a:p>
        </p:txBody>
      </p:sp>
      <p:sp>
        <p:nvSpPr>
          <p:cNvPr id="4" name="Rectangle 7">
            <a:extLst>
              <a:ext uri="{FF2B5EF4-FFF2-40B4-BE49-F238E27FC236}">
                <a16:creationId xmlns:a16="http://schemas.microsoft.com/office/drawing/2014/main" id="{9ED3DA51-2016-472B-8299-882245D6E627}"/>
              </a:ext>
            </a:extLst>
          </p:cNvPr>
          <p:cNvSpPr>
            <a:spLocks noGrp="1" noChangeArrowheads="1"/>
          </p:cNvSpPr>
          <p:nvPr>
            <p:ph type="dt" sz="half" idx="10"/>
          </p:nvPr>
        </p:nvSpPr>
        <p:spPr>
          <a:ln/>
        </p:spPr>
        <p:txBody>
          <a:bodyPr/>
          <a:lstStyle>
            <a:lvl1pPr>
              <a:defRPr/>
            </a:lvl1pPr>
          </a:lstStyle>
          <a:p>
            <a:pPr>
              <a:defRPr/>
            </a:pPr>
            <a:endParaRPr lang="fr-FR" altLang="fr-FR"/>
          </a:p>
        </p:txBody>
      </p:sp>
      <p:sp>
        <p:nvSpPr>
          <p:cNvPr id="5" name="Rectangle 8">
            <a:extLst>
              <a:ext uri="{FF2B5EF4-FFF2-40B4-BE49-F238E27FC236}">
                <a16:creationId xmlns:a16="http://schemas.microsoft.com/office/drawing/2014/main" id="{D6EE049C-0B0F-42FD-B034-43872E617527}"/>
              </a:ext>
            </a:extLst>
          </p:cNvPr>
          <p:cNvSpPr>
            <a:spLocks noGrp="1" noChangeArrowheads="1"/>
          </p:cNvSpPr>
          <p:nvPr>
            <p:ph type="ftr" sz="quarter" idx="11"/>
          </p:nvPr>
        </p:nvSpPr>
        <p:spPr>
          <a:ln/>
        </p:spPr>
        <p:txBody>
          <a:bodyPr/>
          <a:lstStyle>
            <a:lvl1pPr>
              <a:defRPr/>
            </a:lvl1pPr>
          </a:lstStyle>
          <a:p>
            <a:pPr>
              <a:defRPr/>
            </a:pPr>
            <a:endParaRPr lang="fr-FR" altLang="fr-FR"/>
          </a:p>
        </p:txBody>
      </p:sp>
      <p:sp>
        <p:nvSpPr>
          <p:cNvPr id="6" name="Rectangle 9">
            <a:extLst>
              <a:ext uri="{FF2B5EF4-FFF2-40B4-BE49-F238E27FC236}">
                <a16:creationId xmlns:a16="http://schemas.microsoft.com/office/drawing/2014/main" id="{95437C05-27AE-4E70-A02D-F5DC203E5E55}"/>
              </a:ext>
            </a:extLst>
          </p:cNvPr>
          <p:cNvSpPr>
            <a:spLocks noGrp="1" noChangeArrowheads="1"/>
          </p:cNvSpPr>
          <p:nvPr>
            <p:ph type="sldNum" sz="quarter" idx="12"/>
          </p:nvPr>
        </p:nvSpPr>
        <p:spPr>
          <a:ln/>
        </p:spPr>
        <p:txBody>
          <a:bodyPr/>
          <a:lstStyle>
            <a:lvl1pPr>
              <a:defRPr/>
            </a:lvl1pPr>
          </a:lstStyle>
          <a:p>
            <a:pPr>
              <a:defRPr/>
            </a:pPr>
            <a:fld id="{41D51712-0CC7-443C-AFA9-CF74EF25F14C}" type="slidenum">
              <a:rPr lang="fr-FR" altLang="fr-FR"/>
              <a:pPr>
                <a:defRPr/>
              </a:pPr>
              <a:t>‹N°›</a:t>
            </a:fld>
            <a:endParaRPr lang="fr-FR" altLang="fr-FR"/>
          </a:p>
        </p:txBody>
      </p:sp>
    </p:spTree>
    <p:extLst>
      <p:ext uri="{BB962C8B-B14F-4D97-AF65-F5344CB8AC3E}">
        <p14:creationId xmlns:p14="http://schemas.microsoft.com/office/powerpoint/2010/main" val="1298769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685800" y="1981200"/>
            <a:ext cx="3810000" cy="411480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1981200"/>
            <a:ext cx="3810000" cy="411480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Rectangle 7">
            <a:extLst>
              <a:ext uri="{FF2B5EF4-FFF2-40B4-BE49-F238E27FC236}">
                <a16:creationId xmlns:a16="http://schemas.microsoft.com/office/drawing/2014/main" id="{AAA8D04E-7012-4260-A406-5D305AB60988}"/>
              </a:ext>
            </a:extLst>
          </p:cNvPr>
          <p:cNvSpPr>
            <a:spLocks noGrp="1" noChangeArrowheads="1"/>
          </p:cNvSpPr>
          <p:nvPr>
            <p:ph type="dt" sz="half" idx="10"/>
          </p:nvPr>
        </p:nvSpPr>
        <p:spPr>
          <a:ln/>
        </p:spPr>
        <p:txBody>
          <a:bodyPr/>
          <a:lstStyle>
            <a:lvl1pPr>
              <a:defRPr/>
            </a:lvl1pPr>
          </a:lstStyle>
          <a:p>
            <a:pPr>
              <a:defRPr/>
            </a:pPr>
            <a:endParaRPr lang="fr-FR" altLang="fr-FR"/>
          </a:p>
        </p:txBody>
      </p:sp>
      <p:sp>
        <p:nvSpPr>
          <p:cNvPr id="6" name="Rectangle 8">
            <a:extLst>
              <a:ext uri="{FF2B5EF4-FFF2-40B4-BE49-F238E27FC236}">
                <a16:creationId xmlns:a16="http://schemas.microsoft.com/office/drawing/2014/main" id="{65DAE549-2193-4624-9C13-F2CFB7EE8419}"/>
              </a:ext>
            </a:extLst>
          </p:cNvPr>
          <p:cNvSpPr>
            <a:spLocks noGrp="1" noChangeArrowheads="1"/>
          </p:cNvSpPr>
          <p:nvPr>
            <p:ph type="ftr" sz="quarter" idx="11"/>
          </p:nvPr>
        </p:nvSpPr>
        <p:spPr>
          <a:ln/>
        </p:spPr>
        <p:txBody>
          <a:bodyPr/>
          <a:lstStyle>
            <a:lvl1pPr>
              <a:defRPr/>
            </a:lvl1pPr>
          </a:lstStyle>
          <a:p>
            <a:pPr>
              <a:defRPr/>
            </a:pPr>
            <a:endParaRPr lang="fr-FR" altLang="fr-FR"/>
          </a:p>
        </p:txBody>
      </p:sp>
      <p:sp>
        <p:nvSpPr>
          <p:cNvPr id="7" name="Rectangle 9">
            <a:extLst>
              <a:ext uri="{FF2B5EF4-FFF2-40B4-BE49-F238E27FC236}">
                <a16:creationId xmlns:a16="http://schemas.microsoft.com/office/drawing/2014/main" id="{DE4539EB-7900-44AF-AEDF-327F5A126B60}"/>
              </a:ext>
            </a:extLst>
          </p:cNvPr>
          <p:cNvSpPr>
            <a:spLocks noGrp="1" noChangeArrowheads="1"/>
          </p:cNvSpPr>
          <p:nvPr>
            <p:ph type="sldNum" sz="quarter" idx="12"/>
          </p:nvPr>
        </p:nvSpPr>
        <p:spPr>
          <a:ln/>
        </p:spPr>
        <p:txBody>
          <a:bodyPr/>
          <a:lstStyle>
            <a:lvl1pPr>
              <a:defRPr/>
            </a:lvl1pPr>
          </a:lstStyle>
          <a:p>
            <a:pPr>
              <a:defRPr/>
            </a:pPr>
            <a:fld id="{B786FDD7-AE7D-436F-9D3A-F34CF87B6D35}" type="slidenum">
              <a:rPr lang="fr-FR" altLang="fr-FR"/>
              <a:pPr>
                <a:defRPr/>
              </a:pPr>
              <a:t>‹N°›</a:t>
            </a:fld>
            <a:endParaRPr lang="fr-FR" altLang="fr-FR"/>
          </a:p>
        </p:txBody>
      </p:sp>
    </p:spTree>
    <p:extLst>
      <p:ext uri="{BB962C8B-B14F-4D97-AF65-F5344CB8AC3E}">
        <p14:creationId xmlns:p14="http://schemas.microsoft.com/office/powerpoint/2010/main" val="24111260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630238" y="365125"/>
            <a:ext cx="7886700" cy="1325563"/>
          </a:xfrm>
        </p:spPr>
        <p:txBody>
          <a:bodyPr/>
          <a:lstStyle/>
          <a:p>
            <a:r>
              <a:rPr lang="fr-FR"/>
              <a:t>Modifiez le style du titre</a:t>
            </a:r>
          </a:p>
        </p:txBody>
      </p:sp>
      <p:sp>
        <p:nvSpPr>
          <p:cNvPr id="3" name="Espace réservé du texte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630238" y="2505075"/>
            <a:ext cx="386873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4629150" y="2505075"/>
            <a:ext cx="38877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Rectangle 7">
            <a:extLst>
              <a:ext uri="{FF2B5EF4-FFF2-40B4-BE49-F238E27FC236}">
                <a16:creationId xmlns:a16="http://schemas.microsoft.com/office/drawing/2014/main" id="{1D264DB2-1463-4018-9694-58160E0F0240}"/>
              </a:ext>
            </a:extLst>
          </p:cNvPr>
          <p:cNvSpPr>
            <a:spLocks noGrp="1" noChangeArrowheads="1"/>
          </p:cNvSpPr>
          <p:nvPr>
            <p:ph type="dt" sz="half" idx="10"/>
          </p:nvPr>
        </p:nvSpPr>
        <p:spPr>
          <a:ln/>
        </p:spPr>
        <p:txBody>
          <a:bodyPr/>
          <a:lstStyle>
            <a:lvl1pPr>
              <a:defRPr/>
            </a:lvl1pPr>
          </a:lstStyle>
          <a:p>
            <a:pPr>
              <a:defRPr/>
            </a:pPr>
            <a:endParaRPr lang="fr-FR" altLang="fr-FR"/>
          </a:p>
        </p:txBody>
      </p:sp>
      <p:sp>
        <p:nvSpPr>
          <p:cNvPr id="8" name="Rectangle 8">
            <a:extLst>
              <a:ext uri="{FF2B5EF4-FFF2-40B4-BE49-F238E27FC236}">
                <a16:creationId xmlns:a16="http://schemas.microsoft.com/office/drawing/2014/main" id="{0B16C60A-DD61-43F9-95D4-CAE3C6843673}"/>
              </a:ext>
            </a:extLst>
          </p:cNvPr>
          <p:cNvSpPr>
            <a:spLocks noGrp="1" noChangeArrowheads="1"/>
          </p:cNvSpPr>
          <p:nvPr>
            <p:ph type="ftr" sz="quarter" idx="11"/>
          </p:nvPr>
        </p:nvSpPr>
        <p:spPr>
          <a:ln/>
        </p:spPr>
        <p:txBody>
          <a:bodyPr/>
          <a:lstStyle>
            <a:lvl1pPr>
              <a:defRPr/>
            </a:lvl1pPr>
          </a:lstStyle>
          <a:p>
            <a:pPr>
              <a:defRPr/>
            </a:pPr>
            <a:endParaRPr lang="fr-FR" altLang="fr-FR"/>
          </a:p>
        </p:txBody>
      </p:sp>
      <p:sp>
        <p:nvSpPr>
          <p:cNvPr id="9" name="Rectangle 9">
            <a:extLst>
              <a:ext uri="{FF2B5EF4-FFF2-40B4-BE49-F238E27FC236}">
                <a16:creationId xmlns:a16="http://schemas.microsoft.com/office/drawing/2014/main" id="{14980DA0-266E-486B-B06C-259061D62080}"/>
              </a:ext>
            </a:extLst>
          </p:cNvPr>
          <p:cNvSpPr>
            <a:spLocks noGrp="1" noChangeArrowheads="1"/>
          </p:cNvSpPr>
          <p:nvPr>
            <p:ph type="sldNum" sz="quarter" idx="12"/>
          </p:nvPr>
        </p:nvSpPr>
        <p:spPr>
          <a:ln/>
        </p:spPr>
        <p:txBody>
          <a:bodyPr/>
          <a:lstStyle>
            <a:lvl1pPr>
              <a:defRPr/>
            </a:lvl1pPr>
          </a:lstStyle>
          <a:p>
            <a:pPr>
              <a:defRPr/>
            </a:pPr>
            <a:fld id="{74A86E85-BA7E-4F80-8DC7-2E463A34739E}" type="slidenum">
              <a:rPr lang="fr-FR" altLang="fr-FR"/>
              <a:pPr>
                <a:defRPr/>
              </a:pPr>
              <a:t>‹N°›</a:t>
            </a:fld>
            <a:endParaRPr lang="fr-FR" altLang="fr-FR"/>
          </a:p>
        </p:txBody>
      </p:sp>
    </p:spTree>
    <p:extLst>
      <p:ext uri="{BB962C8B-B14F-4D97-AF65-F5344CB8AC3E}">
        <p14:creationId xmlns:p14="http://schemas.microsoft.com/office/powerpoint/2010/main" val="37833518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Rectangle 7">
            <a:extLst>
              <a:ext uri="{FF2B5EF4-FFF2-40B4-BE49-F238E27FC236}">
                <a16:creationId xmlns:a16="http://schemas.microsoft.com/office/drawing/2014/main" id="{5704E29A-B78F-495A-A2A2-A9E3704C60EB}"/>
              </a:ext>
            </a:extLst>
          </p:cNvPr>
          <p:cNvSpPr>
            <a:spLocks noGrp="1" noChangeArrowheads="1"/>
          </p:cNvSpPr>
          <p:nvPr>
            <p:ph type="dt" sz="half" idx="10"/>
          </p:nvPr>
        </p:nvSpPr>
        <p:spPr>
          <a:ln/>
        </p:spPr>
        <p:txBody>
          <a:bodyPr/>
          <a:lstStyle>
            <a:lvl1pPr>
              <a:defRPr/>
            </a:lvl1pPr>
          </a:lstStyle>
          <a:p>
            <a:pPr>
              <a:defRPr/>
            </a:pPr>
            <a:endParaRPr lang="fr-FR" altLang="fr-FR"/>
          </a:p>
        </p:txBody>
      </p:sp>
      <p:sp>
        <p:nvSpPr>
          <p:cNvPr id="4" name="Rectangle 8">
            <a:extLst>
              <a:ext uri="{FF2B5EF4-FFF2-40B4-BE49-F238E27FC236}">
                <a16:creationId xmlns:a16="http://schemas.microsoft.com/office/drawing/2014/main" id="{D51565FC-7D3D-447E-931C-487ACC547D27}"/>
              </a:ext>
            </a:extLst>
          </p:cNvPr>
          <p:cNvSpPr>
            <a:spLocks noGrp="1" noChangeArrowheads="1"/>
          </p:cNvSpPr>
          <p:nvPr>
            <p:ph type="ftr" sz="quarter" idx="11"/>
          </p:nvPr>
        </p:nvSpPr>
        <p:spPr>
          <a:ln/>
        </p:spPr>
        <p:txBody>
          <a:bodyPr/>
          <a:lstStyle>
            <a:lvl1pPr>
              <a:defRPr/>
            </a:lvl1pPr>
          </a:lstStyle>
          <a:p>
            <a:pPr>
              <a:defRPr/>
            </a:pPr>
            <a:endParaRPr lang="fr-FR" altLang="fr-FR"/>
          </a:p>
        </p:txBody>
      </p:sp>
      <p:sp>
        <p:nvSpPr>
          <p:cNvPr id="5" name="Rectangle 9">
            <a:extLst>
              <a:ext uri="{FF2B5EF4-FFF2-40B4-BE49-F238E27FC236}">
                <a16:creationId xmlns:a16="http://schemas.microsoft.com/office/drawing/2014/main" id="{8A8EB36C-77A9-4DF0-BB6C-71069C003B50}"/>
              </a:ext>
            </a:extLst>
          </p:cNvPr>
          <p:cNvSpPr>
            <a:spLocks noGrp="1" noChangeArrowheads="1"/>
          </p:cNvSpPr>
          <p:nvPr>
            <p:ph type="sldNum" sz="quarter" idx="12"/>
          </p:nvPr>
        </p:nvSpPr>
        <p:spPr>
          <a:ln/>
        </p:spPr>
        <p:txBody>
          <a:bodyPr/>
          <a:lstStyle>
            <a:lvl1pPr>
              <a:defRPr/>
            </a:lvl1pPr>
          </a:lstStyle>
          <a:p>
            <a:pPr>
              <a:defRPr/>
            </a:pPr>
            <a:fld id="{15694BD5-ABC9-45E6-BA59-90F3E8E08F7B}" type="slidenum">
              <a:rPr lang="fr-FR" altLang="fr-FR"/>
              <a:pPr>
                <a:defRPr/>
              </a:pPr>
              <a:t>‹N°›</a:t>
            </a:fld>
            <a:endParaRPr lang="fr-FR" altLang="fr-FR"/>
          </a:p>
        </p:txBody>
      </p:sp>
    </p:spTree>
    <p:extLst>
      <p:ext uri="{BB962C8B-B14F-4D97-AF65-F5344CB8AC3E}">
        <p14:creationId xmlns:p14="http://schemas.microsoft.com/office/powerpoint/2010/main" val="19273206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60597B71-13FC-4B03-84C4-E48E9BCE6A58}"/>
              </a:ext>
            </a:extLst>
          </p:cNvPr>
          <p:cNvSpPr>
            <a:spLocks noGrp="1" noChangeArrowheads="1"/>
          </p:cNvSpPr>
          <p:nvPr>
            <p:ph type="dt" sz="half" idx="10"/>
          </p:nvPr>
        </p:nvSpPr>
        <p:spPr>
          <a:ln/>
        </p:spPr>
        <p:txBody>
          <a:bodyPr/>
          <a:lstStyle>
            <a:lvl1pPr>
              <a:defRPr/>
            </a:lvl1pPr>
          </a:lstStyle>
          <a:p>
            <a:pPr>
              <a:defRPr/>
            </a:pPr>
            <a:endParaRPr lang="fr-FR" altLang="fr-FR"/>
          </a:p>
        </p:txBody>
      </p:sp>
      <p:sp>
        <p:nvSpPr>
          <p:cNvPr id="3" name="Rectangle 8">
            <a:extLst>
              <a:ext uri="{FF2B5EF4-FFF2-40B4-BE49-F238E27FC236}">
                <a16:creationId xmlns:a16="http://schemas.microsoft.com/office/drawing/2014/main" id="{33AAFDF5-0A41-4886-830C-6CF163DC1499}"/>
              </a:ext>
            </a:extLst>
          </p:cNvPr>
          <p:cNvSpPr>
            <a:spLocks noGrp="1" noChangeArrowheads="1"/>
          </p:cNvSpPr>
          <p:nvPr>
            <p:ph type="ftr" sz="quarter" idx="11"/>
          </p:nvPr>
        </p:nvSpPr>
        <p:spPr>
          <a:ln/>
        </p:spPr>
        <p:txBody>
          <a:bodyPr/>
          <a:lstStyle>
            <a:lvl1pPr>
              <a:defRPr/>
            </a:lvl1pPr>
          </a:lstStyle>
          <a:p>
            <a:pPr>
              <a:defRPr/>
            </a:pPr>
            <a:endParaRPr lang="fr-FR" altLang="fr-FR"/>
          </a:p>
        </p:txBody>
      </p:sp>
      <p:sp>
        <p:nvSpPr>
          <p:cNvPr id="4" name="Rectangle 9">
            <a:extLst>
              <a:ext uri="{FF2B5EF4-FFF2-40B4-BE49-F238E27FC236}">
                <a16:creationId xmlns:a16="http://schemas.microsoft.com/office/drawing/2014/main" id="{E3C1C02A-DD75-4AB2-A177-2E8E6B662E8D}"/>
              </a:ext>
            </a:extLst>
          </p:cNvPr>
          <p:cNvSpPr>
            <a:spLocks noGrp="1" noChangeArrowheads="1"/>
          </p:cNvSpPr>
          <p:nvPr>
            <p:ph type="sldNum" sz="quarter" idx="12"/>
          </p:nvPr>
        </p:nvSpPr>
        <p:spPr>
          <a:ln/>
        </p:spPr>
        <p:txBody>
          <a:bodyPr/>
          <a:lstStyle>
            <a:lvl1pPr>
              <a:defRPr/>
            </a:lvl1pPr>
          </a:lstStyle>
          <a:p>
            <a:pPr>
              <a:defRPr/>
            </a:pPr>
            <a:fld id="{52D2787C-4EA7-4112-BD34-41B407A3F0D2}" type="slidenum">
              <a:rPr lang="fr-FR" altLang="fr-FR"/>
              <a:pPr>
                <a:defRPr/>
              </a:pPr>
              <a:t>‹N°›</a:t>
            </a:fld>
            <a:endParaRPr lang="fr-FR" altLang="fr-FR"/>
          </a:p>
        </p:txBody>
      </p:sp>
    </p:spTree>
    <p:extLst>
      <p:ext uri="{BB962C8B-B14F-4D97-AF65-F5344CB8AC3E}">
        <p14:creationId xmlns:p14="http://schemas.microsoft.com/office/powerpoint/2010/main" val="31179223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30238" y="457200"/>
            <a:ext cx="2949575" cy="1600200"/>
          </a:xfrm>
        </p:spPr>
        <p:txBody>
          <a:bodyPr anchor="b"/>
          <a:lstStyle>
            <a:lvl1pPr>
              <a:defRPr sz="3200"/>
            </a:lvl1pPr>
          </a:lstStyle>
          <a:p>
            <a:r>
              <a:rPr lang="fr-FR"/>
              <a:t>Modifiez le style du titre</a:t>
            </a:r>
          </a:p>
        </p:txBody>
      </p:sp>
      <p:sp>
        <p:nvSpPr>
          <p:cNvPr id="3" name="Espace réservé du contenu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Rectangle 7">
            <a:extLst>
              <a:ext uri="{FF2B5EF4-FFF2-40B4-BE49-F238E27FC236}">
                <a16:creationId xmlns:a16="http://schemas.microsoft.com/office/drawing/2014/main" id="{A6EED27D-F5B9-4960-9BB0-88323ABC33BB}"/>
              </a:ext>
            </a:extLst>
          </p:cNvPr>
          <p:cNvSpPr>
            <a:spLocks noGrp="1" noChangeArrowheads="1"/>
          </p:cNvSpPr>
          <p:nvPr>
            <p:ph type="dt" sz="half" idx="10"/>
          </p:nvPr>
        </p:nvSpPr>
        <p:spPr>
          <a:ln/>
        </p:spPr>
        <p:txBody>
          <a:bodyPr/>
          <a:lstStyle>
            <a:lvl1pPr>
              <a:defRPr/>
            </a:lvl1pPr>
          </a:lstStyle>
          <a:p>
            <a:pPr>
              <a:defRPr/>
            </a:pPr>
            <a:endParaRPr lang="fr-FR" altLang="fr-FR"/>
          </a:p>
        </p:txBody>
      </p:sp>
      <p:sp>
        <p:nvSpPr>
          <p:cNvPr id="6" name="Rectangle 8">
            <a:extLst>
              <a:ext uri="{FF2B5EF4-FFF2-40B4-BE49-F238E27FC236}">
                <a16:creationId xmlns:a16="http://schemas.microsoft.com/office/drawing/2014/main" id="{0AE3C29A-5514-4712-B98D-A880B9D506D7}"/>
              </a:ext>
            </a:extLst>
          </p:cNvPr>
          <p:cNvSpPr>
            <a:spLocks noGrp="1" noChangeArrowheads="1"/>
          </p:cNvSpPr>
          <p:nvPr>
            <p:ph type="ftr" sz="quarter" idx="11"/>
          </p:nvPr>
        </p:nvSpPr>
        <p:spPr>
          <a:ln/>
        </p:spPr>
        <p:txBody>
          <a:bodyPr/>
          <a:lstStyle>
            <a:lvl1pPr>
              <a:defRPr/>
            </a:lvl1pPr>
          </a:lstStyle>
          <a:p>
            <a:pPr>
              <a:defRPr/>
            </a:pPr>
            <a:endParaRPr lang="fr-FR" altLang="fr-FR"/>
          </a:p>
        </p:txBody>
      </p:sp>
      <p:sp>
        <p:nvSpPr>
          <p:cNvPr id="7" name="Rectangle 9">
            <a:extLst>
              <a:ext uri="{FF2B5EF4-FFF2-40B4-BE49-F238E27FC236}">
                <a16:creationId xmlns:a16="http://schemas.microsoft.com/office/drawing/2014/main" id="{8D66C4F1-74C2-470B-8A4F-3DC2F23E56B3}"/>
              </a:ext>
            </a:extLst>
          </p:cNvPr>
          <p:cNvSpPr>
            <a:spLocks noGrp="1" noChangeArrowheads="1"/>
          </p:cNvSpPr>
          <p:nvPr>
            <p:ph type="sldNum" sz="quarter" idx="12"/>
          </p:nvPr>
        </p:nvSpPr>
        <p:spPr>
          <a:ln/>
        </p:spPr>
        <p:txBody>
          <a:bodyPr/>
          <a:lstStyle>
            <a:lvl1pPr>
              <a:defRPr/>
            </a:lvl1pPr>
          </a:lstStyle>
          <a:p>
            <a:pPr>
              <a:defRPr/>
            </a:pPr>
            <a:fld id="{A19C46C8-054B-47A5-83BA-588A7C9E3703}" type="slidenum">
              <a:rPr lang="fr-FR" altLang="fr-FR"/>
              <a:pPr>
                <a:defRPr/>
              </a:pPr>
              <a:t>‹N°›</a:t>
            </a:fld>
            <a:endParaRPr lang="fr-FR" altLang="fr-FR"/>
          </a:p>
        </p:txBody>
      </p:sp>
    </p:spTree>
    <p:extLst>
      <p:ext uri="{BB962C8B-B14F-4D97-AF65-F5344CB8AC3E}">
        <p14:creationId xmlns:p14="http://schemas.microsoft.com/office/powerpoint/2010/main" val="2723312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30238" y="457200"/>
            <a:ext cx="2949575" cy="1600200"/>
          </a:xfrm>
        </p:spPr>
        <p:txBody>
          <a:bodyPr anchor="b"/>
          <a:lstStyle>
            <a:lvl1pPr>
              <a:defRPr sz="3200"/>
            </a:lvl1pPr>
          </a:lstStyle>
          <a:p>
            <a:r>
              <a:rPr lang="fr-FR"/>
              <a:t>Modifiez le style du titre</a:t>
            </a:r>
          </a:p>
        </p:txBody>
      </p:sp>
      <p:sp>
        <p:nvSpPr>
          <p:cNvPr id="3" name="Espace réservé pour une image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a:p>
        </p:txBody>
      </p:sp>
      <p:sp>
        <p:nvSpPr>
          <p:cNvPr id="4" name="Espace réservé du texte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Rectangle 7">
            <a:extLst>
              <a:ext uri="{FF2B5EF4-FFF2-40B4-BE49-F238E27FC236}">
                <a16:creationId xmlns:a16="http://schemas.microsoft.com/office/drawing/2014/main" id="{1DEF140C-74B7-4066-837F-584E03867101}"/>
              </a:ext>
            </a:extLst>
          </p:cNvPr>
          <p:cNvSpPr>
            <a:spLocks noGrp="1" noChangeArrowheads="1"/>
          </p:cNvSpPr>
          <p:nvPr>
            <p:ph type="dt" sz="half" idx="10"/>
          </p:nvPr>
        </p:nvSpPr>
        <p:spPr>
          <a:ln/>
        </p:spPr>
        <p:txBody>
          <a:bodyPr/>
          <a:lstStyle>
            <a:lvl1pPr>
              <a:defRPr/>
            </a:lvl1pPr>
          </a:lstStyle>
          <a:p>
            <a:pPr>
              <a:defRPr/>
            </a:pPr>
            <a:endParaRPr lang="fr-FR" altLang="fr-FR"/>
          </a:p>
        </p:txBody>
      </p:sp>
      <p:sp>
        <p:nvSpPr>
          <p:cNvPr id="6" name="Rectangle 8">
            <a:extLst>
              <a:ext uri="{FF2B5EF4-FFF2-40B4-BE49-F238E27FC236}">
                <a16:creationId xmlns:a16="http://schemas.microsoft.com/office/drawing/2014/main" id="{8D731480-6CC0-4152-B752-EE8FA197A49A}"/>
              </a:ext>
            </a:extLst>
          </p:cNvPr>
          <p:cNvSpPr>
            <a:spLocks noGrp="1" noChangeArrowheads="1"/>
          </p:cNvSpPr>
          <p:nvPr>
            <p:ph type="ftr" sz="quarter" idx="11"/>
          </p:nvPr>
        </p:nvSpPr>
        <p:spPr>
          <a:ln/>
        </p:spPr>
        <p:txBody>
          <a:bodyPr/>
          <a:lstStyle>
            <a:lvl1pPr>
              <a:defRPr/>
            </a:lvl1pPr>
          </a:lstStyle>
          <a:p>
            <a:pPr>
              <a:defRPr/>
            </a:pPr>
            <a:endParaRPr lang="fr-FR" altLang="fr-FR"/>
          </a:p>
        </p:txBody>
      </p:sp>
      <p:sp>
        <p:nvSpPr>
          <p:cNvPr id="7" name="Rectangle 9">
            <a:extLst>
              <a:ext uri="{FF2B5EF4-FFF2-40B4-BE49-F238E27FC236}">
                <a16:creationId xmlns:a16="http://schemas.microsoft.com/office/drawing/2014/main" id="{66415798-05FE-4F7E-8E33-7D4104DD2964}"/>
              </a:ext>
            </a:extLst>
          </p:cNvPr>
          <p:cNvSpPr>
            <a:spLocks noGrp="1" noChangeArrowheads="1"/>
          </p:cNvSpPr>
          <p:nvPr>
            <p:ph type="sldNum" sz="quarter" idx="12"/>
          </p:nvPr>
        </p:nvSpPr>
        <p:spPr>
          <a:ln/>
        </p:spPr>
        <p:txBody>
          <a:bodyPr/>
          <a:lstStyle>
            <a:lvl1pPr>
              <a:defRPr/>
            </a:lvl1pPr>
          </a:lstStyle>
          <a:p>
            <a:pPr>
              <a:defRPr/>
            </a:pPr>
            <a:fld id="{F30E51EC-41DF-4D49-9E3D-0E9309C8D13D}" type="slidenum">
              <a:rPr lang="fr-FR" altLang="fr-FR"/>
              <a:pPr>
                <a:defRPr/>
              </a:pPr>
              <a:t>‹N°›</a:t>
            </a:fld>
            <a:endParaRPr lang="fr-FR" altLang="fr-FR"/>
          </a:p>
        </p:txBody>
      </p:sp>
    </p:spTree>
    <p:extLst>
      <p:ext uri="{BB962C8B-B14F-4D97-AF65-F5344CB8AC3E}">
        <p14:creationId xmlns:p14="http://schemas.microsoft.com/office/powerpoint/2010/main" val="8735110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bg2"/>
            </a:gs>
          </a:gsLst>
          <a:lin ang="0" scaled="1"/>
        </a:gradFill>
        <a:effectLst/>
      </p:bgPr>
    </p:bg>
    <p:spTree>
      <p:nvGrpSpPr>
        <p:cNvPr id="1" name=""/>
        <p:cNvGrpSpPr/>
        <p:nvPr/>
      </p:nvGrpSpPr>
      <p:grpSpPr>
        <a:xfrm>
          <a:off x="0" y="0"/>
          <a:ext cx="0" cy="0"/>
          <a:chOff x="0" y="0"/>
          <a:chExt cx="0" cy="0"/>
        </a:xfrm>
      </p:grpSpPr>
      <p:grpSp>
        <p:nvGrpSpPr>
          <p:cNvPr id="1026" name="Group 10">
            <a:extLst>
              <a:ext uri="{FF2B5EF4-FFF2-40B4-BE49-F238E27FC236}">
                <a16:creationId xmlns:a16="http://schemas.microsoft.com/office/drawing/2014/main" id="{367C1551-9B97-4F96-A6B5-F975964E0940}"/>
              </a:ext>
            </a:extLst>
          </p:cNvPr>
          <p:cNvGrpSpPr>
            <a:grpSpLocks/>
          </p:cNvGrpSpPr>
          <p:nvPr/>
        </p:nvGrpSpPr>
        <p:grpSpPr bwMode="auto">
          <a:xfrm>
            <a:off x="0" y="1588"/>
            <a:ext cx="9132888" cy="6845300"/>
            <a:chOff x="0" y="1"/>
            <a:chExt cx="5753" cy="4312"/>
          </a:xfrm>
        </p:grpSpPr>
        <p:sp>
          <p:nvSpPr>
            <p:cNvPr id="2051" name="Freeform 3">
              <a:extLst>
                <a:ext uri="{FF2B5EF4-FFF2-40B4-BE49-F238E27FC236}">
                  <a16:creationId xmlns:a16="http://schemas.microsoft.com/office/drawing/2014/main" id="{95E62BDA-FA61-40DC-A33B-5AB92025F94B}"/>
                </a:ext>
              </a:extLst>
            </p:cNvPr>
            <p:cNvSpPr>
              <a:spLocks/>
            </p:cNvSpPr>
            <p:nvPr/>
          </p:nvSpPr>
          <p:spPr bwMode="auto">
            <a:xfrm>
              <a:off x="3394" y="999"/>
              <a:ext cx="2359" cy="3314"/>
            </a:xfrm>
            <a:custGeom>
              <a:avLst/>
              <a:gdLst>
                <a:gd name="T0" fmla="*/ 1905 w 2359"/>
                <a:gd name="T1" fmla="*/ 3312 h 3314"/>
                <a:gd name="T2" fmla="*/ 2358 w 2359"/>
                <a:gd name="T3" fmla="*/ 3313 h 3314"/>
                <a:gd name="T4" fmla="*/ 2358 w 2359"/>
                <a:gd name="T5" fmla="*/ 1437 h 3314"/>
                <a:gd name="T6" fmla="*/ 0 w 2359"/>
                <a:gd name="T7" fmla="*/ 0 h 3314"/>
                <a:gd name="T8" fmla="*/ 201 w 2359"/>
                <a:gd name="T9" fmla="*/ 150 h 3314"/>
                <a:gd name="T10" fmla="*/ 366 w 2359"/>
                <a:gd name="T11" fmla="*/ 279 h 3314"/>
                <a:gd name="T12" fmla="*/ 552 w 2359"/>
                <a:gd name="T13" fmla="*/ 441 h 3314"/>
                <a:gd name="T14" fmla="*/ 732 w 2359"/>
                <a:gd name="T15" fmla="*/ 612 h 3314"/>
                <a:gd name="T16" fmla="*/ 996 w 2359"/>
                <a:gd name="T17" fmla="*/ 903 h 3314"/>
                <a:gd name="T18" fmla="*/ 1230 w 2359"/>
                <a:gd name="T19" fmla="*/ 1212 h 3314"/>
                <a:gd name="T20" fmla="*/ 1400 w 2359"/>
                <a:gd name="T21" fmla="*/ 1482 h 3314"/>
                <a:gd name="T22" fmla="*/ 1548 w 2359"/>
                <a:gd name="T23" fmla="*/ 1761 h 3314"/>
                <a:gd name="T24" fmla="*/ 1665 w 2359"/>
                <a:gd name="T25" fmla="*/ 2040 h 3314"/>
                <a:gd name="T26" fmla="*/ 1751 w 2359"/>
                <a:gd name="T27" fmla="*/ 2295 h 3314"/>
                <a:gd name="T28" fmla="*/ 1809 w 2359"/>
                <a:gd name="T29" fmla="*/ 2511 h 3314"/>
                <a:gd name="T30" fmla="*/ 1863 w 2359"/>
                <a:gd name="T31" fmla="*/ 2778 h 3314"/>
                <a:gd name="T32" fmla="*/ 1890 w 2359"/>
                <a:gd name="T33" fmla="*/ 3012 h 3314"/>
                <a:gd name="T34" fmla="*/ 1905 w 2359"/>
                <a:gd name="T35" fmla="*/ 3312 h 33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359" h="3314">
                  <a:moveTo>
                    <a:pt x="1905" y="3312"/>
                  </a:moveTo>
                  <a:lnTo>
                    <a:pt x="2358" y="3313"/>
                  </a:lnTo>
                  <a:lnTo>
                    <a:pt x="2358" y="1437"/>
                  </a:lnTo>
                  <a:lnTo>
                    <a:pt x="0" y="0"/>
                  </a:lnTo>
                  <a:lnTo>
                    <a:pt x="201" y="150"/>
                  </a:lnTo>
                  <a:lnTo>
                    <a:pt x="366" y="279"/>
                  </a:lnTo>
                  <a:lnTo>
                    <a:pt x="552" y="441"/>
                  </a:lnTo>
                  <a:lnTo>
                    <a:pt x="732" y="612"/>
                  </a:lnTo>
                  <a:lnTo>
                    <a:pt x="996" y="903"/>
                  </a:lnTo>
                  <a:lnTo>
                    <a:pt x="1230" y="1212"/>
                  </a:lnTo>
                  <a:lnTo>
                    <a:pt x="1400" y="1482"/>
                  </a:lnTo>
                  <a:lnTo>
                    <a:pt x="1548" y="1761"/>
                  </a:lnTo>
                  <a:lnTo>
                    <a:pt x="1665" y="2040"/>
                  </a:lnTo>
                  <a:lnTo>
                    <a:pt x="1751" y="2295"/>
                  </a:lnTo>
                  <a:lnTo>
                    <a:pt x="1809" y="2511"/>
                  </a:lnTo>
                  <a:lnTo>
                    <a:pt x="1863" y="2778"/>
                  </a:lnTo>
                  <a:lnTo>
                    <a:pt x="1890" y="3012"/>
                  </a:lnTo>
                  <a:lnTo>
                    <a:pt x="1905" y="3312"/>
                  </a:lnTo>
                </a:path>
              </a:pathLst>
            </a:custGeom>
            <a:gradFill rotWithShape="0">
              <a:gsLst>
                <a:gs pos="0">
                  <a:schemeClr val="accent2">
                    <a:gamma/>
                    <a:shade val="46275"/>
                    <a:invGamma/>
                  </a:schemeClr>
                </a:gs>
                <a:gs pos="100000">
                  <a:schemeClr val="accent2"/>
                </a:gs>
              </a:gsLst>
              <a:lin ang="0" scaled="1"/>
            </a:gradFill>
            <a:ln>
              <a:noFill/>
            </a:ln>
            <a:effectLst/>
          </p:spPr>
          <p:txBody>
            <a:bodyPr/>
            <a:lstStyle/>
            <a:p>
              <a:pPr algn="ctr">
                <a:defRPr/>
              </a:pPr>
              <a:endParaRPr lang="fr-FR"/>
            </a:p>
          </p:txBody>
        </p:sp>
        <p:sp>
          <p:nvSpPr>
            <p:cNvPr id="1033" name="Arc 4">
              <a:extLst>
                <a:ext uri="{FF2B5EF4-FFF2-40B4-BE49-F238E27FC236}">
                  <a16:creationId xmlns:a16="http://schemas.microsoft.com/office/drawing/2014/main" id="{F0D50C5C-4DE5-48EE-A3AC-F4E574BFD05D}"/>
                </a:ext>
              </a:extLst>
            </p:cNvPr>
            <p:cNvSpPr>
              <a:spLocks/>
            </p:cNvSpPr>
            <p:nvPr/>
          </p:nvSpPr>
          <p:spPr bwMode="auto">
            <a:xfrm>
              <a:off x="0" y="1"/>
              <a:ext cx="5298" cy="4312"/>
            </a:xfrm>
            <a:custGeom>
              <a:avLst/>
              <a:gdLst>
                <a:gd name="T0" fmla="*/ 0 w 21600"/>
                <a:gd name="T1" fmla="*/ 0 h 21600"/>
                <a:gd name="T2" fmla="*/ 1299 w 21600"/>
                <a:gd name="T3" fmla="*/ 861 h 21600"/>
                <a:gd name="T4" fmla="*/ 0 w 21600"/>
                <a:gd name="T5" fmla="*/ 861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12700" cap="rnd">
              <a:solidFill>
                <a:schemeClr val="accent2"/>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sp>
        <p:nvSpPr>
          <p:cNvPr id="2053" name="Rectangle 5">
            <a:extLst>
              <a:ext uri="{FF2B5EF4-FFF2-40B4-BE49-F238E27FC236}">
                <a16:creationId xmlns:a16="http://schemas.microsoft.com/office/drawing/2014/main" id="{CB7B62AA-D9F8-4A78-A460-41D9D67CF743}"/>
              </a:ext>
            </a:extLst>
          </p:cNvPr>
          <p:cNvSpPr>
            <a:spLocks noGrp="1" noChangeArrowheads="1"/>
          </p:cNvSpPr>
          <p:nvPr>
            <p:ph type="title"/>
          </p:nvPr>
        </p:nvSpPr>
        <p:spPr bwMode="auto">
          <a:xfrm>
            <a:off x="685800" y="609600"/>
            <a:ext cx="7772400" cy="1143000"/>
          </a:xfrm>
          <a:prstGeom prst="rect">
            <a:avLst/>
          </a:prstGeom>
          <a:noFill/>
          <a:ln>
            <a:noFill/>
          </a:ln>
          <a:effectLst/>
        </p:spPr>
        <p:txBody>
          <a:bodyPr vert="horz" wrap="square" lIns="92075" tIns="46038" rIns="92075" bIns="46038" numCol="1" anchor="ctr" anchorCtr="0" compatLnSpc="1">
            <a:prstTxWarp prst="textNoShape">
              <a:avLst/>
            </a:prstTxWarp>
          </a:bodyPr>
          <a:lstStyle/>
          <a:p>
            <a:pPr lvl="0"/>
            <a:r>
              <a:rPr lang="fr-FR" altLang="fr-FR"/>
              <a:t>Cliquez pour modifier le style du titre du masque</a:t>
            </a:r>
          </a:p>
        </p:txBody>
      </p:sp>
      <p:sp>
        <p:nvSpPr>
          <p:cNvPr id="2055" name="Rectangle 7">
            <a:extLst>
              <a:ext uri="{FF2B5EF4-FFF2-40B4-BE49-F238E27FC236}">
                <a16:creationId xmlns:a16="http://schemas.microsoft.com/office/drawing/2014/main" id="{883DE16B-6953-4080-957B-5BF76E6FF5E7}"/>
              </a:ext>
            </a:extLst>
          </p:cNvPr>
          <p:cNvSpPr>
            <a:spLocks noGrp="1" noChangeArrowheads="1"/>
          </p:cNvSpPr>
          <p:nvPr>
            <p:ph type="dt" sz="half" idx="2"/>
          </p:nvPr>
        </p:nvSpPr>
        <p:spPr bwMode="auto">
          <a:xfrm>
            <a:off x="685800" y="6248400"/>
            <a:ext cx="1905000" cy="457200"/>
          </a:xfrm>
          <a:prstGeom prst="rect">
            <a:avLst/>
          </a:prstGeom>
          <a:noFill/>
          <a:ln>
            <a:noFill/>
          </a:ln>
          <a:effectLst/>
        </p:spPr>
        <p:txBody>
          <a:bodyPr vert="horz" wrap="square" lIns="92075" tIns="46038" rIns="92075" bIns="46038" numCol="1" anchor="ctr" anchorCtr="0" compatLnSpc="1">
            <a:prstTxWarp prst="textNoShape">
              <a:avLst/>
            </a:prstTxWarp>
          </a:bodyPr>
          <a:lstStyle>
            <a:lvl1pPr algn="l" eaLnBrk="1" hangingPunct="1">
              <a:defRPr>
                <a:solidFill>
                  <a:schemeClr val="tx1"/>
                </a:solidFill>
                <a:latin typeface="+mn-lt"/>
              </a:defRPr>
            </a:lvl1pPr>
          </a:lstStyle>
          <a:p>
            <a:pPr>
              <a:defRPr/>
            </a:pPr>
            <a:endParaRPr lang="fr-FR" altLang="fr-FR"/>
          </a:p>
        </p:txBody>
      </p:sp>
      <p:sp>
        <p:nvSpPr>
          <p:cNvPr id="2056" name="Rectangle 8">
            <a:extLst>
              <a:ext uri="{FF2B5EF4-FFF2-40B4-BE49-F238E27FC236}">
                <a16:creationId xmlns:a16="http://schemas.microsoft.com/office/drawing/2014/main" id="{D263B4CA-9EAF-438D-9695-3D52EB45B2D1}"/>
              </a:ext>
            </a:extLst>
          </p:cNvPr>
          <p:cNvSpPr>
            <a:spLocks noGrp="1" noChangeArrowheads="1"/>
          </p:cNvSpPr>
          <p:nvPr>
            <p:ph type="ftr" sz="quarter" idx="3"/>
          </p:nvPr>
        </p:nvSpPr>
        <p:spPr bwMode="auto">
          <a:xfrm>
            <a:off x="3124200" y="6248400"/>
            <a:ext cx="2895600" cy="457200"/>
          </a:xfrm>
          <a:prstGeom prst="rect">
            <a:avLst/>
          </a:prstGeom>
          <a:noFill/>
          <a:ln>
            <a:noFill/>
          </a:ln>
          <a:effectLst/>
        </p:spPr>
        <p:txBody>
          <a:bodyPr vert="horz" wrap="square" lIns="92075" tIns="46038" rIns="92075" bIns="46038" numCol="1" anchor="ctr" anchorCtr="0" compatLnSpc="1">
            <a:prstTxWarp prst="textNoShape">
              <a:avLst/>
            </a:prstTxWarp>
          </a:bodyPr>
          <a:lstStyle>
            <a:lvl1pPr algn="ctr" eaLnBrk="1" hangingPunct="1">
              <a:defRPr>
                <a:solidFill>
                  <a:schemeClr val="tx1"/>
                </a:solidFill>
                <a:latin typeface="+mn-lt"/>
              </a:defRPr>
            </a:lvl1pPr>
          </a:lstStyle>
          <a:p>
            <a:pPr>
              <a:defRPr/>
            </a:pPr>
            <a:endParaRPr lang="fr-FR" altLang="fr-FR"/>
          </a:p>
        </p:txBody>
      </p:sp>
      <p:sp>
        <p:nvSpPr>
          <p:cNvPr id="2057" name="Rectangle 9">
            <a:extLst>
              <a:ext uri="{FF2B5EF4-FFF2-40B4-BE49-F238E27FC236}">
                <a16:creationId xmlns:a16="http://schemas.microsoft.com/office/drawing/2014/main" id="{9D6810DA-B67B-47D8-9F75-3E31094F85AD}"/>
              </a:ext>
            </a:extLst>
          </p:cNvPr>
          <p:cNvSpPr>
            <a:spLocks noGrp="1" noChangeArrowheads="1"/>
          </p:cNvSpPr>
          <p:nvPr>
            <p:ph type="sldNum" sz="quarter" idx="4"/>
          </p:nvPr>
        </p:nvSpPr>
        <p:spPr bwMode="auto">
          <a:xfrm>
            <a:off x="6553200" y="6248400"/>
            <a:ext cx="1905000" cy="457200"/>
          </a:xfrm>
          <a:prstGeom prst="rect">
            <a:avLst/>
          </a:prstGeom>
          <a:noFill/>
          <a:ln>
            <a:noFill/>
          </a:ln>
          <a:effectLst/>
        </p:spPr>
        <p:txBody>
          <a:bodyPr vert="horz" wrap="square" lIns="92075" tIns="46038" rIns="92075" bIns="46038" numCol="1" anchor="ctr" anchorCtr="0" compatLnSpc="1">
            <a:prstTxWarp prst="textNoShape">
              <a:avLst/>
            </a:prstTxWarp>
          </a:bodyPr>
          <a:lstStyle>
            <a:lvl1pPr algn="r" eaLnBrk="1" hangingPunct="1">
              <a:defRPr>
                <a:solidFill>
                  <a:schemeClr val="tx1"/>
                </a:solidFill>
                <a:latin typeface="+mn-lt"/>
              </a:defRPr>
            </a:lvl1pPr>
          </a:lstStyle>
          <a:p>
            <a:pPr>
              <a:defRPr/>
            </a:pPr>
            <a:fld id="{81291DAA-EEF5-4DE9-9357-5D3F85259B89}" type="slidenum">
              <a:rPr lang="fr-FR" altLang="fr-FR"/>
              <a:pPr>
                <a:defRPr/>
              </a:pPr>
              <a:t>‹N°›</a:t>
            </a:fld>
            <a:endParaRPr lang="fr-FR" altLang="fr-FR"/>
          </a:p>
        </p:txBody>
      </p:sp>
      <p:sp>
        <p:nvSpPr>
          <p:cNvPr id="1031" name="Rectangle 11">
            <a:extLst>
              <a:ext uri="{FF2B5EF4-FFF2-40B4-BE49-F238E27FC236}">
                <a16:creationId xmlns:a16="http://schemas.microsoft.com/office/drawing/2014/main" id="{0AEA24FA-21D8-4908-A2F4-B79B8F5A4CD2}"/>
              </a:ext>
            </a:extLst>
          </p:cNvPr>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fr-FR" altLang="fr-FR"/>
              <a:t>Cliquez pour modifier les styles du texte du masque</a:t>
            </a:r>
          </a:p>
          <a:p>
            <a:pPr lvl="1"/>
            <a:r>
              <a:rPr lang="fr-FR" altLang="fr-FR"/>
              <a:t>Deuxième niveau</a:t>
            </a:r>
          </a:p>
          <a:p>
            <a:pPr lvl="2"/>
            <a:r>
              <a:rPr lang="fr-FR" altLang="fr-FR"/>
              <a:t>Troisième niveau</a:t>
            </a:r>
          </a:p>
          <a:p>
            <a:pPr lvl="3"/>
            <a:r>
              <a:rPr lang="fr-FR" altLang="fr-FR"/>
              <a:t>Quatrième niveau</a:t>
            </a:r>
          </a:p>
          <a:p>
            <a:pPr lvl="4"/>
            <a:r>
              <a:rPr lang="fr-FR" altLang="fr-FR"/>
              <a:t>Cinquième niveau</a:t>
            </a:r>
          </a:p>
        </p:txBody>
      </p:sp>
    </p:spTree>
  </p:cSld>
  <p:clrMap bg1="dk2" tx1="lt1" bg2="dk1" tx2="lt2" accent1="accent1" accent2="accent2" accent3="accent3" accent4="accent4" accent5="accent5" accent6="accent6" hlink="hlink" folHlink="folHlink"/>
  <p:sldLayoutIdLst>
    <p:sldLayoutId id="2147483684"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rtl="0" eaLnBrk="0" fontAlgn="base" hangingPunct="0">
        <a:spcBef>
          <a:spcPct val="0"/>
        </a:spcBef>
        <a:spcAft>
          <a:spcPct val="0"/>
        </a:spcAft>
        <a:defRPr sz="4400" kern="12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defRPr>
      </a:lvl9pPr>
    </p:titleStyle>
    <p:bodyStyle>
      <a:lvl1pPr marL="342900" indent="-342900" algn="l" rtl="0" eaLnBrk="0" fontAlgn="base" hangingPunct="0">
        <a:spcBef>
          <a:spcPct val="20000"/>
        </a:spcBef>
        <a:spcAft>
          <a:spcPct val="0"/>
        </a:spcAft>
        <a:buClr>
          <a:schemeClr val="accent2"/>
        </a:buClr>
        <a:buSzPct val="80000"/>
        <a:buFont typeface="Wingdings" panose="05000000000000000000" pitchFamily="2" charset="2"/>
        <a:buChar char="l"/>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1"/>
        </a:buClr>
        <a:buSzPct val="9000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accent1"/>
        </a:buClr>
        <a:buSzPct val="60000"/>
        <a:buFont typeface="Wingdings" panose="05000000000000000000" pitchFamily="2" charset="2"/>
        <a:buChar char="l"/>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tx1"/>
        </a:buClr>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accent1"/>
        </a:buClr>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jpeg"/><Relationship Id="rId13" Type="http://schemas.openxmlformats.org/officeDocument/2006/relationships/image" Target="../media/image9.jpeg"/><Relationship Id="rId3" Type="http://schemas.openxmlformats.org/officeDocument/2006/relationships/slideLayout" Target="../slideLayouts/slideLayout7.xml"/><Relationship Id="rId7" Type="http://schemas.openxmlformats.org/officeDocument/2006/relationships/image" Target="../media/image1.png"/><Relationship Id="rId12" Type="http://schemas.openxmlformats.org/officeDocument/2006/relationships/image" Target="../media/image8.png"/><Relationship Id="rId2" Type="http://schemas.openxmlformats.org/officeDocument/2006/relationships/vmlDrawing" Target="../drawings/vmlDrawing1.vml"/><Relationship Id="rId1" Type="http://schemas.openxmlformats.org/officeDocument/2006/relationships/themeOverride" Target="../theme/themeOverride1.xml"/><Relationship Id="rId6" Type="http://schemas.openxmlformats.org/officeDocument/2006/relationships/oleObject" Target="../embeddings/oleObject1.bin"/><Relationship Id="rId11" Type="http://schemas.openxmlformats.org/officeDocument/2006/relationships/image" Target="../media/image7.jpeg"/><Relationship Id="rId5" Type="http://schemas.openxmlformats.org/officeDocument/2006/relationships/image" Target="../media/image3.jpeg"/><Relationship Id="rId10" Type="http://schemas.openxmlformats.org/officeDocument/2006/relationships/image" Target="../media/image6.jpeg"/><Relationship Id="rId4" Type="http://schemas.openxmlformats.org/officeDocument/2006/relationships/image" Target="../media/image2.wmf"/><Relationship Id="rId9" Type="http://schemas.openxmlformats.org/officeDocument/2006/relationships/image" Target="../media/image5.jpeg"/><Relationship Id="rId14" Type="http://schemas.openxmlformats.org/officeDocument/2006/relationships/image" Target="../media/image10.jpeg"/></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slideLayout" Target="../slideLayouts/slideLayout7.xml"/><Relationship Id="rId1" Type="http://schemas.openxmlformats.org/officeDocument/2006/relationships/themeOverride" Target="../theme/themeOverride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6.png"/><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7.xml"/><Relationship Id="rId6" Type="http://schemas.openxmlformats.org/officeDocument/2006/relationships/image" Target="../media/image25.png"/><Relationship Id="rId5" Type="http://schemas.openxmlformats.org/officeDocument/2006/relationships/image" Target="../media/image24.jpeg"/><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7.xml"/><Relationship Id="rId6" Type="http://schemas.openxmlformats.org/officeDocument/2006/relationships/image" Target="../media/image31.jpeg"/><Relationship Id="rId5" Type="http://schemas.openxmlformats.org/officeDocument/2006/relationships/image" Target="../media/image30.jpeg"/><Relationship Id="rId4" Type="http://schemas.openxmlformats.org/officeDocument/2006/relationships/image" Target="../media/image29.jpeg"/></Relationships>
</file>

<file path=ppt/slides/_rels/slide1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7.xml"/><Relationship Id="rId4" Type="http://schemas.openxmlformats.org/officeDocument/2006/relationships/image" Target="../media/image3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slide" Target="slide35.xml"/><Relationship Id="rId2" Type="http://schemas.openxmlformats.org/officeDocument/2006/relationships/slide" Target="slide33.xml"/><Relationship Id="rId1" Type="http://schemas.openxmlformats.org/officeDocument/2006/relationships/slideLayout" Target="../slideLayouts/slideLayout7.xml"/><Relationship Id="rId4" Type="http://schemas.openxmlformats.org/officeDocument/2006/relationships/slide" Target="slide3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slide" Target="slide32.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slide" Target="slide31.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2.vml"/><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4">
            <a:extLst>
              <a:ext uri="{FF2B5EF4-FFF2-40B4-BE49-F238E27FC236}">
                <a16:creationId xmlns:a16="http://schemas.microsoft.com/office/drawing/2014/main" id="{F84C0577-6617-49DD-B10A-05F2501247A7}"/>
              </a:ext>
            </a:extLst>
          </p:cNvPr>
          <p:cNvPicPr>
            <a:picLocks noChangeAspect="1" noChangeArrowheads="1"/>
          </p:cNvPicPr>
          <p:nvPr/>
        </p:nvPicPr>
        <p:blipFill>
          <a:blip r:embed="rId4">
            <a:lum bright="12000"/>
            <a:extLst>
              <a:ext uri="{28A0092B-C50C-407E-A947-70E740481C1C}">
                <a14:useLocalDpi xmlns:a14="http://schemas.microsoft.com/office/drawing/2010/main" val="0"/>
              </a:ext>
            </a:extLst>
          </a:blip>
          <a:srcRect/>
          <a:stretch>
            <a:fillRect/>
          </a:stretch>
        </p:blipFill>
        <p:spPr bwMode="auto">
          <a:xfrm>
            <a:off x="4648200" y="3133725"/>
            <a:ext cx="3962400" cy="3724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5" name="Rectangle 8">
            <a:extLst>
              <a:ext uri="{FF2B5EF4-FFF2-40B4-BE49-F238E27FC236}">
                <a16:creationId xmlns:a16="http://schemas.microsoft.com/office/drawing/2014/main" id="{E71D8004-0AC4-4B02-9C95-D93DBE951875}"/>
              </a:ext>
            </a:extLst>
          </p:cNvPr>
          <p:cNvSpPr>
            <a:spLocks noChangeArrowheads="1"/>
          </p:cNvSpPr>
          <p:nvPr/>
        </p:nvSpPr>
        <p:spPr bwMode="auto">
          <a:xfrm>
            <a:off x="4233863" y="30337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sp>
        <p:nvSpPr>
          <p:cNvPr id="3076" name="Rectangle 10">
            <a:extLst>
              <a:ext uri="{FF2B5EF4-FFF2-40B4-BE49-F238E27FC236}">
                <a16:creationId xmlns:a16="http://schemas.microsoft.com/office/drawing/2014/main" id="{7A4332B3-A432-4E5F-BE0C-DBB34785C3BB}"/>
              </a:ext>
            </a:extLst>
          </p:cNvPr>
          <p:cNvSpPr>
            <a:spLocks noChangeArrowheads="1"/>
          </p:cNvSpPr>
          <p:nvPr/>
        </p:nvSpPr>
        <p:spPr bwMode="auto">
          <a:xfrm>
            <a:off x="4257675" y="30337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pic>
        <p:nvPicPr>
          <p:cNvPr id="3077" name="Picture 11">
            <a:extLst>
              <a:ext uri="{FF2B5EF4-FFF2-40B4-BE49-F238E27FC236}">
                <a16:creationId xmlns:a16="http://schemas.microsoft.com/office/drawing/2014/main" id="{37F6EB37-7C75-4978-996D-9FF3B531C74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6314" t="48328" r="56107" b="15552"/>
          <a:stretch>
            <a:fillRect/>
          </a:stretch>
        </p:blipFill>
        <p:spPr bwMode="auto">
          <a:xfrm>
            <a:off x="2133600" y="457200"/>
            <a:ext cx="1828800" cy="12795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3078" name="Rectangle 13">
            <a:extLst>
              <a:ext uri="{FF2B5EF4-FFF2-40B4-BE49-F238E27FC236}">
                <a16:creationId xmlns:a16="http://schemas.microsoft.com/office/drawing/2014/main" id="{1094CC9A-0D71-4BB9-9D6C-75EC0A030C7B}"/>
              </a:ext>
            </a:extLst>
          </p:cNvPr>
          <p:cNvSpPr>
            <a:spLocks noChangeArrowheads="1"/>
          </p:cNvSpPr>
          <p:nvPr/>
        </p:nvSpPr>
        <p:spPr bwMode="auto">
          <a:xfrm>
            <a:off x="4119563" y="30527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sp>
        <p:nvSpPr>
          <p:cNvPr id="3079" name="Rectangle 15">
            <a:extLst>
              <a:ext uri="{FF2B5EF4-FFF2-40B4-BE49-F238E27FC236}">
                <a16:creationId xmlns:a16="http://schemas.microsoft.com/office/drawing/2014/main" id="{5357934F-7014-4A38-8BAA-85F0578FD131}"/>
              </a:ext>
            </a:extLst>
          </p:cNvPr>
          <p:cNvSpPr>
            <a:spLocks noChangeArrowheads="1"/>
          </p:cNvSpPr>
          <p:nvPr/>
        </p:nvSpPr>
        <p:spPr bwMode="auto">
          <a:xfrm>
            <a:off x="4119563" y="30908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sp>
        <p:nvSpPr>
          <p:cNvPr id="3080" name="Rectangle 18">
            <a:extLst>
              <a:ext uri="{FF2B5EF4-FFF2-40B4-BE49-F238E27FC236}">
                <a16:creationId xmlns:a16="http://schemas.microsoft.com/office/drawing/2014/main" id="{A9DFE6FB-4B82-4F53-901B-CF5149F5ED8C}"/>
              </a:ext>
            </a:extLst>
          </p:cNvPr>
          <p:cNvSpPr>
            <a:spLocks noChangeArrowheads="1"/>
          </p:cNvSpPr>
          <p:nvPr/>
        </p:nvSpPr>
        <p:spPr bwMode="auto">
          <a:xfrm>
            <a:off x="4105275" y="31099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sp>
        <p:nvSpPr>
          <p:cNvPr id="3081" name="Rectangle 20">
            <a:extLst>
              <a:ext uri="{FF2B5EF4-FFF2-40B4-BE49-F238E27FC236}">
                <a16:creationId xmlns:a16="http://schemas.microsoft.com/office/drawing/2014/main" id="{DB882C7C-944E-48F0-AF44-CE33A44A33AD}"/>
              </a:ext>
            </a:extLst>
          </p:cNvPr>
          <p:cNvSpPr>
            <a:spLocks noChangeArrowheads="1"/>
          </p:cNvSpPr>
          <p:nvPr/>
        </p:nvSpPr>
        <p:spPr bwMode="auto">
          <a:xfrm>
            <a:off x="3929063" y="30241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aphicFrame>
        <p:nvGraphicFramePr>
          <p:cNvPr id="3082" name="Object 22">
            <a:extLst>
              <a:ext uri="{FF2B5EF4-FFF2-40B4-BE49-F238E27FC236}">
                <a16:creationId xmlns:a16="http://schemas.microsoft.com/office/drawing/2014/main" id="{FF99F327-648B-4278-B8E8-237BF6E04083}"/>
              </a:ext>
            </a:extLst>
          </p:cNvPr>
          <p:cNvGraphicFramePr>
            <a:graphicFrameLocks noChangeAspect="1"/>
          </p:cNvGraphicFramePr>
          <p:nvPr/>
        </p:nvGraphicFramePr>
        <p:xfrm>
          <a:off x="5715000" y="4114800"/>
          <a:ext cx="1344613" cy="1381125"/>
        </p:xfrm>
        <a:graphic>
          <a:graphicData uri="http://schemas.openxmlformats.org/presentationml/2006/ole">
            <mc:AlternateContent xmlns:mc="http://schemas.openxmlformats.org/markup-compatibility/2006">
              <mc:Choice xmlns:v="urn:schemas-microsoft-com:vml" Requires="v">
                <p:oleObj spid="_x0000_s3092" name="Image Bitmap" r:id="rId6" imgW="2161905" imgH="2219635" progId="Paint.Picture">
                  <p:embed/>
                </p:oleObj>
              </mc:Choice>
              <mc:Fallback>
                <p:oleObj name="Image Bitmap" r:id="rId6" imgW="2161905" imgH="2219635" progId="Paint.Picture">
                  <p:embed/>
                  <p:pic>
                    <p:nvPicPr>
                      <p:cNvPr id="0" name="Object 22"/>
                      <p:cNvPicPr>
                        <a:picLocks noChangeAspect="1" noChangeArrowheads="1"/>
                      </p:cNvPicPr>
                      <p:nvPr/>
                    </p:nvPicPr>
                    <p:blipFill>
                      <a:blip r:embed="rId7">
                        <a:lum bright="6000"/>
                        <a:extLst>
                          <a:ext uri="{28A0092B-C50C-407E-A947-70E740481C1C}">
                            <a14:useLocalDpi xmlns:a14="http://schemas.microsoft.com/office/drawing/2010/main" val="0"/>
                          </a:ext>
                        </a:extLst>
                      </a:blip>
                      <a:srcRect/>
                      <a:stretch>
                        <a:fillRect/>
                      </a:stretch>
                    </p:blipFill>
                    <p:spPr bwMode="auto">
                      <a:xfrm>
                        <a:off x="5715000" y="4114800"/>
                        <a:ext cx="1344613" cy="1381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6887" name="AutoShape 23">
            <a:hlinkClick r:id="" action="ppaction://hlinkshowjump?jump=nextslide" highlightClick="1"/>
            <a:extLst>
              <a:ext uri="{FF2B5EF4-FFF2-40B4-BE49-F238E27FC236}">
                <a16:creationId xmlns:a16="http://schemas.microsoft.com/office/drawing/2014/main" id="{D5A2ED83-6B61-4B84-8DDC-AD33D5E34A07}"/>
              </a:ext>
            </a:extLst>
          </p:cNvPr>
          <p:cNvSpPr>
            <a:spLocks noChangeArrowheads="1"/>
          </p:cNvSpPr>
          <p:nvPr/>
        </p:nvSpPr>
        <p:spPr bwMode="auto">
          <a:xfrm>
            <a:off x="8458200" y="6172200"/>
            <a:ext cx="457200" cy="457200"/>
          </a:xfrm>
          <a:prstGeom prst="actionButtonForwardNex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pic>
        <p:nvPicPr>
          <p:cNvPr id="3084" name="Picture 24">
            <a:extLst>
              <a:ext uri="{FF2B5EF4-FFF2-40B4-BE49-F238E27FC236}">
                <a16:creationId xmlns:a16="http://schemas.microsoft.com/office/drawing/2014/main" id="{B006FF7C-32FC-4810-9651-4B9A861AB864}"/>
              </a:ext>
            </a:extLst>
          </p:cNvPr>
          <p:cNvPicPr>
            <a:picLocks noChangeAspect="1" noChangeArrowheads="1"/>
          </p:cNvPicPr>
          <p:nvPr/>
        </p:nvPicPr>
        <p:blipFill>
          <a:blip r:embed="rId8">
            <a:extLst>
              <a:ext uri="{28A0092B-C50C-407E-A947-70E740481C1C}">
                <a14:useLocalDpi xmlns:a14="http://schemas.microsoft.com/office/drawing/2010/main" val="0"/>
              </a:ext>
            </a:extLst>
          </a:blip>
          <a:srcRect t="5728" b="2626"/>
          <a:stretch>
            <a:fillRect/>
          </a:stretch>
        </p:blipFill>
        <p:spPr bwMode="auto">
          <a:xfrm>
            <a:off x="457200" y="457200"/>
            <a:ext cx="1752600" cy="127476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3085" name="Picture 25">
            <a:extLst>
              <a:ext uri="{FF2B5EF4-FFF2-40B4-BE49-F238E27FC236}">
                <a16:creationId xmlns:a16="http://schemas.microsoft.com/office/drawing/2014/main" id="{6777AD4A-3FE6-4C33-86DA-90D582F05F29}"/>
              </a:ext>
            </a:extLst>
          </p:cNvPr>
          <p:cNvPicPr>
            <a:picLocks noChangeAspect="1" noChangeArrowheads="1"/>
          </p:cNvPicPr>
          <p:nvPr/>
        </p:nvPicPr>
        <p:blipFill>
          <a:blip r:embed="rId9">
            <a:extLst>
              <a:ext uri="{28A0092B-C50C-407E-A947-70E740481C1C}">
                <a14:useLocalDpi xmlns:a14="http://schemas.microsoft.com/office/drawing/2010/main" val="0"/>
              </a:ext>
            </a:extLst>
          </a:blip>
          <a:srcRect b="19705"/>
          <a:stretch>
            <a:fillRect/>
          </a:stretch>
        </p:blipFill>
        <p:spPr bwMode="auto">
          <a:xfrm>
            <a:off x="3886200" y="457200"/>
            <a:ext cx="1366838" cy="12954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3086" name="Picture 26">
            <a:extLst>
              <a:ext uri="{FF2B5EF4-FFF2-40B4-BE49-F238E27FC236}">
                <a16:creationId xmlns:a16="http://schemas.microsoft.com/office/drawing/2014/main" id="{F4D27197-BB6D-4464-AA88-9EFFF009FA75}"/>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b="200"/>
          <a:stretch>
            <a:fillRect/>
          </a:stretch>
        </p:blipFill>
        <p:spPr bwMode="auto">
          <a:xfrm>
            <a:off x="5181600" y="457200"/>
            <a:ext cx="1752600" cy="12954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3087" name="Picture 27">
            <a:extLst>
              <a:ext uri="{FF2B5EF4-FFF2-40B4-BE49-F238E27FC236}">
                <a16:creationId xmlns:a16="http://schemas.microsoft.com/office/drawing/2014/main" id="{A909E8A3-8AFA-4114-8B2D-544AE3550B94}"/>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b="1450"/>
          <a:stretch>
            <a:fillRect/>
          </a:stretch>
        </p:blipFill>
        <p:spPr bwMode="auto">
          <a:xfrm>
            <a:off x="6934200" y="457200"/>
            <a:ext cx="1752600" cy="12954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3088" name="Picture 28">
            <a:extLst>
              <a:ext uri="{FF2B5EF4-FFF2-40B4-BE49-F238E27FC236}">
                <a16:creationId xmlns:a16="http://schemas.microsoft.com/office/drawing/2014/main" id="{76EB4682-6138-4FDD-A5D3-9058C69E7930}"/>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81000" y="4191000"/>
            <a:ext cx="2298700" cy="23622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3089" name="Picture 29">
            <a:extLst>
              <a:ext uri="{FF2B5EF4-FFF2-40B4-BE49-F238E27FC236}">
                <a16:creationId xmlns:a16="http://schemas.microsoft.com/office/drawing/2014/main" id="{1B0B3C89-1920-43C8-92B7-705111DE9086}"/>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819400" y="4191000"/>
            <a:ext cx="1524000" cy="151606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3090" name="Picture 31">
            <a:extLst>
              <a:ext uri="{FF2B5EF4-FFF2-40B4-BE49-F238E27FC236}">
                <a16:creationId xmlns:a16="http://schemas.microsoft.com/office/drawing/2014/main" id="{4A4C8E48-8D40-4BBF-8563-6233A438DB51}"/>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2819400" y="5715000"/>
            <a:ext cx="1524000" cy="8223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36897" name="WordArt 33">
            <a:extLst>
              <a:ext uri="{FF2B5EF4-FFF2-40B4-BE49-F238E27FC236}">
                <a16:creationId xmlns:a16="http://schemas.microsoft.com/office/drawing/2014/main" id="{4F42DB1C-BD57-4D70-95AD-BAF3C42C5224}"/>
              </a:ext>
            </a:extLst>
          </p:cNvPr>
          <p:cNvSpPr>
            <a:spLocks noChangeArrowheads="1" noChangeShapeType="1" noTextEdit="1"/>
          </p:cNvSpPr>
          <p:nvPr/>
        </p:nvSpPr>
        <p:spPr bwMode="auto">
          <a:xfrm>
            <a:off x="685800" y="2286000"/>
            <a:ext cx="7772400" cy="1476375"/>
          </a:xfrm>
          <a:prstGeom prst="rect">
            <a:avLst/>
          </a:prstGeom>
        </p:spPr>
        <p:txBody>
          <a:bodyPr wrap="none" fromWordArt="1">
            <a:prstTxWarp prst="textWave2">
              <a:avLst>
                <a:gd name="adj1" fmla="val 13005"/>
                <a:gd name="adj2" fmla="val 0"/>
              </a:avLst>
            </a:prstTxWarp>
          </a:bodyPr>
          <a:lstStyle/>
          <a:p>
            <a:pPr algn="ctr"/>
            <a:r>
              <a:rPr lang="fr-FR" sz="3600" kern="10" spc="-360">
                <a:ln w="12700">
                  <a:solidFill>
                    <a:srgbClr val="000099"/>
                  </a:solidFill>
                  <a:round/>
                  <a:headEnd/>
                  <a:tailEnd/>
                </a:ln>
                <a:solidFill>
                  <a:srgbClr val="33CCFF"/>
                </a:solidFill>
                <a:effectLst>
                  <a:outerShdw dist="125724" dir="18900000" algn="ctr" rotWithShape="0">
                    <a:srgbClr val="000099"/>
                  </a:outerShdw>
                </a:effectLst>
                <a:latin typeface="Impact" panose="020B0806030902050204" pitchFamily="34" charset="0"/>
              </a:rPr>
              <a:t>SECURITE ALIMENTAIRE</a:t>
            </a:r>
          </a:p>
        </p:txBody>
      </p:sp>
    </p:spTree>
  </p:cSld>
  <p:clrMapOvr>
    <a:overrideClrMapping bg1="dk2" tx1="lt1" bg2="dk1"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afterEffect">
                                  <p:stCondLst>
                                    <p:cond delay="0"/>
                                  </p:stCondLst>
                                  <p:childTnLst>
                                    <p:set>
                                      <p:cBhvr>
                                        <p:cTn id="6" dur="1" fill="hold">
                                          <p:stCondLst>
                                            <p:cond delay="0"/>
                                          </p:stCondLst>
                                        </p:cTn>
                                        <p:tgtEl>
                                          <p:spTgt spid="36897"/>
                                        </p:tgtEl>
                                        <p:attrNameLst>
                                          <p:attrName>style.visibility</p:attrName>
                                        </p:attrNameLst>
                                      </p:cBhvr>
                                      <p:to>
                                        <p:strVal val="visible"/>
                                      </p:to>
                                    </p:set>
                                    <p:animEffect transition="in" filter="dissolve">
                                      <p:cBhvr>
                                        <p:cTn id="7" dur="500"/>
                                        <p:tgtEl>
                                          <p:spTgt spid="36897"/>
                                        </p:tgtEl>
                                      </p:cBhvr>
                                    </p:animEffect>
                                  </p:childTnLst>
                                </p:cTn>
                              </p:par>
                            </p:childTnLst>
                          </p:cTn>
                        </p:par>
                        <p:par>
                          <p:cTn id="8" fill="hold" nodeType="afterGroup">
                            <p:stCondLst>
                              <p:cond delay="500"/>
                            </p:stCondLst>
                            <p:childTnLst>
                              <p:par>
                                <p:cTn id="9" presetID="9" presetClass="entr" presetSubtype="0" fill="hold" nodeType="afterEffect">
                                  <p:stCondLst>
                                    <p:cond delay="0"/>
                                  </p:stCondLst>
                                  <p:childTnLst>
                                    <p:set>
                                      <p:cBhvr>
                                        <p:cTn id="10" dur="1" fill="hold">
                                          <p:stCondLst>
                                            <p:cond delay="0"/>
                                          </p:stCondLst>
                                        </p:cTn>
                                        <p:tgtEl>
                                          <p:spTgt spid="36887"/>
                                        </p:tgtEl>
                                        <p:attrNameLst>
                                          <p:attrName>style.visibility</p:attrName>
                                        </p:attrNameLst>
                                      </p:cBhvr>
                                      <p:to>
                                        <p:strVal val="visible"/>
                                      </p:to>
                                    </p:set>
                                    <p:animEffect transition="in" filter="dissolve">
                                      <p:cBhvr>
                                        <p:cTn id="11" dur="500"/>
                                        <p:tgtEl>
                                          <p:spTgt spid="368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2">
            <a:extLst>
              <a:ext uri="{FF2B5EF4-FFF2-40B4-BE49-F238E27FC236}">
                <a16:creationId xmlns:a16="http://schemas.microsoft.com/office/drawing/2014/main" id="{48A86283-D837-4B72-A2E0-4A7A117C1CB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3000" y="1752600"/>
            <a:ext cx="7010400" cy="4289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1683" name="Rectangle 3">
            <a:extLst>
              <a:ext uri="{FF2B5EF4-FFF2-40B4-BE49-F238E27FC236}">
                <a16:creationId xmlns:a16="http://schemas.microsoft.com/office/drawing/2014/main" id="{6DEC045E-BEDA-4BBE-885D-DECC09CC7597}"/>
              </a:ext>
            </a:extLst>
          </p:cNvPr>
          <p:cNvSpPr>
            <a:spLocks noChangeArrowheads="1"/>
          </p:cNvSpPr>
          <p:nvPr/>
        </p:nvSpPr>
        <p:spPr bwMode="auto">
          <a:xfrm>
            <a:off x="0" y="228600"/>
            <a:ext cx="9144000" cy="822325"/>
          </a:xfrm>
          <a:prstGeom prst="rect">
            <a:avLst/>
          </a:prstGeom>
          <a:noFill/>
          <a:ln>
            <a:noFill/>
          </a:ln>
          <a:effectLst/>
          <a:extLst>
            <a:ext uri="{909E8E84-426E-40DD-AFC4-6F175D3DCCD1}">
              <a14:hiddenFill xmlns:a14="http://schemas.microsoft.com/office/drawing/2010/main">
                <a:solidFill>
                  <a:srgbClr val="E0E0E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0"/>
              </a:spcBef>
              <a:buClrTx/>
              <a:buSzTx/>
              <a:buFontTx/>
              <a:buNone/>
            </a:pPr>
            <a:r>
              <a:rPr lang="en-US" altLang="fr-FR" sz="2400" b="1">
                <a:latin typeface="Comic Sans MS" panose="030F0702030302020204" pitchFamily="66" charset="0"/>
                <a:cs typeface="Times New Roman" panose="02020603050405020304" pitchFamily="18" charset="0"/>
              </a:rPr>
              <a:t>CONTROLE MICROBIOLOGIQUE DE SURFACE / AUTOCONTROLE</a:t>
            </a:r>
            <a:endParaRPr lang="en-US" altLang="fr-FR" sz="2400" b="1">
              <a:latin typeface="Comic Sans MS" panose="030F0702030302020204" pitchFamily="66" charset="0"/>
            </a:endParaRPr>
          </a:p>
        </p:txBody>
      </p:sp>
      <p:sp>
        <p:nvSpPr>
          <p:cNvPr id="71684" name="Text Box 4">
            <a:extLst>
              <a:ext uri="{FF2B5EF4-FFF2-40B4-BE49-F238E27FC236}">
                <a16:creationId xmlns:a16="http://schemas.microsoft.com/office/drawing/2014/main" id="{BB477AA4-50FA-45C5-B072-13DA3526C82A}"/>
              </a:ext>
            </a:extLst>
          </p:cNvPr>
          <p:cNvSpPr txBox="1">
            <a:spLocks noChangeArrowheads="1"/>
          </p:cNvSpPr>
          <p:nvPr/>
        </p:nvSpPr>
        <p:spPr bwMode="auto">
          <a:xfrm>
            <a:off x="762000" y="5410200"/>
            <a:ext cx="7696200" cy="1098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50000"/>
              </a:spcBef>
              <a:buClrTx/>
              <a:buSzTx/>
              <a:buFontTx/>
              <a:buNone/>
            </a:pPr>
            <a:r>
              <a:rPr lang="fr-FR" altLang="fr-FR" sz="2800">
                <a:solidFill>
                  <a:schemeClr val="folHlink"/>
                </a:solidFill>
                <a:latin typeface="Comic Sans MS" panose="030F0702030302020204" pitchFamily="66" charset="0"/>
              </a:rPr>
              <a:t>La prise d’empreintes</a:t>
            </a:r>
            <a:br>
              <a:rPr lang="fr-FR" altLang="fr-FR" sz="2800">
                <a:solidFill>
                  <a:schemeClr val="folHlink"/>
                </a:solidFill>
                <a:latin typeface="Comic Sans MS" panose="030F0702030302020204" pitchFamily="66" charset="0"/>
              </a:rPr>
            </a:br>
            <a:br>
              <a:rPr lang="fr-FR" altLang="fr-FR" sz="1800">
                <a:solidFill>
                  <a:schemeClr val="folHlink"/>
                </a:solidFill>
                <a:latin typeface="Comic Sans MS" panose="030F0702030302020204" pitchFamily="66" charset="0"/>
              </a:rPr>
            </a:br>
            <a:r>
              <a:rPr lang="fr-FR" altLang="fr-FR" sz="2000">
                <a:solidFill>
                  <a:schemeClr val="folHlink"/>
                </a:solidFill>
                <a:latin typeface="Comic Sans MS" panose="030F0702030302020204" pitchFamily="66" charset="0"/>
              </a:rPr>
              <a:t>DEPISTAGE DE PORTEURS SAINS</a:t>
            </a:r>
          </a:p>
        </p:txBody>
      </p:sp>
      <p:pic>
        <p:nvPicPr>
          <p:cNvPr id="71685" name="Picture 5">
            <a:extLst>
              <a:ext uri="{FF2B5EF4-FFF2-40B4-BE49-F238E27FC236}">
                <a16:creationId xmlns:a16="http://schemas.microsoft.com/office/drawing/2014/main" id="{33D60A18-8757-4AFA-B481-1651567988E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 y="990600"/>
            <a:ext cx="2714625" cy="1860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686" name="Picture 6">
            <a:extLst>
              <a:ext uri="{FF2B5EF4-FFF2-40B4-BE49-F238E27FC236}">
                <a16:creationId xmlns:a16="http://schemas.microsoft.com/office/drawing/2014/main" id="{E60F6EB2-711A-4B57-AD72-D39E2CF1ACA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10400" y="4648200"/>
            <a:ext cx="1909763" cy="1981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687" name="Picture 7">
            <a:extLst>
              <a:ext uri="{FF2B5EF4-FFF2-40B4-BE49-F238E27FC236}">
                <a16:creationId xmlns:a16="http://schemas.microsoft.com/office/drawing/2014/main" id="{A450E3E8-E040-4374-A41D-73C3A0CF80F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781800" y="990600"/>
            <a:ext cx="2133600" cy="2065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688" name="Picture 8">
            <a:extLst>
              <a:ext uri="{FF2B5EF4-FFF2-40B4-BE49-F238E27FC236}">
                <a16:creationId xmlns:a16="http://schemas.microsoft.com/office/drawing/2014/main" id="{96E3FEEA-4405-415A-B840-EB6AD818697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04800" y="4953000"/>
            <a:ext cx="1981200" cy="153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690" name="AutoShape 10">
            <a:hlinkClick r:id="" action="ppaction://hlinkshowjump?jump=nextslide" highlightClick="1"/>
            <a:extLst>
              <a:ext uri="{FF2B5EF4-FFF2-40B4-BE49-F238E27FC236}">
                <a16:creationId xmlns:a16="http://schemas.microsoft.com/office/drawing/2014/main" id="{0795E0E6-0728-4228-B6E5-D7CCE72052AB}"/>
              </a:ext>
            </a:extLst>
          </p:cNvPr>
          <p:cNvSpPr>
            <a:spLocks noChangeArrowheads="1"/>
          </p:cNvSpPr>
          <p:nvPr/>
        </p:nvSpPr>
        <p:spPr bwMode="auto">
          <a:xfrm>
            <a:off x="8610600" y="6248400"/>
            <a:ext cx="304800" cy="381000"/>
          </a:xfrm>
          <a:prstGeom prst="actionButtonForwardNex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spTree>
  </p:cSld>
  <p:clrMapOvr>
    <a:overrideClrMapping bg1="dk2" tx1="lt1" bg2="dk1"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71683"/>
                                        </p:tgtEl>
                                        <p:attrNameLst>
                                          <p:attrName>style.visibility</p:attrName>
                                        </p:attrNameLst>
                                      </p:cBhvr>
                                      <p:to>
                                        <p:strVal val="visible"/>
                                      </p:to>
                                    </p:set>
                                    <p:animEffect transition="in" filter="dissolve">
                                      <p:cBhvr>
                                        <p:cTn id="7" dur="500"/>
                                        <p:tgtEl>
                                          <p:spTgt spid="71683"/>
                                        </p:tgtEl>
                                      </p:cBhvr>
                                    </p:animEffect>
                                  </p:childTnLst>
                                </p:cTn>
                              </p:par>
                            </p:childTnLst>
                          </p:cTn>
                        </p:par>
                        <p:par>
                          <p:cTn id="8" fill="hold" nodeType="afterGroup">
                            <p:stCondLst>
                              <p:cond delay="500"/>
                            </p:stCondLst>
                            <p:childTnLst>
                              <p:par>
                                <p:cTn id="9" presetID="9" presetClass="entr" presetSubtype="0" fill="hold" nodeType="afterEffect">
                                  <p:stCondLst>
                                    <p:cond delay="0"/>
                                  </p:stCondLst>
                                  <p:childTnLst>
                                    <p:set>
                                      <p:cBhvr>
                                        <p:cTn id="10" dur="1" fill="hold">
                                          <p:stCondLst>
                                            <p:cond delay="0"/>
                                          </p:stCondLst>
                                        </p:cTn>
                                        <p:tgtEl>
                                          <p:spTgt spid="71682"/>
                                        </p:tgtEl>
                                        <p:attrNameLst>
                                          <p:attrName>style.visibility</p:attrName>
                                        </p:attrNameLst>
                                      </p:cBhvr>
                                      <p:to>
                                        <p:strVal val="visible"/>
                                      </p:to>
                                    </p:set>
                                    <p:animEffect transition="in" filter="dissolve">
                                      <p:cBhvr>
                                        <p:cTn id="11" dur="500"/>
                                        <p:tgtEl>
                                          <p:spTgt spid="71682"/>
                                        </p:tgtEl>
                                      </p:cBhvr>
                                    </p:animEffect>
                                  </p:childTnLst>
                                </p:cTn>
                              </p:par>
                            </p:childTnLst>
                          </p:cTn>
                        </p:par>
                        <p:par>
                          <p:cTn id="12" fill="hold" nodeType="afterGroup">
                            <p:stCondLst>
                              <p:cond delay="1000"/>
                            </p:stCondLst>
                            <p:childTnLst>
                              <p:par>
                                <p:cTn id="13" presetID="9" presetClass="entr" presetSubtype="0" fill="hold" nodeType="afterEffect">
                                  <p:stCondLst>
                                    <p:cond delay="0"/>
                                  </p:stCondLst>
                                  <p:childTnLst>
                                    <p:set>
                                      <p:cBhvr>
                                        <p:cTn id="14" dur="1" fill="hold">
                                          <p:stCondLst>
                                            <p:cond delay="0"/>
                                          </p:stCondLst>
                                        </p:cTn>
                                        <p:tgtEl>
                                          <p:spTgt spid="71685"/>
                                        </p:tgtEl>
                                        <p:attrNameLst>
                                          <p:attrName>style.visibility</p:attrName>
                                        </p:attrNameLst>
                                      </p:cBhvr>
                                      <p:to>
                                        <p:strVal val="visible"/>
                                      </p:to>
                                    </p:set>
                                    <p:animEffect transition="in" filter="dissolve">
                                      <p:cBhvr>
                                        <p:cTn id="15" dur="500"/>
                                        <p:tgtEl>
                                          <p:spTgt spid="71685"/>
                                        </p:tgtEl>
                                      </p:cBhvr>
                                    </p:animEffect>
                                  </p:childTnLst>
                                </p:cTn>
                              </p:par>
                            </p:childTnLst>
                          </p:cTn>
                        </p:par>
                        <p:par>
                          <p:cTn id="16" fill="hold" nodeType="afterGroup">
                            <p:stCondLst>
                              <p:cond delay="1500"/>
                            </p:stCondLst>
                            <p:childTnLst>
                              <p:par>
                                <p:cTn id="17" presetID="9" presetClass="entr" presetSubtype="0" fill="hold" nodeType="afterEffect">
                                  <p:stCondLst>
                                    <p:cond delay="0"/>
                                  </p:stCondLst>
                                  <p:childTnLst>
                                    <p:set>
                                      <p:cBhvr>
                                        <p:cTn id="18" dur="1" fill="hold">
                                          <p:stCondLst>
                                            <p:cond delay="0"/>
                                          </p:stCondLst>
                                        </p:cTn>
                                        <p:tgtEl>
                                          <p:spTgt spid="71686"/>
                                        </p:tgtEl>
                                        <p:attrNameLst>
                                          <p:attrName>style.visibility</p:attrName>
                                        </p:attrNameLst>
                                      </p:cBhvr>
                                      <p:to>
                                        <p:strVal val="visible"/>
                                      </p:to>
                                    </p:set>
                                    <p:animEffect transition="in" filter="dissolve">
                                      <p:cBhvr>
                                        <p:cTn id="19" dur="500"/>
                                        <p:tgtEl>
                                          <p:spTgt spid="71686"/>
                                        </p:tgtEl>
                                      </p:cBhvr>
                                    </p:animEffect>
                                  </p:childTnLst>
                                </p:cTn>
                              </p:par>
                            </p:childTnLst>
                          </p:cTn>
                        </p:par>
                        <p:par>
                          <p:cTn id="20" fill="hold" nodeType="afterGroup">
                            <p:stCondLst>
                              <p:cond delay="2000"/>
                            </p:stCondLst>
                            <p:childTnLst>
                              <p:par>
                                <p:cTn id="21" presetID="9" presetClass="entr" presetSubtype="0" fill="hold" nodeType="afterEffect">
                                  <p:stCondLst>
                                    <p:cond delay="0"/>
                                  </p:stCondLst>
                                  <p:childTnLst>
                                    <p:set>
                                      <p:cBhvr>
                                        <p:cTn id="22" dur="1" fill="hold">
                                          <p:stCondLst>
                                            <p:cond delay="0"/>
                                          </p:stCondLst>
                                        </p:cTn>
                                        <p:tgtEl>
                                          <p:spTgt spid="71687"/>
                                        </p:tgtEl>
                                        <p:attrNameLst>
                                          <p:attrName>style.visibility</p:attrName>
                                        </p:attrNameLst>
                                      </p:cBhvr>
                                      <p:to>
                                        <p:strVal val="visible"/>
                                      </p:to>
                                    </p:set>
                                    <p:animEffect transition="in" filter="dissolve">
                                      <p:cBhvr>
                                        <p:cTn id="23" dur="500"/>
                                        <p:tgtEl>
                                          <p:spTgt spid="71687"/>
                                        </p:tgtEl>
                                      </p:cBhvr>
                                    </p:animEffect>
                                  </p:childTnLst>
                                </p:cTn>
                              </p:par>
                            </p:childTnLst>
                          </p:cTn>
                        </p:par>
                        <p:par>
                          <p:cTn id="24" fill="hold" nodeType="afterGroup">
                            <p:stCondLst>
                              <p:cond delay="2500"/>
                            </p:stCondLst>
                            <p:childTnLst>
                              <p:par>
                                <p:cTn id="25" presetID="9" presetClass="entr" presetSubtype="0" fill="hold" nodeType="afterEffect">
                                  <p:stCondLst>
                                    <p:cond delay="0"/>
                                  </p:stCondLst>
                                  <p:childTnLst>
                                    <p:set>
                                      <p:cBhvr>
                                        <p:cTn id="26" dur="1" fill="hold">
                                          <p:stCondLst>
                                            <p:cond delay="0"/>
                                          </p:stCondLst>
                                        </p:cTn>
                                        <p:tgtEl>
                                          <p:spTgt spid="71688"/>
                                        </p:tgtEl>
                                        <p:attrNameLst>
                                          <p:attrName>style.visibility</p:attrName>
                                        </p:attrNameLst>
                                      </p:cBhvr>
                                      <p:to>
                                        <p:strVal val="visible"/>
                                      </p:to>
                                    </p:set>
                                    <p:animEffect transition="in" filter="dissolve">
                                      <p:cBhvr>
                                        <p:cTn id="27" dur="500"/>
                                        <p:tgtEl>
                                          <p:spTgt spid="71688"/>
                                        </p:tgtEl>
                                      </p:cBhvr>
                                    </p:animEffect>
                                  </p:childTnLst>
                                </p:cTn>
                              </p:par>
                            </p:childTnLst>
                          </p:cTn>
                        </p:par>
                        <p:par>
                          <p:cTn id="28" fill="hold" nodeType="afterGroup">
                            <p:stCondLst>
                              <p:cond delay="3000"/>
                            </p:stCondLst>
                            <p:childTnLst>
                              <p:par>
                                <p:cTn id="29" presetID="9" presetClass="entr" presetSubtype="0" fill="hold" grpId="0" nodeType="afterEffect">
                                  <p:stCondLst>
                                    <p:cond delay="0"/>
                                  </p:stCondLst>
                                  <p:childTnLst>
                                    <p:set>
                                      <p:cBhvr>
                                        <p:cTn id="30" dur="1" fill="hold">
                                          <p:stCondLst>
                                            <p:cond delay="0"/>
                                          </p:stCondLst>
                                        </p:cTn>
                                        <p:tgtEl>
                                          <p:spTgt spid="71684"/>
                                        </p:tgtEl>
                                        <p:attrNameLst>
                                          <p:attrName>style.visibility</p:attrName>
                                        </p:attrNameLst>
                                      </p:cBhvr>
                                      <p:to>
                                        <p:strVal val="visible"/>
                                      </p:to>
                                    </p:set>
                                    <p:animEffect transition="in" filter="dissolve">
                                      <p:cBhvr>
                                        <p:cTn id="31" dur="500"/>
                                        <p:tgtEl>
                                          <p:spTgt spid="71684"/>
                                        </p:tgtEl>
                                      </p:cBhvr>
                                    </p:animEffect>
                                  </p:childTnLst>
                                </p:cTn>
                              </p:par>
                            </p:childTnLst>
                          </p:cTn>
                        </p:par>
                        <p:par>
                          <p:cTn id="32" fill="hold" nodeType="afterGroup">
                            <p:stCondLst>
                              <p:cond delay="3500"/>
                            </p:stCondLst>
                            <p:childTnLst>
                              <p:par>
                                <p:cTn id="33" presetID="9" presetClass="entr" presetSubtype="0" fill="hold" nodeType="afterEffect">
                                  <p:stCondLst>
                                    <p:cond delay="0"/>
                                  </p:stCondLst>
                                  <p:childTnLst>
                                    <p:set>
                                      <p:cBhvr>
                                        <p:cTn id="34" dur="1" fill="hold">
                                          <p:stCondLst>
                                            <p:cond delay="0"/>
                                          </p:stCondLst>
                                        </p:cTn>
                                        <p:tgtEl>
                                          <p:spTgt spid="71690"/>
                                        </p:tgtEl>
                                        <p:attrNameLst>
                                          <p:attrName>style.visibility</p:attrName>
                                        </p:attrNameLst>
                                      </p:cBhvr>
                                      <p:to>
                                        <p:strVal val="visible"/>
                                      </p:to>
                                    </p:set>
                                    <p:animEffect transition="in" filter="dissolve">
                                      <p:cBhvr>
                                        <p:cTn id="35" dur="500"/>
                                        <p:tgtEl>
                                          <p:spTgt spid="716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683" grpId="0" autoUpdateAnimBg="0"/>
      <p:bldP spid="71684" grpId="0"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46" name="AutoShape 10">
            <a:extLst>
              <a:ext uri="{FF2B5EF4-FFF2-40B4-BE49-F238E27FC236}">
                <a16:creationId xmlns:a16="http://schemas.microsoft.com/office/drawing/2014/main" id="{92A8A1A7-953C-4528-9270-B3B6F904EF2D}"/>
              </a:ext>
            </a:extLst>
          </p:cNvPr>
          <p:cNvSpPr>
            <a:spLocks noChangeArrowheads="1"/>
          </p:cNvSpPr>
          <p:nvPr/>
        </p:nvSpPr>
        <p:spPr bwMode="auto">
          <a:xfrm>
            <a:off x="2819400" y="1676400"/>
            <a:ext cx="3429000" cy="2057400"/>
          </a:xfrm>
          <a:prstGeom prst="rightArrow">
            <a:avLst>
              <a:gd name="adj1" fmla="val 65065"/>
              <a:gd name="adj2" fmla="val 17052"/>
            </a:avLst>
          </a:prstGeom>
          <a:solidFill>
            <a:srgbClr val="FFFFFF"/>
          </a:solidFill>
          <a:ln w="9525">
            <a:solidFill>
              <a:srgbClr val="000000"/>
            </a:solidFill>
            <a:miter lim="800000"/>
            <a:headEnd/>
            <a:tailEnd/>
          </a:ln>
        </p:spPr>
        <p:txBody>
          <a:bodyPr lIns="54000" tIns="46800" rIns="54000" bIns="10800"/>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eaLnBrk="1" hangingPunct="1">
              <a:spcBef>
                <a:spcPct val="0"/>
              </a:spcBef>
              <a:buClrTx/>
              <a:buSzTx/>
              <a:buFontTx/>
              <a:buNone/>
            </a:pPr>
            <a:r>
              <a:rPr lang="en-US" altLang="fr-FR" sz="1400">
                <a:solidFill>
                  <a:schemeClr val="bg2"/>
                </a:solidFill>
                <a:latin typeface="Arial" panose="020B0604020202020204" pitchFamily="34" charset="0"/>
                <a:cs typeface="Arial" panose="020B0604020202020204" pitchFamily="34" charset="0"/>
              </a:rPr>
              <a:t>-Ouverture de la boite</a:t>
            </a:r>
            <a:endParaRPr lang="en-US" altLang="fr-FR" sz="1400">
              <a:solidFill>
                <a:schemeClr val="bg2"/>
              </a:solidFill>
              <a:cs typeface="Times New Roman" panose="02020603050405020304" pitchFamily="18" charset="0"/>
            </a:endParaRPr>
          </a:p>
          <a:p>
            <a:pPr>
              <a:spcBef>
                <a:spcPct val="0"/>
              </a:spcBef>
              <a:buClrTx/>
              <a:buSzTx/>
              <a:buFontTx/>
              <a:buNone/>
            </a:pPr>
            <a:r>
              <a:rPr lang="en-US" altLang="fr-FR" sz="1400">
                <a:solidFill>
                  <a:schemeClr val="bg2"/>
                </a:solidFill>
                <a:latin typeface="Arial" panose="020B0604020202020204" pitchFamily="34" charset="0"/>
                <a:cs typeface="Arial" panose="020B0604020202020204" pitchFamily="34" charset="0"/>
              </a:rPr>
              <a:t>-Application de la gélose sur la surface à prélever pendant 10 sec</a:t>
            </a:r>
            <a:endParaRPr lang="en-US" altLang="fr-FR" sz="1400">
              <a:solidFill>
                <a:schemeClr val="bg2"/>
              </a:solidFill>
              <a:cs typeface="Times New Roman" panose="02020603050405020304" pitchFamily="18" charset="0"/>
            </a:endParaRPr>
          </a:p>
          <a:p>
            <a:pPr>
              <a:spcBef>
                <a:spcPct val="0"/>
              </a:spcBef>
              <a:buClrTx/>
              <a:buSzTx/>
              <a:buFontTx/>
              <a:buNone/>
            </a:pPr>
            <a:r>
              <a:rPr lang="en-US" altLang="fr-FR" sz="1400">
                <a:solidFill>
                  <a:schemeClr val="bg2"/>
                </a:solidFill>
                <a:latin typeface="Arial" panose="020B0604020202020204" pitchFamily="34" charset="0"/>
                <a:cs typeface="Arial" panose="020B0604020202020204" pitchFamily="34" charset="0"/>
              </a:rPr>
              <a:t>-Fermeture et Incubation 24 à 72 H à la température optimale de chaque flore recherchée</a:t>
            </a:r>
            <a:endParaRPr lang="en-US" altLang="fr-FR" sz="1400">
              <a:solidFill>
                <a:schemeClr val="bg2"/>
              </a:solidFill>
              <a:cs typeface="Times New Roman" panose="02020603050405020304" pitchFamily="18" charset="0"/>
            </a:endParaRPr>
          </a:p>
          <a:p>
            <a:pPr>
              <a:spcBef>
                <a:spcPct val="0"/>
              </a:spcBef>
              <a:buClrTx/>
              <a:buSzTx/>
              <a:buFontTx/>
              <a:buNone/>
            </a:pPr>
            <a:endParaRPr lang="en-US" altLang="fr-FR" sz="1400">
              <a:solidFill>
                <a:schemeClr val="bg2"/>
              </a:solidFill>
            </a:endParaRPr>
          </a:p>
        </p:txBody>
      </p:sp>
      <p:sp>
        <p:nvSpPr>
          <p:cNvPr id="65549" name="Rectangle 13">
            <a:extLst>
              <a:ext uri="{FF2B5EF4-FFF2-40B4-BE49-F238E27FC236}">
                <a16:creationId xmlns:a16="http://schemas.microsoft.com/office/drawing/2014/main" id="{4669938B-B37B-4431-93F3-211167E56806}"/>
              </a:ext>
            </a:extLst>
          </p:cNvPr>
          <p:cNvSpPr>
            <a:spLocks noChangeArrowheads="1"/>
          </p:cNvSpPr>
          <p:nvPr/>
        </p:nvSpPr>
        <p:spPr bwMode="auto">
          <a:xfrm>
            <a:off x="381000" y="304800"/>
            <a:ext cx="8382000" cy="701675"/>
          </a:xfrm>
          <a:prstGeom prst="rect">
            <a:avLst/>
          </a:prstGeom>
          <a:noFill/>
          <a:ln>
            <a:noFill/>
          </a:ln>
          <a:effectLst/>
          <a:extLst>
            <a:ext uri="{909E8E84-426E-40DD-AFC4-6F175D3DCCD1}">
              <a14:hiddenFill xmlns:a14="http://schemas.microsoft.com/office/drawing/2010/main">
                <a:solidFill>
                  <a:srgbClr val="F3F3F3"/>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0"/>
              </a:spcBef>
              <a:buClrTx/>
              <a:buSzTx/>
              <a:buFontTx/>
              <a:buNone/>
            </a:pPr>
            <a:r>
              <a:rPr lang="en-US" altLang="fr-FR" sz="2000">
                <a:solidFill>
                  <a:schemeClr val="folHlink"/>
                </a:solidFill>
                <a:latin typeface="Comic Sans MS" panose="030F0702030302020204" pitchFamily="66" charset="0"/>
                <a:cs typeface="Arial" panose="020B0604020202020204" pitchFamily="34" charset="0"/>
              </a:rPr>
              <a:t>BOITE RODAC </a:t>
            </a:r>
            <a:r>
              <a:rPr lang="en-US" altLang="fr-FR" sz="2000">
                <a:solidFill>
                  <a:schemeClr val="folHlink"/>
                </a:solidFill>
                <a:latin typeface="Comic Sans MS" panose="030F0702030302020204" pitchFamily="66" charset="0"/>
                <a:cs typeface="Times New Roman" panose="02020603050405020304" pitchFamily="18" charset="0"/>
              </a:rPr>
              <a:t>: pour la recherche de la  flore total, des coliformes, des levures et des moisissures</a:t>
            </a:r>
            <a:endParaRPr lang="en-US" altLang="fr-FR" sz="2000">
              <a:solidFill>
                <a:schemeClr val="folHlink"/>
              </a:solidFill>
              <a:latin typeface="Comic Sans MS" panose="030F0702030302020204" pitchFamily="66" charset="0"/>
            </a:endParaRPr>
          </a:p>
        </p:txBody>
      </p:sp>
      <p:sp>
        <p:nvSpPr>
          <p:cNvPr id="65550" name="Rectangle 14">
            <a:extLst>
              <a:ext uri="{FF2B5EF4-FFF2-40B4-BE49-F238E27FC236}">
                <a16:creationId xmlns:a16="http://schemas.microsoft.com/office/drawing/2014/main" id="{CBDDC7A2-D1F7-4AAC-96F2-9F9114B57BE1}"/>
              </a:ext>
            </a:extLst>
          </p:cNvPr>
          <p:cNvSpPr>
            <a:spLocks noChangeArrowheads="1"/>
          </p:cNvSpPr>
          <p:nvPr/>
        </p:nvSpPr>
        <p:spPr bwMode="auto">
          <a:xfrm>
            <a:off x="228600" y="6019800"/>
            <a:ext cx="86868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0"/>
              </a:spcBef>
              <a:buClrTx/>
              <a:buSzTx/>
              <a:buFontTx/>
              <a:buNone/>
            </a:pPr>
            <a:r>
              <a:rPr lang="en-US" altLang="fr-FR" sz="1800">
                <a:latin typeface="Comic Sans MS" panose="030F0702030302020204" pitchFamily="66" charset="0"/>
                <a:cs typeface="Times New Roman" panose="02020603050405020304" pitchFamily="18" charset="0"/>
              </a:rPr>
              <a:t> </a:t>
            </a:r>
            <a:r>
              <a:rPr lang="en-US" altLang="fr-FR" sz="1800" u="sng">
                <a:latin typeface="Comic Sans MS" panose="030F0702030302020204" pitchFamily="66" charset="0"/>
                <a:cs typeface="Arial" panose="020B0604020202020204" pitchFamily="34" charset="0"/>
              </a:rPr>
              <a:t>Intérêt </a:t>
            </a:r>
            <a:r>
              <a:rPr lang="en-US" altLang="fr-FR" sz="1800">
                <a:latin typeface="Comic Sans MS" panose="030F0702030302020204" pitchFamily="66" charset="0"/>
                <a:cs typeface="Arial" panose="020B0604020202020204" pitchFamily="34" charset="0"/>
              </a:rPr>
              <a:t>: permet d’apprécier la contamination de surfaces planes et de l’environnement (air en particulier) </a:t>
            </a:r>
            <a:r>
              <a:rPr lang="en-US" altLang="fr-FR" sz="1800">
                <a:latin typeface="Comic Sans MS" panose="030F0702030302020204" pitchFamily="66" charset="0"/>
                <a:cs typeface="Times New Roman" panose="02020603050405020304" pitchFamily="18" charset="0"/>
              </a:rPr>
              <a:t> </a:t>
            </a:r>
            <a:endParaRPr lang="en-US" altLang="fr-FR" sz="1800">
              <a:latin typeface="Comic Sans MS" panose="030F0702030302020204" pitchFamily="66" charset="0"/>
            </a:endParaRPr>
          </a:p>
        </p:txBody>
      </p:sp>
      <p:pic>
        <p:nvPicPr>
          <p:cNvPr id="65544" name="Picture 8">
            <a:extLst>
              <a:ext uri="{FF2B5EF4-FFF2-40B4-BE49-F238E27FC236}">
                <a16:creationId xmlns:a16="http://schemas.microsoft.com/office/drawing/2014/main" id="{F26C4AF6-7F1C-49F7-9C62-457301C2B73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81400" y="3581400"/>
            <a:ext cx="1981200" cy="153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5542" name="Picture 6">
            <a:extLst>
              <a:ext uri="{FF2B5EF4-FFF2-40B4-BE49-F238E27FC236}">
                <a16:creationId xmlns:a16="http://schemas.microsoft.com/office/drawing/2014/main" id="{08D455B8-984A-47CD-945C-A8020946BE8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81400" y="5257800"/>
            <a:ext cx="1981200" cy="50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5541" name="Picture 5">
            <a:extLst>
              <a:ext uri="{FF2B5EF4-FFF2-40B4-BE49-F238E27FC236}">
                <a16:creationId xmlns:a16="http://schemas.microsoft.com/office/drawing/2014/main" id="{E6D45790-1B53-4E91-BD3D-4CA672F524F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122"/>
          <a:stretch>
            <a:fillRect/>
          </a:stretch>
        </p:blipFill>
        <p:spPr bwMode="auto">
          <a:xfrm>
            <a:off x="228600" y="1447800"/>
            <a:ext cx="2438400" cy="2266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5540" name="Picture 4">
            <a:extLst>
              <a:ext uri="{FF2B5EF4-FFF2-40B4-BE49-F238E27FC236}">
                <a16:creationId xmlns:a16="http://schemas.microsoft.com/office/drawing/2014/main" id="{ED1F1E53-D2A6-4919-993E-D813263DA0F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00800" y="1143000"/>
            <a:ext cx="2514600" cy="204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5539" name="Picture 3">
            <a:extLst>
              <a:ext uri="{FF2B5EF4-FFF2-40B4-BE49-F238E27FC236}">
                <a16:creationId xmlns:a16="http://schemas.microsoft.com/office/drawing/2014/main" id="{AA4F1032-AA4B-457A-9776-AD4C6EA0411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400800" y="3352800"/>
            <a:ext cx="2514600" cy="2497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5538" name="Picture 2">
            <a:extLst>
              <a:ext uri="{FF2B5EF4-FFF2-40B4-BE49-F238E27FC236}">
                <a16:creationId xmlns:a16="http://schemas.microsoft.com/office/drawing/2014/main" id="{725FAFDD-C61D-448A-9357-362E4DFD383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28600" y="3962400"/>
            <a:ext cx="3124200" cy="80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5556" name="AutoShape 20">
            <a:hlinkClick r:id="" action="ppaction://hlinkshowjump?jump=nextslide" highlightClick="1"/>
            <a:extLst>
              <a:ext uri="{FF2B5EF4-FFF2-40B4-BE49-F238E27FC236}">
                <a16:creationId xmlns:a16="http://schemas.microsoft.com/office/drawing/2014/main" id="{79C35FC9-ADE1-4065-BA1C-6D1DF8EEEBD2}"/>
              </a:ext>
            </a:extLst>
          </p:cNvPr>
          <p:cNvSpPr>
            <a:spLocks noChangeArrowheads="1"/>
          </p:cNvSpPr>
          <p:nvPr/>
        </p:nvSpPr>
        <p:spPr bwMode="auto">
          <a:xfrm>
            <a:off x="8458200" y="6172200"/>
            <a:ext cx="457200" cy="457200"/>
          </a:xfrm>
          <a:prstGeom prst="actionButtonForwardNex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65549"/>
                                        </p:tgtEl>
                                        <p:attrNameLst>
                                          <p:attrName>style.visibility</p:attrName>
                                        </p:attrNameLst>
                                      </p:cBhvr>
                                      <p:to>
                                        <p:strVal val="visible"/>
                                      </p:to>
                                    </p:set>
                                    <p:animEffect transition="in" filter="dissolve">
                                      <p:cBhvr>
                                        <p:cTn id="7" dur="500"/>
                                        <p:tgtEl>
                                          <p:spTgt spid="65549"/>
                                        </p:tgtEl>
                                      </p:cBhvr>
                                    </p:animEffect>
                                  </p:childTnLst>
                                </p:cTn>
                              </p:par>
                            </p:childTnLst>
                          </p:cTn>
                        </p:par>
                        <p:par>
                          <p:cTn id="8" fill="hold" nodeType="afterGroup">
                            <p:stCondLst>
                              <p:cond delay="500"/>
                            </p:stCondLst>
                            <p:childTnLst>
                              <p:par>
                                <p:cTn id="9" presetID="9" presetClass="entr" presetSubtype="0" fill="hold" nodeType="afterEffect">
                                  <p:stCondLst>
                                    <p:cond delay="0"/>
                                  </p:stCondLst>
                                  <p:childTnLst>
                                    <p:set>
                                      <p:cBhvr>
                                        <p:cTn id="10" dur="1" fill="hold">
                                          <p:stCondLst>
                                            <p:cond delay="0"/>
                                          </p:stCondLst>
                                        </p:cTn>
                                        <p:tgtEl>
                                          <p:spTgt spid="65541"/>
                                        </p:tgtEl>
                                        <p:attrNameLst>
                                          <p:attrName>style.visibility</p:attrName>
                                        </p:attrNameLst>
                                      </p:cBhvr>
                                      <p:to>
                                        <p:strVal val="visible"/>
                                      </p:to>
                                    </p:set>
                                    <p:animEffect transition="in" filter="dissolve">
                                      <p:cBhvr>
                                        <p:cTn id="11" dur="500"/>
                                        <p:tgtEl>
                                          <p:spTgt spid="65541"/>
                                        </p:tgtEl>
                                      </p:cBhvr>
                                    </p:animEffect>
                                  </p:childTnLst>
                                </p:cTn>
                              </p:par>
                            </p:childTnLst>
                          </p:cTn>
                        </p:par>
                        <p:par>
                          <p:cTn id="12" fill="hold" nodeType="afterGroup">
                            <p:stCondLst>
                              <p:cond delay="1000"/>
                            </p:stCondLst>
                            <p:childTnLst>
                              <p:par>
                                <p:cTn id="13" presetID="9" presetClass="entr" presetSubtype="0" fill="hold" nodeType="afterEffect">
                                  <p:stCondLst>
                                    <p:cond delay="0"/>
                                  </p:stCondLst>
                                  <p:childTnLst>
                                    <p:set>
                                      <p:cBhvr>
                                        <p:cTn id="14" dur="1" fill="hold">
                                          <p:stCondLst>
                                            <p:cond delay="0"/>
                                          </p:stCondLst>
                                        </p:cTn>
                                        <p:tgtEl>
                                          <p:spTgt spid="65538"/>
                                        </p:tgtEl>
                                        <p:attrNameLst>
                                          <p:attrName>style.visibility</p:attrName>
                                        </p:attrNameLst>
                                      </p:cBhvr>
                                      <p:to>
                                        <p:strVal val="visible"/>
                                      </p:to>
                                    </p:set>
                                    <p:animEffect transition="in" filter="dissolve">
                                      <p:cBhvr>
                                        <p:cTn id="15" dur="500"/>
                                        <p:tgtEl>
                                          <p:spTgt spid="65538"/>
                                        </p:tgtEl>
                                      </p:cBhvr>
                                    </p:animEffect>
                                  </p:childTnLst>
                                </p:cTn>
                              </p:par>
                            </p:childTnLst>
                          </p:cTn>
                        </p:par>
                        <p:par>
                          <p:cTn id="16" fill="hold" nodeType="afterGroup">
                            <p:stCondLst>
                              <p:cond delay="1500"/>
                            </p:stCondLst>
                            <p:childTnLst>
                              <p:par>
                                <p:cTn id="17" presetID="9" presetClass="entr" presetSubtype="0" fill="hold" grpId="0" nodeType="afterEffect">
                                  <p:stCondLst>
                                    <p:cond delay="0"/>
                                  </p:stCondLst>
                                  <p:childTnLst>
                                    <p:set>
                                      <p:cBhvr>
                                        <p:cTn id="18" dur="1" fill="hold">
                                          <p:stCondLst>
                                            <p:cond delay="0"/>
                                          </p:stCondLst>
                                        </p:cTn>
                                        <p:tgtEl>
                                          <p:spTgt spid="65546"/>
                                        </p:tgtEl>
                                        <p:attrNameLst>
                                          <p:attrName>style.visibility</p:attrName>
                                        </p:attrNameLst>
                                      </p:cBhvr>
                                      <p:to>
                                        <p:strVal val="visible"/>
                                      </p:to>
                                    </p:set>
                                    <p:animEffect transition="in" filter="dissolve">
                                      <p:cBhvr>
                                        <p:cTn id="19" dur="500"/>
                                        <p:tgtEl>
                                          <p:spTgt spid="65546"/>
                                        </p:tgtEl>
                                      </p:cBhvr>
                                    </p:animEffect>
                                  </p:childTnLst>
                                </p:cTn>
                              </p:par>
                            </p:childTnLst>
                          </p:cTn>
                        </p:par>
                        <p:par>
                          <p:cTn id="20" fill="hold" nodeType="afterGroup">
                            <p:stCondLst>
                              <p:cond delay="2000"/>
                            </p:stCondLst>
                            <p:childTnLst>
                              <p:par>
                                <p:cTn id="21" presetID="9" presetClass="entr" presetSubtype="0" fill="hold" nodeType="afterEffect">
                                  <p:stCondLst>
                                    <p:cond delay="0"/>
                                  </p:stCondLst>
                                  <p:childTnLst>
                                    <p:set>
                                      <p:cBhvr>
                                        <p:cTn id="22" dur="1" fill="hold">
                                          <p:stCondLst>
                                            <p:cond delay="0"/>
                                          </p:stCondLst>
                                        </p:cTn>
                                        <p:tgtEl>
                                          <p:spTgt spid="65544"/>
                                        </p:tgtEl>
                                        <p:attrNameLst>
                                          <p:attrName>style.visibility</p:attrName>
                                        </p:attrNameLst>
                                      </p:cBhvr>
                                      <p:to>
                                        <p:strVal val="visible"/>
                                      </p:to>
                                    </p:set>
                                    <p:animEffect transition="in" filter="dissolve">
                                      <p:cBhvr>
                                        <p:cTn id="23" dur="500"/>
                                        <p:tgtEl>
                                          <p:spTgt spid="65544"/>
                                        </p:tgtEl>
                                      </p:cBhvr>
                                    </p:animEffect>
                                  </p:childTnLst>
                                </p:cTn>
                              </p:par>
                            </p:childTnLst>
                          </p:cTn>
                        </p:par>
                        <p:par>
                          <p:cTn id="24" fill="hold" nodeType="afterGroup">
                            <p:stCondLst>
                              <p:cond delay="2500"/>
                            </p:stCondLst>
                            <p:childTnLst>
                              <p:par>
                                <p:cTn id="25" presetID="9" presetClass="entr" presetSubtype="0" fill="hold" nodeType="afterEffect">
                                  <p:stCondLst>
                                    <p:cond delay="0"/>
                                  </p:stCondLst>
                                  <p:childTnLst>
                                    <p:set>
                                      <p:cBhvr>
                                        <p:cTn id="26" dur="1" fill="hold">
                                          <p:stCondLst>
                                            <p:cond delay="0"/>
                                          </p:stCondLst>
                                        </p:cTn>
                                        <p:tgtEl>
                                          <p:spTgt spid="65542"/>
                                        </p:tgtEl>
                                        <p:attrNameLst>
                                          <p:attrName>style.visibility</p:attrName>
                                        </p:attrNameLst>
                                      </p:cBhvr>
                                      <p:to>
                                        <p:strVal val="visible"/>
                                      </p:to>
                                    </p:set>
                                    <p:animEffect transition="in" filter="dissolve">
                                      <p:cBhvr>
                                        <p:cTn id="27" dur="500"/>
                                        <p:tgtEl>
                                          <p:spTgt spid="65542"/>
                                        </p:tgtEl>
                                      </p:cBhvr>
                                    </p:animEffect>
                                  </p:childTnLst>
                                </p:cTn>
                              </p:par>
                            </p:childTnLst>
                          </p:cTn>
                        </p:par>
                        <p:par>
                          <p:cTn id="28" fill="hold" nodeType="afterGroup">
                            <p:stCondLst>
                              <p:cond delay="3000"/>
                            </p:stCondLst>
                            <p:childTnLst>
                              <p:par>
                                <p:cTn id="29" presetID="9" presetClass="entr" presetSubtype="0" fill="hold" nodeType="afterEffect">
                                  <p:stCondLst>
                                    <p:cond delay="0"/>
                                  </p:stCondLst>
                                  <p:childTnLst>
                                    <p:set>
                                      <p:cBhvr>
                                        <p:cTn id="30" dur="1" fill="hold">
                                          <p:stCondLst>
                                            <p:cond delay="0"/>
                                          </p:stCondLst>
                                        </p:cTn>
                                        <p:tgtEl>
                                          <p:spTgt spid="65540"/>
                                        </p:tgtEl>
                                        <p:attrNameLst>
                                          <p:attrName>style.visibility</p:attrName>
                                        </p:attrNameLst>
                                      </p:cBhvr>
                                      <p:to>
                                        <p:strVal val="visible"/>
                                      </p:to>
                                    </p:set>
                                    <p:animEffect transition="in" filter="dissolve">
                                      <p:cBhvr>
                                        <p:cTn id="31" dur="500"/>
                                        <p:tgtEl>
                                          <p:spTgt spid="65540"/>
                                        </p:tgtEl>
                                      </p:cBhvr>
                                    </p:animEffect>
                                  </p:childTnLst>
                                </p:cTn>
                              </p:par>
                            </p:childTnLst>
                          </p:cTn>
                        </p:par>
                        <p:par>
                          <p:cTn id="32" fill="hold" nodeType="afterGroup">
                            <p:stCondLst>
                              <p:cond delay="3500"/>
                            </p:stCondLst>
                            <p:childTnLst>
                              <p:par>
                                <p:cTn id="33" presetID="9" presetClass="entr" presetSubtype="0" fill="hold" nodeType="afterEffect">
                                  <p:stCondLst>
                                    <p:cond delay="0"/>
                                  </p:stCondLst>
                                  <p:childTnLst>
                                    <p:set>
                                      <p:cBhvr>
                                        <p:cTn id="34" dur="1" fill="hold">
                                          <p:stCondLst>
                                            <p:cond delay="0"/>
                                          </p:stCondLst>
                                        </p:cTn>
                                        <p:tgtEl>
                                          <p:spTgt spid="65539"/>
                                        </p:tgtEl>
                                        <p:attrNameLst>
                                          <p:attrName>style.visibility</p:attrName>
                                        </p:attrNameLst>
                                      </p:cBhvr>
                                      <p:to>
                                        <p:strVal val="visible"/>
                                      </p:to>
                                    </p:set>
                                    <p:animEffect transition="in" filter="dissolve">
                                      <p:cBhvr>
                                        <p:cTn id="35" dur="500"/>
                                        <p:tgtEl>
                                          <p:spTgt spid="65539"/>
                                        </p:tgtEl>
                                      </p:cBhvr>
                                    </p:animEffect>
                                  </p:childTnLst>
                                </p:cTn>
                              </p:par>
                            </p:childTnLst>
                          </p:cTn>
                        </p:par>
                        <p:par>
                          <p:cTn id="36" fill="hold" nodeType="afterGroup">
                            <p:stCondLst>
                              <p:cond delay="4000"/>
                            </p:stCondLst>
                            <p:childTnLst>
                              <p:par>
                                <p:cTn id="37" presetID="9" presetClass="entr" presetSubtype="0" fill="hold" grpId="0" nodeType="afterEffect">
                                  <p:stCondLst>
                                    <p:cond delay="0"/>
                                  </p:stCondLst>
                                  <p:childTnLst>
                                    <p:set>
                                      <p:cBhvr>
                                        <p:cTn id="38" dur="1" fill="hold">
                                          <p:stCondLst>
                                            <p:cond delay="0"/>
                                          </p:stCondLst>
                                        </p:cTn>
                                        <p:tgtEl>
                                          <p:spTgt spid="65550"/>
                                        </p:tgtEl>
                                        <p:attrNameLst>
                                          <p:attrName>style.visibility</p:attrName>
                                        </p:attrNameLst>
                                      </p:cBhvr>
                                      <p:to>
                                        <p:strVal val="visible"/>
                                      </p:to>
                                    </p:set>
                                    <p:animEffect transition="in" filter="dissolve">
                                      <p:cBhvr>
                                        <p:cTn id="39" dur="500"/>
                                        <p:tgtEl>
                                          <p:spTgt spid="65550"/>
                                        </p:tgtEl>
                                      </p:cBhvr>
                                    </p:animEffect>
                                  </p:childTnLst>
                                </p:cTn>
                              </p:par>
                            </p:childTnLst>
                          </p:cTn>
                        </p:par>
                        <p:par>
                          <p:cTn id="40" fill="hold" nodeType="afterGroup">
                            <p:stCondLst>
                              <p:cond delay="4500"/>
                            </p:stCondLst>
                            <p:childTnLst>
                              <p:par>
                                <p:cTn id="41" presetID="9" presetClass="entr" presetSubtype="0" fill="hold" nodeType="afterEffect">
                                  <p:stCondLst>
                                    <p:cond delay="0"/>
                                  </p:stCondLst>
                                  <p:childTnLst>
                                    <p:set>
                                      <p:cBhvr>
                                        <p:cTn id="42" dur="1" fill="hold">
                                          <p:stCondLst>
                                            <p:cond delay="0"/>
                                          </p:stCondLst>
                                        </p:cTn>
                                        <p:tgtEl>
                                          <p:spTgt spid="65556"/>
                                        </p:tgtEl>
                                        <p:attrNameLst>
                                          <p:attrName>style.visibility</p:attrName>
                                        </p:attrNameLst>
                                      </p:cBhvr>
                                      <p:to>
                                        <p:strVal val="visible"/>
                                      </p:to>
                                    </p:set>
                                    <p:animEffect transition="in" filter="dissolve">
                                      <p:cBhvr>
                                        <p:cTn id="43" dur="500"/>
                                        <p:tgtEl>
                                          <p:spTgt spid="655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546" grpId="0" animBg="1" autoUpdateAnimBg="0"/>
      <p:bldP spid="65549" grpId="0" autoUpdateAnimBg="0"/>
      <p:bldP spid="65550" grpId="0"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7" name="Rectangle 7">
            <a:extLst>
              <a:ext uri="{FF2B5EF4-FFF2-40B4-BE49-F238E27FC236}">
                <a16:creationId xmlns:a16="http://schemas.microsoft.com/office/drawing/2014/main" id="{04769AD8-FED6-4FFA-A014-D172A0615387}"/>
              </a:ext>
            </a:extLst>
          </p:cNvPr>
          <p:cNvSpPr>
            <a:spLocks noChangeArrowheads="1"/>
          </p:cNvSpPr>
          <p:nvPr/>
        </p:nvSpPr>
        <p:spPr bwMode="auto">
          <a:xfrm>
            <a:off x="533400" y="228600"/>
            <a:ext cx="8229600" cy="960438"/>
          </a:xfrm>
          <a:prstGeom prst="rect">
            <a:avLst/>
          </a:prstGeom>
          <a:noFill/>
          <a:ln>
            <a:noFill/>
          </a:ln>
          <a:effectLst/>
          <a:extLst>
            <a:ext uri="{909E8E84-426E-40DD-AFC4-6F175D3DCCD1}">
              <a14:hiddenFill xmlns:a14="http://schemas.microsoft.com/office/drawing/2010/main">
                <a:solidFill>
                  <a:srgbClr val="F3F3F3"/>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0"/>
              </a:spcBef>
              <a:buClrTx/>
              <a:buSzTx/>
              <a:buFontTx/>
              <a:buNone/>
            </a:pPr>
            <a:r>
              <a:rPr lang="en-US" altLang="fr-FR" sz="2000">
                <a:solidFill>
                  <a:schemeClr val="folHlink"/>
                </a:solidFill>
                <a:latin typeface="Comic Sans MS" panose="030F0702030302020204" pitchFamily="66" charset="0"/>
                <a:cs typeface="Arial" panose="020B0604020202020204" pitchFamily="34" charset="0"/>
              </a:rPr>
              <a:t>LAME GELOSEE </a:t>
            </a:r>
            <a:r>
              <a:rPr lang="en-US" altLang="fr-FR" sz="2000">
                <a:solidFill>
                  <a:schemeClr val="folHlink"/>
                </a:solidFill>
                <a:latin typeface="Comic Sans MS" panose="030F0702030302020204" pitchFamily="66" charset="0"/>
                <a:cs typeface="Times New Roman" panose="02020603050405020304" pitchFamily="18" charset="0"/>
              </a:rPr>
              <a:t>: pour la recherche de la  flore total, des coliformes, des levures et des moisissures</a:t>
            </a:r>
            <a:endParaRPr lang="en-US" altLang="fr-FR" sz="2000">
              <a:solidFill>
                <a:schemeClr val="folHlink"/>
              </a:solidFill>
              <a:latin typeface="Comic Sans MS" panose="030F0702030302020204" pitchFamily="66" charset="0"/>
              <a:cs typeface="Arial" panose="020B0604020202020204" pitchFamily="34" charset="0"/>
            </a:endParaRPr>
          </a:p>
          <a:p>
            <a:pPr algn="ctr">
              <a:spcBef>
                <a:spcPct val="0"/>
              </a:spcBef>
              <a:buClrTx/>
              <a:buSzTx/>
              <a:buFontTx/>
              <a:buNone/>
            </a:pPr>
            <a:endParaRPr lang="en-US" altLang="fr-FR" sz="2000" b="1">
              <a:solidFill>
                <a:schemeClr val="folHlink"/>
              </a:solidFill>
              <a:latin typeface="Comic Sans MS" panose="030F0702030302020204" pitchFamily="66" charset="0"/>
            </a:endParaRPr>
          </a:p>
        </p:txBody>
      </p:sp>
      <p:sp>
        <p:nvSpPr>
          <p:cNvPr id="66568" name="Rectangle 8">
            <a:extLst>
              <a:ext uri="{FF2B5EF4-FFF2-40B4-BE49-F238E27FC236}">
                <a16:creationId xmlns:a16="http://schemas.microsoft.com/office/drawing/2014/main" id="{99B13B02-C935-4CF5-AF34-07A895DDF32E}"/>
              </a:ext>
            </a:extLst>
          </p:cNvPr>
          <p:cNvSpPr>
            <a:spLocks noChangeArrowheads="1"/>
          </p:cNvSpPr>
          <p:nvPr/>
        </p:nvSpPr>
        <p:spPr bwMode="auto">
          <a:xfrm>
            <a:off x="228600" y="5715000"/>
            <a:ext cx="52578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eaLnBrk="1" hangingPunct="1">
              <a:spcBef>
                <a:spcPct val="0"/>
              </a:spcBef>
              <a:buClrTx/>
              <a:buSzTx/>
              <a:buFontTx/>
              <a:buNone/>
            </a:pPr>
            <a:r>
              <a:rPr lang="en-US" altLang="fr-FR" sz="1800" u="sng">
                <a:latin typeface="Comic Sans MS" panose="030F0702030302020204" pitchFamily="66" charset="0"/>
                <a:cs typeface="Arial" panose="020B0604020202020204" pitchFamily="34" charset="0"/>
              </a:rPr>
              <a:t> Intérêt </a:t>
            </a:r>
            <a:r>
              <a:rPr lang="en-US" altLang="fr-FR" sz="1800">
                <a:latin typeface="Comic Sans MS" panose="030F0702030302020204" pitchFamily="66" charset="0"/>
                <a:cs typeface="Arial" panose="020B0604020202020204" pitchFamily="34" charset="0"/>
              </a:rPr>
              <a:t>: permet d’apprécier la contamination </a:t>
            </a:r>
          </a:p>
          <a:p>
            <a:pPr eaLnBrk="1" hangingPunct="1">
              <a:spcBef>
                <a:spcPct val="0"/>
              </a:spcBef>
              <a:buClrTx/>
              <a:buSzTx/>
              <a:buFontTx/>
              <a:buNone/>
            </a:pPr>
            <a:r>
              <a:rPr lang="en-US" altLang="fr-FR" sz="1800">
                <a:latin typeface="Comic Sans MS" panose="030F0702030302020204" pitchFamily="66" charset="0"/>
                <a:cs typeface="Arial" panose="020B0604020202020204" pitchFamily="34" charset="0"/>
              </a:rPr>
              <a:t>                de surfaces planes. </a:t>
            </a:r>
            <a:endParaRPr lang="en-US" altLang="fr-FR" sz="1800">
              <a:latin typeface="Comic Sans MS" panose="030F0702030302020204" pitchFamily="66" charset="0"/>
            </a:endParaRPr>
          </a:p>
        </p:txBody>
      </p:sp>
      <p:sp>
        <p:nvSpPr>
          <p:cNvPr id="66566" name="AutoShape 6">
            <a:extLst>
              <a:ext uri="{FF2B5EF4-FFF2-40B4-BE49-F238E27FC236}">
                <a16:creationId xmlns:a16="http://schemas.microsoft.com/office/drawing/2014/main" id="{7E88DFB7-76E1-4AAE-B2A1-2A6E4B025DCE}"/>
              </a:ext>
            </a:extLst>
          </p:cNvPr>
          <p:cNvSpPr>
            <a:spLocks noChangeArrowheads="1"/>
          </p:cNvSpPr>
          <p:nvPr/>
        </p:nvSpPr>
        <p:spPr bwMode="auto">
          <a:xfrm>
            <a:off x="1676400" y="1066800"/>
            <a:ext cx="3505200" cy="2362200"/>
          </a:xfrm>
          <a:prstGeom prst="rightArrow">
            <a:avLst>
              <a:gd name="adj1" fmla="val 68417"/>
              <a:gd name="adj2" fmla="val 12098"/>
            </a:avLst>
          </a:prstGeom>
          <a:solidFill>
            <a:srgbClr val="FFFFFF"/>
          </a:solidFill>
          <a:ln w="9525">
            <a:solidFill>
              <a:srgbClr val="000000"/>
            </a:solidFill>
            <a:miter lim="800000"/>
            <a:headEnd/>
            <a:tailEnd/>
          </a:ln>
        </p:spPr>
        <p:txBody>
          <a:bodyPr lIns="54000" tIns="46800" rIns="54000" bIns="10800"/>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eaLnBrk="1" hangingPunct="1">
              <a:spcBef>
                <a:spcPct val="0"/>
              </a:spcBef>
              <a:buClrTx/>
              <a:buSzTx/>
              <a:buFontTx/>
              <a:buNone/>
            </a:pPr>
            <a:r>
              <a:rPr lang="en-US" altLang="fr-FR" sz="1400">
                <a:solidFill>
                  <a:schemeClr val="bg2"/>
                </a:solidFill>
                <a:latin typeface="Arial" panose="020B0604020202020204" pitchFamily="34" charset="0"/>
                <a:cs typeface="Arial" panose="020B0604020202020204" pitchFamily="34" charset="0"/>
              </a:rPr>
              <a:t>-Application de la face A de la lame gélosée sur la surface à prélever. Puis application de la surface B sur la même surface.</a:t>
            </a:r>
            <a:endParaRPr lang="en-US" altLang="fr-FR" sz="1400">
              <a:solidFill>
                <a:schemeClr val="bg2"/>
              </a:solidFill>
              <a:cs typeface="Times New Roman" panose="02020603050405020304" pitchFamily="18" charset="0"/>
            </a:endParaRPr>
          </a:p>
          <a:p>
            <a:pPr>
              <a:spcBef>
                <a:spcPct val="0"/>
              </a:spcBef>
              <a:buClrTx/>
              <a:buSzTx/>
              <a:buFontTx/>
              <a:buNone/>
            </a:pPr>
            <a:r>
              <a:rPr lang="en-US" altLang="fr-FR" sz="1400">
                <a:solidFill>
                  <a:schemeClr val="bg2"/>
                </a:solidFill>
                <a:latin typeface="Arial" panose="020B0604020202020204" pitchFamily="34" charset="0"/>
                <a:cs typeface="Arial" panose="020B0604020202020204" pitchFamily="34" charset="0"/>
              </a:rPr>
              <a:t>-réintroduction de la lame dans son étui</a:t>
            </a:r>
            <a:endParaRPr lang="en-US" altLang="fr-FR" sz="1400">
              <a:solidFill>
                <a:schemeClr val="bg2"/>
              </a:solidFill>
              <a:cs typeface="Times New Roman" panose="02020603050405020304" pitchFamily="18" charset="0"/>
            </a:endParaRPr>
          </a:p>
          <a:p>
            <a:pPr>
              <a:spcBef>
                <a:spcPct val="0"/>
              </a:spcBef>
              <a:buClrTx/>
              <a:buSzTx/>
              <a:buFontTx/>
              <a:buNone/>
            </a:pPr>
            <a:r>
              <a:rPr lang="en-US" altLang="fr-FR" sz="1400">
                <a:solidFill>
                  <a:schemeClr val="bg2"/>
                </a:solidFill>
                <a:latin typeface="Arial" panose="020B0604020202020204" pitchFamily="34" charset="0"/>
                <a:cs typeface="Arial" panose="020B0604020202020204" pitchFamily="34" charset="0"/>
              </a:rPr>
              <a:t>-incubation 24 à 72 H à la température optimale de chaque flore recherchée</a:t>
            </a:r>
            <a:endParaRPr lang="en-US" altLang="fr-FR" sz="1400">
              <a:solidFill>
                <a:schemeClr val="bg2"/>
              </a:solidFill>
              <a:cs typeface="Times New Roman" panose="02020603050405020304" pitchFamily="18" charset="0"/>
            </a:endParaRPr>
          </a:p>
          <a:p>
            <a:pPr>
              <a:spcBef>
                <a:spcPct val="0"/>
              </a:spcBef>
              <a:buClrTx/>
              <a:buSzTx/>
              <a:buFontTx/>
              <a:buNone/>
            </a:pPr>
            <a:r>
              <a:rPr lang="en-US" altLang="fr-FR" sz="1400">
                <a:solidFill>
                  <a:schemeClr val="bg2"/>
                </a:solidFill>
                <a:latin typeface="Arial" panose="020B0604020202020204" pitchFamily="34" charset="0"/>
                <a:cs typeface="Arial" panose="020B0604020202020204" pitchFamily="34" charset="0"/>
              </a:rPr>
              <a:t> </a:t>
            </a:r>
            <a:endParaRPr lang="en-US" altLang="fr-FR" sz="1400">
              <a:solidFill>
                <a:schemeClr val="bg2"/>
              </a:solidFill>
              <a:cs typeface="Times New Roman" panose="02020603050405020304" pitchFamily="18" charset="0"/>
            </a:endParaRPr>
          </a:p>
          <a:p>
            <a:pPr>
              <a:spcBef>
                <a:spcPct val="0"/>
              </a:spcBef>
              <a:buClrTx/>
              <a:buSzTx/>
              <a:buFontTx/>
              <a:buNone/>
            </a:pPr>
            <a:endParaRPr lang="en-US" altLang="fr-FR" sz="1400">
              <a:solidFill>
                <a:schemeClr val="bg2"/>
              </a:solidFill>
            </a:endParaRPr>
          </a:p>
        </p:txBody>
      </p:sp>
      <p:pic>
        <p:nvPicPr>
          <p:cNvPr id="66565" name="Picture 5">
            <a:extLst>
              <a:ext uri="{FF2B5EF4-FFF2-40B4-BE49-F238E27FC236}">
                <a16:creationId xmlns:a16="http://schemas.microsoft.com/office/drawing/2014/main" id="{ABBAAB72-D3A4-4798-9BCC-D3B67653465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762000"/>
            <a:ext cx="1033463" cy="343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564" name="Picture 4">
            <a:extLst>
              <a:ext uri="{FF2B5EF4-FFF2-40B4-BE49-F238E27FC236}">
                <a16:creationId xmlns:a16="http://schemas.microsoft.com/office/drawing/2014/main" id="{23DDC31D-71EA-41A1-B991-62D7E6E0024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4267200"/>
            <a:ext cx="1447800" cy="1214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563" name="Picture 3">
            <a:extLst>
              <a:ext uri="{FF2B5EF4-FFF2-40B4-BE49-F238E27FC236}">
                <a16:creationId xmlns:a16="http://schemas.microsoft.com/office/drawing/2014/main" id="{F2B7CBBF-30A5-4A19-93A2-3FF8AB99008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0" y="3200400"/>
            <a:ext cx="2362200"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4" name="Rectangle 15">
            <a:extLst>
              <a:ext uri="{FF2B5EF4-FFF2-40B4-BE49-F238E27FC236}">
                <a16:creationId xmlns:a16="http://schemas.microsoft.com/office/drawing/2014/main" id="{081B3D75-AB4A-415B-A7E5-7E2F8A556954}"/>
              </a:ext>
            </a:extLst>
          </p:cNvPr>
          <p:cNvSpPr>
            <a:spLocks noChangeArrowheads="1"/>
          </p:cNvSpPr>
          <p:nvPr/>
        </p:nvSpPr>
        <p:spPr bwMode="auto">
          <a:xfrm>
            <a:off x="3686175" y="2514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pic>
        <p:nvPicPr>
          <p:cNvPr id="66574" name="Picture 14">
            <a:extLst>
              <a:ext uri="{FF2B5EF4-FFF2-40B4-BE49-F238E27FC236}">
                <a16:creationId xmlns:a16="http://schemas.microsoft.com/office/drawing/2014/main" id="{BE588B29-47EC-4BAD-B109-5F28AC94DF5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t="2632"/>
          <a:stretch>
            <a:fillRect/>
          </a:stretch>
        </p:blipFill>
        <p:spPr bwMode="auto">
          <a:xfrm>
            <a:off x="5410200" y="1066800"/>
            <a:ext cx="3487738" cy="350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576" name="Picture 16">
            <a:extLst>
              <a:ext uri="{FF2B5EF4-FFF2-40B4-BE49-F238E27FC236}">
                <a16:creationId xmlns:a16="http://schemas.microsoft.com/office/drawing/2014/main" id="{A744BA1A-3A9E-4659-A085-A6270D57076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410200" y="3886200"/>
            <a:ext cx="3505200" cy="273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6577" name="AutoShape 17">
            <a:hlinkClick r:id="" action="ppaction://hlinkshowjump?jump=nextslide" highlightClick="1"/>
            <a:extLst>
              <a:ext uri="{FF2B5EF4-FFF2-40B4-BE49-F238E27FC236}">
                <a16:creationId xmlns:a16="http://schemas.microsoft.com/office/drawing/2014/main" id="{EAB1039C-A7AD-444D-A18D-B329A7E7CC8B}"/>
              </a:ext>
            </a:extLst>
          </p:cNvPr>
          <p:cNvSpPr>
            <a:spLocks noChangeArrowheads="1"/>
          </p:cNvSpPr>
          <p:nvPr/>
        </p:nvSpPr>
        <p:spPr bwMode="auto">
          <a:xfrm>
            <a:off x="4876800" y="6172200"/>
            <a:ext cx="457200" cy="457200"/>
          </a:xfrm>
          <a:prstGeom prst="actionButtonForwardNex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66567"/>
                                        </p:tgtEl>
                                        <p:attrNameLst>
                                          <p:attrName>style.visibility</p:attrName>
                                        </p:attrNameLst>
                                      </p:cBhvr>
                                      <p:to>
                                        <p:strVal val="visible"/>
                                      </p:to>
                                    </p:set>
                                    <p:animEffect transition="in" filter="dissolve">
                                      <p:cBhvr>
                                        <p:cTn id="7" dur="500"/>
                                        <p:tgtEl>
                                          <p:spTgt spid="66567"/>
                                        </p:tgtEl>
                                      </p:cBhvr>
                                    </p:animEffect>
                                  </p:childTnLst>
                                </p:cTn>
                              </p:par>
                            </p:childTnLst>
                          </p:cTn>
                        </p:par>
                        <p:par>
                          <p:cTn id="8" fill="hold" nodeType="afterGroup">
                            <p:stCondLst>
                              <p:cond delay="500"/>
                            </p:stCondLst>
                            <p:childTnLst>
                              <p:par>
                                <p:cTn id="9" presetID="9" presetClass="entr" presetSubtype="0" fill="hold" nodeType="afterEffect">
                                  <p:stCondLst>
                                    <p:cond delay="0"/>
                                  </p:stCondLst>
                                  <p:childTnLst>
                                    <p:set>
                                      <p:cBhvr>
                                        <p:cTn id="10" dur="1" fill="hold">
                                          <p:stCondLst>
                                            <p:cond delay="0"/>
                                          </p:stCondLst>
                                        </p:cTn>
                                        <p:tgtEl>
                                          <p:spTgt spid="66565"/>
                                        </p:tgtEl>
                                        <p:attrNameLst>
                                          <p:attrName>style.visibility</p:attrName>
                                        </p:attrNameLst>
                                      </p:cBhvr>
                                      <p:to>
                                        <p:strVal val="visible"/>
                                      </p:to>
                                    </p:set>
                                    <p:animEffect transition="in" filter="dissolve">
                                      <p:cBhvr>
                                        <p:cTn id="11" dur="500"/>
                                        <p:tgtEl>
                                          <p:spTgt spid="66565"/>
                                        </p:tgtEl>
                                      </p:cBhvr>
                                    </p:animEffect>
                                  </p:childTnLst>
                                </p:cTn>
                              </p:par>
                            </p:childTnLst>
                          </p:cTn>
                        </p:par>
                        <p:par>
                          <p:cTn id="12" fill="hold" nodeType="afterGroup">
                            <p:stCondLst>
                              <p:cond delay="1000"/>
                            </p:stCondLst>
                            <p:childTnLst>
                              <p:par>
                                <p:cTn id="13" presetID="9" presetClass="entr" presetSubtype="0" fill="hold" nodeType="afterEffect">
                                  <p:stCondLst>
                                    <p:cond delay="0"/>
                                  </p:stCondLst>
                                  <p:childTnLst>
                                    <p:set>
                                      <p:cBhvr>
                                        <p:cTn id="14" dur="1" fill="hold">
                                          <p:stCondLst>
                                            <p:cond delay="0"/>
                                          </p:stCondLst>
                                        </p:cTn>
                                        <p:tgtEl>
                                          <p:spTgt spid="66564"/>
                                        </p:tgtEl>
                                        <p:attrNameLst>
                                          <p:attrName>style.visibility</p:attrName>
                                        </p:attrNameLst>
                                      </p:cBhvr>
                                      <p:to>
                                        <p:strVal val="visible"/>
                                      </p:to>
                                    </p:set>
                                    <p:animEffect transition="in" filter="dissolve">
                                      <p:cBhvr>
                                        <p:cTn id="15" dur="500"/>
                                        <p:tgtEl>
                                          <p:spTgt spid="66564"/>
                                        </p:tgtEl>
                                      </p:cBhvr>
                                    </p:animEffect>
                                  </p:childTnLst>
                                </p:cTn>
                              </p:par>
                            </p:childTnLst>
                          </p:cTn>
                        </p:par>
                        <p:par>
                          <p:cTn id="16" fill="hold" nodeType="afterGroup">
                            <p:stCondLst>
                              <p:cond delay="1500"/>
                            </p:stCondLst>
                            <p:childTnLst>
                              <p:par>
                                <p:cTn id="17" presetID="9" presetClass="entr" presetSubtype="0" fill="hold" grpId="0" nodeType="afterEffect">
                                  <p:stCondLst>
                                    <p:cond delay="0"/>
                                  </p:stCondLst>
                                  <p:childTnLst>
                                    <p:set>
                                      <p:cBhvr>
                                        <p:cTn id="18" dur="1" fill="hold">
                                          <p:stCondLst>
                                            <p:cond delay="0"/>
                                          </p:stCondLst>
                                        </p:cTn>
                                        <p:tgtEl>
                                          <p:spTgt spid="66566"/>
                                        </p:tgtEl>
                                        <p:attrNameLst>
                                          <p:attrName>style.visibility</p:attrName>
                                        </p:attrNameLst>
                                      </p:cBhvr>
                                      <p:to>
                                        <p:strVal val="visible"/>
                                      </p:to>
                                    </p:set>
                                    <p:animEffect transition="in" filter="dissolve">
                                      <p:cBhvr>
                                        <p:cTn id="19" dur="500"/>
                                        <p:tgtEl>
                                          <p:spTgt spid="66566"/>
                                        </p:tgtEl>
                                      </p:cBhvr>
                                    </p:animEffect>
                                  </p:childTnLst>
                                </p:cTn>
                              </p:par>
                            </p:childTnLst>
                          </p:cTn>
                        </p:par>
                        <p:par>
                          <p:cTn id="20" fill="hold" nodeType="afterGroup">
                            <p:stCondLst>
                              <p:cond delay="2000"/>
                            </p:stCondLst>
                            <p:childTnLst>
                              <p:par>
                                <p:cTn id="21" presetID="9" presetClass="entr" presetSubtype="0" fill="hold" nodeType="afterEffect">
                                  <p:stCondLst>
                                    <p:cond delay="0"/>
                                  </p:stCondLst>
                                  <p:childTnLst>
                                    <p:set>
                                      <p:cBhvr>
                                        <p:cTn id="22" dur="1" fill="hold">
                                          <p:stCondLst>
                                            <p:cond delay="0"/>
                                          </p:stCondLst>
                                        </p:cTn>
                                        <p:tgtEl>
                                          <p:spTgt spid="66563"/>
                                        </p:tgtEl>
                                        <p:attrNameLst>
                                          <p:attrName>style.visibility</p:attrName>
                                        </p:attrNameLst>
                                      </p:cBhvr>
                                      <p:to>
                                        <p:strVal val="visible"/>
                                      </p:to>
                                    </p:set>
                                    <p:animEffect transition="in" filter="dissolve">
                                      <p:cBhvr>
                                        <p:cTn id="23" dur="500"/>
                                        <p:tgtEl>
                                          <p:spTgt spid="66563"/>
                                        </p:tgtEl>
                                      </p:cBhvr>
                                    </p:animEffect>
                                  </p:childTnLst>
                                </p:cTn>
                              </p:par>
                            </p:childTnLst>
                          </p:cTn>
                        </p:par>
                        <p:par>
                          <p:cTn id="24" fill="hold" nodeType="afterGroup">
                            <p:stCondLst>
                              <p:cond delay="2500"/>
                            </p:stCondLst>
                            <p:childTnLst>
                              <p:par>
                                <p:cTn id="25" presetID="9" presetClass="entr" presetSubtype="0" fill="hold" nodeType="afterEffect">
                                  <p:stCondLst>
                                    <p:cond delay="0"/>
                                  </p:stCondLst>
                                  <p:childTnLst>
                                    <p:set>
                                      <p:cBhvr>
                                        <p:cTn id="26" dur="1" fill="hold">
                                          <p:stCondLst>
                                            <p:cond delay="0"/>
                                          </p:stCondLst>
                                        </p:cTn>
                                        <p:tgtEl>
                                          <p:spTgt spid="66574"/>
                                        </p:tgtEl>
                                        <p:attrNameLst>
                                          <p:attrName>style.visibility</p:attrName>
                                        </p:attrNameLst>
                                      </p:cBhvr>
                                      <p:to>
                                        <p:strVal val="visible"/>
                                      </p:to>
                                    </p:set>
                                    <p:animEffect transition="in" filter="dissolve">
                                      <p:cBhvr>
                                        <p:cTn id="27" dur="500"/>
                                        <p:tgtEl>
                                          <p:spTgt spid="66574"/>
                                        </p:tgtEl>
                                      </p:cBhvr>
                                    </p:animEffect>
                                  </p:childTnLst>
                                </p:cTn>
                              </p:par>
                            </p:childTnLst>
                          </p:cTn>
                        </p:par>
                        <p:par>
                          <p:cTn id="28" fill="hold" nodeType="afterGroup">
                            <p:stCondLst>
                              <p:cond delay="3000"/>
                            </p:stCondLst>
                            <p:childTnLst>
                              <p:par>
                                <p:cTn id="29" presetID="9" presetClass="entr" presetSubtype="0" fill="hold" nodeType="afterEffect">
                                  <p:stCondLst>
                                    <p:cond delay="0"/>
                                  </p:stCondLst>
                                  <p:childTnLst>
                                    <p:set>
                                      <p:cBhvr>
                                        <p:cTn id="30" dur="1" fill="hold">
                                          <p:stCondLst>
                                            <p:cond delay="0"/>
                                          </p:stCondLst>
                                        </p:cTn>
                                        <p:tgtEl>
                                          <p:spTgt spid="66576"/>
                                        </p:tgtEl>
                                        <p:attrNameLst>
                                          <p:attrName>style.visibility</p:attrName>
                                        </p:attrNameLst>
                                      </p:cBhvr>
                                      <p:to>
                                        <p:strVal val="visible"/>
                                      </p:to>
                                    </p:set>
                                    <p:animEffect transition="in" filter="dissolve">
                                      <p:cBhvr>
                                        <p:cTn id="31" dur="500"/>
                                        <p:tgtEl>
                                          <p:spTgt spid="66576"/>
                                        </p:tgtEl>
                                      </p:cBhvr>
                                    </p:animEffect>
                                  </p:childTnLst>
                                </p:cTn>
                              </p:par>
                            </p:childTnLst>
                          </p:cTn>
                        </p:par>
                        <p:par>
                          <p:cTn id="32" fill="hold" nodeType="afterGroup">
                            <p:stCondLst>
                              <p:cond delay="3500"/>
                            </p:stCondLst>
                            <p:childTnLst>
                              <p:par>
                                <p:cTn id="33" presetID="9" presetClass="entr" presetSubtype="0" fill="hold" grpId="0" nodeType="afterEffect">
                                  <p:stCondLst>
                                    <p:cond delay="0"/>
                                  </p:stCondLst>
                                  <p:childTnLst>
                                    <p:set>
                                      <p:cBhvr>
                                        <p:cTn id="34" dur="1" fill="hold">
                                          <p:stCondLst>
                                            <p:cond delay="0"/>
                                          </p:stCondLst>
                                        </p:cTn>
                                        <p:tgtEl>
                                          <p:spTgt spid="66568"/>
                                        </p:tgtEl>
                                        <p:attrNameLst>
                                          <p:attrName>style.visibility</p:attrName>
                                        </p:attrNameLst>
                                      </p:cBhvr>
                                      <p:to>
                                        <p:strVal val="visible"/>
                                      </p:to>
                                    </p:set>
                                    <p:animEffect transition="in" filter="dissolve">
                                      <p:cBhvr>
                                        <p:cTn id="35" dur="500"/>
                                        <p:tgtEl>
                                          <p:spTgt spid="66568"/>
                                        </p:tgtEl>
                                      </p:cBhvr>
                                    </p:animEffect>
                                  </p:childTnLst>
                                </p:cTn>
                              </p:par>
                            </p:childTnLst>
                          </p:cTn>
                        </p:par>
                        <p:par>
                          <p:cTn id="36" fill="hold" nodeType="afterGroup">
                            <p:stCondLst>
                              <p:cond delay="4000"/>
                            </p:stCondLst>
                            <p:childTnLst>
                              <p:par>
                                <p:cTn id="37" presetID="9" presetClass="entr" presetSubtype="0" fill="hold" nodeType="afterEffect">
                                  <p:stCondLst>
                                    <p:cond delay="0"/>
                                  </p:stCondLst>
                                  <p:childTnLst>
                                    <p:set>
                                      <p:cBhvr>
                                        <p:cTn id="38" dur="1" fill="hold">
                                          <p:stCondLst>
                                            <p:cond delay="0"/>
                                          </p:stCondLst>
                                        </p:cTn>
                                        <p:tgtEl>
                                          <p:spTgt spid="66577"/>
                                        </p:tgtEl>
                                        <p:attrNameLst>
                                          <p:attrName>style.visibility</p:attrName>
                                        </p:attrNameLst>
                                      </p:cBhvr>
                                      <p:to>
                                        <p:strVal val="visible"/>
                                      </p:to>
                                    </p:set>
                                    <p:animEffect transition="in" filter="dissolve">
                                      <p:cBhvr>
                                        <p:cTn id="39" dur="500"/>
                                        <p:tgtEl>
                                          <p:spTgt spid="665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567" grpId="0" autoUpdateAnimBg="0"/>
      <p:bldP spid="66568" grpId="0" autoUpdateAnimBg="0"/>
      <p:bldP spid="66566" grpId="0" animBg="1" autoUpdateAnimBg="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3">
            <a:extLst>
              <a:ext uri="{FF2B5EF4-FFF2-40B4-BE49-F238E27FC236}">
                <a16:creationId xmlns:a16="http://schemas.microsoft.com/office/drawing/2014/main" id="{94059575-1F23-4CDB-A11F-6586DE0AB2D1}"/>
              </a:ext>
            </a:extLst>
          </p:cNvPr>
          <p:cNvSpPr>
            <a:spLocks noChangeArrowheads="1"/>
          </p:cNvSpPr>
          <p:nvPr/>
        </p:nvSpPr>
        <p:spPr bwMode="auto">
          <a:xfrm>
            <a:off x="1538288" y="1771650"/>
            <a:ext cx="9144000" cy="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pic>
        <p:nvPicPr>
          <p:cNvPr id="137218" name="Picture 2">
            <a:extLst>
              <a:ext uri="{FF2B5EF4-FFF2-40B4-BE49-F238E27FC236}">
                <a16:creationId xmlns:a16="http://schemas.microsoft.com/office/drawing/2014/main" id="{FB47EC22-3659-4EE7-B6AB-F9D6FC9837F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219200"/>
            <a:ext cx="8382000" cy="457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7220" name="Rectangle 4">
            <a:extLst>
              <a:ext uri="{FF2B5EF4-FFF2-40B4-BE49-F238E27FC236}">
                <a16:creationId xmlns:a16="http://schemas.microsoft.com/office/drawing/2014/main" id="{894FC2BB-F3B5-4604-A25D-C1A1BC4A3769}"/>
              </a:ext>
            </a:extLst>
          </p:cNvPr>
          <p:cNvSpPr>
            <a:spLocks noChangeArrowheads="1"/>
          </p:cNvSpPr>
          <p:nvPr/>
        </p:nvSpPr>
        <p:spPr bwMode="auto">
          <a:xfrm>
            <a:off x="304800" y="609600"/>
            <a:ext cx="8382000" cy="396875"/>
          </a:xfrm>
          <a:prstGeom prst="rect">
            <a:avLst/>
          </a:prstGeom>
          <a:noFill/>
          <a:ln>
            <a:noFill/>
          </a:ln>
          <a:effectLst/>
          <a:extLst>
            <a:ext uri="{909E8E84-426E-40DD-AFC4-6F175D3DCCD1}">
              <a14:hiddenFill xmlns:a14="http://schemas.microsoft.com/office/drawing/2010/main">
                <a:solidFill>
                  <a:srgbClr val="F3F3F3"/>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0"/>
              </a:spcBef>
              <a:buClrTx/>
              <a:buSzTx/>
              <a:buFontTx/>
              <a:buNone/>
            </a:pPr>
            <a:r>
              <a:rPr lang="en-US" altLang="fr-FR" sz="2000">
                <a:solidFill>
                  <a:schemeClr val="folHlink"/>
                </a:solidFill>
                <a:latin typeface="Comic Sans MS" panose="030F0702030302020204" pitchFamily="66" charset="0"/>
                <a:cs typeface="Arial" panose="020B0604020202020204" pitchFamily="34" charset="0"/>
              </a:rPr>
              <a:t>LES MICROORGANISMES RECHERCHES</a:t>
            </a:r>
            <a:endParaRPr lang="en-US" altLang="fr-FR" sz="2000">
              <a:solidFill>
                <a:schemeClr val="folHlink"/>
              </a:solidFill>
              <a:latin typeface="Comic Sans MS" panose="030F0702030302020204" pitchFamily="66" charset="0"/>
            </a:endParaRPr>
          </a:p>
        </p:txBody>
      </p:sp>
      <p:sp>
        <p:nvSpPr>
          <p:cNvPr id="137221" name="AutoShape 5">
            <a:hlinkClick r:id="" action="ppaction://hlinkshowjump?jump=nextslide" highlightClick="1"/>
            <a:extLst>
              <a:ext uri="{FF2B5EF4-FFF2-40B4-BE49-F238E27FC236}">
                <a16:creationId xmlns:a16="http://schemas.microsoft.com/office/drawing/2014/main" id="{88C18821-A3F6-41ED-B6FF-8ED1A2FE1B72}"/>
              </a:ext>
            </a:extLst>
          </p:cNvPr>
          <p:cNvSpPr>
            <a:spLocks noChangeArrowheads="1"/>
          </p:cNvSpPr>
          <p:nvPr/>
        </p:nvSpPr>
        <p:spPr bwMode="auto">
          <a:xfrm>
            <a:off x="8458200" y="6172200"/>
            <a:ext cx="457200" cy="457200"/>
          </a:xfrm>
          <a:prstGeom prst="actionButtonForwardNex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37220"/>
                                        </p:tgtEl>
                                        <p:attrNameLst>
                                          <p:attrName>style.visibility</p:attrName>
                                        </p:attrNameLst>
                                      </p:cBhvr>
                                      <p:to>
                                        <p:strVal val="visible"/>
                                      </p:to>
                                    </p:set>
                                    <p:animEffect transition="in" filter="dissolve">
                                      <p:cBhvr>
                                        <p:cTn id="7" dur="500"/>
                                        <p:tgtEl>
                                          <p:spTgt spid="137220"/>
                                        </p:tgtEl>
                                      </p:cBhvr>
                                    </p:animEffect>
                                  </p:childTnLst>
                                </p:cTn>
                              </p:par>
                            </p:childTnLst>
                          </p:cTn>
                        </p:par>
                        <p:par>
                          <p:cTn id="8" fill="hold" nodeType="afterGroup">
                            <p:stCondLst>
                              <p:cond delay="500"/>
                            </p:stCondLst>
                            <p:childTnLst>
                              <p:par>
                                <p:cTn id="9" presetID="9" presetClass="entr" presetSubtype="0" fill="hold" nodeType="afterEffect">
                                  <p:stCondLst>
                                    <p:cond delay="0"/>
                                  </p:stCondLst>
                                  <p:childTnLst>
                                    <p:set>
                                      <p:cBhvr>
                                        <p:cTn id="10" dur="1" fill="hold">
                                          <p:stCondLst>
                                            <p:cond delay="0"/>
                                          </p:stCondLst>
                                        </p:cTn>
                                        <p:tgtEl>
                                          <p:spTgt spid="137218"/>
                                        </p:tgtEl>
                                        <p:attrNameLst>
                                          <p:attrName>style.visibility</p:attrName>
                                        </p:attrNameLst>
                                      </p:cBhvr>
                                      <p:to>
                                        <p:strVal val="visible"/>
                                      </p:to>
                                    </p:set>
                                    <p:animEffect transition="in" filter="dissolve">
                                      <p:cBhvr>
                                        <p:cTn id="11" dur="500"/>
                                        <p:tgtEl>
                                          <p:spTgt spid="137218"/>
                                        </p:tgtEl>
                                      </p:cBhvr>
                                    </p:animEffect>
                                  </p:childTnLst>
                                </p:cTn>
                              </p:par>
                            </p:childTnLst>
                          </p:cTn>
                        </p:par>
                        <p:par>
                          <p:cTn id="12" fill="hold" nodeType="afterGroup">
                            <p:stCondLst>
                              <p:cond delay="1000"/>
                            </p:stCondLst>
                            <p:childTnLst>
                              <p:par>
                                <p:cTn id="13" presetID="9" presetClass="entr" presetSubtype="0" fill="hold" nodeType="afterEffect">
                                  <p:stCondLst>
                                    <p:cond delay="0"/>
                                  </p:stCondLst>
                                  <p:childTnLst>
                                    <p:set>
                                      <p:cBhvr>
                                        <p:cTn id="14" dur="1" fill="hold">
                                          <p:stCondLst>
                                            <p:cond delay="0"/>
                                          </p:stCondLst>
                                        </p:cTn>
                                        <p:tgtEl>
                                          <p:spTgt spid="137221"/>
                                        </p:tgtEl>
                                        <p:attrNameLst>
                                          <p:attrName>style.visibility</p:attrName>
                                        </p:attrNameLst>
                                      </p:cBhvr>
                                      <p:to>
                                        <p:strVal val="visible"/>
                                      </p:to>
                                    </p:set>
                                    <p:animEffect transition="in" filter="dissolve">
                                      <p:cBhvr>
                                        <p:cTn id="15" dur="500"/>
                                        <p:tgtEl>
                                          <p:spTgt spid="1372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7220" grpId="0" autoUpdateAnimBg="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386" name="Group 1109">
            <a:extLst>
              <a:ext uri="{FF2B5EF4-FFF2-40B4-BE49-F238E27FC236}">
                <a16:creationId xmlns:a16="http://schemas.microsoft.com/office/drawing/2014/main" id="{00185AE1-35DE-4DA8-9AAF-76EB83EFF700}"/>
              </a:ext>
            </a:extLst>
          </p:cNvPr>
          <p:cNvGrpSpPr>
            <a:grpSpLocks/>
          </p:cNvGrpSpPr>
          <p:nvPr/>
        </p:nvGrpSpPr>
        <p:grpSpPr bwMode="auto">
          <a:xfrm>
            <a:off x="228600" y="304800"/>
            <a:ext cx="8610600" cy="6324600"/>
            <a:chOff x="-3" y="-3"/>
            <a:chExt cx="4539" cy="3056"/>
          </a:xfrm>
        </p:grpSpPr>
        <p:grpSp>
          <p:nvGrpSpPr>
            <p:cNvPr id="16394" name="Group 1107">
              <a:extLst>
                <a:ext uri="{FF2B5EF4-FFF2-40B4-BE49-F238E27FC236}">
                  <a16:creationId xmlns:a16="http://schemas.microsoft.com/office/drawing/2014/main" id="{54C2A141-D955-4201-8162-680F8C18671C}"/>
                </a:ext>
              </a:extLst>
            </p:cNvPr>
            <p:cNvGrpSpPr>
              <a:grpSpLocks/>
            </p:cNvGrpSpPr>
            <p:nvPr/>
          </p:nvGrpSpPr>
          <p:grpSpPr bwMode="auto">
            <a:xfrm>
              <a:off x="0" y="0"/>
              <a:ext cx="4533" cy="3050"/>
              <a:chOff x="0" y="0"/>
              <a:chExt cx="4533" cy="3050"/>
            </a:xfrm>
          </p:grpSpPr>
          <p:grpSp>
            <p:nvGrpSpPr>
              <p:cNvPr id="16396" name="Group 1084">
                <a:extLst>
                  <a:ext uri="{FF2B5EF4-FFF2-40B4-BE49-F238E27FC236}">
                    <a16:creationId xmlns:a16="http://schemas.microsoft.com/office/drawing/2014/main" id="{59E0CB4B-63D8-451F-A90A-2102384A228F}"/>
                  </a:ext>
                </a:extLst>
              </p:cNvPr>
              <p:cNvGrpSpPr>
                <a:grpSpLocks/>
              </p:cNvGrpSpPr>
              <p:nvPr/>
            </p:nvGrpSpPr>
            <p:grpSpPr bwMode="auto">
              <a:xfrm>
                <a:off x="0" y="0"/>
                <a:ext cx="1092" cy="384"/>
                <a:chOff x="0" y="0"/>
                <a:chExt cx="1092" cy="384"/>
              </a:xfrm>
            </p:grpSpPr>
            <p:sp>
              <p:nvSpPr>
                <p:cNvPr id="16430" name="Rectangle 1071">
                  <a:extLst>
                    <a:ext uri="{FF2B5EF4-FFF2-40B4-BE49-F238E27FC236}">
                      <a16:creationId xmlns:a16="http://schemas.microsoft.com/office/drawing/2014/main" id="{BBFD0A66-DA07-4DEE-8008-C7DB738876AD}"/>
                    </a:ext>
                  </a:extLst>
                </p:cNvPr>
                <p:cNvSpPr>
                  <a:spLocks noChangeArrowheads="1"/>
                </p:cNvSpPr>
                <p:nvPr/>
              </p:nvSpPr>
              <p:spPr bwMode="auto">
                <a:xfrm>
                  <a:off x="28" y="0"/>
                  <a:ext cx="1036"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0"/>
                    </a:spcBef>
                    <a:buClrTx/>
                    <a:buSzTx/>
                    <a:buFontTx/>
                    <a:buNone/>
                  </a:pPr>
                  <a:r>
                    <a:rPr lang="en-US" altLang="fr-FR" sz="1600" b="1">
                      <a:solidFill>
                        <a:schemeClr val="folHlink"/>
                      </a:solidFill>
                      <a:latin typeface="Arial" panose="020B0604020202020204" pitchFamily="34" charset="0"/>
                      <a:cs typeface="Arial" panose="020B0604020202020204" pitchFamily="34" charset="0"/>
                    </a:rPr>
                    <a:t>Microorganismes</a:t>
                  </a:r>
                  <a:r>
                    <a:rPr lang="en-US" altLang="fr-FR" sz="1400" b="1">
                      <a:latin typeface="Arial" panose="020B0604020202020204" pitchFamily="34" charset="0"/>
                      <a:cs typeface="Arial" panose="020B0604020202020204" pitchFamily="34" charset="0"/>
                    </a:rPr>
                    <a:t> </a:t>
                  </a:r>
                  <a:endParaRPr lang="en-US" altLang="fr-FR" sz="1400">
                    <a:latin typeface="Arial" panose="020B0604020202020204" pitchFamily="34" charset="0"/>
                    <a:cs typeface="Times New Roman" panose="02020603050405020304" pitchFamily="18" charset="0"/>
                  </a:endParaRPr>
                </a:p>
                <a:p>
                  <a:pPr algn="ctr">
                    <a:spcBef>
                      <a:spcPct val="0"/>
                    </a:spcBef>
                    <a:buClrTx/>
                    <a:buSzTx/>
                    <a:buFontTx/>
                    <a:buNone/>
                  </a:pPr>
                  <a:endParaRPr lang="en-US" altLang="fr-FR" sz="1400">
                    <a:latin typeface="Arial" panose="020B0604020202020204" pitchFamily="34" charset="0"/>
                  </a:endParaRPr>
                </a:p>
              </p:txBody>
            </p:sp>
            <p:sp>
              <p:nvSpPr>
                <p:cNvPr id="16431" name="Rectangle 1083">
                  <a:extLst>
                    <a:ext uri="{FF2B5EF4-FFF2-40B4-BE49-F238E27FC236}">
                      <a16:creationId xmlns:a16="http://schemas.microsoft.com/office/drawing/2014/main" id="{F1D62BC6-AD07-46A6-B45E-C43C4129F65A}"/>
                    </a:ext>
                  </a:extLst>
                </p:cNvPr>
                <p:cNvSpPr>
                  <a:spLocks noChangeArrowheads="1"/>
                </p:cNvSpPr>
                <p:nvPr/>
              </p:nvSpPr>
              <p:spPr bwMode="auto">
                <a:xfrm>
                  <a:off x="0" y="0"/>
                  <a:ext cx="1092"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nvGrpSpPr>
              <p:cNvPr id="16397" name="Group 1086">
                <a:extLst>
                  <a:ext uri="{FF2B5EF4-FFF2-40B4-BE49-F238E27FC236}">
                    <a16:creationId xmlns:a16="http://schemas.microsoft.com/office/drawing/2014/main" id="{A94C6FB3-2178-449B-946C-5B8471301FC9}"/>
                  </a:ext>
                </a:extLst>
              </p:cNvPr>
              <p:cNvGrpSpPr>
                <a:grpSpLocks/>
              </p:cNvGrpSpPr>
              <p:nvPr/>
            </p:nvGrpSpPr>
            <p:grpSpPr bwMode="auto">
              <a:xfrm>
                <a:off x="1092" y="0"/>
                <a:ext cx="1930" cy="384"/>
                <a:chOff x="1092" y="0"/>
                <a:chExt cx="1930" cy="384"/>
              </a:xfrm>
            </p:grpSpPr>
            <p:sp>
              <p:nvSpPr>
                <p:cNvPr id="16428" name="Rectangle 1072">
                  <a:extLst>
                    <a:ext uri="{FF2B5EF4-FFF2-40B4-BE49-F238E27FC236}">
                      <a16:creationId xmlns:a16="http://schemas.microsoft.com/office/drawing/2014/main" id="{82205F39-9904-4A54-A8BD-954CE3EC13BE}"/>
                    </a:ext>
                  </a:extLst>
                </p:cNvPr>
                <p:cNvSpPr>
                  <a:spLocks noChangeArrowheads="1"/>
                </p:cNvSpPr>
                <p:nvPr/>
              </p:nvSpPr>
              <p:spPr bwMode="auto">
                <a:xfrm>
                  <a:off x="1120" y="0"/>
                  <a:ext cx="1874"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0"/>
                    </a:spcBef>
                    <a:buClrTx/>
                    <a:buSzTx/>
                    <a:buFontTx/>
                    <a:buNone/>
                  </a:pPr>
                  <a:r>
                    <a:rPr lang="en-US" altLang="fr-FR" sz="1600" b="1">
                      <a:solidFill>
                        <a:schemeClr val="folHlink"/>
                      </a:solidFill>
                      <a:latin typeface="Arial" panose="020B0604020202020204" pitchFamily="34" charset="0"/>
                      <a:cs typeface="Arial" panose="020B0604020202020204" pitchFamily="34" charset="0"/>
                    </a:rPr>
                    <a:t>Paramètre étudié</a:t>
                  </a:r>
                  <a:endParaRPr lang="en-US" altLang="fr-FR" sz="1600">
                    <a:solidFill>
                      <a:schemeClr val="folHlink"/>
                    </a:solidFill>
                    <a:latin typeface="Arial" panose="020B0604020202020204" pitchFamily="34" charset="0"/>
                    <a:cs typeface="Times New Roman" panose="02020603050405020304" pitchFamily="18" charset="0"/>
                  </a:endParaRPr>
                </a:p>
                <a:p>
                  <a:pPr algn="ctr">
                    <a:spcBef>
                      <a:spcPct val="0"/>
                    </a:spcBef>
                    <a:buClrTx/>
                    <a:buSzTx/>
                    <a:buFontTx/>
                    <a:buNone/>
                  </a:pPr>
                  <a:endParaRPr lang="en-US" altLang="fr-FR" sz="1400">
                    <a:latin typeface="Arial" panose="020B0604020202020204" pitchFamily="34" charset="0"/>
                  </a:endParaRPr>
                </a:p>
              </p:txBody>
            </p:sp>
            <p:sp>
              <p:nvSpPr>
                <p:cNvPr id="16429" name="Rectangle 1085">
                  <a:extLst>
                    <a:ext uri="{FF2B5EF4-FFF2-40B4-BE49-F238E27FC236}">
                      <a16:creationId xmlns:a16="http://schemas.microsoft.com/office/drawing/2014/main" id="{3366FE4D-721E-47A3-9B10-390AC7918407}"/>
                    </a:ext>
                  </a:extLst>
                </p:cNvPr>
                <p:cNvSpPr>
                  <a:spLocks noChangeArrowheads="1"/>
                </p:cNvSpPr>
                <p:nvPr/>
              </p:nvSpPr>
              <p:spPr bwMode="auto">
                <a:xfrm>
                  <a:off x="1092" y="0"/>
                  <a:ext cx="1930"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nvGrpSpPr>
              <p:cNvPr id="16398" name="Group 1088">
                <a:extLst>
                  <a:ext uri="{FF2B5EF4-FFF2-40B4-BE49-F238E27FC236}">
                    <a16:creationId xmlns:a16="http://schemas.microsoft.com/office/drawing/2014/main" id="{33BC18AC-B870-41F3-82FB-21FBDCA7E094}"/>
                  </a:ext>
                </a:extLst>
              </p:cNvPr>
              <p:cNvGrpSpPr>
                <a:grpSpLocks/>
              </p:cNvGrpSpPr>
              <p:nvPr/>
            </p:nvGrpSpPr>
            <p:grpSpPr bwMode="auto">
              <a:xfrm>
                <a:off x="3022" y="0"/>
                <a:ext cx="1511" cy="384"/>
                <a:chOff x="3022" y="0"/>
                <a:chExt cx="1511" cy="384"/>
              </a:xfrm>
            </p:grpSpPr>
            <p:sp>
              <p:nvSpPr>
                <p:cNvPr id="16426" name="Rectangle 1073">
                  <a:extLst>
                    <a:ext uri="{FF2B5EF4-FFF2-40B4-BE49-F238E27FC236}">
                      <a16:creationId xmlns:a16="http://schemas.microsoft.com/office/drawing/2014/main" id="{155AF711-3FC2-40AA-8083-58D2A41D6DBC}"/>
                    </a:ext>
                  </a:extLst>
                </p:cNvPr>
                <p:cNvSpPr>
                  <a:spLocks noChangeArrowheads="1"/>
                </p:cNvSpPr>
                <p:nvPr/>
              </p:nvSpPr>
              <p:spPr bwMode="auto">
                <a:xfrm>
                  <a:off x="3050" y="0"/>
                  <a:ext cx="1455"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0"/>
                    </a:spcBef>
                    <a:buClrTx/>
                    <a:buSzTx/>
                    <a:buFontTx/>
                    <a:buNone/>
                  </a:pPr>
                  <a:r>
                    <a:rPr lang="en-US" altLang="fr-FR" sz="1600" b="1">
                      <a:solidFill>
                        <a:schemeClr val="folHlink"/>
                      </a:solidFill>
                      <a:latin typeface="Arial" panose="020B0604020202020204" pitchFamily="34" charset="0"/>
                      <a:cs typeface="Arial" panose="020B0604020202020204" pitchFamily="34" charset="0"/>
                    </a:rPr>
                    <a:t>Erreurs mises en évidence</a:t>
                  </a:r>
                  <a:endParaRPr lang="en-US" altLang="fr-FR" sz="1600">
                    <a:solidFill>
                      <a:schemeClr val="folHlink"/>
                    </a:solidFill>
                    <a:latin typeface="Arial" panose="020B0604020202020204" pitchFamily="34" charset="0"/>
                    <a:cs typeface="Times New Roman" panose="02020603050405020304" pitchFamily="18" charset="0"/>
                  </a:endParaRPr>
                </a:p>
                <a:p>
                  <a:pPr algn="ctr">
                    <a:spcBef>
                      <a:spcPct val="0"/>
                    </a:spcBef>
                    <a:buClrTx/>
                    <a:buSzTx/>
                    <a:buFontTx/>
                    <a:buNone/>
                  </a:pPr>
                  <a:endParaRPr lang="en-US" altLang="fr-FR" sz="1400">
                    <a:latin typeface="Arial" panose="020B0604020202020204" pitchFamily="34" charset="0"/>
                  </a:endParaRPr>
                </a:p>
              </p:txBody>
            </p:sp>
            <p:sp>
              <p:nvSpPr>
                <p:cNvPr id="16427" name="Rectangle 1087">
                  <a:extLst>
                    <a:ext uri="{FF2B5EF4-FFF2-40B4-BE49-F238E27FC236}">
                      <a16:creationId xmlns:a16="http://schemas.microsoft.com/office/drawing/2014/main" id="{9FA79B01-5180-4CE2-B357-0EEA1BB4203D}"/>
                    </a:ext>
                  </a:extLst>
                </p:cNvPr>
                <p:cNvSpPr>
                  <a:spLocks noChangeArrowheads="1"/>
                </p:cNvSpPr>
                <p:nvPr/>
              </p:nvSpPr>
              <p:spPr bwMode="auto">
                <a:xfrm>
                  <a:off x="3022" y="0"/>
                  <a:ext cx="1511"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nvGrpSpPr>
              <p:cNvPr id="16399" name="Group 1090">
                <a:extLst>
                  <a:ext uri="{FF2B5EF4-FFF2-40B4-BE49-F238E27FC236}">
                    <a16:creationId xmlns:a16="http://schemas.microsoft.com/office/drawing/2014/main" id="{55E4D7B6-31C6-4E41-9223-907BC39CB145}"/>
                  </a:ext>
                </a:extLst>
              </p:cNvPr>
              <p:cNvGrpSpPr>
                <a:grpSpLocks/>
              </p:cNvGrpSpPr>
              <p:nvPr/>
            </p:nvGrpSpPr>
            <p:grpSpPr bwMode="auto">
              <a:xfrm>
                <a:off x="0" y="384"/>
                <a:ext cx="1092" cy="606"/>
                <a:chOff x="0" y="384"/>
                <a:chExt cx="1092" cy="606"/>
              </a:xfrm>
            </p:grpSpPr>
            <p:sp>
              <p:nvSpPr>
                <p:cNvPr id="16424" name="Rectangle 1074">
                  <a:extLst>
                    <a:ext uri="{FF2B5EF4-FFF2-40B4-BE49-F238E27FC236}">
                      <a16:creationId xmlns:a16="http://schemas.microsoft.com/office/drawing/2014/main" id="{2CFCC36A-1F3F-4D15-A850-922C684454B6}"/>
                    </a:ext>
                  </a:extLst>
                </p:cNvPr>
                <p:cNvSpPr>
                  <a:spLocks noChangeArrowheads="1"/>
                </p:cNvSpPr>
                <p:nvPr/>
              </p:nvSpPr>
              <p:spPr bwMode="auto">
                <a:xfrm>
                  <a:off x="28" y="384"/>
                  <a:ext cx="1036" cy="6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eaLnBrk="1" hangingPunct="1">
                    <a:spcBef>
                      <a:spcPct val="0"/>
                    </a:spcBef>
                    <a:buClrTx/>
                    <a:buSzTx/>
                    <a:buFontTx/>
                    <a:buNone/>
                  </a:pPr>
                  <a:r>
                    <a:rPr lang="en-US" altLang="fr-FR" sz="1600" b="1">
                      <a:solidFill>
                        <a:srgbClr val="99FF99"/>
                      </a:solidFill>
                      <a:latin typeface="Arial" panose="020B0604020202020204" pitchFamily="34" charset="0"/>
                      <a:cs typeface="Times New Roman" panose="02020603050405020304" pitchFamily="18" charset="0"/>
                    </a:rPr>
                    <a:t>microorganismes aérobies</a:t>
                  </a:r>
                  <a:r>
                    <a:rPr lang="en-US" altLang="fr-FR" sz="1600">
                      <a:solidFill>
                        <a:srgbClr val="99FF99"/>
                      </a:solidFill>
                      <a:latin typeface="Arial" panose="020B0604020202020204" pitchFamily="34" charset="0"/>
                      <a:cs typeface="Times New Roman" panose="02020603050405020304" pitchFamily="18" charset="0"/>
                    </a:rPr>
                    <a:t> poussant à 30°C/g </a:t>
                  </a:r>
                </a:p>
                <a:p>
                  <a:pPr>
                    <a:spcBef>
                      <a:spcPct val="0"/>
                    </a:spcBef>
                    <a:buClrTx/>
                    <a:buSzTx/>
                    <a:buFontTx/>
                    <a:buNone/>
                  </a:pPr>
                  <a:endParaRPr lang="en-US" altLang="fr-FR" sz="1400">
                    <a:latin typeface="Arial" panose="020B0604020202020204" pitchFamily="34" charset="0"/>
                  </a:endParaRPr>
                </a:p>
              </p:txBody>
            </p:sp>
            <p:sp>
              <p:nvSpPr>
                <p:cNvPr id="16425" name="Rectangle 1089">
                  <a:extLst>
                    <a:ext uri="{FF2B5EF4-FFF2-40B4-BE49-F238E27FC236}">
                      <a16:creationId xmlns:a16="http://schemas.microsoft.com/office/drawing/2014/main" id="{57861865-A95E-465D-AB46-D447524342F4}"/>
                    </a:ext>
                  </a:extLst>
                </p:cNvPr>
                <p:cNvSpPr>
                  <a:spLocks noChangeArrowheads="1"/>
                </p:cNvSpPr>
                <p:nvPr/>
              </p:nvSpPr>
              <p:spPr bwMode="auto">
                <a:xfrm>
                  <a:off x="0" y="384"/>
                  <a:ext cx="1092" cy="606"/>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nvGrpSpPr>
              <p:cNvPr id="16400" name="Group 1092">
                <a:extLst>
                  <a:ext uri="{FF2B5EF4-FFF2-40B4-BE49-F238E27FC236}">
                    <a16:creationId xmlns:a16="http://schemas.microsoft.com/office/drawing/2014/main" id="{D5492B8C-A4BD-47F0-812E-9F01C63932A6}"/>
                  </a:ext>
                </a:extLst>
              </p:cNvPr>
              <p:cNvGrpSpPr>
                <a:grpSpLocks/>
              </p:cNvGrpSpPr>
              <p:nvPr/>
            </p:nvGrpSpPr>
            <p:grpSpPr bwMode="auto">
              <a:xfrm>
                <a:off x="1092" y="384"/>
                <a:ext cx="1930" cy="606"/>
                <a:chOff x="1092" y="384"/>
                <a:chExt cx="1930" cy="606"/>
              </a:xfrm>
            </p:grpSpPr>
            <p:sp>
              <p:nvSpPr>
                <p:cNvPr id="16422" name="Rectangle 1075">
                  <a:extLst>
                    <a:ext uri="{FF2B5EF4-FFF2-40B4-BE49-F238E27FC236}">
                      <a16:creationId xmlns:a16="http://schemas.microsoft.com/office/drawing/2014/main" id="{E9157BF3-D052-4DB8-8D25-A802BD946A9E}"/>
                    </a:ext>
                  </a:extLst>
                </p:cNvPr>
                <p:cNvSpPr>
                  <a:spLocks noChangeArrowheads="1"/>
                </p:cNvSpPr>
                <p:nvPr/>
              </p:nvSpPr>
              <p:spPr bwMode="auto">
                <a:xfrm>
                  <a:off x="1120" y="384"/>
                  <a:ext cx="1874" cy="6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spcBef>
                      <a:spcPct val="0"/>
                    </a:spcBef>
                    <a:buClrTx/>
                    <a:buSzTx/>
                    <a:buFontTx/>
                    <a:buNone/>
                  </a:pPr>
                  <a:endParaRPr lang="fr-FR" altLang="fr-FR" sz="1400">
                    <a:latin typeface="Arial" panose="020B0604020202020204" pitchFamily="34" charset="0"/>
                  </a:endParaRPr>
                </a:p>
              </p:txBody>
            </p:sp>
            <p:sp>
              <p:nvSpPr>
                <p:cNvPr id="16423" name="Rectangle 1091">
                  <a:extLst>
                    <a:ext uri="{FF2B5EF4-FFF2-40B4-BE49-F238E27FC236}">
                      <a16:creationId xmlns:a16="http://schemas.microsoft.com/office/drawing/2014/main" id="{8C3F59F6-8373-4A94-A3EE-BB639CE4B2A4}"/>
                    </a:ext>
                  </a:extLst>
                </p:cNvPr>
                <p:cNvSpPr>
                  <a:spLocks noChangeArrowheads="1"/>
                </p:cNvSpPr>
                <p:nvPr/>
              </p:nvSpPr>
              <p:spPr bwMode="auto">
                <a:xfrm>
                  <a:off x="1092" y="384"/>
                  <a:ext cx="1930" cy="606"/>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nvGrpSpPr>
              <p:cNvPr id="16401" name="Group 1094">
                <a:extLst>
                  <a:ext uri="{FF2B5EF4-FFF2-40B4-BE49-F238E27FC236}">
                    <a16:creationId xmlns:a16="http://schemas.microsoft.com/office/drawing/2014/main" id="{C0C7E898-002F-41C9-9755-E1B3455E2C87}"/>
                  </a:ext>
                </a:extLst>
              </p:cNvPr>
              <p:cNvGrpSpPr>
                <a:grpSpLocks/>
              </p:cNvGrpSpPr>
              <p:nvPr/>
            </p:nvGrpSpPr>
            <p:grpSpPr bwMode="auto">
              <a:xfrm>
                <a:off x="3022" y="384"/>
                <a:ext cx="1511" cy="606"/>
                <a:chOff x="3022" y="384"/>
                <a:chExt cx="1511" cy="606"/>
              </a:xfrm>
            </p:grpSpPr>
            <p:sp>
              <p:nvSpPr>
                <p:cNvPr id="16420" name="Rectangle 1076">
                  <a:extLst>
                    <a:ext uri="{FF2B5EF4-FFF2-40B4-BE49-F238E27FC236}">
                      <a16:creationId xmlns:a16="http://schemas.microsoft.com/office/drawing/2014/main" id="{874EF2B2-5E58-4601-9D98-D45B5DCEDBBB}"/>
                    </a:ext>
                  </a:extLst>
                </p:cNvPr>
                <p:cNvSpPr>
                  <a:spLocks noChangeArrowheads="1"/>
                </p:cNvSpPr>
                <p:nvPr/>
              </p:nvSpPr>
              <p:spPr bwMode="auto">
                <a:xfrm>
                  <a:off x="3050" y="384"/>
                  <a:ext cx="1455" cy="6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spcBef>
                      <a:spcPct val="0"/>
                    </a:spcBef>
                    <a:buClrTx/>
                    <a:buSzTx/>
                    <a:buFontTx/>
                    <a:buNone/>
                  </a:pPr>
                  <a:endParaRPr lang="fr-FR" altLang="fr-FR" sz="1400">
                    <a:latin typeface="Arial" panose="020B0604020202020204" pitchFamily="34" charset="0"/>
                  </a:endParaRPr>
                </a:p>
              </p:txBody>
            </p:sp>
            <p:sp>
              <p:nvSpPr>
                <p:cNvPr id="16421" name="Rectangle 1093">
                  <a:extLst>
                    <a:ext uri="{FF2B5EF4-FFF2-40B4-BE49-F238E27FC236}">
                      <a16:creationId xmlns:a16="http://schemas.microsoft.com/office/drawing/2014/main" id="{E235D140-AAFC-428D-867F-08204885ABC3}"/>
                    </a:ext>
                  </a:extLst>
                </p:cNvPr>
                <p:cNvSpPr>
                  <a:spLocks noChangeArrowheads="1"/>
                </p:cNvSpPr>
                <p:nvPr/>
              </p:nvSpPr>
              <p:spPr bwMode="auto">
                <a:xfrm>
                  <a:off x="3022" y="384"/>
                  <a:ext cx="1511" cy="606"/>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nvGrpSpPr>
              <p:cNvPr id="16402" name="Group 1096">
                <a:extLst>
                  <a:ext uri="{FF2B5EF4-FFF2-40B4-BE49-F238E27FC236}">
                    <a16:creationId xmlns:a16="http://schemas.microsoft.com/office/drawing/2014/main" id="{35AFE571-8512-4501-BA46-AA4C0A75DD40}"/>
                  </a:ext>
                </a:extLst>
              </p:cNvPr>
              <p:cNvGrpSpPr>
                <a:grpSpLocks/>
              </p:cNvGrpSpPr>
              <p:nvPr/>
            </p:nvGrpSpPr>
            <p:grpSpPr bwMode="auto">
              <a:xfrm>
                <a:off x="0" y="990"/>
                <a:ext cx="1092" cy="1030"/>
                <a:chOff x="0" y="990"/>
                <a:chExt cx="1092" cy="1030"/>
              </a:xfrm>
            </p:grpSpPr>
            <p:sp>
              <p:nvSpPr>
                <p:cNvPr id="16418" name="Rectangle 1077">
                  <a:extLst>
                    <a:ext uri="{FF2B5EF4-FFF2-40B4-BE49-F238E27FC236}">
                      <a16:creationId xmlns:a16="http://schemas.microsoft.com/office/drawing/2014/main" id="{B16E62A0-4D53-4D2F-818F-A30E5ECAA651}"/>
                    </a:ext>
                  </a:extLst>
                </p:cNvPr>
                <p:cNvSpPr>
                  <a:spLocks noChangeArrowheads="1"/>
                </p:cNvSpPr>
                <p:nvPr/>
              </p:nvSpPr>
              <p:spPr bwMode="auto">
                <a:xfrm>
                  <a:off x="28" y="990"/>
                  <a:ext cx="1036" cy="10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eaLnBrk="1" hangingPunct="1">
                    <a:spcBef>
                      <a:spcPct val="0"/>
                    </a:spcBef>
                    <a:buClrTx/>
                    <a:buSzTx/>
                    <a:buFontTx/>
                    <a:buNone/>
                  </a:pPr>
                  <a:r>
                    <a:rPr lang="en-US" altLang="fr-FR" sz="1600" b="1">
                      <a:solidFill>
                        <a:srgbClr val="99FF99"/>
                      </a:solidFill>
                      <a:latin typeface="Arial" panose="020B0604020202020204" pitchFamily="34" charset="0"/>
                      <a:cs typeface="Times New Roman" panose="02020603050405020304" pitchFamily="18" charset="0"/>
                    </a:rPr>
                    <a:t>coliformes :</a:t>
                  </a:r>
                  <a:endParaRPr lang="en-US" altLang="fr-FR" sz="1600">
                    <a:solidFill>
                      <a:srgbClr val="99FF99"/>
                    </a:solidFill>
                    <a:latin typeface="Arial" panose="020B0604020202020204" pitchFamily="34" charset="0"/>
                    <a:cs typeface="Times New Roman" panose="02020603050405020304" pitchFamily="18" charset="0"/>
                  </a:endParaRPr>
                </a:p>
                <a:p>
                  <a:pPr>
                    <a:spcBef>
                      <a:spcPct val="0"/>
                    </a:spcBef>
                    <a:buClrTx/>
                    <a:buSzTx/>
                    <a:buFontTx/>
                    <a:buNone/>
                  </a:pPr>
                  <a:r>
                    <a:rPr lang="en-US" altLang="fr-FR" sz="1600">
                      <a:solidFill>
                        <a:srgbClr val="99FF99"/>
                      </a:solidFill>
                      <a:latin typeface="Arial" panose="020B0604020202020204" pitchFamily="34" charset="0"/>
                      <a:cs typeface="Times New Roman" panose="02020603050405020304" pitchFamily="18" charset="0"/>
                    </a:rPr>
                    <a:t>-à 30°C/g </a:t>
                  </a:r>
                </a:p>
                <a:p>
                  <a:pPr>
                    <a:spcBef>
                      <a:spcPct val="0"/>
                    </a:spcBef>
                    <a:buClrTx/>
                    <a:buSzTx/>
                    <a:buFontTx/>
                    <a:buNone/>
                  </a:pPr>
                  <a:r>
                    <a:rPr lang="en-US" altLang="fr-FR" sz="1600">
                      <a:solidFill>
                        <a:srgbClr val="99FF99"/>
                      </a:solidFill>
                      <a:latin typeface="Arial" panose="020B0604020202020204" pitchFamily="34" charset="0"/>
                      <a:cs typeface="Times New Roman" panose="02020603050405020304" pitchFamily="18" charset="0"/>
                    </a:rPr>
                    <a:t>- coliformes fécaux/g </a:t>
                  </a:r>
                </a:p>
                <a:p>
                  <a:pPr>
                    <a:spcBef>
                      <a:spcPct val="0"/>
                    </a:spcBef>
                    <a:buClrTx/>
                    <a:buSzTx/>
                    <a:buFontTx/>
                    <a:buNone/>
                  </a:pPr>
                  <a:endParaRPr lang="en-US" altLang="fr-FR" sz="1400">
                    <a:solidFill>
                      <a:srgbClr val="99FF99"/>
                    </a:solidFill>
                    <a:latin typeface="Arial" panose="020B0604020202020204" pitchFamily="34" charset="0"/>
                  </a:endParaRPr>
                </a:p>
              </p:txBody>
            </p:sp>
            <p:sp>
              <p:nvSpPr>
                <p:cNvPr id="16419" name="Rectangle 1095">
                  <a:extLst>
                    <a:ext uri="{FF2B5EF4-FFF2-40B4-BE49-F238E27FC236}">
                      <a16:creationId xmlns:a16="http://schemas.microsoft.com/office/drawing/2014/main" id="{8CF81A39-6F95-426D-BB2D-CD66AF0A0C23}"/>
                    </a:ext>
                  </a:extLst>
                </p:cNvPr>
                <p:cNvSpPr>
                  <a:spLocks noChangeArrowheads="1"/>
                </p:cNvSpPr>
                <p:nvPr/>
              </p:nvSpPr>
              <p:spPr bwMode="auto">
                <a:xfrm>
                  <a:off x="0" y="990"/>
                  <a:ext cx="1092" cy="1030"/>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nvGrpSpPr>
              <p:cNvPr id="16403" name="Group 1098">
                <a:extLst>
                  <a:ext uri="{FF2B5EF4-FFF2-40B4-BE49-F238E27FC236}">
                    <a16:creationId xmlns:a16="http://schemas.microsoft.com/office/drawing/2014/main" id="{EA343D18-7202-4577-8DFA-8B8E4F51A714}"/>
                  </a:ext>
                </a:extLst>
              </p:cNvPr>
              <p:cNvGrpSpPr>
                <a:grpSpLocks/>
              </p:cNvGrpSpPr>
              <p:nvPr/>
            </p:nvGrpSpPr>
            <p:grpSpPr bwMode="auto">
              <a:xfrm>
                <a:off x="1092" y="990"/>
                <a:ext cx="1930" cy="1030"/>
                <a:chOff x="1092" y="990"/>
                <a:chExt cx="1930" cy="1030"/>
              </a:xfrm>
            </p:grpSpPr>
            <p:sp>
              <p:nvSpPr>
                <p:cNvPr id="16416" name="Rectangle 1078">
                  <a:extLst>
                    <a:ext uri="{FF2B5EF4-FFF2-40B4-BE49-F238E27FC236}">
                      <a16:creationId xmlns:a16="http://schemas.microsoft.com/office/drawing/2014/main" id="{F61AF4A1-28F4-4CBF-B6B1-3FA7B2DD611D}"/>
                    </a:ext>
                  </a:extLst>
                </p:cNvPr>
                <p:cNvSpPr>
                  <a:spLocks noChangeArrowheads="1"/>
                </p:cNvSpPr>
                <p:nvPr/>
              </p:nvSpPr>
              <p:spPr bwMode="auto">
                <a:xfrm>
                  <a:off x="1120" y="990"/>
                  <a:ext cx="1874" cy="10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spcBef>
                      <a:spcPct val="0"/>
                    </a:spcBef>
                    <a:buClrTx/>
                    <a:buSzTx/>
                    <a:buFontTx/>
                    <a:buNone/>
                  </a:pPr>
                  <a:endParaRPr lang="fr-FR" altLang="fr-FR" sz="1400">
                    <a:latin typeface="Arial" panose="020B0604020202020204" pitchFamily="34" charset="0"/>
                  </a:endParaRPr>
                </a:p>
              </p:txBody>
            </p:sp>
            <p:sp>
              <p:nvSpPr>
                <p:cNvPr id="16417" name="Rectangle 1097">
                  <a:extLst>
                    <a:ext uri="{FF2B5EF4-FFF2-40B4-BE49-F238E27FC236}">
                      <a16:creationId xmlns:a16="http://schemas.microsoft.com/office/drawing/2014/main" id="{91AB58D6-2B21-450C-85BA-C047E894AD6D}"/>
                    </a:ext>
                  </a:extLst>
                </p:cNvPr>
                <p:cNvSpPr>
                  <a:spLocks noChangeArrowheads="1"/>
                </p:cNvSpPr>
                <p:nvPr/>
              </p:nvSpPr>
              <p:spPr bwMode="auto">
                <a:xfrm>
                  <a:off x="1092" y="990"/>
                  <a:ext cx="1930" cy="1030"/>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nvGrpSpPr>
              <p:cNvPr id="16404" name="Group 1100">
                <a:extLst>
                  <a:ext uri="{FF2B5EF4-FFF2-40B4-BE49-F238E27FC236}">
                    <a16:creationId xmlns:a16="http://schemas.microsoft.com/office/drawing/2014/main" id="{57716DED-F673-403C-8004-FF83840BCFCD}"/>
                  </a:ext>
                </a:extLst>
              </p:cNvPr>
              <p:cNvGrpSpPr>
                <a:grpSpLocks/>
              </p:cNvGrpSpPr>
              <p:nvPr/>
            </p:nvGrpSpPr>
            <p:grpSpPr bwMode="auto">
              <a:xfrm>
                <a:off x="3022" y="990"/>
                <a:ext cx="1511" cy="1030"/>
                <a:chOff x="3022" y="990"/>
                <a:chExt cx="1511" cy="1030"/>
              </a:xfrm>
            </p:grpSpPr>
            <p:sp>
              <p:nvSpPr>
                <p:cNvPr id="16414" name="Rectangle 1079">
                  <a:extLst>
                    <a:ext uri="{FF2B5EF4-FFF2-40B4-BE49-F238E27FC236}">
                      <a16:creationId xmlns:a16="http://schemas.microsoft.com/office/drawing/2014/main" id="{D642039A-583F-4A5D-8A9F-3BDE4F9FCAD0}"/>
                    </a:ext>
                  </a:extLst>
                </p:cNvPr>
                <p:cNvSpPr>
                  <a:spLocks noChangeArrowheads="1"/>
                </p:cNvSpPr>
                <p:nvPr/>
              </p:nvSpPr>
              <p:spPr bwMode="auto">
                <a:xfrm>
                  <a:off x="3050" y="990"/>
                  <a:ext cx="1455" cy="10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eaLnBrk="1" hangingPunct="1">
                    <a:spcBef>
                      <a:spcPct val="0"/>
                    </a:spcBef>
                    <a:buClrTx/>
                    <a:buSzTx/>
                    <a:buFontTx/>
                    <a:buNone/>
                  </a:pPr>
                  <a:endParaRPr lang="en-US" altLang="fr-FR" sz="1400">
                    <a:latin typeface="Arial" panose="020B0604020202020204" pitchFamily="34" charset="0"/>
                    <a:cs typeface="Times New Roman" panose="02020603050405020304" pitchFamily="18" charset="0"/>
                  </a:endParaRPr>
                </a:p>
                <a:p>
                  <a:pPr>
                    <a:spcBef>
                      <a:spcPct val="0"/>
                    </a:spcBef>
                    <a:buClrTx/>
                    <a:buSzTx/>
                    <a:buFontTx/>
                    <a:buNone/>
                  </a:pPr>
                  <a:endParaRPr lang="en-US" altLang="fr-FR" sz="1400">
                    <a:latin typeface="Arial" panose="020B0604020202020204" pitchFamily="34" charset="0"/>
                  </a:endParaRPr>
                </a:p>
              </p:txBody>
            </p:sp>
            <p:sp>
              <p:nvSpPr>
                <p:cNvPr id="16415" name="Rectangle 1099">
                  <a:extLst>
                    <a:ext uri="{FF2B5EF4-FFF2-40B4-BE49-F238E27FC236}">
                      <a16:creationId xmlns:a16="http://schemas.microsoft.com/office/drawing/2014/main" id="{04D04F44-889E-4390-B6F2-D61E4F75C212}"/>
                    </a:ext>
                  </a:extLst>
                </p:cNvPr>
                <p:cNvSpPr>
                  <a:spLocks noChangeArrowheads="1"/>
                </p:cNvSpPr>
                <p:nvPr/>
              </p:nvSpPr>
              <p:spPr bwMode="auto">
                <a:xfrm>
                  <a:off x="3022" y="990"/>
                  <a:ext cx="1511" cy="1030"/>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nvGrpSpPr>
              <p:cNvPr id="16405" name="Group 1102">
                <a:extLst>
                  <a:ext uri="{FF2B5EF4-FFF2-40B4-BE49-F238E27FC236}">
                    <a16:creationId xmlns:a16="http://schemas.microsoft.com/office/drawing/2014/main" id="{C52892E8-70A4-4204-B553-01BD507E0F9B}"/>
                  </a:ext>
                </a:extLst>
              </p:cNvPr>
              <p:cNvGrpSpPr>
                <a:grpSpLocks/>
              </p:cNvGrpSpPr>
              <p:nvPr/>
            </p:nvGrpSpPr>
            <p:grpSpPr bwMode="auto">
              <a:xfrm>
                <a:off x="0" y="2020"/>
                <a:ext cx="1092" cy="1030"/>
                <a:chOff x="0" y="2020"/>
                <a:chExt cx="1092" cy="1030"/>
              </a:xfrm>
            </p:grpSpPr>
            <p:sp>
              <p:nvSpPr>
                <p:cNvPr id="16412" name="Rectangle 1080">
                  <a:extLst>
                    <a:ext uri="{FF2B5EF4-FFF2-40B4-BE49-F238E27FC236}">
                      <a16:creationId xmlns:a16="http://schemas.microsoft.com/office/drawing/2014/main" id="{31B70B02-2F6D-45D7-B9E8-BD52A0AFD5B4}"/>
                    </a:ext>
                  </a:extLst>
                </p:cNvPr>
                <p:cNvSpPr>
                  <a:spLocks noChangeArrowheads="1"/>
                </p:cNvSpPr>
                <p:nvPr/>
              </p:nvSpPr>
              <p:spPr bwMode="auto">
                <a:xfrm>
                  <a:off x="28" y="2020"/>
                  <a:ext cx="1036" cy="10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eaLnBrk="1" hangingPunct="1">
                    <a:spcBef>
                      <a:spcPct val="0"/>
                    </a:spcBef>
                    <a:buClrTx/>
                    <a:buSzTx/>
                    <a:buFontTx/>
                    <a:buNone/>
                  </a:pPr>
                  <a:r>
                    <a:rPr lang="en-US" altLang="fr-FR" sz="1600" b="1">
                      <a:solidFill>
                        <a:srgbClr val="99FF99"/>
                      </a:solidFill>
                      <a:latin typeface="Arial" panose="020B0604020202020204" pitchFamily="34" charset="0"/>
                      <a:cs typeface="Times New Roman" panose="02020603050405020304" pitchFamily="18" charset="0"/>
                    </a:rPr>
                    <a:t>les pathogènes :</a:t>
                  </a:r>
                  <a:endParaRPr lang="en-US" altLang="fr-FR" sz="1600">
                    <a:solidFill>
                      <a:srgbClr val="99FF99"/>
                    </a:solidFill>
                    <a:latin typeface="Arial" panose="020B0604020202020204" pitchFamily="34" charset="0"/>
                    <a:cs typeface="Times New Roman" panose="02020603050405020304" pitchFamily="18" charset="0"/>
                  </a:endParaRPr>
                </a:p>
                <a:p>
                  <a:pPr>
                    <a:spcBef>
                      <a:spcPct val="0"/>
                    </a:spcBef>
                    <a:buClrTx/>
                    <a:buSzTx/>
                    <a:buFontTx/>
                    <a:buNone/>
                  </a:pPr>
                  <a:r>
                    <a:rPr lang="en-US" altLang="fr-FR" sz="1600">
                      <a:solidFill>
                        <a:srgbClr val="99FF99"/>
                      </a:solidFill>
                      <a:latin typeface="Arial" panose="020B0604020202020204" pitchFamily="34" charset="0"/>
                      <a:cs typeface="Times New Roman" panose="02020603050405020304" pitchFamily="18" charset="0"/>
                    </a:rPr>
                    <a:t>-S. doré/g,</a:t>
                  </a:r>
                </a:p>
                <a:p>
                  <a:pPr>
                    <a:spcBef>
                      <a:spcPct val="0"/>
                    </a:spcBef>
                    <a:buClrTx/>
                    <a:buSzTx/>
                    <a:buFontTx/>
                    <a:buNone/>
                  </a:pPr>
                  <a:r>
                    <a:rPr lang="en-US" altLang="fr-FR" sz="1600">
                      <a:solidFill>
                        <a:srgbClr val="99FF99"/>
                      </a:solidFill>
                      <a:latin typeface="Arial" panose="020B0604020202020204" pitchFamily="34" charset="0"/>
                      <a:cs typeface="Times New Roman" panose="02020603050405020304" pitchFamily="18" charset="0"/>
                    </a:rPr>
                    <a:t>-Salmonelles/25g,</a:t>
                  </a:r>
                </a:p>
                <a:p>
                  <a:pPr>
                    <a:spcBef>
                      <a:spcPct val="0"/>
                    </a:spcBef>
                    <a:buClrTx/>
                    <a:buSzTx/>
                    <a:buFontTx/>
                    <a:buNone/>
                  </a:pPr>
                  <a:r>
                    <a:rPr lang="en-US" altLang="fr-FR" sz="1600">
                      <a:solidFill>
                        <a:srgbClr val="99FF99"/>
                      </a:solidFill>
                      <a:latin typeface="Arial" panose="020B0604020202020204" pitchFamily="34" charset="0"/>
                      <a:cs typeface="Times New Roman" panose="02020603050405020304" pitchFamily="18" charset="0"/>
                    </a:rPr>
                    <a:t>-anaérobies sulfito-réducteurs à 46°C/g </a:t>
                  </a:r>
                </a:p>
                <a:p>
                  <a:pPr>
                    <a:spcBef>
                      <a:spcPct val="0"/>
                    </a:spcBef>
                    <a:buClrTx/>
                    <a:buSzTx/>
                    <a:buFontTx/>
                    <a:buNone/>
                  </a:pPr>
                  <a:r>
                    <a:rPr lang="en-US" altLang="fr-FR" sz="1600">
                      <a:solidFill>
                        <a:srgbClr val="99FF99"/>
                      </a:solidFill>
                      <a:latin typeface="Arial" panose="020B0604020202020204" pitchFamily="34" charset="0"/>
                      <a:cs typeface="Times New Roman" panose="02020603050405020304" pitchFamily="18" charset="0"/>
                    </a:rPr>
                    <a:t>-optionnellement : Listeria </a:t>
                  </a:r>
                </a:p>
                <a:p>
                  <a:pPr>
                    <a:spcBef>
                      <a:spcPct val="0"/>
                    </a:spcBef>
                    <a:buClrTx/>
                    <a:buSzTx/>
                    <a:buFontTx/>
                    <a:buNone/>
                  </a:pPr>
                  <a:endParaRPr lang="en-US" altLang="fr-FR" sz="1600">
                    <a:solidFill>
                      <a:srgbClr val="99FF99"/>
                    </a:solidFill>
                    <a:latin typeface="Arial" panose="020B0604020202020204" pitchFamily="34" charset="0"/>
                  </a:endParaRPr>
                </a:p>
              </p:txBody>
            </p:sp>
            <p:sp>
              <p:nvSpPr>
                <p:cNvPr id="16413" name="Rectangle 1101">
                  <a:extLst>
                    <a:ext uri="{FF2B5EF4-FFF2-40B4-BE49-F238E27FC236}">
                      <a16:creationId xmlns:a16="http://schemas.microsoft.com/office/drawing/2014/main" id="{3F557F9E-C52F-448D-A341-4ABEE4D9DCB3}"/>
                    </a:ext>
                  </a:extLst>
                </p:cNvPr>
                <p:cNvSpPr>
                  <a:spLocks noChangeArrowheads="1"/>
                </p:cNvSpPr>
                <p:nvPr/>
              </p:nvSpPr>
              <p:spPr bwMode="auto">
                <a:xfrm>
                  <a:off x="0" y="2020"/>
                  <a:ext cx="1092" cy="1030"/>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nvGrpSpPr>
              <p:cNvPr id="16406" name="Group 1104">
                <a:extLst>
                  <a:ext uri="{FF2B5EF4-FFF2-40B4-BE49-F238E27FC236}">
                    <a16:creationId xmlns:a16="http://schemas.microsoft.com/office/drawing/2014/main" id="{D621A709-1131-4B6C-A6F7-395E64C1EBB0}"/>
                  </a:ext>
                </a:extLst>
              </p:cNvPr>
              <p:cNvGrpSpPr>
                <a:grpSpLocks/>
              </p:cNvGrpSpPr>
              <p:nvPr/>
            </p:nvGrpSpPr>
            <p:grpSpPr bwMode="auto">
              <a:xfrm>
                <a:off x="1092" y="2020"/>
                <a:ext cx="1930" cy="1030"/>
                <a:chOff x="1092" y="2020"/>
                <a:chExt cx="1930" cy="1030"/>
              </a:xfrm>
            </p:grpSpPr>
            <p:sp>
              <p:nvSpPr>
                <p:cNvPr id="16410" name="Rectangle 1081">
                  <a:extLst>
                    <a:ext uri="{FF2B5EF4-FFF2-40B4-BE49-F238E27FC236}">
                      <a16:creationId xmlns:a16="http://schemas.microsoft.com/office/drawing/2014/main" id="{62595EB6-96FD-4E1A-8BED-B39E4C044E52}"/>
                    </a:ext>
                  </a:extLst>
                </p:cNvPr>
                <p:cNvSpPr>
                  <a:spLocks noChangeArrowheads="1"/>
                </p:cNvSpPr>
                <p:nvPr/>
              </p:nvSpPr>
              <p:spPr bwMode="auto">
                <a:xfrm>
                  <a:off x="1120" y="2020"/>
                  <a:ext cx="1874" cy="10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eaLnBrk="1" hangingPunct="1">
                    <a:spcBef>
                      <a:spcPct val="0"/>
                    </a:spcBef>
                    <a:buClrTx/>
                    <a:buSzTx/>
                    <a:buFontTx/>
                    <a:buNone/>
                  </a:pPr>
                  <a:r>
                    <a:rPr lang="en-US" altLang="fr-FR" sz="1400">
                      <a:latin typeface="Arial" panose="020B0604020202020204" pitchFamily="34" charset="0"/>
                      <a:cs typeface="Times New Roman" panose="02020603050405020304" pitchFamily="18" charset="0"/>
                    </a:rPr>
                    <a:t> </a:t>
                  </a:r>
                </a:p>
                <a:p>
                  <a:pPr>
                    <a:spcBef>
                      <a:spcPct val="0"/>
                    </a:spcBef>
                    <a:buClrTx/>
                    <a:buSzTx/>
                    <a:buFontTx/>
                    <a:buNone/>
                  </a:pPr>
                  <a:endParaRPr lang="en-US" altLang="fr-FR" sz="1400">
                    <a:latin typeface="Arial" panose="020B0604020202020204" pitchFamily="34" charset="0"/>
                    <a:cs typeface="Times New Roman" panose="02020603050405020304" pitchFamily="18" charset="0"/>
                  </a:endParaRPr>
                </a:p>
                <a:p>
                  <a:pPr>
                    <a:spcBef>
                      <a:spcPct val="0"/>
                    </a:spcBef>
                    <a:buClrTx/>
                    <a:buSzTx/>
                    <a:buFontTx/>
                    <a:buNone/>
                  </a:pPr>
                  <a:r>
                    <a:rPr lang="en-US" altLang="fr-FR" sz="1400">
                      <a:latin typeface="Arial" panose="020B0604020202020204" pitchFamily="34" charset="0"/>
                      <a:cs typeface="Times New Roman" panose="02020603050405020304" pitchFamily="18" charset="0"/>
                    </a:rPr>
                    <a:t> </a:t>
                  </a:r>
                </a:p>
                <a:p>
                  <a:pPr>
                    <a:spcBef>
                      <a:spcPct val="0"/>
                    </a:spcBef>
                    <a:buClrTx/>
                    <a:buSzTx/>
                    <a:buFontTx/>
                    <a:buNone/>
                  </a:pPr>
                  <a:endParaRPr lang="en-US" altLang="fr-FR" sz="1400">
                    <a:latin typeface="Arial" panose="020B0604020202020204" pitchFamily="34" charset="0"/>
                  </a:endParaRPr>
                </a:p>
              </p:txBody>
            </p:sp>
            <p:sp>
              <p:nvSpPr>
                <p:cNvPr id="16411" name="Rectangle 1103">
                  <a:extLst>
                    <a:ext uri="{FF2B5EF4-FFF2-40B4-BE49-F238E27FC236}">
                      <a16:creationId xmlns:a16="http://schemas.microsoft.com/office/drawing/2014/main" id="{BBCEBE1D-2774-459B-9808-D644A0F21361}"/>
                    </a:ext>
                  </a:extLst>
                </p:cNvPr>
                <p:cNvSpPr>
                  <a:spLocks noChangeArrowheads="1"/>
                </p:cNvSpPr>
                <p:nvPr/>
              </p:nvSpPr>
              <p:spPr bwMode="auto">
                <a:xfrm>
                  <a:off x="1092" y="2020"/>
                  <a:ext cx="1930" cy="1030"/>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nvGrpSpPr>
              <p:cNvPr id="16407" name="Group 1106">
                <a:extLst>
                  <a:ext uri="{FF2B5EF4-FFF2-40B4-BE49-F238E27FC236}">
                    <a16:creationId xmlns:a16="http://schemas.microsoft.com/office/drawing/2014/main" id="{C0EAC960-B8B3-44E4-AA52-E0DA142E6314}"/>
                  </a:ext>
                </a:extLst>
              </p:cNvPr>
              <p:cNvGrpSpPr>
                <a:grpSpLocks/>
              </p:cNvGrpSpPr>
              <p:nvPr/>
            </p:nvGrpSpPr>
            <p:grpSpPr bwMode="auto">
              <a:xfrm>
                <a:off x="3022" y="2020"/>
                <a:ext cx="1511" cy="1030"/>
                <a:chOff x="3022" y="2020"/>
                <a:chExt cx="1511" cy="1030"/>
              </a:xfrm>
            </p:grpSpPr>
            <p:sp>
              <p:nvSpPr>
                <p:cNvPr id="16408" name="Rectangle 1082">
                  <a:extLst>
                    <a:ext uri="{FF2B5EF4-FFF2-40B4-BE49-F238E27FC236}">
                      <a16:creationId xmlns:a16="http://schemas.microsoft.com/office/drawing/2014/main" id="{7DE64B53-D7A9-4184-9780-EAE5A5925705}"/>
                    </a:ext>
                  </a:extLst>
                </p:cNvPr>
                <p:cNvSpPr>
                  <a:spLocks noChangeArrowheads="1"/>
                </p:cNvSpPr>
                <p:nvPr/>
              </p:nvSpPr>
              <p:spPr bwMode="auto">
                <a:xfrm>
                  <a:off x="3050" y="2020"/>
                  <a:ext cx="1455" cy="10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spcBef>
                      <a:spcPct val="0"/>
                    </a:spcBef>
                    <a:buClrTx/>
                    <a:buSzTx/>
                    <a:buFontTx/>
                    <a:buNone/>
                  </a:pPr>
                  <a:endParaRPr lang="fr-FR" altLang="fr-FR" sz="1400">
                    <a:latin typeface="Arial" panose="020B0604020202020204" pitchFamily="34" charset="0"/>
                  </a:endParaRPr>
                </a:p>
              </p:txBody>
            </p:sp>
            <p:sp>
              <p:nvSpPr>
                <p:cNvPr id="16409" name="Rectangle 1105">
                  <a:extLst>
                    <a:ext uri="{FF2B5EF4-FFF2-40B4-BE49-F238E27FC236}">
                      <a16:creationId xmlns:a16="http://schemas.microsoft.com/office/drawing/2014/main" id="{C931D6AE-F064-49C9-9060-2E9A9132A25F}"/>
                    </a:ext>
                  </a:extLst>
                </p:cNvPr>
                <p:cNvSpPr>
                  <a:spLocks noChangeArrowheads="1"/>
                </p:cNvSpPr>
                <p:nvPr/>
              </p:nvSpPr>
              <p:spPr bwMode="auto">
                <a:xfrm>
                  <a:off x="3022" y="2020"/>
                  <a:ext cx="1511" cy="1030"/>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sp>
          <p:nvSpPr>
            <p:cNvPr id="16395" name="Rectangle 1108">
              <a:extLst>
                <a:ext uri="{FF2B5EF4-FFF2-40B4-BE49-F238E27FC236}">
                  <a16:creationId xmlns:a16="http://schemas.microsoft.com/office/drawing/2014/main" id="{14503786-DFBE-4DB3-8E37-E37E7A3FDA6E}"/>
                </a:ext>
              </a:extLst>
            </p:cNvPr>
            <p:cNvSpPr>
              <a:spLocks noChangeArrowheads="1"/>
            </p:cNvSpPr>
            <p:nvPr/>
          </p:nvSpPr>
          <p:spPr bwMode="auto">
            <a:xfrm>
              <a:off x="-3" y="-3"/>
              <a:ext cx="4539" cy="3056"/>
            </a:xfrm>
            <a:prstGeom prst="rect">
              <a:avLst/>
            </a:prstGeom>
            <a:noFill/>
            <a:ln w="11112">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sp>
        <p:nvSpPr>
          <p:cNvPr id="84055" name="Text Box 1111">
            <a:extLst>
              <a:ext uri="{FF2B5EF4-FFF2-40B4-BE49-F238E27FC236}">
                <a16:creationId xmlns:a16="http://schemas.microsoft.com/office/drawing/2014/main" id="{D907C5E8-3759-4C14-B072-CEB078E1D9EE}"/>
              </a:ext>
            </a:extLst>
          </p:cNvPr>
          <p:cNvSpPr txBox="1">
            <a:spLocks noChangeArrowheads="1"/>
          </p:cNvSpPr>
          <p:nvPr/>
        </p:nvSpPr>
        <p:spPr bwMode="auto">
          <a:xfrm>
            <a:off x="2438400" y="1295400"/>
            <a:ext cx="3429000" cy="7302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eaLnBrk="1" hangingPunct="1">
              <a:spcBef>
                <a:spcPct val="0"/>
              </a:spcBef>
              <a:buClrTx/>
              <a:buSzTx/>
              <a:buFontTx/>
              <a:buNone/>
            </a:pPr>
            <a:r>
              <a:rPr lang="en-US" altLang="fr-FR" sz="1400">
                <a:latin typeface="Arial" panose="020B0604020202020204" pitchFamily="34" charset="0"/>
                <a:cs typeface="Times New Roman" panose="02020603050405020304" pitchFamily="18" charset="0"/>
              </a:rPr>
              <a:t>c’est la qualité sanitaire globale du produit</a:t>
            </a:r>
            <a:r>
              <a:rPr lang="en-US" altLang="fr-FR" sz="1400" b="1">
                <a:latin typeface="Arial" panose="020B0604020202020204" pitchFamily="34" charset="0"/>
                <a:cs typeface="Times New Roman" panose="02020603050405020304" pitchFamily="18" charset="0"/>
              </a:rPr>
              <a:t> </a:t>
            </a:r>
            <a:r>
              <a:rPr lang="en-US" altLang="fr-FR" sz="1400" b="1">
                <a:solidFill>
                  <a:srgbClr val="FF0066"/>
                </a:solidFill>
                <a:latin typeface="Arial" panose="020B0604020202020204" pitchFamily="34" charset="0"/>
                <a:cs typeface="Times New Roman" panose="02020603050405020304" pitchFamily="18" charset="0"/>
              </a:rPr>
              <a:t>test de conservation</a:t>
            </a:r>
            <a:endParaRPr lang="en-US" altLang="fr-FR" sz="1400">
              <a:solidFill>
                <a:srgbClr val="FF0066"/>
              </a:solidFill>
              <a:latin typeface="Arial" panose="020B0604020202020204" pitchFamily="34" charset="0"/>
              <a:cs typeface="Times New Roman" panose="02020603050405020304" pitchFamily="18" charset="0"/>
            </a:endParaRPr>
          </a:p>
          <a:p>
            <a:pPr>
              <a:spcBef>
                <a:spcPct val="0"/>
              </a:spcBef>
              <a:buClrTx/>
              <a:buSzTx/>
              <a:buFontTx/>
              <a:buNone/>
            </a:pPr>
            <a:endParaRPr lang="fr-FR" altLang="fr-FR" sz="1400">
              <a:solidFill>
                <a:srgbClr val="CCFF33"/>
              </a:solidFill>
              <a:latin typeface="Comic Sans MS" panose="030F0702030302020204" pitchFamily="66" charset="0"/>
            </a:endParaRPr>
          </a:p>
        </p:txBody>
      </p:sp>
      <p:sp>
        <p:nvSpPr>
          <p:cNvPr id="84056" name="Text Box 1112">
            <a:extLst>
              <a:ext uri="{FF2B5EF4-FFF2-40B4-BE49-F238E27FC236}">
                <a16:creationId xmlns:a16="http://schemas.microsoft.com/office/drawing/2014/main" id="{1AAD3DA5-927F-43A2-8EA1-CF3C9EA5ADA2}"/>
              </a:ext>
            </a:extLst>
          </p:cNvPr>
          <p:cNvSpPr txBox="1">
            <a:spLocks noChangeArrowheads="1"/>
          </p:cNvSpPr>
          <p:nvPr/>
        </p:nvSpPr>
        <p:spPr bwMode="auto">
          <a:xfrm>
            <a:off x="6096000" y="1219200"/>
            <a:ext cx="2590800" cy="9429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eaLnBrk="1" hangingPunct="1">
              <a:spcBef>
                <a:spcPct val="0"/>
              </a:spcBef>
              <a:buClrTx/>
              <a:buSzTx/>
              <a:buFontTx/>
              <a:buNone/>
            </a:pPr>
            <a:r>
              <a:rPr lang="en-US" altLang="fr-FR" sz="1400" b="1">
                <a:solidFill>
                  <a:srgbClr val="FF0066"/>
                </a:solidFill>
                <a:latin typeface="Arial" panose="020B0604020202020204" pitchFamily="34" charset="0"/>
                <a:cs typeface="Times New Roman" panose="02020603050405020304" pitchFamily="18" charset="0"/>
              </a:rPr>
              <a:t>Erreur de conservation</a:t>
            </a:r>
            <a:r>
              <a:rPr lang="en-US" altLang="fr-FR" sz="1400">
                <a:latin typeface="Arial" panose="020B0604020202020204" pitchFamily="34" charset="0"/>
                <a:cs typeface="Times New Roman" panose="02020603050405020304" pitchFamily="18" charset="0"/>
              </a:rPr>
              <a:t> soit au niveau de la T°C trop élevée ou de la durée</a:t>
            </a:r>
          </a:p>
          <a:p>
            <a:pPr>
              <a:spcBef>
                <a:spcPct val="0"/>
              </a:spcBef>
              <a:buClrTx/>
              <a:buSzTx/>
              <a:buFontTx/>
              <a:buNone/>
            </a:pPr>
            <a:endParaRPr lang="fr-FR" altLang="fr-FR" sz="1400">
              <a:solidFill>
                <a:srgbClr val="CCFF33"/>
              </a:solidFill>
              <a:latin typeface="Comic Sans MS" panose="030F0702030302020204" pitchFamily="66" charset="0"/>
            </a:endParaRPr>
          </a:p>
        </p:txBody>
      </p:sp>
      <p:sp>
        <p:nvSpPr>
          <p:cNvPr id="84057" name="Text Box 1113">
            <a:extLst>
              <a:ext uri="{FF2B5EF4-FFF2-40B4-BE49-F238E27FC236}">
                <a16:creationId xmlns:a16="http://schemas.microsoft.com/office/drawing/2014/main" id="{1EC3B466-85BC-4C81-AA8B-54D9BDAA4F32}"/>
              </a:ext>
            </a:extLst>
          </p:cNvPr>
          <p:cNvSpPr txBox="1">
            <a:spLocks noChangeArrowheads="1"/>
          </p:cNvSpPr>
          <p:nvPr/>
        </p:nvSpPr>
        <p:spPr bwMode="auto">
          <a:xfrm>
            <a:off x="2362200" y="2438400"/>
            <a:ext cx="3505200" cy="2006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eaLnBrk="1" hangingPunct="1">
              <a:spcBef>
                <a:spcPct val="0"/>
              </a:spcBef>
              <a:buClrTx/>
              <a:buSzTx/>
              <a:buFontTx/>
              <a:buNone/>
            </a:pPr>
            <a:r>
              <a:rPr lang="en-US" altLang="fr-FR" sz="1400">
                <a:latin typeface="Arial" panose="020B0604020202020204" pitchFamily="34" charset="0"/>
                <a:cs typeface="Times New Roman" panose="02020603050405020304" pitchFamily="18" charset="0"/>
              </a:rPr>
              <a:t>bactéries test de contamination fécale, </a:t>
            </a:r>
            <a:r>
              <a:rPr lang="en-US" altLang="fr-FR" sz="1400" b="1">
                <a:solidFill>
                  <a:srgbClr val="FF0066"/>
                </a:solidFill>
                <a:latin typeface="Arial" panose="020B0604020202020204" pitchFamily="34" charset="0"/>
                <a:cs typeface="Times New Roman" panose="02020603050405020304" pitchFamily="18" charset="0"/>
              </a:rPr>
              <a:t>test d’hygiène</a:t>
            </a:r>
            <a:r>
              <a:rPr lang="en-US" altLang="fr-FR" sz="1400">
                <a:latin typeface="Arial" panose="020B0604020202020204" pitchFamily="34" charset="0"/>
                <a:cs typeface="Times New Roman" panose="02020603050405020304" pitchFamily="18" charset="0"/>
              </a:rPr>
              <a:t> (permettent de détecter les souillures fécales). Les coliformes fécaux sont fragiles, leur présence indique donc une contamination récente. Les coliformes sont peu pathogènes, mais susceptibles d’être accompagnés de pathogènes (parasites, TIA, MIA)</a:t>
            </a:r>
          </a:p>
          <a:p>
            <a:pPr>
              <a:spcBef>
                <a:spcPct val="0"/>
              </a:spcBef>
              <a:buClrTx/>
              <a:buSzTx/>
              <a:buFontTx/>
              <a:buNone/>
            </a:pPr>
            <a:endParaRPr lang="fr-FR" altLang="fr-FR" sz="1400">
              <a:solidFill>
                <a:srgbClr val="CCFF33"/>
              </a:solidFill>
              <a:latin typeface="Comic Sans MS" panose="030F0702030302020204" pitchFamily="66" charset="0"/>
            </a:endParaRPr>
          </a:p>
        </p:txBody>
      </p:sp>
      <p:sp>
        <p:nvSpPr>
          <p:cNvPr id="84058" name="Text Box 1114">
            <a:extLst>
              <a:ext uri="{FF2B5EF4-FFF2-40B4-BE49-F238E27FC236}">
                <a16:creationId xmlns:a16="http://schemas.microsoft.com/office/drawing/2014/main" id="{347A10F7-F14F-472F-8D31-98B7553279C1}"/>
              </a:ext>
            </a:extLst>
          </p:cNvPr>
          <p:cNvSpPr txBox="1">
            <a:spLocks noChangeArrowheads="1"/>
          </p:cNvSpPr>
          <p:nvPr/>
        </p:nvSpPr>
        <p:spPr bwMode="auto">
          <a:xfrm>
            <a:off x="6096000" y="2438400"/>
            <a:ext cx="2590800" cy="13684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spcBef>
                <a:spcPct val="0"/>
              </a:spcBef>
              <a:buClrTx/>
              <a:buSzTx/>
              <a:buFontTx/>
              <a:buNone/>
            </a:pPr>
            <a:r>
              <a:rPr lang="en-US" altLang="fr-FR" sz="1400" b="1">
                <a:solidFill>
                  <a:srgbClr val="FF0066"/>
                </a:solidFill>
                <a:latin typeface="Arial" panose="020B0604020202020204" pitchFamily="34" charset="0"/>
                <a:cs typeface="Times New Roman" panose="02020603050405020304" pitchFamily="18" charset="0"/>
              </a:rPr>
              <a:t>Erreur d’hygiène au niveau du personne :</a:t>
            </a:r>
            <a:r>
              <a:rPr lang="en-US" altLang="fr-FR" sz="1400">
                <a:latin typeface="Arial" panose="020B0604020202020204" pitchFamily="34" charset="0"/>
                <a:cs typeface="Times New Roman" panose="02020603050405020304" pitchFamily="18" charset="0"/>
              </a:rPr>
              <a:t> absence de lavage des mains à la sortie des toilettes ou contamination par des œufs ou en vidant des volailles</a:t>
            </a:r>
            <a:endParaRPr lang="fr-FR" altLang="fr-FR" sz="1400">
              <a:latin typeface="Arial" panose="020B0604020202020204" pitchFamily="34" charset="0"/>
              <a:cs typeface="Times New Roman" panose="02020603050405020304" pitchFamily="18" charset="0"/>
            </a:endParaRPr>
          </a:p>
        </p:txBody>
      </p:sp>
      <p:sp>
        <p:nvSpPr>
          <p:cNvPr id="84059" name="Text Box 1115">
            <a:extLst>
              <a:ext uri="{FF2B5EF4-FFF2-40B4-BE49-F238E27FC236}">
                <a16:creationId xmlns:a16="http://schemas.microsoft.com/office/drawing/2014/main" id="{B8A9E30C-37CF-409C-8C7B-B890997ED984}"/>
              </a:ext>
            </a:extLst>
          </p:cNvPr>
          <p:cNvSpPr txBox="1">
            <a:spLocks noChangeArrowheads="1"/>
          </p:cNvSpPr>
          <p:nvPr/>
        </p:nvSpPr>
        <p:spPr bwMode="auto">
          <a:xfrm>
            <a:off x="2438400" y="4648200"/>
            <a:ext cx="3276600"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r>
              <a:rPr lang="en-US" altLang="fr-FR" sz="1400">
                <a:latin typeface="Arial" panose="020B0604020202020204" pitchFamily="34" charset="0"/>
                <a:cs typeface="Times New Roman" panose="02020603050405020304" pitchFamily="18" charset="0"/>
              </a:rPr>
              <a:t>Bactéries </a:t>
            </a:r>
            <a:r>
              <a:rPr lang="en-US" altLang="fr-FR" sz="1400" b="1">
                <a:solidFill>
                  <a:srgbClr val="FF0066"/>
                </a:solidFill>
                <a:latin typeface="Arial" panose="020B0604020202020204" pitchFamily="34" charset="0"/>
                <a:cs typeface="Times New Roman" panose="02020603050405020304" pitchFamily="18" charset="0"/>
              </a:rPr>
              <a:t>test de salubrité</a:t>
            </a:r>
            <a:r>
              <a:rPr lang="en-US" altLang="fr-FR" sz="1400">
                <a:latin typeface="Arial" panose="020B0604020202020204" pitchFamily="34" charset="0"/>
                <a:cs typeface="Times New Roman" panose="02020603050405020304" pitchFamily="18" charset="0"/>
              </a:rPr>
              <a:t> de l’aliment</a:t>
            </a:r>
            <a:endParaRPr lang="fr-FR" altLang="fr-FR" sz="1400">
              <a:latin typeface="Arial" panose="020B0604020202020204" pitchFamily="34" charset="0"/>
              <a:cs typeface="Times New Roman" panose="02020603050405020304" pitchFamily="18" charset="0"/>
            </a:endParaRPr>
          </a:p>
        </p:txBody>
      </p:sp>
      <p:sp>
        <p:nvSpPr>
          <p:cNvPr id="84060" name="Text Box 1116">
            <a:extLst>
              <a:ext uri="{FF2B5EF4-FFF2-40B4-BE49-F238E27FC236}">
                <a16:creationId xmlns:a16="http://schemas.microsoft.com/office/drawing/2014/main" id="{F1564AEB-F9A4-4B1F-8959-57EB927A639F}"/>
              </a:ext>
            </a:extLst>
          </p:cNvPr>
          <p:cNvSpPr txBox="1">
            <a:spLocks noChangeArrowheads="1"/>
          </p:cNvSpPr>
          <p:nvPr/>
        </p:nvSpPr>
        <p:spPr bwMode="auto">
          <a:xfrm>
            <a:off x="6019800" y="4648200"/>
            <a:ext cx="2743200" cy="11557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eaLnBrk="1" hangingPunct="1">
              <a:spcBef>
                <a:spcPct val="0"/>
              </a:spcBef>
              <a:buClrTx/>
              <a:buSzTx/>
              <a:buFontTx/>
              <a:buNone/>
            </a:pPr>
            <a:r>
              <a:rPr lang="en-US" altLang="fr-FR" sz="1400" b="1">
                <a:solidFill>
                  <a:srgbClr val="FF0066"/>
                </a:solidFill>
                <a:latin typeface="Arial" panose="020B0604020202020204" pitchFamily="34" charset="0"/>
                <a:cs typeface="Times New Roman" panose="02020603050405020304" pitchFamily="18" charset="0"/>
              </a:rPr>
              <a:t>Erreur d’hygiène</a:t>
            </a:r>
            <a:r>
              <a:rPr lang="en-US" altLang="fr-FR" sz="1400">
                <a:latin typeface="Arial" panose="020B0604020202020204" pitchFamily="34" charset="0"/>
                <a:cs typeface="Times New Roman" panose="02020603050405020304" pitchFamily="18" charset="0"/>
              </a:rPr>
              <a:t> avant ou pendant la préparation par le personnel ou par des aliments contaminés</a:t>
            </a:r>
          </a:p>
          <a:p>
            <a:pPr>
              <a:spcBef>
                <a:spcPct val="0"/>
              </a:spcBef>
              <a:buClrTx/>
              <a:buSzTx/>
              <a:buFontTx/>
              <a:buNone/>
            </a:pPr>
            <a:endParaRPr lang="fr-FR" altLang="fr-FR" sz="1400">
              <a:solidFill>
                <a:srgbClr val="CCFF33"/>
              </a:solidFill>
              <a:latin typeface="Comic Sans MS" panose="030F0702030302020204" pitchFamily="66" charset="0"/>
            </a:endParaRPr>
          </a:p>
        </p:txBody>
      </p:sp>
      <p:sp>
        <p:nvSpPr>
          <p:cNvPr id="84061" name="AutoShape 1117">
            <a:hlinkClick r:id="" action="ppaction://hlinkshowjump?jump=nextslide" highlightClick="1"/>
            <a:extLst>
              <a:ext uri="{FF2B5EF4-FFF2-40B4-BE49-F238E27FC236}">
                <a16:creationId xmlns:a16="http://schemas.microsoft.com/office/drawing/2014/main" id="{C8B55322-BDA3-48AD-B5AA-32B379D52F86}"/>
              </a:ext>
            </a:extLst>
          </p:cNvPr>
          <p:cNvSpPr>
            <a:spLocks noChangeArrowheads="1"/>
          </p:cNvSpPr>
          <p:nvPr/>
        </p:nvSpPr>
        <p:spPr bwMode="auto">
          <a:xfrm>
            <a:off x="8382000" y="6172200"/>
            <a:ext cx="457200" cy="457200"/>
          </a:xfrm>
          <a:prstGeom prst="actionButtonForwardNex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84055"/>
                                        </p:tgtEl>
                                        <p:attrNameLst>
                                          <p:attrName>style.visibility</p:attrName>
                                        </p:attrNameLst>
                                      </p:cBhvr>
                                      <p:to>
                                        <p:strVal val="visible"/>
                                      </p:to>
                                    </p:set>
                                    <p:animEffect transition="in" filter="dissolve">
                                      <p:cBhvr>
                                        <p:cTn id="7" dur="500"/>
                                        <p:tgtEl>
                                          <p:spTgt spid="8405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84056"/>
                                        </p:tgtEl>
                                        <p:attrNameLst>
                                          <p:attrName>style.visibility</p:attrName>
                                        </p:attrNameLst>
                                      </p:cBhvr>
                                      <p:to>
                                        <p:strVal val="visible"/>
                                      </p:to>
                                    </p:set>
                                    <p:animEffect transition="in" filter="dissolve">
                                      <p:cBhvr>
                                        <p:cTn id="12" dur="500"/>
                                        <p:tgtEl>
                                          <p:spTgt spid="84056"/>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84057"/>
                                        </p:tgtEl>
                                        <p:attrNameLst>
                                          <p:attrName>style.visibility</p:attrName>
                                        </p:attrNameLst>
                                      </p:cBhvr>
                                      <p:to>
                                        <p:strVal val="visible"/>
                                      </p:to>
                                    </p:set>
                                    <p:animEffect transition="in" filter="dissolve">
                                      <p:cBhvr>
                                        <p:cTn id="17" dur="500"/>
                                        <p:tgtEl>
                                          <p:spTgt spid="84057"/>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84058"/>
                                        </p:tgtEl>
                                        <p:attrNameLst>
                                          <p:attrName>style.visibility</p:attrName>
                                        </p:attrNameLst>
                                      </p:cBhvr>
                                      <p:to>
                                        <p:strVal val="visible"/>
                                      </p:to>
                                    </p:set>
                                    <p:animEffect transition="in" filter="dissolve">
                                      <p:cBhvr>
                                        <p:cTn id="22" dur="500"/>
                                        <p:tgtEl>
                                          <p:spTgt spid="84058"/>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84059"/>
                                        </p:tgtEl>
                                        <p:attrNameLst>
                                          <p:attrName>style.visibility</p:attrName>
                                        </p:attrNameLst>
                                      </p:cBhvr>
                                      <p:to>
                                        <p:strVal val="visible"/>
                                      </p:to>
                                    </p:set>
                                    <p:animEffect transition="in" filter="dissolve">
                                      <p:cBhvr>
                                        <p:cTn id="27" dur="500"/>
                                        <p:tgtEl>
                                          <p:spTgt spid="84059"/>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84060"/>
                                        </p:tgtEl>
                                        <p:attrNameLst>
                                          <p:attrName>style.visibility</p:attrName>
                                        </p:attrNameLst>
                                      </p:cBhvr>
                                      <p:to>
                                        <p:strVal val="visible"/>
                                      </p:to>
                                    </p:set>
                                    <p:animEffect transition="in" filter="dissolve">
                                      <p:cBhvr>
                                        <p:cTn id="32" dur="500"/>
                                        <p:tgtEl>
                                          <p:spTgt spid="84060"/>
                                        </p:tgtEl>
                                      </p:cBhvr>
                                    </p:animEffect>
                                  </p:childTnLst>
                                </p:cTn>
                              </p:par>
                            </p:childTnLst>
                          </p:cTn>
                        </p:par>
                        <p:par>
                          <p:cTn id="33" fill="hold" nodeType="afterGroup">
                            <p:stCondLst>
                              <p:cond delay="500"/>
                            </p:stCondLst>
                            <p:childTnLst>
                              <p:par>
                                <p:cTn id="34" presetID="9" presetClass="entr" presetSubtype="0" fill="hold" nodeType="afterEffect">
                                  <p:stCondLst>
                                    <p:cond delay="0"/>
                                  </p:stCondLst>
                                  <p:childTnLst>
                                    <p:set>
                                      <p:cBhvr>
                                        <p:cTn id="35" dur="1" fill="hold">
                                          <p:stCondLst>
                                            <p:cond delay="0"/>
                                          </p:stCondLst>
                                        </p:cTn>
                                        <p:tgtEl>
                                          <p:spTgt spid="84061"/>
                                        </p:tgtEl>
                                        <p:attrNameLst>
                                          <p:attrName>style.visibility</p:attrName>
                                        </p:attrNameLst>
                                      </p:cBhvr>
                                      <p:to>
                                        <p:strVal val="visible"/>
                                      </p:to>
                                    </p:set>
                                    <p:animEffect transition="in" filter="dissolve">
                                      <p:cBhvr>
                                        <p:cTn id="36" dur="500"/>
                                        <p:tgtEl>
                                          <p:spTgt spid="840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4055" grpId="0" autoUpdateAnimBg="0"/>
      <p:bldP spid="84056" grpId="0" autoUpdateAnimBg="0"/>
      <p:bldP spid="84057" grpId="0" autoUpdateAnimBg="0"/>
      <p:bldP spid="84058" grpId="0" autoUpdateAnimBg="0"/>
      <p:bldP spid="84059" grpId="0" autoUpdateAnimBg="0"/>
      <p:bldP spid="84060" grpId="0" autoUpdateAnimBg="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4">
            <a:extLst>
              <a:ext uri="{FF2B5EF4-FFF2-40B4-BE49-F238E27FC236}">
                <a16:creationId xmlns:a16="http://schemas.microsoft.com/office/drawing/2014/main" id="{3A571AFE-52A8-47FA-BC65-FC776E6F92E3}"/>
              </a:ext>
            </a:extLst>
          </p:cNvPr>
          <p:cNvSpPr>
            <a:spLocks noChangeArrowheads="1"/>
          </p:cNvSpPr>
          <p:nvPr/>
        </p:nvSpPr>
        <p:spPr bwMode="auto">
          <a:xfrm>
            <a:off x="3910013" y="2133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pic>
        <p:nvPicPr>
          <p:cNvPr id="67587" name="Picture 3">
            <a:extLst>
              <a:ext uri="{FF2B5EF4-FFF2-40B4-BE49-F238E27FC236}">
                <a16:creationId xmlns:a16="http://schemas.microsoft.com/office/drawing/2014/main" id="{79553F21-4F10-4C00-811A-C8ECCB08F4E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762000"/>
            <a:ext cx="1323975"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7589" name="Text Box 5">
            <a:extLst>
              <a:ext uri="{FF2B5EF4-FFF2-40B4-BE49-F238E27FC236}">
                <a16:creationId xmlns:a16="http://schemas.microsoft.com/office/drawing/2014/main" id="{B673DBFF-4F89-4532-B44D-9C5ED524D2E9}"/>
              </a:ext>
            </a:extLst>
          </p:cNvPr>
          <p:cNvSpPr txBox="1">
            <a:spLocks noChangeArrowheads="1"/>
          </p:cNvSpPr>
          <p:nvPr/>
        </p:nvSpPr>
        <p:spPr bwMode="auto">
          <a:xfrm>
            <a:off x="304800" y="228600"/>
            <a:ext cx="1828800" cy="517525"/>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accent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50000"/>
              </a:spcBef>
              <a:buClrTx/>
              <a:buSzTx/>
              <a:buFontTx/>
              <a:buNone/>
            </a:pPr>
            <a:r>
              <a:rPr lang="fr-FR" altLang="fr-FR" sz="1400" b="1">
                <a:latin typeface="Comic Sans MS" panose="030F0702030302020204" pitchFamily="66" charset="0"/>
                <a:cs typeface="Times New Roman" panose="02020603050405020304" pitchFamily="18" charset="0"/>
              </a:rPr>
              <a:t>PRELEVEMENT DE L’ECHANTILLON</a:t>
            </a:r>
            <a:r>
              <a:rPr lang="fr-FR" altLang="fr-FR" sz="1400" b="1">
                <a:latin typeface="Comic Sans MS" panose="030F0702030302020204" pitchFamily="66" charset="0"/>
              </a:rPr>
              <a:t> </a:t>
            </a:r>
          </a:p>
        </p:txBody>
      </p:sp>
      <p:sp>
        <p:nvSpPr>
          <p:cNvPr id="17413" name="Rectangle 7">
            <a:extLst>
              <a:ext uri="{FF2B5EF4-FFF2-40B4-BE49-F238E27FC236}">
                <a16:creationId xmlns:a16="http://schemas.microsoft.com/office/drawing/2014/main" id="{4D7597DB-17F6-4ECC-93FC-3D478853E396}"/>
              </a:ext>
            </a:extLst>
          </p:cNvPr>
          <p:cNvSpPr>
            <a:spLocks noChangeArrowheads="1"/>
          </p:cNvSpPr>
          <p:nvPr/>
        </p:nvSpPr>
        <p:spPr bwMode="auto">
          <a:xfrm>
            <a:off x="3900488" y="21050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pic>
        <p:nvPicPr>
          <p:cNvPr id="67590" name="Picture 6">
            <a:extLst>
              <a:ext uri="{FF2B5EF4-FFF2-40B4-BE49-F238E27FC236}">
                <a16:creationId xmlns:a16="http://schemas.microsoft.com/office/drawing/2014/main" id="{19549583-784B-4552-9378-486C7EFA7CC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11511"/>
          <a:stretch>
            <a:fillRect/>
          </a:stretch>
        </p:blipFill>
        <p:spPr bwMode="auto">
          <a:xfrm>
            <a:off x="3124200" y="990600"/>
            <a:ext cx="1343025" cy="2343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7592" name="Rectangle 8">
            <a:extLst>
              <a:ext uri="{FF2B5EF4-FFF2-40B4-BE49-F238E27FC236}">
                <a16:creationId xmlns:a16="http://schemas.microsoft.com/office/drawing/2014/main" id="{143948F9-B3D7-4FCE-92F8-B0A1233FC0F4}"/>
              </a:ext>
            </a:extLst>
          </p:cNvPr>
          <p:cNvSpPr>
            <a:spLocks noChangeArrowheads="1"/>
          </p:cNvSpPr>
          <p:nvPr/>
        </p:nvSpPr>
        <p:spPr bwMode="auto">
          <a:xfrm>
            <a:off x="2819400" y="228600"/>
            <a:ext cx="1981200" cy="730250"/>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0"/>
              </a:spcBef>
              <a:buClrTx/>
              <a:buSzTx/>
              <a:buFontTx/>
              <a:buNone/>
            </a:pPr>
            <a:r>
              <a:rPr lang="fr-FR" altLang="fr-FR" sz="1400" b="1">
                <a:latin typeface="Comic Sans MS" panose="030F0702030302020204" pitchFamily="66" charset="0"/>
                <a:cs typeface="Arial" panose="020B0604020202020204" pitchFamily="34" charset="0"/>
              </a:rPr>
              <a:t>PESEE DE L’ECHANTILLON A ANALYSER</a:t>
            </a:r>
            <a:r>
              <a:rPr lang="en-US" altLang="fr-FR" sz="1400" b="1">
                <a:latin typeface="Comic Sans MS" panose="030F0702030302020204" pitchFamily="66" charset="0"/>
              </a:rPr>
              <a:t> </a:t>
            </a:r>
          </a:p>
        </p:txBody>
      </p:sp>
      <p:sp>
        <p:nvSpPr>
          <p:cNvPr id="17416" name="Rectangle 10">
            <a:extLst>
              <a:ext uri="{FF2B5EF4-FFF2-40B4-BE49-F238E27FC236}">
                <a16:creationId xmlns:a16="http://schemas.microsoft.com/office/drawing/2014/main" id="{36B4476A-08EF-4DE3-B824-EFF334B95D36}"/>
              </a:ext>
            </a:extLst>
          </p:cNvPr>
          <p:cNvSpPr>
            <a:spLocks noChangeArrowheads="1"/>
          </p:cNvSpPr>
          <p:nvPr/>
        </p:nvSpPr>
        <p:spPr bwMode="auto">
          <a:xfrm>
            <a:off x="3052763" y="22860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pic>
        <p:nvPicPr>
          <p:cNvPr id="67593" name="Picture 9">
            <a:extLst>
              <a:ext uri="{FF2B5EF4-FFF2-40B4-BE49-F238E27FC236}">
                <a16:creationId xmlns:a16="http://schemas.microsoft.com/office/drawing/2014/main" id="{ED7A3B7C-16AD-4B70-9DB4-6558CA1467E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38800" y="914400"/>
            <a:ext cx="3038475"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7595" name="Rectangle 11">
            <a:extLst>
              <a:ext uri="{FF2B5EF4-FFF2-40B4-BE49-F238E27FC236}">
                <a16:creationId xmlns:a16="http://schemas.microsoft.com/office/drawing/2014/main" id="{59A3D383-28FC-4ADE-9DC4-B9A1D4A06552}"/>
              </a:ext>
            </a:extLst>
          </p:cNvPr>
          <p:cNvSpPr>
            <a:spLocks noChangeArrowheads="1"/>
          </p:cNvSpPr>
          <p:nvPr/>
        </p:nvSpPr>
        <p:spPr bwMode="auto">
          <a:xfrm>
            <a:off x="5562600" y="381000"/>
            <a:ext cx="3276600" cy="517525"/>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0"/>
              </a:spcBef>
              <a:buClrTx/>
              <a:buSzTx/>
              <a:buFontTx/>
              <a:buNone/>
            </a:pPr>
            <a:r>
              <a:rPr lang="fr-FR" altLang="fr-FR" sz="1400" b="1">
                <a:latin typeface="Comic Sans MS" panose="030F0702030302020204" pitchFamily="66" charset="0"/>
                <a:cs typeface="Arial" panose="020B0604020202020204" pitchFamily="34" charset="0"/>
              </a:rPr>
              <a:t>BROYAGE DE L’ECHANTILLON ET MISE EN ROUTE DE L’ANALYSE</a:t>
            </a:r>
            <a:r>
              <a:rPr lang="en-US" altLang="fr-FR" sz="1400" b="1">
                <a:latin typeface="Comic Sans MS" panose="030F0702030302020204" pitchFamily="66" charset="0"/>
              </a:rPr>
              <a:t> </a:t>
            </a:r>
          </a:p>
        </p:txBody>
      </p:sp>
      <p:sp>
        <p:nvSpPr>
          <p:cNvPr id="17419" name="Rectangle 13">
            <a:extLst>
              <a:ext uri="{FF2B5EF4-FFF2-40B4-BE49-F238E27FC236}">
                <a16:creationId xmlns:a16="http://schemas.microsoft.com/office/drawing/2014/main" id="{52696D34-1726-4F92-8736-EA0C85BBF799}"/>
              </a:ext>
            </a:extLst>
          </p:cNvPr>
          <p:cNvSpPr>
            <a:spLocks noChangeArrowheads="1"/>
          </p:cNvSpPr>
          <p:nvPr/>
        </p:nvSpPr>
        <p:spPr bwMode="auto">
          <a:xfrm>
            <a:off x="2971800" y="223837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pic>
        <p:nvPicPr>
          <p:cNvPr id="67596" name="Picture 12">
            <a:extLst>
              <a:ext uri="{FF2B5EF4-FFF2-40B4-BE49-F238E27FC236}">
                <a16:creationId xmlns:a16="http://schemas.microsoft.com/office/drawing/2014/main" id="{1A1A503C-7FA6-424C-9D8A-1D9103C7E0C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3400" y="4191000"/>
            <a:ext cx="3200400" cy="238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7598" name="Text Box 14">
            <a:extLst>
              <a:ext uri="{FF2B5EF4-FFF2-40B4-BE49-F238E27FC236}">
                <a16:creationId xmlns:a16="http://schemas.microsoft.com/office/drawing/2014/main" id="{1E7B222B-940E-44BE-93E0-36F9237B5D8E}"/>
              </a:ext>
            </a:extLst>
          </p:cNvPr>
          <p:cNvSpPr txBox="1">
            <a:spLocks noChangeArrowheads="1"/>
          </p:cNvSpPr>
          <p:nvPr/>
        </p:nvSpPr>
        <p:spPr bwMode="auto">
          <a:xfrm>
            <a:off x="228600" y="3733800"/>
            <a:ext cx="3810000" cy="517525"/>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50000"/>
              </a:spcBef>
              <a:buClrTx/>
              <a:buSzTx/>
              <a:buFontTx/>
              <a:buNone/>
            </a:pPr>
            <a:r>
              <a:rPr lang="fr-FR" altLang="fr-FR" sz="1400" b="1">
                <a:latin typeface="Comic Sans MS" panose="030F0702030302020204" pitchFamily="66" charset="0"/>
                <a:cs typeface="Arial" panose="020B0604020202020204" pitchFamily="34" charset="0"/>
              </a:rPr>
              <a:t>OUVERTURE DU SACHET CONTENANT L’ECHANTILLON BROYE</a:t>
            </a:r>
            <a:r>
              <a:rPr lang="fr-FR" altLang="fr-FR" sz="1400" b="1">
                <a:latin typeface="Comic Sans MS" panose="030F0702030302020204" pitchFamily="66" charset="0"/>
              </a:rPr>
              <a:t> </a:t>
            </a:r>
          </a:p>
        </p:txBody>
      </p:sp>
      <p:sp>
        <p:nvSpPr>
          <p:cNvPr id="17422" name="Rectangle 16">
            <a:extLst>
              <a:ext uri="{FF2B5EF4-FFF2-40B4-BE49-F238E27FC236}">
                <a16:creationId xmlns:a16="http://schemas.microsoft.com/office/drawing/2014/main" id="{003AB970-34B5-4870-8699-A399B7C0213C}"/>
              </a:ext>
            </a:extLst>
          </p:cNvPr>
          <p:cNvSpPr>
            <a:spLocks noChangeArrowheads="1"/>
          </p:cNvSpPr>
          <p:nvPr/>
        </p:nvSpPr>
        <p:spPr bwMode="auto">
          <a:xfrm>
            <a:off x="2971800" y="22240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pic>
        <p:nvPicPr>
          <p:cNvPr id="67599" name="Picture 15">
            <a:extLst>
              <a:ext uri="{FF2B5EF4-FFF2-40B4-BE49-F238E27FC236}">
                <a16:creationId xmlns:a16="http://schemas.microsoft.com/office/drawing/2014/main" id="{28FEBC7B-67CF-4D02-98FE-74243C71222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34000" y="4191000"/>
            <a:ext cx="3200400" cy="2409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7601" name="Rectangle 17">
            <a:extLst>
              <a:ext uri="{FF2B5EF4-FFF2-40B4-BE49-F238E27FC236}">
                <a16:creationId xmlns:a16="http://schemas.microsoft.com/office/drawing/2014/main" id="{082B2EBF-D65A-4C97-8FCF-9F12444E024C}"/>
              </a:ext>
            </a:extLst>
          </p:cNvPr>
          <p:cNvSpPr>
            <a:spLocks noChangeArrowheads="1"/>
          </p:cNvSpPr>
          <p:nvPr/>
        </p:nvSpPr>
        <p:spPr bwMode="auto">
          <a:xfrm>
            <a:off x="4724400" y="3657600"/>
            <a:ext cx="4419600" cy="517525"/>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0"/>
              </a:spcBef>
              <a:buClrTx/>
              <a:buSzTx/>
              <a:buFontTx/>
              <a:buNone/>
            </a:pPr>
            <a:r>
              <a:rPr lang="fr-FR" altLang="fr-FR" sz="1400" b="1">
                <a:latin typeface="Comic Sans MS" panose="030F0702030302020204" pitchFamily="66" charset="0"/>
                <a:cs typeface="Arial" panose="020B0604020202020204" pitchFamily="34" charset="0"/>
              </a:rPr>
              <a:t>ENSEMENCEMENT DES MILIEUX DE CULTURE solides ou liquides selon la flore à dénombrée</a:t>
            </a:r>
            <a:r>
              <a:rPr lang="en-US" altLang="fr-FR" sz="1400" b="1">
                <a:latin typeface="Comic Sans MS" panose="030F0702030302020204" pitchFamily="66" charset="0"/>
              </a:rPr>
              <a:t> </a:t>
            </a:r>
          </a:p>
        </p:txBody>
      </p:sp>
      <p:sp>
        <p:nvSpPr>
          <p:cNvPr id="67602" name="AutoShape 18">
            <a:extLst>
              <a:ext uri="{FF2B5EF4-FFF2-40B4-BE49-F238E27FC236}">
                <a16:creationId xmlns:a16="http://schemas.microsoft.com/office/drawing/2014/main" id="{B9F13099-3E72-421A-B22D-25EDABFB6888}"/>
              </a:ext>
            </a:extLst>
          </p:cNvPr>
          <p:cNvSpPr>
            <a:spLocks noChangeArrowheads="1"/>
          </p:cNvSpPr>
          <p:nvPr/>
        </p:nvSpPr>
        <p:spPr bwMode="auto">
          <a:xfrm>
            <a:off x="2057400" y="1981200"/>
            <a:ext cx="838200" cy="457200"/>
          </a:xfrm>
          <a:prstGeom prst="rightArrow">
            <a:avLst>
              <a:gd name="adj1" fmla="val 50000"/>
              <a:gd name="adj2" fmla="val 45833"/>
            </a:avLst>
          </a:prstGeom>
          <a:solidFill>
            <a:schemeClr val="tx1"/>
          </a:solidFill>
          <a:ln w="9525">
            <a:solidFill>
              <a:schemeClr val="accent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sp>
        <p:nvSpPr>
          <p:cNvPr id="67603" name="AutoShape 19">
            <a:extLst>
              <a:ext uri="{FF2B5EF4-FFF2-40B4-BE49-F238E27FC236}">
                <a16:creationId xmlns:a16="http://schemas.microsoft.com/office/drawing/2014/main" id="{F2409E44-351B-48D2-B0FA-9A76AE4BB3BC}"/>
              </a:ext>
            </a:extLst>
          </p:cNvPr>
          <p:cNvSpPr>
            <a:spLocks noChangeArrowheads="1"/>
          </p:cNvSpPr>
          <p:nvPr/>
        </p:nvSpPr>
        <p:spPr bwMode="auto">
          <a:xfrm>
            <a:off x="4648200" y="1981200"/>
            <a:ext cx="838200" cy="457200"/>
          </a:xfrm>
          <a:prstGeom prst="rightArrow">
            <a:avLst>
              <a:gd name="adj1" fmla="val 50000"/>
              <a:gd name="adj2" fmla="val 45833"/>
            </a:avLst>
          </a:prstGeom>
          <a:solidFill>
            <a:schemeClr val="tx1"/>
          </a:solidFill>
          <a:ln w="9525">
            <a:solidFill>
              <a:schemeClr val="accent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sp>
        <p:nvSpPr>
          <p:cNvPr id="67604" name="AutoShape 20">
            <a:extLst>
              <a:ext uri="{FF2B5EF4-FFF2-40B4-BE49-F238E27FC236}">
                <a16:creationId xmlns:a16="http://schemas.microsoft.com/office/drawing/2014/main" id="{97424A02-64E7-4550-AD05-D5BA606E3424}"/>
              </a:ext>
            </a:extLst>
          </p:cNvPr>
          <p:cNvSpPr>
            <a:spLocks noChangeArrowheads="1"/>
          </p:cNvSpPr>
          <p:nvPr/>
        </p:nvSpPr>
        <p:spPr bwMode="auto">
          <a:xfrm>
            <a:off x="4191000" y="5105400"/>
            <a:ext cx="838200" cy="457200"/>
          </a:xfrm>
          <a:prstGeom prst="rightArrow">
            <a:avLst>
              <a:gd name="adj1" fmla="val 50000"/>
              <a:gd name="adj2" fmla="val 45833"/>
            </a:avLst>
          </a:prstGeom>
          <a:solidFill>
            <a:schemeClr val="tx1"/>
          </a:solidFill>
          <a:ln w="9525">
            <a:solidFill>
              <a:schemeClr val="accent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sp>
        <p:nvSpPr>
          <p:cNvPr id="67605" name="AutoShape 21">
            <a:extLst>
              <a:ext uri="{FF2B5EF4-FFF2-40B4-BE49-F238E27FC236}">
                <a16:creationId xmlns:a16="http://schemas.microsoft.com/office/drawing/2014/main" id="{51DE102A-121E-4232-9DAD-06CA0FF7DEA3}"/>
              </a:ext>
            </a:extLst>
          </p:cNvPr>
          <p:cNvSpPr>
            <a:spLocks noChangeArrowheads="1"/>
          </p:cNvSpPr>
          <p:nvPr/>
        </p:nvSpPr>
        <p:spPr bwMode="auto">
          <a:xfrm>
            <a:off x="8724900" y="1524000"/>
            <a:ext cx="838200" cy="457200"/>
          </a:xfrm>
          <a:prstGeom prst="rightArrow">
            <a:avLst>
              <a:gd name="adj1" fmla="val 50000"/>
              <a:gd name="adj2" fmla="val 45833"/>
            </a:avLst>
          </a:prstGeom>
          <a:solidFill>
            <a:schemeClr val="tx1"/>
          </a:solidFill>
          <a:ln w="9525">
            <a:solidFill>
              <a:schemeClr val="accent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sp>
        <p:nvSpPr>
          <p:cNvPr id="67606" name="AutoShape 22">
            <a:extLst>
              <a:ext uri="{FF2B5EF4-FFF2-40B4-BE49-F238E27FC236}">
                <a16:creationId xmlns:a16="http://schemas.microsoft.com/office/drawing/2014/main" id="{CB5167AC-DED5-4295-AE27-C32CD603B1BA}"/>
              </a:ext>
            </a:extLst>
          </p:cNvPr>
          <p:cNvSpPr>
            <a:spLocks noChangeArrowheads="1"/>
          </p:cNvSpPr>
          <p:nvPr/>
        </p:nvSpPr>
        <p:spPr bwMode="auto">
          <a:xfrm>
            <a:off x="-419100" y="5105400"/>
            <a:ext cx="838200" cy="457200"/>
          </a:xfrm>
          <a:prstGeom prst="rightArrow">
            <a:avLst>
              <a:gd name="adj1" fmla="val 50000"/>
              <a:gd name="adj2" fmla="val 45833"/>
            </a:avLst>
          </a:prstGeom>
          <a:solidFill>
            <a:schemeClr val="tx1"/>
          </a:solidFill>
          <a:ln w="9525">
            <a:solidFill>
              <a:schemeClr val="accent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sp>
        <p:nvSpPr>
          <p:cNvPr id="67607" name="AutoShape 23">
            <a:extLst>
              <a:ext uri="{FF2B5EF4-FFF2-40B4-BE49-F238E27FC236}">
                <a16:creationId xmlns:a16="http://schemas.microsoft.com/office/drawing/2014/main" id="{487B3704-D44D-43B5-96DE-3BF3B3124FB7}"/>
              </a:ext>
            </a:extLst>
          </p:cNvPr>
          <p:cNvSpPr>
            <a:spLocks noChangeArrowheads="1"/>
          </p:cNvSpPr>
          <p:nvPr/>
        </p:nvSpPr>
        <p:spPr bwMode="auto">
          <a:xfrm>
            <a:off x="8724900" y="5257800"/>
            <a:ext cx="838200" cy="457200"/>
          </a:xfrm>
          <a:prstGeom prst="rightArrow">
            <a:avLst>
              <a:gd name="adj1" fmla="val 50000"/>
              <a:gd name="adj2" fmla="val 45833"/>
            </a:avLst>
          </a:prstGeom>
          <a:solidFill>
            <a:schemeClr val="tx1"/>
          </a:solidFill>
          <a:ln w="9525">
            <a:solidFill>
              <a:schemeClr val="accent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sp>
        <p:nvSpPr>
          <p:cNvPr id="67608" name="AutoShape 24">
            <a:hlinkClick r:id="" action="ppaction://hlinkshowjump?jump=nextslide" highlightClick="1"/>
            <a:extLst>
              <a:ext uri="{FF2B5EF4-FFF2-40B4-BE49-F238E27FC236}">
                <a16:creationId xmlns:a16="http://schemas.microsoft.com/office/drawing/2014/main" id="{1D2BC576-CB53-4B44-8731-F1029CE80595}"/>
              </a:ext>
            </a:extLst>
          </p:cNvPr>
          <p:cNvSpPr>
            <a:spLocks noChangeArrowheads="1"/>
          </p:cNvSpPr>
          <p:nvPr/>
        </p:nvSpPr>
        <p:spPr bwMode="auto">
          <a:xfrm>
            <a:off x="8382000" y="6172200"/>
            <a:ext cx="457200" cy="457200"/>
          </a:xfrm>
          <a:prstGeom prst="actionButtonForwardNex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67589"/>
                                        </p:tgtEl>
                                        <p:attrNameLst>
                                          <p:attrName>style.visibility</p:attrName>
                                        </p:attrNameLst>
                                      </p:cBhvr>
                                      <p:to>
                                        <p:strVal val="visible"/>
                                      </p:to>
                                    </p:set>
                                    <p:animEffect transition="in" filter="dissolve">
                                      <p:cBhvr>
                                        <p:cTn id="7" dur="500"/>
                                        <p:tgtEl>
                                          <p:spTgt spid="67589"/>
                                        </p:tgtEl>
                                      </p:cBhvr>
                                    </p:animEffect>
                                  </p:childTnLst>
                                </p:cTn>
                              </p:par>
                            </p:childTnLst>
                          </p:cTn>
                        </p:par>
                        <p:par>
                          <p:cTn id="8" fill="hold" nodeType="afterGroup">
                            <p:stCondLst>
                              <p:cond delay="500"/>
                            </p:stCondLst>
                            <p:childTnLst>
                              <p:par>
                                <p:cTn id="9" presetID="9" presetClass="entr" presetSubtype="0" fill="hold" nodeType="afterEffect">
                                  <p:stCondLst>
                                    <p:cond delay="0"/>
                                  </p:stCondLst>
                                  <p:childTnLst>
                                    <p:set>
                                      <p:cBhvr>
                                        <p:cTn id="10" dur="1" fill="hold">
                                          <p:stCondLst>
                                            <p:cond delay="0"/>
                                          </p:stCondLst>
                                        </p:cTn>
                                        <p:tgtEl>
                                          <p:spTgt spid="67587"/>
                                        </p:tgtEl>
                                        <p:attrNameLst>
                                          <p:attrName>style.visibility</p:attrName>
                                        </p:attrNameLst>
                                      </p:cBhvr>
                                      <p:to>
                                        <p:strVal val="visible"/>
                                      </p:to>
                                    </p:set>
                                    <p:animEffect transition="in" filter="dissolve">
                                      <p:cBhvr>
                                        <p:cTn id="11" dur="500"/>
                                        <p:tgtEl>
                                          <p:spTgt spid="67587"/>
                                        </p:tgtEl>
                                      </p:cBhvr>
                                    </p:animEffect>
                                  </p:childTnLst>
                                </p:cTn>
                              </p:par>
                            </p:childTnLst>
                          </p:cTn>
                        </p:par>
                        <p:par>
                          <p:cTn id="12" fill="hold" nodeType="afterGroup">
                            <p:stCondLst>
                              <p:cond delay="1000"/>
                            </p:stCondLst>
                            <p:childTnLst>
                              <p:par>
                                <p:cTn id="13" presetID="9" presetClass="entr" presetSubtype="0" fill="hold" nodeType="afterEffect">
                                  <p:stCondLst>
                                    <p:cond delay="0"/>
                                  </p:stCondLst>
                                  <p:childTnLst>
                                    <p:set>
                                      <p:cBhvr>
                                        <p:cTn id="14" dur="1" fill="hold">
                                          <p:stCondLst>
                                            <p:cond delay="0"/>
                                          </p:stCondLst>
                                        </p:cTn>
                                        <p:tgtEl>
                                          <p:spTgt spid="67602"/>
                                        </p:tgtEl>
                                        <p:attrNameLst>
                                          <p:attrName>style.visibility</p:attrName>
                                        </p:attrNameLst>
                                      </p:cBhvr>
                                      <p:to>
                                        <p:strVal val="visible"/>
                                      </p:to>
                                    </p:set>
                                    <p:animEffect transition="in" filter="dissolve">
                                      <p:cBhvr>
                                        <p:cTn id="15" dur="500"/>
                                        <p:tgtEl>
                                          <p:spTgt spid="67602"/>
                                        </p:tgtEl>
                                      </p:cBhvr>
                                    </p:animEffect>
                                  </p:childTnLst>
                                </p:cTn>
                              </p:par>
                            </p:childTnLst>
                          </p:cTn>
                        </p:par>
                        <p:par>
                          <p:cTn id="16" fill="hold" nodeType="afterGroup">
                            <p:stCondLst>
                              <p:cond delay="1500"/>
                            </p:stCondLst>
                            <p:childTnLst>
                              <p:par>
                                <p:cTn id="17" presetID="9" presetClass="entr" presetSubtype="0" fill="hold" grpId="0" nodeType="afterEffect">
                                  <p:stCondLst>
                                    <p:cond delay="0"/>
                                  </p:stCondLst>
                                  <p:childTnLst>
                                    <p:set>
                                      <p:cBhvr>
                                        <p:cTn id="18" dur="1" fill="hold">
                                          <p:stCondLst>
                                            <p:cond delay="0"/>
                                          </p:stCondLst>
                                        </p:cTn>
                                        <p:tgtEl>
                                          <p:spTgt spid="67592"/>
                                        </p:tgtEl>
                                        <p:attrNameLst>
                                          <p:attrName>style.visibility</p:attrName>
                                        </p:attrNameLst>
                                      </p:cBhvr>
                                      <p:to>
                                        <p:strVal val="visible"/>
                                      </p:to>
                                    </p:set>
                                    <p:animEffect transition="in" filter="dissolve">
                                      <p:cBhvr>
                                        <p:cTn id="19" dur="500"/>
                                        <p:tgtEl>
                                          <p:spTgt spid="67592"/>
                                        </p:tgtEl>
                                      </p:cBhvr>
                                    </p:animEffect>
                                  </p:childTnLst>
                                </p:cTn>
                              </p:par>
                            </p:childTnLst>
                          </p:cTn>
                        </p:par>
                        <p:par>
                          <p:cTn id="20" fill="hold" nodeType="afterGroup">
                            <p:stCondLst>
                              <p:cond delay="2000"/>
                            </p:stCondLst>
                            <p:childTnLst>
                              <p:par>
                                <p:cTn id="21" presetID="9" presetClass="entr" presetSubtype="0" fill="hold" nodeType="afterEffect">
                                  <p:stCondLst>
                                    <p:cond delay="0"/>
                                  </p:stCondLst>
                                  <p:childTnLst>
                                    <p:set>
                                      <p:cBhvr>
                                        <p:cTn id="22" dur="1" fill="hold">
                                          <p:stCondLst>
                                            <p:cond delay="0"/>
                                          </p:stCondLst>
                                        </p:cTn>
                                        <p:tgtEl>
                                          <p:spTgt spid="67590"/>
                                        </p:tgtEl>
                                        <p:attrNameLst>
                                          <p:attrName>style.visibility</p:attrName>
                                        </p:attrNameLst>
                                      </p:cBhvr>
                                      <p:to>
                                        <p:strVal val="visible"/>
                                      </p:to>
                                    </p:set>
                                    <p:animEffect transition="in" filter="dissolve">
                                      <p:cBhvr>
                                        <p:cTn id="23" dur="500"/>
                                        <p:tgtEl>
                                          <p:spTgt spid="67590"/>
                                        </p:tgtEl>
                                      </p:cBhvr>
                                    </p:animEffect>
                                  </p:childTnLst>
                                </p:cTn>
                              </p:par>
                            </p:childTnLst>
                          </p:cTn>
                        </p:par>
                        <p:par>
                          <p:cTn id="24" fill="hold" nodeType="afterGroup">
                            <p:stCondLst>
                              <p:cond delay="2500"/>
                            </p:stCondLst>
                            <p:childTnLst>
                              <p:par>
                                <p:cTn id="25" presetID="9" presetClass="entr" presetSubtype="0" fill="hold" nodeType="afterEffect">
                                  <p:stCondLst>
                                    <p:cond delay="0"/>
                                  </p:stCondLst>
                                  <p:childTnLst>
                                    <p:set>
                                      <p:cBhvr>
                                        <p:cTn id="26" dur="1" fill="hold">
                                          <p:stCondLst>
                                            <p:cond delay="0"/>
                                          </p:stCondLst>
                                        </p:cTn>
                                        <p:tgtEl>
                                          <p:spTgt spid="67603"/>
                                        </p:tgtEl>
                                        <p:attrNameLst>
                                          <p:attrName>style.visibility</p:attrName>
                                        </p:attrNameLst>
                                      </p:cBhvr>
                                      <p:to>
                                        <p:strVal val="visible"/>
                                      </p:to>
                                    </p:set>
                                    <p:animEffect transition="in" filter="dissolve">
                                      <p:cBhvr>
                                        <p:cTn id="27" dur="500"/>
                                        <p:tgtEl>
                                          <p:spTgt spid="67603"/>
                                        </p:tgtEl>
                                      </p:cBhvr>
                                    </p:animEffect>
                                  </p:childTnLst>
                                </p:cTn>
                              </p:par>
                            </p:childTnLst>
                          </p:cTn>
                        </p:par>
                        <p:par>
                          <p:cTn id="28" fill="hold" nodeType="afterGroup">
                            <p:stCondLst>
                              <p:cond delay="3000"/>
                            </p:stCondLst>
                            <p:childTnLst>
                              <p:par>
                                <p:cTn id="29" presetID="9" presetClass="entr" presetSubtype="0" fill="hold" grpId="0" nodeType="afterEffect">
                                  <p:stCondLst>
                                    <p:cond delay="0"/>
                                  </p:stCondLst>
                                  <p:childTnLst>
                                    <p:set>
                                      <p:cBhvr>
                                        <p:cTn id="30" dur="1" fill="hold">
                                          <p:stCondLst>
                                            <p:cond delay="0"/>
                                          </p:stCondLst>
                                        </p:cTn>
                                        <p:tgtEl>
                                          <p:spTgt spid="67595"/>
                                        </p:tgtEl>
                                        <p:attrNameLst>
                                          <p:attrName>style.visibility</p:attrName>
                                        </p:attrNameLst>
                                      </p:cBhvr>
                                      <p:to>
                                        <p:strVal val="visible"/>
                                      </p:to>
                                    </p:set>
                                    <p:animEffect transition="in" filter="dissolve">
                                      <p:cBhvr>
                                        <p:cTn id="31" dur="500"/>
                                        <p:tgtEl>
                                          <p:spTgt spid="67595"/>
                                        </p:tgtEl>
                                      </p:cBhvr>
                                    </p:animEffect>
                                  </p:childTnLst>
                                </p:cTn>
                              </p:par>
                            </p:childTnLst>
                          </p:cTn>
                        </p:par>
                        <p:par>
                          <p:cTn id="32" fill="hold" nodeType="afterGroup">
                            <p:stCondLst>
                              <p:cond delay="3500"/>
                            </p:stCondLst>
                            <p:childTnLst>
                              <p:par>
                                <p:cTn id="33" presetID="9" presetClass="entr" presetSubtype="0" fill="hold" nodeType="afterEffect">
                                  <p:stCondLst>
                                    <p:cond delay="0"/>
                                  </p:stCondLst>
                                  <p:childTnLst>
                                    <p:set>
                                      <p:cBhvr>
                                        <p:cTn id="34" dur="1" fill="hold">
                                          <p:stCondLst>
                                            <p:cond delay="0"/>
                                          </p:stCondLst>
                                        </p:cTn>
                                        <p:tgtEl>
                                          <p:spTgt spid="67593"/>
                                        </p:tgtEl>
                                        <p:attrNameLst>
                                          <p:attrName>style.visibility</p:attrName>
                                        </p:attrNameLst>
                                      </p:cBhvr>
                                      <p:to>
                                        <p:strVal val="visible"/>
                                      </p:to>
                                    </p:set>
                                    <p:animEffect transition="in" filter="dissolve">
                                      <p:cBhvr>
                                        <p:cTn id="35" dur="500"/>
                                        <p:tgtEl>
                                          <p:spTgt spid="67593"/>
                                        </p:tgtEl>
                                      </p:cBhvr>
                                    </p:animEffect>
                                  </p:childTnLst>
                                </p:cTn>
                              </p:par>
                            </p:childTnLst>
                          </p:cTn>
                        </p:par>
                        <p:par>
                          <p:cTn id="36" fill="hold" nodeType="afterGroup">
                            <p:stCondLst>
                              <p:cond delay="4000"/>
                            </p:stCondLst>
                            <p:childTnLst>
                              <p:par>
                                <p:cTn id="37" presetID="9" presetClass="entr" presetSubtype="0" fill="hold" nodeType="afterEffect">
                                  <p:stCondLst>
                                    <p:cond delay="0"/>
                                  </p:stCondLst>
                                  <p:childTnLst>
                                    <p:set>
                                      <p:cBhvr>
                                        <p:cTn id="38" dur="1" fill="hold">
                                          <p:stCondLst>
                                            <p:cond delay="0"/>
                                          </p:stCondLst>
                                        </p:cTn>
                                        <p:tgtEl>
                                          <p:spTgt spid="67605"/>
                                        </p:tgtEl>
                                        <p:attrNameLst>
                                          <p:attrName>style.visibility</p:attrName>
                                        </p:attrNameLst>
                                      </p:cBhvr>
                                      <p:to>
                                        <p:strVal val="visible"/>
                                      </p:to>
                                    </p:set>
                                    <p:animEffect transition="in" filter="dissolve">
                                      <p:cBhvr>
                                        <p:cTn id="39" dur="500"/>
                                        <p:tgtEl>
                                          <p:spTgt spid="67605"/>
                                        </p:tgtEl>
                                      </p:cBhvr>
                                    </p:animEffect>
                                  </p:childTnLst>
                                </p:cTn>
                              </p:par>
                            </p:childTnLst>
                          </p:cTn>
                        </p:par>
                        <p:par>
                          <p:cTn id="40" fill="hold" nodeType="afterGroup">
                            <p:stCondLst>
                              <p:cond delay="4500"/>
                            </p:stCondLst>
                            <p:childTnLst>
                              <p:par>
                                <p:cTn id="41" presetID="9" presetClass="entr" presetSubtype="0" fill="hold" nodeType="afterEffect">
                                  <p:stCondLst>
                                    <p:cond delay="0"/>
                                  </p:stCondLst>
                                  <p:childTnLst>
                                    <p:set>
                                      <p:cBhvr>
                                        <p:cTn id="42" dur="1" fill="hold">
                                          <p:stCondLst>
                                            <p:cond delay="0"/>
                                          </p:stCondLst>
                                        </p:cTn>
                                        <p:tgtEl>
                                          <p:spTgt spid="67606"/>
                                        </p:tgtEl>
                                        <p:attrNameLst>
                                          <p:attrName>style.visibility</p:attrName>
                                        </p:attrNameLst>
                                      </p:cBhvr>
                                      <p:to>
                                        <p:strVal val="visible"/>
                                      </p:to>
                                    </p:set>
                                    <p:animEffect transition="in" filter="dissolve">
                                      <p:cBhvr>
                                        <p:cTn id="43" dur="500"/>
                                        <p:tgtEl>
                                          <p:spTgt spid="67606"/>
                                        </p:tgtEl>
                                      </p:cBhvr>
                                    </p:animEffect>
                                  </p:childTnLst>
                                </p:cTn>
                              </p:par>
                            </p:childTnLst>
                          </p:cTn>
                        </p:par>
                        <p:par>
                          <p:cTn id="44" fill="hold" nodeType="afterGroup">
                            <p:stCondLst>
                              <p:cond delay="5000"/>
                            </p:stCondLst>
                            <p:childTnLst>
                              <p:par>
                                <p:cTn id="45" presetID="9" presetClass="entr" presetSubtype="0" fill="hold" grpId="0" nodeType="afterEffect">
                                  <p:stCondLst>
                                    <p:cond delay="0"/>
                                  </p:stCondLst>
                                  <p:childTnLst>
                                    <p:set>
                                      <p:cBhvr>
                                        <p:cTn id="46" dur="1" fill="hold">
                                          <p:stCondLst>
                                            <p:cond delay="0"/>
                                          </p:stCondLst>
                                        </p:cTn>
                                        <p:tgtEl>
                                          <p:spTgt spid="67598"/>
                                        </p:tgtEl>
                                        <p:attrNameLst>
                                          <p:attrName>style.visibility</p:attrName>
                                        </p:attrNameLst>
                                      </p:cBhvr>
                                      <p:to>
                                        <p:strVal val="visible"/>
                                      </p:to>
                                    </p:set>
                                    <p:animEffect transition="in" filter="dissolve">
                                      <p:cBhvr>
                                        <p:cTn id="47" dur="500"/>
                                        <p:tgtEl>
                                          <p:spTgt spid="67598"/>
                                        </p:tgtEl>
                                      </p:cBhvr>
                                    </p:animEffect>
                                  </p:childTnLst>
                                </p:cTn>
                              </p:par>
                            </p:childTnLst>
                          </p:cTn>
                        </p:par>
                        <p:par>
                          <p:cTn id="48" fill="hold" nodeType="afterGroup">
                            <p:stCondLst>
                              <p:cond delay="5500"/>
                            </p:stCondLst>
                            <p:childTnLst>
                              <p:par>
                                <p:cTn id="49" presetID="9" presetClass="entr" presetSubtype="0" fill="hold" nodeType="afterEffect">
                                  <p:stCondLst>
                                    <p:cond delay="0"/>
                                  </p:stCondLst>
                                  <p:childTnLst>
                                    <p:set>
                                      <p:cBhvr>
                                        <p:cTn id="50" dur="1" fill="hold">
                                          <p:stCondLst>
                                            <p:cond delay="0"/>
                                          </p:stCondLst>
                                        </p:cTn>
                                        <p:tgtEl>
                                          <p:spTgt spid="67596"/>
                                        </p:tgtEl>
                                        <p:attrNameLst>
                                          <p:attrName>style.visibility</p:attrName>
                                        </p:attrNameLst>
                                      </p:cBhvr>
                                      <p:to>
                                        <p:strVal val="visible"/>
                                      </p:to>
                                    </p:set>
                                    <p:animEffect transition="in" filter="dissolve">
                                      <p:cBhvr>
                                        <p:cTn id="51" dur="500"/>
                                        <p:tgtEl>
                                          <p:spTgt spid="67596"/>
                                        </p:tgtEl>
                                      </p:cBhvr>
                                    </p:animEffect>
                                  </p:childTnLst>
                                </p:cTn>
                              </p:par>
                            </p:childTnLst>
                          </p:cTn>
                        </p:par>
                        <p:par>
                          <p:cTn id="52" fill="hold" nodeType="afterGroup">
                            <p:stCondLst>
                              <p:cond delay="6000"/>
                            </p:stCondLst>
                            <p:childTnLst>
                              <p:par>
                                <p:cTn id="53" presetID="9" presetClass="entr" presetSubtype="0" fill="hold" nodeType="afterEffect">
                                  <p:stCondLst>
                                    <p:cond delay="0"/>
                                  </p:stCondLst>
                                  <p:childTnLst>
                                    <p:set>
                                      <p:cBhvr>
                                        <p:cTn id="54" dur="1" fill="hold">
                                          <p:stCondLst>
                                            <p:cond delay="0"/>
                                          </p:stCondLst>
                                        </p:cTn>
                                        <p:tgtEl>
                                          <p:spTgt spid="67604"/>
                                        </p:tgtEl>
                                        <p:attrNameLst>
                                          <p:attrName>style.visibility</p:attrName>
                                        </p:attrNameLst>
                                      </p:cBhvr>
                                      <p:to>
                                        <p:strVal val="visible"/>
                                      </p:to>
                                    </p:set>
                                    <p:animEffect transition="in" filter="dissolve">
                                      <p:cBhvr>
                                        <p:cTn id="55" dur="500"/>
                                        <p:tgtEl>
                                          <p:spTgt spid="67604"/>
                                        </p:tgtEl>
                                      </p:cBhvr>
                                    </p:animEffect>
                                  </p:childTnLst>
                                </p:cTn>
                              </p:par>
                            </p:childTnLst>
                          </p:cTn>
                        </p:par>
                        <p:par>
                          <p:cTn id="56" fill="hold" nodeType="afterGroup">
                            <p:stCondLst>
                              <p:cond delay="6500"/>
                            </p:stCondLst>
                            <p:childTnLst>
                              <p:par>
                                <p:cTn id="57" presetID="9" presetClass="entr" presetSubtype="0" fill="hold" grpId="0" nodeType="afterEffect">
                                  <p:stCondLst>
                                    <p:cond delay="0"/>
                                  </p:stCondLst>
                                  <p:childTnLst>
                                    <p:set>
                                      <p:cBhvr>
                                        <p:cTn id="58" dur="1" fill="hold">
                                          <p:stCondLst>
                                            <p:cond delay="0"/>
                                          </p:stCondLst>
                                        </p:cTn>
                                        <p:tgtEl>
                                          <p:spTgt spid="67601"/>
                                        </p:tgtEl>
                                        <p:attrNameLst>
                                          <p:attrName>style.visibility</p:attrName>
                                        </p:attrNameLst>
                                      </p:cBhvr>
                                      <p:to>
                                        <p:strVal val="visible"/>
                                      </p:to>
                                    </p:set>
                                    <p:animEffect transition="in" filter="dissolve">
                                      <p:cBhvr>
                                        <p:cTn id="59" dur="500"/>
                                        <p:tgtEl>
                                          <p:spTgt spid="67601"/>
                                        </p:tgtEl>
                                      </p:cBhvr>
                                    </p:animEffect>
                                  </p:childTnLst>
                                </p:cTn>
                              </p:par>
                            </p:childTnLst>
                          </p:cTn>
                        </p:par>
                        <p:par>
                          <p:cTn id="60" fill="hold" nodeType="afterGroup">
                            <p:stCondLst>
                              <p:cond delay="7000"/>
                            </p:stCondLst>
                            <p:childTnLst>
                              <p:par>
                                <p:cTn id="61" presetID="9" presetClass="entr" presetSubtype="0" fill="hold" nodeType="afterEffect">
                                  <p:stCondLst>
                                    <p:cond delay="0"/>
                                  </p:stCondLst>
                                  <p:childTnLst>
                                    <p:set>
                                      <p:cBhvr>
                                        <p:cTn id="62" dur="1" fill="hold">
                                          <p:stCondLst>
                                            <p:cond delay="0"/>
                                          </p:stCondLst>
                                        </p:cTn>
                                        <p:tgtEl>
                                          <p:spTgt spid="67599"/>
                                        </p:tgtEl>
                                        <p:attrNameLst>
                                          <p:attrName>style.visibility</p:attrName>
                                        </p:attrNameLst>
                                      </p:cBhvr>
                                      <p:to>
                                        <p:strVal val="visible"/>
                                      </p:to>
                                    </p:set>
                                    <p:animEffect transition="in" filter="dissolve">
                                      <p:cBhvr>
                                        <p:cTn id="63" dur="500"/>
                                        <p:tgtEl>
                                          <p:spTgt spid="67599"/>
                                        </p:tgtEl>
                                      </p:cBhvr>
                                    </p:animEffect>
                                  </p:childTnLst>
                                </p:cTn>
                              </p:par>
                            </p:childTnLst>
                          </p:cTn>
                        </p:par>
                        <p:par>
                          <p:cTn id="64" fill="hold" nodeType="afterGroup">
                            <p:stCondLst>
                              <p:cond delay="7500"/>
                            </p:stCondLst>
                            <p:childTnLst>
                              <p:par>
                                <p:cTn id="65" presetID="9" presetClass="entr" presetSubtype="0" fill="hold" nodeType="afterEffect">
                                  <p:stCondLst>
                                    <p:cond delay="0"/>
                                  </p:stCondLst>
                                  <p:childTnLst>
                                    <p:set>
                                      <p:cBhvr>
                                        <p:cTn id="66" dur="1" fill="hold">
                                          <p:stCondLst>
                                            <p:cond delay="0"/>
                                          </p:stCondLst>
                                        </p:cTn>
                                        <p:tgtEl>
                                          <p:spTgt spid="67607"/>
                                        </p:tgtEl>
                                        <p:attrNameLst>
                                          <p:attrName>style.visibility</p:attrName>
                                        </p:attrNameLst>
                                      </p:cBhvr>
                                      <p:to>
                                        <p:strVal val="visible"/>
                                      </p:to>
                                    </p:set>
                                    <p:animEffect transition="in" filter="dissolve">
                                      <p:cBhvr>
                                        <p:cTn id="67" dur="500"/>
                                        <p:tgtEl>
                                          <p:spTgt spid="67607"/>
                                        </p:tgtEl>
                                      </p:cBhvr>
                                    </p:animEffect>
                                  </p:childTnLst>
                                </p:cTn>
                              </p:par>
                            </p:childTnLst>
                          </p:cTn>
                        </p:par>
                        <p:par>
                          <p:cTn id="68" fill="hold" nodeType="afterGroup">
                            <p:stCondLst>
                              <p:cond delay="8000"/>
                            </p:stCondLst>
                            <p:childTnLst>
                              <p:par>
                                <p:cTn id="69" presetID="9" presetClass="entr" presetSubtype="0" fill="hold" nodeType="afterEffect">
                                  <p:stCondLst>
                                    <p:cond delay="0"/>
                                  </p:stCondLst>
                                  <p:childTnLst>
                                    <p:set>
                                      <p:cBhvr>
                                        <p:cTn id="70" dur="1" fill="hold">
                                          <p:stCondLst>
                                            <p:cond delay="0"/>
                                          </p:stCondLst>
                                        </p:cTn>
                                        <p:tgtEl>
                                          <p:spTgt spid="67608"/>
                                        </p:tgtEl>
                                        <p:attrNameLst>
                                          <p:attrName>style.visibility</p:attrName>
                                        </p:attrNameLst>
                                      </p:cBhvr>
                                      <p:to>
                                        <p:strVal val="visible"/>
                                      </p:to>
                                    </p:set>
                                    <p:animEffect transition="in" filter="dissolve">
                                      <p:cBhvr>
                                        <p:cTn id="71" dur="500"/>
                                        <p:tgtEl>
                                          <p:spTgt spid="676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589" grpId="0" autoUpdateAnimBg="0"/>
      <p:bldP spid="67592" grpId="0" autoUpdateAnimBg="0"/>
      <p:bldP spid="67595" grpId="0" autoUpdateAnimBg="0"/>
      <p:bldP spid="67598" grpId="0" autoUpdateAnimBg="0"/>
      <p:bldP spid="67601" grpId="0" autoUpdateAnimBg="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3">
            <a:extLst>
              <a:ext uri="{FF2B5EF4-FFF2-40B4-BE49-F238E27FC236}">
                <a16:creationId xmlns:a16="http://schemas.microsoft.com/office/drawing/2014/main" id="{7E247F0C-AAB6-43C0-BEB0-74C84BF2F422}"/>
              </a:ext>
            </a:extLst>
          </p:cNvPr>
          <p:cNvSpPr>
            <a:spLocks noChangeArrowheads="1"/>
          </p:cNvSpPr>
          <p:nvPr/>
        </p:nvSpPr>
        <p:spPr bwMode="auto">
          <a:xfrm>
            <a:off x="3328988" y="26717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pic>
        <p:nvPicPr>
          <p:cNvPr id="68610" name="Picture 2">
            <a:extLst>
              <a:ext uri="{FF2B5EF4-FFF2-40B4-BE49-F238E27FC236}">
                <a16:creationId xmlns:a16="http://schemas.microsoft.com/office/drawing/2014/main" id="{127119D6-28A7-4DDD-A791-CEE7BF9BE2D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10063" b="-35849"/>
          <a:stretch>
            <a:fillRect/>
          </a:stretch>
        </p:blipFill>
        <p:spPr bwMode="auto">
          <a:xfrm>
            <a:off x="381000" y="2590800"/>
            <a:ext cx="2486025"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8612" name="Rectangle 4">
            <a:extLst>
              <a:ext uri="{FF2B5EF4-FFF2-40B4-BE49-F238E27FC236}">
                <a16:creationId xmlns:a16="http://schemas.microsoft.com/office/drawing/2014/main" id="{771F8295-8F72-4EE8-BF46-4B1E9E5E54DA}"/>
              </a:ext>
            </a:extLst>
          </p:cNvPr>
          <p:cNvSpPr>
            <a:spLocks noChangeArrowheads="1"/>
          </p:cNvSpPr>
          <p:nvPr/>
        </p:nvSpPr>
        <p:spPr bwMode="auto">
          <a:xfrm>
            <a:off x="-228600" y="1981200"/>
            <a:ext cx="3886200" cy="517525"/>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0"/>
              </a:spcBef>
              <a:buClrTx/>
              <a:buSzTx/>
              <a:buFontTx/>
              <a:buNone/>
            </a:pPr>
            <a:r>
              <a:rPr lang="en-US" altLang="fr-FR" sz="1400" b="1">
                <a:latin typeface="Comic Sans MS" panose="030F0702030302020204" pitchFamily="66" charset="0"/>
                <a:cs typeface="Arial" panose="020B0604020202020204" pitchFamily="34" charset="0"/>
              </a:rPr>
              <a:t>INCUBATION DES MILIEUX </a:t>
            </a:r>
            <a:endParaRPr lang="en-US" altLang="fr-FR" sz="1400" b="1">
              <a:latin typeface="Comic Sans MS" panose="030F0702030302020204" pitchFamily="66" charset="0"/>
              <a:cs typeface="Times New Roman" panose="02020603050405020304" pitchFamily="18" charset="0"/>
            </a:endParaRPr>
          </a:p>
          <a:p>
            <a:pPr algn="ctr">
              <a:spcBef>
                <a:spcPct val="0"/>
              </a:spcBef>
              <a:buClrTx/>
              <a:buSzTx/>
              <a:buFontTx/>
              <a:buNone/>
            </a:pPr>
            <a:r>
              <a:rPr lang="fr-FR" altLang="fr-FR" sz="1400" b="1">
                <a:latin typeface="Comic Sans MS" panose="030F0702030302020204" pitchFamily="66" charset="0"/>
                <a:cs typeface="Arial" panose="020B0604020202020204" pitchFamily="34" charset="0"/>
              </a:rPr>
              <a:t>à température adéquate</a:t>
            </a:r>
            <a:r>
              <a:rPr lang="en-US" altLang="fr-FR" sz="1400" b="1">
                <a:latin typeface="Comic Sans MS" panose="030F0702030302020204" pitchFamily="66" charset="0"/>
              </a:rPr>
              <a:t> </a:t>
            </a:r>
          </a:p>
        </p:txBody>
      </p:sp>
      <p:sp>
        <p:nvSpPr>
          <p:cNvPr id="18437" name="Rectangle 6">
            <a:extLst>
              <a:ext uri="{FF2B5EF4-FFF2-40B4-BE49-F238E27FC236}">
                <a16:creationId xmlns:a16="http://schemas.microsoft.com/office/drawing/2014/main" id="{FE517462-C45B-4AB6-88FC-E64F3CB89D4C}"/>
              </a:ext>
            </a:extLst>
          </p:cNvPr>
          <p:cNvSpPr>
            <a:spLocks noChangeArrowheads="1"/>
          </p:cNvSpPr>
          <p:nvPr/>
        </p:nvSpPr>
        <p:spPr bwMode="auto">
          <a:xfrm>
            <a:off x="3762375" y="26050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sp>
        <p:nvSpPr>
          <p:cNvPr id="18438" name="Rectangle 8">
            <a:extLst>
              <a:ext uri="{FF2B5EF4-FFF2-40B4-BE49-F238E27FC236}">
                <a16:creationId xmlns:a16="http://schemas.microsoft.com/office/drawing/2014/main" id="{4D90606C-C44C-4ADA-8B78-4CBCF877D82D}"/>
              </a:ext>
            </a:extLst>
          </p:cNvPr>
          <p:cNvSpPr>
            <a:spLocks noChangeArrowheads="1"/>
          </p:cNvSpPr>
          <p:nvPr/>
        </p:nvSpPr>
        <p:spPr bwMode="auto">
          <a:xfrm>
            <a:off x="3529013" y="28432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pic>
        <p:nvPicPr>
          <p:cNvPr id="68615" name="Picture 7">
            <a:extLst>
              <a:ext uri="{FF2B5EF4-FFF2-40B4-BE49-F238E27FC236}">
                <a16:creationId xmlns:a16="http://schemas.microsoft.com/office/drawing/2014/main" id="{BCD50B9C-5275-4C8F-93DF-D3440F5CB06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52800" y="4191000"/>
            <a:ext cx="2819400" cy="1582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8617" name="Rectangle 9">
            <a:extLst>
              <a:ext uri="{FF2B5EF4-FFF2-40B4-BE49-F238E27FC236}">
                <a16:creationId xmlns:a16="http://schemas.microsoft.com/office/drawing/2014/main" id="{1F3D61D8-5C13-4E4D-AD27-30999F882629}"/>
              </a:ext>
            </a:extLst>
          </p:cNvPr>
          <p:cNvSpPr>
            <a:spLocks noChangeArrowheads="1"/>
          </p:cNvSpPr>
          <p:nvPr/>
        </p:nvSpPr>
        <p:spPr bwMode="auto">
          <a:xfrm>
            <a:off x="3352800" y="609600"/>
            <a:ext cx="2819400" cy="517525"/>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0"/>
              </a:spcBef>
              <a:buClrTx/>
              <a:buSzTx/>
              <a:buFontTx/>
              <a:buNone/>
            </a:pPr>
            <a:r>
              <a:rPr lang="en-US" altLang="fr-FR" sz="1400" b="1">
                <a:latin typeface="Comic Sans MS" panose="030F0702030302020204" pitchFamily="66" charset="0"/>
                <a:cs typeface="Arial" panose="020B0604020202020204" pitchFamily="34" charset="0"/>
              </a:rPr>
              <a:t>DENOMBREMENT </a:t>
            </a:r>
            <a:endParaRPr lang="en-US" altLang="fr-FR" sz="1400" b="1">
              <a:latin typeface="Comic Sans MS" panose="030F0702030302020204" pitchFamily="66" charset="0"/>
              <a:cs typeface="Times New Roman" panose="02020603050405020304" pitchFamily="18" charset="0"/>
            </a:endParaRPr>
          </a:p>
          <a:p>
            <a:pPr algn="ctr">
              <a:spcBef>
                <a:spcPct val="0"/>
              </a:spcBef>
              <a:buClrTx/>
              <a:buSzTx/>
              <a:buFontTx/>
              <a:buNone/>
            </a:pPr>
            <a:r>
              <a:rPr lang="fr-FR" altLang="fr-FR" sz="1400" b="1">
                <a:latin typeface="Comic Sans MS" panose="030F0702030302020204" pitchFamily="66" charset="0"/>
                <a:cs typeface="Arial" panose="020B0604020202020204" pitchFamily="34" charset="0"/>
              </a:rPr>
              <a:t>DES COLONIES </a:t>
            </a:r>
            <a:endParaRPr lang="fr-FR" altLang="fr-FR" sz="1400" b="1">
              <a:latin typeface="Comic Sans MS" panose="030F0702030302020204" pitchFamily="66" charset="0"/>
            </a:endParaRPr>
          </a:p>
        </p:txBody>
      </p:sp>
      <p:sp>
        <p:nvSpPr>
          <p:cNvPr id="68618" name="Text Box 10">
            <a:extLst>
              <a:ext uri="{FF2B5EF4-FFF2-40B4-BE49-F238E27FC236}">
                <a16:creationId xmlns:a16="http://schemas.microsoft.com/office/drawing/2014/main" id="{711DBE88-A6D4-4678-B690-768028977990}"/>
              </a:ext>
            </a:extLst>
          </p:cNvPr>
          <p:cNvSpPr txBox="1">
            <a:spLocks noChangeArrowheads="1"/>
          </p:cNvSpPr>
          <p:nvPr/>
        </p:nvSpPr>
        <p:spPr bwMode="auto">
          <a:xfrm>
            <a:off x="6781800" y="228600"/>
            <a:ext cx="2057400" cy="6151563"/>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50000"/>
              </a:spcBef>
              <a:buClrTx/>
              <a:buSzTx/>
              <a:buFontTx/>
              <a:buNone/>
            </a:pPr>
            <a:endParaRPr lang="fr-FR" altLang="fr-FR" sz="800" b="1">
              <a:latin typeface="Comic Sans MS" panose="030F0702030302020204" pitchFamily="66" charset="0"/>
              <a:cs typeface="Arial" panose="020B0604020202020204" pitchFamily="34" charset="0"/>
            </a:endParaRPr>
          </a:p>
          <a:p>
            <a:pPr algn="ctr" eaLnBrk="1" hangingPunct="1">
              <a:spcBef>
                <a:spcPct val="50000"/>
              </a:spcBef>
              <a:buClrTx/>
              <a:buSzTx/>
              <a:buFontTx/>
              <a:buNone/>
            </a:pPr>
            <a:r>
              <a:rPr lang="fr-FR" altLang="fr-FR" sz="1400" b="1">
                <a:latin typeface="Comic Sans MS" panose="030F0702030302020204" pitchFamily="66" charset="0"/>
                <a:cs typeface="Arial" panose="020B0604020202020204" pitchFamily="34" charset="0"/>
              </a:rPr>
              <a:t>INTERPRETATION DES RESULTATS</a:t>
            </a:r>
            <a:endParaRPr lang="fr-FR" altLang="fr-FR" sz="1400" b="1">
              <a:latin typeface="Comic Sans MS" panose="030F0702030302020204" pitchFamily="66" charset="0"/>
              <a:cs typeface="Times New Roman" panose="02020603050405020304" pitchFamily="18" charset="0"/>
            </a:endParaRPr>
          </a:p>
          <a:p>
            <a:pPr algn="ctr" eaLnBrk="1" hangingPunct="1">
              <a:spcBef>
                <a:spcPct val="50000"/>
              </a:spcBef>
              <a:buClrTx/>
              <a:buSzTx/>
              <a:buFontTx/>
              <a:buNone/>
            </a:pPr>
            <a:r>
              <a:rPr lang="fr-FR" altLang="fr-FR" sz="1400" b="1">
                <a:latin typeface="Comic Sans MS" panose="030F0702030302020204" pitchFamily="66" charset="0"/>
                <a:cs typeface="Arial" panose="020B0604020202020204" pitchFamily="34" charset="0"/>
              </a:rPr>
              <a:t> </a:t>
            </a:r>
            <a:endParaRPr lang="fr-FR" altLang="fr-FR" sz="1400" b="1">
              <a:latin typeface="Comic Sans MS" panose="030F0702030302020204" pitchFamily="66" charset="0"/>
              <a:cs typeface="Times New Roman" panose="02020603050405020304" pitchFamily="18" charset="0"/>
            </a:endParaRPr>
          </a:p>
          <a:p>
            <a:pPr algn="ctr" eaLnBrk="1" hangingPunct="1">
              <a:spcBef>
                <a:spcPct val="50000"/>
              </a:spcBef>
              <a:buClrTx/>
              <a:buSzTx/>
              <a:buFontTx/>
              <a:buNone/>
            </a:pPr>
            <a:r>
              <a:rPr lang="fr-FR" altLang="fr-FR" sz="1400" b="1">
                <a:latin typeface="Comic Sans MS" panose="030F0702030302020204" pitchFamily="66" charset="0"/>
                <a:cs typeface="Arial" panose="020B0604020202020204" pitchFamily="34" charset="0"/>
              </a:rPr>
              <a:t>Grâce aux normes (m) préétablies pour chaque type d’aliment</a:t>
            </a:r>
            <a:endParaRPr lang="fr-FR" altLang="fr-FR" sz="1400" b="1">
              <a:latin typeface="Comic Sans MS" panose="030F0702030302020204" pitchFamily="66" charset="0"/>
              <a:cs typeface="Times New Roman" panose="02020603050405020304" pitchFamily="18" charset="0"/>
            </a:endParaRPr>
          </a:p>
          <a:p>
            <a:pPr algn="ctr" eaLnBrk="1" hangingPunct="1">
              <a:spcBef>
                <a:spcPct val="50000"/>
              </a:spcBef>
              <a:buClrTx/>
              <a:buSzTx/>
              <a:buFontTx/>
              <a:buNone/>
            </a:pPr>
            <a:r>
              <a:rPr lang="fr-FR" altLang="fr-FR" sz="1400" b="1">
                <a:latin typeface="Comic Sans MS" panose="030F0702030302020204" pitchFamily="66" charset="0"/>
                <a:cs typeface="Arial" panose="020B0604020202020204" pitchFamily="34" charset="0"/>
                <a:sym typeface="Wingdings" panose="05000000000000000000" pitchFamily="2" charset="2"/>
              </a:rPr>
              <a:t></a:t>
            </a:r>
            <a:endParaRPr lang="fr-FR" altLang="fr-FR" sz="1400" b="1">
              <a:latin typeface="Comic Sans MS" panose="030F0702030302020204" pitchFamily="66" charset="0"/>
              <a:cs typeface="Times New Roman" panose="02020603050405020304" pitchFamily="18" charset="0"/>
            </a:endParaRPr>
          </a:p>
          <a:p>
            <a:pPr algn="ctr" eaLnBrk="1" hangingPunct="1">
              <a:spcBef>
                <a:spcPct val="50000"/>
              </a:spcBef>
              <a:buClrTx/>
              <a:buSzTx/>
              <a:buFontTx/>
              <a:buNone/>
            </a:pPr>
            <a:r>
              <a:rPr lang="fr-FR" altLang="fr-FR" sz="1400" b="1">
                <a:latin typeface="Comic Sans MS" panose="030F0702030302020204" pitchFamily="66" charset="0"/>
                <a:cs typeface="Arial" panose="020B0604020202020204" pitchFamily="34" charset="0"/>
              </a:rPr>
              <a:t>plan à 3 classes</a:t>
            </a:r>
            <a:endParaRPr lang="fr-FR" altLang="fr-FR" sz="1400" b="1">
              <a:latin typeface="Comic Sans MS" panose="030F0702030302020204" pitchFamily="66" charset="0"/>
              <a:cs typeface="Times New Roman" panose="02020603050405020304" pitchFamily="18" charset="0"/>
            </a:endParaRPr>
          </a:p>
          <a:p>
            <a:pPr algn="ctr" eaLnBrk="1" hangingPunct="1">
              <a:spcBef>
                <a:spcPct val="50000"/>
              </a:spcBef>
              <a:buClrTx/>
              <a:buSzTx/>
              <a:buFontTx/>
              <a:buNone/>
            </a:pPr>
            <a:r>
              <a:rPr lang="fr-FR" altLang="fr-FR" sz="1400" b="1">
                <a:latin typeface="Comic Sans MS" panose="030F0702030302020204" pitchFamily="66" charset="0"/>
                <a:cs typeface="Arial" panose="020B0604020202020204" pitchFamily="34" charset="0"/>
              </a:rPr>
              <a:t>plan à 2 classes</a:t>
            </a:r>
            <a:endParaRPr lang="fr-FR" altLang="fr-FR" sz="1400" b="1">
              <a:latin typeface="Comic Sans MS" panose="030F0702030302020204" pitchFamily="66" charset="0"/>
              <a:cs typeface="Times New Roman" panose="02020603050405020304" pitchFamily="18" charset="0"/>
            </a:endParaRPr>
          </a:p>
          <a:p>
            <a:pPr algn="ctr" eaLnBrk="1" hangingPunct="1">
              <a:spcBef>
                <a:spcPct val="50000"/>
              </a:spcBef>
              <a:buClrTx/>
              <a:buSzTx/>
              <a:buFontTx/>
              <a:buNone/>
            </a:pPr>
            <a:r>
              <a:rPr lang="fr-FR" altLang="fr-FR" sz="1400" b="1">
                <a:latin typeface="Comic Sans MS" panose="030F0702030302020204" pitchFamily="66" charset="0"/>
                <a:cs typeface="Arial" panose="020B0604020202020204" pitchFamily="34" charset="0"/>
                <a:sym typeface="Wingdings" panose="05000000000000000000" pitchFamily="2" charset="2"/>
              </a:rPr>
              <a:t></a:t>
            </a:r>
            <a:endParaRPr lang="fr-FR" altLang="fr-FR" sz="1400" b="1">
              <a:latin typeface="Comic Sans MS" panose="030F0702030302020204" pitchFamily="66" charset="0"/>
              <a:cs typeface="Times New Roman" panose="02020603050405020304" pitchFamily="18" charset="0"/>
            </a:endParaRPr>
          </a:p>
          <a:p>
            <a:pPr algn="ctr" eaLnBrk="1" hangingPunct="1">
              <a:spcBef>
                <a:spcPct val="50000"/>
              </a:spcBef>
              <a:buClrTx/>
              <a:buSzTx/>
              <a:buFontTx/>
              <a:buNone/>
            </a:pPr>
            <a:r>
              <a:rPr lang="fr-FR" altLang="fr-FR" sz="1400" b="1">
                <a:latin typeface="Comic Sans MS" panose="030F0702030302020204" pitchFamily="66" charset="0"/>
                <a:cs typeface="Arial" panose="020B0604020202020204" pitchFamily="34" charset="0"/>
              </a:rPr>
              <a:t>conclusion sur la qualité du lot pour chaque germe</a:t>
            </a:r>
          </a:p>
          <a:p>
            <a:pPr algn="ctr" eaLnBrk="1" hangingPunct="1">
              <a:spcBef>
                <a:spcPct val="50000"/>
              </a:spcBef>
              <a:buClrTx/>
              <a:buSzTx/>
              <a:buFontTx/>
              <a:buNone/>
            </a:pPr>
            <a:r>
              <a:rPr lang="fr-FR" altLang="fr-FR" sz="1400" b="1">
                <a:latin typeface="Comic Sans MS" panose="030F0702030302020204" pitchFamily="66" charset="0"/>
                <a:cs typeface="Arial" panose="020B0604020202020204" pitchFamily="34" charset="0"/>
                <a:sym typeface="Wingdings" panose="05000000000000000000" pitchFamily="2" charset="2"/>
              </a:rPr>
              <a:t></a:t>
            </a:r>
            <a:endParaRPr lang="fr-FR" altLang="fr-FR" sz="1400" b="1">
              <a:latin typeface="Comic Sans MS" panose="030F0702030302020204" pitchFamily="66" charset="0"/>
              <a:cs typeface="Times New Roman" panose="02020603050405020304" pitchFamily="18" charset="0"/>
            </a:endParaRPr>
          </a:p>
          <a:p>
            <a:pPr algn="ctr" eaLnBrk="1" hangingPunct="1">
              <a:spcBef>
                <a:spcPct val="50000"/>
              </a:spcBef>
              <a:buClrTx/>
              <a:buSzTx/>
              <a:buFontTx/>
              <a:buNone/>
            </a:pPr>
            <a:r>
              <a:rPr lang="fr-FR" altLang="fr-FR" sz="1400" b="1">
                <a:latin typeface="Comic Sans MS" panose="030F0702030302020204" pitchFamily="66" charset="0"/>
                <a:cs typeface="Arial" panose="020B0604020202020204" pitchFamily="34" charset="0"/>
              </a:rPr>
              <a:t>jugement global sur la qualité sanitaire de l’aliment ou du plat</a:t>
            </a:r>
            <a:endParaRPr lang="fr-FR" altLang="fr-FR" sz="1400" b="1">
              <a:latin typeface="Comic Sans MS" panose="030F0702030302020204" pitchFamily="66" charset="0"/>
              <a:cs typeface="Times New Roman" panose="02020603050405020304" pitchFamily="18" charset="0"/>
            </a:endParaRPr>
          </a:p>
          <a:p>
            <a:pPr algn="ctr" eaLnBrk="1" hangingPunct="1">
              <a:spcBef>
                <a:spcPct val="50000"/>
              </a:spcBef>
              <a:buClrTx/>
              <a:buSzTx/>
              <a:buFontTx/>
              <a:buNone/>
            </a:pPr>
            <a:r>
              <a:rPr lang="fr-FR" altLang="fr-FR" sz="1400" b="1">
                <a:latin typeface="Comic Sans MS" panose="030F0702030302020204" pitchFamily="66" charset="0"/>
                <a:cs typeface="Arial" panose="020B0604020202020204" pitchFamily="34" charset="0"/>
                <a:sym typeface="Wingdings" panose="05000000000000000000" pitchFamily="2" charset="2"/>
              </a:rPr>
              <a:t></a:t>
            </a:r>
            <a:endParaRPr lang="fr-FR" altLang="fr-FR" sz="1400" b="1">
              <a:latin typeface="Comic Sans MS" panose="030F0702030302020204" pitchFamily="66" charset="0"/>
              <a:cs typeface="Times New Roman" panose="02020603050405020304" pitchFamily="18" charset="0"/>
            </a:endParaRPr>
          </a:p>
          <a:p>
            <a:pPr algn="ctr" eaLnBrk="1" hangingPunct="1">
              <a:spcBef>
                <a:spcPct val="50000"/>
              </a:spcBef>
              <a:buClrTx/>
              <a:buSzTx/>
              <a:buFontTx/>
              <a:buNone/>
            </a:pPr>
            <a:r>
              <a:rPr lang="fr-FR" altLang="fr-FR" sz="1400" b="1">
                <a:latin typeface="Comic Sans MS" panose="030F0702030302020204" pitchFamily="66" charset="0"/>
                <a:cs typeface="Arial" panose="020B0604020202020204" pitchFamily="34" charset="0"/>
              </a:rPr>
              <a:t>mesures à prendre</a:t>
            </a:r>
          </a:p>
          <a:p>
            <a:pPr algn="ctr" eaLnBrk="1" hangingPunct="1">
              <a:spcBef>
                <a:spcPct val="50000"/>
              </a:spcBef>
              <a:buClrTx/>
              <a:buSzTx/>
              <a:buFontTx/>
              <a:buNone/>
            </a:pPr>
            <a:r>
              <a:rPr lang="fr-FR" altLang="fr-FR" sz="800" b="1">
                <a:latin typeface="Comic Sans MS" panose="030F0702030302020204" pitchFamily="66" charset="0"/>
              </a:rPr>
              <a:t> </a:t>
            </a:r>
          </a:p>
        </p:txBody>
      </p:sp>
      <p:pic>
        <p:nvPicPr>
          <p:cNvPr id="68619" name="Picture 11">
            <a:extLst>
              <a:ext uri="{FF2B5EF4-FFF2-40B4-BE49-F238E27FC236}">
                <a16:creationId xmlns:a16="http://schemas.microsoft.com/office/drawing/2014/main" id="{9702C5B9-F273-4977-B5FB-E4C407969E7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52800" y="1219200"/>
            <a:ext cx="2852738" cy="2817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8620" name="AutoShape 12">
            <a:extLst>
              <a:ext uri="{FF2B5EF4-FFF2-40B4-BE49-F238E27FC236}">
                <a16:creationId xmlns:a16="http://schemas.microsoft.com/office/drawing/2014/main" id="{1CE27328-9BBE-4DDA-9FD3-128E1417BCFB}"/>
              </a:ext>
            </a:extLst>
          </p:cNvPr>
          <p:cNvSpPr>
            <a:spLocks noChangeArrowheads="1"/>
          </p:cNvSpPr>
          <p:nvPr/>
        </p:nvSpPr>
        <p:spPr bwMode="auto">
          <a:xfrm>
            <a:off x="-419100" y="3124200"/>
            <a:ext cx="838200" cy="457200"/>
          </a:xfrm>
          <a:prstGeom prst="rightArrow">
            <a:avLst>
              <a:gd name="adj1" fmla="val 50000"/>
              <a:gd name="adj2" fmla="val 45833"/>
            </a:avLst>
          </a:prstGeom>
          <a:solidFill>
            <a:schemeClr val="tx1"/>
          </a:solidFill>
          <a:ln w="9525">
            <a:solidFill>
              <a:schemeClr val="accent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sp>
        <p:nvSpPr>
          <p:cNvPr id="68621" name="AutoShape 13">
            <a:extLst>
              <a:ext uri="{FF2B5EF4-FFF2-40B4-BE49-F238E27FC236}">
                <a16:creationId xmlns:a16="http://schemas.microsoft.com/office/drawing/2014/main" id="{F8B69C4C-8D7B-41C9-A344-0E4E97C9E50E}"/>
              </a:ext>
            </a:extLst>
          </p:cNvPr>
          <p:cNvSpPr>
            <a:spLocks noChangeArrowheads="1"/>
          </p:cNvSpPr>
          <p:nvPr/>
        </p:nvSpPr>
        <p:spPr bwMode="auto">
          <a:xfrm>
            <a:off x="2895600" y="3276600"/>
            <a:ext cx="381000" cy="457200"/>
          </a:xfrm>
          <a:prstGeom prst="rightArrow">
            <a:avLst>
              <a:gd name="adj1" fmla="val 50000"/>
              <a:gd name="adj2" fmla="val 25000"/>
            </a:avLst>
          </a:prstGeom>
          <a:solidFill>
            <a:schemeClr val="tx1"/>
          </a:solidFill>
          <a:ln w="9525">
            <a:solidFill>
              <a:schemeClr val="accent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sp>
        <p:nvSpPr>
          <p:cNvPr id="68622" name="AutoShape 14">
            <a:extLst>
              <a:ext uri="{FF2B5EF4-FFF2-40B4-BE49-F238E27FC236}">
                <a16:creationId xmlns:a16="http://schemas.microsoft.com/office/drawing/2014/main" id="{784587D0-A322-4B20-AE6B-CC9F6AC1437B}"/>
              </a:ext>
            </a:extLst>
          </p:cNvPr>
          <p:cNvSpPr>
            <a:spLocks noChangeArrowheads="1"/>
          </p:cNvSpPr>
          <p:nvPr/>
        </p:nvSpPr>
        <p:spPr bwMode="auto">
          <a:xfrm>
            <a:off x="6324600" y="2514600"/>
            <a:ext cx="381000" cy="457200"/>
          </a:xfrm>
          <a:prstGeom prst="rightArrow">
            <a:avLst>
              <a:gd name="adj1" fmla="val 50000"/>
              <a:gd name="adj2" fmla="val 25000"/>
            </a:avLst>
          </a:prstGeom>
          <a:solidFill>
            <a:schemeClr val="tx1"/>
          </a:solidFill>
          <a:ln w="9525">
            <a:solidFill>
              <a:schemeClr val="accent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sp>
        <p:nvSpPr>
          <p:cNvPr id="68623" name="AutoShape 15">
            <a:extLst>
              <a:ext uri="{FF2B5EF4-FFF2-40B4-BE49-F238E27FC236}">
                <a16:creationId xmlns:a16="http://schemas.microsoft.com/office/drawing/2014/main" id="{EE34B095-6C95-4F7E-BBD4-36194927AD71}"/>
              </a:ext>
            </a:extLst>
          </p:cNvPr>
          <p:cNvSpPr>
            <a:spLocks noChangeArrowheads="1"/>
          </p:cNvSpPr>
          <p:nvPr/>
        </p:nvSpPr>
        <p:spPr bwMode="auto">
          <a:xfrm>
            <a:off x="6324600" y="4876800"/>
            <a:ext cx="381000" cy="457200"/>
          </a:xfrm>
          <a:prstGeom prst="rightArrow">
            <a:avLst>
              <a:gd name="adj1" fmla="val 50000"/>
              <a:gd name="adj2" fmla="val 25000"/>
            </a:avLst>
          </a:prstGeom>
          <a:solidFill>
            <a:schemeClr val="tx1"/>
          </a:solidFill>
          <a:ln w="9525">
            <a:solidFill>
              <a:schemeClr val="accent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sp>
        <p:nvSpPr>
          <p:cNvPr id="68624" name="AutoShape 16">
            <a:hlinkClick r:id="" action="ppaction://hlinkshowjump?jump=nextslide" highlightClick="1"/>
            <a:extLst>
              <a:ext uri="{FF2B5EF4-FFF2-40B4-BE49-F238E27FC236}">
                <a16:creationId xmlns:a16="http://schemas.microsoft.com/office/drawing/2014/main" id="{45024F09-D282-40C0-8374-EF6F4166B5DC}"/>
              </a:ext>
            </a:extLst>
          </p:cNvPr>
          <p:cNvSpPr>
            <a:spLocks noChangeArrowheads="1"/>
          </p:cNvSpPr>
          <p:nvPr/>
        </p:nvSpPr>
        <p:spPr bwMode="auto">
          <a:xfrm>
            <a:off x="8458200" y="6172200"/>
            <a:ext cx="457200" cy="457200"/>
          </a:xfrm>
          <a:prstGeom prst="actionButtonForwardNex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sp>
        <p:nvSpPr>
          <p:cNvPr id="68625" name="Text Box 17">
            <a:extLst>
              <a:ext uri="{FF2B5EF4-FFF2-40B4-BE49-F238E27FC236}">
                <a16:creationId xmlns:a16="http://schemas.microsoft.com/office/drawing/2014/main" id="{312EEAB6-1825-4D91-908E-7C5B6C76C1A9}"/>
              </a:ext>
            </a:extLst>
          </p:cNvPr>
          <p:cNvSpPr txBox="1">
            <a:spLocks noChangeArrowheads="1"/>
          </p:cNvSpPr>
          <p:nvPr/>
        </p:nvSpPr>
        <p:spPr bwMode="auto">
          <a:xfrm>
            <a:off x="0" y="6096000"/>
            <a:ext cx="67056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eaLnBrk="1" hangingPunct="1">
              <a:spcBef>
                <a:spcPct val="50000"/>
              </a:spcBef>
              <a:buClrTx/>
              <a:buSzTx/>
              <a:buFontTx/>
              <a:buNone/>
            </a:pPr>
            <a:r>
              <a:rPr lang="fr-FR" altLang="fr-FR" sz="1600" b="1">
                <a:solidFill>
                  <a:srgbClr val="FF0066"/>
                </a:solidFill>
                <a:latin typeface="Comic Sans MS" panose="030F0702030302020204" pitchFamily="66" charset="0"/>
              </a:rPr>
              <a:t>LE PIRE DES RESULTATS PREDOMINE POUR LA CONCLUSION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afterEffect">
                                  <p:stCondLst>
                                    <p:cond delay="0"/>
                                  </p:stCondLst>
                                  <p:childTnLst>
                                    <p:set>
                                      <p:cBhvr>
                                        <p:cTn id="6" dur="1" fill="hold">
                                          <p:stCondLst>
                                            <p:cond delay="0"/>
                                          </p:stCondLst>
                                        </p:cTn>
                                        <p:tgtEl>
                                          <p:spTgt spid="68620"/>
                                        </p:tgtEl>
                                        <p:attrNameLst>
                                          <p:attrName>style.visibility</p:attrName>
                                        </p:attrNameLst>
                                      </p:cBhvr>
                                      <p:to>
                                        <p:strVal val="visible"/>
                                      </p:to>
                                    </p:set>
                                    <p:animEffect transition="in" filter="dissolve">
                                      <p:cBhvr>
                                        <p:cTn id="7" dur="500"/>
                                        <p:tgtEl>
                                          <p:spTgt spid="68620"/>
                                        </p:tgtEl>
                                      </p:cBhvr>
                                    </p:animEffect>
                                  </p:childTnLst>
                                </p:cTn>
                              </p:par>
                            </p:childTnLst>
                          </p:cTn>
                        </p:par>
                        <p:par>
                          <p:cTn id="8" fill="hold" nodeType="afterGroup">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68612"/>
                                        </p:tgtEl>
                                        <p:attrNameLst>
                                          <p:attrName>style.visibility</p:attrName>
                                        </p:attrNameLst>
                                      </p:cBhvr>
                                      <p:to>
                                        <p:strVal val="visible"/>
                                      </p:to>
                                    </p:set>
                                    <p:animEffect transition="in" filter="dissolve">
                                      <p:cBhvr>
                                        <p:cTn id="11" dur="500"/>
                                        <p:tgtEl>
                                          <p:spTgt spid="68612"/>
                                        </p:tgtEl>
                                      </p:cBhvr>
                                    </p:animEffect>
                                  </p:childTnLst>
                                </p:cTn>
                              </p:par>
                            </p:childTnLst>
                          </p:cTn>
                        </p:par>
                        <p:par>
                          <p:cTn id="12" fill="hold" nodeType="afterGroup">
                            <p:stCondLst>
                              <p:cond delay="1000"/>
                            </p:stCondLst>
                            <p:childTnLst>
                              <p:par>
                                <p:cTn id="13" presetID="9" presetClass="entr" presetSubtype="0" fill="hold" nodeType="afterEffect">
                                  <p:stCondLst>
                                    <p:cond delay="0"/>
                                  </p:stCondLst>
                                  <p:childTnLst>
                                    <p:set>
                                      <p:cBhvr>
                                        <p:cTn id="14" dur="1" fill="hold">
                                          <p:stCondLst>
                                            <p:cond delay="0"/>
                                          </p:stCondLst>
                                        </p:cTn>
                                        <p:tgtEl>
                                          <p:spTgt spid="68610"/>
                                        </p:tgtEl>
                                        <p:attrNameLst>
                                          <p:attrName>style.visibility</p:attrName>
                                        </p:attrNameLst>
                                      </p:cBhvr>
                                      <p:to>
                                        <p:strVal val="visible"/>
                                      </p:to>
                                    </p:set>
                                    <p:animEffect transition="in" filter="dissolve">
                                      <p:cBhvr>
                                        <p:cTn id="15" dur="500"/>
                                        <p:tgtEl>
                                          <p:spTgt spid="68610"/>
                                        </p:tgtEl>
                                      </p:cBhvr>
                                    </p:animEffect>
                                  </p:childTnLst>
                                </p:cTn>
                              </p:par>
                            </p:childTnLst>
                          </p:cTn>
                        </p:par>
                        <p:par>
                          <p:cTn id="16" fill="hold" nodeType="afterGroup">
                            <p:stCondLst>
                              <p:cond delay="1500"/>
                            </p:stCondLst>
                            <p:childTnLst>
                              <p:par>
                                <p:cTn id="17" presetID="9" presetClass="entr" presetSubtype="0" fill="hold" nodeType="afterEffect">
                                  <p:stCondLst>
                                    <p:cond delay="0"/>
                                  </p:stCondLst>
                                  <p:childTnLst>
                                    <p:set>
                                      <p:cBhvr>
                                        <p:cTn id="18" dur="1" fill="hold">
                                          <p:stCondLst>
                                            <p:cond delay="0"/>
                                          </p:stCondLst>
                                        </p:cTn>
                                        <p:tgtEl>
                                          <p:spTgt spid="68621"/>
                                        </p:tgtEl>
                                        <p:attrNameLst>
                                          <p:attrName>style.visibility</p:attrName>
                                        </p:attrNameLst>
                                      </p:cBhvr>
                                      <p:to>
                                        <p:strVal val="visible"/>
                                      </p:to>
                                    </p:set>
                                    <p:animEffect transition="in" filter="dissolve">
                                      <p:cBhvr>
                                        <p:cTn id="19" dur="500"/>
                                        <p:tgtEl>
                                          <p:spTgt spid="68621"/>
                                        </p:tgtEl>
                                      </p:cBhvr>
                                    </p:animEffect>
                                  </p:childTnLst>
                                </p:cTn>
                              </p:par>
                            </p:childTnLst>
                          </p:cTn>
                        </p:par>
                        <p:par>
                          <p:cTn id="20" fill="hold" nodeType="afterGroup">
                            <p:stCondLst>
                              <p:cond delay="2000"/>
                            </p:stCondLst>
                            <p:childTnLst>
                              <p:par>
                                <p:cTn id="21" presetID="9" presetClass="entr" presetSubtype="0" fill="hold" grpId="0" nodeType="afterEffect">
                                  <p:stCondLst>
                                    <p:cond delay="0"/>
                                  </p:stCondLst>
                                  <p:childTnLst>
                                    <p:set>
                                      <p:cBhvr>
                                        <p:cTn id="22" dur="1" fill="hold">
                                          <p:stCondLst>
                                            <p:cond delay="0"/>
                                          </p:stCondLst>
                                        </p:cTn>
                                        <p:tgtEl>
                                          <p:spTgt spid="68617"/>
                                        </p:tgtEl>
                                        <p:attrNameLst>
                                          <p:attrName>style.visibility</p:attrName>
                                        </p:attrNameLst>
                                      </p:cBhvr>
                                      <p:to>
                                        <p:strVal val="visible"/>
                                      </p:to>
                                    </p:set>
                                    <p:animEffect transition="in" filter="dissolve">
                                      <p:cBhvr>
                                        <p:cTn id="23" dur="500"/>
                                        <p:tgtEl>
                                          <p:spTgt spid="68617"/>
                                        </p:tgtEl>
                                      </p:cBhvr>
                                    </p:animEffect>
                                  </p:childTnLst>
                                </p:cTn>
                              </p:par>
                            </p:childTnLst>
                          </p:cTn>
                        </p:par>
                        <p:par>
                          <p:cTn id="24" fill="hold" nodeType="afterGroup">
                            <p:stCondLst>
                              <p:cond delay="2500"/>
                            </p:stCondLst>
                            <p:childTnLst>
                              <p:par>
                                <p:cTn id="25" presetID="9" presetClass="entr" presetSubtype="0" fill="hold" nodeType="afterEffect">
                                  <p:stCondLst>
                                    <p:cond delay="0"/>
                                  </p:stCondLst>
                                  <p:childTnLst>
                                    <p:set>
                                      <p:cBhvr>
                                        <p:cTn id="26" dur="1" fill="hold">
                                          <p:stCondLst>
                                            <p:cond delay="0"/>
                                          </p:stCondLst>
                                        </p:cTn>
                                        <p:tgtEl>
                                          <p:spTgt spid="68619"/>
                                        </p:tgtEl>
                                        <p:attrNameLst>
                                          <p:attrName>style.visibility</p:attrName>
                                        </p:attrNameLst>
                                      </p:cBhvr>
                                      <p:to>
                                        <p:strVal val="visible"/>
                                      </p:to>
                                    </p:set>
                                    <p:animEffect transition="in" filter="dissolve">
                                      <p:cBhvr>
                                        <p:cTn id="27" dur="500"/>
                                        <p:tgtEl>
                                          <p:spTgt spid="68619"/>
                                        </p:tgtEl>
                                      </p:cBhvr>
                                    </p:animEffect>
                                  </p:childTnLst>
                                </p:cTn>
                              </p:par>
                            </p:childTnLst>
                          </p:cTn>
                        </p:par>
                        <p:par>
                          <p:cTn id="28" fill="hold" nodeType="afterGroup">
                            <p:stCondLst>
                              <p:cond delay="3000"/>
                            </p:stCondLst>
                            <p:childTnLst>
                              <p:par>
                                <p:cTn id="29" presetID="9" presetClass="entr" presetSubtype="0" fill="hold" nodeType="afterEffect">
                                  <p:stCondLst>
                                    <p:cond delay="0"/>
                                  </p:stCondLst>
                                  <p:childTnLst>
                                    <p:set>
                                      <p:cBhvr>
                                        <p:cTn id="30" dur="1" fill="hold">
                                          <p:stCondLst>
                                            <p:cond delay="0"/>
                                          </p:stCondLst>
                                        </p:cTn>
                                        <p:tgtEl>
                                          <p:spTgt spid="68615"/>
                                        </p:tgtEl>
                                        <p:attrNameLst>
                                          <p:attrName>style.visibility</p:attrName>
                                        </p:attrNameLst>
                                      </p:cBhvr>
                                      <p:to>
                                        <p:strVal val="visible"/>
                                      </p:to>
                                    </p:set>
                                    <p:animEffect transition="in" filter="dissolve">
                                      <p:cBhvr>
                                        <p:cTn id="31" dur="500"/>
                                        <p:tgtEl>
                                          <p:spTgt spid="68615"/>
                                        </p:tgtEl>
                                      </p:cBhvr>
                                    </p:animEffect>
                                  </p:childTnLst>
                                </p:cTn>
                              </p:par>
                            </p:childTnLst>
                          </p:cTn>
                        </p:par>
                        <p:par>
                          <p:cTn id="32" fill="hold" nodeType="afterGroup">
                            <p:stCondLst>
                              <p:cond delay="3500"/>
                            </p:stCondLst>
                            <p:childTnLst>
                              <p:par>
                                <p:cTn id="33" presetID="9" presetClass="entr" presetSubtype="0" fill="hold" nodeType="afterEffect">
                                  <p:stCondLst>
                                    <p:cond delay="0"/>
                                  </p:stCondLst>
                                  <p:childTnLst>
                                    <p:set>
                                      <p:cBhvr>
                                        <p:cTn id="34" dur="1" fill="hold">
                                          <p:stCondLst>
                                            <p:cond delay="0"/>
                                          </p:stCondLst>
                                        </p:cTn>
                                        <p:tgtEl>
                                          <p:spTgt spid="68622"/>
                                        </p:tgtEl>
                                        <p:attrNameLst>
                                          <p:attrName>style.visibility</p:attrName>
                                        </p:attrNameLst>
                                      </p:cBhvr>
                                      <p:to>
                                        <p:strVal val="visible"/>
                                      </p:to>
                                    </p:set>
                                    <p:animEffect transition="in" filter="dissolve">
                                      <p:cBhvr>
                                        <p:cTn id="35" dur="500"/>
                                        <p:tgtEl>
                                          <p:spTgt spid="68622"/>
                                        </p:tgtEl>
                                      </p:cBhvr>
                                    </p:animEffect>
                                  </p:childTnLst>
                                </p:cTn>
                              </p:par>
                            </p:childTnLst>
                          </p:cTn>
                        </p:par>
                        <p:par>
                          <p:cTn id="36" fill="hold" nodeType="afterGroup">
                            <p:stCondLst>
                              <p:cond delay="4000"/>
                            </p:stCondLst>
                            <p:childTnLst>
                              <p:par>
                                <p:cTn id="37" presetID="9" presetClass="entr" presetSubtype="0" fill="hold" nodeType="afterEffect">
                                  <p:stCondLst>
                                    <p:cond delay="0"/>
                                  </p:stCondLst>
                                  <p:childTnLst>
                                    <p:set>
                                      <p:cBhvr>
                                        <p:cTn id="38" dur="1" fill="hold">
                                          <p:stCondLst>
                                            <p:cond delay="0"/>
                                          </p:stCondLst>
                                        </p:cTn>
                                        <p:tgtEl>
                                          <p:spTgt spid="68623"/>
                                        </p:tgtEl>
                                        <p:attrNameLst>
                                          <p:attrName>style.visibility</p:attrName>
                                        </p:attrNameLst>
                                      </p:cBhvr>
                                      <p:to>
                                        <p:strVal val="visible"/>
                                      </p:to>
                                    </p:set>
                                    <p:animEffect transition="in" filter="dissolve">
                                      <p:cBhvr>
                                        <p:cTn id="39" dur="500"/>
                                        <p:tgtEl>
                                          <p:spTgt spid="68623"/>
                                        </p:tgtEl>
                                      </p:cBhvr>
                                    </p:animEffect>
                                  </p:childTnLst>
                                </p:cTn>
                              </p:par>
                            </p:childTnLst>
                          </p:cTn>
                        </p:par>
                        <p:par>
                          <p:cTn id="40" fill="hold" nodeType="afterGroup">
                            <p:stCondLst>
                              <p:cond delay="4500"/>
                            </p:stCondLst>
                            <p:childTnLst>
                              <p:par>
                                <p:cTn id="41" presetID="9" presetClass="entr" presetSubtype="0" fill="hold" grpId="0" nodeType="afterEffect">
                                  <p:stCondLst>
                                    <p:cond delay="0"/>
                                  </p:stCondLst>
                                  <p:childTnLst>
                                    <p:set>
                                      <p:cBhvr>
                                        <p:cTn id="42" dur="1" fill="hold">
                                          <p:stCondLst>
                                            <p:cond delay="0"/>
                                          </p:stCondLst>
                                        </p:cTn>
                                        <p:tgtEl>
                                          <p:spTgt spid="68618"/>
                                        </p:tgtEl>
                                        <p:attrNameLst>
                                          <p:attrName>style.visibility</p:attrName>
                                        </p:attrNameLst>
                                      </p:cBhvr>
                                      <p:to>
                                        <p:strVal val="visible"/>
                                      </p:to>
                                    </p:set>
                                    <p:animEffect transition="in" filter="dissolve">
                                      <p:cBhvr>
                                        <p:cTn id="43" dur="500"/>
                                        <p:tgtEl>
                                          <p:spTgt spid="68618"/>
                                        </p:tgtEl>
                                      </p:cBhvr>
                                    </p:animEffect>
                                  </p:childTnLst>
                                </p:cTn>
                              </p:par>
                            </p:childTnLst>
                          </p:cTn>
                        </p:par>
                        <p:par>
                          <p:cTn id="44" fill="hold" nodeType="afterGroup">
                            <p:stCondLst>
                              <p:cond delay="5000"/>
                            </p:stCondLst>
                            <p:childTnLst>
                              <p:par>
                                <p:cTn id="45" presetID="9" presetClass="entr" presetSubtype="0" fill="hold" grpId="0" nodeType="afterEffect">
                                  <p:stCondLst>
                                    <p:cond delay="0"/>
                                  </p:stCondLst>
                                  <p:childTnLst>
                                    <p:set>
                                      <p:cBhvr>
                                        <p:cTn id="46" dur="1" fill="hold">
                                          <p:stCondLst>
                                            <p:cond delay="0"/>
                                          </p:stCondLst>
                                        </p:cTn>
                                        <p:tgtEl>
                                          <p:spTgt spid="68625"/>
                                        </p:tgtEl>
                                        <p:attrNameLst>
                                          <p:attrName>style.visibility</p:attrName>
                                        </p:attrNameLst>
                                      </p:cBhvr>
                                      <p:to>
                                        <p:strVal val="visible"/>
                                      </p:to>
                                    </p:set>
                                    <p:animEffect transition="in" filter="dissolve">
                                      <p:cBhvr>
                                        <p:cTn id="47" dur="500"/>
                                        <p:tgtEl>
                                          <p:spTgt spid="68625"/>
                                        </p:tgtEl>
                                      </p:cBhvr>
                                    </p:animEffect>
                                  </p:childTnLst>
                                </p:cTn>
                              </p:par>
                            </p:childTnLst>
                          </p:cTn>
                        </p:par>
                        <p:par>
                          <p:cTn id="48" fill="hold" nodeType="afterGroup">
                            <p:stCondLst>
                              <p:cond delay="5500"/>
                            </p:stCondLst>
                            <p:childTnLst>
                              <p:par>
                                <p:cTn id="49" presetID="9" presetClass="entr" presetSubtype="0" fill="hold" nodeType="afterEffect">
                                  <p:stCondLst>
                                    <p:cond delay="0"/>
                                  </p:stCondLst>
                                  <p:childTnLst>
                                    <p:set>
                                      <p:cBhvr>
                                        <p:cTn id="50" dur="1" fill="hold">
                                          <p:stCondLst>
                                            <p:cond delay="0"/>
                                          </p:stCondLst>
                                        </p:cTn>
                                        <p:tgtEl>
                                          <p:spTgt spid="68624"/>
                                        </p:tgtEl>
                                        <p:attrNameLst>
                                          <p:attrName>style.visibility</p:attrName>
                                        </p:attrNameLst>
                                      </p:cBhvr>
                                      <p:to>
                                        <p:strVal val="visible"/>
                                      </p:to>
                                    </p:set>
                                    <p:animEffect transition="in" filter="dissolve">
                                      <p:cBhvr>
                                        <p:cTn id="51" dur="500"/>
                                        <p:tgtEl>
                                          <p:spTgt spid="686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612" grpId="0" autoUpdateAnimBg="0"/>
      <p:bldP spid="68617" grpId="0" autoUpdateAnimBg="0"/>
      <p:bldP spid="68618" grpId="0" animBg="1" autoUpdateAnimBg="0"/>
      <p:bldP spid="68625" grpId="0" autoUpdateAnimBg="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a:extLst>
              <a:ext uri="{FF2B5EF4-FFF2-40B4-BE49-F238E27FC236}">
                <a16:creationId xmlns:a16="http://schemas.microsoft.com/office/drawing/2014/main" id="{F1FB27D2-4DC1-4315-BC81-57B31CF082F3}"/>
              </a:ext>
            </a:extLst>
          </p:cNvPr>
          <p:cNvSpPr>
            <a:spLocks noChangeArrowheads="1"/>
          </p:cNvSpPr>
          <p:nvPr/>
        </p:nvSpPr>
        <p:spPr bwMode="auto">
          <a:xfrm>
            <a:off x="228600" y="60325"/>
            <a:ext cx="8915400" cy="67976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indent="-180975">
              <a:spcBef>
                <a:spcPct val="20000"/>
              </a:spcBef>
              <a:buClr>
                <a:schemeClr val="accent2"/>
              </a:buClr>
              <a:buSzPct val="80000"/>
              <a:buFont typeface="Wingdings" panose="05000000000000000000" pitchFamily="2" charset="2"/>
              <a:buChar char="l"/>
              <a:tabLst>
                <a:tab pos="1409700" algn="l"/>
              </a:tabLst>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tabLst>
                <a:tab pos="1409700" algn="l"/>
              </a:tabLst>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tabLst>
                <a:tab pos="1409700" algn="l"/>
              </a:tabLst>
              <a:defRPr sz="2400">
                <a:solidFill>
                  <a:schemeClr val="tx1"/>
                </a:solidFill>
                <a:latin typeface="Times New Roman" panose="02020603050405020304" pitchFamily="18" charset="0"/>
              </a:defRPr>
            </a:lvl3pPr>
            <a:lvl4pPr marL="1600200" indent="-228600">
              <a:spcBef>
                <a:spcPct val="20000"/>
              </a:spcBef>
              <a:buClr>
                <a:schemeClr val="tx1"/>
              </a:buClr>
              <a:buChar char="–"/>
              <a:tabLst>
                <a:tab pos="1409700" algn="l"/>
              </a:tabLst>
              <a:defRPr sz="2000">
                <a:solidFill>
                  <a:schemeClr val="tx1"/>
                </a:solidFill>
                <a:latin typeface="Times New Roman" panose="02020603050405020304" pitchFamily="18" charset="0"/>
              </a:defRPr>
            </a:lvl4pPr>
            <a:lvl5pPr marL="2057400" indent="-228600">
              <a:spcBef>
                <a:spcPct val="20000"/>
              </a:spcBef>
              <a:buClr>
                <a:schemeClr val="accent1"/>
              </a:buClr>
              <a:buChar char="•"/>
              <a:tabLst>
                <a:tab pos="1409700" algn="l"/>
              </a:tabLst>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tabLst>
                <a:tab pos="1409700" algn="l"/>
              </a:tabLst>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tabLst>
                <a:tab pos="1409700" algn="l"/>
              </a:tabLst>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tabLst>
                <a:tab pos="1409700" algn="l"/>
              </a:tabLst>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tabLst>
                <a:tab pos="1409700" algn="l"/>
              </a:tabLst>
              <a:defRPr sz="2000">
                <a:solidFill>
                  <a:schemeClr val="tx1"/>
                </a:solidFill>
                <a:latin typeface="Times New Roman" panose="02020603050405020304" pitchFamily="18" charset="0"/>
              </a:defRPr>
            </a:lvl9pPr>
          </a:lstStyle>
          <a:p>
            <a:pPr algn="ctr" eaLnBrk="1" hangingPunct="1">
              <a:spcBef>
                <a:spcPct val="0"/>
              </a:spcBef>
              <a:buClrTx/>
              <a:buSzTx/>
              <a:buFontTx/>
              <a:buNone/>
            </a:pPr>
            <a:r>
              <a:rPr lang="en-US" altLang="fr-FR" sz="2000" b="1" dirty="0" err="1">
                <a:latin typeface="Arial" panose="020B0604020202020204" pitchFamily="34" charset="0"/>
                <a:cs typeface="Arial" panose="020B0604020202020204" pitchFamily="34" charset="0"/>
              </a:rPr>
              <a:t>Annexe</a:t>
            </a:r>
            <a:r>
              <a:rPr lang="en-US" altLang="fr-FR" sz="2000" b="1" dirty="0">
                <a:latin typeface="Arial" panose="020B0604020202020204" pitchFamily="34" charset="0"/>
                <a:cs typeface="Arial" panose="020B0604020202020204" pitchFamily="34" charset="0"/>
              </a:rPr>
              <a:t> 1 à </a:t>
            </a:r>
            <a:r>
              <a:rPr lang="en-US" altLang="fr-FR" sz="2000" b="1" dirty="0" err="1">
                <a:latin typeface="Arial" panose="020B0604020202020204" pitchFamily="34" charset="0"/>
                <a:cs typeface="Arial" panose="020B0604020202020204" pitchFamily="34" charset="0"/>
              </a:rPr>
              <a:t>l'Arrêté</a:t>
            </a:r>
            <a:r>
              <a:rPr lang="en-US" altLang="fr-FR" sz="2000" b="1" dirty="0">
                <a:latin typeface="Arial" panose="020B0604020202020204" pitchFamily="34" charset="0"/>
                <a:cs typeface="Arial" panose="020B0604020202020204" pitchFamily="34" charset="0"/>
              </a:rPr>
              <a:t> du 21 </a:t>
            </a:r>
            <a:r>
              <a:rPr lang="en-US" altLang="fr-FR" sz="2000" b="1" dirty="0" err="1">
                <a:latin typeface="Arial" panose="020B0604020202020204" pitchFamily="34" charset="0"/>
                <a:cs typeface="Arial" panose="020B0604020202020204" pitchFamily="34" charset="0"/>
              </a:rPr>
              <a:t>décembre</a:t>
            </a:r>
            <a:r>
              <a:rPr lang="en-US" altLang="fr-FR" sz="2000" b="1" dirty="0">
                <a:latin typeface="Arial" panose="020B0604020202020204" pitchFamily="34" charset="0"/>
                <a:cs typeface="Arial" panose="020B0604020202020204" pitchFamily="34" charset="0"/>
              </a:rPr>
              <a:t>, 1979 </a:t>
            </a:r>
            <a:r>
              <a:rPr lang="en-US" altLang="fr-FR" sz="2000" b="1" dirty="0" err="1">
                <a:latin typeface="Arial" panose="020B0604020202020204" pitchFamily="34" charset="0"/>
                <a:cs typeface="Arial" panose="020B0604020202020204" pitchFamily="34" charset="0"/>
              </a:rPr>
              <a:t>relatif</a:t>
            </a:r>
            <a:r>
              <a:rPr lang="en-US" altLang="fr-FR" sz="2000" b="1" dirty="0">
                <a:latin typeface="Arial" panose="020B0604020202020204" pitchFamily="34" charset="0"/>
                <a:cs typeface="Arial" panose="020B0604020202020204" pitchFamily="34" charset="0"/>
              </a:rPr>
              <a:t> aux </a:t>
            </a:r>
            <a:r>
              <a:rPr lang="en-US" altLang="fr-FR" sz="2000" b="1" dirty="0" err="1">
                <a:latin typeface="Arial" panose="020B0604020202020204" pitchFamily="34" charset="0"/>
                <a:cs typeface="Arial" panose="020B0604020202020204" pitchFamily="34" charset="0"/>
              </a:rPr>
              <a:t>critères</a:t>
            </a:r>
            <a:r>
              <a:rPr lang="en-US" altLang="fr-FR" sz="2000" b="1" dirty="0">
                <a:latin typeface="Arial" panose="020B0604020202020204" pitchFamily="34" charset="0"/>
                <a:cs typeface="Arial" panose="020B0604020202020204" pitchFamily="34" charset="0"/>
              </a:rPr>
              <a:t> </a:t>
            </a:r>
            <a:r>
              <a:rPr lang="en-US" altLang="fr-FR" sz="2000" b="1" dirty="0" err="1">
                <a:latin typeface="Arial" panose="020B0604020202020204" pitchFamily="34" charset="0"/>
                <a:cs typeface="Arial" panose="020B0604020202020204" pitchFamily="34" charset="0"/>
              </a:rPr>
              <a:t>microbiologiques</a:t>
            </a:r>
            <a:r>
              <a:rPr lang="en-US" altLang="fr-FR" sz="2000" b="1" dirty="0">
                <a:latin typeface="Arial" panose="020B0604020202020204" pitchFamily="34" charset="0"/>
                <a:cs typeface="Arial" panose="020B0604020202020204" pitchFamily="34" charset="0"/>
              </a:rPr>
              <a:t> </a:t>
            </a:r>
            <a:r>
              <a:rPr lang="en-US" altLang="fr-FR" sz="2000" b="1" dirty="0" err="1">
                <a:latin typeface="Arial" panose="020B0604020202020204" pitchFamily="34" charset="0"/>
                <a:cs typeface="Arial" panose="020B0604020202020204" pitchFamily="34" charset="0"/>
              </a:rPr>
              <a:t>auxquels</a:t>
            </a:r>
            <a:r>
              <a:rPr lang="en-US" altLang="fr-FR" sz="2000" b="1" dirty="0">
                <a:latin typeface="Arial" panose="020B0604020202020204" pitchFamily="34" charset="0"/>
                <a:cs typeface="Arial" panose="020B0604020202020204" pitchFamily="34" charset="0"/>
              </a:rPr>
              <a:t> </a:t>
            </a:r>
            <a:r>
              <a:rPr lang="en-US" altLang="fr-FR" sz="2000" b="1" dirty="0" err="1">
                <a:latin typeface="Arial" panose="020B0604020202020204" pitchFamily="34" charset="0"/>
                <a:cs typeface="Arial" panose="020B0604020202020204" pitchFamily="34" charset="0"/>
              </a:rPr>
              <a:t>doivent</a:t>
            </a:r>
            <a:r>
              <a:rPr lang="en-US" altLang="fr-FR" sz="2000" b="1" dirty="0">
                <a:latin typeface="Arial" panose="020B0604020202020204" pitchFamily="34" charset="0"/>
                <a:cs typeface="Arial" panose="020B0604020202020204" pitchFamily="34" charset="0"/>
              </a:rPr>
              <a:t> </a:t>
            </a:r>
            <a:r>
              <a:rPr lang="en-US" altLang="fr-FR" sz="2000" b="1" dirty="0" err="1">
                <a:latin typeface="Arial" panose="020B0604020202020204" pitchFamily="34" charset="0"/>
                <a:cs typeface="Arial" panose="020B0604020202020204" pitchFamily="34" charset="0"/>
              </a:rPr>
              <a:t>satisfaire</a:t>
            </a:r>
            <a:r>
              <a:rPr lang="en-US" altLang="fr-FR" sz="2000" b="1" dirty="0">
                <a:latin typeface="Arial" panose="020B0604020202020204" pitchFamily="34" charset="0"/>
                <a:cs typeface="Arial" panose="020B0604020202020204" pitchFamily="34" charset="0"/>
              </a:rPr>
              <a:t> </a:t>
            </a:r>
            <a:r>
              <a:rPr lang="en-US" altLang="fr-FR" sz="2000" b="1" dirty="0" err="1">
                <a:latin typeface="Arial" panose="020B0604020202020204" pitchFamily="34" charset="0"/>
                <a:cs typeface="Arial" panose="020B0604020202020204" pitchFamily="34" charset="0"/>
              </a:rPr>
              <a:t>certaines</a:t>
            </a:r>
            <a:r>
              <a:rPr lang="en-US" altLang="fr-FR" sz="2000" b="1" dirty="0">
                <a:latin typeface="Arial" panose="020B0604020202020204" pitchFamily="34" charset="0"/>
                <a:cs typeface="Arial" panose="020B0604020202020204" pitchFamily="34" charset="0"/>
              </a:rPr>
              <a:t> </a:t>
            </a:r>
            <a:r>
              <a:rPr lang="en-US" altLang="fr-FR" sz="2000" b="1" dirty="0" err="1">
                <a:latin typeface="Arial" panose="020B0604020202020204" pitchFamily="34" charset="0"/>
                <a:cs typeface="Arial" panose="020B0604020202020204" pitchFamily="34" charset="0"/>
              </a:rPr>
              <a:t>denrées</a:t>
            </a:r>
            <a:r>
              <a:rPr lang="en-US" altLang="fr-FR" sz="2000" b="1" dirty="0">
                <a:latin typeface="Arial" panose="020B0604020202020204" pitchFamily="34" charset="0"/>
                <a:cs typeface="Arial" panose="020B0604020202020204" pitchFamily="34" charset="0"/>
              </a:rPr>
              <a:t> </a:t>
            </a:r>
            <a:r>
              <a:rPr lang="en-US" altLang="fr-FR" sz="2000" b="1" dirty="0" err="1">
                <a:latin typeface="Arial" panose="020B0604020202020204" pitchFamily="34" charset="0"/>
                <a:cs typeface="Arial" panose="020B0604020202020204" pitchFamily="34" charset="0"/>
              </a:rPr>
              <a:t>animales</a:t>
            </a:r>
            <a:r>
              <a:rPr lang="en-US" altLang="fr-FR" sz="2000" b="1" dirty="0">
                <a:latin typeface="Arial" panose="020B0604020202020204" pitchFamily="34" charset="0"/>
                <a:cs typeface="Arial" panose="020B0604020202020204" pitchFamily="34" charset="0"/>
              </a:rPr>
              <a:t> </a:t>
            </a:r>
            <a:r>
              <a:rPr lang="en-US" altLang="fr-FR" sz="2000" b="1" dirty="0" err="1">
                <a:latin typeface="Arial" panose="020B0604020202020204" pitchFamily="34" charset="0"/>
                <a:cs typeface="Arial" panose="020B0604020202020204" pitchFamily="34" charset="0"/>
              </a:rPr>
              <a:t>ou</a:t>
            </a:r>
            <a:r>
              <a:rPr lang="en-US" altLang="fr-FR" sz="2000" b="1" dirty="0">
                <a:latin typeface="Arial" panose="020B0604020202020204" pitchFamily="34" charset="0"/>
                <a:cs typeface="Arial" panose="020B0604020202020204" pitchFamily="34" charset="0"/>
              </a:rPr>
              <a:t> </a:t>
            </a:r>
            <a:r>
              <a:rPr lang="en-US" altLang="fr-FR" sz="2000" b="1" dirty="0" err="1">
                <a:latin typeface="Arial" panose="020B0604020202020204" pitchFamily="34" charset="0"/>
                <a:cs typeface="Arial" panose="020B0604020202020204" pitchFamily="34" charset="0"/>
              </a:rPr>
              <a:t>d'origine</a:t>
            </a:r>
            <a:r>
              <a:rPr lang="en-US" altLang="fr-FR" sz="2000" b="1" dirty="0">
                <a:latin typeface="Arial" panose="020B0604020202020204" pitchFamily="34" charset="0"/>
                <a:cs typeface="Arial" panose="020B0604020202020204" pitchFamily="34" charset="0"/>
              </a:rPr>
              <a:t> </a:t>
            </a:r>
            <a:r>
              <a:rPr lang="en-US" altLang="fr-FR" sz="2000" b="1" dirty="0" err="1">
                <a:latin typeface="Arial" panose="020B0604020202020204" pitchFamily="34" charset="0"/>
                <a:cs typeface="Arial" panose="020B0604020202020204" pitchFamily="34" charset="0"/>
              </a:rPr>
              <a:t>animale</a:t>
            </a:r>
            <a:r>
              <a:rPr lang="en-US" altLang="fr-FR" sz="2000" b="1" dirty="0">
                <a:latin typeface="Arial" panose="020B0604020202020204" pitchFamily="34" charset="0"/>
                <a:cs typeface="Arial" panose="020B0604020202020204" pitchFamily="34" charset="0"/>
              </a:rPr>
              <a:t>.</a:t>
            </a:r>
            <a:endParaRPr lang="en-US" altLang="fr-FR" sz="2000" dirty="0">
              <a:latin typeface="Arial" panose="020B0604020202020204" pitchFamily="34" charset="0"/>
              <a:cs typeface="Times New Roman" panose="02020603050405020304" pitchFamily="18" charset="0"/>
            </a:endParaRPr>
          </a:p>
          <a:p>
            <a:pPr algn="ctr">
              <a:spcBef>
                <a:spcPct val="0"/>
              </a:spcBef>
              <a:buClrTx/>
              <a:buSzTx/>
              <a:buFontTx/>
              <a:buNone/>
            </a:pPr>
            <a:r>
              <a:rPr lang="en-US" altLang="fr-FR" sz="2000" b="1" i="1" dirty="0">
                <a:latin typeface="Arial" panose="020B0604020202020204" pitchFamily="34" charset="0"/>
                <a:cs typeface="Arial" panose="020B0604020202020204" pitchFamily="34" charset="0"/>
              </a:rPr>
              <a:t> </a:t>
            </a:r>
            <a:endParaRPr lang="en-US" altLang="fr-FR" sz="2000" dirty="0">
              <a:latin typeface="Arial" panose="020B0604020202020204" pitchFamily="34" charset="0"/>
              <a:cs typeface="Times New Roman" panose="02020603050405020304" pitchFamily="18" charset="0"/>
            </a:endParaRPr>
          </a:p>
          <a:p>
            <a:pPr algn="ctr">
              <a:spcBef>
                <a:spcPct val="0"/>
              </a:spcBef>
              <a:buClrTx/>
              <a:buSzTx/>
              <a:buFontTx/>
              <a:buNone/>
            </a:pPr>
            <a:r>
              <a:rPr lang="en-US" altLang="fr-FR" sz="2000" b="1" i="1" dirty="0">
                <a:solidFill>
                  <a:srgbClr val="FF0000"/>
                </a:solidFill>
                <a:latin typeface="Arial" panose="020B0604020202020204" pitchFamily="34" charset="0"/>
                <a:cs typeface="Arial" panose="020B0604020202020204" pitchFamily="34" charset="0"/>
              </a:rPr>
              <a:t>2.1. Plan à trois classes</a:t>
            </a:r>
            <a:endParaRPr lang="en-US" altLang="fr-FR" sz="2000" b="1" dirty="0">
              <a:solidFill>
                <a:srgbClr val="FF0000"/>
              </a:solidFill>
              <a:latin typeface="Arial" panose="020B0604020202020204" pitchFamily="34" charset="0"/>
              <a:cs typeface="Times New Roman" panose="02020603050405020304" pitchFamily="18" charset="0"/>
            </a:endParaRPr>
          </a:p>
          <a:p>
            <a:pPr>
              <a:spcBef>
                <a:spcPct val="0"/>
              </a:spcBef>
              <a:buClrTx/>
              <a:buSzTx/>
              <a:buFontTx/>
              <a:buNone/>
            </a:pPr>
            <a:r>
              <a:rPr lang="en-US" altLang="fr-FR" sz="2000" dirty="0">
                <a:latin typeface="Arial" panose="020B0604020202020204" pitchFamily="34" charset="0"/>
                <a:cs typeface="Arial" panose="020B0604020202020204" pitchFamily="34" charset="0"/>
              </a:rPr>
              <a:t>   Principe :</a:t>
            </a:r>
            <a:endParaRPr lang="en-US" altLang="fr-FR" sz="2000" dirty="0">
              <a:latin typeface="Arial" panose="020B0604020202020204" pitchFamily="34" charset="0"/>
              <a:cs typeface="Times New Roman" panose="02020603050405020304" pitchFamily="18" charset="0"/>
            </a:endParaRPr>
          </a:p>
          <a:p>
            <a:pPr>
              <a:spcBef>
                <a:spcPct val="0"/>
              </a:spcBef>
              <a:buClrTx/>
              <a:buSzTx/>
              <a:buFontTx/>
              <a:buNone/>
            </a:pPr>
            <a:r>
              <a:rPr lang="en-US" altLang="fr-FR" sz="2000" dirty="0">
                <a:latin typeface="Arial" panose="020B0604020202020204" pitchFamily="34" charset="0"/>
                <a:cs typeface="Arial" panose="020B0604020202020204" pitchFamily="34" charset="0"/>
              </a:rPr>
              <a:t>   Ce plan </a:t>
            </a:r>
            <a:r>
              <a:rPr lang="en-US" altLang="fr-FR" sz="2000" dirty="0" err="1">
                <a:latin typeface="Arial" panose="020B0604020202020204" pitchFamily="34" charset="0"/>
                <a:cs typeface="Arial" panose="020B0604020202020204" pitchFamily="34" charset="0"/>
              </a:rPr>
              <a:t>est</a:t>
            </a:r>
            <a:r>
              <a:rPr lang="en-US" altLang="fr-FR" sz="2000" dirty="0">
                <a:latin typeface="Arial" panose="020B0604020202020204" pitchFamily="34" charset="0"/>
                <a:cs typeface="Arial" panose="020B0604020202020204" pitchFamily="34" charset="0"/>
              </a:rPr>
              <a:t> </a:t>
            </a:r>
            <a:r>
              <a:rPr lang="en-US" altLang="fr-FR" sz="2000" dirty="0" err="1">
                <a:latin typeface="Arial" panose="020B0604020202020204" pitchFamily="34" charset="0"/>
                <a:cs typeface="Arial" panose="020B0604020202020204" pitchFamily="34" charset="0"/>
              </a:rPr>
              <a:t>ainsi</a:t>
            </a:r>
            <a:r>
              <a:rPr lang="en-US" altLang="fr-FR" sz="2000" dirty="0">
                <a:latin typeface="Arial" panose="020B0604020202020204" pitchFamily="34" charset="0"/>
                <a:cs typeface="Arial" panose="020B0604020202020204" pitchFamily="34" charset="0"/>
              </a:rPr>
              <a:t> </a:t>
            </a:r>
            <a:r>
              <a:rPr lang="en-US" altLang="fr-FR" sz="2000" dirty="0" err="1">
                <a:latin typeface="Arial" panose="020B0604020202020204" pitchFamily="34" charset="0"/>
                <a:cs typeface="Arial" panose="020B0604020202020204" pitchFamily="34" charset="0"/>
              </a:rPr>
              <a:t>désigné</a:t>
            </a:r>
            <a:r>
              <a:rPr lang="en-US" altLang="fr-FR" sz="2000" dirty="0">
                <a:latin typeface="Arial" panose="020B0604020202020204" pitchFamily="34" charset="0"/>
                <a:cs typeface="Arial" panose="020B0604020202020204" pitchFamily="34" charset="0"/>
              </a:rPr>
              <a:t> </a:t>
            </a:r>
            <a:r>
              <a:rPr lang="en-US" altLang="fr-FR" sz="2000" dirty="0" err="1">
                <a:latin typeface="Arial" panose="020B0604020202020204" pitchFamily="34" charset="0"/>
                <a:cs typeface="Arial" panose="020B0604020202020204" pitchFamily="34" charset="0"/>
              </a:rPr>
              <a:t>parce</a:t>
            </a:r>
            <a:r>
              <a:rPr lang="en-US" altLang="fr-FR" sz="2000" dirty="0">
                <a:latin typeface="Arial" panose="020B0604020202020204" pitchFamily="34" charset="0"/>
                <a:cs typeface="Arial" panose="020B0604020202020204" pitchFamily="34" charset="0"/>
              </a:rPr>
              <a:t> que les </a:t>
            </a:r>
            <a:r>
              <a:rPr lang="en-US" altLang="fr-FR" sz="2000" dirty="0" err="1">
                <a:latin typeface="Arial" panose="020B0604020202020204" pitchFamily="34" charset="0"/>
                <a:cs typeface="Arial" panose="020B0604020202020204" pitchFamily="34" charset="0"/>
              </a:rPr>
              <a:t>résultats</a:t>
            </a:r>
            <a:r>
              <a:rPr lang="en-US" altLang="fr-FR" sz="2000" dirty="0">
                <a:latin typeface="Arial" panose="020B0604020202020204" pitchFamily="34" charset="0"/>
                <a:cs typeface="Arial" panose="020B0604020202020204" pitchFamily="34" charset="0"/>
              </a:rPr>
              <a:t> des </a:t>
            </a:r>
            <a:r>
              <a:rPr lang="en-US" altLang="fr-FR" sz="2000" dirty="0" err="1">
                <a:latin typeface="Arial" panose="020B0604020202020204" pitchFamily="34" charset="0"/>
                <a:cs typeface="Arial" panose="020B0604020202020204" pitchFamily="34" charset="0"/>
              </a:rPr>
              <a:t>examens</a:t>
            </a:r>
            <a:r>
              <a:rPr lang="en-US" altLang="fr-FR" sz="2000" dirty="0">
                <a:latin typeface="Arial" panose="020B0604020202020204" pitchFamily="34" charset="0"/>
                <a:cs typeface="Arial" panose="020B0604020202020204" pitchFamily="34" charset="0"/>
              </a:rPr>
              <a:t> </a:t>
            </a:r>
            <a:r>
              <a:rPr lang="en-US" altLang="fr-FR" sz="2000" dirty="0" err="1">
                <a:latin typeface="Arial" panose="020B0604020202020204" pitchFamily="34" charset="0"/>
                <a:cs typeface="Arial" panose="020B0604020202020204" pitchFamily="34" charset="0"/>
              </a:rPr>
              <a:t>interprétés</a:t>
            </a:r>
            <a:r>
              <a:rPr lang="en-US" altLang="fr-FR" sz="2000" dirty="0">
                <a:latin typeface="Arial" panose="020B0604020202020204" pitchFamily="34" charset="0"/>
                <a:cs typeface="Arial" panose="020B0604020202020204" pitchFamily="34" charset="0"/>
              </a:rPr>
              <a:t> sur </a:t>
            </a:r>
            <a:r>
              <a:rPr lang="en-US" altLang="fr-FR" sz="2000" dirty="0" err="1">
                <a:latin typeface="Arial" panose="020B0604020202020204" pitchFamily="34" charset="0"/>
                <a:cs typeface="Arial" panose="020B0604020202020204" pitchFamily="34" charset="0"/>
              </a:rPr>
              <a:t>cette</a:t>
            </a:r>
            <a:r>
              <a:rPr lang="en-US" altLang="fr-FR" sz="2000" dirty="0">
                <a:latin typeface="Arial" panose="020B0604020202020204" pitchFamily="34" charset="0"/>
                <a:cs typeface="Arial" panose="020B0604020202020204" pitchFamily="34" charset="0"/>
              </a:rPr>
              <a:t> base </a:t>
            </a:r>
            <a:r>
              <a:rPr lang="en-US" altLang="fr-FR" sz="2000" dirty="0" err="1">
                <a:latin typeface="Arial" panose="020B0604020202020204" pitchFamily="34" charset="0"/>
                <a:cs typeface="Arial" panose="020B0604020202020204" pitchFamily="34" charset="0"/>
              </a:rPr>
              <a:t>permettent</a:t>
            </a:r>
            <a:r>
              <a:rPr lang="en-US" altLang="fr-FR" sz="2000" dirty="0">
                <a:latin typeface="Arial" panose="020B0604020202020204" pitchFamily="34" charset="0"/>
                <a:cs typeface="Arial" panose="020B0604020202020204" pitchFamily="34" charset="0"/>
              </a:rPr>
              <a:t> de fixer trois classes de contamination :</a:t>
            </a:r>
            <a:br>
              <a:rPr lang="en-US" altLang="fr-FR" sz="2000" dirty="0">
                <a:latin typeface="Arial" panose="020B0604020202020204" pitchFamily="34" charset="0"/>
                <a:cs typeface="Times New Roman" panose="02020603050405020304" pitchFamily="18" charset="0"/>
              </a:rPr>
            </a:br>
            <a:r>
              <a:rPr lang="en-US" altLang="fr-FR" sz="2000" dirty="0">
                <a:latin typeface="Arial" panose="020B0604020202020204" pitchFamily="34" charset="0"/>
                <a:cs typeface="Times New Roman" panose="02020603050405020304" pitchFamily="18" charset="0"/>
              </a:rPr>
              <a:t>	- </a:t>
            </a:r>
            <a:r>
              <a:rPr lang="en-US" altLang="fr-FR" sz="2000" dirty="0" err="1">
                <a:latin typeface="Arial" panose="020B0604020202020204" pitchFamily="34" charset="0"/>
                <a:cs typeface="Arial" panose="020B0604020202020204" pitchFamily="34" charset="0"/>
              </a:rPr>
              <a:t>celle</a:t>
            </a:r>
            <a:r>
              <a:rPr lang="en-US" altLang="fr-FR" sz="2000" dirty="0">
                <a:latin typeface="Arial" panose="020B0604020202020204" pitchFamily="34" charset="0"/>
                <a:cs typeface="Arial" panose="020B0604020202020204" pitchFamily="34" charset="0"/>
              </a:rPr>
              <a:t> </a:t>
            </a:r>
            <a:r>
              <a:rPr lang="en-US" altLang="fr-FR" sz="2000" dirty="0" err="1">
                <a:latin typeface="Arial" panose="020B0604020202020204" pitchFamily="34" charset="0"/>
                <a:cs typeface="Arial" panose="020B0604020202020204" pitchFamily="34" charset="0"/>
              </a:rPr>
              <a:t>inférieure</a:t>
            </a:r>
            <a:r>
              <a:rPr lang="en-US" altLang="fr-FR" sz="2000" dirty="0">
                <a:latin typeface="Arial" panose="020B0604020202020204" pitchFamily="34" charset="0"/>
                <a:cs typeface="Arial" panose="020B0604020202020204" pitchFamily="34" charset="0"/>
              </a:rPr>
              <a:t> </a:t>
            </a:r>
            <a:r>
              <a:rPr lang="en-US" altLang="fr-FR" sz="2000" dirty="0" err="1">
                <a:latin typeface="Arial" panose="020B0604020202020204" pitchFamily="34" charset="0"/>
                <a:cs typeface="Arial" panose="020B0604020202020204" pitchFamily="34" charset="0"/>
              </a:rPr>
              <a:t>ou</a:t>
            </a:r>
            <a:r>
              <a:rPr lang="en-US" altLang="fr-FR" sz="2000" dirty="0">
                <a:latin typeface="Arial" panose="020B0604020202020204" pitchFamily="34" charset="0"/>
                <a:cs typeface="Arial" panose="020B0604020202020204" pitchFamily="34" charset="0"/>
              </a:rPr>
              <a:t> </a:t>
            </a:r>
            <a:r>
              <a:rPr lang="en-US" altLang="fr-FR" sz="2000" dirty="0" err="1">
                <a:latin typeface="Arial" panose="020B0604020202020204" pitchFamily="34" charset="0"/>
                <a:cs typeface="Arial" panose="020B0604020202020204" pitchFamily="34" charset="0"/>
              </a:rPr>
              <a:t>égale</a:t>
            </a:r>
            <a:r>
              <a:rPr lang="en-US" altLang="fr-FR" sz="2000" dirty="0">
                <a:latin typeface="Arial" panose="020B0604020202020204" pitchFamily="34" charset="0"/>
                <a:cs typeface="Arial" panose="020B0604020202020204" pitchFamily="34" charset="0"/>
              </a:rPr>
              <a:t> au </a:t>
            </a:r>
            <a:r>
              <a:rPr lang="en-US" altLang="fr-FR" sz="2000" dirty="0" err="1">
                <a:latin typeface="Arial" panose="020B0604020202020204" pitchFamily="34" charset="0"/>
                <a:cs typeface="Arial" panose="020B0604020202020204" pitchFamily="34" charset="0"/>
              </a:rPr>
              <a:t>critère</a:t>
            </a:r>
            <a:r>
              <a:rPr lang="en-US" altLang="fr-FR" sz="2000" dirty="0">
                <a:latin typeface="Arial" panose="020B0604020202020204" pitchFamily="34" charset="0"/>
                <a:cs typeface="Arial" panose="020B0604020202020204" pitchFamily="34" charset="0"/>
              </a:rPr>
              <a:t> m;</a:t>
            </a:r>
            <a:br>
              <a:rPr lang="en-US" altLang="fr-FR" sz="2000" dirty="0">
                <a:latin typeface="Arial" panose="020B0604020202020204" pitchFamily="34" charset="0"/>
                <a:cs typeface="Arial" panose="020B0604020202020204" pitchFamily="34" charset="0"/>
              </a:rPr>
            </a:br>
            <a:r>
              <a:rPr lang="en-US" altLang="fr-FR" sz="2000" dirty="0">
                <a:latin typeface="Arial" panose="020B0604020202020204" pitchFamily="34" charset="0"/>
                <a:cs typeface="Arial" panose="020B0604020202020204" pitchFamily="34" charset="0"/>
              </a:rPr>
              <a:t>	- </a:t>
            </a:r>
            <a:r>
              <a:rPr lang="en-US" altLang="fr-FR" sz="2000" dirty="0" err="1">
                <a:latin typeface="Arial" panose="020B0604020202020204" pitchFamily="34" charset="0"/>
                <a:cs typeface="Arial" panose="020B0604020202020204" pitchFamily="34" charset="0"/>
              </a:rPr>
              <a:t>celle</a:t>
            </a:r>
            <a:r>
              <a:rPr lang="en-US" altLang="fr-FR" sz="2000" dirty="0">
                <a:latin typeface="Arial" panose="020B0604020202020204" pitchFamily="34" charset="0"/>
                <a:cs typeface="Arial" panose="020B0604020202020204" pitchFamily="34" charset="0"/>
              </a:rPr>
              <a:t> comprise entre le </a:t>
            </a:r>
            <a:r>
              <a:rPr lang="en-US" altLang="fr-FR" sz="2000" dirty="0" err="1">
                <a:latin typeface="Arial" panose="020B0604020202020204" pitchFamily="34" charset="0"/>
                <a:cs typeface="Arial" panose="020B0604020202020204" pitchFamily="34" charset="0"/>
              </a:rPr>
              <a:t>critère</a:t>
            </a:r>
            <a:r>
              <a:rPr lang="en-US" altLang="fr-FR" sz="2000" dirty="0">
                <a:latin typeface="Arial" panose="020B0604020202020204" pitchFamily="34" charset="0"/>
                <a:cs typeface="Arial" panose="020B0604020202020204" pitchFamily="34" charset="0"/>
              </a:rPr>
              <a:t> </a:t>
            </a:r>
            <a:r>
              <a:rPr lang="en-US" altLang="fr-FR" sz="2000" i="1" dirty="0">
                <a:latin typeface="Arial" panose="020B0604020202020204" pitchFamily="34" charset="0"/>
                <a:cs typeface="Arial" panose="020B0604020202020204" pitchFamily="34" charset="0"/>
              </a:rPr>
              <a:t>m</a:t>
            </a:r>
            <a:r>
              <a:rPr lang="en-US" altLang="fr-FR" sz="2000" dirty="0">
                <a:latin typeface="Arial" panose="020B0604020202020204" pitchFamily="34" charset="0"/>
                <a:cs typeface="Arial" panose="020B0604020202020204" pitchFamily="34" charset="0"/>
              </a:rPr>
              <a:t> et le </a:t>
            </a:r>
            <a:r>
              <a:rPr lang="en-US" altLang="fr-FR" sz="2000" dirty="0" err="1">
                <a:latin typeface="Arial" panose="020B0604020202020204" pitchFamily="34" charset="0"/>
                <a:cs typeface="Arial" panose="020B0604020202020204" pitchFamily="34" charset="0"/>
              </a:rPr>
              <a:t>seuil</a:t>
            </a:r>
            <a:r>
              <a:rPr lang="en-US" altLang="fr-FR" sz="2000" dirty="0">
                <a:latin typeface="Arial" panose="020B0604020202020204" pitchFamily="34" charset="0"/>
                <a:cs typeface="Arial" panose="020B0604020202020204" pitchFamily="34" charset="0"/>
              </a:rPr>
              <a:t> M;</a:t>
            </a:r>
            <a:br>
              <a:rPr lang="en-US" altLang="fr-FR" sz="2000" dirty="0">
                <a:latin typeface="Arial" panose="020B0604020202020204" pitchFamily="34" charset="0"/>
                <a:cs typeface="Arial" panose="020B0604020202020204" pitchFamily="34" charset="0"/>
              </a:rPr>
            </a:br>
            <a:r>
              <a:rPr lang="en-US" altLang="fr-FR" sz="2000" dirty="0">
                <a:latin typeface="Arial" panose="020B0604020202020204" pitchFamily="34" charset="0"/>
                <a:cs typeface="Arial" panose="020B0604020202020204" pitchFamily="34" charset="0"/>
              </a:rPr>
              <a:t>	- </a:t>
            </a:r>
            <a:r>
              <a:rPr lang="en-US" altLang="fr-FR" sz="2000" dirty="0" err="1">
                <a:latin typeface="Arial" panose="020B0604020202020204" pitchFamily="34" charset="0"/>
                <a:cs typeface="Arial" panose="020B0604020202020204" pitchFamily="34" charset="0"/>
              </a:rPr>
              <a:t>celle</a:t>
            </a:r>
            <a:r>
              <a:rPr lang="en-US" altLang="fr-FR" sz="2000" dirty="0">
                <a:latin typeface="Arial" panose="020B0604020202020204" pitchFamily="34" charset="0"/>
                <a:cs typeface="Arial" panose="020B0604020202020204" pitchFamily="34" charset="0"/>
              </a:rPr>
              <a:t> supérieure au </a:t>
            </a:r>
            <a:r>
              <a:rPr lang="en-US" altLang="fr-FR" sz="2000" dirty="0" err="1">
                <a:latin typeface="Arial" panose="020B0604020202020204" pitchFamily="34" charset="0"/>
                <a:cs typeface="Arial" panose="020B0604020202020204" pitchFamily="34" charset="0"/>
              </a:rPr>
              <a:t>seuil</a:t>
            </a:r>
            <a:r>
              <a:rPr lang="en-US" altLang="fr-FR" sz="2000" dirty="0">
                <a:latin typeface="Arial" panose="020B0604020202020204" pitchFamily="34" charset="0"/>
                <a:cs typeface="Arial" panose="020B0604020202020204" pitchFamily="34" charset="0"/>
              </a:rPr>
              <a:t> M.</a:t>
            </a:r>
            <a:endParaRPr lang="en-US" altLang="fr-FR" sz="2000" dirty="0">
              <a:latin typeface="Arial" panose="020B0604020202020204" pitchFamily="34" charset="0"/>
              <a:cs typeface="Times New Roman" panose="02020603050405020304" pitchFamily="18" charset="0"/>
            </a:endParaRPr>
          </a:p>
          <a:p>
            <a:pPr>
              <a:spcBef>
                <a:spcPct val="0"/>
              </a:spcBef>
              <a:buClrTx/>
              <a:buSzTx/>
              <a:buFontTx/>
              <a:buNone/>
            </a:pPr>
            <a:r>
              <a:rPr lang="en-US" altLang="fr-FR" sz="2000" b="1" i="1" dirty="0">
                <a:solidFill>
                  <a:schemeClr val="folHlink"/>
                </a:solidFill>
                <a:latin typeface="Arial" panose="020B0604020202020204" pitchFamily="34" charset="0"/>
                <a:cs typeface="Arial" panose="020B0604020202020204" pitchFamily="34" charset="0"/>
              </a:rPr>
              <a:t> m</a:t>
            </a:r>
            <a:r>
              <a:rPr lang="en-US" altLang="fr-FR" sz="2000" b="1" dirty="0">
                <a:solidFill>
                  <a:schemeClr val="folHlink"/>
                </a:solidFill>
                <a:latin typeface="Arial" panose="020B0604020202020204" pitchFamily="34" charset="0"/>
                <a:cs typeface="Arial" panose="020B0604020202020204" pitchFamily="34" charset="0"/>
              </a:rPr>
              <a:t> </a:t>
            </a:r>
            <a:r>
              <a:rPr lang="en-US" altLang="fr-FR" sz="2000" b="1" dirty="0" err="1">
                <a:solidFill>
                  <a:schemeClr val="folHlink"/>
                </a:solidFill>
                <a:latin typeface="Arial" panose="020B0604020202020204" pitchFamily="34" charset="0"/>
                <a:cs typeface="Arial" panose="020B0604020202020204" pitchFamily="34" charset="0"/>
              </a:rPr>
              <a:t>Critère</a:t>
            </a:r>
            <a:r>
              <a:rPr lang="en-US" altLang="fr-FR" sz="2000" b="1" dirty="0">
                <a:solidFill>
                  <a:schemeClr val="folHlink"/>
                </a:solidFill>
                <a:latin typeface="Arial" panose="020B0604020202020204" pitchFamily="34" charset="0"/>
                <a:cs typeface="Arial" panose="020B0604020202020204" pitchFamily="34" charset="0"/>
              </a:rPr>
              <a:t> </a:t>
            </a:r>
            <a:r>
              <a:rPr lang="en-US" altLang="fr-FR" sz="2000" b="1" dirty="0" err="1">
                <a:solidFill>
                  <a:schemeClr val="folHlink"/>
                </a:solidFill>
                <a:latin typeface="Arial" panose="020B0604020202020204" pitchFamily="34" charset="0"/>
                <a:cs typeface="Arial" panose="020B0604020202020204" pitchFamily="34" charset="0"/>
              </a:rPr>
              <a:t>fixé</a:t>
            </a:r>
            <a:r>
              <a:rPr lang="en-US" altLang="fr-FR" sz="2000" b="1" dirty="0">
                <a:solidFill>
                  <a:schemeClr val="folHlink"/>
                </a:solidFill>
                <a:latin typeface="Arial" panose="020B0604020202020204" pitchFamily="34" charset="0"/>
                <a:cs typeface="Arial" panose="020B0604020202020204" pitchFamily="34" charset="0"/>
              </a:rPr>
              <a:t> au </a:t>
            </a:r>
            <a:r>
              <a:rPr lang="en-US" altLang="fr-FR" sz="2000" b="1" dirty="0" err="1">
                <a:solidFill>
                  <a:schemeClr val="folHlink"/>
                </a:solidFill>
                <a:latin typeface="Arial" panose="020B0604020202020204" pitchFamily="34" charset="0"/>
                <a:cs typeface="Arial" panose="020B0604020202020204" pitchFamily="34" charset="0"/>
              </a:rPr>
              <a:t>présent</a:t>
            </a:r>
            <a:r>
              <a:rPr lang="en-US" altLang="fr-FR" sz="2000" b="1" dirty="0">
                <a:solidFill>
                  <a:schemeClr val="folHlink"/>
                </a:solidFill>
                <a:latin typeface="Arial" panose="020B0604020202020204" pitchFamily="34" charset="0"/>
                <a:cs typeface="Arial" panose="020B0604020202020204" pitchFamily="34" charset="0"/>
              </a:rPr>
              <a:t> </a:t>
            </a:r>
            <a:r>
              <a:rPr lang="en-US" altLang="fr-FR" sz="2000" b="1" dirty="0" err="1">
                <a:solidFill>
                  <a:schemeClr val="folHlink"/>
                </a:solidFill>
                <a:latin typeface="Arial" panose="020B0604020202020204" pitchFamily="34" charset="0"/>
                <a:cs typeface="Arial" panose="020B0604020202020204" pitchFamily="34" charset="0"/>
              </a:rPr>
              <a:t>arrêté</a:t>
            </a:r>
            <a:r>
              <a:rPr lang="en-US" altLang="fr-FR" sz="2000" dirty="0">
                <a:latin typeface="Arial" panose="020B0604020202020204" pitchFamily="34" charset="0"/>
                <a:cs typeface="Arial" panose="020B0604020202020204" pitchFamily="34" charset="0"/>
              </a:rPr>
              <a:t>. </a:t>
            </a:r>
            <a:r>
              <a:rPr lang="en-US" altLang="fr-FR" sz="2000" dirty="0" err="1">
                <a:latin typeface="Arial" panose="020B0604020202020204" pitchFamily="34" charset="0"/>
                <a:cs typeface="Arial" panose="020B0604020202020204" pitchFamily="34" charset="0"/>
              </a:rPr>
              <a:t>Tous</a:t>
            </a:r>
            <a:r>
              <a:rPr lang="en-US" altLang="fr-FR" sz="2000" dirty="0">
                <a:latin typeface="Arial" panose="020B0604020202020204" pitchFamily="34" charset="0"/>
                <a:cs typeface="Arial" panose="020B0604020202020204" pitchFamily="34" charset="0"/>
              </a:rPr>
              <a:t> les </a:t>
            </a:r>
            <a:r>
              <a:rPr lang="en-US" altLang="fr-FR" sz="2000" dirty="0" err="1">
                <a:latin typeface="Arial" panose="020B0604020202020204" pitchFamily="34" charset="0"/>
                <a:cs typeface="Arial" panose="020B0604020202020204" pitchFamily="34" charset="0"/>
              </a:rPr>
              <a:t>résultats</a:t>
            </a:r>
            <a:r>
              <a:rPr lang="en-US" altLang="fr-FR" sz="2000" dirty="0">
                <a:latin typeface="Arial" panose="020B0604020202020204" pitchFamily="34" charset="0"/>
                <a:cs typeface="Arial" panose="020B0604020202020204" pitchFamily="34" charset="0"/>
              </a:rPr>
              <a:t> </a:t>
            </a:r>
            <a:r>
              <a:rPr lang="en-US" altLang="fr-FR" sz="2000" dirty="0" err="1">
                <a:latin typeface="Arial" panose="020B0604020202020204" pitchFamily="34" charset="0"/>
                <a:cs typeface="Arial" panose="020B0604020202020204" pitchFamily="34" charset="0"/>
              </a:rPr>
              <a:t>égaux</a:t>
            </a:r>
            <a:r>
              <a:rPr lang="en-US" altLang="fr-FR" sz="2000" dirty="0">
                <a:latin typeface="Arial" panose="020B0604020202020204" pitchFamily="34" charset="0"/>
                <a:cs typeface="Arial" panose="020B0604020202020204" pitchFamily="34" charset="0"/>
              </a:rPr>
              <a:t> </a:t>
            </a:r>
            <a:r>
              <a:rPr lang="en-US" altLang="fr-FR" sz="2000" dirty="0" err="1">
                <a:latin typeface="Arial" panose="020B0604020202020204" pitchFamily="34" charset="0"/>
                <a:cs typeface="Arial" panose="020B0604020202020204" pitchFamily="34" charset="0"/>
              </a:rPr>
              <a:t>ou</a:t>
            </a:r>
            <a:r>
              <a:rPr lang="en-US" altLang="fr-FR" sz="2000" dirty="0">
                <a:latin typeface="Arial" panose="020B0604020202020204" pitchFamily="34" charset="0"/>
                <a:cs typeface="Arial" panose="020B0604020202020204" pitchFamily="34" charset="0"/>
              </a:rPr>
              <a:t> </a:t>
            </a:r>
            <a:r>
              <a:rPr lang="en-US" altLang="fr-FR" sz="2000" dirty="0" err="1">
                <a:latin typeface="Arial" panose="020B0604020202020204" pitchFamily="34" charset="0"/>
                <a:cs typeface="Arial" panose="020B0604020202020204" pitchFamily="34" charset="0"/>
              </a:rPr>
              <a:t>inférieurs</a:t>
            </a:r>
            <a:r>
              <a:rPr lang="en-US" altLang="fr-FR" sz="2000" dirty="0">
                <a:latin typeface="Arial" panose="020B0604020202020204" pitchFamily="34" charset="0"/>
                <a:cs typeface="Arial" panose="020B0604020202020204" pitchFamily="34" charset="0"/>
              </a:rPr>
              <a:t> </a:t>
            </a:r>
            <a:r>
              <a:rPr lang="en-US" altLang="fr-FR" sz="2000" dirty="0" err="1">
                <a:latin typeface="Arial" panose="020B0604020202020204" pitchFamily="34" charset="0"/>
                <a:cs typeface="Arial" panose="020B0604020202020204" pitchFamily="34" charset="0"/>
              </a:rPr>
              <a:t>sont</a:t>
            </a:r>
            <a:r>
              <a:rPr lang="en-US" altLang="fr-FR" sz="2000" dirty="0">
                <a:latin typeface="Arial" panose="020B0604020202020204" pitchFamily="34" charset="0"/>
                <a:cs typeface="Arial" panose="020B0604020202020204" pitchFamily="34" charset="0"/>
              </a:rPr>
              <a:t> </a:t>
            </a:r>
            <a:r>
              <a:rPr lang="en-US" altLang="fr-FR" sz="2000" dirty="0" err="1">
                <a:latin typeface="Arial" panose="020B0604020202020204" pitchFamily="34" charset="0"/>
                <a:cs typeface="Arial" panose="020B0604020202020204" pitchFamily="34" charset="0"/>
              </a:rPr>
              <a:t>considérés</a:t>
            </a:r>
            <a:r>
              <a:rPr lang="en-US" altLang="fr-FR" sz="2000" dirty="0">
                <a:latin typeface="Arial" panose="020B0604020202020204" pitchFamily="34" charset="0"/>
                <a:cs typeface="Arial" panose="020B0604020202020204" pitchFamily="34" charset="0"/>
              </a:rPr>
              <a:t> </a:t>
            </a:r>
            <a:r>
              <a:rPr lang="en-US" altLang="fr-FR" sz="2000" dirty="0" err="1">
                <a:latin typeface="Arial" panose="020B0604020202020204" pitchFamily="34" charset="0"/>
                <a:cs typeface="Arial" panose="020B0604020202020204" pitchFamily="34" charset="0"/>
              </a:rPr>
              <a:t>satisfaisants</a:t>
            </a:r>
            <a:r>
              <a:rPr lang="en-US" altLang="fr-FR" sz="2000" dirty="0">
                <a:latin typeface="Arial" panose="020B0604020202020204" pitchFamily="34" charset="0"/>
                <a:cs typeface="Arial" panose="020B0604020202020204" pitchFamily="34" charset="0"/>
              </a:rPr>
              <a:t>.</a:t>
            </a:r>
            <a:endParaRPr lang="en-US" altLang="fr-FR" sz="2000" dirty="0">
              <a:latin typeface="Arial" panose="020B0604020202020204" pitchFamily="34" charset="0"/>
              <a:cs typeface="Times New Roman" panose="02020603050405020304" pitchFamily="18" charset="0"/>
            </a:endParaRPr>
          </a:p>
          <a:p>
            <a:pPr>
              <a:spcBef>
                <a:spcPct val="0"/>
              </a:spcBef>
              <a:buClrTx/>
              <a:buSzTx/>
              <a:buFontTx/>
              <a:buNone/>
            </a:pPr>
            <a:r>
              <a:rPr lang="en-US" altLang="fr-FR" sz="2000" b="1" dirty="0">
                <a:solidFill>
                  <a:schemeClr val="folHlink"/>
                </a:solidFill>
                <a:latin typeface="Arial" panose="020B0604020202020204" pitchFamily="34" charset="0"/>
                <a:cs typeface="Arial" panose="020B0604020202020204" pitchFamily="34" charset="0"/>
              </a:rPr>
              <a:t> M </a:t>
            </a:r>
            <a:r>
              <a:rPr lang="en-US" altLang="fr-FR" sz="2000" b="1" dirty="0" err="1">
                <a:solidFill>
                  <a:schemeClr val="folHlink"/>
                </a:solidFill>
                <a:latin typeface="Arial" panose="020B0604020202020204" pitchFamily="34" charset="0"/>
                <a:cs typeface="Arial" panose="020B0604020202020204" pitchFamily="34" charset="0"/>
              </a:rPr>
              <a:t>Seuil</a:t>
            </a:r>
            <a:r>
              <a:rPr lang="en-US" altLang="fr-FR" sz="2000" b="1" dirty="0">
                <a:solidFill>
                  <a:schemeClr val="folHlink"/>
                </a:solidFill>
                <a:latin typeface="Arial" panose="020B0604020202020204" pitchFamily="34" charset="0"/>
                <a:cs typeface="Arial" panose="020B0604020202020204" pitchFamily="34" charset="0"/>
              </a:rPr>
              <a:t> </a:t>
            </a:r>
            <a:r>
              <a:rPr lang="en-US" altLang="fr-FR" sz="2000" b="1" dirty="0" err="1">
                <a:solidFill>
                  <a:schemeClr val="folHlink"/>
                </a:solidFill>
                <a:latin typeface="Arial" panose="020B0604020202020204" pitchFamily="34" charset="0"/>
                <a:cs typeface="Arial" panose="020B0604020202020204" pitchFamily="34" charset="0"/>
              </a:rPr>
              <a:t>limite</a:t>
            </a:r>
            <a:r>
              <a:rPr lang="en-US" altLang="fr-FR" sz="2000" b="1" dirty="0">
                <a:solidFill>
                  <a:schemeClr val="folHlink"/>
                </a:solidFill>
                <a:latin typeface="Arial" panose="020B0604020202020204" pitchFamily="34" charset="0"/>
                <a:cs typeface="Arial" panose="020B0604020202020204" pitchFamily="34" charset="0"/>
              </a:rPr>
              <a:t> </a:t>
            </a:r>
            <a:r>
              <a:rPr lang="en-US" altLang="fr-FR" sz="2000" b="1" dirty="0" err="1">
                <a:solidFill>
                  <a:schemeClr val="folHlink"/>
                </a:solidFill>
                <a:latin typeface="Arial" panose="020B0604020202020204" pitchFamily="34" charset="0"/>
                <a:cs typeface="Arial" panose="020B0604020202020204" pitchFamily="34" charset="0"/>
              </a:rPr>
              <a:t>d'acceptabilité</a:t>
            </a:r>
            <a:r>
              <a:rPr lang="en-US" altLang="fr-FR" sz="2000" dirty="0">
                <a:latin typeface="Arial" panose="020B0604020202020204" pitchFamily="34" charset="0"/>
                <a:cs typeface="Arial" panose="020B0604020202020204" pitchFamily="34" charset="0"/>
              </a:rPr>
              <a:t>, au-</a:t>
            </a:r>
            <a:r>
              <a:rPr lang="en-US" altLang="fr-FR" sz="2000" dirty="0" err="1">
                <a:latin typeface="Arial" panose="020B0604020202020204" pitchFamily="34" charset="0"/>
                <a:cs typeface="Arial" panose="020B0604020202020204" pitchFamily="34" charset="0"/>
              </a:rPr>
              <a:t>delà</a:t>
            </a:r>
            <a:r>
              <a:rPr lang="en-US" altLang="fr-FR" sz="2000" dirty="0">
                <a:latin typeface="Arial" panose="020B0604020202020204" pitchFamily="34" charset="0"/>
                <a:cs typeface="Arial" panose="020B0604020202020204" pitchFamily="34" charset="0"/>
              </a:rPr>
              <a:t> </a:t>
            </a:r>
            <a:r>
              <a:rPr lang="en-US" altLang="fr-FR" sz="2000" dirty="0" err="1">
                <a:latin typeface="Arial" panose="020B0604020202020204" pitchFamily="34" charset="0"/>
                <a:cs typeface="Arial" panose="020B0604020202020204" pitchFamily="34" charset="0"/>
              </a:rPr>
              <a:t>duquel</a:t>
            </a:r>
            <a:r>
              <a:rPr lang="en-US" altLang="fr-FR" sz="2000" dirty="0">
                <a:latin typeface="Arial" panose="020B0604020202020204" pitchFamily="34" charset="0"/>
                <a:cs typeface="Arial" panose="020B0604020202020204" pitchFamily="34" charset="0"/>
              </a:rPr>
              <a:t> les </a:t>
            </a:r>
            <a:r>
              <a:rPr lang="en-US" altLang="fr-FR" sz="2000" dirty="0" err="1">
                <a:latin typeface="Arial" panose="020B0604020202020204" pitchFamily="34" charset="0"/>
                <a:cs typeface="Arial" panose="020B0604020202020204" pitchFamily="34" charset="0"/>
              </a:rPr>
              <a:t>résultats</a:t>
            </a:r>
            <a:r>
              <a:rPr lang="en-US" altLang="fr-FR" sz="2000" dirty="0">
                <a:latin typeface="Arial" panose="020B0604020202020204" pitchFamily="34" charset="0"/>
                <a:cs typeface="Arial" panose="020B0604020202020204" pitchFamily="34" charset="0"/>
              </a:rPr>
              <a:t> ne </a:t>
            </a:r>
            <a:r>
              <a:rPr lang="en-US" altLang="fr-FR" sz="2000" dirty="0" err="1">
                <a:latin typeface="Arial" panose="020B0604020202020204" pitchFamily="34" charset="0"/>
                <a:cs typeface="Arial" panose="020B0604020202020204" pitchFamily="34" charset="0"/>
              </a:rPr>
              <a:t>sont</a:t>
            </a:r>
            <a:r>
              <a:rPr lang="en-US" altLang="fr-FR" sz="2000" dirty="0">
                <a:latin typeface="Arial" panose="020B0604020202020204" pitchFamily="34" charset="0"/>
                <a:cs typeface="Arial" panose="020B0604020202020204" pitchFamily="34" charset="0"/>
              </a:rPr>
              <a:t> plus </a:t>
            </a:r>
            <a:r>
              <a:rPr lang="en-US" altLang="fr-FR" sz="2000" dirty="0" err="1">
                <a:latin typeface="Arial" panose="020B0604020202020204" pitchFamily="34" charset="0"/>
                <a:cs typeface="Arial" panose="020B0604020202020204" pitchFamily="34" charset="0"/>
              </a:rPr>
              <a:t>considérés</a:t>
            </a:r>
            <a:r>
              <a:rPr lang="en-US" altLang="fr-FR" sz="2000" dirty="0">
                <a:latin typeface="Arial" panose="020B0604020202020204" pitchFamily="34" charset="0"/>
                <a:cs typeface="Arial" panose="020B0604020202020204" pitchFamily="34" charset="0"/>
              </a:rPr>
              <a:t> </a:t>
            </a:r>
            <a:r>
              <a:rPr lang="en-US" altLang="fr-FR" sz="2000" dirty="0" err="1">
                <a:latin typeface="Arial" panose="020B0604020202020204" pitchFamily="34" charset="0"/>
                <a:cs typeface="Arial" panose="020B0604020202020204" pitchFamily="34" charset="0"/>
              </a:rPr>
              <a:t>comme</a:t>
            </a:r>
            <a:r>
              <a:rPr lang="en-US" altLang="fr-FR" sz="2000" dirty="0">
                <a:latin typeface="Arial" panose="020B0604020202020204" pitchFamily="34" charset="0"/>
                <a:cs typeface="Arial" panose="020B0604020202020204" pitchFamily="34" charset="0"/>
              </a:rPr>
              <a:t> </a:t>
            </a:r>
            <a:r>
              <a:rPr lang="en-US" altLang="fr-FR" sz="2000" dirty="0" err="1">
                <a:latin typeface="Arial" panose="020B0604020202020204" pitchFamily="34" charset="0"/>
                <a:cs typeface="Arial" panose="020B0604020202020204" pitchFamily="34" charset="0"/>
              </a:rPr>
              <a:t>satisfaisants</a:t>
            </a:r>
            <a:r>
              <a:rPr lang="en-US" altLang="fr-FR" sz="2000" dirty="0">
                <a:latin typeface="Arial" panose="020B0604020202020204" pitchFamily="34" charset="0"/>
                <a:cs typeface="Arial" panose="020B0604020202020204" pitchFamily="34" charset="0"/>
              </a:rPr>
              <a:t>, sans que pour </a:t>
            </a:r>
            <a:r>
              <a:rPr lang="en-US" altLang="fr-FR" sz="2000" dirty="0" err="1">
                <a:latin typeface="Arial" panose="020B0604020202020204" pitchFamily="34" charset="0"/>
                <a:cs typeface="Arial" panose="020B0604020202020204" pitchFamily="34" charset="0"/>
              </a:rPr>
              <a:t>autant</a:t>
            </a:r>
            <a:r>
              <a:rPr lang="en-US" altLang="fr-FR" sz="2000" dirty="0">
                <a:latin typeface="Arial" panose="020B0604020202020204" pitchFamily="34" charset="0"/>
                <a:cs typeface="Arial" panose="020B0604020202020204" pitchFamily="34" charset="0"/>
              </a:rPr>
              <a:t> le </a:t>
            </a:r>
            <a:r>
              <a:rPr lang="en-US" altLang="fr-FR" sz="2000" dirty="0" err="1">
                <a:latin typeface="Arial" panose="020B0604020202020204" pitchFamily="34" charset="0"/>
                <a:cs typeface="Arial" panose="020B0604020202020204" pitchFamily="34" charset="0"/>
              </a:rPr>
              <a:t>produit</a:t>
            </a:r>
            <a:r>
              <a:rPr lang="en-US" altLang="fr-FR" sz="2000" dirty="0">
                <a:latin typeface="Arial" panose="020B0604020202020204" pitchFamily="34" charset="0"/>
                <a:cs typeface="Arial" panose="020B0604020202020204" pitchFamily="34" charset="0"/>
              </a:rPr>
              <a:t> </a:t>
            </a:r>
            <a:r>
              <a:rPr lang="en-US" altLang="fr-FR" sz="2000" dirty="0" err="1">
                <a:latin typeface="Arial" panose="020B0604020202020204" pitchFamily="34" charset="0"/>
                <a:cs typeface="Arial" panose="020B0604020202020204" pitchFamily="34" charset="0"/>
              </a:rPr>
              <a:t>soit</a:t>
            </a:r>
            <a:r>
              <a:rPr lang="en-US" altLang="fr-FR" sz="2000" dirty="0">
                <a:latin typeface="Arial" panose="020B0604020202020204" pitchFamily="34" charset="0"/>
                <a:cs typeface="Arial" panose="020B0604020202020204" pitchFamily="34" charset="0"/>
              </a:rPr>
              <a:t> </a:t>
            </a:r>
            <a:r>
              <a:rPr lang="en-US" altLang="fr-FR" sz="2000" dirty="0" err="1">
                <a:latin typeface="Arial" panose="020B0604020202020204" pitchFamily="34" charset="0"/>
                <a:cs typeface="Arial" panose="020B0604020202020204" pitchFamily="34" charset="0"/>
              </a:rPr>
              <a:t>considéré</a:t>
            </a:r>
            <a:r>
              <a:rPr lang="en-US" altLang="fr-FR" sz="2000" dirty="0">
                <a:latin typeface="Arial" panose="020B0604020202020204" pitchFamily="34" charset="0"/>
                <a:cs typeface="Arial" panose="020B0604020202020204" pitchFamily="34" charset="0"/>
              </a:rPr>
              <a:t> </a:t>
            </a:r>
            <a:r>
              <a:rPr lang="en-US" altLang="fr-FR" sz="2000" dirty="0" err="1">
                <a:latin typeface="Arial" panose="020B0604020202020204" pitchFamily="34" charset="0"/>
                <a:cs typeface="Arial" panose="020B0604020202020204" pitchFamily="34" charset="0"/>
              </a:rPr>
              <a:t>comme</a:t>
            </a:r>
            <a:r>
              <a:rPr lang="en-US" altLang="fr-FR" sz="2000" dirty="0">
                <a:latin typeface="Arial" panose="020B0604020202020204" pitchFamily="34" charset="0"/>
                <a:cs typeface="Arial" panose="020B0604020202020204" pitchFamily="34" charset="0"/>
              </a:rPr>
              <a:t> </a:t>
            </a:r>
            <a:r>
              <a:rPr lang="en-US" altLang="fr-FR" sz="2000" dirty="0" err="1">
                <a:latin typeface="Arial" panose="020B0604020202020204" pitchFamily="34" charset="0"/>
                <a:cs typeface="Arial" panose="020B0604020202020204" pitchFamily="34" charset="0"/>
              </a:rPr>
              <a:t>toxique</a:t>
            </a:r>
            <a:r>
              <a:rPr lang="en-US" altLang="fr-FR" sz="2000" dirty="0">
                <a:latin typeface="Arial" panose="020B0604020202020204" pitchFamily="34" charset="0"/>
                <a:cs typeface="Arial" panose="020B0604020202020204" pitchFamily="34" charset="0"/>
              </a:rPr>
              <a:t>. Les </a:t>
            </a:r>
            <a:r>
              <a:rPr lang="en-US" altLang="fr-FR" sz="2000" dirty="0" err="1">
                <a:latin typeface="Arial" panose="020B0604020202020204" pitchFamily="34" charset="0"/>
                <a:cs typeface="Arial" panose="020B0604020202020204" pitchFamily="34" charset="0"/>
              </a:rPr>
              <a:t>valeurs</a:t>
            </a:r>
            <a:r>
              <a:rPr lang="en-US" altLang="fr-FR" sz="2000" dirty="0">
                <a:latin typeface="Arial" panose="020B0604020202020204" pitchFamily="34" charset="0"/>
                <a:cs typeface="Arial" panose="020B0604020202020204" pitchFamily="34" charset="0"/>
              </a:rPr>
              <a:t> de M </a:t>
            </a:r>
            <a:r>
              <a:rPr lang="en-US" altLang="fr-FR" sz="2000" dirty="0" err="1">
                <a:latin typeface="Arial" panose="020B0604020202020204" pitchFamily="34" charset="0"/>
                <a:cs typeface="Arial" panose="020B0604020202020204" pitchFamily="34" charset="0"/>
              </a:rPr>
              <a:t>sont</a:t>
            </a:r>
            <a:r>
              <a:rPr lang="en-US" altLang="fr-FR" sz="2000" dirty="0">
                <a:latin typeface="Arial" panose="020B0604020202020204" pitchFamily="34" charset="0"/>
                <a:cs typeface="Arial" panose="020B0604020202020204" pitchFamily="34" charset="0"/>
              </a:rPr>
              <a:t> </a:t>
            </a:r>
            <a:r>
              <a:rPr lang="en-US" altLang="fr-FR" sz="2000" dirty="0" err="1">
                <a:latin typeface="Arial" panose="020B0604020202020204" pitchFamily="34" charset="0"/>
                <a:cs typeface="Arial" panose="020B0604020202020204" pitchFamily="34" charset="0"/>
              </a:rPr>
              <a:t>fixées</a:t>
            </a:r>
            <a:r>
              <a:rPr lang="en-US" altLang="fr-FR" sz="2000" dirty="0">
                <a:latin typeface="Arial" panose="020B0604020202020204" pitchFamily="34" charset="0"/>
                <a:cs typeface="Arial" panose="020B0604020202020204" pitchFamily="34" charset="0"/>
              </a:rPr>
              <a:t> à :</a:t>
            </a:r>
            <a:endParaRPr lang="en-US" altLang="fr-FR" sz="2000" dirty="0">
              <a:latin typeface="Arial" panose="020B0604020202020204" pitchFamily="34" charset="0"/>
              <a:cs typeface="Times New Roman" panose="02020603050405020304" pitchFamily="18" charset="0"/>
            </a:endParaRPr>
          </a:p>
          <a:p>
            <a:pPr>
              <a:spcBef>
                <a:spcPct val="0"/>
              </a:spcBef>
              <a:buClrTx/>
              <a:buSzTx/>
              <a:buFontTx/>
              <a:buNone/>
            </a:pPr>
            <a:r>
              <a:rPr lang="en-US" altLang="fr-FR" sz="2000" dirty="0">
                <a:latin typeface="Arial" panose="020B0604020202020204" pitchFamily="34" charset="0"/>
                <a:cs typeface="Arial" panose="020B0604020202020204" pitchFamily="34" charset="0"/>
              </a:rPr>
              <a:t> M = 10 </a:t>
            </a:r>
            <a:r>
              <a:rPr lang="en-US" altLang="fr-FR" sz="2000" i="1" dirty="0">
                <a:latin typeface="Arial" panose="020B0604020202020204" pitchFamily="34" charset="0"/>
                <a:cs typeface="Arial" panose="020B0604020202020204" pitchFamily="34" charset="0"/>
              </a:rPr>
              <a:t>m</a:t>
            </a:r>
            <a:r>
              <a:rPr lang="en-US" altLang="fr-FR" sz="2000" dirty="0">
                <a:latin typeface="Arial" panose="020B0604020202020204" pitchFamily="34" charset="0"/>
                <a:cs typeface="Arial" panose="020B0604020202020204" pitchFamily="34" charset="0"/>
              </a:rPr>
              <a:t> </a:t>
            </a:r>
            <a:r>
              <a:rPr lang="en-US" altLang="fr-FR" sz="2000" dirty="0" err="1">
                <a:latin typeface="Arial" panose="020B0604020202020204" pitchFamily="34" charset="0"/>
                <a:cs typeface="Arial" panose="020B0604020202020204" pitchFamily="34" charset="0"/>
              </a:rPr>
              <a:t>lors</a:t>
            </a:r>
            <a:r>
              <a:rPr lang="en-US" altLang="fr-FR" sz="2000" dirty="0">
                <a:latin typeface="Arial" panose="020B0604020202020204" pitchFamily="34" charset="0"/>
                <a:cs typeface="Arial" panose="020B0604020202020204" pitchFamily="34" charset="0"/>
              </a:rPr>
              <a:t> du </a:t>
            </a:r>
            <a:r>
              <a:rPr lang="en-US" altLang="fr-FR" sz="2000" dirty="0" err="1">
                <a:latin typeface="Arial" panose="020B0604020202020204" pitchFamily="34" charset="0"/>
                <a:cs typeface="Arial" panose="020B0604020202020204" pitchFamily="34" charset="0"/>
              </a:rPr>
              <a:t>dénombrement</a:t>
            </a:r>
            <a:r>
              <a:rPr lang="en-US" altLang="fr-FR" sz="2000" dirty="0">
                <a:latin typeface="Arial" panose="020B0604020202020204" pitchFamily="34" charset="0"/>
                <a:cs typeface="Arial" panose="020B0604020202020204" pitchFamily="34" charset="0"/>
              </a:rPr>
              <a:t> </a:t>
            </a:r>
            <a:r>
              <a:rPr lang="en-US" altLang="fr-FR" sz="2000" dirty="0" err="1">
                <a:latin typeface="Arial" panose="020B0604020202020204" pitchFamily="34" charset="0"/>
                <a:cs typeface="Arial" panose="020B0604020202020204" pitchFamily="34" charset="0"/>
              </a:rPr>
              <a:t>effectué</a:t>
            </a:r>
            <a:r>
              <a:rPr lang="en-US" altLang="fr-FR" sz="2000" dirty="0">
                <a:latin typeface="Arial" panose="020B0604020202020204" pitchFamily="34" charset="0"/>
                <a:cs typeface="Arial" panose="020B0604020202020204" pitchFamily="34" charset="0"/>
              </a:rPr>
              <a:t> </a:t>
            </a:r>
            <a:r>
              <a:rPr lang="en-US" altLang="fr-FR" sz="2000" dirty="0" err="1">
                <a:latin typeface="Arial" panose="020B0604020202020204" pitchFamily="34" charset="0"/>
                <a:cs typeface="Arial" panose="020B0604020202020204" pitchFamily="34" charset="0"/>
              </a:rPr>
              <a:t>en</a:t>
            </a:r>
            <a:r>
              <a:rPr lang="en-US" altLang="fr-FR" sz="2000" dirty="0">
                <a:latin typeface="Arial" panose="020B0604020202020204" pitchFamily="34" charset="0"/>
                <a:cs typeface="Arial" panose="020B0604020202020204" pitchFamily="34" charset="0"/>
              </a:rPr>
              <a:t> milieu </a:t>
            </a:r>
            <a:r>
              <a:rPr lang="en-US" altLang="fr-FR" sz="2000" dirty="0" err="1">
                <a:latin typeface="Arial" panose="020B0604020202020204" pitchFamily="34" charset="0"/>
                <a:cs typeface="Arial" panose="020B0604020202020204" pitchFamily="34" charset="0"/>
              </a:rPr>
              <a:t>solide</a:t>
            </a:r>
            <a:r>
              <a:rPr lang="en-US" altLang="fr-FR" sz="2000" dirty="0">
                <a:latin typeface="Arial" panose="020B0604020202020204" pitchFamily="34" charset="0"/>
                <a:cs typeface="Arial" panose="020B0604020202020204" pitchFamily="34" charset="0"/>
              </a:rPr>
              <a:t>; </a:t>
            </a:r>
            <a:endParaRPr lang="en-US" altLang="fr-FR" sz="2000" dirty="0">
              <a:latin typeface="Arial" panose="020B0604020202020204" pitchFamily="34" charset="0"/>
              <a:cs typeface="Times New Roman" panose="02020603050405020304" pitchFamily="18" charset="0"/>
            </a:endParaRPr>
          </a:p>
          <a:p>
            <a:pPr>
              <a:spcBef>
                <a:spcPct val="0"/>
              </a:spcBef>
              <a:buClrTx/>
              <a:buSzTx/>
              <a:buFontTx/>
              <a:buNone/>
            </a:pPr>
            <a:r>
              <a:rPr lang="en-US" altLang="fr-FR" sz="2000" dirty="0">
                <a:latin typeface="Arial" panose="020B0604020202020204" pitchFamily="34" charset="0"/>
                <a:cs typeface="Arial" panose="020B0604020202020204" pitchFamily="34" charset="0"/>
              </a:rPr>
              <a:t> M = 30 </a:t>
            </a:r>
            <a:r>
              <a:rPr lang="en-US" altLang="fr-FR" sz="2000" i="1" dirty="0">
                <a:latin typeface="Arial" panose="020B0604020202020204" pitchFamily="34" charset="0"/>
                <a:cs typeface="Arial" panose="020B0604020202020204" pitchFamily="34" charset="0"/>
              </a:rPr>
              <a:t>m</a:t>
            </a:r>
            <a:r>
              <a:rPr lang="en-US" altLang="fr-FR" sz="2000" dirty="0">
                <a:latin typeface="Arial" panose="020B0604020202020204" pitchFamily="34" charset="0"/>
                <a:cs typeface="Arial" panose="020B0604020202020204" pitchFamily="34" charset="0"/>
              </a:rPr>
              <a:t> </a:t>
            </a:r>
            <a:r>
              <a:rPr lang="en-US" altLang="fr-FR" sz="2000" dirty="0" err="1">
                <a:latin typeface="Arial" panose="020B0604020202020204" pitchFamily="34" charset="0"/>
                <a:cs typeface="Arial" panose="020B0604020202020204" pitchFamily="34" charset="0"/>
              </a:rPr>
              <a:t>lors</a:t>
            </a:r>
            <a:r>
              <a:rPr lang="en-US" altLang="fr-FR" sz="2000" dirty="0">
                <a:latin typeface="Arial" panose="020B0604020202020204" pitchFamily="34" charset="0"/>
                <a:cs typeface="Arial" panose="020B0604020202020204" pitchFamily="34" charset="0"/>
              </a:rPr>
              <a:t> du </a:t>
            </a:r>
            <a:r>
              <a:rPr lang="en-US" altLang="fr-FR" sz="2000" dirty="0" err="1">
                <a:latin typeface="Arial" panose="020B0604020202020204" pitchFamily="34" charset="0"/>
                <a:cs typeface="Arial" panose="020B0604020202020204" pitchFamily="34" charset="0"/>
              </a:rPr>
              <a:t>dénombrement</a:t>
            </a:r>
            <a:r>
              <a:rPr lang="en-US" altLang="fr-FR" sz="2000" dirty="0">
                <a:latin typeface="Arial" panose="020B0604020202020204" pitchFamily="34" charset="0"/>
                <a:cs typeface="Arial" panose="020B0604020202020204" pitchFamily="34" charset="0"/>
              </a:rPr>
              <a:t> </a:t>
            </a:r>
            <a:r>
              <a:rPr lang="en-US" altLang="fr-FR" sz="2000" dirty="0" err="1">
                <a:latin typeface="Arial" panose="020B0604020202020204" pitchFamily="34" charset="0"/>
                <a:cs typeface="Arial" panose="020B0604020202020204" pitchFamily="34" charset="0"/>
              </a:rPr>
              <a:t>effectué</a:t>
            </a:r>
            <a:r>
              <a:rPr lang="en-US" altLang="fr-FR" sz="2000" dirty="0">
                <a:latin typeface="Arial" panose="020B0604020202020204" pitchFamily="34" charset="0"/>
                <a:cs typeface="Arial" panose="020B0604020202020204" pitchFamily="34" charset="0"/>
              </a:rPr>
              <a:t> </a:t>
            </a:r>
            <a:r>
              <a:rPr lang="en-US" altLang="fr-FR" sz="2000" dirty="0" err="1">
                <a:latin typeface="Arial" panose="020B0604020202020204" pitchFamily="34" charset="0"/>
                <a:cs typeface="Arial" panose="020B0604020202020204" pitchFamily="34" charset="0"/>
              </a:rPr>
              <a:t>en</a:t>
            </a:r>
            <a:r>
              <a:rPr lang="en-US" altLang="fr-FR" sz="2000" dirty="0">
                <a:latin typeface="Arial" panose="020B0604020202020204" pitchFamily="34" charset="0"/>
                <a:cs typeface="Arial" panose="020B0604020202020204" pitchFamily="34" charset="0"/>
              </a:rPr>
              <a:t> milieu </a:t>
            </a:r>
            <a:r>
              <a:rPr lang="en-US" altLang="fr-FR" sz="2000" dirty="0" err="1">
                <a:latin typeface="Arial" panose="020B0604020202020204" pitchFamily="34" charset="0"/>
                <a:cs typeface="Arial" panose="020B0604020202020204" pitchFamily="34" charset="0"/>
              </a:rPr>
              <a:t>liquide</a:t>
            </a:r>
            <a:r>
              <a:rPr lang="en-US" altLang="fr-FR" sz="2000" dirty="0">
                <a:latin typeface="Arial" panose="020B0604020202020204" pitchFamily="34" charset="0"/>
                <a:cs typeface="Arial" panose="020B0604020202020204" pitchFamily="34" charset="0"/>
              </a:rPr>
              <a:t>. </a:t>
            </a:r>
            <a:endParaRPr lang="en-US" altLang="fr-FR" sz="2000" dirty="0">
              <a:latin typeface="Arial" panose="020B0604020202020204" pitchFamily="34" charset="0"/>
              <a:cs typeface="Times New Roman" panose="02020603050405020304" pitchFamily="18" charset="0"/>
            </a:endParaRPr>
          </a:p>
          <a:p>
            <a:pPr>
              <a:spcBef>
                <a:spcPct val="0"/>
              </a:spcBef>
              <a:buClrTx/>
              <a:buSzTx/>
              <a:buFontTx/>
              <a:buNone/>
            </a:pPr>
            <a:r>
              <a:rPr lang="en-US" altLang="fr-FR" sz="2000" b="1" i="1" dirty="0">
                <a:solidFill>
                  <a:schemeClr val="folHlink"/>
                </a:solidFill>
                <a:latin typeface="Arial" panose="020B0604020202020204" pitchFamily="34" charset="0"/>
                <a:cs typeface="Arial" panose="020B0604020202020204" pitchFamily="34" charset="0"/>
              </a:rPr>
              <a:t> n</a:t>
            </a:r>
            <a:r>
              <a:rPr lang="en-US" altLang="fr-FR" sz="2000" b="1" dirty="0">
                <a:solidFill>
                  <a:schemeClr val="folHlink"/>
                </a:solidFill>
                <a:latin typeface="Arial" panose="020B0604020202020204" pitchFamily="34" charset="0"/>
                <a:cs typeface="Arial" panose="020B0604020202020204" pitchFamily="34" charset="0"/>
              </a:rPr>
              <a:t> </a:t>
            </a:r>
            <a:r>
              <a:rPr lang="en-US" altLang="fr-FR" sz="2000" b="1" dirty="0" err="1">
                <a:solidFill>
                  <a:schemeClr val="folHlink"/>
                </a:solidFill>
                <a:latin typeface="Arial" panose="020B0604020202020204" pitchFamily="34" charset="0"/>
                <a:cs typeface="Arial" panose="020B0604020202020204" pitchFamily="34" charset="0"/>
              </a:rPr>
              <a:t>Nombre</a:t>
            </a:r>
            <a:r>
              <a:rPr lang="en-US" altLang="fr-FR" sz="2000" b="1" dirty="0">
                <a:solidFill>
                  <a:schemeClr val="folHlink"/>
                </a:solidFill>
                <a:latin typeface="Arial" panose="020B0604020202020204" pitchFamily="34" charset="0"/>
                <a:cs typeface="Arial" panose="020B0604020202020204" pitchFamily="34" charset="0"/>
              </a:rPr>
              <a:t> </a:t>
            </a:r>
            <a:r>
              <a:rPr lang="en-US" altLang="fr-FR" sz="2000" b="1" dirty="0" err="1">
                <a:solidFill>
                  <a:schemeClr val="folHlink"/>
                </a:solidFill>
                <a:latin typeface="Arial" panose="020B0604020202020204" pitchFamily="34" charset="0"/>
                <a:cs typeface="Arial" panose="020B0604020202020204" pitchFamily="34" charset="0"/>
              </a:rPr>
              <a:t>d'unités</a:t>
            </a:r>
            <a:r>
              <a:rPr lang="en-US" altLang="fr-FR" sz="2000" b="1" dirty="0">
                <a:solidFill>
                  <a:schemeClr val="folHlink"/>
                </a:solidFill>
                <a:latin typeface="Arial" panose="020B0604020202020204" pitchFamily="34" charset="0"/>
                <a:cs typeface="Arial" panose="020B0604020202020204" pitchFamily="34" charset="0"/>
              </a:rPr>
              <a:t> </a:t>
            </a:r>
            <a:r>
              <a:rPr lang="en-US" altLang="fr-FR" sz="2000" b="1" dirty="0" err="1">
                <a:solidFill>
                  <a:schemeClr val="folHlink"/>
                </a:solidFill>
                <a:latin typeface="Arial" panose="020B0604020202020204" pitchFamily="34" charset="0"/>
                <a:cs typeface="Arial" panose="020B0604020202020204" pitchFamily="34" charset="0"/>
              </a:rPr>
              <a:t>composant</a:t>
            </a:r>
            <a:r>
              <a:rPr lang="en-US" altLang="fr-FR" sz="2000" b="1" dirty="0">
                <a:solidFill>
                  <a:schemeClr val="folHlink"/>
                </a:solidFill>
                <a:latin typeface="Arial" panose="020B0604020202020204" pitchFamily="34" charset="0"/>
                <a:cs typeface="Arial" panose="020B0604020202020204" pitchFamily="34" charset="0"/>
              </a:rPr>
              <a:t> </a:t>
            </a:r>
            <a:r>
              <a:rPr lang="en-US" altLang="fr-FR" sz="2000" b="1" dirty="0" err="1">
                <a:solidFill>
                  <a:schemeClr val="folHlink"/>
                </a:solidFill>
                <a:latin typeface="Arial" panose="020B0604020202020204" pitchFamily="34" charset="0"/>
                <a:cs typeface="Arial" panose="020B0604020202020204" pitchFamily="34" charset="0"/>
              </a:rPr>
              <a:t>l'échantillon</a:t>
            </a:r>
            <a:r>
              <a:rPr lang="en-US" altLang="fr-FR" sz="2000" b="1" dirty="0">
                <a:solidFill>
                  <a:schemeClr val="folHlink"/>
                </a:solidFill>
                <a:latin typeface="Arial" panose="020B0604020202020204" pitchFamily="34" charset="0"/>
                <a:cs typeface="Arial" panose="020B0604020202020204" pitchFamily="34" charset="0"/>
              </a:rPr>
              <a:t>.</a:t>
            </a:r>
            <a:endParaRPr lang="en-US" altLang="fr-FR" sz="2000" b="1" dirty="0">
              <a:solidFill>
                <a:schemeClr val="folHlink"/>
              </a:solidFill>
              <a:latin typeface="Arial" panose="020B0604020202020204" pitchFamily="34" charset="0"/>
              <a:cs typeface="Times New Roman" panose="02020603050405020304" pitchFamily="18" charset="0"/>
            </a:endParaRPr>
          </a:p>
          <a:p>
            <a:pPr>
              <a:spcBef>
                <a:spcPct val="0"/>
              </a:spcBef>
              <a:buClrTx/>
              <a:buSzTx/>
              <a:buFontTx/>
              <a:buNone/>
            </a:pPr>
            <a:r>
              <a:rPr lang="en-US" altLang="fr-FR" sz="2000" b="1" i="1" dirty="0">
                <a:solidFill>
                  <a:schemeClr val="folHlink"/>
                </a:solidFill>
                <a:latin typeface="Arial" panose="020B0604020202020204" pitchFamily="34" charset="0"/>
                <a:cs typeface="Arial" panose="020B0604020202020204" pitchFamily="34" charset="0"/>
              </a:rPr>
              <a:t> c</a:t>
            </a:r>
            <a:r>
              <a:rPr lang="en-US" altLang="fr-FR" sz="2000" b="1" dirty="0">
                <a:solidFill>
                  <a:schemeClr val="folHlink"/>
                </a:solidFill>
                <a:latin typeface="Arial" panose="020B0604020202020204" pitchFamily="34" charset="0"/>
                <a:cs typeface="Arial" panose="020B0604020202020204" pitchFamily="34" charset="0"/>
              </a:rPr>
              <a:t> </a:t>
            </a:r>
            <a:r>
              <a:rPr lang="en-US" altLang="fr-FR" sz="2000" b="1" dirty="0" err="1">
                <a:solidFill>
                  <a:schemeClr val="folHlink"/>
                </a:solidFill>
                <a:latin typeface="Arial" panose="020B0604020202020204" pitchFamily="34" charset="0"/>
                <a:cs typeface="Arial" panose="020B0604020202020204" pitchFamily="34" charset="0"/>
              </a:rPr>
              <a:t>Nombre</a:t>
            </a:r>
            <a:r>
              <a:rPr lang="en-US" altLang="fr-FR" sz="2000" b="1" dirty="0">
                <a:solidFill>
                  <a:schemeClr val="folHlink"/>
                </a:solidFill>
                <a:latin typeface="Arial" panose="020B0604020202020204" pitchFamily="34" charset="0"/>
                <a:cs typeface="Arial" panose="020B0604020202020204" pitchFamily="34" charset="0"/>
              </a:rPr>
              <a:t> </a:t>
            </a:r>
            <a:r>
              <a:rPr lang="en-US" altLang="fr-FR" sz="2000" b="1" dirty="0" err="1">
                <a:solidFill>
                  <a:schemeClr val="folHlink"/>
                </a:solidFill>
                <a:latin typeface="Arial" panose="020B0604020202020204" pitchFamily="34" charset="0"/>
                <a:cs typeface="Arial" panose="020B0604020202020204" pitchFamily="34" charset="0"/>
              </a:rPr>
              <a:t>d'unités</a:t>
            </a:r>
            <a:r>
              <a:rPr lang="en-US" altLang="fr-FR" sz="2000" b="1" dirty="0">
                <a:solidFill>
                  <a:schemeClr val="folHlink"/>
                </a:solidFill>
                <a:latin typeface="Arial" panose="020B0604020202020204" pitchFamily="34" charset="0"/>
                <a:cs typeface="Arial" panose="020B0604020202020204" pitchFamily="34" charset="0"/>
              </a:rPr>
              <a:t> de </a:t>
            </a:r>
            <a:r>
              <a:rPr lang="en-US" altLang="fr-FR" sz="2000" b="1" dirty="0" err="1">
                <a:solidFill>
                  <a:schemeClr val="folHlink"/>
                </a:solidFill>
                <a:latin typeface="Arial" panose="020B0604020202020204" pitchFamily="34" charset="0"/>
                <a:cs typeface="Arial" panose="020B0604020202020204" pitchFamily="34" charset="0"/>
              </a:rPr>
              <a:t>l'échantillon</a:t>
            </a:r>
            <a:r>
              <a:rPr lang="en-US" altLang="fr-FR" sz="2000" b="1" dirty="0">
                <a:solidFill>
                  <a:schemeClr val="folHlink"/>
                </a:solidFill>
                <a:latin typeface="Arial" panose="020B0604020202020204" pitchFamily="34" charset="0"/>
                <a:cs typeface="Arial" panose="020B0604020202020204" pitchFamily="34" charset="0"/>
              </a:rPr>
              <a:t> </a:t>
            </a:r>
            <a:r>
              <a:rPr lang="en-US" altLang="fr-FR" sz="2000" b="1" dirty="0" err="1">
                <a:solidFill>
                  <a:schemeClr val="folHlink"/>
                </a:solidFill>
                <a:latin typeface="Arial" panose="020B0604020202020204" pitchFamily="34" charset="0"/>
                <a:cs typeface="Arial" panose="020B0604020202020204" pitchFamily="34" charset="0"/>
              </a:rPr>
              <a:t>donnant</a:t>
            </a:r>
            <a:r>
              <a:rPr lang="en-US" altLang="fr-FR" sz="2000" b="1" dirty="0">
                <a:solidFill>
                  <a:schemeClr val="folHlink"/>
                </a:solidFill>
                <a:latin typeface="Arial" panose="020B0604020202020204" pitchFamily="34" charset="0"/>
                <a:cs typeface="Arial" panose="020B0604020202020204" pitchFamily="34" charset="0"/>
              </a:rPr>
              <a:t> des </a:t>
            </a:r>
            <a:r>
              <a:rPr lang="en-US" altLang="fr-FR" sz="2000" b="1" dirty="0" err="1">
                <a:solidFill>
                  <a:schemeClr val="folHlink"/>
                </a:solidFill>
                <a:latin typeface="Arial" panose="020B0604020202020204" pitchFamily="34" charset="0"/>
                <a:cs typeface="Arial" panose="020B0604020202020204" pitchFamily="34" charset="0"/>
              </a:rPr>
              <a:t>valeurs</a:t>
            </a:r>
            <a:r>
              <a:rPr lang="en-US" altLang="fr-FR" sz="2000" b="1" dirty="0">
                <a:solidFill>
                  <a:schemeClr val="folHlink"/>
                </a:solidFill>
                <a:latin typeface="Arial" panose="020B0604020202020204" pitchFamily="34" charset="0"/>
                <a:cs typeface="Arial" panose="020B0604020202020204" pitchFamily="34" charset="0"/>
              </a:rPr>
              <a:t> </a:t>
            </a:r>
            <a:r>
              <a:rPr lang="en-US" altLang="fr-FR" sz="2000" b="1" dirty="0" err="1">
                <a:solidFill>
                  <a:schemeClr val="folHlink"/>
                </a:solidFill>
                <a:latin typeface="Arial" panose="020B0604020202020204" pitchFamily="34" charset="0"/>
                <a:cs typeface="Arial" panose="020B0604020202020204" pitchFamily="34" charset="0"/>
              </a:rPr>
              <a:t>situées</a:t>
            </a:r>
            <a:r>
              <a:rPr lang="en-US" altLang="fr-FR" sz="2000" b="1" dirty="0">
                <a:solidFill>
                  <a:schemeClr val="folHlink"/>
                </a:solidFill>
                <a:latin typeface="Arial" panose="020B0604020202020204" pitchFamily="34" charset="0"/>
                <a:cs typeface="Arial" panose="020B0604020202020204" pitchFamily="34" charset="0"/>
              </a:rPr>
              <a:t> </a:t>
            </a:r>
            <a:br>
              <a:rPr lang="en-US" altLang="fr-FR" sz="2000" b="1" dirty="0">
                <a:solidFill>
                  <a:schemeClr val="folHlink"/>
                </a:solidFill>
                <a:latin typeface="Arial" panose="020B0604020202020204" pitchFamily="34" charset="0"/>
                <a:cs typeface="Arial" panose="020B0604020202020204" pitchFamily="34" charset="0"/>
              </a:rPr>
            </a:br>
            <a:r>
              <a:rPr lang="en-US" altLang="fr-FR" sz="2000" b="1" dirty="0">
                <a:solidFill>
                  <a:schemeClr val="folHlink"/>
                </a:solidFill>
                <a:latin typeface="Arial" panose="020B0604020202020204" pitchFamily="34" charset="0"/>
                <a:cs typeface="Arial" panose="020B0604020202020204" pitchFamily="34" charset="0"/>
              </a:rPr>
              <a:t> entre m et M.</a:t>
            </a:r>
            <a:endParaRPr lang="en-US" altLang="fr-FR" sz="2000" b="1" dirty="0">
              <a:solidFill>
                <a:schemeClr val="folHlink"/>
              </a:solidFill>
              <a:latin typeface="Arial" panose="020B0604020202020204" pitchFamily="34" charset="0"/>
              <a:cs typeface="Times New Roman" panose="02020603050405020304" pitchFamily="18" charset="0"/>
            </a:endParaRPr>
          </a:p>
          <a:p>
            <a:pPr>
              <a:spcBef>
                <a:spcPct val="0"/>
              </a:spcBef>
              <a:buClrTx/>
              <a:buSzTx/>
              <a:buFontTx/>
              <a:buNone/>
            </a:pPr>
            <a:endParaRPr lang="en-US" altLang="fr-FR" sz="2000" dirty="0">
              <a:latin typeface="Arial" panose="020B0604020202020204" pitchFamily="34" charset="0"/>
            </a:endParaRPr>
          </a:p>
        </p:txBody>
      </p:sp>
      <p:sp>
        <p:nvSpPr>
          <p:cNvPr id="146437" name="AutoShape 5">
            <a:hlinkClick r:id="" action="ppaction://hlinkshowjump?jump=nextslide" highlightClick="1"/>
            <a:extLst>
              <a:ext uri="{FF2B5EF4-FFF2-40B4-BE49-F238E27FC236}">
                <a16:creationId xmlns:a16="http://schemas.microsoft.com/office/drawing/2014/main" id="{F5138449-5962-43AE-ABC1-188AA5ADB5E1}"/>
              </a:ext>
            </a:extLst>
          </p:cNvPr>
          <p:cNvSpPr>
            <a:spLocks noChangeArrowheads="1"/>
          </p:cNvSpPr>
          <p:nvPr/>
        </p:nvSpPr>
        <p:spPr bwMode="auto">
          <a:xfrm>
            <a:off x="8458200" y="6172200"/>
            <a:ext cx="457200" cy="457200"/>
          </a:xfrm>
          <a:prstGeom prst="actionButtonForwardNex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46434"/>
                                        </p:tgtEl>
                                        <p:attrNameLst>
                                          <p:attrName>style.visibility</p:attrName>
                                        </p:attrNameLst>
                                      </p:cBhvr>
                                      <p:to>
                                        <p:strVal val="visible"/>
                                      </p:to>
                                    </p:set>
                                    <p:animEffect transition="in" filter="dissolve">
                                      <p:cBhvr>
                                        <p:cTn id="7" dur="500"/>
                                        <p:tgtEl>
                                          <p:spTgt spid="146434"/>
                                        </p:tgtEl>
                                      </p:cBhvr>
                                    </p:animEffect>
                                  </p:childTnLst>
                                </p:cTn>
                              </p:par>
                            </p:childTnLst>
                          </p:cTn>
                        </p:par>
                        <p:par>
                          <p:cTn id="8" fill="hold" nodeType="afterGroup">
                            <p:stCondLst>
                              <p:cond delay="500"/>
                            </p:stCondLst>
                            <p:childTnLst>
                              <p:par>
                                <p:cTn id="9" presetID="9" presetClass="entr" presetSubtype="0" fill="hold" nodeType="afterEffect">
                                  <p:stCondLst>
                                    <p:cond delay="0"/>
                                  </p:stCondLst>
                                  <p:childTnLst>
                                    <p:set>
                                      <p:cBhvr>
                                        <p:cTn id="10" dur="1" fill="hold">
                                          <p:stCondLst>
                                            <p:cond delay="0"/>
                                          </p:stCondLst>
                                        </p:cTn>
                                        <p:tgtEl>
                                          <p:spTgt spid="146437"/>
                                        </p:tgtEl>
                                        <p:attrNameLst>
                                          <p:attrName>style.visibility</p:attrName>
                                        </p:attrNameLst>
                                      </p:cBhvr>
                                      <p:to>
                                        <p:strVal val="visible"/>
                                      </p:to>
                                    </p:set>
                                    <p:animEffect transition="in" filter="dissolve">
                                      <p:cBhvr>
                                        <p:cTn id="11" dur="500"/>
                                        <p:tgtEl>
                                          <p:spTgt spid="1464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6434" grpId="0" autoUpdateAnimBg="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9" name="Rectangle 3">
            <a:extLst>
              <a:ext uri="{FF2B5EF4-FFF2-40B4-BE49-F238E27FC236}">
                <a16:creationId xmlns:a16="http://schemas.microsoft.com/office/drawing/2014/main" id="{072D2530-96C8-4EDF-BF32-762C4B3FEF69}"/>
              </a:ext>
            </a:extLst>
          </p:cNvPr>
          <p:cNvSpPr>
            <a:spLocks noChangeArrowheads="1"/>
          </p:cNvSpPr>
          <p:nvPr/>
        </p:nvSpPr>
        <p:spPr bwMode="auto">
          <a:xfrm>
            <a:off x="304800" y="457200"/>
            <a:ext cx="9144000" cy="4664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tabLst>
                <a:tab pos="1600200" algn="l"/>
                <a:tab pos="6678613" algn="r"/>
              </a:tabLst>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tabLst>
                <a:tab pos="1600200" algn="l"/>
                <a:tab pos="6678613" algn="r"/>
              </a:tabLst>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tabLst>
                <a:tab pos="1600200" algn="l"/>
                <a:tab pos="6678613" algn="r"/>
              </a:tabLst>
              <a:defRPr sz="2400">
                <a:solidFill>
                  <a:schemeClr val="tx1"/>
                </a:solidFill>
                <a:latin typeface="Times New Roman" panose="02020603050405020304" pitchFamily="18" charset="0"/>
              </a:defRPr>
            </a:lvl3pPr>
            <a:lvl4pPr marL="1600200" indent="-228600">
              <a:spcBef>
                <a:spcPct val="20000"/>
              </a:spcBef>
              <a:buClr>
                <a:schemeClr val="tx1"/>
              </a:buClr>
              <a:buChar char="–"/>
              <a:tabLst>
                <a:tab pos="1600200" algn="l"/>
                <a:tab pos="6678613" algn="r"/>
              </a:tabLst>
              <a:defRPr sz="2000">
                <a:solidFill>
                  <a:schemeClr val="tx1"/>
                </a:solidFill>
                <a:latin typeface="Times New Roman" panose="02020603050405020304" pitchFamily="18" charset="0"/>
              </a:defRPr>
            </a:lvl4pPr>
            <a:lvl5pPr marL="2057400" indent="-228600">
              <a:spcBef>
                <a:spcPct val="20000"/>
              </a:spcBef>
              <a:buClr>
                <a:schemeClr val="accent1"/>
              </a:buClr>
              <a:buChar char="•"/>
              <a:tabLst>
                <a:tab pos="1600200" algn="l"/>
                <a:tab pos="6678613" algn="r"/>
              </a:tabLst>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tabLst>
                <a:tab pos="1600200" algn="l"/>
                <a:tab pos="6678613" algn="r"/>
              </a:tabLst>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tabLst>
                <a:tab pos="1600200" algn="l"/>
                <a:tab pos="6678613" algn="r"/>
              </a:tabLst>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tabLst>
                <a:tab pos="1600200" algn="l"/>
                <a:tab pos="6678613" algn="r"/>
              </a:tabLst>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tabLst>
                <a:tab pos="1600200" algn="l"/>
                <a:tab pos="6678613" algn="r"/>
              </a:tabLst>
              <a:defRPr sz="2000">
                <a:solidFill>
                  <a:schemeClr val="tx1"/>
                </a:solidFill>
                <a:latin typeface="Times New Roman" panose="02020603050405020304" pitchFamily="18" charset="0"/>
              </a:defRPr>
            </a:lvl9pPr>
          </a:lstStyle>
          <a:p>
            <a:pPr eaLnBrk="1" hangingPunct="1">
              <a:spcBef>
                <a:spcPct val="0"/>
              </a:spcBef>
              <a:buClrTx/>
              <a:buSzTx/>
              <a:buFontTx/>
              <a:buNone/>
            </a:pPr>
            <a:r>
              <a:rPr lang="en-US" altLang="fr-FR" sz="2000">
                <a:latin typeface="Arial" panose="020B0604020202020204" pitchFamily="34" charset="0"/>
                <a:cs typeface="Arial" panose="020B0604020202020204" pitchFamily="34" charset="0"/>
              </a:rPr>
              <a:t>La qualité du </a:t>
            </a:r>
            <a:r>
              <a:rPr lang="en-US" altLang="fr-FR" sz="2000" b="1">
                <a:solidFill>
                  <a:schemeClr val="folHlink"/>
                </a:solidFill>
                <a:latin typeface="Arial" panose="020B0604020202020204" pitchFamily="34" charset="0"/>
                <a:cs typeface="Arial" panose="020B0604020202020204" pitchFamily="34" charset="0"/>
              </a:rPr>
              <a:t>lot est considérée comme satisfaisante ou acceptable</a:t>
            </a:r>
            <a:r>
              <a:rPr lang="en-US" altLang="fr-FR" sz="2000">
                <a:latin typeface="Arial" panose="020B0604020202020204" pitchFamily="34" charset="0"/>
                <a:cs typeface="Arial" panose="020B0604020202020204" pitchFamily="34" charset="0"/>
              </a:rPr>
              <a:t> en application de l'article 1er du présent arrêté lorsque, </a:t>
            </a:r>
            <a:r>
              <a:rPr lang="en-US" altLang="fr-FR" sz="2000" b="1">
                <a:solidFill>
                  <a:schemeClr val="folHlink"/>
                </a:solidFill>
                <a:latin typeface="Arial" panose="020B0604020202020204" pitchFamily="34" charset="0"/>
                <a:cs typeface="Arial" panose="020B0604020202020204" pitchFamily="34" charset="0"/>
              </a:rPr>
              <a:t>aucun résultat ne dépassant M :</a:t>
            </a:r>
            <a:br>
              <a:rPr lang="en-US" altLang="fr-FR" sz="2000" b="1">
                <a:solidFill>
                  <a:schemeClr val="folHlink"/>
                </a:solidFill>
                <a:latin typeface="Arial" panose="020B0604020202020204" pitchFamily="34" charset="0"/>
                <a:cs typeface="Arial" panose="020B0604020202020204" pitchFamily="34" charset="0"/>
              </a:rPr>
            </a:br>
            <a:endParaRPr lang="en-US" altLang="fr-FR" sz="2000" b="1">
              <a:solidFill>
                <a:schemeClr val="folHlink"/>
              </a:solidFill>
              <a:latin typeface="Comic Sans MS" panose="030F0702030302020204" pitchFamily="66" charset="0"/>
              <a:cs typeface="Times New Roman" panose="02020603050405020304" pitchFamily="18" charset="0"/>
            </a:endParaRPr>
          </a:p>
          <a:p>
            <a:pPr>
              <a:spcBef>
                <a:spcPct val="0"/>
              </a:spcBef>
              <a:buClrTx/>
              <a:buSzTx/>
              <a:buFontTx/>
              <a:buNone/>
            </a:pPr>
            <a:r>
              <a:rPr lang="en-US" altLang="fr-FR" sz="2000">
                <a:latin typeface="Arial" panose="020B0604020202020204" pitchFamily="34" charset="0"/>
                <a:cs typeface="Arial" panose="020B0604020202020204" pitchFamily="34" charset="0"/>
              </a:rPr>
              <a:t>a) Les valeurs observées sont (</a:t>
            </a:r>
            <a:r>
              <a:rPr lang="en-US" altLang="fr-FR" sz="2000" b="1" u="sng">
                <a:solidFill>
                  <a:schemeClr val="folHlink"/>
                </a:solidFill>
                <a:latin typeface="Arial" panose="020B0604020202020204" pitchFamily="34" charset="0"/>
                <a:cs typeface="Arial" panose="020B0604020202020204" pitchFamily="34" charset="0"/>
              </a:rPr>
              <a:t>qualité satisfaisante</a:t>
            </a:r>
            <a:r>
              <a:rPr lang="en-US" altLang="fr-FR" sz="2000">
                <a:latin typeface="Arial" panose="020B0604020202020204" pitchFamily="34" charset="0"/>
                <a:cs typeface="Arial" panose="020B0604020202020204" pitchFamily="34" charset="0"/>
              </a:rPr>
              <a:t>)</a:t>
            </a:r>
            <a:endParaRPr lang="en-US" altLang="fr-FR" sz="2000">
              <a:latin typeface="Comic Sans MS" panose="030F0702030302020204" pitchFamily="66" charset="0"/>
              <a:cs typeface="Times New Roman" panose="02020603050405020304" pitchFamily="18" charset="0"/>
            </a:endParaRPr>
          </a:p>
          <a:p>
            <a:pPr>
              <a:spcBef>
                <a:spcPct val="0"/>
              </a:spcBef>
              <a:buClrTx/>
              <a:buSzTx/>
              <a:buFontTx/>
              <a:buNone/>
            </a:pPr>
            <a:r>
              <a:rPr lang="en-US" altLang="fr-FR" sz="2000" i="1">
                <a:latin typeface="Arial" panose="020B0604020202020204" pitchFamily="34" charset="0"/>
                <a:cs typeface="Times New Roman" panose="02020603050405020304" pitchFamily="18" charset="0"/>
                <a:sym typeface="Symbol" panose="05050102010706020507" pitchFamily="18" charset="2"/>
              </a:rPr>
              <a:t></a:t>
            </a:r>
            <a:r>
              <a:rPr lang="en-US" altLang="fr-FR" sz="2000" i="1">
                <a:latin typeface="Arial" panose="020B0604020202020204" pitchFamily="34" charset="0"/>
                <a:cs typeface="Arial" panose="020B0604020202020204" pitchFamily="34" charset="0"/>
              </a:rPr>
              <a:t> 3 m </a:t>
            </a:r>
            <a:r>
              <a:rPr lang="en-US" altLang="fr-FR" sz="2000">
                <a:latin typeface="Arial" panose="020B0604020202020204" pitchFamily="34" charset="0"/>
                <a:cs typeface="Arial" panose="020B0604020202020204" pitchFamily="34" charset="0"/>
                <a:sym typeface="Symbol" panose="05050102010706020507" pitchFamily="18" charset="2"/>
              </a:rPr>
              <a:t>lors d'emploi de milieu solide;</a:t>
            </a:r>
            <a:endParaRPr lang="en-US" altLang="fr-FR" sz="2000" i="1">
              <a:latin typeface="Comic Sans MS" panose="030F0702030302020204" pitchFamily="66" charset="0"/>
              <a:cs typeface="Times New Roman" panose="02020603050405020304" pitchFamily="18" charset="0"/>
              <a:sym typeface="Symbol" panose="05050102010706020507" pitchFamily="18" charset="2"/>
            </a:endParaRPr>
          </a:p>
          <a:p>
            <a:pPr>
              <a:spcBef>
                <a:spcPct val="0"/>
              </a:spcBef>
              <a:buClrTx/>
              <a:buSzTx/>
              <a:buFontTx/>
              <a:buNone/>
            </a:pPr>
            <a:r>
              <a:rPr lang="en-US" altLang="fr-FR" sz="2000" i="1">
                <a:latin typeface="Arial" panose="020B0604020202020204" pitchFamily="34" charset="0"/>
                <a:cs typeface="Times New Roman" panose="02020603050405020304" pitchFamily="18" charset="0"/>
                <a:sym typeface="Symbol" panose="05050102010706020507" pitchFamily="18" charset="2"/>
              </a:rPr>
              <a:t></a:t>
            </a:r>
            <a:r>
              <a:rPr lang="en-US" altLang="fr-FR" sz="2000" i="1">
                <a:latin typeface="Arial" panose="020B0604020202020204" pitchFamily="34" charset="0"/>
                <a:cs typeface="Arial" panose="020B0604020202020204" pitchFamily="34" charset="0"/>
              </a:rPr>
              <a:t> 10m </a:t>
            </a:r>
            <a:r>
              <a:rPr lang="en-US" altLang="fr-FR" sz="2000">
                <a:latin typeface="Arial" panose="020B0604020202020204" pitchFamily="34" charset="0"/>
                <a:cs typeface="Arial" panose="020B0604020202020204" pitchFamily="34" charset="0"/>
                <a:sym typeface="Symbol" panose="05050102010706020507" pitchFamily="18" charset="2"/>
              </a:rPr>
              <a:t>lors d'emploi de milieu liquide; </a:t>
            </a:r>
            <a:br>
              <a:rPr lang="en-US" altLang="fr-FR" sz="2000">
                <a:latin typeface="Arial" panose="020B0604020202020204" pitchFamily="34" charset="0"/>
                <a:cs typeface="Arial" panose="020B0604020202020204" pitchFamily="34" charset="0"/>
                <a:sym typeface="Symbol" panose="05050102010706020507" pitchFamily="18" charset="2"/>
              </a:rPr>
            </a:br>
            <a:endParaRPr lang="en-US" altLang="fr-FR" sz="2000" i="1">
              <a:latin typeface="Comic Sans MS" panose="030F0702030302020204" pitchFamily="66" charset="0"/>
              <a:cs typeface="Times New Roman" panose="02020603050405020304" pitchFamily="18" charset="0"/>
              <a:sym typeface="Symbol" panose="05050102010706020507" pitchFamily="18" charset="2"/>
            </a:endParaRPr>
          </a:p>
          <a:p>
            <a:pPr>
              <a:spcBef>
                <a:spcPct val="0"/>
              </a:spcBef>
              <a:buClrTx/>
              <a:buSzTx/>
              <a:buFontTx/>
              <a:buNone/>
            </a:pPr>
            <a:r>
              <a:rPr lang="en-US" altLang="fr-FR" sz="2000" i="1">
                <a:latin typeface="Arial" panose="020B0604020202020204" pitchFamily="34" charset="0"/>
                <a:cs typeface="Arial" panose="020B0604020202020204" pitchFamily="34" charset="0"/>
                <a:sym typeface="Symbol" panose="05050102010706020507" pitchFamily="18" charset="2"/>
              </a:rPr>
              <a:t>b) </a:t>
            </a:r>
            <a:r>
              <a:rPr lang="en-US" altLang="fr-FR" sz="2000">
                <a:latin typeface="Arial" panose="020B0604020202020204" pitchFamily="34" charset="0"/>
                <a:cs typeface="Arial" panose="020B0604020202020204" pitchFamily="34" charset="0"/>
                <a:sym typeface="Symbol" panose="05050102010706020507" pitchFamily="18" charset="2"/>
              </a:rPr>
              <a:t>Les valeurs observées sont comprises (</a:t>
            </a:r>
            <a:r>
              <a:rPr lang="en-US" altLang="fr-FR" sz="2000" b="1" u="sng">
                <a:solidFill>
                  <a:schemeClr val="folHlink"/>
                </a:solidFill>
                <a:latin typeface="Arial" panose="020B0604020202020204" pitchFamily="34" charset="0"/>
                <a:cs typeface="Arial" panose="020B0604020202020204" pitchFamily="34" charset="0"/>
                <a:sym typeface="Symbol" panose="05050102010706020507" pitchFamily="18" charset="2"/>
              </a:rPr>
              <a:t>qualité acceptable</a:t>
            </a:r>
            <a:r>
              <a:rPr lang="en-US" altLang="fr-FR" sz="2000">
                <a:latin typeface="Arial" panose="020B0604020202020204" pitchFamily="34" charset="0"/>
                <a:cs typeface="Arial" panose="020B0604020202020204" pitchFamily="34" charset="0"/>
                <a:sym typeface="Symbol" panose="05050102010706020507" pitchFamily="18" charset="2"/>
              </a:rPr>
              <a:t>)</a:t>
            </a:r>
            <a:endParaRPr lang="en-US" altLang="fr-FR" sz="2000" i="1">
              <a:latin typeface="Comic Sans MS" panose="030F0702030302020204" pitchFamily="66" charset="0"/>
              <a:cs typeface="Times New Roman" panose="02020603050405020304" pitchFamily="18" charset="0"/>
              <a:sym typeface="Symbol" panose="05050102010706020507" pitchFamily="18" charset="2"/>
            </a:endParaRPr>
          </a:p>
          <a:p>
            <a:pPr>
              <a:spcBef>
                <a:spcPct val="0"/>
              </a:spcBef>
              <a:buClrTx/>
              <a:buSzTx/>
              <a:buFontTx/>
              <a:buNone/>
            </a:pPr>
            <a:r>
              <a:rPr lang="en-US" altLang="fr-FR" sz="2000" i="1">
                <a:latin typeface="Arial" panose="020B0604020202020204" pitchFamily="34" charset="0"/>
                <a:cs typeface="Arial" panose="020B0604020202020204" pitchFamily="34" charset="0"/>
                <a:sym typeface="Symbol" panose="05050102010706020507" pitchFamily="18" charset="2"/>
              </a:rPr>
              <a:t>‑ entre 3m </a:t>
            </a:r>
            <a:r>
              <a:rPr lang="en-US" altLang="fr-FR" sz="2000">
                <a:latin typeface="Arial" panose="020B0604020202020204" pitchFamily="34" charset="0"/>
                <a:cs typeface="Arial" panose="020B0604020202020204" pitchFamily="34" charset="0"/>
                <a:sym typeface="Symbol" panose="05050102010706020507" pitchFamily="18" charset="2"/>
              </a:rPr>
              <a:t>et </a:t>
            </a:r>
            <a:r>
              <a:rPr lang="en-US" altLang="fr-FR" sz="2000" i="1">
                <a:latin typeface="Arial" panose="020B0604020202020204" pitchFamily="34" charset="0"/>
                <a:cs typeface="Arial" panose="020B0604020202020204" pitchFamily="34" charset="0"/>
                <a:sym typeface="Symbol" panose="05050102010706020507" pitchFamily="18" charset="2"/>
              </a:rPr>
              <a:t>10m </a:t>
            </a:r>
            <a:r>
              <a:rPr lang="en-US" altLang="fr-FR" sz="2000">
                <a:latin typeface="Arial" panose="020B0604020202020204" pitchFamily="34" charset="0"/>
                <a:cs typeface="Arial" panose="020B0604020202020204" pitchFamily="34" charset="0"/>
                <a:sym typeface="Symbol" panose="05050102010706020507" pitchFamily="18" charset="2"/>
              </a:rPr>
              <a:t>(=M) en milieu solide;</a:t>
            </a:r>
            <a:endParaRPr lang="en-US" altLang="fr-FR" sz="2000" i="1">
              <a:latin typeface="Comic Sans MS" panose="030F0702030302020204" pitchFamily="66" charset="0"/>
              <a:cs typeface="Times New Roman" panose="02020603050405020304" pitchFamily="18" charset="0"/>
              <a:sym typeface="Symbol" panose="05050102010706020507" pitchFamily="18" charset="2"/>
            </a:endParaRPr>
          </a:p>
          <a:p>
            <a:pPr>
              <a:spcBef>
                <a:spcPct val="0"/>
              </a:spcBef>
              <a:buClrTx/>
              <a:buSzTx/>
              <a:buFontTx/>
              <a:buNone/>
            </a:pPr>
            <a:r>
              <a:rPr lang="en-US" altLang="fr-FR" sz="2000" i="1">
                <a:latin typeface="Arial" panose="020B0604020202020204" pitchFamily="34" charset="0"/>
                <a:cs typeface="Arial" panose="020B0604020202020204" pitchFamily="34" charset="0"/>
                <a:sym typeface="Symbol" panose="05050102010706020507" pitchFamily="18" charset="2"/>
              </a:rPr>
              <a:t>‑ entre 10m </a:t>
            </a:r>
            <a:r>
              <a:rPr lang="en-US" altLang="fr-FR" sz="2000">
                <a:latin typeface="Arial" panose="020B0604020202020204" pitchFamily="34" charset="0"/>
                <a:cs typeface="Arial" panose="020B0604020202020204" pitchFamily="34" charset="0"/>
                <a:sym typeface="Symbol" panose="05050102010706020507" pitchFamily="18" charset="2"/>
              </a:rPr>
              <a:t>et </a:t>
            </a:r>
            <a:r>
              <a:rPr lang="en-US" altLang="fr-FR" sz="2000" i="1">
                <a:latin typeface="Arial" panose="020B0604020202020204" pitchFamily="34" charset="0"/>
                <a:cs typeface="Arial" panose="020B0604020202020204" pitchFamily="34" charset="0"/>
                <a:sym typeface="Symbol" panose="05050102010706020507" pitchFamily="18" charset="2"/>
              </a:rPr>
              <a:t>30m </a:t>
            </a:r>
            <a:r>
              <a:rPr lang="en-US" altLang="fr-FR" sz="2000">
                <a:latin typeface="Arial" panose="020B0604020202020204" pitchFamily="34" charset="0"/>
                <a:cs typeface="Arial" panose="020B0604020202020204" pitchFamily="34" charset="0"/>
                <a:sym typeface="Symbol" panose="05050102010706020507" pitchFamily="18" charset="2"/>
              </a:rPr>
              <a:t>(=M) en milieu liquide,</a:t>
            </a:r>
            <a:br>
              <a:rPr lang="en-US" altLang="fr-FR" sz="2000">
                <a:latin typeface="Arial" panose="020B0604020202020204" pitchFamily="34" charset="0"/>
                <a:cs typeface="Arial" panose="020B0604020202020204" pitchFamily="34" charset="0"/>
                <a:sym typeface="Symbol" panose="05050102010706020507" pitchFamily="18" charset="2"/>
              </a:rPr>
            </a:br>
            <a:endParaRPr lang="en-US" altLang="fr-FR" sz="2000" i="1">
              <a:latin typeface="Comic Sans MS" panose="030F0702030302020204" pitchFamily="66" charset="0"/>
              <a:cs typeface="Times New Roman" panose="02020603050405020304" pitchFamily="18" charset="0"/>
              <a:sym typeface="Symbol" panose="05050102010706020507" pitchFamily="18" charset="2"/>
            </a:endParaRPr>
          </a:p>
          <a:p>
            <a:pPr>
              <a:spcBef>
                <a:spcPct val="0"/>
              </a:spcBef>
              <a:buClrTx/>
              <a:buSzTx/>
              <a:buFontTx/>
              <a:buNone/>
            </a:pPr>
            <a:r>
              <a:rPr lang="en-US" altLang="fr-FR" sz="2000" i="1">
                <a:latin typeface="Arial" panose="020B0604020202020204" pitchFamily="34" charset="0"/>
                <a:cs typeface="Arial" panose="020B0604020202020204" pitchFamily="34" charset="0"/>
                <a:sym typeface="Symbol" panose="05050102010706020507" pitchFamily="18" charset="2"/>
              </a:rPr>
              <a:t>et </a:t>
            </a:r>
            <a:r>
              <a:rPr lang="en-US" altLang="fr-FR" sz="2000" b="1" i="1">
                <a:solidFill>
                  <a:schemeClr val="folHlink"/>
                </a:solidFill>
                <a:latin typeface="Arial" panose="020B0604020202020204" pitchFamily="34" charset="0"/>
                <a:cs typeface="Arial" panose="020B0604020202020204" pitchFamily="34" charset="0"/>
                <a:sym typeface="Symbol" panose="05050102010706020507" pitchFamily="18" charset="2"/>
              </a:rPr>
              <a:t>c/n </a:t>
            </a:r>
            <a:r>
              <a:rPr lang="en-US" altLang="fr-FR" sz="2000" b="1">
                <a:solidFill>
                  <a:schemeClr val="folHlink"/>
                </a:solidFill>
                <a:latin typeface="Arial" panose="020B0604020202020204" pitchFamily="34" charset="0"/>
                <a:cs typeface="Arial" panose="020B0604020202020204" pitchFamily="34" charset="0"/>
                <a:sym typeface="Symbol" panose="05050102010706020507" pitchFamily="18" charset="2"/>
              </a:rPr>
              <a:t>est </a:t>
            </a:r>
            <a:r>
              <a:rPr lang="en-US" altLang="fr-FR" sz="2000" b="1" i="1">
                <a:solidFill>
                  <a:schemeClr val="folHlink"/>
                </a:solidFill>
                <a:latin typeface="Arial" panose="020B0604020202020204" pitchFamily="34" charset="0"/>
                <a:cs typeface="Times New Roman" panose="02020603050405020304" pitchFamily="18" charset="0"/>
                <a:sym typeface="Symbol" panose="05050102010706020507" pitchFamily="18" charset="2"/>
              </a:rPr>
              <a:t></a:t>
            </a:r>
            <a:r>
              <a:rPr lang="en-US" altLang="fr-FR" sz="2000" b="1">
                <a:solidFill>
                  <a:schemeClr val="folHlink"/>
                </a:solidFill>
                <a:latin typeface="Arial" panose="020B0604020202020204" pitchFamily="34" charset="0"/>
                <a:cs typeface="Arial" panose="020B0604020202020204" pitchFamily="34" charset="0"/>
              </a:rPr>
              <a:t> 2/5 avec le plan </a:t>
            </a:r>
            <a:r>
              <a:rPr lang="en-US" altLang="fr-FR" sz="2000" b="1" i="1">
                <a:solidFill>
                  <a:schemeClr val="folHlink"/>
                </a:solidFill>
                <a:latin typeface="Arial" panose="020B0604020202020204" pitchFamily="34" charset="0"/>
                <a:cs typeface="Arial" panose="020B0604020202020204" pitchFamily="34" charset="0"/>
                <a:sym typeface="Symbol" panose="05050102010706020507" pitchFamily="18" charset="2"/>
              </a:rPr>
              <a:t>n</a:t>
            </a:r>
            <a:r>
              <a:rPr lang="en-US" altLang="fr-FR" sz="2000" b="1">
                <a:solidFill>
                  <a:schemeClr val="folHlink"/>
                </a:solidFill>
                <a:latin typeface="Arial" panose="020B0604020202020204" pitchFamily="34" charset="0"/>
                <a:cs typeface="Arial" panose="020B0604020202020204" pitchFamily="34" charset="0"/>
                <a:sym typeface="Symbol" panose="05050102010706020507" pitchFamily="18" charset="2"/>
              </a:rPr>
              <a:t> = 5 et </a:t>
            </a:r>
            <a:r>
              <a:rPr lang="en-US" altLang="fr-FR" sz="2000" b="1" i="1">
                <a:solidFill>
                  <a:schemeClr val="folHlink"/>
                </a:solidFill>
                <a:latin typeface="Arial" panose="020B0604020202020204" pitchFamily="34" charset="0"/>
                <a:cs typeface="Arial" panose="020B0604020202020204" pitchFamily="34" charset="0"/>
                <a:sym typeface="Symbol" panose="05050102010706020507" pitchFamily="18" charset="2"/>
              </a:rPr>
              <a:t>c</a:t>
            </a:r>
            <a:r>
              <a:rPr lang="en-US" altLang="fr-FR" sz="2000" b="1">
                <a:solidFill>
                  <a:schemeClr val="folHlink"/>
                </a:solidFill>
                <a:latin typeface="Arial" panose="020B0604020202020204" pitchFamily="34" charset="0"/>
                <a:cs typeface="Arial" panose="020B0604020202020204" pitchFamily="34" charset="0"/>
                <a:sym typeface="Symbol" panose="05050102010706020507" pitchFamily="18" charset="2"/>
              </a:rPr>
              <a:t> = 2</a:t>
            </a:r>
            <a:r>
              <a:rPr lang="en-US" altLang="fr-FR" sz="2000">
                <a:latin typeface="Arial" panose="020B0604020202020204" pitchFamily="34" charset="0"/>
                <a:cs typeface="Arial" panose="020B0604020202020204" pitchFamily="34" charset="0"/>
                <a:sym typeface="Symbol" panose="05050102010706020507" pitchFamily="18" charset="2"/>
              </a:rPr>
              <a:t> (ou tout autre plan d'efficacité équivalente ou supérieure). </a:t>
            </a:r>
            <a:r>
              <a:rPr lang="en-US" altLang="fr-FR" sz="2000" i="1">
                <a:solidFill>
                  <a:srgbClr val="FF0066"/>
                </a:solidFill>
                <a:latin typeface="Arial" panose="020B0604020202020204" pitchFamily="34" charset="0"/>
                <a:cs typeface="Arial" panose="020B0604020202020204" pitchFamily="34" charset="0"/>
                <a:sym typeface="Symbol" panose="05050102010706020507" pitchFamily="18" charset="2"/>
              </a:rPr>
              <a:t>pour plusieurs unités du même plat (échantillon)</a:t>
            </a:r>
            <a:endParaRPr lang="en-US" altLang="fr-FR" sz="2000" i="1">
              <a:latin typeface="Comic Sans MS" panose="030F0702030302020204" pitchFamily="66" charset="0"/>
              <a:cs typeface="Times New Roman" panose="02020603050405020304" pitchFamily="18" charset="0"/>
              <a:sym typeface="Symbol" panose="05050102010706020507" pitchFamily="18" charset="2"/>
            </a:endParaRPr>
          </a:p>
          <a:p>
            <a:pPr>
              <a:spcBef>
                <a:spcPct val="0"/>
              </a:spcBef>
              <a:buClrTx/>
              <a:buSzTx/>
              <a:buFontTx/>
              <a:buNone/>
            </a:pPr>
            <a:endParaRPr lang="en-US" altLang="fr-FR" sz="2000" i="1">
              <a:latin typeface="Arial" panose="020B0604020202020204" pitchFamily="34" charset="0"/>
              <a:cs typeface="Times New Roman" panose="02020603050405020304" pitchFamily="18" charset="0"/>
              <a:sym typeface="Symbol" panose="05050102010706020507" pitchFamily="18" charset="2"/>
            </a:endParaRPr>
          </a:p>
        </p:txBody>
      </p:sp>
      <p:sp>
        <p:nvSpPr>
          <p:cNvPr id="147462" name="AutoShape 6">
            <a:hlinkClick r:id="" action="ppaction://hlinkshowjump?jump=nextslide" highlightClick="1"/>
            <a:extLst>
              <a:ext uri="{FF2B5EF4-FFF2-40B4-BE49-F238E27FC236}">
                <a16:creationId xmlns:a16="http://schemas.microsoft.com/office/drawing/2014/main" id="{088568A6-AB05-4BB1-A3D8-6B606D63FDA0}"/>
              </a:ext>
            </a:extLst>
          </p:cNvPr>
          <p:cNvSpPr>
            <a:spLocks noChangeArrowheads="1"/>
          </p:cNvSpPr>
          <p:nvPr/>
        </p:nvSpPr>
        <p:spPr bwMode="auto">
          <a:xfrm>
            <a:off x="8458200" y="6172200"/>
            <a:ext cx="457200" cy="457200"/>
          </a:xfrm>
          <a:prstGeom prst="actionButtonForwardNex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47459"/>
                                        </p:tgtEl>
                                        <p:attrNameLst>
                                          <p:attrName>style.visibility</p:attrName>
                                        </p:attrNameLst>
                                      </p:cBhvr>
                                      <p:to>
                                        <p:strVal val="visible"/>
                                      </p:to>
                                    </p:set>
                                    <p:animEffect transition="in" filter="dissolve">
                                      <p:cBhvr>
                                        <p:cTn id="7" dur="500"/>
                                        <p:tgtEl>
                                          <p:spTgt spid="147459"/>
                                        </p:tgtEl>
                                      </p:cBhvr>
                                    </p:animEffect>
                                  </p:childTnLst>
                                </p:cTn>
                              </p:par>
                            </p:childTnLst>
                          </p:cTn>
                        </p:par>
                        <p:par>
                          <p:cTn id="8" fill="hold" nodeType="afterGroup">
                            <p:stCondLst>
                              <p:cond delay="500"/>
                            </p:stCondLst>
                            <p:childTnLst>
                              <p:par>
                                <p:cTn id="9" presetID="9" presetClass="entr" presetSubtype="0" fill="hold" nodeType="afterEffect">
                                  <p:stCondLst>
                                    <p:cond delay="0"/>
                                  </p:stCondLst>
                                  <p:childTnLst>
                                    <p:set>
                                      <p:cBhvr>
                                        <p:cTn id="10" dur="1" fill="hold">
                                          <p:stCondLst>
                                            <p:cond delay="0"/>
                                          </p:stCondLst>
                                        </p:cTn>
                                        <p:tgtEl>
                                          <p:spTgt spid="147462"/>
                                        </p:tgtEl>
                                        <p:attrNameLst>
                                          <p:attrName>style.visibility</p:attrName>
                                        </p:attrNameLst>
                                      </p:cBhvr>
                                      <p:to>
                                        <p:strVal val="visible"/>
                                      </p:to>
                                    </p:set>
                                    <p:animEffect transition="in" filter="dissolve">
                                      <p:cBhvr>
                                        <p:cTn id="11" dur="500"/>
                                        <p:tgtEl>
                                          <p:spTgt spid="1474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7459" grpId="0" autoUpdateAnimBg="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2">
            <a:extLst>
              <a:ext uri="{FF2B5EF4-FFF2-40B4-BE49-F238E27FC236}">
                <a16:creationId xmlns:a16="http://schemas.microsoft.com/office/drawing/2014/main" id="{FB089D83-9A58-4EEC-BED1-87C4858ED3C1}"/>
              </a:ext>
            </a:extLst>
          </p:cNvPr>
          <p:cNvSpPr>
            <a:spLocks noChangeArrowheads="1"/>
          </p:cNvSpPr>
          <p:nvPr/>
        </p:nvSpPr>
        <p:spPr bwMode="auto">
          <a:xfrm>
            <a:off x="228600" y="381000"/>
            <a:ext cx="8686800" cy="5578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indent="-179388">
              <a:spcBef>
                <a:spcPct val="20000"/>
              </a:spcBef>
              <a:buClr>
                <a:schemeClr val="accent2"/>
              </a:buClr>
              <a:buSzPct val="80000"/>
              <a:buFont typeface="Wingdings" panose="05000000000000000000" pitchFamily="2" charset="2"/>
              <a:buChar char="l"/>
              <a:tabLst>
                <a:tab pos="6678613" algn="r"/>
              </a:tabLst>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tabLst>
                <a:tab pos="6678613" algn="r"/>
              </a:tabLst>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tabLst>
                <a:tab pos="6678613" algn="r"/>
              </a:tabLst>
              <a:defRPr sz="2400">
                <a:solidFill>
                  <a:schemeClr val="tx1"/>
                </a:solidFill>
                <a:latin typeface="Times New Roman" panose="02020603050405020304" pitchFamily="18" charset="0"/>
              </a:defRPr>
            </a:lvl3pPr>
            <a:lvl4pPr marL="1600200" indent="-228600">
              <a:spcBef>
                <a:spcPct val="20000"/>
              </a:spcBef>
              <a:buClr>
                <a:schemeClr val="tx1"/>
              </a:buClr>
              <a:buChar char="–"/>
              <a:tabLst>
                <a:tab pos="6678613" algn="r"/>
              </a:tabLst>
              <a:defRPr sz="2000">
                <a:solidFill>
                  <a:schemeClr val="tx1"/>
                </a:solidFill>
                <a:latin typeface="Times New Roman" panose="02020603050405020304" pitchFamily="18" charset="0"/>
              </a:defRPr>
            </a:lvl4pPr>
            <a:lvl5pPr marL="2057400" indent="-228600">
              <a:spcBef>
                <a:spcPct val="20000"/>
              </a:spcBef>
              <a:buClr>
                <a:schemeClr val="accent1"/>
              </a:buClr>
              <a:buChar char="•"/>
              <a:tabLst>
                <a:tab pos="6678613" algn="r"/>
              </a:tabLst>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tabLst>
                <a:tab pos="6678613" algn="r"/>
              </a:tabLst>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tabLst>
                <a:tab pos="6678613" algn="r"/>
              </a:tabLst>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tabLst>
                <a:tab pos="6678613" algn="r"/>
              </a:tabLst>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tabLst>
                <a:tab pos="6678613" algn="r"/>
              </a:tabLst>
              <a:defRPr sz="2000">
                <a:solidFill>
                  <a:schemeClr val="tx1"/>
                </a:solidFill>
                <a:latin typeface="Times New Roman" panose="02020603050405020304" pitchFamily="18" charset="0"/>
              </a:defRPr>
            </a:lvl9pPr>
          </a:lstStyle>
          <a:p>
            <a:pPr eaLnBrk="1" hangingPunct="1">
              <a:spcBef>
                <a:spcPct val="0"/>
              </a:spcBef>
              <a:buClrTx/>
              <a:buSzTx/>
              <a:buFontTx/>
              <a:buNone/>
            </a:pPr>
            <a:r>
              <a:rPr lang="en-US" altLang="fr-FR" sz="2000">
                <a:latin typeface="Arial" panose="020B0604020202020204" pitchFamily="34" charset="0"/>
                <a:cs typeface="Arial" panose="020B0604020202020204" pitchFamily="34" charset="0"/>
              </a:rPr>
              <a:t>Les résultats sont considérés comme </a:t>
            </a:r>
            <a:r>
              <a:rPr lang="en-US" altLang="fr-FR" sz="2000" b="1" u="sng">
                <a:solidFill>
                  <a:schemeClr val="folHlink"/>
                </a:solidFill>
                <a:latin typeface="Arial" panose="020B0604020202020204" pitchFamily="34" charset="0"/>
                <a:cs typeface="Arial" panose="020B0604020202020204" pitchFamily="34" charset="0"/>
              </a:rPr>
              <a:t>non satisfaisants</a:t>
            </a:r>
            <a:endParaRPr lang="en-US" altLang="fr-FR" sz="2000" b="1" u="sng">
              <a:solidFill>
                <a:schemeClr val="folHlink"/>
              </a:solidFill>
              <a:latin typeface="Comic Sans MS" panose="030F0702030302020204" pitchFamily="66" charset="0"/>
              <a:cs typeface="Times New Roman" panose="02020603050405020304" pitchFamily="18" charset="0"/>
            </a:endParaRPr>
          </a:p>
          <a:p>
            <a:pPr>
              <a:spcBef>
                <a:spcPct val="0"/>
              </a:spcBef>
              <a:buClrTx/>
              <a:buSzTx/>
              <a:buFontTx/>
              <a:buNone/>
            </a:pPr>
            <a:r>
              <a:rPr lang="en-US" altLang="fr-FR" sz="2000">
                <a:latin typeface="Arial" panose="020B0604020202020204" pitchFamily="34" charset="0"/>
                <a:cs typeface="Arial" panose="020B0604020202020204" pitchFamily="34" charset="0"/>
              </a:rPr>
              <a:t>a) </a:t>
            </a:r>
            <a:r>
              <a:rPr lang="en-US" altLang="fr-FR" sz="2000" b="1">
                <a:solidFill>
                  <a:schemeClr val="folHlink"/>
                </a:solidFill>
                <a:latin typeface="Arial" panose="020B0604020202020204" pitchFamily="34" charset="0"/>
                <a:cs typeface="Arial" panose="020B0604020202020204" pitchFamily="34" charset="0"/>
              </a:rPr>
              <a:t>Lorsque c/n est &gt; 2/5</a:t>
            </a:r>
            <a:r>
              <a:rPr lang="en-US" altLang="fr-FR" sz="2000">
                <a:latin typeface="Arial" panose="020B0604020202020204" pitchFamily="34" charset="0"/>
                <a:cs typeface="Arial" panose="020B0604020202020204" pitchFamily="34" charset="0"/>
              </a:rPr>
              <a:t>; </a:t>
            </a:r>
            <a:r>
              <a:rPr lang="en-US" altLang="fr-FR" sz="2000" i="1">
                <a:solidFill>
                  <a:srgbClr val="FF0066"/>
                </a:solidFill>
                <a:latin typeface="Arial" panose="020B0604020202020204" pitchFamily="34" charset="0"/>
                <a:cs typeface="Arial" panose="020B0604020202020204" pitchFamily="34" charset="0"/>
                <a:sym typeface="Symbol" panose="05050102010706020507" pitchFamily="18" charset="2"/>
              </a:rPr>
              <a:t>pour plusieurs unités du même plat (échantillon)</a:t>
            </a:r>
            <a:endParaRPr lang="en-US" altLang="fr-FR" sz="2000" i="1">
              <a:latin typeface="Comic Sans MS" panose="030F0702030302020204" pitchFamily="66" charset="0"/>
              <a:cs typeface="Times New Roman" panose="02020603050405020304" pitchFamily="18" charset="0"/>
              <a:sym typeface="Symbol" panose="05050102010706020507" pitchFamily="18" charset="2"/>
            </a:endParaRPr>
          </a:p>
          <a:p>
            <a:pPr>
              <a:spcBef>
                <a:spcPct val="0"/>
              </a:spcBef>
              <a:buClrTx/>
              <a:buSzTx/>
              <a:buFontTx/>
              <a:buNone/>
            </a:pPr>
            <a:r>
              <a:rPr lang="en-US" altLang="fr-FR" sz="2000">
                <a:latin typeface="Arial" panose="020B0604020202020204" pitchFamily="34" charset="0"/>
                <a:cs typeface="Arial" panose="020B0604020202020204" pitchFamily="34" charset="0"/>
              </a:rPr>
              <a:t>b) </a:t>
            </a:r>
            <a:r>
              <a:rPr lang="en-US" altLang="fr-FR" sz="2000" b="1">
                <a:solidFill>
                  <a:schemeClr val="folHlink"/>
                </a:solidFill>
                <a:latin typeface="Arial" panose="020B0604020202020204" pitchFamily="34" charset="0"/>
                <a:cs typeface="Arial" panose="020B0604020202020204" pitchFamily="34" charset="0"/>
              </a:rPr>
              <a:t>Dans tous les cas où des valeurs supérieures à M</a:t>
            </a:r>
            <a:r>
              <a:rPr lang="en-US" altLang="fr-FR" sz="2000">
                <a:latin typeface="Arial" panose="020B0604020202020204" pitchFamily="34" charset="0"/>
                <a:cs typeface="Arial" panose="020B0604020202020204" pitchFamily="34" charset="0"/>
              </a:rPr>
              <a:t> sont observées. Cependant, le seuil de dépassement pour les micro­organismes aérobies à + 30°C, alors que les autres critères sont respectés, doit faire l'objet d'une interprétation, notamment pour les viandes, volailles et produits crus.</a:t>
            </a:r>
            <a:endParaRPr lang="en-US" altLang="fr-FR" sz="2000">
              <a:latin typeface="Comic Sans MS" panose="030F0702030302020204" pitchFamily="66" charset="0"/>
              <a:cs typeface="Times New Roman" panose="02020603050405020304" pitchFamily="18" charset="0"/>
            </a:endParaRPr>
          </a:p>
          <a:p>
            <a:pPr>
              <a:spcBef>
                <a:spcPct val="0"/>
              </a:spcBef>
              <a:buClrTx/>
              <a:buSzTx/>
              <a:buFontTx/>
              <a:buNone/>
            </a:pPr>
            <a:r>
              <a:rPr lang="en-US" altLang="fr-FR" sz="2000">
                <a:latin typeface="Arial" panose="020B0604020202020204" pitchFamily="34" charset="0"/>
                <a:cs typeface="Arial" panose="020B0604020202020204" pitchFamily="34" charset="0"/>
              </a:rPr>
              <a:t> </a:t>
            </a:r>
            <a:endParaRPr lang="en-US" altLang="fr-FR" sz="2000">
              <a:latin typeface="Comic Sans MS" panose="030F0702030302020204" pitchFamily="66" charset="0"/>
              <a:cs typeface="Times New Roman" panose="02020603050405020304" pitchFamily="18" charset="0"/>
            </a:endParaRPr>
          </a:p>
          <a:p>
            <a:pPr>
              <a:spcBef>
                <a:spcPct val="0"/>
              </a:spcBef>
              <a:buClrTx/>
              <a:buSzTx/>
              <a:buFontTx/>
              <a:buNone/>
            </a:pPr>
            <a:r>
              <a:rPr lang="en-US" altLang="fr-FR" sz="2000">
                <a:latin typeface="Arial" panose="020B0604020202020204" pitchFamily="34" charset="0"/>
                <a:cs typeface="Arial" panose="020B0604020202020204" pitchFamily="34" charset="0"/>
              </a:rPr>
              <a:t>Lorsque les valeurs sont supérieures à M, les résultats sont considérés comme non satisfaisants. Mais il est bien évident qu'au-delà d'un certain ordre de grandeur, la </a:t>
            </a:r>
            <a:r>
              <a:rPr lang="en-US" altLang="fr-FR" sz="2000" b="1">
                <a:solidFill>
                  <a:schemeClr val="folHlink"/>
                </a:solidFill>
                <a:latin typeface="Arial" panose="020B0604020202020204" pitchFamily="34" charset="0"/>
                <a:cs typeface="Arial" panose="020B0604020202020204" pitchFamily="34" charset="0"/>
              </a:rPr>
              <a:t>notion de toxicité</a:t>
            </a:r>
            <a:r>
              <a:rPr lang="en-US" altLang="fr-FR" sz="2000">
                <a:latin typeface="Arial" panose="020B0604020202020204" pitchFamily="34" charset="0"/>
                <a:cs typeface="Arial" panose="020B0604020202020204" pitchFamily="34" charset="0"/>
              </a:rPr>
              <a:t> s'impose de plus en plus; en tout état de cause, le produit doit être considéré comme </a:t>
            </a:r>
            <a:r>
              <a:rPr lang="en-US" altLang="fr-FR" sz="2000" b="1" u="sng">
                <a:solidFill>
                  <a:schemeClr val="folHlink"/>
                </a:solidFill>
                <a:latin typeface="Arial" panose="020B0604020202020204" pitchFamily="34" charset="0"/>
                <a:cs typeface="Arial" panose="020B0604020202020204" pitchFamily="34" charset="0"/>
              </a:rPr>
              <a:t>toxique ou corrompu</a:t>
            </a:r>
            <a:r>
              <a:rPr lang="en-US" altLang="fr-FR" sz="2000" b="1">
                <a:solidFill>
                  <a:schemeClr val="folHlink"/>
                </a:solidFill>
                <a:latin typeface="Arial" panose="020B0604020202020204" pitchFamily="34" charset="0"/>
                <a:cs typeface="Arial" panose="020B0604020202020204" pitchFamily="34" charset="0"/>
              </a:rPr>
              <a:t> lorsque la contamination atteint la valeur microbienne limite S</a:t>
            </a:r>
            <a:r>
              <a:rPr lang="en-US" altLang="fr-FR" sz="2000">
                <a:latin typeface="Arial" panose="020B0604020202020204" pitchFamily="34" charset="0"/>
                <a:cs typeface="Arial" panose="020B0604020202020204" pitchFamily="34" charset="0"/>
              </a:rPr>
              <a:t> </a:t>
            </a:r>
            <a:r>
              <a:rPr lang="en-US" altLang="fr-FR" sz="2000" b="1">
                <a:solidFill>
                  <a:schemeClr val="folHlink"/>
                </a:solidFill>
                <a:latin typeface="Arial" panose="020B0604020202020204" pitchFamily="34" charset="0"/>
                <a:cs typeface="Arial" panose="020B0604020202020204" pitchFamily="34" charset="0"/>
              </a:rPr>
              <a:t>qui est fixée dans le cas général à </a:t>
            </a:r>
            <a:r>
              <a:rPr lang="en-US" altLang="fr-FR" sz="2000" b="1" i="1">
                <a:solidFill>
                  <a:schemeClr val="folHlink"/>
                </a:solidFill>
                <a:latin typeface="Arial" panose="020B0604020202020204" pitchFamily="34" charset="0"/>
                <a:cs typeface="Arial" panose="020B0604020202020204" pitchFamily="34" charset="0"/>
              </a:rPr>
              <a:t>m</a:t>
            </a:r>
            <a:r>
              <a:rPr lang="en-US" altLang="fr-FR" sz="2000" b="1">
                <a:solidFill>
                  <a:schemeClr val="folHlink"/>
                </a:solidFill>
                <a:latin typeface="Arial" panose="020B0604020202020204" pitchFamily="34" charset="0"/>
                <a:cs typeface="Arial" panose="020B0604020202020204" pitchFamily="34" charset="0"/>
              </a:rPr>
              <a:t> 10</a:t>
            </a:r>
            <a:r>
              <a:rPr lang="en-US" altLang="fr-FR" sz="2000" b="1" baseline="30000">
                <a:solidFill>
                  <a:schemeClr val="folHlink"/>
                </a:solidFill>
                <a:latin typeface="Arial" panose="020B0604020202020204" pitchFamily="34" charset="0"/>
                <a:cs typeface="Arial" panose="020B0604020202020204" pitchFamily="34" charset="0"/>
              </a:rPr>
              <a:t>3</a:t>
            </a:r>
            <a:r>
              <a:rPr lang="en-US" altLang="fr-FR" sz="2000">
                <a:latin typeface="Arial" panose="020B0604020202020204" pitchFamily="34" charset="0"/>
                <a:cs typeface="Arial" panose="020B0604020202020204" pitchFamily="34" charset="0"/>
              </a:rPr>
              <a:t>. </a:t>
            </a:r>
            <a:br>
              <a:rPr lang="en-US" altLang="fr-FR" sz="2000">
                <a:latin typeface="Arial" panose="020B0604020202020204" pitchFamily="34" charset="0"/>
                <a:cs typeface="Arial" panose="020B0604020202020204" pitchFamily="34" charset="0"/>
              </a:rPr>
            </a:br>
            <a:br>
              <a:rPr lang="en-US" altLang="fr-FR" sz="2000">
                <a:latin typeface="Arial" panose="020B0604020202020204" pitchFamily="34" charset="0"/>
                <a:cs typeface="Arial" panose="020B0604020202020204" pitchFamily="34" charset="0"/>
              </a:rPr>
            </a:br>
            <a:r>
              <a:rPr lang="en-US" altLang="fr-FR" sz="2000">
                <a:latin typeface="Arial" panose="020B0604020202020204" pitchFamily="34" charset="0"/>
                <a:cs typeface="Arial" panose="020B0604020202020204" pitchFamily="34" charset="0"/>
              </a:rPr>
              <a:t>Pour Staphylococcus aureus, cette valeur S ne doit jamais pouvoir excéder 5 10</a:t>
            </a:r>
            <a:r>
              <a:rPr lang="en-US" altLang="fr-FR" sz="2000" baseline="30000">
                <a:latin typeface="Arial" panose="020B0604020202020204" pitchFamily="34" charset="0"/>
                <a:cs typeface="Arial" panose="020B0604020202020204" pitchFamily="34" charset="0"/>
              </a:rPr>
              <a:t>4</a:t>
            </a:r>
            <a:r>
              <a:rPr lang="en-US" altLang="fr-FR" sz="2000">
                <a:latin typeface="Arial" panose="020B0604020202020204" pitchFamily="34" charset="0"/>
                <a:cs typeface="Arial" panose="020B0604020202020204" pitchFamily="34" charset="0"/>
              </a:rPr>
              <a:t> . Les tolérances liées aux techniques d'analyse ne sont pas applicables aux valeurs de M et de S.</a:t>
            </a:r>
            <a:endParaRPr lang="en-US" altLang="fr-FR" sz="2000">
              <a:latin typeface="Comic Sans MS" panose="030F0702030302020204" pitchFamily="66" charset="0"/>
              <a:cs typeface="Times New Roman" panose="02020603050405020304" pitchFamily="18" charset="0"/>
            </a:endParaRPr>
          </a:p>
          <a:p>
            <a:pPr>
              <a:spcBef>
                <a:spcPct val="0"/>
              </a:spcBef>
              <a:buClrTx/>
              <a:buSzTx/>
              <a:buFontTx/>
              <a:buNone/>
            </a:pPr>
            <a:endParaRPr lang="en-US" altLang="fr-FR" sz="2000"/>
          </a:p>
        </p:txBody>
      </p:sp>
      <p:sp>
        <p:nvSpPr>
          <p:cNvPr id="148485" name="AutoShape 5">
            <a:hlinkClick r:id="" action="ppaction://hlinkshowjump?jump=nextslide" highlightClick="1"/>
            <a:extLst>
              <a:ext uri="{FF2B5EF4-FFF2-40B4-BE49-F238E27FC236}">
                <a16:creationId xmlns:a16="http://schemas.microsoft.com/office/drawing/2014/main" id="{E2EB853B-054C-4200-B85A-502A0C978F58}"/>
              </a:ext>
            </a:extLst>
          </p:cNvPr>
          <p:cNvSpPr>
            <a:spLocks noChangeArrowheads="1"/>
          </p:cNvSpPr>
          <p:nvPr/>
        </p:nvSpPr>
        <p:spPr bwMode="auto">
          <a:xfrm>
            <a:off x="8458200" y="6172200"/>
            <a:ext cx="457200" cy="457200"/>
          </a:xfrm>
          <a:prstGeom prst="actionButtonForwardNex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48482"/>
                                        </p:tgtEl>
                                        <p:attrNameLst>
                                          <p:attrName>style.visibility</p:attrName>
                                        </p:attrNameLst>
                                      </p:cBhvr>
                                      <p:to>
                                        <p:strVal val="visible"/>
                                      </p:to>
                                    </p:set>
                                    <p:animEffect transition="in" filter="dissolve">
                                      <p:cBhvr>
                                        <p:cTn id="7" dur="500"/>
                                        <p:tgtEl>
                                          <p:spTgt spid="148482"/>
                                        </p:tgtEl>
                                      </p:cBhvr>
                                    </p:animEffect>
                                  </p:childTnLst>
                                </p:cTn>
                              </p:par>
                            </p:childTnLst>
                          </p:cTn>
                        </p:par>
                        <p:par>
                          <p:cTn id="8" fill="hold" nodeType="afterGroup">
                            <p:stCondLst>
                              <p:cond delay="500"/>
                            </p:stCondLst>
                            <p:childTnLst>
                              <p:par>
                                <p:cTn id="9" presetID="9" presetClass="entr" presetSubtype="0" fill="hold" nodeType="afterEffect">
                                  <p:stCondLst>
                                    <p:cond delay="0"/>
                                  </p:stCondLst>
                                  <p:childTnLst>
                                    <p:set>
                                      <p:cBhvr>
                                        <p:cTn id="10" dur="1" fill="hold">
                                          <p:stCondLst>
                                            <p:cond delay="0"/>
                                          </p:stCondLst>
                                        </p:cTn>
                                        <p:tgtEl>
                                          <p:spTgt spid="148485"/>
                                        </p:tgtEl>
                                        <p:attrNameLst>
                                          <p:attrName>style.visibility</p:attrName>
                                        </p:attrNameLst>
                                      </p:cBhvr>
                                      <p:to>
                                        <p:strVal val="visible"/>
                                      </p:to>
                                    </p:set>
                                    <p:animEffect transition="in" filter="dissolve">
                                      <p:cBhvr>
                                        <p:cTn id="11" dur="500"/>
                                        <p:tgtEl>
                                          <p:spTgt spid="1484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8482" grpId="0" autoUpdateAnimBg="0"/>
    </p:bld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9026" name="Rectangle 2">
            <a:extLst>
              <a:ext uri="{FF2B5EF4-FFF2-40B4-BE49-F238E27FC236}">
                <a16:creationId xmlns:a16="http://schemas.microsoft.com/office/drawing/2014/main" id="{DFFCC2A3-6B9C-4DD5-B230-0F0DAC776036}"/>
              </a:ext>
            </a:extLst>
          </p:cNvPr>
          <p:cNvSpPr>
            <a:spLocks noGrp="1" noChangeArrowheads="1"/>
          </p:cNvSpPr>
          <p:nvPr>
            <p:ph type="ctrTitle"/>
          </p:nvPr>
        </p:nvSpPr>
        <p:spPr>
          <a:xfrm>
            <a:off x="1447800" y="685800"/>
            <a:ext cx="6400800" cy="3505200"/>
          </a:xfrm>
        </p:spPr>
        <p:txBody>
          <a:bodyPr/>
          <a:lstStyle/>
          <a:p>
            <a:pPr eaLnBrk="1" hangingPunct="1">
              <a:defRPr/>
            </a:pPr>
            <a:r>
              <a:rPr lang="fr-FR" altLang="fr-FR" b="1">
                <a:solidFill>
                  <a:srgbClr val="CCFF33"/>
                </a:solidFill>
                <a:cs typeface="Times New Roman" panose="02020603050405020304" pitchFamily="18" charset="0"/>
              </a:rPr>
              <a:t>CONTRÔLES ET CRITERES MICROBIOLOGIQUES</a:t>
            </a:r>
            <a:r>
              <a:rPr lang="fr-FR" altLang="fr-FR" b="1">
                <a:solidFill>
                  <a:srgbClr val="CCFF33"/>
                </a:solidFill>
                <a:cs typeface="Arial" panose="020B0604020202020204" pitchFamily="34" charset="0"/>
              </a:rPr>
              <a:t> </a:t>
            </a:r>
            <a:r>
              <a:rPr lang="fr-FR" altLang="fr-FR"/>
              <a:t> </a:t>
            </a:r>
          </a:p>
        </p:txBody>
      </p:sp>
      <p:sp>
        <p:nvSpPr>
          <p:cNvPr id="129028" name="AutoShape 4">
            <a:hlinkClick r:id="" action="ppaction://hlinkshowjump?jump=nextslide" highlightClick="1"/>
            <a:extLst>
              <a:ext uri="{FF2B5EF4-FFF2-40B4-BE49-F238E27FC236}">
                <a16:creationId xmlns:a16="http://schemas.microsoft.com/office/drawing/2014/main" id="{93F59893-7BE0-4AF4-8FD6-B02D89F6811E}"/>
              </a:ext>
            </a:extLst>
          </p:cNvPr>
          <p:cNvSpPr>
            <a:spLocks noChangeArrowheads="1"/>
          </p:cNvSpPr>
          <p:nvPr/>
        </p:nvSpPr>
        <p:spPr bwMode="auto">
          <a:xfrm>
            <a:off x="8458200" y="6172200"/>
            <a:ext cx="457200" cy="457200"/>
          </a:xfrm>
          <a:prstGeom prst="actionButtonForwardNex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29026"/>
                                        </p:tgtEl>
                                        <p:attrNameLst>
                                          <p:attrName>style.visibility</p:attrName>
                                        </p:attrNameLst>
                                      </p:cBhvr>
                                      <p:to>
                                        <p:strVal val="visible"/>
                                      </p:to>
                                    </p:set>
                                    <p:animEffect transition="in" filter="dissolve">
                                      <p:cBhvr>
                                        <p:cTn id="7" dur="500"/>
                                        <p:tgtEl>
                                          <p:spTgt spid="129026"/>
                                        </p:tgtEl>
                                      </p:cBhvr>
                                    </p:animEffect>
                                  </p:childTnLst>
                                </p:cTn>
                              </p:par>
                            </p:childTnLst>
                          </p:cTn>
                        </p:par>
                        <p:par>
                          <p:cTn id="8" fill="hold" nodeType="afterGroup">
                            <p:stCondLst>
                              <p:cond delay="500"/>
                            </p:stCondLst>
                            <p:childTnLst>
                              <p:par>
                                <p:cTn id="9" presetID="9" presetClass="entr" presetSubtype="0" fill="hold" nodeType="afterEffect">
                                  <p:stCondLst>
                                    <p:cond delay="0"/>
                                  </p:stCondLst>
                                  <p:childTnLst>
                                    <p:set>
                                      <p:cBhvr>
                                        <p:cTn id="10" dur="1" fill="hold">
                                          <p:stCondLst>
                                            <p:cond delay="0"/>
                                          </p:stCondLst>
                                        </p:cTn>
                                        <p:tgtEl>
                                          <p:spTgt spid="129028"/>
                                        </p:tgtEl>
                                        <p:attrNameLst>
                                          <p:attrName>style.visibility</p:attrName>
                                        </p:attrNameLst>
                                      </p:cBhvr>
                                      <p:to>
                                        <p:strVal val="visible"/>
                                      </p:to>
                                    </p:set>
                                    <p:animEffect transition="in" filter="dissolve">
                                      <p:cBhvr>
                                        <p:cTn id="11" dur="500"/>
                                        <p:tgtEl>
                                          <p:spTgt spid="1290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9026" grpId="0" autoUpdateAnimBg="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008" name="Rectangle 16">
            <a:extLst>
              <a:ext uri="{FF2B5EF4-FFF2-40B4-BE49-F238E27FC236}">
                <a16:creationId xmlns:a16="http://schemas.microsoft.com/office/drawing/2014/main" id="{9D550756-6E96-4ED2-BB5F-0E64C507A57D}"/>
              </a:ext>
            </a:extLst>
          </p:cNvPr>
          <p:cNvSpPr>
            <a:spLocks noChangeArrowheads="1"/>
          </p:cNvSpPr>
          <p:nvPr/>
        </p:nvSpPr>
        <p:spPr bwMode="auto">
          <a:xfrm>
            <a:off x="381000" y="304800"/>
            <a:ext cx="8229600"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0"/>
              </a:spcBef>
              <a:buClrTx/>
              <a:buSzTx/>
              <a:buFontTx/>
              <a:buNone/>
            </a:pPr>
            <a:r>
              <a:rPr lang="en-US" altLang="fr-FR" b="1">
                <a:solidFill>
                  <a:schemeClr val="hlink"/>
                </a:solidFill>
                <a:latin typeface="Arial" panose="020B0604020202020204" pitchFamily="34" charset="0"/>
                <a:cs typeface="Times New Roman" panose="02020603050405020304" pitchFamily="18" charset="0"/>
                <a:sym typeface="Wingdings" panose="05000000000000000000" pitchFamily="2" charset="2"/>
              </a:rPr>
              <a:t> </a:t>
            </a:r>
            <a:r>
              <a:rPr lang="en-US" altLang="fr-FR" b="1">
                <a:solidFill>
                  <a:schemeClr val="hlink"/>
                </a:solidFill>
                <a:latin typeface="Arial" panose="020B0604020202020204" pitchFamily="34" charset="0"/>
                <a:cs typeface="Times New Roman" panose="02020603050405020304" pitchFamily="18" charset="0"/>
              </a:rPr>
              <a:t>Plan à 3 classes </a:t>
            </a:r>
            <a:r>
              <a:rPr lang="en-US" altLang="fr-FR" b="1">
                <a:latin typeface="Arial" panose="020B0604020202020204" pitchFamily="34" charset="0"/>
                <a:cs typeface="Times New Roman" panose="02020603050405020304" pitchFamily="18" charset="0"/>
              </a:rPr>
              <a:t>pour l’interprétation </a:t>
            </a:r>
          </a:p>
          <a:p>
            <a:pPr algn="ctr" eaLnBrk="1" hangingPunct="1">
              <a:spcBef>
                <a:spcPct val="0"/>
              </a:spcBef>
              <a:buClrTx/>
              <a:buSzTx/>
              <a:buFontTx/>
              <a:buNone/>
            </a:pPr>
            <a:r>
              <a:rPr lang="en-US" altLang="fr-FR" b="1">
                <a:latin typeface="Arial" panose="020B0604020202020204" pitchFamily="34" charset="0"/>
                <a:cs typeface="Times New Roman" panose="02020603050405020304" pitchFamily="18" charset="0"/>
              </a:rPr>
              <a:t>pour </a:t>
            </a:r>
            <a:r>
              <a:rPr lang="en-US" altLang="fr-FR" b="1" u="sng">
                <a:solidFill>
                  <a:schemeClr val="hlink"/>
                </a:solidFill>
                <a:latin typeface="Arial" panose="020B0604020202020204" pitchFamily="34" charset="0"/>
                <a:cs typeface="Times New Roman" panose="02020603050405020304" pitchFamily="18" charset="0"/>
              </a:rPr>
              <a:t>1 seul prélèvement</a:t>
            </a:r>
            <a:r>
              <a:rPr lang="en-US" altLang="fr-FR" b="1">
                <a:latin typeface="Arial" panose="020B0604020202020204" pitchFamily="34" charset="0"/>
                <a:cs typeface="Times New Roman" panose="02020603050405020304" pitchFamily="18" charset="0"/>
              </a:rPr>
              <a:t> milieu solide</a:t>
            </a:r>
            <a:endParaRPr lang="en-US" altLang="fr-FR">
              <a:latin typeface="Arial" panose="020B0604020202020204" pitchFamily="34" charset="0"/>
            </a:endParaRPr>
          </a:p>
        </p:txBody>
      </p:sp>
      <p:sp>
        <p:nvSpPr>
          <p:cNvPr id="22531" name="Rectangle 19">
            <a:extLst>
              <a:ext uri="{FF2B5EF4-FFF2-40B4-BE49-F238E27FC236}">
                <a16:creationId xmlns:a16="http://schemas.microsoft.com/office/drawing/2014/main" id="{8C682440-8CBA-4D72-AEFE-226FCF0B46B5}"/>
              </a:ext>
            </a:extLst>
          </p:cNvPr>
          <p:cNvSpPr>
            <a:spLocks noChangeArrowheads="1"/>
          </p:cNvSpPr>
          <p:nvPr/>
        </p:nvSpPr>
        <p:spPr bwMode="auto">
          <a:xfrm>
            <a:off x="0" y="2093913"/>
            <a:ext cx="9144000" cy="625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just" eaLnBrk="1" hangingPunct="1">
              <a:spcBef>
                <a:spcPct val="0"/>
              </a:spcBef>
              <a:buClrTx/>
              <a:buSzTx/>
              <a:buFontTx/>
              <a:buNone/>
            </a:pPr>
            <a:r>
              <a:rPr lang="en-US" altLang="fr-FR" sz="1100">
                <a:cs typeface="Times New Roman" panose="02020603050405020304" pitchFamily="18" charset="0"/>
              </a:rPr>
              <a:t> </a:t>
            </a:r>
            <a:endParaRPr lang="en-US" altLang="fr-FR" sz="1200">
              <a:cs typeface="Times New Roman" panose="02020603050405020304" pitchFamily="18" charset="0"/>
            </a:endParaRPr>
          </a:p>
          <a:p>
            <a:pPr>
              <a:spcBef>
                <a:spcPct val="0"/>
              </a:spcBef>
              <a:buClrTx/>
              <a:buSzTx/>
              <a:buFontTx/>
              <a:buNone/>
            </a:pPr>
            <a:endParaRPr lang="en-US" altLang="fr-FR" sz="2400"/>
          </a:p>
        </p:txBody>
      </p:sp>
      <p:sp>
        <p:nvSpPr>
          <p:cNvPr id="22532" name="Line 37">
            <a:extLst>
              <a:ext uri="{FF2B5EF4-FFF2-40B4-BE49-F238E27FC236}">
                <a16:creationId xmlns:a16="http://schemas.microsoft.com/office/drawing/2014/main" id="{505BB6C0-BB99-48EB-827B-5AA214A61146}"/>
              </a:ext>
            </a:extLst>
          </p:cNvPr>
          <p:cNvSpPr>
            <a:spLocks noChangeShapeType="1"/>
          </p:cNvSpPr>
          <p:nvPr/>
        </p:nvSpPr>
        <p:spPr bwMode="auto">
          <a:xfrm>
            <a:off x="304800" y="3352800"/>
            <a:ext cx="7696200" cy="0"/>
          </a:xfrm>
          <a:prstGeom prst="line">
            <a:avLst/>
          </a:prstGeom>
          <a:noFill/>
          <a:ln w="57150">
            <a:solidFill>
              <a:schemeClr val="folHlink"/>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fr-FR"/>
          </a:p>
        </p:txBody>
      </p:sp>
      <p:sp>
        <p:nvSpPr>
          <p:cNvPr id="22533" name="Line 38">
            <a:extLst>
              <a:ext uri="{FF2B5EF4-FFF2-40B4-BE49-F238E27FC236}">
                <a16:creationId xmlns:a16="http://schemas.microsoft.com/office/drawing/2014/main" id="{4E6B6A3B-F5EF-49A2-99EA-396C9E6D930B}"/>
              </a:ext>
            </a:extLst>
          </p:cNvPr>
          <p:cNvSpPr>
            <a:spLocks noChangeShapeType="1"/>
          </p:cNvSpPr>
          <p:nvPr/>
        </p:nvSpPr>
        <p:spPr bwMode="auto">
          <a:xfrm>
            <a:off x="304800" y="2362200"/>
            <a:ext cx="0" cy="1143000"/>
          </a:xfrm>
          <a:prstGeom prst="line">
            <a:avLst/>
          </a:prstGeom>
          <a:noFill/>
          <a:ln w="952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fr-FR"/>
          </a:p>
        </p:txBody>
      </p:sp>
      <p:sp>
        <p:nvSpPr>
          <p:cNvPr id="22534" name="Text Box 39">
            <a:extLst>
              <a:ext uri="{FF2B5EF4-FFF2-40B4-BE49-F238E27FC236}">
                <a16:creationId xmlns:a16="http://schemas.microsoft.com/office/drawing/2014/main" id="{80F131BD-1A67-4507-B899-6797A6125C34}"/>
              </a:ext>
            </a:extLst>
          </p:cNvPr>
          <p:cNvSpPr txBox="1">
            <a:spLocks noChangeArrowheads="1"/>
          </p:cNvSpPr>
          <p:nvPr/>
        </p:nvSpPr>
        <p:spPr bwMode="auto">
          <a:xfrm>
            <a:off x="0" y="3505200"/>
            <a:ext cx="685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50000"/>
              </a:spcBef>
              <a:buClrTx/>
              <a:buSzTx/>
              <a:buFontTx/>
              <a:buNone/>
            </a:pPr>
            <a:r>
              <a:rPr lang="fr-FR" altLang="fr-FR" sz="2400">
                <a:solidFill>
                  <a:srgbClr val="FFFF66"/>
                </a:solidFill>
              </a:rPr>
              <a:t>0</a:t>
            </a:r>
          </a:p>
        </p:txBody>
      </p:sp>
      <p:sp>
        <p:nvSpPr>
          <p:cNvPr id="22535" name="Line 40">
            <a:extLst>
              <a:ext uri="{FF2B5EF4-FFF2-40B4-BE49-F238E27FC236}">
                <a16:creationId xmlns:a16="http://schemas.microsoft.com/office/drawing/2014/main" id="{43C5149D-C4B9-4109-A990-26413F330B59}"/>
              </a:ext>
            </a:extLst>
          </p:cNvPr>
          <p:cNvSpPr>
            <a:spLocks noChangeShapeType="1"/>
          </p:cNvSpPr>
          <p:nvPr/>
        </p:nvSpPr>
        <p:spPr bwMode="auto">
          <a:xfrm>
            <a:off x="1447800" y="3124200"/>
            <a:ext cx="0" cy="381000"/>
          </a:xfrm>
          <a:prstGeom prst="line">
            <a:avLst/>
          </a:prstGeom>
          <a:noFill/>
          <a:ln w="952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fr-FR"/>
          </a:p>
        </p:txBody>
      </p:sp>
      <p:sp>
        <p:nvSpPr>
          <p:cNvPr id="22536" name="Text Box 41">
            <a:extLst>
              <a:ext uri="{FF2B5EF4-FFF2-40B4-BE49-F238E27FC236}">
                <a16:creationId xmlns:a16="http://schemas.microsoft.com/office/drawing/2014/main" id="{F3DF87D3-6D99-4F7E-8689-C118770D13AA}"/>
              </a:ext>
            </a:extLst>
          </p:cNvPr>
          <p:cNvSpPr txBox="1">
            <a:spLocks noChangeArrowheads="1"/>
          </p:cNvSpPr>
          <p:nvPr/>
        </p:nvSpPr>
        <p:spPr bwMode="auto">
          <a:xfrm>
            <a:off x="1219200" y="3505200"/>
            <a:ext cx="609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accent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eaLnBrk="1" hangingPunct="1">
              <a:spcBef>
                <a:spcPct val="50000"/>
              </a:spcBef>
              <a:buClrTx/>
              <a:buSzTx/>
              <a:buFontTx/>
              <a:buNone/>
            </a:pPr>
            <a:r>
              <a:rPr lang="fr-FR" altLang="fr-FR" sz="2400">
                <a:solidFill>
                  <a:srgbClr val="FFFF66"/>
                </a:solidFill>
              </a:rPr>
              <a:t> m</a:t>
            </a:r>
          </a:p>
        </p:txBody>
      </p:sp>
      <p:sp>
        <p:nvSpPr>
          <p:cNvPr id="22537" name="Line 42">
            <a:extLst>
              <a:ext uri="{FF2B5EF4-FFF2-40B4-BE49-F238E27FC236}">
                <a16:creationId xmlns:a16="http://schemas.microsoft.com/office/drawing/2014/main" id="{390319B5-B352-45B4-9FEF-6459B385238F}"/>
              </a:ext>
            </a:extLst>
          </p:cNvPr>
          <p:cNvSpPr>
            <a:spLocks noChangeShapeType="1"/>
          </p:cNvSpPr>
          <p:nvPr/>
        </p:nvSpPr>
        <p:spPr bwMode="auto">
          <a:xfrm>
            <a:off x="2514600" y="2362200"/>
            <a:ext cx="0" cy="1219200"/>
          </a:xfrm>
          <a:prstGeom prst="line">
            <a:avLst/>
          </a:prstGeom>
          <a:noFill/>
          <a:ln w="952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fr-FR"/>
          </a:p>
        </p:txBody>
      </p:sp>
      <p:sp>
        <p:nvSpPr>
          <p:cNvPr id="22538" name="Text Box 43">
            <a:extLst>
              <a:ext uri="{FF2B5EF4-FFF2-40B4-BE49-F238E27FC236}">
                <a16:creationId xmlns:a16="http://schemas.microsoft.com/office/drawing/2014/main" id="{3ACEB433-2656-4229-B16D-9BBCBD2F968B}"/>
              </a:ext>
            </a:extLst>
          </p:cNvPr>
          <p:cNvSpPr txBox="1">
            <a:spLocks noChangeArrowheads="1"/>
          </p:cNvSpPr>
          <p:nvPr/>
        </p:nvSpPr>
        <p:spPr bwMode="auto">
          <a:xfrm>
            <a:off x="2133600" y="3581400"/>
            <a:ext cx="838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50000"/>
              </a:spcBef>
              <a:buClrTx/>
              <a:buSzTx/>
              <a:buFontTx/>
              <a:buNone/>
            </a:pPr>
            <a:r>
              <a:rPr lang="fr-FR" altLang="fr-FR" sz="2400">
                <a:solidFill>
                  <a:srgbClr val="FFFF66"/>
                </a:solidFill>
              </a:rPr>
              <a:t>3 m</a:t>
            </a:r>
          </a:p>
        </p:txBody>
      </p:sp>
      <p:sp>
        <p:nvSpPr>
          <p:cNvPr id="22539" name="Line 44">
            <a:extLst>
              <a:ext uri="{FF2B5EF4-FFF2-40B4-BE49-F238E27FC236}">
                <a16:creationId xmlns:a16="http://schemas.microsoft.com/office/drawing/2014/main" id="{D2697547-31E8-4DAF-B251-7A35E073C67A}"/>
              </a:ext>
            </a:extLst>
          </p:cNvPr>
          <p:cNvSpPr>
            <a:spLocks noChangeShapeType="1"/>
          </p:cNvSpPr>
          <p:nvPr/>
        </p:nvSpPr>
        <p:spPr bwMode="auto">
          <a:xfrm>
            <a:off x="4572000" y="2362200"/>
            <a:ext cx="0" cy="1295400"/>
          </a:xfrm>
          <a:prstGeom prst="line">
            <a:avLst/>
          </a:prstGeom>
          <a:noFill/>
          <a:ln w="952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fr-FR"/>
          </a:p>
        </p:txBody>
      </p:sp>
      <p:sp>
        <p:nvSpPr>
          <p:cNvPr id="22540" name="Text Box 45">
            <a:extLst>
              <a:ext uri="{FF2B5EF4-FFF2-40B4-BE49-F238E27FC236}">
                <a16:creationId xmlns:a16="http://schemas.microsoft.com/office/drawing/2014/main" id="{7C6077C4-C538-4EC8-BDCB-4DD3EB97F687}"/>
              </a:ext>
            </a:extLst>
          </p:cNvPr>
          <p:cNvSpPr txBox="1">
            <a:spLocks noChangeArrowheads="1"/>
          </p:cNvSpPr>
          <p:nvPr/>
        </p:nvSpPr>
        <p:spPr bwMode="auto">
          <a:xfrm>
            <a:off x="4114800" y="3657600"/>
            <a:ext cx="8382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eaLnBrk="1" hangingPunct="1">
              <a:spcBef>
                <a:spcPct val="50000"/>
              </a:spcBef>
              <a:buClrTx/>
              <a:buSzTx/>
              <a:buFontTx/>
              <a:buNone/>
            </a:pPr>
            <a:r>
              <a:rPr lang="fr-FR" altLang="fr-FR" sz="2400">
                <a:solidFill>
                  <a:srgbClr val="FFFF66"/>
                </a:solidFill>
              </a:rPr>
              <a:t>10 m = M</a:t>
            </a:r>
          </a:p>
        </p:txBody>
      </p:sp>
      <p:sp>
        <p:nvSpPr>
          <p:cNvPr id="22541" name="Line 46">
            <a:extLst>
              <a:ext uri="{FF2B5EF4-FFF2-40B4-BE49-F238E27FC236}">
                <a16:creationId xmlns:a16="http://schemas.microsoft.com/office/drawing/2014/main" id="{265C70E4-4A91-4117-A628-1022962B2A46}"/>
              </a:ext>
            </a:extLst>
          </p:cNvPr>
          <p:cNvSpPr>
            <a:spLocks noChangeShapeType="1"/>
          </p:cNvSpPr>
          <p:nvPr/>
        </p:nvSpPr>
        <p:spPr bwMode="auto">
          <a:xfrm>
            <a:off x="6781800" y="2362200"/>
            <a:ext cx="0" cy="1295400"/>
          </a:xfrm>
          <a:prstGeom prst="line">
            <a:avLst/>
          </a:prstGeom>
          <a:noFill/>
          <a:ln w="952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fr-FR"/>
          </a:p>
        </p:txBody>
      </p:sp>
      <p:sp>
        <p:nvSpPr>
          <p:cNvPr id="22542" name="Text Box 47">
            <a:extLst>
              <a:ext uri="{FF2B5EF4-FFF2-40B4-BE49-F238E27FC236}">
                <a16:creationId xmlns:a16="http://schemas.microsoft.com/office/drawing/2014/main" id="{8D42C8D1-ABD3-4C1F-9A32-EB442E8694C1}"/>
              </a:ext>
            </a:extLst>
          </p:cNvPr>
          <p:cNvSpPr txBox="1">
            <a:spLocks noChangeArrowheads="1"/>
          </p:cNvSpPr>
          <p:nvPr/>
        </p:nvSpPr>
        <p:spPr bwMode="auto">
          <a:xfrm>
            <a:off x="6172200" y="3657600"/>
            <a:ext cx="1371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50000"/>
              </a:spcBef>
              <a:buClrTx/>
              <a:buSzTx/>
              <a:buFontTx/>
              <a:buNone/>
            </a:pPr>
            <a:r>
              <a:rPr lang="fr-FR" altLang="fr-FR" sz="2400">
                <a:solidFill>
                  <a:srgbClr val="FFFF66"/>
                </a:solidFill>
              </a:rPr>
              <a:t>1 000 m </a:t>
            </a:r>
          </a:p>
        </p:txBody>
      </p:sp>
      <p:sp>
        <p:nvSpPr>
          <p:cNvPr id="22543" name="Text Box 48">
            <a:extLst>
              <a:ext uri="{FF2B5EF4-FFF2-40B4-BE49-F238E27FC236}">
                <a16:creationId xmlns:a16="http://schemas.microsoft.com/office/drawing/2014/main" id="{F68837A1-373C-4C1C-BDCD-B9F3AB22B0D4}"/>
              </a:ext>
            </a:extLst>
          </p:cNvPr>
          <p:cNvSpPr txBox="1">
            <a:spLocks noChangeArrowheads="1"/>
          </p:cNvSpPr>
          <p:nvPr/>
        </p:nvSpPr>
        <p:spPr bwMode="auto">
          <a:xfrm>
            <a:off x="7467600" y="2971800"/>
            <a:ext cx="1676400"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r" eaLnBrk="1" hangingPunct="1">
              <a:spcBef>
                <a:spcPct val="50000"/>
              </a:spcBef>
              <a:buClrTx/>
              <a:buSzTx/>
              <a:buFontTx/>
              <a:buNone/>
            </a:pPr>
            <a:r>
              <a:rPr lang="fr-FR" altLang="fr-FR" sz="1600" b="1">
                <a:solidFill>
                  <a:srgbClr val="FFFF66"/>
                </a:solidFill>
                <a:latin typeface="Arial" panose="020B0604020202020204" pitchFamily="34" charset="0"/>
                <a:cs typeface="Times New Roman" panose="02020603050405020304" pitchFamily="18" charset="0"/>
              </a:rPr>
              <a:t>nombre de M.O /mL ou g</a:t>
            </a:r>
            <a:r>
              <a:rPr lang="fr-FR" altLang="fr-FR" sz="1600">
                <a:solidFill>
                  <a:srgbClr val="FFFF66"/>
                </a:solidFill>
                <a:latin typeface="Arial" panose="020B0604020202020204" pitchFamily="34" charset="0"/>
              </a:rPr>
              <a:t> </a:t>
            </a:r>
          </a:p>
        </p:txBody>
      </p:sp>
      <p:sp>
        <p:nvSpPr>
          <p:cNvPr id="85041" name="Text Box 49">
            <a:extLst>
              <a:ext uri="{FF2B5EF4-FFF2-40B4-BE49-F238E27FC236}">
                <a16:creationId xmlns:a16="http://schemas.microsoft.com/office/drawing/2014/main" id="{92EEF909-C285-4CB1-9FF6-6F45D11C4F98}"/>
              </a:ext>
            </a:extLst>
          </p:cNvPr>
          <p:cNvSpPr txBox="1">
            <a:spLocks noChangeArrowheads="1"/>
          </p:cNvSpPr>
          <p:nvPr/>
        </p:nvSpPr>
        <p:spPr bwMode="auto">
          <a:xfrm>
            <a:off x="457200" y="2590800"/>
            <a:ext cx="20574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eaLnBrk="1" hangingPunct="1">
              <a:spcBef>
                <a:spcPct val="50000"/>
              </a:spcBef>
              <a:buClrTx/>
              <a:buSzTx/>
              <a:buFontTx/>
              <a:buNone/>
            </a:pPr>
            <a:r>
              <a:rPr lang="fr-FR" altLang="fr-FR" sz="2000" b="1">
                <a:solidFill>
                  <a:srgbClr val="CCFF66"/>
                </a:solidFill>
                <a:latin typeface="Arial" panose="020B0604020202020204" pitchFamily="34" charset="0"/>
              </a:rPr>
              <a:t>SATISFAISANT</a:t>
            </a:r>
          </a:p>
        </p:txBody>
      </p:sp>
      <p:sp>
        <p:nvSpPr>
          <p:cNvPr id="85042" name="Text Box 50">
            <a:extLst>
              <a:ext uri="{FF2B5EF4-FFF2-40B4-BE49-F238E27FC236}">
                <a16:creationId xmlns:a16="http://schemas.microsoft.com/office/drawing/2014/main" id="{A72F9402-B13E-442B-8428-4C9520BFAB21}"/>
              </a:ext>
            </a:extLst>
          </p:cNvPr>
          <p:cNvSpPr txBox="1">
            <a:spLocks noChangeArrowheads="1"/>
          </p:cNvSpPr>
          <p:nvPr/>
        </p:nvSpPr>
        <p:spPr bwMode="auto">
          <a:xfrm>
            <a:off x="2590800" y="2590800"/>
            <a:ext cx="20574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eaLnBrk="1" hangingPunct="1">
              <a:spcBef>
                <a:spcPct val="50000"/>
              </a:spcBef>
              <a:buClrTx/>
              <a:buSzTx/>
              <a:buFontTx/>
              <a:buNone/>
            </a:pPr>
            <a:r>
              <a:rPr lang="fr-FR" altLang="fr-FR" sz="2000" b="1">
                <a:solidFill>
                  <a:srgbClr val="CCFF66"/>
                </a:solidFill>
                <a:latin typeface="Arial" panose="020B0604020202020204" pitchFamily="34" charset="0"/>
              </a:rPr>
              <a:t>ACCEPTABLE</a:t>
            </a:r>
          </a:p>
        </p:txBody>
      </p:sp>
      <p:sp>
        <p:nvSpPr>
          <p:cNvPr id="85043" name="Text Box 51">
            <a:extLst>
              <a:ext uri="{FF2B5EF4-FFF2-40B4-BE49-F238E27FC236}">
                <a16:creationId xmlns:a16="http://schemas.microsoft.com/office/drawing/2014/main" id="{FFB968A2-E37D-4DED-A181-845270D88C35}"/>
              </a:ext>
            </a:extLst>
          </p:cNvPr>
          <p:cNvSpPr txBox="1">
            <a:spLocks noChangeArrowheads="1"/>
          </p:cNvSpPr>
          <p:nvPr/>
        </p:nvSpPr>
        <p:spPr bwMode="auto">
          <a:xfrm>
            <a:off x="4648200" y="2362200"/>
            <a:ext cx="20574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50000"/>
              </a:spcBef>
              <a:buClrTx/>
              <a:buSzTx/>
              <a:buFontTx/>
              <a:buNone/>
            </a:pPr>
            <a:r>
              <a:rPr lang="fr-FR" altLang="fr-FR" sz="2000" b="1">
                <a:solidFill>
                  <a:srgbClr val="CCFF66"/>
                </a:solidFill>
                <a:latin typeface="Arial" panose="020B0604020202020204" pitchFamily="34" charset="0"/>
              </a:rPr>
              <a:t>NON SATISFAISANT</a:t>
            </a:r>
          </a:p>
        </p:txBody>
      </p:sp>
      <p:sp>
        <p:nvSpPr>
          <p:cNvPr id="85044" name="Text Box 52">
            <a:extLst>
              <a:ext uri="{FF2B5EF4-FFF2-40B4-BE49-F238E27FC236}">
                <a16:creationId xmlns:a16="http://schemas.microsoft.com/office/drawing/2014/main" id="{3205AB28-CB00-4109-B663-8449627E136C}"/>
              </a:ext>
            </a:extLst>
          </p:cNvPr>
          <p:cNvSpPr txBox="1">
            <a:spLocks noChangeArrowheads="1"/>
          </p:cNvSpPr>
          <p:nvPr/>
        </p:nvSpPr>
        <p:spPr bwMode="auto">
          <a:xfrm>
            <a:off x="6858000" y="2438400"/>
            <a:ext cx="20574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eaLnBrk="1" hangingPunct="1">
              <a:spcBef>
                <a:spcPct val="50000"/>
              </a:spcBef>
              <a:buClrTx/>
              <a:buSzTx/>
              <a:buFontTx/>
              <a:buNone/>
            </a:pPr>
            <a:r>
              <a:rPr lang="fr-FR" altLang="fr-FR" sz="2000" b="1">
                <a:solidFill>
                  <a:srgbClr val="CCFF66"/>
                </a:solidFill>
                <a:latin typeface="Arial" panose="020B0604020202020204" pitchFamily="34" charset="0"/>
              </a:rPr>
              <a:t>CORROMPU</a:t>
            </a:r>
          </a:p>
        </p:txBody>
      </p:sp>
      <p:sp>
        <p:nvSpPr>
          <p:cNvPr id="22548" name="Line 54">
            <a:extLst>
              <a:ext uri="{FF2B5EF4-FFF2-40B4-BE49-F238E27FC236}">
                <a16:creationId xmlns:a16="http://schemas.microsoft.com/office/drawing/2014/main" id="{52B3988C-AFF5-4E0F-AA85-CB2B7FA0CFD4}"/>
              </a:ext>
            </a:extLst>
          </p:cNvPr>
          <p:cNvSpPr>
            <a:spLocks noChangeShapeType="1"/>
          </p:cNvSpPr>
          <p:nvPr/>
        </p:nvSpPr>
        <p:spPr bwMode="auto">
          <a:xfrm>
            <a:off x="304800" y="5181600"/>
            <a:ext cx="1143000" cy="0"/>
          </a:xfrm>
          <a:prstGeom prst="line">
            <a:avLst/>
          </a:prstGeom>
          <a:noFill/>
          <a:ln w="9525">
            <a:solidFill>
              <a:srgbClr val="FF00FF"/>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fr-FR"/>
          </a:p>
        </p:txBody>
      </p:sp>
      <p:sp>
        <p:nvSpPr>
          <p:cNvPr id="22549" name="Line 55">
            <a:extLst>
              <a:ext uri="{FF2B5EF4-FFF2-40B4-BE49-F238E27FC236}">
                <a16:creationId xmlns:a16="http://schemas.microsoft.com/office/drawing/2014/main" id="{B9347A41-3884-4576-9094-BCFC8E13117B}"/>
              </a:ext>
            </a:extLst>
          </p:cNvPr>
          <p:cNvSpPr>
            <a:spLocks noChangeShapeType="1"/>
          </p:cNvSpPr>
          <p:nvPr/>
        </p:nvSpPr>
        <p:spPr bwMode="auto">
          <a:xfrm>
            <a:off x="1447800" y="5181600"/>
            <a:ext cx="3124200" cy="0"/>
          </a:xfrm>
          <a:prstGeom prst="line">
            <a:avLst/>
          </a:prstGeom>
          <a:noFill/>
          <a:ln w="9525">
            <a:solidFill>
              <a:srgbClr val="FF00FF"/>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fr-FR"/>
          </a:p>
        </p:txBody>
      </p:sp>
      <p:sp>
        <p:nvSpPr>
          <p:cNvPr id="22550" name="Line 56">
            <a:extLst>
              <a:ext uri="{FF2B5EF4-FFF2-40B4-BE49-F238E27FC236}">
                <a16:creationId xmlns:a16="http://schemas.microsoft.com/office/drawing/2014/main" id="{57197FC5-16D0-4125-8672-917466E519D8}"/>
              </a:ext>
            </a:extLst>
          </p:cNvPr>
          <p:cNvSpPr>
            <a:spLocks noChangeShapeType="1"/>
          </p:cNvSpPr>
          <p:nvPr/>
        </p:nvSpPr>
        <p:spPr bwMode="auto">
          <a:xfrm>
            <a:off x="4572000" y="5181600"/>
            <a:ext cx="4038600" cy="0"/>
          </a:xfrm>
          <a:prstGeom prst="line">
            <a:avLst/>
          </a:prstGeom>
          <a:noFill/>
          <a:ln w="9525">
            <a:solidFill>
              <a:srgbClr val="FF00FF"/>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fr-FR"/>
          </a:p>
        </p:txBody>
      </p:sp>
      <p:sp>
        <p:nvSpPr>
          <p:cNvPr id="85049" name="Text Box 57">
            <a:extLst>
              <a:ext uri="{FF2B5EF4-FFF2-40B4-BE49-F238E27FC236}">
                <a16:creationId xmlns:a16="http://schemas.microsoft.com/office/drawing/2014/main" id="{C82EC6FC-F12B-4B37-A3EA-44533F8989F7}"/>
              </a:ext>
            </a:extLst>
          </p:cNvPr>
          <p:cNvSpPr txBox="1">
            <a:spLocks noChangeArrowheads="1"/>
          </p:cNvSpPr>
          <p:nvPr/>
        </p:nvSpPr>
        <p:spPr bwMode="auto">
          <a:xfrm>
            <a:off x="381000" y="5181600"/>
            <a:ext cx="10668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50000"/>
              </a:spcBef>
              <a:buClrTx/>
              <a:buSzTx/>
              <a:buFontTx/>
              <a:buNone/>
            </a:pPr>
            <a:r>
              <a:rPr lang="fr-FR" altLang="fr-FR" sz="1800" b="1">
                <a:solidFill>
                  <a:srgbClr val="FF00FF"/>
                </a:solidFill>
                <a:latin typeface="Arial" panose="020B0604020202020204" pitchFamily="34" charset="0"/>
              </a:rPr>
              <a:t>Classe 1</a:t>
            </a:r>
          </a:p>
        </p:txBody>
      </p:sp>
      <p:sp>
        <p:nvSpPr>
          <p:cNvPr id="85050" name="Text Box 58">
            <a:extLst>
              <a:ext uri="{FF2B5EF4-FFF2-40B4-BE49-F238E27FC236}">
                <a16:creationId xmlns:a16="http://schemas.microsoft.com/office/drawing/2014/main" id="{030F04ED-4A8D-4C53-B7AE-96A422B6BE27}"/>
              </a:ext>
            </a:extLst>
          </p:cNvPr>
          <p:cNvSpPr txBox="1">
            <a:spLocks noChangeArrowheads="1"/>
          </p:cNvSpPr>
          <p:nvPr/>
        </p:nvSpPr>
        <p:spPr bwMode="auto">
          <a:xfrm>
            <a:off x="1600200" y="5181600"/>
            <a:ext cx="27432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50000"/>
              </a:spcBef>
              <a:buClrTx/>
              <a:buSzTx/>
              <a:buFontTx/>
              <a:buNone/>
            </a:pPr>
            <a:r>
              <a:rPr lang="fr-FR" altLang="fr-FR" sz="1800" b="1">
                <a:solidFill>
                  <a:srgbClr val="FF00FF"/>
                </a:solidFill>
                <a:latin typeface="Arial" panose="020B0604020202020204" pitchFamily="34" charset="0"/>
              </a:rPr>
              <a:t>Classe 2</a:t>
            </a:r>
          </a:p>
        </p:txBody>
      </p:sp>
      <p:sp>
        <p:nvSpPr>
          <p:cNvPr id="85051" name="Text Box 59">
            <a:extLst>
              <a:ext uri="{FF2B5EF4-FFF2-40B4-BE49-F238E27FC236}">
                <a16:creationId xmlns:a16="http://schemas.microsoft.com/office/drawing/2014/main" id="{54819456-8DBD-4A42-B4D4-8367D90EC5B2}"/>
              </a:ext>
            </a:extLst>
          </p:cNvPr>
          <p:cNvSpPr txBox="1">
            <a:spLocks noChangeArrowheads="1"/>
          </p:cNvSpPr>
          <p:nvPr/>
        </p:nvSpPr>
        <p:spPr bwMode="auto">
          <a:xfrm>
            <a:off x="5105400" y="5181600"/>
            <a:ext cx="27432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50000"/>
              </a:spcBef>
              <a:buClrTx/>
              <a:buSzTx/>
              <a:buFontTx/>
              <a:buNone/>
            </a:pPr>
            <a:r>
              <a:rPr lang="fr-FR" altLang="fr-FR" sz="1800" b="1">
                <a:solidFill>
                  <a:srgbClr val="FF00FF"/>
                </a:solidFill>
                <a:latin typeface="Arial" panose="020B0604020202020204" pitchFamily="34" charset="0"/>
              </a:rPr>
              <a:t>Classe 3</a:t>
            </a:r>
          </a:p>
        </p:txBody>
      </p:sp>
      <p:sp>
        <p:nvSpPr>
          <p:cNvPr id="22554" name="Line 60">
            <a:extLst>
              <a:ext uri="{FF2B5EF4-FFF2-40B4-BE49-F238E27FC236}">
                <a16:creationId xmlns:a16="http://schemas.microsoft.com/office/drawing/2014/main" id="{8B897A74-D48D-4B53-AAF4-0B6D309082D7}"/>
              </a:ext>
            </a:extLst>
          </p:cNvPr>
          <p:cNvSpPr>
            <a:spLocks noChangeShapeType="1"/>
          </p:cNvSpPr>
          <p:nvPr/>
        </p:nvSpPr>
        <p:spPr bwMode="auto">
          <a:xfrm>
            <a:off x="304800" y="3962400"/>
            <a:ext cx="0" cy="2209800"/>
          </a:xfrm>
          <a:prstGeom prst="line">
            <a:avLst/>
          </a:prstGeom>
          <a:noFill/>
          <a:ln w="952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fr-FR"/>
          </a:p>
        </p:txBody>
      </p:sp>
      <p:sp>
        <p:nvSpPr>
          <p:cNvPr id="22555" name="Line 61">
            <a:extLst>
              <a:ext uri="{FF2B5EF4-FFF2-40B4-BE49-F238E27FC236}">
                <a16:creationId xmlns:a16="http://schemas.microsoft.com/office/drawing/2014/main" id="{927D7CBA-EF49-4F50-A53A-0542FA613D35}"/>
              </a:ext>
            </a:extLst>
          </p:cNvPr>
          <p:cNvSpPr>
            <a:spLocks noChangeShapeType="1"/>
          </p:cNvSpPr>
          <p:nvPr/>
        </p:nvSpPr>
        <p:spPr bwMode="auto">
          <a:xfrm>
            <a:off x="1447800" y="3962400"/>
            <a:ext cx="0" cy="2209800"/>
          </a:xfrm>
          <a:prstGeom prst="line">
            <a:avLst/>
          </a:prstGeom>
          <a:noFill/>
          <a:ln w="952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fr-FR"/>
          </a:p>
        </p:txBody>
      </p:sp>
      <p:sp>
        <p:nvSpPr>
          <p:cNvPr id="22556" name="Line 62">
            <a:extLst>
              <a:ext uri="{FF2B5EF4-FFF2-40B4-BE49-F238E27FC236}">
                <a16:creationId xmlns:a16="http://schemas.microsoft.com/office/drawing/2014/main" id="{D974D65B-5251-4C62-8DA5-8101FB2A9E79}"/>
              </a:ext>
            </a:extLst>
          </p:cNvPr>
          <p:cNvSpPr>
            <a:spLocks noChangeShapeType="1"/>
          </p:cNvSpPr>
          <p:nvPr/>
        </p:nvSpPr>
        <p:spPr bwMode="auto">
          <a:xfrm>
            <a:off x="4572000" y="4495800"/>
            <a:ext cx="0" cy="1676400"/>
          </a:xfrm>
          <a:prstGeom prst="line">
            <a:avLst/>
          </a:prstGeom>
          <a:noFill/>
          <a:ln w="952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fr-FR"/>
          </a:p>
        </p:txBody>
      </p:sp>
      <p:sp>
        <p:nvSpPr>
          <p:cNvPr id="22557" name="Line 63">
            <a:extLst>
              <a:ext uri="{FF2B5EF4-FFF2-40B4-BE49-F238E27FC236}">
                <a16:creationId xmlns:a16="http://schemas.microsoft.com/office/drawing/2014/main" id="{F36EEE84-5308-4D45-BB03-4A239D39D52C}"/>
              </a:ext>
            </a:extLst>
          </p:cNvPr>
          <p:cNvSpPr>
            <a:spLocks noChangeShapeType="1"/>
          </p:cNvSpPr>
          <p:nvPr/>
        </p:nvSpPr>
        <p:spPr bwMode="auto">
          <a:xfrm>
            <a:off x="8610600" y="2362200"/>
            <a:ext cx="0" cy="533400"/>
          </a:xfrm>
          <a:prstGeom prst="line">
            <a:avLst/>
          </a:prstGeom>
          <a:noFill/>
          <a:ln w="952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fr-FR"/>
          </a:p>
        </p:txBody>
      </p:sp>
      <p:sp>
        <p:nvSpPr>
          <p:cNvPr id="22558" name="Line 64">
            <a:extLst>
              <a:ext uri="{FF2B5EF4-FFF2-40B4-BE49-F238E27FC236}">
                <a16:creationId xmlns:a16="http://schemas.microsoft.com/office/drawing/2014/main" id="{B768B720-B9B0-4A58-924A-CB64DFEAC134}"/>
              </a:ext>
            </a:extLst>
          </p:cNvPr>
          <p:cNvSpPr>
            <a:spLocks noChangeShapeType="1"/>
          </p:cNvSpPr>
          <p:nvPr/>
        </p:nvSpPr>
        <p:spPr bwMode="auto">
          <a:xfrm>
            <a:off x="8610600" y="3505200"/>
            <a:ext cx="0" cy="2590800"/>
          </a:xfrm>
          <a:prstGeom prst="line">
            <a:avLst/>
          </a:prstGeom>
          <a:noFill/>
          <a:ln w="952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fr-FR"/>
          </a:p>
        </p:txBody>
      </p:sp>
      <p:sp>
        <p:nvSpPr>
          <p:cNvPr id="22559" name="Text Box 65">
            <a:extLst>
              <a:ext uri="{FF2B5EF4-FFF2-40B4-BE49-F238E27FC236}">
                <a16:creationId xmlns:a16="http://schemas.microsoft.com/office/drawing/2014/main" id="{9FC6DA99-4987-40ED-B927-B4B021B3CE14}"/>
              </a:ext>
            </a:extLst>
          </p:cNvPr>
          <p:cNvSpPr txBox="1">
            <a:spLocks noChangeArrowheads="1"/>
          </p:cNvSpPr>
          <p:nvPr/>
        </p:nvSpPr>
        <p:spPr bwMode="auto">
          <a:xfrm>
            <a:off x="5105400" y="6248400"/>
            <a:ext cx="32766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r" eaLnBrk="1" hangingPunct="1">
              <a:spcBef>
                <a:spcPct val="50000"/>
              </a:spcBef>
              <a:buClrTx/>
              <a:buSzTx/>
              <a:buFontTx/>
              <a:buNone/>
            </a:pPr>
            <a:r>
              <a:rPr lang="fr-FR" altLang="fr-FR" sz="1600" b="1">
                <a:solidFill>
                  <a:srgbClr val="FFFF66"/>
                </a:solidFill>
                <a:latin typeface="Arial" panose="020B0604020202020204" pitchFamily="34" charset="0"/>
                <a:cs typeface="Times New Roman" panose="02020603050405020304" pitchFamily="18" charset="0"/>
              </a:rPr>
              <a:t>* M.O = microorganismes</a:t>
            </a:r>
            <a:endParaRPr lang="fr-FR" altLang="fr-FR" sz="1600">
              <a:solidFill>
                <a:srgbClr val="FFFF66"/>
              </a:solidFill>
              <a:latin typeface="Arial" panose="020B0604020202020204" pitchFamily="34" charset="0"/>
            </a:endParaRPr>
          </a:p>
        </p:txBody>
      </p:sp>
      <p:sp>
        <p:nvSpPr>
          <p:cNvPr id="22560" name="AutoShape 66">
            <a:hlinkClick r:id="" action="ppaction://hlinkshowjump?jump=nextslide" highlightClick="1"/>
            <a:extLst>
              <a:ext uri="{FF2B5EF4-FFF2-40B4-BE49-F238E27FC236}">
                <a16:creationId xmlns:a16="http://schemas.microsoft.com/office/drawing/2014/main" id="{7104DB1C-8EF8-42AA-BA2B-FC6EC4E9F481}"/>
              </a:ext>
            </a:extLst>
          </p:cNvPr>
          <p:cNvSpPr>
            <a:spLocks noChangeArrowheads="1"/>
          </p:cNvSpPr>
          <p:nvPr/>
        </p:nvSpPr>
        <p:spPr bwMode="auto">
          <a:xfrm>
            <a:off x="8382000" y="6172200"/>
            <a:ext cx="457200" cy="457200"/>
          </a:xfrm>
          <a:prstGeom prst="actionButtonForwardNex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85008"/>
                                        </p:tgtEl>
                                        <p:attrNameLst>
                                          <p:attrName>style.visibility</p:attrName>
                                        </p:attrNameLst>
                                      </p:cBhvr>
                                      <p:to>
                                        <p:strVal val="visible"/>
                                      </p:to>
                                    </p:set>
                                    <p:animEffect transition="in" filter="dissolve">
                                      <p:cBhvr>
                                        <p:cTn id="7" dur="500"/>
                                        <p:tgtEl>
                                          <p:spTgt spid="8500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85041"/>
                                        </p:tgtEl>
                                        <p:attrNameLst>
                                          <p:attrName>style.visibility</p:attrName>
                                        </p:attrNameLst>
                                      </p:cBhvr>
                                      <p:to>
                                        <p:strVal val="visible"/>
                                      </p:to>
                                    </p:set>
                                    <p:anim calcmode="lin" valueType="num">
                                      <p:cBhvr additive="base">
                                        <p:cTn id="12" dur="500" fill="hold"/>
                                        <p:tgtEl>
                                          <p:spTgt spid="85041"/>
                                        </p:tgtEl>
                                        <p:attrNameLst>
                                          <p:attrName>ppt_x</p:attrName>
                                        </p:attrNameLst>
                                      </p:cBhvr>
                                      <p:tavLst>
                                        <p:tav tm="0">
                                          <p:val>
                                            <p:strVal val="0-#ppt_w/2"/>
                                          </p:val>
                                        </p:tav>
                                        <p:tav tm="100000">
                                          <p:val>
                                            <p:strVal val="#ppt_x"/>
                                          </p:val>
                                        </p:tav>
                                      </p:tavLst>
                                    </p:anim>
                                    <p:anim calcmode="lin" valueType="num">
                                      <p:cBhvr additive="base">
                                        <p:cTn id="13" dur="500" fill="hold"/>
                                        <p:tgtEl>
                                          <p:spTgt spid="85041"/>
                                        </p:tgtEl>
                                        <p:attrNameLst>
                                          <p:attrName>ppt_y</p:attrName>
                                        </p:attrNameLst>
                                      </p:cBhvr>
                                      <p:tavLst>
                                        <p:tav tm="0">
                                          <p:val>
                                            <p:strVal val="#ppt_y"/>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8" fill="hold" grpId="0" nodeType="clickEffect">
                                  <p:stCondLst>
                                    <p:cond delay="0"/>
                                  </p:stCondLst>
                                  <p:childTnLst>
                                    <p:set>
                                      <p:cBhvr>
                                        <p:cTn id="17" dur="1" fill="hold">
                                          <p:stCondLst>
                                            <p:cond delay="0"/>
                                          </p:stCondLst>
                                        </p:cTn>
                                        <p:tgtEl>
                                          <p:spTgt spid="85042"/>
                                        </p:tgtEl>
                                        <p:attrNameLst>
                                          <p:attrName>style.visibility</p:attrName>
                                        </p:attrNameLst>
                                      </p:cBhvr>
                                      <p:to>
                                        <p:strVal val="visible"/>
                                      </p:to>
                                    </p:set>
                                    <p:anim calcmode="lin" valueType="num">
                                      <p:cBhvr additive="base">
                                        <p:cTn id="18" dur="500" fill="hold"/>
                                        <p:tgtEl>
                                          <p:spTgt spid="85042"/>
                                        </p:tgtEl>
                                        <p:attrNameLst>
                                          <p:attrName>ppt_x</p:attrName>
                                        </p:attrNameLst>
                                      </p:cBhvr>
                                      <p:tavLst>
                                        <p:tav tm="0">
                                          <p:val>
                                            <p:strVal val="0-#ppt_w/2"/>
                                          </p:val>
                                        </p:tav>
                                        <p:tav tm="100000">
                                          <p:val>
                                            <p:strVal val="#ppt_x"/>
                                          </p:val>
                                        </p:tav>
                                      </p:tavLst>
                                    </p:anim>
                                    <p:anim calcmode="lin" valueType="num">
                                      <p:cBhvr additive="base">
                                        <p:cTn id="19" dur="500" fill="hold"/>
                                        <p:tgtEl>
                                          <p:spTgt spid="85042"/>
                                        </p:tgtEl>
                                        <p:attrNameLst>
                                          <p:attrName>ppt_y</p:attrName>
                                        </p:attrNameLst>
                                      </p:cBhvr>
                                      <p:tavLst>
                                        <p:tav tm="0">
                                          <p:val>
                                            <p:strVal val="#ppt_y"/>
                                          </p:val>
                                        </p:tav>
                                        <p:tav tm="100000">
                                          <p:val>
                                            <p:strVal val="#ppt_y"/>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2" presetClass="entr" presetSubtype="8" fill="hold" grpId="0" nodeType="clickEffect">
                                  <p:stCondLst>
                                    <p:cond delay="0"/>
                                  </p:stCondLst>
                                  <p:childTnLst>
                                    <p:set>
                                      <p:cBhvr>
                                        <p:cTn id="23" dur="1" fill="hold">
                                          <p:stCondLst>
                                            <p:cond delay="0"/>
                                          </p:stCondLst>
                                        </p:cTn>
                                        <p:tgtEl>
                                          <p:spTgt spid="85043"/>
                                        </p:tgtEl>
                                        <p:attrNameLst>
                                          <p:attrName>style.visibility</p:attrName>
                                        </p:attrNameLst>
                                      </p:cBhvr>
                                      <p:to>
                                        <p:strVal val="visible"/>
                                      </p:to>
                                    </p:set>
                                    <p:anim calcmode="lin" valueType="num">
                                      <p:cBhvr additive="base">
                                        <p:cTn id="24" dur="500" fill="hold"/>
                                        <p:tgtEl>
                                          <p:spTgt spid="85043"/>
                                        </p:tgtEl>
                                        <p:attrNameLst>
                                          <p:attrName>ppt_x</p:attrName>
                                        </p:attrNameLst>
                                      </p:cBhvr>
                                      <p:tavLst>
                                        <p:tav tm="0">
                                          <p:val>
                                            <p:strVal val="0-#ppt_w/2"/>
                                          </p:val>
                                        </p:tav>
                                        <p:tav tm="100000">
                                          <p:val>
                                            <p:strVal val="#ppt_x"/>
                                          </p:val>
                                        </p:tav>
                                      </p:tavLst>
                                    </p:anim>
                                    <p:anim calcmode="lin" valueType="num">
                                      <p:cBhvr additive="base">
                                        <p:cTn id="25" dur="500" fill="hold"/>
                                        <p:tgtEl>
                                          <p:spTgt spid="85043"/>
                                        </p:tgtEl>
                                        <p:attrNameLst>
                                          <p:attrName>ppt_y</p:attrName>
                                        </p:attrNameLst>
                                      </p:cBhvr>
                                      <p:tavLst>
                                        <p:tav tm="0">
                                          <p:val>
                                            <p:strVal val="#ppt_y"/>
                                          </p:val>
                                        </p:tav>
                                        <p:tav tm="100000">
                                          <p:val>
                                            <p:strVal val="#ppt_y"/>
                                          </p:val>
                                        </p:tav>
                                      </p:tavLst>
                                    </p:anim>
                                  </p:childTnLst>
                                </p:cTn>
                              </p:par>
                            </p:childTnLst>
                          </p:cTn>
                        </p:par>
                      </p:childTnLst>
                    </p:cTn>
                  </p:par>
                  <p:par>
                    <p:cTn id="26" fill="hold" nodeType="clickPar">
                      <p:stCondLst>
                        <p:cond delay="indefinite"/>
                      </p:stCondLst>
                      <p:childTnLst>
                        <p:par>
                          <p:cTn id="27" fill="hold" nodeType="withGroup">
                            <p:stCondLst>
                              <p:cond delay="0"/>
                            </p:stCondLst>
                            <p:childTnLst>
                              <p:par>
                                <p:cTn id="28" presetID="2" presetClass="entr" presetSubtype="8" fill="hold" grpId="0" nodeType="clickEffect">
                                  <p:stCondLst>
                                    <p:cond delay="0"/>
                                  </p:stCondLst>
                                  <p:childTnLst>
                                    <p:set>
                                      <p:cBhvr>
                                        <p:cTn id="29" dur="1" fill="hold">
                                          <p:stCondLst>
                                            <p:cond delay="0"/>
                                          </p:stCondLst>
                                        </p:cTn>
                                        <p:tgtEl>
                                          <p:spTgt spid="85044"/>
                                        </p:tgtEl>
                                        <p:attrNameLst>
                                          <p:attrName>style.visibility</p:attrName>
                                        </p:attrNameLst>
                                      </p:cBhvr>
                                      <p:to>
                                        <p:strVal val="visible"/>
                                      </p:to>
                                    </p:set>
                                    <p:anim calcmode="lin" valueType="num">
                                      <p:cBhvr additive="base">
                                        <p:cTn id="30" dur="500" fill="hold"/>
                                        <p:tgtEl>
                                          <p:spTgt spid="85044"/>
                                        </p:tgtEl>
                                        <p:attrNameLst>
                                          <p:attrName>ppt_x</p:attrName>
                                        </p:attrNameLst>
                                      </p:cBhvr>
                                      <p:tavLst>
                                        <p:tav tm="0">
                                          <p:val>
                                            <p:strVal val="0-#ppt_w/2"/>
                                          </p:val>
                                        </p:tav>
                                        <p:tav tm="100000">
                                          <p:val>
                                            <p:strVal val="#ppt_x"/>
                                          </p:val>
                                        </p:tav>
                                      </p:tavLst>
                                    </p:anim>
                                    <p:anim calcmode="lin" valueType="num">
                                      <p:cBhvr additive="base">
                                        <p:cTn id="31" dur="500" fill="hold"/>
                                        <p:tgtEl>
                                          <p:spTgt spid="85044"/>
                                        </p:tgtEl>
                                        <p:attrNameLst>
                                          <p:attrName>ppt_y</p:attrName>
                                        </p:attrNameLst>
                                      </p:cBhvr>
                                      <p:tavLst>
                                        <p:tav tm="0">
                                          <p:val>
                                            <p:strVal val="#ppt_y"/>
                                          </p:val>
                                        </p:tav>
                                        <p:tav tm="100000">
                                          <p:val>
                                            <p:strVal val="#ppt_y"/>
                                          </p:val>
                                        </p:tav>
                                      </p:tavLst>
                                    </p:anim>
                                  </p:childTnLst>
                                </p:cTn>
                              </p:par>
                            </p:childTnLst>
                          </p:cTn>
                        </p:par>
                      </p:childTnLst>
                    </p:cTn>
                  </p:par>
                  <p:par>
                    <p:cTn id="32" fill="hold" nodeType="clickPar">
                      <p:stCondLst>
                        <p:cond delay="indefinite"/>
                      </p:stCondLst>
                      <p:childTnLst>
                        <p:par>
                          <p:cTn id="33" fill="hold" nodeType="withGroup">
                            <p:stCondLst>
                              <p:cond delay="0"/>
                            </p:stCondLst>
                            <p:childTnLst>
                              <p:par>
                                <p:cTn id="34" presetID="2" presetClass="entr" presetSubtype="8" fill="hold" grpId="0" nodeType="clickEffect">
                                  <p:stCondLst>
                                    <p:cond delay="0"/>
                                  </p:stCondLst>
                                  <p:childTnLst>
                                    <p:set>
                                      <p:cBhvr>
                                        <p:cTn id="35" dur="1" fill="hold">
                                          <p:stCondLst>
                                            <p:cond delay="0"/>
                                          </p:stCondLst>
                                        </p:cTn>
                                        <p:tgtEl>
                                          <p:spTgt spid="85049"/>
                                        </p:tgtEl>
                                        <p:attrNameLst>
                                          <p:attrName>style.visibility</p:attrName>
                                        </p:attrNameLst>
                                      </p:cBhvr>
                                      <p:to>
                                        <p:strVal val="visible"/>
                                      </p:to>
                                    </p:set>
                                    <p:anim calcmode="lin" valueType="num">
                                      <p:cBhvr additive="base">
                                        <p:cTn id="36" dur="500" fill="hold"/>
                                        <p:tgtEl>
                                          <p:spTgt spid="85049"/>
                                        </p:tgtEl>
                                        <p:attrNameLst>
                                          <p:attrName>ppt_x</p:attrName>
                                        </p:attrNameLst>
                                      </p:cBhvr>
                                      <p:tavLst>
                                        <p:tav tm="0">
                                          <p:val>
                                            <p:strVal val="0-#ppt_w/2"/>
                                          </p:val>
                                        </p:tav>
                                        <p:tav tm="100000">
                                          <p:val>
                                            <p:strVal val="#ppt_x"/>
                                          </p:val>
                                        </p:tav>
                                      </p:tavLst>
                                    </p:anim>
                                    <p:anim calcmode="lin" valueType="num">
                                      <p:cBhvr additive="base">
                                        <p:cTn id="37" dur="500" fill="hold"/>
                                        <p:tgtEl>
                                          <p:spTgt spid="85049"/>
                                        </p:tgtEl>
                                        <p:attrNameLst>
                                          <p:attrName>ppt_y</p:attrName>
                                        </p:attrNameLst>
                                      </p:cBhvr>
                                      <p:tavLst>
                                        <p:tav tm="0">
                                          <p:val>
                                            <p:strVal val="#ppt_y"/>
                                          </p:val>
                                        </p:tav>
                                        <p:tav tm="100000">
                                          <p:val>
                                            <p:strVal val="#ppt_y"/>
                                          </p:val>
                                        </p:tav>
                                      </p:tavLst>
                                    </p:anim>
                                  </p:childTnLst>
                                </p:cTn>
                              </p:par>
                            </p:childTnLst>
                          </p:cTn>
                        </p:par>
                      </p:childTnLst>
                    </p:cTn>
                  </p:par>
                  <p:par>
                    <p:cTn id="38" fill="hold" nodeType="clickPar">
                      <p:stCondLst>
                        <p:cond delay="indefinite"/>
                      </p:stCondLst>
                      <p:childTnLst>
                        <p:par>
                          <p:cTn id="39" fill="hold" nodeType="withGroup">
                            <p:stCondLst>
                              <p:cond delay="0"/>
                            </p:stCondLst>
                            <p:childTnLst>
                              <p:par>
                                <p:cTn id="40" presetID="2" presetClass="entr" presetSubtype="8" fill="hold" grpId="0" nodeType="clickEffect">
                                  <p:stCondLst>
                                    <p:cond delay="0"/>
                                  </p:stCondLst>
                                  <p:childTnLst>
                                    <p:set>
                                      <p:cBhvr>
                                        <p:cTn id="41" dur="1" fill="hold">
                                          <p:stCondLst>
                                            <p:cond delay="0"/>
                                          </p:stCondLst>
                                        </p:cTn>
                                        <p:tgtEl>
                                          <p:spTgt spid="85050"/>
                                        </p:tgtEl>
                                        <p:attrNameLst>
                                          <p:attrName>style.visibility</p:attrName>
                                        </p:attrNameLst>
                                      </p:cBhvr>
                                      <p:to>
                                        <p:strVal val="visible"/>
                                      </p:to>
                                    </p:set>
                                    <p:anim calcmode="lin" valueType="num">
                                      <p:cBhvr additive="base">
                                        <p:cTn id="42" dur="500" fill="hold"/>
                                        <p:tgtEl>
                                          <p:spTgt spid="85050"/>
                                        </p:tgtEl>
                                        <p:attrNameLst>
                                          <p:attrName>ppt_x</p:attrName>
                                        </p:attrNameLst>
                                      </p:cBhvr>
                                      <p:tavLst>
                                        <p:tav tm="0">
                                          <p:val>
                                            <p:strVal val="0-#ppt_w/2"/>
                                          </p:val>
                                        </p:tav>
                                        <p:tav tm="100000">
                                          <p:val>
                                            <p:strVal val="#ppt_x"/>
                                          </p:val>
                                        </p:tav>
                                      </p:tavLst>
                                    </p:anim>
                                    <p:anim calcmode="lin" valueType="num">
                                      <p:cBhvr additive="base">
                                        <p:cTn id="43" dur="500" fill="hold"/>
                                        <p:tgtEl>
                                          <p:spTgt spid="85050"/>
                                        </p:tgtEl>
                                        <p:attrNameLst>
                                          <p:attrName>ppt_y</p:attrName>
                                        </p:attrNameLst>
                                      </p:cBhvr>
                                      <p:tavLst>
                                        <p:tav tm="0">
                                          <p:val>
                                            <p:strVal val="#ppt_y"/>
                                          </p:val>
                                        </p:tav>
                                        <p:tav tm="100000">
                                          <p:val>
                                            <p:strVal val="#ppt_y"/>
                                          </p:val>
                                        </p:tav>
                                      </p:tavLst>
                                    </p:anim>
                                  </p:childTnLst>
                                </p:cTn>
                              </p:par>
                            </p:childTnLst>
                          </p:cTn>
                        </p:par>
                      </p:childTnLst>
                    </p:cTn>
                  </p:par>
                  <p:par>
                    <p:cTn id="44" fill="hold" nodeType="clickPar">
                      <p:stCondLst>
                        <p:cond delay="indefinite"/>
                      </p:stCondLst>
                      <p:childTnLst>
                        <p:par>
                          <p:cTn id="45" fill="hold" nodeType="withGroup">
                            <p:stCondLst>
                              <p:cond delay="0"/>
                            </p:stCondLst>
                            <p:childTnLst>
                              <p:par>
                                <p:cTn id="46" presetID="2" presetClass="entr" presetSubtype="8" fill="hold" grpId="0" nodeType="clickEffect">
                                  <p:stCondLst>
                                    <p:cond delay="0"/>
                                  </p:stCondLst>
                                  <p:childTnLst>
                                    <p:set>
                                      <p:cBhvr>
                                        <p:cTn id="47" dur="1" fill="hold">
                                          <p:stCondLst>
                                            <p:cond delay="0"/>
                                          </p:stCondLst>
                                        </p:cTn>
                                        <p:tgtEl>
                                          <p:spTgt spid="85051"/>
                                        </p:tgtEl>
                                        <p:attrNameLst>
                                          <p:attrName>style.visibility</p:attrName>
                                        </p:attrNameLst>
                                      </p:cBhvr>
                                      <p:to>
                                        <p:strVal val="visible"/>
                                      </p:to>
                                    </p:set>
                                    <p:anim calcmode="lin" valueType="num">
                                      <p:cBhvr additive="base">
                                        <p:cTn id="48" dur="500" fill="hold"/>
                                        <p:tgtEl>
                                          <p:spTgt spid="85051"/>
                                        </p:tgtEl>
                                        <p:attrNameLst>
                                          <p:attrName>ppt_x</p:attrName>
                                        </p:attrNameLst>
                                      </p:cBhvr>
                                      <p:tavLst>
                                        <p:tav tm="0">
                                          <p:val>
                                            <p:strVal val="0-#ppt_w/2"/>
                                          </p:val>
                                        </p:tav>
                                        <p:tav tm="100000">
                                          <p:val>
                                            <p:strVal val="#ppt_x"/>
                                          </p:val>
                                        </p:tav>
                                      </p:tavLst>
                                    </p:anim>
                                    <p:anim calcmode="lin" valueType="num">
                                      <p:cBhvr additive="base">
                                        <p:cTn id="49" dur="500" fill="hold"/>
                                        <p:tgtEl>
                                          <p:spTgt spid="8505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5008" grpId="0" autoUpdateAnimBg="0"/>
      <p:bldP spid="85041" grpId="0" autoUpdateAnimBg="0"/>
      <p:bldP spid="85042" grpId="0" autoUpdateAnimBg="0"/>
      <p:bldP spid="85043" grpId="0" autoUpdateAnimBg="0"/>
      <p:bldP spid="85044" grpId="0" autoUpdateAnimBg="0"/>
      <p:bldP spid="85049" grpId="0" autoUpdateAnimBg="0"/>
      <p:bldP spid="85050" grpId="0" autoUpdateAnimBg="0"/>
      <p:bldP spid="85051" grpId="0" autoUpdateAnimBg="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3" name="Rectangle 3">
            <a:extLst>
              <a:ext uri="{FF2B5EF4-FFF2-40B4-BE49-F238E27FC236}">
                <a16:creationId xmlns:a16="http://schemas.microsoft.com/office/drawing/2014/main" id="{2CBA942F-2DBB-4EF7-83C2-699E65CFE326}"/>
              </a:ext>
            </a:extLst>
          </p:cNvPr>
          <p:cNvSpPr>
            <a:spLocks noChangeArrowheads="1"/>
          </p:cNvSpPr>
          <p:nvPr/>
        </p:nvSpPr>
        <p:spPr bwMode="auto">
          <a:xfrm>
            <a:off x="381000" y="304800"/>
            <a:ext cx="8229600"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0"/>
              </a:spcBef>
              <a:buClrTx/>
              <a:buSzTx/>
              <a:buFontTx/>
              <a:buNone/>
            </a:pPr>
            <a:r>
              <a:rPr lang="en-US" altLang="fr-FR" b="1">
                <a:solidFill>
                  <a:schemeClr val="hlink"/>
                </a:solidFill>
                <a:latin typeface="Arial" panose="020B0604020202020204" pitchFamily="34" charset="0"/>
                <a:cs typeface="Times New Roman" panose="02020603050405020304" pitchFamily="18" charset="0"/>
                <a:sym typeface="Wingdings" panose="05000000000000000000" pitchFamily="2" charset="2"/>
              </a:rPr>
              <a:t> </a:t>
            </a:r>
            <a:r>
              <a:rPr lang="en-US" altLang="fr-FR" b="1">
                <a:solidFill>
                  <a:schemeClr val="hlink"/>
                </a:solidFill>
                <a:latin typeface="Arial" panose="020B0604020202020204" pitchFamily="34" charset="0"/>
                <a:cs typeface="Times New Roman" panose="02020603050405020304" pitchFamily="18" charset="0"/>
              </a:rPr>
              <a:t>Plan à 3 classes </a:t>
            </a:r>
            <a:r>
              <a:rPr lang="en-US" altLang="fr-FR" b="1">
                <a:latin typeface="Arial" panose="020B0604020202020204" pitchFamily="34" charset="0"/>
                <a:cs typeface="Times New Roman" panose="02020603050405020304" pitchFamily="18" charset="0"/>
              </a:rPr>
              <a:t>pour l’interprétation </a:t>
            </a:r>
          </a:p>
          <a:p>
            <a:pPr algn="ctr" eaLnBrk="1" hangingPunct="1">
              <a:spcBef>
                <a:spcPct val="0"/>
              </a:spcBef>
              <a:buClrTx/>
              <a:buSzTx/>
              <a:buFontTx/>
              <a:buNone/>
            </a:pPr>
            <a:r>
              <a:rPr lang="en-US" altLang="fr-FR" b="1">
                <a:latin typeface="Arial" panose="020B0604020202020204" pitchFamily="34" charset="0"/>
                <a:cs typeface="Times New Roman" panose="02020603050405020304" pitchFamily="18" charset="0"/>
              </a:rPr>
              <a:t>pour </a:t>
            </a:r>
            <a:r>
              <a:rPr lang="en-US" altLang="fr-FR" b="1" u="sng">
                <a:solidFill>
                  <a:schemeClr val="folHlink"/>
                </a:solidFill>
                <a:latin typeface="Arial" panose="020B0604020202020204" pitchFamily="34" charset="0"/>
                <a:cs typeface="Times New Roman" panose="02020603050405020304" pitchFamily="18" charset="0"/>
              </a:rPr>
              <a:t>5 prélèvements</a:t>
            </a:r>
            <a:r>
              <a:rPr lang="en-US" altLang="fr-FR" b="1">
                <a:latin typeface="Arial" panose="020B0604020202020204" pitchFamily="34" charset="0"/>
                <a:cs typeface="Times New Roman" panose="02020603050405020304" pitchFamily="18" charset="0"/>
              </a:rPr>
              <a:t> milieu solide</a:t>
            </a:r>
            <a:endParaRPr lang="en-US" altLang="fr-FR">
              <a:latin typeface="Arial" panose="020B0604020202020204" pitchFamily="34" charset="0"/>
            </a:endParaRPr>
          </a:p>
        </p:txBody>
      </p:sp>
      <p:grpSp>
        <p:nvGrpSpPr>
          <p:cNvPr id="138307" name="Group 67">
            <a:extLst>
              <a:ext uri="{FF2B5EF4-FFF2-40B4-BE49-F238E27FC236}">
                <a16:creationId xmlns:a16="http://schemas.microsoft.com/office/drawing/2014/main" id="{C29EC5FC-786B-4B5E-8ED4-89B95C00234E}"/>
              </a:ext>
            </a:extLst>
          </p:cNvPr>
          <p:cNvGrpSpPr>
            <a:grpSpLocks/>
          </p:cNvGrpSpPr>
          <p:nvPr/>
        </p:nvGrpSpPr>
        <p:grpSpPr bwMode="auto">
          <a:xfrm>
            <a:off x="533400" y="1600200"/>
            <a:ext cx="8153400" cy="4724400"/>
            <a:chOff x="-3" y="-3"/>
            <a:chExt cx="4451" cy="2582"/>
          </a:xfrm>
        </p:grpSpPr>
        <p:grpSp>
          <p:nvGrpSpPr>
            <p:cNvPr id="23565" name="Group 65">
              <a:extLst>
                <a:ext uri="{FF2B5EF4-FFF2-40B4-BE49-F238E27FC236}">
                  <a16:creationId xmlns:a16="http://schemas.microsoft.com/office/drawing/2014/main" id="{BCAD4C22-B4B1-44DA-BADF-9927B1073333}"/>
                </a:ext>
              </a:extLst>
            </p:cNvPr>
            <p:cNvGrpSpPr>
              <a:grpSpLocks/>
            </p:cNvGrpSpPr>
            <p:nvPr/>
          </p:nvGrpSpPr>
          <p:grpSpPr bwMode="auto">
            <a:xfrm>
              <a:off x="0" y="0"/>
              <a:ext cx="4445" cy="2576"/>
              <a:chOff x="0" y="0"/>
              <a:chExt cx="4445" cy="2576"/>
            </a:xfrm>
          </p:grpSpPr>
          <p:grpSp>
            <p:nvGrpSpPr>
              <p:cNvPr id="23567" name="Group 24">
                <a:extLst>
                  <a:ext uri="{FF2B5EF4-FFF2-40B4-BE49-F238E27FC236}">
                    <a16:creationId xmlns:a16="http://schemas.microsoft.com/office/drawing/2014/main" id="{7D33B961-6CD2-49CF-AEFF-9EB319C93AD2}"/>
                  </a:ext>
                </a:extLst>
              </p:cNvPr>
              <p:cNvGrpSpPr>
                <a:grpSpLocks/>
              </p:cNvGrpSpPr>
              <p:nvPr/>
            </p:nvGrpSpPr>
            <p:grpSpPr bwMode="auto">
              <a:xfrm>
                <a:off x="0" y="0"/>
                <a:ext cx="929" cy="394"/>
                <a:chOff x="0" y="0"/>
                <a:chExt cx="929" cy="394"/>
              </a:xfrm>
            </p:grpSpPr>
            <p:sp>
              <p:nvSpPr>
                <p:cNvPr id="23624" name="Rectangle 23">
                  <a:extLst>
                    <a:ext uri="{FF2B5EF4-FFF2-40B4-BE49-F238E27FC236}">
                      <a16:creationId xmlns:a16="http://schemas.microsoft.com/office/drawing/2014/main" id="{3880F150-E7A4-4537-9480-1AC5EECC3A27}"/>
                    </a:ext>
                  </a:extLst>
                </p:cNvPr>
                <p:cNvSpPr>
                  <a:spLocks noChangeArrowheads="1"/>
                </p:cNvSpPr>
                <p:nvPr/>
              </p:nvSpPr>
              <p:spPr bwMode="auto">
                <a:xfrm>
                  <a:off x="0" y="0"/>
                  <a:ext cx="929" cy="394"/>
                </a:xfrm>
                <a:prstGeom prst="rect">
                  <a:avLst/>
                </a:prstGeom>
                <a:noFill/>
                <a:ln>
                  <a:noFill/>
                </a:ln>
                <a:effectLst/>
                <a:extLst>
                  <a:ext uri="{909E8E84-426E-40DD-AFC4-6F175D3DCCD1}">
                    <a14:hiddenFill xmlns:a14="http://schemas.microsoft.com/office/drawing/2010/main">
                      <a:solidFill>
                        <a:srgbClr val="F3F3F3"/>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nvGrpSpPr>
                <p:cNvPr id="23625" name="Group 22">
                  <a:extLst>
                    <a:ext uri="{FF2B5EF4-FFF2-40B4-BE49-F238E27FC236}">
                      <a16:creationId xmlns:a16="http://schemas.microsoft.com/office/drawing/2014/main" id="{D4A1B028-53BC-4858-987E-0766FA35CC00}"/>
                    </a:ext>
                  </a:extLst>
                </p:cNvPr>
                <p:cNvGrpSpPr>
                  <a:grpSpLocks/>
                </p:cNvGrpSpPr>
                <p:nvPr/>
              </p:nvGrpSpPr>
              <p:grpSpPr bwMode="auto">
                <a:xfrm>
                  <a:off x="0" y="0"/>
                  <a:ext cx="929" cy="394"/>
                  <a:chOff x="0" y="0"/>
                  <a:chExt cx="929" cy="394"/>
                </a:xfrm>
              </p:grpSpPr>
              <p:sp>
                <p:nvSpPr>
                  <p:cNvPr id="23626" name="Rectangle 4">
                    <a:extLst>
                      <a:ext uri="{FF2B5EF4-FFF2-40B4-BE49-F238E27FC236}">
                        <a16:creationId xmlns:a16="http://schemas.microsoft.com/office/drawing/2014/main" id="{F0A84EBB-0CFD-481C-82C2-8DDB63736907}"/>
                      </a:ext>
                    </a:extLst>
                  </p:cNvPr>
                  <p:cNvSpPr>
                    <a:spLocks noChangeArrowheads="1"/>
                  </p:cNvSpPr>
                  <p:nvPr/>
                </p:nvSpPr>
                <p:spPr bwMode="auto">
                  <a:xfrm>
                    <a:off x="28" y="0"/>
                    <a:ext cx="873" cy="394"/>
                  </a:xfrm>
                  <a:prstGeom prst="rect">
                    <a:avLst/>
                  </a:prstGeom>
                  <a:noFill/>
                  <a:ln>
                    <a:noFill/>
                  </a:ln>
                  <a:effectLst/>
                  <a:extLst>
                    <a:ext uri="{909E8E84-426E-40DD-AFC4-6F175D3DCCD1}">
                      <a14:hiddenFill xmlns:a14="http://schemas.microsoft.com/office/drawing/2010/main">
                        <a:solidFill>
                          <a:srgbClr val="F3F3F3"/>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0"/>
                      </a:spcBef>
                      <a:buClrTx/>
                      <a:buSzTx/>
                      <a:buFontTx/>
                      <a:buNone/>
                    </a:pPr>
                    <a:r>
                      <a:rPr lang="en-US" altLang="fr-FR" sz="1600" b="1">
                        <a:latin typeface="Arial" panose="020B0604020202020204" pitchFamily="34" charset="0"/>
                        <a:cs typeface="Times New Roman" panose="02020603050405020304" pitchFamily="18" charset="0"/>
                      </a:rPr>
                      <a:t>QUALITE</a:t>
                    </a:r>
                  </a:p>
                  <a:p>
                    <a:pPr>
                      <a:spcBef>
                        <a:spcPct val="0"/>
                      </a:spcBef>
                      <a:buClrTx/>
                      <a:buSzTx/>
                      <a:buFontTx/>
                      <a:buNone/>
                    </a:pPr>
                    <a:endParaRPr lang="en-US" altLang="fr-FR" sz="1600" b="1">
                      <a:latin typeface="Arial" panose="020B0604020202020204" pitchFamily="34" charset="0"/>
                    </a:endParaRPr>
                  </a:p>
                </p:txBody>
              </p:sp>
              <p:sp>
                <p:nvSpPr>
                  <p:cNvPr id="23627" name="Rectangle 21">
                    <a:extLst>
                      <a:ext uri="{FF2B5EF4-FFF2-40B4-BE49-F238E27FC236}">
                        <a16:creationId xmlns:a16="http://schemas.microsoft.com/office/drawing/2014/main" id="{A363CF86-F496-4915-A4DB-080D3623F427}"/>
                      </a:ext>
                    </a:extLst>
                  </p:cNvPr>
                  <p:cNvSpPr>
                    <a:spLocks noChangeArrowheads="1"/>
                  </p:cNvSpPr>
                  <p:nvPr/>
                </p:nvSpPr>
                <p:spPr bwMode="auto">
                  <a:xfrm>
                    <a:off x="0" y="0"/>
                    <a:ext cx="929" cy="394"/>
                  </a:xfrm>
                  <a:prstGeom prst="rect">
                    <a:avLst/>
                  </a:prstGeom>
                  <a:noFill/>
                  <a:ln w="7">
                    <a:solidFill>
                      <a:srgbClr val="A0A0A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grpSp>
            <p:nvGrpSpPr>
              <p:cNvPr id="23568" name="Group 28">
                <a:extLst>
                  <a:ext uri="{FF2B5EF4-FFF2-40B4-BE49-F238E27FC236}">
                    <a16:creationId xmlns:a16="http://schemas.microsoft.com/office/drawing/2014/main" id="{61449571-6F0F-4BF7-AD6A-2FAEAA6760A6}"/>
                  </a:ext>
                </a:extLst>
              </p:cNvPr>
              <p:cNvGrpSpPr>
                <a:grpSpLocks/>
              </p:cNvGrpSpPr>
              <p:nvPr/>
            </p:nvGrpSpPr>
            <p:grpSpPr bwMode="auto">
              <a:xfrm>
                <a:off x="929" y="0"/>
                <a:ext cx="3516" cy="394"/>
                <a:chOff x="929" y="0"/>
                <a:chExt cx="3516" cy="394"/>
              </a:xfrm>
            </p:grpSpPr>
            <p:sp>
              <p:nvSpPr>
                <p:cNvPr id="23620" name="Rectangle 27">
                  <a:extLst>
                    <a:ext uri="{FF2B5EF4-FFF2-40B4-BE49-F238E27FC236}">
                      <a16:creationId xmlns:a16="http://schemas.microsoft.com/office/drawing/2014/main" id="{0695A89F-AEE6-45F4-8349-85A050BA2489}"/>
                    </a:ext>
                  </a:extLst>
                </p:cNvPr>
                <p:cNvSpPr>
                  <a:spLocks noChangeArrowheads="1"/>
                </p:cNvSpPr>
                <p:nvPr/>
              </p:nvSpPr>
              <p:spPr bwMode="auto">
                <a:xfrm>
                  <a:off x="929" y="0"/>
                  <a:ext cx="3516" cy="394"/>
                </a:xfrm>
                <a:prstGeom prst="rect">
                  <a:avLst/>
                </a:prstGeom>
                <a:noFill/>
                <a:ln>
                  <a:noFill/>
                </a:ln>
                <a:effectLst/>
                <a:extLst>
                  <a:ext uri="{909E8E84-426E-40DD-AFC4-6F175D3DCCD1}">
                    <a14:hiddenFill xmlns:a14="http://schemas.microsoft.com/office/drawing/2010/main">
                      <a:solidFill>
                        <a:srgbClr val="F3F3F3"/>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nvGrpSpPr>
                <p:cNvPr id="23621" name="Group 26">
                  <a:extLst>
                    <a:ext uri="{FF2B5EF4-FFF2-40B4-BE49-F238E27FC236}">
                      <a16:creationId xmlns:a16="http://schemas.microsoft.com/office/drawing/2014/main" id="{9696EEA5-C917-470A-A70F-5589AE6D40B1}"/>
                    </a:ext>
                  </a:extLst>
                </p:cNvPr>
                <p:cNvGrpSpPr>
                  <a:grpSpLocks/>
                </p:cNvGrpSpPr>
                <p:nvPr/>
              </p:nvGrpSpPr>
              <p:grpSpPr bwMode="auto">
                <a:xfrm>
                  <a:off x="929" y="0"/>
                  <a:ext cx="3516" cy="394"/>
                  <a:chOff x="929" y="0"/>
                  <a:chExt cx="3516" cy="394"/>
                </a:xfrm>
              </p:grpSpPr>
              <p:sp>
                <p:nvSpPr>
                  <p:cNvPr id="23622" name="Rectangle 5">
                    <a:extLst>
                      <a:ext uri="{FF2B5EF4-FFF2-40B4-BE49-F238E27FC236}">
                        <a16:creationId xmlns:a16="http://schemas.microsoft.com/office/drawing/2014/main" id="{3E645BE7-B8F3-4713-BF81-C8ED40DBFA76}"/>
                      </a:ext>
                    </a:extLst>
                  </p:cNvPr>
                  <p:cNvSpPr>
                    <a:spLocks noChangeArrowheads="1"/>
                  </p:cNvSpPr>
                  <p:nvPr/>
                </p:nvSpPr>
                <p:spPr bwMode="auto">
                  <a:xfrm>
                    <a:off x="957" y="0"/>
                    <a:ext cx="3460" cy="394"/>
                  </a:xfrm>
                  <a:prstGeom prst="rect">
                    <a:avLst/>
                  </a:prstGeom>
                  <a:noFill/>
                  <a:ln>
                    <a:noFill/>
                  </a:ln>
                  <a:effectLst/>
                  <a:extLst>
                    <a:ext uri="{909E8E84-426E-40DD-AFC4-6F175D3DCCD1}">
                      <a14:hiddenFill xmlns:a14="http://schemas.microsoft.com/office/drawing/2010/main">
                        <a:solidFill>
                          <a:srgbClr val="F3F3F3"/>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0"/>
                      </a:spcBef>
                      <a:buClrTx/>
                      <a:buSzTx/>
                      <a:buFontTx/>
                      <a:buNone/>
                    </a:pPr>
                    <a:r>
                      <a:rPr lang="en-US" altLang="fr-FR" sz="1600" b="1">
                        <a:latin typeface="Arial" panose="020B0604020202020204" pitchFamily="34" charset="0"/>
                        <a:cs typeface="Times New Roman" panose="02020603050405020304" pitchFamily="18" charset="0"/>
                      </a:rPr>
                      <a:t>CONDITIONS D’ATTRIBUTION</a:t>
                    </a:r>
                  </a:p>
                  <a:p>
                    <a:pPr>
                      <a:spcBef>
                        <a:spcPct val="0"/>
                      </a:spcBef>
                      <a:buClrTx/>
                      <a:buSzTx/>
                      <a:buFontTx/>
                      <a:buNone/>
                    </a:pPr>
                    <a:endParaRPr lang="en-US" altLang="fr-FR" sz="1600" b="1">
                      <a:latin typeface="Arial" panose="020B0604020202020204" pitchFamily="34" charset="0"/>
                    </a:endParaRPr>
                  </a:p>
                </p:txBody>
              </p:sp>
              <p:sp>
                <p:nvSpPr>
                  <p:cNvPr id="23623" name="Rectangle 25">
                    <a:extLst>
                      <a:ext uri="{FF2B5EF4-FFF2-40B4-BE49-F238E27FC236}">
                        <a16:creationId xmlns:a16="http://schemas.microsoft.com/office/drawing/2014/main" id="{B5B607B7-BE55-4283-B872-04E25A16AE9D}"/>
                      </a:ext>
                    </a:extLst>
                  </p:cNvPr>
                  <p:cNvSpPr>
                    <a:spLocks noChangeArrowheads="1"/>
                  </p:cNvSpPr>
                  <p:nvPr/>
                </p:nvSpPr>
                <p:spPr bwMode="auto">
                  <a:xfrm>
                    <a:off x="929" y="0"/>
                    <a:ext cx="3516" cy="394"/>
                  </a:xfrm>
                  <a:prstGeom prst="rect">
                    <a:avLst/>
                  </a:prstGeom>
                  <a:noFill/>
                  <a:ln w="7">
                    <a:solidFill>
                      <a:srgbClr val="A0A0A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grpSp>
            <p:nvGrpSpPr>
              <p:cNvPr id="23569" name="Group 32">
                <a:extLst>
                  <a:ext uri="{FF2B5EF4-FFF2-40B4-BE49-F238E27FC236}">
                    <a16:creationId xmlns:a16="http://schemas.microsoft.com/office/drawing/2014/main" id="{EDF87809-9294-4C91-8655-576163D74FB8}"/>
                  </a:ext>
                </a:extLst>
              </p:cNvPr>
              <p:cNvGrpSpPr>
                <a:grpSpLocks/>
              </p:cNvGrpSpPr>
              <p:nvPr/>
            </p:nvGrpSpPr>
            <p:grpSpPr bwMode="auto">
              <a:xfrm>
                <a:off x="0" y="394"/>
                <a:ext cx="929" cy="394"/>
                <a:chOff x="0" y="394"/>
                <a:chExt cx="929" cy="394"/>
              </a:xfrm>
            </p:grpSpPr>
            <p:sp>
              <p:nvSpPr>
                <p:cNvPr id="23616" name="Rectangle 31">
                  <a:extLst>
                    <a:ext uri="{FF2B5EF4-FFF2-40B4-BE49-F238E27FC236}">
                      <a16:creationId xmlns:a16="http://schemas.microsoft.com/office/drawing/2014/main" id="{066BBBA2-3058-4A7B-B203-702FD15EAF00}"/>
                    </a:ext>
                  </a:extLst>
                </p:cNvPr>
                <p:cNvSpPr>
                  <a:spLocks noChangeArrowheads="1"/>
                </p:cNvSpPr>
                <p:nvPr/>
              </p:nvSpPr>
              <p:spPr bwMode="auto">
                <a:xfrm>
                  <a:off x="0" y="394"/>
                  <a:ext cx="929" cy="394"/>
                </a:xfrm>
                <a:prstGeom prst="rect">
                  <a:avLst/>
                </a:prstGeom>
                <a:noFill/>
                <a:ln>
                  <a:noFill/>
                </a:ln>
                <a:effectLst/>
                <a:extLst>
                  <a:ext uri="{909E8E84-426E-40DD-AFC4-6F175D3DCCD1}">
                    <a14:hiddenFill xmlns:a14="http://schemas.microsoft.com/office/drawing/2010/main">
                      <a:solidFill>
                        <a:srgbClr val="F3F3F3"/>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nvGrpSpPr>
                <p:cNvPr id="23617" name="Group 30">
                  <a:extLst>
                    <a:ext uri="{FF2B5EF4-FFF2-40B4-BE49-F238E27FC236}">
                      <a16:creationId xmlns:a16="http://schemas.microsoft.com/office/drawing/2014/main" id="{1E8C95B3-0AA2-468A-B468-D44FAD2B3398}"/>
                    </a:ext>
                  </a:extLst>
                </p:cNvPr>
                <p:cNvGrpSpPr>
                  <a:grpSpLocks/>
                </p:cNvGrpSpPr>
                <p:nvPr/>
              </p:nvGrpSpPr>
              <p:grpSpPr bwMode="auto">
                <a:xfrm>
                  <a:off x="0" y="394"/>
                  <a:ext cx="929" cy="394"/>
                  <a:chOff x="0" y="394"/>
                  <a:chExt cx="929" cy="394"/>
                </a:xfrm>
              </p:grpSpPr>
              <p:sp>
                <p:nvSpPr>
                  <p:cNvPr id="23618" name="Rectangle 6">
                    <a:extLst>
                      <a:ext uri="{FF2B5EF4-FFF2-40B4-BE49-F238E27FC236}">
                        <a16:creationId xmlns:a16="http://schemas.microsoft.com/office/drawing/2014/main" id="{7A402411-0A35-4C55-8469-FB08F1D4502B}"/>
                      </a:ext>
                    </a:extLst>
                  </p:cNvPr>
                  <p:cNvSpPr>
                    <a:spLocks noChangeArrowheads="1"/>
                  </p:cNvSpPr>
                  <p:nvPr/>
                </p:nvSpPr>
                <p:spPr bwMode="auto">
                  <a:xfrm>
                    <a:off x="28" y="394"/>
                    <a:ext cx="873" cy="394"/>
                  </a:xfrm>
                  <a:prstGeom prst="rect">
                    <a:avLst/>
                  </a:prstGeom>
                  <a:noFill/>
                  <a:ln>
                    <a:noFill/>
                  </a:ln>
                  <a:effectLst/>
                  <a:extLst>
                    <a:ext uri="{909E8E84-426E-40DD-AFC4-6F175D3DCCD1}">
                      <a14:hiddenFill xmlns:a14="http://schemas.microsoft.com/office/drawing/2010/main">
                        <a:solidFill>
                          <a:srgbClr val="F3F3F3"/>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bIns="0"/>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eaLnBrk="1" hangingPunct="1">
                      <a:spcBef>
                        <a:spcPct val="0"/>
                      </a:spcBef>
                      <a:buClrTx/>
                      <a:buSzTx/>
                      <a:buFontTx/>
                      <a:buNone/>
                    </a:pPr>
                    <a:r>
                      <a:rPr lang="en-US" altLang="fr-FR" sz="1600" b="1" i="1">
                        <a:latin typeface="Arial" panose="020B0604020202020204" pitchFamily="34" charset="0"/>
                        <a:cs typeface="Times New Roman" panose="02020603050405020304" pitchFamily="18" charset="0"/>
                      </a:rPr>
                      <a:t> </a:t>
                    </a:r>
                  </a:p>
                  <a:p>
                    <a:pPr>
                      <a:spcBef>
                        <a:spcPct val="0"/>
                      </a:spcBef>
                      <a:buClrTx/>
                      <a:buSzTx/>
                      <a:buFontTx/>
                      <a:buNone/>
                    </a:pPr>
                    <a:endParaRPr lang="en-US" altLang="fr-FR" sz="1600" b="1">
                      <a:latin typeface="Arial" panose="020B0604020202020204" pitchFamily="34" charset="0"/>
                    </a:endParaRPr>
                  </a:p>
                </p:txBody>
              </p:sp>
              <p:sp>
                <p:nvSpPr>
                  <p:cNvPr id="23619" name="Rectangle 29">
                    <a:extLst>
                      <a:ext uri="{FF2B5EF4-FFF2-40B4-BE49-F238E27FC236}">
                        <a16:creationId xmlns:a16="http://schemas.microsoft.com/office/drawing/2014/main" id="{21872776-2866-429E-A6A9-058AE859D3E1}"/>
                      </a:ext>
                    </a:extLst>
                  </p:cNvPr>
                  <p:cNvSpPr>
                    <a:spLocks noChangeArrowheads="1"/>
                  </p:cNvSpPr>
                  <p:nvPr/>
                </p:nvSpPr>
                <p:spPr bwMode="auto">
                  <a:xfrm>
                    <a:off x="0" y="394"/>
                    <a:ext cx="929" cy="394"/>
                  </a:xfrm>
                  <a:prstGeom prst="rect">
                    <a:avLst/>
                  </a:prstGeom>
                  <a:noFill/>
                  <a:ln w="7">
                    <a:solidFill>
                      <a:srgbClr val="A0A0A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grpSp>
            <p:nvGrpSpPr>
              <p:cNvPr id="23570" name="Group 36">
                <a:extLst>
                  <a:ext uri="{FF2B5EF4-FFF2-40B4-BE49-F238E27FC236}">
                    <a16:creationId xmlns:a16="http://schemas.microsoft.com/office/drawing/2014/main" id="{DE50E948-E9F5-44E5-A7F9-9E3433722534}"/>
                  </a:ext>
                </a:extLst>
              </p:cNvPr>
              <p:cNvGrpSpPr>
                <a:grpSpLocks/>
              </p:cNvGrpSpPr>
              <p:nvPr/>
            </p:nvGrpSpPr>
            <p:grpSpPr bwMode="auto">
              <a:xfrm>
                <a:off x="929" y="394"/>
                <a:ext cx="1758" cy="394"/>
                <a:chOff x="929" y="394"/>
                <a:chExt cx="1758" cy="394"/>
              </a:xfrm>
            </p:grpSpPr>
            <p:sp>
              <p:nvSpPr>
                <p:cNvPr id="23612" name="Rectangle 35">
                  <a:extLst>
                    <a:ext uri="{FF2B5EF4-FFF2-40B4-BE49-F238E27FC236}">
                      <a16:creationId xmlns:a16="http://schemas.microsoft.com/office/drawing/2014/main" id="{F6617C2E-2077-42A0-9671-8290F3DF35AD}"/>
                    </a:ext>
                  </a:extLst>
                </p:cNvPr>
                <p:cNvSpPr>
                  <a:spLocks noChangeArrowheads="1"/>
                </p:cNvSpPr>
                <p:nvPr/>
              </p:nvSpPr>
              <p:spPr bwMode="auto">
                <a:xfrm>
                  <a:off x="929" y="394"/>
                  <a:ext cx="1758" cy="394"/>
                </a:xfrm>
                <a:prstGeom prst="rect">
                  <a:avLst/>
                </a:prstGeom>
                <a:noFill/>
                <a:ln>
                  <a:noFill/>
                </a:ln>
                <a:effectLst/>
                <a:extLst>
                  <a:ext uri="{909E8E84-426E-40DD-AFC4-6F175D3DCCD1}">
                    <a14:hiddenFill xmlns:a14="http://schemas.microsoft.com/office/drawing/2010/main">
                      <a:solidFill>
                        <a:srgbClr val="F3F3F3"/>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nvGrpSpPr>
                <p:cNvPr id="23613" name="Group 34">
                  <a:extLst>
                    <a:ext uri="{FF2B5EF4-FFF2-40B4-BE49-F238E27FC236}">
                      <a16:creationId xmlns:a16="http://schemas.microsoft.com/office/drawing/2014/main" id="{42973D6D-FCD3-42D0-8004-5A25A7C27649}"/>
                    </a:ext>
                  </a:extLst>
                </p:cNvPr>
                <p:cNvGrpSpPr>
                  <a:grpSpLocks/>
                </p:cNvGrpSpPr>
                <p:nvPr/>
              </p:nvGrpSpPr>
              <p:grpSpPr bwMode="auto">
                <a:xfrm>
                  <a:off x="929" y="394"/>
                  <a:ext cx="1758" cy="394"/>
                  <a:chOff x="929" y="394"/>
                  <a:chExt cx="1758" cy="394"/>
                </a:xfrm>
              </p:grpSpPr>
              <p:sp>
                <p:nvSpPr>
                  <p:cNvPr id="23614" name="Rectangle 7">
                    <a:extLst>
                      <a:ext uri="{FF2B5EF4-FFF2-40B4-BE49-F238E27FC236}">
                        <a16:creationId xmlns:a16="http://schemas.microsoft.com/office/drawing/2014/main" id="{EB09B4E7-7AA1-40B6-AB49-DE2B1B137BD8}"/>
                      </a:ext>
                    </a:extLst>
                  </p:cNvPr>
                  <p:cNvSpPr>
                    <a:spLocks noChangeArrowheads="1"/>
                  </p:cNvSpPr>
                  <p:nvPr/>
                </p:nvSpPr>
                <p:spPr bwMode="auto">
                  <a:xfrm>
                    <a:off x="957" y="394"/>
                    <a:ext cx="1702" cy="394"/>
                  </a:xfrm>
                  <a:prstGeom prst="rect">
                    <a:avLst/>
                  </a:prstGeom>
                  <a:noFill/>
                  <a:ln>
                    <a:noFill/>
                  </a:ln>
                  <a:effectLst/>
                  <a:extLst>
                    <a:ext uri="{909E8E84-426E-40DD-AFC4-6F175D3DCCD1}">
                      <a14:hiddenFill xmlns:a14="http://schemas.microsoft.com/office/drawing/2010/main">
                        <a:solidFill>
                          <a:srgbClr val="F3F3F3"/>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0"/>
                      </a:spcBef>
                      <a:buClrTx/>
                      <a:buSzTx/>
                      <a:buFontTx/>
                      <a:buNone/>
                    </a:pPr>
                    <a:endParaRPr lang="en-US" altLang="fr-FR" sz="800" b="1">
                      <a:latin typeface="Arial" panose="020B0604020202020204" pitchFamily="34" charset="0"/>
                      <a:cs typeface="Times New Roman" panose="02020603050405020304" pitchFamily="18" charset="0"/>
                    </a:endParaRPr>
                  </a:p>
                  <a:p>
                    <a:pPr algn="ctr" eaLnBrk="1" hangingPunct="1">
                      <a:spcBef>
                        <a:spcPct val="0"/>
                      </a:spcBef>
                      <a:buClrTx/>
                      <a:buSzTx/>
                      <a:buFontTx/>
                      <a:buNone/>
                    </a:pPr>
                    <a:r>
                      <a:rPr lang="en-US" altLang="fr-FR" sz="1600" b="1">
                        <a:solidFill>
                          <a:srgbClr val="FF0066"/>
                        </a:solidFill>
                        <a:latin typeface="Arial" panose="020B0604020202020204" pitchFamily="34" charset="0"/>
                        <a:cs typeface="Times New Roman" panose="02020603050405020304" pitchFamily="18" charset="0"/>
                      </a:rPr>
                      <a:t>Milieu solide*</a:t>
                    </a:r>
                  </a:p>
                  <a:p>
                    <a:pPr>
                      <a:spcBef>
                        <a:spcPct val="0"/>
                      </a:spcBef>
                      <a:buClrTx/>
                      <a:buSzTx/>
                      <a:buFontTx/>
                      <a:buNone/>
                    </a:pPr>
                    <a:endParaRPr lang="en-US" altLang="fr-FR" sz="1600" b="1">
                      <a:latin typeface="Arial" panose="020B0604020202020204" pitchFamily="34" charset="0"/>
                    </a:endParaRPr>
                  </a:p>
                </p:txBody>
              </p:sp>
              <p:sp>
                <p:nvSpPr>
                  <p:cNvPr id="23615" name="Rectangle 33">
                    <a:extLst>
                      <a:ext uri="{FF2B5EF4-FFF2-40B4-BE49-F238E27FC236}">
                        <a16:creationId xmlns:a16="http://schemas.microsoft.com/office/drawing/2014/main" id="{51870F3B-CA52-44CE-B8EB-7A3FA29DC267}"/>
                      </a:ext>
                    </a:extLst>
                  </p:cNvPr>
                  <p:cNvSpPr>
                    <a:spLocks noChangeArrowheads="1"/>
                  </p:cNvSpPr>
                  <p:nvPr/>
                </p:nvSpPr>
                <p:spPr bwMode="auto">
                  <a:xfrm>
                    <a:off x="929" y="394"/>
                    <a:ext cx="1758" cy="394"/>
                  </a:xfrm>
                  <a:prstGeom prst="rect">
                    <a:avLst/>
                  </a:prstGeom>
                  <a:noFill/>
                  <a:ln w="7">
                    <a:solidFill>
                      <a:srgbClr val="A0A0A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grpSp>
            <p:nvGrpSpPr>
              <p:cNvPr id="23571" name="Group 40">
                <a:extLst>
                  <a:ext uri="{FF2B5EF4-FFF2-40B4-BE49-F238E27FC236}">
                    <a16:creationId xmlns:a16="http://schemas.microsoft.com/office/drawing/2014/main" id="{E461987E-C724-4E07-85D0-0F9E6ADD1DED}"/>
                  </a:ext>
                </a:extLst>
              </p:cNvPr>
              <p:cNvGrpSpPr>
                <a:grpSpLocks/>
              </p:cNvGrpSpPr>
              <p:nvPr/>
            </p:nvGrpSpPr>
            <p:grpSpPr bwMode="auto">
              <a:xfrm>
                <a:off x="2687" y="394"/>
                <a:ext cx="1758" cy="394"/>
                <a:chOff x="2687" y="394"/>
                <a:chExt cx="1758" cy="394"/>
              </a:xfrm>
            </p:grpSpPr>
            <p:sp>
              <p:nvSpPr>
                <p:cNvPr id="23608" name="Rectangle 39">
                  <a:extLst>
                    <a:ext uri="{FF2B5EF4-FFF2-40B4-BE49-F238E27FC236}">
                      <a16:creationId xmlns:a16="http://schemas.microsoft.com/office/drawing/2014/main" id="{25751877-39AB-4942-A64D-02418E87E87D}"/>
                    </a:ext>
                  </a:extLst>
                </p:cNvPr>
                <p:cNvSpPr>
                  <a:spLocks noChangeArrowheads="1"/>
                </p:cNvSpPr>
                <p:nvPr/>
              </p:nvSpPr>
              <p:spPr bwMode="auto">
                <a:xfrm>
                  <a:off x="2687" y="394"/>
                  <a:ext cx="1758" cy="394"/>
                </a:xfrm>
                <a:prstGeom prst="rect">
                  <a:avLst/>
                </a:prstGeom>
                <a:noFill/>
                <a:ln>
                  <a:noFill/>
                </a:ln>
                <a:effectLst/>
                <a:extLst>
                  <a:ext uri="{909E8E84-426E-40DD-AFC4-6F175D3DCCD1}">
                    <a14:hiddenFill xmlns:a14="http://schemas.microsoft.com/office/drawing/2010/main">
                      <a:solidFill>
                        <a:srgbClr val="F3F3F3"/>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nvGrpSpPr>
                <p:cNvPr id="23609" name="Group 38">
                  <a:extLst>
                    <a:ext uri="{FF2B5EF4-FFF2-40B4-BE49-F238E27FC236}">
                      <a16:creationId xmlns:a16="http://schemas.microsoft.com/office/drawing/2014/main" id="{71A5BBB1-A757-41E2-85C9-2C5E81686D20}"/>
                    </a:ext>
                  </a:extLst>
                </p:cNvPr>
                <p:cNvGrpSpPr>
                  <a:grpSpLocks/>
                </p:cNvGrpSpPr>
                <p:nvPr/>
              </p:nvGrpSpPr>
              <p:grpSpPr bwMode="auto">
                <a:xfrm>
                  <a:off x="2687" y="394"/>
                  <a:ext cx="1758" cy="394"/>
                  <a:chOff x="2687" y="394"/>
                  <a:chExt cx="1758" cy="394"/>
                </a:xfrm>
              </p:grpSpPr>
              <p:sp>
                <p:nvSpPr>
                  <p:cNvPr id="23610" name="Rectangle 8">
                    <a:extLst>
                      <a:ext uri="{FF2B5EF4-FFF2-40B4-BE49-F238E27FC236}">
                        <a16:creationId xmlns:a16="http://schemas.microsoft.com/office/drawing/2014/main" id="{43CBD09A-A8A1-4C3F-953F-8CBDE72D6266}"/>
                      </a:ext>
                    </a:extLst>
                  </p:cNvPr>
                  <p:cNvSpPr>
                    <a:spLocks noChangeArrowheads="1"/>
                  </p:cNvSpPr>
                  <p:nvPr/>
                </p:nvSpPr>
                <p:spPr bwMode="auto">
                  <a:xfrm>
                    <a:off x="2715" y="394"/>
                    <a:ext cx="1702" cy="394"/>
                  </a:xfrm>
                  <a:prstGeom prst="rect">
                    <a:avLst/>
                  </a:prstGeom>
                  <a:noFill/>
                  <a:ln>
                    <a:noFill/>
                  </a:ln>
                  <a:effectLst/>
                  <a:extLst>
                    <a:ext uri="{909E8E84-426E-40DD-AFC4-6F175D3DCCD1}">
                      <a14:hiddenFill xmlns:a14="http://schemas.microsoft.com/office/drawing/2010/main">
                        <a:solidFill>
                          <a:srgbClr val="F3F3F3"/>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0"/>
                      </a:spcBef>
                      <a:buClrTx/>
                      <a:buSzTx/>
                      <a:buFontTx/>
                      <a:buNone/>
                    </a:pPr>
                    <a:endParaRPr lang="en-US" altLang="fr-FR" sz="800" b="1">
                      <a:latin typeface="Arial" panose="020B0604020202020204" pitchFamily="34" charset="0"/>
                      <a:cs typeface="Times New Roman" panose="02020603050405020304" pitchFamily="18" charset="0"/>
                    </a:endParaRPr>
                  </a:p>
                  <a:p>
                    <a:pPr algn="ctr" eaLnBrk="1" hangingPunct="1">
                      <a:spcBef>
                        <a:spcPct val="0"/>
                      </a:spcBef>
                      <a:buClrTx/>
                      <a:buSzTx/>
                      <a:buFontTx/>
                      <a:buNone/>
                    </a:pPr>
                    <a:r>
                      <a:rPr lang="en-US" altLang="fr-FR" sz="1600" b="1">
                        <a:solidFill>
                          <a:srgbClr val="FF0066"/>
                        </a:solidFill>
                        <a:latin typeface="Arial" panose="020B0604020202020204" pitchFamily="34" charset="0"/>
                        <a:cs typeface="Times New Roman" panose="02020603050405020304" pitchFamily="18" charset="0"/>
                      </a:rPr>
                      <a:t>Milieu liquide*</a:t>
                    </a:r>
                  </a:p>
                  <a:p>
                    <a:pPr>
                      <a:spcBef>
                        <a:spcPct val="0"/>
                      </a:spcBef>
                      <a:buClrTx/>
                      <a:buSzTx/>
                      <a:buFontTx/>
                      <a:buNone/>
                    </a:pPr>
                    <a:endParaRPr lang="en-US" altLang="fr-FR" sz="1600" b="1">
                      <a:latin typeface="Arial" panose="020B0604020202020204" pitchFamily="34" charset="0"/>
                    </a:endParaRPr>
                  </a:p>
                </p:txBody>
              </p:sp>
              <p:sp>
                <p:nvSpPr>
                  <p:cNvPr id="23611" name="Rectangle 37">
                    <a:extLst>
                      <a:ext uri="{FF2B5EF4-FFF2-40B4-BE49-F238E27FC236}">
                        <a16:creationId xmlns:a16="http://schemas.microsoft.com/office/drawing/2014/main" id="{3A8330E4-7611-4F8E-A9F8-7D6C16EDD9D5}"/>
                      </a:ext>
                    </a:extLst>
                  </p:cNvPr>
                  <p:cNvSpPr>
                    <a:spLocks noChangeArrowheads="1"/>
                  </p:cNvSpPr>
                  <p:nvPr/>
                </p:nvSpPr>
                <p:spPr bwMode="auto">
                  <a:xfrm>
                    <a:off x="2687" y="394"/>
                    <a:ext cx="1758" cy="394"/>
                  </a:xfrm>
                  <a:prstGeom prst="rect">
                    <a:avLst/>
                  </a:prstGeom>
                  <a:noFill/>
                  <a:ln w="7">
                    <a:solidFill>
                      <a:srgbClr val="A0A0A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grpSp>
            <p:nvGrpSpPr>
              <p:cNvPr id="23572" name="Group 42">
                <a:extLst>
                  <a:ext uri="{FF2B5EF4-FFF2-40B4-BE49-F238E27FC236}">
                    <a16:creationId xmlns:a16="http://schemas.microsoft.com/office/drawing/2014/main" id="{C17C4B7B-5242-4E61-811A-8B2A72B59223}"/>
                  </a:ext>
                </a:extLst>
              </p:cNvPr>
              <p:cNvGrpSpPr>
                <a:grpSpLocks/>
              </p:cNvGrpSpPr>
              <p:nvPr/>
            </p:nvGrpSpPr>
            <p:grpSpPr bwMode="auto">
              <a:xfrm>
                <a:off x="0" y="788"/>
                <a:ext cx="929" cy="394"/>
                <a:chOff x="0" y="788"/>
                <a:chExt cx="929" cy="394"/>
              </a:xfrm>
            </p:grpSpPr>
            <p:sp>
              <p:nvSpPr>
                <p:cNvPr id="23606" name="Rectangle 9">
                  <a:extLst>
                    <a:ext uri="{FF2B5EF4-FFF2-40B4-BE49-F238E27FC236}">
                      <a16:creationId xmlns:a16="http://schemas.microsoft.com/office/drawing/2014/main" id="{02048201-BDD3-4A9E-9925-D9585C8B2B3B}"/>
                    </a:ext>
                  </a:extLst>
                </p:cNvPr>
                <p:cNvSpPr>
                  <a:spLocks noChangeArrowheads="1"/>
                </p:cNvSpPr>
                <p:nvPr/>
              </p:nvSpPr>
              <p:spPr bwMode="auto">
                <a:xfrm>
                  <a:off x="28" y="788"/>
                  <a:ext cx="873" cy="39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bIns="0"/>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eaLnBrk="1" hangingPunct="1">
                    <a:spcBef>
                      <a:spcPct val="0"/>
                    </a:spcBef>
                    <a:buClrTx/>
                    <a:buSzTx/>
                    <a:buFontTx/>
                    <a:buNone/>
                  </a:pPr>
                  <a:r>
                    <a:rPr lang="en-US" altLang="fr-FR" sz="1600" b="1" i="1">
                      <a:latin typeface="Arial" panose="020B0604020202020204" pitchFamily="34" charset="0"/>
                      <a:cs typeface="Times New Roman" panose="02020603050405020304" pitchFamily="18" charset="0"/>
                    </a:rPr>
                    <a:t>Satisfaisante</a:t>
                  </a:r>
                </a:p>
                <a:p>
                  <a:pPr>
                    <a:spcBef>
                      <a:spcPct val="0"/>
                    </a:spcBef>
                    <a:buClrTx/>
                    <a:buSzTx/>
                    <a:buFontTx/>
                    <a:buNone/>
                  </a:pPr>
                  <a:endParaRPr lang="en-US" altLang="fr-FR" sz="1600" b="1">
                    <a:latin typeface="Arial" panose="020B0604020202020204" pitchFamily="34" charset="0"/>
                  </a:endParaRPr>
                </a:p>
              </p:txBody>
            </p:sp>
            <p:sp>
              <p:nvSpPr>
                <p:cNvPr id="23607" name="Rectangle 41">
                  <a:extLst>
                    <a:ext uri="{FF2B5EF4-FFF2-40B4-BE49-F238E27FC236}">
                      <a16:creationId xmlns:a16="http://schemas.microsoft.com/office/drawing/2014/main" id="{3E13D825-4832-41D5-99D9-32A548FEA833}"/>
                    </a:ext>
                  </a:extLst>
                </p:cNvPr>
                <p:cNvSpPr>
                  <a:spLocks noChangeArrowheads="1"/>
                </p:cNvSpPr>
                <p:nvPr/>
              </p:nvSpPr>
              <p:spPr bwMode="auto">
                <a:xfrm>
                  <a:off x="0" y="788"/>
                  <a:ext cx="929" cy="394"/>
                </a:xfrm>
                <a:prstGeom prst="rect">
                  <a:avLst/>
                </a:prstGeom>
                <a:noFill/>
                <a:ln w="7">
                  <a:solidFill>
                    <a:srgbClr val="A0A0A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nvGrpSpPr>
              <p:cNvPr id="23573" name="Group 44">
                <a:extLst>
                  <a:ext uri="{FF2B5EF4-FFF2-40B4-BE49-F238E27FC236}">
                    <a16:creationId xmlns:a16="http://schemas.microsoft.com/office/drawing/2014/main" id="{D90EA804-C353-410D-A4F9-1585DEF1A776}"/>
                  </a:ext>
                </a:extLst>
              </p:cNvPr>
              <p:cNvGrpSpPr>
                <a:grpSpLocks/>
              </p:cNvGrpSpPr>
              <p:nvPr/>
            </p:nvGrpSpPr>
            <p:grpSpPr bwMode="auto">
              <a:xfrm>
                <a:off x="929" y="788"/>
                <a:ext cx="1758" cy="394"/>
                <a:chOff x="929" y="788"/>
                <a:chExt cx="1758" cy="394"/>
              </a:xfrm>
            </p:grpSpPr>
            <p:sp>
              <p:nvSpPr>
                <p:cNvPr id="23604" name="Rectangle 10">
                  <a:extLst>
                    <a:ext uri="{FF2B5EF4-FFF2-40B4-BE49-F238E27FC236}">
                      <a16:creationId xmlns:a16="http://schemas.microsoft.com/office/drawing/2014/main" id="{BB821321-8268-4BDF-880C-3642DF082C3A}"/>
                    </a:ext>
                  </a:extLst>
                </p:cNvPr>
                <p:cNvSpPr>
                  <a:spLocks noChangeArrowheads="1"/>
                </p:cNvSpPr>
                <p:nvPr/>
              </p:nvSpPr>
              <p:spPr bwMode="auto">
                <a:xfrm>
                  <a:off x="957" y="788"/>
                  <a:ext cx="1702" cy="39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eaLnBrk="1" hangingPunct="1">
                    <a:spcBef>
                      <a:spcPct val="0"/>
                    </a:spcBef>
                    <a:buClrTx/>
                    <a:buSzTx/>
                    <a:buFontTx/>
                    <a:buNone/>
                  </a:pPr>
                  <a:endParaRPr lang="en-US" altLang="fr-FR" sz="1600" b="1">
                    <a:latin typeface="Arial" panose="020B0604020202020204" pitchFamily="34" charset="0"/>
                    <a:cs typeface="Times New Roman" panose="02020603050405020304" pitchFamily="18" charset="0"/>
                  </a:endParaRPr>
                </a:p>
                <a:p>
                  <a:pPr>
                    <a:spcBef>
                      <a:spcPct val="0"/>
                    </a:spcBef>
                    <a:buClrTx/>
                    <a:buSzTx/>
                    <a:buFontTx/>
                    <a:buNone/>
                  </a:pPr>
                  <a:endParaRPr lang="en-US" altLang="fr-FR" sz="1600" b="1">
                    <a:latin typeface="Arial" panose="020B0604020202020204" pitchFamily="34" charset="0"/>
                  </a:endParaRPr>
                </a:p>
              </p:txBody>
            </p:sp>
            <p:sp>
              <p:nvSpPr>
                <p:cNvPr id="23605" name="Rectangle 43">
                  <a:extLst>
                    <a:ext uri="{FF2B5EF4-FFF2-40B4-BE49-F238E27FC236}">
                      <a16:creationId xmlns:a16="http://schemas.microsoft.com/office/drawing/2014/main" id="{DD638FAC-A094-45DC-8C38-FE0779DA145F}"/>
                    </a:ext>
                  </a:extLst>
                </p:cNvPr>
                <p:cNvSpPr>
                  <a:spLocks noChangeArrowheads="1"/>
                </p:cNvSpPr>
                <p:nvPr/>
              </p:nvSpPr>
              <p:spPr bwMode="auto">
                <a:xfrm>
                  <a:off x="929" y="788"/>
                  <a:ext cx="1758" cy="394"/>
                </a:xfrm>
                <a:prstGeom prst="rect">
                  <a:avLst/>
                </a:prstGeom>
                <a:noFill/>
                <a:ln w="7">
                  <a:solidFill>
                    <a:srgbClr val="A0A0A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nvGrpSpPr>
              <p:cNvPr id="23574" name="Group 46">
                <a:extLst>
                  <a:ext uri="{FF2B5EF4-FFF2-40B4-BE49-F238E27FC236}">
                    <a16:creationId xmlns:a16="http://schemas.microsoft.com/office/drawing/2014/main" id="{99A86B49-2374-4BB3-81A1-4692D5EB72A1}"/>
                  </a:ext>
                </a:extLst>
              </p:cNvPr>
              <p:cNvGrpSpPr>
                <a:grpSpLocks/>
              </p:cNvGrpSpPr>
              <p:nvPr/>
            </p:nvGrpSpPr>
            <p:grpSpPr bwMode="auto">
              <a:xfrm>
                <a:off x="2687" y="788"/>
                <a:ext cx="1758" cy="394"/>
                <a:chOff x="2687" y="788"/>
                <a:chExt cx="1758" cy="394"/>
              </a:xfrm>
            </p:grpSpPr>
            <p:sp>
              <p:nvSpPr>
                <p:cNvPr id="23602" name="Rectangle 11">
                  <a:extLst>
                    <a:ext uri="{FF2B5EF4-FFF2-40B4-BE49-F238E27FC236}">
                      <a16:creationId xmlns:a16="http://schemas.microsoft.com/office/drawing/2014/main" id="{EFC16514-89B5-463F-8C1E-679DDD87FEBB}"/>
                    </a:ext>
                  </a:extLst>
                </p:cNvPr>
                <p:cNvSpPr>
                  <a:spLocks noChangeArrowheads="1"/>
                </p:cNvSpPr>
                <p:nvPr/>
              </p:nvSpPr>
              <p:spPr bwMode="auto">
                <a:xfrm>
                  <a:off x="2715" y="788"/>
                  <a:ext cx="1702" cy="39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spcBef>
                      <a:spcPct val="0"/>
                    </a:spcBef>
                    <a:buClrTx/>
                    <a:buSzTx/>
                    <a:buFontTx/>
                    <a:buNone/>
                  </a:pPr>
                  <a:endParaRPr lang="fr-FR" altLang="fr-FR" sz="1600" b="1">
                    <a:latin typeface="Arial" panose="020B0604020202020204" pitchFamily="34" charset="0"/>
                  </a:endParaRPr>
                </a:p>
              </p:txBody>
            </p:sp>
            <p:sp>
              <p:nvSpPr>
                <p:cNvPr id="23603" name="Rectangle 45">
                  <a:extLst>
                    <a:ext uri="{FF2B5EF4-FFF2-40B4-BE49-F238E27FC236}">
                      <a16:creationId xmlns:a16="http://schemas.microsoft.com/office/drawing/2014/main" id="{6AD2D251-6095-477E-89A9-AF027C71B19A}"/>
                    </a:ext>
                  </a:extLst>
                </p:cNvPr>
                <p:cNvSpPr>
                  <a:spLocks noChangeArrowheads="1"/>
                </p:cNvSpPr>
                <p:nvPr/>
              </p:nvSpPr>
              <p:spPr bwMode="auto">
                <a:xfrm>
                  <a:off x="2687" y="788"/>
                  <a:ext cx="1758" cy="394"/>
                </a:xfrm>
                <a:prstGeom prst="rect">
                  <a:avLst/>
                </a:prstGeom>
                <a:noFill/>
                <a:ln w="7">
                  <a:solidFill>
                    <a:srgbClr val="A0A0A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nvGrpSpPr>
              <p:cNvPr id="23575" name="Group 48">
                <a:extLst>
                  <a:ext uri="{FF2B5EF4-FFF2-40B4-BE49-F238E27FC236}">
                    <a16:creationId xmlns:a16="http://schemas.microsoft.com/office/drawing/2014/main" id="{6AAF98E6-0D67-4706-8932-D69B07C3F75B}"/>
                  </a:ext>
                </a:extLst>
              </p:cNvPr>
              <p:cNvGrpSpPr>
                <a:grpSpLocks/>
              </p:cNvGrpSpPr>
              <p:nvPr/>
            </p:nvGrpSpPr>
            <p:grpSpPr bwMode="auto">
              <a:xfrm>
                <a:off x="0" y="1182"/>
                <a:ext cx="929" cy="394"/>
                <a:chOff x="0" y="1182"/>
                <a:chExt cx="929" cy="394"/>
              </a:xfrm>
            </p:grpSpPr>
            <p:sp>
              <p:nvSpPr>
                <p:cNvPr id="23600" name="Rectangle 12">
                  <a:extLst>
                    <a:ext uri="{FF2B5EF4-FFF2-40B4-BE49-F238E27FC236}">
                      <a16:creationId xmlns:a16="http://schemas.microsoft.com/office/drawing/2014/main" id="{983145BE-EBA1-46FD-9A1A-4AFC9821745D}"/>
                    </a:ext>
                  </a:extLst>
                </p:cNvPr>
                <p:cNvSpPr>
                  <a:spLocks noChangeArrowheads="1"/>
                </p:cNvSpPr>
                <p:nvPr/>
              </p:nvSpPr>
              <p:spPr bwMode="auto">
                <a:xfrm>
                  <a:off x="28" y="1182"/>
                  <a:ext cx="873" cy="39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eaLnBrk="1" hangingPunct="1">
                    <a:spcBef>
                      <a:spcPct val="0"/>
                    </a:spcBef>
                    <a:buClrTx/>
                    <a:buSzTx/>
                    <a:buFontTx/>
                    <a:buNone/>
                  </a:pPr>
                  <a:r>
                    <a:rPr lang="en-US" altLang="fr-FR" sz="1600" b="1" i="1">
                      <a:latin typeface="Arial" panose="020B0604020202020204" pitchFamily="34" charset="0"/>
                      <a:cs typeface="Times New Roman" panose="02020603050405020304" pitchFamily="18" charset="0"/>
                    </a:rPr>
                    <a:t>Acceptable</a:t>
                  </a:r>
                  <a:endParaRPr lang="en-US" altLang="fr-FR" sz="1600" b="1">
                    <a:latin typeface="Arial" panose="020B0604020202020204" pitchFamily="34" charset="0"/>
                    <a:cs typeface="Times New Roman" panose="02020603050405020304" pitchFamily="18" charset="0"/>
                  </a:endParaRPr>
                </a:p>
                <a:p>
                  <a:pPr>
                    <a:spcBef>
                      <a:spcPct val="0"/>
                    </a:spcBef>
                    <a:buClrTx/>
                    <a:buSzTx/>
                    <a:buFontTx/>
                    <a:buNone/>
                  </a:pPr>
                  <a:endParaRPr lang="en-US" altLang="fr-FR" sz="1600" b="1">
                    <a:latin typeface="Arial" panose="020B0604020202020204" pitchFamily="34" charset="0"/>
                  </a:endParaRPr>
                </a:p>
              </p:txBody>
            </p:sp>
            <p:sp>
              <p:nvSpPr>
                <p:cNvPr id="23601" name="Rectangle 47">
                  <a:extLst>
                    <a:ext uri="{FF2B5EF4-FFF2-40B4-BE49-F238E27FC236}">
                      <a16:creationId xmlns:a16="http://schemas.microsoft.com/office/drawing/2014/main" id="{3B84D605-BF85-4FDD-B32A-AB527F49935B}"/>
                    </a:ext>
                  </a:extLst>
                </p:cNvPr>
                <p:cNvSpPr>
                  <a:spLocks noChangeArrowheads="1"/>
                </p:cNvSpPr>
                <p:nvPr/>
              </p:nvSpPr>
              <p:spPr bwMode="auto">
                <a:xfrm>
                  <a:off x="0" y="1182"/>
                  <a:ext cx="929" cy="394"/>
                </a:xfrm>
                <a:prstGeom prst="rect">
                  <a:avLst/>
                </a:prstGeom>
                <a:noFill/>
                <a:ln w="7">
                  <a:solidFill>
                    <a:srgbClr val="A0A0A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nvGrpSpPr>
              <p:cNvPr id="23576" name="Group 50">
                <a:extLst>
                  <a:ext uri="{FF2B5EF4-FFF2-40B4-BE49-F238E27FC236}">
                    <a16:creationId xmlns:a16="http://schemas.microsoft.com/office/drawing/2014/main" id="{7E006C22-77E3-4240-85EA-D38B20455414}"/>
                  </a:ext>
                </a:extLst>
              </p:cNvPr>
              <p:cNvGrpSpPr>
                <a:grpSpLocks/>
              </p:cNvGrpSpPr>
              <p:nvPr/>
            </p:nvGrpSpPr>
            <p:grpSpPr bwMode="auto">
              <a:xfrm>
                <a:off x="929" y="1182"/>
                <a:ext cx="1758" cy="394"/>
                <a:chOff x="929" y="1182"/>
                <a:chExt cx="1758" cy="394"/>
              </a:xfrm>
            </p:grpSpPr>
            <p:sp>
              <p:nvSpPr>
                <p:cNvPr id="23598" name="Rectangle 13">
                  <a:extLst>
                    <a:ext uri="{FF2B5EF4-FFF2-40B4-BE49-F238E27FC236}">
                      <a16:creationId xmlns:a16="http://schemas.microsoft.com/office/drawing/2014/main" id="{2962A6ED-4304-49FF-9997-B2E0304FE868}"/>
                    </a:ext>
                  </a:extLst>
                </p:cNvPr>
                <p:cNvSpPr>
                  <a:spLocks noChangeArrowheads="1"/>
                </p:cNvSpPr>
                <p:nvPr/>
              </p:nvSpPr>
              <p:spPr bwMode="auto">
                <a:xfrm>
                  <a:off x="957" y="1182"/>
                  <a:ext cx="1702" cy="39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spcBef>
                      <a:spcPct val="0"/>
                    </a:spcBef>
                    <a:buClrTx/>
                    <a:buSzTx/>
                    <a:buFontTx/>
                    <a:buNone/>
                  </a:pPr>
                  <a:endParaRPr lang="fr-FR" altLang="fr-FR" sz="1600" b="1">
                    <a:latin typeface="Arial" panose="020B0604020202020204" pitchFamily="34" charset="0"/>
                  </a:endParaRPr>
                </a:p>
              </p:txBody>
            </p:sp>
            <p:sp>
              <p:nvSpPr>
                <p:cNvPr id="23599" name="Rectangle 49">
                  <a:extLst>
                    <a:ext uri="{FF2B5EF4-FFF2-40B4-BE49-F238E27FC236}">
                      <a16:creationId xmlns:a16="http://schemas.microsoft.com/office/drawing/2014/main" id="{C700FCB1-2448-4ECF-8885-6C9CAADFC21F}"/>
                    </a:ext>
                  </a:extLst>
                </p:cNvPr>
                <p:cNvSpPr>
                  <a:spLocks noChangeArrowheads="1"/>
                </p:cNvSpPr>
                <p:nvPr/>
              </p:nvSpPr>
              <p:spPr bwMode="auto">
                <a:xfrm>
                  <a:off x="929" y="1182"/>
                  <a:ext cx="1758" cy="394"/>
                </a:xfrm>
                <a:prstGeom prst="rect">
                  <a:avLst/>
                </a:prstGeom>
                <a:noFill/>
                <a:ln w="7">
                  <a:solidFill>
                    <a:srgbClr val="A0A0A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nvGrpSpPr>
              <p:cNvPr id="23577" name="Group 52">
                <a:extLst>
                  <a:ext uri="{FF2B5EF4-FFF2-40B4-BE49-F238E27FC236}">
                    <a16:creationId xmlns:a16="http://schemas.microsoft.com/office/drawing/2014/main" id="{213E7027-088E-4B7C-AA6B-19E213F6D231}"/>
                  </a:ext>
                </a:extLst>
              </p:cNvPr>
              <p:cNvGrpSpPr>
                <a:grpSpLocks/>
              </p:cNvGrpSpPr>
              <p:nvPr/>
            </p:nvGrpSpPr>
            <p:grpSpPr bwMode="auto">
              <a:xfrm>
                <a:off x="2687" y="1182"/>
                <a:ext cx="1758" cy="394"/>
                <a:chOff x="2687" y="1182"/>
                <a:chExt cx="1758" cy="394"/>
              </a:xfrm>
            </p:grpSpPr>
            <p:sp>
              <p:nvSpPr>
                <p:cNvPr id="23596" name="Rectangle 14">
                  <a:extLst>
                    <a:ext uri="{FF2B5EF4-FFF2-40B4-BE49-F238E27FC236}">
                      <a16:creationId xmlns:a16="http://schemas.microsoft.com/office/drawing/2014/main" id="{0060F014-8A9B-4D6B-A7A6-FCA448BC196D}"/>
                    </a:ext>
                  </a:extLst>
                </p:cNvPr>
                <p:cNvSpPr>
                  <a:spLocks noChangeArrowheads="1"/>
                </p:cNvSpPr>
                <p:nvPr/>
              </p:nvSpPr>
              <p:spPr bwMode="auto">
                <a:xfrm>
                  <a:off x="2715" y="1182"/>
                  <a:ext cx="1702" cy="39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spcBef>
                      <a:spcPct val="0"/>
                    </a:spcBef>
                    <a:buClrTx/>
                    <a:buSzTx/>
                    <a:buFontTx/>
                    <a:buNone/>
                  </a:pPr>
                  <a:endParaRPr lang="fr-FR" altLang="fr-FR" sz="1600" b="1">
                    <a:latin typeface="Arial" panose="020B0604020202020204" pitchFamily="34" charset="0"/>
                  </a:endParaRPr>
                </a:p>
              </p:txBody>
            </p:sp>
            <p:sp>
              <p:nvSpPr>
                <p:cNvPr id="23597" name="Rectangle 51">
                  <a:extLst>
                    <a:ext uri="{FF2B5EF4-FFF2-40B4-BE49-F238E27FC236}">
                      <a16:creationId xmlns:a16="http://schemas.microsoft.com/office/drawing/2014/main" id="{ECA6AC2C-9385-45BB-B6B9-E24A59CB5B0D}"/>
                    </a:ext>
                  </a:extLst>
                </p:cNvPr>
                <p:cNvSpPr>
                  <a:spLocks noChangeArrowheads="1"/>
                </p:cNvSpPr>
                <p:nvPr/>
              </p:nvSpPr>
              <p:spPr bwMode="auto">
                <a:xfrm>
                  <a:off x="2687" y="1182"/>
                  <a:ext cx="1758" cy="394"/>
                </a:xfrm>
                <a:prstGeom prst="rect">
                  <a:avLst/>
                </a:prstGeom>
                <a:noFill/>
                <a:ln w="7">
                  <a:solidFill>
                    <a:srgbClr val="A0A0A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nvGrpSpPr>
              <p:cNvPr id="23578" name="Group 54">
                <a:extLst>
                  <a:ext uri="{FF2B5EF4-FFF2-40B4-BE49-F238E27FC236}">
                    <a16:creationId xmlns:a16="http://schemas.microsoft.com/office/drawing/2014/main" id="{7639D68D-ABD0-4939-B984-0F723C99DC81}"/>
                  </a:ext>
                </a:extLst>
              </p:cNvPr>
              <p:cNvGrpSpPr>
                <a:grpSpLocks/>
              </p:cNvGrpSpPr>
              <p:nvPr/>
            </p:nvGrpSpPr>
            <p:grpSpPr bwMode="auto">
              <a:xfrm>
                <a:off x="0" y="1576"/>
                <a:ext cx="929" cy="500"/>
                <a:chOff x="0" y="1576"/>
                <a:chExt cx="929" cy="500"/>
              </a:xfrm>
            </p:grpSpPr>
            <p:sp>
              <p:nvSpPr>
                <p:cNvPr id="23594" name="Rectangle 15">
                  <a:extLst>
                    <a:ext uri="{FF2B5EF4-FFF2-40B4-BE49-F238E27FC236}">
                      <a16:creationId xmlns:a16="http://schemas.microsoft.com/office/drawing/2014/main" id="{B2F5C18E-9217-48D6-AA76-2E83FFACC86C}"/>
                    </a:ext>
                  </a:extLst>
                </p:cNvPr>
                <p:cNvSpPr>
                  <a:spLocks noChangeArrowheads="1"/>
                </p:cNvSpPr>
                <p:nvPr/>
              </p:nvSpPr>
              <p:spPr bwMode="auto">
                <a:xfrm>
                  <a:off x="28" y="1576"/>
                  <a:ext cx="873" cy="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eaLnBrk="1" hangingPunct="1">
                    <a:spcBef>
                      <a:spcPct val="0"/>
                    </a:spcBef>
                    <a:buClrTx/>
                    <a:buSzTx/>
                    <a:buFontTx/>
                    <a:buNone/>
                  </a:pPr>
                  <a:r>
                    <a:rPr lang="en-US" altLang="fr-FR" sz="1600" b="1" i="1">
                      <a:latin typeface="Arial" panose="020B0604020202020204" pitchFamily="34" charset="0"/>
                      <a:cs typeface="Times New Roman" panose="02020603050405020304" pitchFamily="18" charset="0"/>
                    </a:rPr>
                    <a:t>Non satisfaisante</a:t>
                  </a:r>
                  <a:endParaRPr lang="en-US" altLang="fr-FR" sz="1600" b="1">
                    <a:latin typeface="Arial" panose="020B0604020202020204" pitchFamily="34" charset="0"/>
                    <a:cs typeface="Times New Roman" panose="02020603050405020304" pitchFamily="18" charset="0"/>
                  </a:endParaRPr>
                </a:p>
                <a:p>
                  <a:pPr>
                    <a:spcBef>
                      <a:spcPct val="0"/>
                    </a:spcBef>
                    <a:buClrTx/>
                    <a:buSzTx/>
                    <a:buFontTx/>
                    <a:buNone/>
                  </a:pPr>
                  <a:endParaRPr lang="en-US" altLang="fr-FR" sz="1600" b="1">
                    <a:latin typeface="Arial" panose="020B0604020202020204" pitchFamily="34" charset="0"/>
                  </a:endParaRPr>
                </a:p>
              </p:txBody>
            </p:sp>
            <p:sp>
              <p:nvSpPr>
                <p:cNvPr id="23595" name="Rectangle 53">
                  <a:extLst>
                    <a:ext uri="{FF2B5EF4-FFF2-40B4-BE49-F238E27FC236}">
                      <a16:creationId xmlns:a16="http://schemas.microsoft.com/office/drawing/2014/main" id="{052AFC0F-0F1A-49EB-AB6F-E2FE8D39E00C}"/>
                    </a:ext>
                  </a:extLst>
                </p:cNvPr>
                <p:cNvSpPr>
                  <a:spLocks noChangeArrowheads="1"/>
                </p:cNvSpPr>
                <p:nvPr/>
              </p:nvSpPr>
              <p:spPr bwMode="auto">
                <a:xfrm>
                  <a:off x="0" y="1576"/>
                  <a:ext cx="929" cy="500"/>
                </a:xfrm>
                <a:prstGeom prst="rect">
                  <a:avLst/>
                </a:prstGeom>
                <a:noFill/>
                <a:ln w="7">
                  <a:solidFill>
                    <a:srgbClr val="A0A0A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nvGrpSpPr>
              <p:cNvPr id="23579" name="Group 56">
                <a:extLst>
                  <a:ext uri="{FF2B5EF4-FFF2-40B4-BE49-F238E27FC236}">
                    <a16:creationId xmlns:a16="http://schemas.microsoft.com/office/drawing/2014/main" id="{3CBC7A57-976F-4CB9-8270-D8F8BB20A7DB}"/>
                  </a:ext>
                </a:extLst>
              </p:cNvPr>
              <p:cNvGrpSpPr>
                <a:grpSpLocks/>
              </p:cNvGrpSpPr>
              <p:nvPr/>
            </p:nvGrpSpPr>
            <p:grpSpPr bwMode="auto">
              <a:xfrm>
                <a:off x="929" y="1576"/>
                <a:ext cx="1758" cy="500"/>
                <a:chOff x="929" y="1576"/>
                <a:chExt cx="1758" cy="500"/>
              </a:xfrm>
            </p:grpSpPr>
            <p:sp>
              <p:nvSpPr>
                <p:cNvPr id="23592" name="Rectangle 16">
                  <a:extLst>
                    <a:ext uri="{FF2B5EF4-FFF2-40B4-BE49-F238E27FC236}">
                      <a16:creationId xmlns:a16="http://schemas.microsoft.com/office/drawing/2014/main" id="{B0D3995B-1FEE-43C6-AD49-F791DE03F37F}"/>
                    </a:ext>
                  </a:extLst>
                </p:cNvPr>
                <p:cNvSpPr>
                  <a:spLocks noChangeArrowheads="1"/>
                </p:cNvSpPr>
                <p:nvPr/>
              </p:nvSpPr>
              <p:spPr bwMode="auto">
                <a:xfrm>
                  <a:off x="957" y="1576"/>
                  <a:ext cx="1702" cy="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eaLnBrk="1" hangingPunct="1">
                    <a:spcBef>
                      <a:spcPct val="0"/>
                    </a:spcBef>
                    <a:buClrTx/>
                    <a:buSzTx/>
                    <a:buFontTx/>
                    <a:buNone/>
                  </a:pPr>
                  <a:endParaRPr lang="en-US" altLang="fr-FR" sz="1600" b="1">
                    <a:latin typeface="Arial" panose="020B0604020202020204" pitchFamily="34" charset="0"/>
                    <a:cs typeface="Times New Roman" panose="02020603050405020304" pitchFamily="18" charset="0"/>
                  </a:endParaRPr>
                </a:p>
                <a:p>
                  <a:pPr>
                    <a:spcBef>
                      <a:spcPct val="0"/>
                    </a:spcBef>
                    <a:buClrTx/>
                    <a:buSzTx/>
                    <a:buFontTx/>
                    <a:buNone/>
                  </a:pPr>
                  <a:endParaRPr lang="en-US" altLang="fr-FR" sz="1600" b="1">
                    <a:latin typeface="Arial" panose="020B0604020202020204" pitchFamily="34" charset="0"/>
                  </a:endParaRPr>
                </a:p>
              </p:txBody>
            </p:sp>
            <p:sp>
              <p:nvSpPr>
                <p:cNvPr id="23593" name="Rectangle 55">
                  <a:extLst>
                    <a:ext uri="{FF2B5EF4-FFF2-40B4-BE49-F238E27FC236}">
                      <a16:creationId xmlns:a16="http://schemas.microsoft.com/office/drawing/2014/main" id="{DDD9F4D4-E61D-450C-B519-709EC4F5F952}"/>
                    </a:ext>
                  </a:extLst>
                </p:cNvPr>
                <p:cNvSpPr>
                  <a:spLocks noChangeArrowheads="1"/>
                </p:cNvSpPr>
                <p:nvPr/>
              </p:nvSpPr>
              <p:spPr bwMode="auto">
                <a:xfrm>
                  <a:off x="929" y="1576"/>
                  <a:ext cx="1758" cy="500"/>
                </a:xfrm>
                <a:prstGeom prst="rect">
                  <a:avLst/>
                </a:prstGeom>
                <a:noFill/>
                <a:ln w="7">
                  <a:solidFill>
                    <a:srgbClr val="A0A0A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nvGrpSpPr>
              <p:cNvPr id="23580" name="Group 58">
                <a:extLst>
                  <a:ext uri="{FF2B5EF4-FFF2-40B4-BE49-F238E27FC236}">
                    <a16:creationId xmlns:a16="http://schemas.microsoft.com/office/drawing/2014/main" id="{093C9523-7932-4C1E-8003-CE6458908FA1}"/>
                  </a:ext>
                </a:extLst>
              </p:cNvPr>
              <p:cNvGrpSpPr>
                <a:grpSpLocks/>
              </p:cNvGrpSpPr>
              <p:nvPr/>
            </p:nvGrpSpPr>
            <p:grpSpPr bwMode="auto">
              <a:xfrm>
                <a:off x="2687" y="1576"/>
                <a:ext cx="1758" cy="500"/>
                <a:chOff x="2687" y="1576"/>
                <a:chExt cx="1758" cy="500"/>
              </a:xfrm>
            </p:grpSpPr>
            <p:sp>
              <p:nvSpPr>
                <p:cNvPr id="23590" name="Rectangle 17">
                  <a:extLst>
                    <a:ext uri="{FF2B5EF4-FFF2-40B4-BE49-F238E27FC236}">
                      <a16:creationId xmlns:a16="http://schemas.microsoft.com/office/drawing/2014/main" id="{6571990D-EFCB-4CAD-AFB1-66B462F95F6F}"/>
                    </a:ext>
                  </a:extLst>
                </p:cNvPr>
                <p:cNvSpPr>
                  <a:spLocks noChangeArrowheads="1"/>
                </p:cNvSpPr>
                <p:nvPr/>
              </p:nvSpPr>
              <p:spPr bwMode="auto">
                <a:xfrm>
                  <a:off x="2715" y="1576"/>
                  <a:ext cx="1702" cy="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spcBef>
                      <a:spcPct val="0"/>
                    </a:spcBef>
                    <a:buClrTx/>
                    <a:buSzTx/>
                    <a:buFontTx/>
                    <a:buNone/>
                  </a:pPr>
                  <a:endParaRPr lang="fr-FR" altLang="fr-FR" sz="1600" b="1">
                    <a:latin typeface="Arial" panose="020B0604020202020204" pitchFamily="34" charset="0"/>
                  </a:endParaRPr>
                </a:p>
              </p:txBody>
            </p:sp>
            <p:sp>
              <p:nvSpPr>
                <p:cNvPr id="23591" name="Rectangle 57">
                  <a:extLst>
                    <a:ext uri="{FF2B5EF4-FFF2-40B4-BE49-F238E27FC236}">
                      <a16:creationId xmlns:a16="http://schemas.microsoft.com/office/drawing/2014/main" id="{983E871B-0B0B-46ED-A73C-93DD7AF442F2}"/>
                    </a:ext>
                  </a:extLst>
                </p:cNvPr>
                <p:cNvSpPr>
                  <a:spLocks noChangeArrowheads="1"/>
                </p:cNvSpPr>
                <p:nvPr/>
              </p:nvSpPr>
              <p:spPr bwMode="auto">
                <a:xfrm>
                  <a:off x="2687" y="1576"/>
                  <a:ext cx="1758" cy="500"/>
                </a:xfrm>
                <a:prstGeom prst="rect">
                  <a:avLst/>
                </a:prstGeom>
                <a:noFill/>
                <a:ln w="7">
                  <a:solidFill>
                    <a:srgbClr val="A0A0A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nvGrpSpPr>
              <p:cNvPr id="23581" name="Group 60">
                <a:extLst>
                  <a:ext uri="{FF2B5EF4-FFF2-40B4-BE49-F238E27FC236}">
                    <a16:creationId xmlns:a16="http://schemas.microsoft.com/office/drawing/2014/main" id="{F92D3A3D-66FC-4265-A0C4-DE9758332719}"/>
                  </a:ext>
                </a:extLst>
              </p:cNvPr>
              <p:cNvGrpSpPr>
                <a:grpSpLocks/>
              </p:cNvGrpSpPr>
              <p:nvPr/>
            </p:nvGrpSpPr>
            <p:grpSpPr bwMode="auto">
              <a:xfrm>
                <a:off x="0" y="2076"/>
                <a:ext cx="929" cy="500"/>
                <a:chOff x="0" y="2076"/>
                <a:chExt cx="929" cy="500"/>
              </a:xfrm>
            </p:grpSpPr>
            <p:sp>
              <p:nvSpPr>
                <p:cNvPr id="23588" name="Rectangle 18">
                  <a:extLst>
                    <a:ext uri="{FF2B5EF4-FFF2-40B4-BE49-F238E27FC236}">
                      <a16:creationId xmlns:a16="http://schemas.microsoft.com/office/drawing/2014/main" id="{2B247D03-A5DC-4AC5-A428-C96676198DA0}"/>
                    </a:ext>
                  </a:extLst>
                </p:cNvPr>
                <p:cNvSpPr>
                  <a:spLocks noChangeArrowheads="1"/>
                </p:cNvSpPr>
                <p:nvPr/>
              </p:nvSpPr>
              <p:spPr bwMode="auto">
                <a:xfrm>
                  <a:off x="28" y="2076"/>
                  <a:ext cx="873" cy="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eaLnBrk="1" hangingPunct="1">
                    <a:spcBef>
                      <a:spcPct val="0"/>
                    </a:spcBef>
                    <a:buClrTx/>
                    <a:buSzTx/>
                    <a:buFontTx/>
                    <a:buNone/>
                  </a:pPr>
                  <a:r>
                    <a:rPr lang="en-US" altLang="fr-FR" sz="1600" b="1" i="1">
                      <a:latin typeface="Arial" panose="020B0604020202020204" pitchFamily="34" charset="0"/>
                      <a:cs typeface="Times New Roman" panose="02020603050405020304" pitchFamily="18" charset="0"/>
                    </a:rPr>
                    <a:t>Toxique ou corrompu</a:t>
                  </a:r>
                  <a:endParaRPr lang="en-US" altLang="fr-FR" sz="1600" b="1">
                    <a:latin typeface="Arial" panose="020B0604020202020204" pitchFamily="34" charset="0"/>
                    <a:cs typeface="Times New Roman" panose="02020603050405020304" pitchFamily="18" charset="0"/>
                  </a:endParaRPr>
                </a:p>
                <a:p>
                  <a:pPr>
                    <a:spcBef>
                      <a:spcPct val="0"/>
                    </a:spcBef>
                    <a:buClrTx/>
                    <a:buSzTx/>
                    <a:buFontTx/>
                    <a:buNone/>
                  </a:pPr>
                  <a:endParaRPr lang="en-US" altLang="fr-FR" sz="1600" b="1">
                    <a:latin typeface="Arial" panose="020B0604020202020204" pitchFamily="34" charset="0"/>
                  </a:endParaRPr>
                </a:p>
              </p:txBody>
            </p:sp>
            <p:sp>
              <p:nvSpPr>
                <p:cNvPr id="23589" name="Rectangle 59">
                  <a:extLst>
                    <a:ext uri="{FF2B5EF4-FFF2-40B4-BE49-F238E27FC236}">
                      <a16:creationId xmlns:a16="http://schemas.microsoft.com/office/drawing/2014/main" id="{BF1B857A-FE2E-4621-A69A-8EBD6F68C583}"/>
                    </a:ext>
                  </a:extLst>
                </p:cNvPr>
                <p:cNvSpPr>
                  <a:spLocks noChangeArrowheads="1"/>
                </p:cNvSpPr>
                <p:nvPr/>
              </p:nvSpPr>
              <p:spPr bwMode="auto">
                <a:xfrm>
                  <a:off x="0" y="2076"/>
                  <a:ext cx="929" cy="500"/>
                </a:xfrm>
                <a:prstGeom prst="rect">
                  <a:avLst/>
                </a:prstGeom>
                <a:noFill/>
                <a:ln w="7">
                  <a:solidFill>
                    <a:srgbClr val="A0A0A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nvGrpSpPr>
              <p:cNvPr id="23582" name="Group 62">
                <a:extLst>
                  <a:ext uri="{FF2B5EF4-FFF2-40B4-BE49-F238E27FC236}">
                    <a16:creationId xmlns:a16="http://schemas.microsoft.com/office/drawing/2014/main" id="{A38468D1-6B70-44B2-BB0C-E9EC6ACF1E03}"/>
                  </a:ext>
                </a:extLst>
              </p:cNvPr>
              <p:cNvGrpSpPr>
                <a:grpSpLocks/>
              </p:cNvGrpSpPr>
              <p:nvPr/>
            </p:nvGrpSpPr>
            <p:grpSpPr bwMode="auto">
              <a:xfrm>
                <a:off x="929" y="2076"/>
                <a:ext cx="1758" cy="500"/>
                <a:chOff x="929" y="2076"/>
                <a:chExt cx="1758" cy="500"/>
              </a:xfrm>
            </p:grpSpPr>
            <p:sp>
              <p:nvSpPr>
                <p:cNvPr id="23586" name="Rectangle 19">
                  <a:extLst>
                    <a:ext uri="{FF2B5EF4-FFF2-40B4-BE49-F238E27FC236}">
                      <a16:creationId xmlns:a16="http://schemas.microsoft.com/office/drawing/2014/main" id="{C3BB6881-72E9-467C-B371-1C656C71A316}"/>
                    </a:ext>
                  </a:extLst>
                </p:cNvPr>
                <p:cNvSpPr>
                  <a:spLocks noChangeArrowheads="1"/>
                </p:cNvSpPr>
                <p:nvPr/>
              </p:nvSpPr>
              <p:spPr bwMode="auto">
                <a:xfrm>
                  <a:off x="957" y="2076"/>
                  <a:ext cx="1702" cy="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eaLnBrk="1" hangingPunct="1">
                    <a:spcBef>
                      <a:spcPct val="0"/>
                    </a:spcBef>
                    <a:buClrTx/>
                    <a:buSzTx/>
                    <a:buFontTx/>
                    <a:buNone/>
                  </a:pPr>
                  <a:endParaRPr lang="en-US" altLang="fr-FR" sz="1600" b="1">
                    <a:latin typeface="Arial" panose="020B0604020202020204" pitchFamily="34" charset="0"/>
                    <a:cs typeface="Times New Roman" panose="02020603050405020304" pitchFamily="18" charset="0"/>
                  </a:endParaRPr>
                </a:p>
                <a:p>
                  <a:pPr>
                    <a:spcBef>
                      <a:spcPct val="0"/>
                    </a:spcBef>
                    <a:buClrTx/>
                    <a:buSzTx/>
                    <a:buFontTx/>
                    <a:buNone/>
                  </a:pPr>
                  <a:endParaRPr lang="en-US" altLang="fr-FR" sz="1600" b="1">
                    <a:latin typeface="Arial" panose="020B0604020202020204" pitchFamily="34" charset="0"/>
                  </a:endParaRPr>
                </a:p>
              </p:txBody>
            </p:sp>
            <p:sp>
              <p:nvSpPr>
                <p:cNvPr id="23587" name="Rectangle 61">
                  <a:extLst>
                    <a:ext uri="{FF2B5EF4-FFF2-40B4-BE49-F238E27FC236}">
                      <a16:creationId xmlns:a16="http://schemas.microsoft.com/office/drawing/2014/main" id="{98A71DFE-BE2B-40C6-A183-36C56AA317F4}"/>
                    </a:ext>
                  </a:extLst>
                </p:cNvPr>
                <p:cNvSpPr>
                  <a:spLocks noChangeArrowheads="1"/>
                </p:cNvSpPr>
                <p:nvPr/>
              </p:nvSpPr>
              <p:spPr bwMode="auto">
                <a:xfrm>
                  <a:off x="929" y="2076"/>
                  <a:ext cx="1758" cy="500"/>
                </a:xfrm>
                <a:prstGeom prst="rect">
                  <a:avLst/>
                </a:prstGeom>
                <a:noFill/>
                <a:ln w="7">
                  <a:solidFill>
                    <a:srgbClr val="A0A0A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nvGrpSpPr>
              <p:cNvPr id="23583" name="Group 64">
                <a:extLst>
                  <a:ext uri="{FF2B5EF4-FFF2-40B4-BE49-F238E27FC236}">
                    <a16:creationId xmlns:a16="http://schemas.microsoft.com/office/drawing/2014/main" id="{9B6F7790-E0CB-4129-BB75-FD1B83AAC825}"/>
                  </a:ext>
                </a:extLst>
              </p:cNvPr>
              <p:cNvGrpSpPr>
                <a:grpSpLocks/>
              </p:cNvGrpSpPr>
              <p:nvPr/>
            </p:nvGrpSpPr>
            <p:grpSpPr bwMode="auto">
              <a:xfrm>
                <a:off x="2687" y="2076"/>
                <a:ext cx="1758" cy="500"/>
                <a:chOff x="2687" y="2076"/>
                <a:chExt cx="1758" cy="500"/>
              </a:xfrm>
            </p:grpSpPr>
            <p:sp>
              <p:nvSpPr>
                <p:cNvPr id="23584" name="Rectangle 20">
                  <a:extLst>
                    <a:ext uri="{FF2B5EF4-FFF2-40B4-BE49-F238E27FC236}">
                      <a16:creationId xmlns:a16="http://schemas.microsoft.com/office/drawing/2014/main" id="{5593F711-01BE-431B-A51B-1446256BFEA9}"/>
                    </a:ext>
                  </a:extLst>
                </p:cNvPr>
                <p:cNvSpPr>
                  <a:spLocks noChangeArrowheads="1"/>
                </p:cNvSpPr>
                <p:nvPr/>
              </p:nvSpPr>
              <p:spPr bwMode="auto">
                <a:xfrm>
                  <a:off x="2715" y="2076"/>
                  <a:ext cx="1702" cy="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spcBef>
                      <a:spcPct val="0"/>
                    </a:spcBef>
                    <a:buClrTx/>
                    <a:buSzTx/>
                    <a:buFontTx/>
                    <a:buNone/>
                  </a:pPr>
                  <a:endParaRPr lang="fr-FR" altLang="fr-FR" sz="1600" b="1">
                    <a:latin typeface="Arial" panose="020B0604020202020204" pitchFamily="34" charset="0"/>
                  </a:endParaRPr>
                </a:p>
              </p:txBody>
            </p:sp>
            <p:sp>
              <p:nvSpPr>
                <p:cNvPr id="23585" name="Rectangle 63">
                  <a:extLst>
                    <a:ext uri="{FF2B5EF4-FFF2-40B4-BE49-F238E27FC236}">
                      <a16:creationId xmlns:a16="http://schemas.microsoft.com/office/drawing/2014/main" id="{0BBFCBB9-A306-49B7-8292-00177993956D}"/>
                    </a:ext>
                  </a:extLst>
                </p:cNvPr>
                <p:cNvSpPr>
                  <a:spLocks noChangeArrowheads="1"/>
                </p:cNvSpPr>
                <p:nvPr/>
              </p:nvSpPr>
              <p:spPr bwMode="auto">
                <a:xfrm>
                  <a:off x="2687" y="2076"/>
                  <a:ext cx="1758" cy="500"/>
                </a:xfrm>
                <a:prstGeom prst="rect">
                  <a:avLst/>
                </a:prstGeom>
                <a:noFill/>
                <a:ln w="7">
                  <a:solidFill>
                    <a:srgbClr val="A0A0A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sp>
          <p:nvSpPr>
            <p:cNvPr id="23566" name="Rectangle 66">
              <a:extLst>
                <a:ext uri="{FF2B5EF4-FFF2-40B4-BE49-F238E27FC236}">
                  <a16:creationId xmlns:a16="http://schemas.microsoft.com/office/drawing/2014/main" id="{D7249EFF-BCEF-4205-98A5-79C824876F7B}"/>
                </a:ext>
              </a:extLst>
            </p:cNvPr>
            <p:cNvSpPr>
              <a:spLocks noChangeArrowheads="1"/>
            </p:cNvSpPr>
            <p:nvPr/>
          </p:nvSpPr>
          <p:spPr bwMode="auto">
            <a:xfrm>
              <a:off x="-3" y="-3"/>
              <a:ext cx="4451" cy="2582"/>
            </a:xfrm>
            <a:prstGeom prst="rect">
              <a:avLst/>
            </a:prstGeom>
            <a:noFill/>
            <a:ln w="11112">
              <a:solidFill>
                <a:srgbClr val="A0A0A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sp>
        <p:nvSpPr>
          <p:cNvPr id="138309" name="AutoShape 69">
            <a:hlinkClick r:id="" action="ppaction://hlinkshowjump?jump=nextslide" highlightClick="1"/>
            <a:extLst>
              <a:ext uri="{FF2B5EF4-FFF2-40B4-BE49-F238E27FC236}">
                <a16:creationId xmlns:a16="http://schemas.microsoft.com/office/drawing/2014/main" id="{9251B43E-8ECD-4C14-AFD6-83BA5D48F6A7}"/>
              </a:ext>
            </a:extLst>
          </p:cNvPr>
          <p:cNvSpPr>
            <a:spLocks noChangeArrowheads="1"/>
          </p:cNvSpPr>
          <p:nvPr/>
        </p:nvSpPr>
        <p:spPr bwMode="auto">
          <a:xfrm>
            <a:off x="8458200" y="6172200"/>
            <a:ext cx="457200" cy="457200"/>
          </a:xfrm>
          <a:prstGeom prst="actionButtonForwardNex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sp>
        <p:nvSpPr>
          <p:cNvPr id="138310" name="Text Box 70">
            <a:extLst>
              <a:ext uri="{FF2B5EF4-FFF2-40B4-BE49-F238E27FC236}">
                <a16:creationId xmlns:a16="http://schemas.microsoft.com/office/drawing/2014/main" id="{B7F84E00-AAD0-46EC-A674-E1CE098FC7B1}"/>
              </a:ext>
            </a:extLst>
          </p:cNvPr>
          <p:cNvSpPr txBox="1">
            <a:spLocks noChangeArrowheads="1"/>
          </p:cNvSpPr>
          <p:nvPr/>
        </p:nvSpPr>
        <p:spPr bwMode="auto">
          <a:xfrm>
            <a:off x="2286000" y="3200400"/>
            <a:ext cx="3048000" cy="336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spcBef>
                <a:spcPct val="50000"/>
              </a:spcBef>
              <a:buClrTx/>
              <a:buSzTx/>
              <a:buFontTx/>
              <a:buNone/>
            </a:pPr>
            <a:r>
              <a:rPr lang="en-US" altLang="fr-FR" sz="1600" b="1">
                <a:solidFill>
                  <a:schemeClr val="folHlink"/>
                </a:solidFill>
                <a:latin typeface="Arial" panose="020B0604020202020204" pitchFamily="34" charset="0"/>
                <a:cs typeface="Times New Roman" panose="02020603050405020304" pitchFamily="18" charset="0"/>
              </a:rPr>
              <a:t>Si tous les résultats &lt;= 3 m</a:t>
            </a:r>
            <a:endParaRPr lang="fr-FR" altLang="fr-FR" sz="1600" b="1">
              <a:solidFill>
                <a:schemeClr val="folHlink"/>
              </a:solidFill>
              <a:latin typeface="Arial" panose="020B0604020202020204" pitchFamily="34" charset="0"/>
              <a:cs typeface="Times New Roman" panose="02020603050405020304" pitchFamily="18" charset="0"/>
            </a:endParaRPr>
          </a:p>
        </p:txBody>
      </p:sp>
      <p:sp>
        <p:nvSpPr>
          <p:cNvPr id="138311" name="Text Box 71">
            <a:extLst>
              <a:ext uri="{FF2B5EF4-FFF2-40B4-BE49-F238E27FC236}">
                <a16:creationId xmlns:a16="http://schemas.microsoft.com/office/drawing/2014/main" id="{AD415046-4979-4D51-846B-E12679AA0FEE}"/>
              </a:ext>
            </a:extLst>
          </p:cNvPr>
          <p:cNvSpPr txBox="1">
            <a:spLocks noChangeArrowheads="1"/>
          </p:cNvSpPr>
          <p:nvPr/>
        </p:nvSpPr>
        <p:spPr bwMode="auto">
          <a:xfrm>
            <a:off x="5486400" y="3200400"/>
            <a:ext cx="3200400" cy="6556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eaLnBrk="1" hangingPunct="1">
              <a:spcBef>
                <a:spcPct val="0"/>
              </a:spcBef>
              <a:buClrTx/>
              <a:buSzTx/>
              <a:buFontTx/>
              <a:buNone/>
            </a:pPr>
            <a:r>
              <a:rPr lang="en-US" altLang="fr-FR" sz="1600" b="1">
                <a:solidFill>
                  <a:schemeClr val="folHlink"/>
                </a:solidFill>
                <a:latin typeface="Arial" panose="020B0604020202020204" pitchFamily="34" charset="0"/>
                <a:cs typeface="Times New Roman" panose="02020603050405020304" pitchFamily="18" charset="0"/>
              </a:rPr>
              <a:t>Si tous les résultats &lt;= 10 m</a:t>
            </a:r>
          </a:p>
          <a:p>
            <a:pPr algn="ctr">
              <a:spcBef>
                <a:spcPct val="50000"/>
              </a:spcBef>
              <a:buClrTx/>
              <a:buSzTx/>
              <a:buFontTx/>
              <a:buNone/>
            </a:pPr>
            <a:endParaRPr lang="fr-FR" altLang="fr-FR" sz="1400">
              <a:solidFill>
                <a:schemeClr val="folHlink"/>
              </a:solidFill>
              <a:latin typeface="Comic Sans MS" panose="030F0702030302020204" pitchFamily="66" charset="0"/>
            </a:endParaRPr>
          </a:p>
        </p:txBody>
      </p:sp>
      <p:sp>
        <p:nvSpPr>
          <p:cNvPr id="138313" name="Text Box 73">
            <a:extLst>
              <a:ext uri="{FF2B5EF4-FFF2-40B4-BE49-F238E27FC236}">
                <a16:creationId xmlns:a16="http://schemas.microsoft.com/office/drawing/2014/main" id="{C573ECA8-33A3-4491-9211-EC26554F07D3}"/>
              </a:ext>
            </a:extLst>
          </p:cNvPr>
          <p:cNvSpPr txBox="1">
            <a:spLocks noChangeArrowheads="1"/>
          </p:cNvSpPr>
          <p:nvPr/>
        </p:nvSpPr>
        <p:spPr bwMode="auto">
          <a:xfrm>
            <a:off x="2286000" y="3810000"/>
            <a:ext cx="3124200" cy="900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eaLnBrk="1" hangingPunct="1">
              <a:spcBef>
                <a:spcPct val="0"/>
              </a:spcBef>
              <a:buClrTx/>
              <a:buSzTx/>
              <a:buFontTx/>
              <a:buNone/>
            </a:pPr>
            <a:r>
              <a:rPr lang="en-US" altLang="fr-FR" sz="1600" b="1">
                <a:solidFill>
                  <a:schemeClr val="folHlink"/>
                </a:solidFill>
                <a:latin typeface="Arial" panose="020B0604020202020204" pitchFamily="34" charset="0"/>
                <a:cs typeface="Times New Roman" panose="02020603050405020304" pitchFamily="18" charset="0"/>
              </a:rPr>
              <a:t>2 résultats maximum (c/n = 2/5) entre m et 10 m</a:t>
            </a:r>
          </a:p>
          <a:p>
            <a:pPr algn="ctr">
              <a:spcBef>
                <a:spcPct val="50000"/>
              </a:spcBef>
              <a:buClrTx/>
              <a:buSzTx/>
              <a:buFontTx/>
              <a:buNone/>
            </a:pPr>
            <a:endParaRPr lang="fr-FR" altLang="fr-FR" sz="1400">
              <a:solidFill>
                <a:schemeClr val="folHlink"/>
              </a:solidFill>
              <a:latin typeface="Comic Sans MS" panose="030F0702030302020204" pitchFamily="66" charset="0"/>
            </a:endParaRPr>
          </a:p>
        </p:txBody>
      </p:sp>
      <p:sp>
        <p:nvSpPr>
          <p:cNvPr id="138314" name="Text Box 74">
            <a:extLst>
              <a:ext uri="{FF2B5EF4-FFF2-40B4-BE49-F238E27FC236}">
                <a16:creationId xmlns:a16="http://schemas.microsoft.com/office/drawing/2014/main" id="{7DFA2586-86BD-4EB8-A893-A38344667549}"/>
              </a:ext>
            </a:extLst>
          </p:cNvPr>
          <p:cNvSpPr txBox="1">
            <a:spLocks noChangeArrowheads="1"/>
          </p:cNvSpPr>
          <p:nvPr/>
        </p:nvSpPr>
        <p:spPr bwMode="auto">
          <a:xfrm>
            <a:off x="5486400" y="3810000"/>
            <a:ext cx="3124200" cy="900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eaLnBrk="1" hangingPunct="1">
              <a:spcBef>
                <a:spcPct val="0"/>
              </a:spcBef>
              <a:buClrTx/>
              <a:buSzTx/>
              <a:buFontTx/>
              <a:buNone/>
            </a:pPr>
            <a:r>
              <a:rPr lang="en-US" altLang="fr-FR" sz="1600" b="1">
                <a:solidFill>
                  <a:schemeClr val="folHlink"/>
                </a:solidFill>
                <a:latin typeface="Arial" panose="020B0604020202020204" pitchFamily="34" charset="0"/>
                <a:cs typeface="Times New Roman" panose="02020603050405020304" pitchFamily="18" charset="0"/>
              </a:rPr>
              <a:t>2 résultats maximum (c/n = 2/5) entre m et 30 m</a:t>
            </a:r>
          </a:p>
          <a:p>
            <a:pPr algn="ctr">
              <a:spcBef>
                <a:spcPct val="50000"/>
              </a:spcBef>
              <a:buClrTx/>
              <a:buSzTx/>
              <a:buFontTx/>
              <a:buNone/>
            </a:pPr>
            <a:endParaRPr lang="fr-FR" altLang="fr-FR" sz="1400">
              <a:solidFill>
                <a:schemeClr val="folHlink"/>
              </a:solidFill>
              <a:latin typeface="Comic Sans MS" panose="030F0702030302020204" pitchFamily="66" charset="0"/>
            </a:endParaRPr>
          </a:p>
        </p:txBody>
      </p:sp>
      <p:sp>
        <p:nvSpPr>
          <p:cNvPr id="138315" name="Text Box 75">
            <a:extLst>
              <a:ext uri="{FF2B5EF4-FFF2-40B4-BE49-F238E27FC236}">
                <a16:creationId xmlns:a16="http://schemas.microsoft.com/office/drawing/2014/main" id="{2D591DBE-0526-4F32-A20D-E0B4C0846C1B}"/>
              </a:ext>
            </a:extLst>
          </p:cNvPr>
          <p:cNvSpPr txBox="1">
            <a:spLocks noChangeArrowheads="1"/>
          </p:cNvSpPr>
          <p:nvPr/>
        </p:nvSpPr>
        <p:spPr bwMode="auto">
          <a:xfrm>
            <a:off x="2286000" y="4572000"/>
            <a:ext cx="3124200" cy="5810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eaLnBrk="1" hangingPunct="1">
              <a:spcBef>
                <a:spcPct val="0"/>
              </a:spcBef>
              <a:buClrTx/>
              <a:buSzTx/>
              <a:buFontTx/>
              <a:buNone/>
            </a:pPr>
            <a:r>
              <a:rPr lang="en-US" altLang="fr-FR" sz="1600" b="1">
                <a:solidFill>
                  <a:schemeClr val="folHlink"/>
                </a:solidFill>
                <a:latin typeface="Arial" panose="020B0604020202020204" pitchFamily="34" charset="0"/>
                <a:cs typeface="Times New Roman" panose="02020603050405020304" pitchFamily="18" charset="0"/>
              </a:rPr>
              <a:t>Au moins 1 résultat &gt; 10m (M)</a:t>
            </a:r>
          </a:p>
          <a:p>
            <a:pPr>
              <a:spcBef>
                <a:spcPct val="0"/>
              </a:spcBef>
              <a:buClrTx/>
              <a:buSzTx/>
              <a:buFontTx/>
              <a:buNone/>
            </a:pPr>
            <a:r>
              <a:rPr lang="en-US" altLang="fr-FR" sz="1600" b="1">
                <a:solidFill>
                  <a:schemeClr val="folHlink"/>
                </a:solidFill>
                <a:latin typeface="Arial" panose="020B0604020202020204" pitchFamily="34" charset="0"/>
                <a:cs typeface="Times New Roman" panose="02020603050405020304" pitchFamily="18" charset="0"/>
              </a:rPr>
              <a:t>3 à 5 résultats entre m et 10 m</a:t>
            </a:r>
            <a:endParaRPr lang="fr-FR" altLang="fr-FR" sz="1600" b="1">
              <a:solidFill>
                <a:schemeClr val="folHlink"/>
              </a:solidFill>
              <a:latin typeface="Arial" panose="020B0604020202020204" pitchFamily="34" charset="0"/>
              <a:cs typeface="Times New Roman" panose="02020603050405020304" pitchFamily="18" charset="0"/>
            </a:endParaRPr>
          </a:p>
        </p:txBody>
      </p:sp>
      <p:sp>
        <p:nvSpPr>
          <p:cNvPr id="138316" name="Text Box 76">
            <a:extLst>
              <a:ext uri="{FF2B5EF4-FFF2-40B4-BE49-F238E27FC236}">
                <a16:creationId xmlns:a16="http://schemas.microsoft.com/office/drawing/2014/main" id="{F71CE0A7-725D-4990-A592-6AE1B1FC0F18}"/>
              </a:ext>
            </a:extLst>
          </p:cNvPr>
          <p:cNvSpPr txBox="1">
            <a:spLocks noChangeArrowheads="1"/>
          </p:cNvSpPr>
          <p:nvPr/>
        </p:nvSpPr>
        <p:spPr bwMode="auto">
          <a:xfrm>
            <a:off x="5486400" y="4572000"/>
            <a:ext cx="3200400" cy="11445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eaLnBrk="1" hangingPunct="1">
              <a:spcBef>
                <a:spcPct val="0"/>
              </a:spcBef>
              <a:buClrTx/>
              <a:buSzTx/>
              <a:buFontTx/>
              <a:buNone/>
            </a:pPr>
            <a:r>
              <a:rPr lang="en-US" altLang="fr-FR" sz="1600" b="1">
                <a:solidFill>
                  <a:schemeClr val="folHlink"/>
                </a:solidFill>
                <a:latin typeface="Arial" panose="020B0604020202020204" pitchFamily="34" charset="0"/>
                <a:cs typeface="Times New Roman" panose="02020603050405020304" pitchFamily="18" charset="0"/>
              </a:rPr>
              <a:t>Au moins 1 résultat &gt; 30m (M)</a:t>
            </a:r>
          </a:p>
          <a:p>
            <a:pPr>
              <a:spcBef>
                <a:spcPct val="0"/>
              </a:spcBef>
              <a:buClrTx/>
              <a:buSzTx/>
              <a:buFontTx/>
              <a:buNone/>
            </a:pPr>
            <a:r>
              <a:rPr lang="en-US" altLang="fr-FR" sz="1600" b="1">
                <a:solidFill>
                  <a:schemeClr val="folHlink"/>
                </a:solidFill>
                <a:latin typeface="Arial" panose="020B0604020202020204" pitchFamily="34" charset="0"/>
                <a:cs typeface="Times New Roman" panose="02020603050405020304" pitchFamily="18" charset="0"/>
              </a:rPr>
              <a:t>3 à 5 résultats entre m et 30 m</a:t>
            </a:r>
          </a:p>
          <a:p>
            <a:pPr>
              <a:spcBef>
                <a:spcPct val="0"/>
              </a:spcBef>
              <a:buClrTx/>
              <a:buSzTx/>
              <a:buFontTx/>
              <a:buNone/>
            </a:pPr>
            <a:endParaRPr lang="en-US" altLang="fr-FR" sz="1600" b="1">
              <a:solidFill>
                <a:schemeClr val="folHlink"/>
              </a:solidFill>
              <a:latin typeface="Arial" panose="020B0604020202020204" pitchFamily="34" charset="0"/>
            </a:endParaRPr>
          </a:p>
          <a:p>
            <a:pPr algn="ctr">
              <a:spcBef>
                <a:spcPct val="50000"/>
              </a:spcBef>
              <a:buClrTx/>
              <a:buSzTx/>
              <a:buFontTx/>
              <a:buNone/>
            </a:pPr>
            <a:endParaRPr lang="fr-FR" altLang="fr-FR" sz="1400">
              <a:solidFill>
                <a:schemeClr val="folHlink"/>
              </a:solidFill>
              <a:latin typeface="Comic Sans MS" panose="030F0702030302020204" pitchFamily="66" charset="0"/>
            </a:endParaRPr>
          </a:p>
        </p:txBody>
      </p:sp>
      <p:sp>
        <p:nvSpPr>
          <p:cNvPr id="138317" name="Text Box 77">
            <a:extLst>
              <a:ext uri="{FF2B5EF4-FFF2-40B4-BE49-F238E27FC236}">
                <a16:creationId xmlns:a16="http://schemas.microsoft.com/office/drawing/2014/main" id="{24D3230F-515E-4E5D-A6AB-A01A6DE9EA3A}"/>
              </a:ext>
            </a:extLst>
          </p:cNvPr>
          <p:cNvSpPr txBox="1">
            <a:spLocks noChangeArrowheads="1"/>
          </p:cNvSpPr>
          <p:nvPr/>
        </p:nvSpPr>
        <p:spPr bwMode="auto">
          <a:xfrm>
            <a:off x="2209800" y="5562600"/>
            <a:ext cx="3200400" cy="336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50000"/>
              </a:spcBef>
              <a:buClrTx/>
              <a:buSzTx/>
              <a:buFontTx/>
              <a:buNone/>
            </a:pPr>
            <a:r>
              <a:rPr lang="en-US" altLang="fr-FR" sz="1600" b="1">
                <a:solidFill>
                  <a:schemeClr val="folHlink"/>
                </a:solidFill>
                <a:latin typeface="Arial" panose="020B0604020202020204" pitchFamily="34" charset="0"/>
                <a:cs typeface="Times New Roman" panose="02020603050405020304" pitchFamily="18" charset="0"/>
              </a:rPr>
              <a:t>Au moins 1 résultat &gt;= 1 000 m</a:t>
            </a:r>
            <a:endParaRPr lang="fr-FR" altLang="fr-FR" sz="1600" b="1">
              <a:solidFill>
                <a:schemeClr val="folHlink"/>
              </a:solidFill>
              <a:latin typeface="Arial" panose="020B0604020202020204" pitchFamily="34" charset="0"/>
              <a:cs typeface="Times New Roman" panose="02020603050405020304" pitchFamily="18" charset="0"/>
            </a:endParaRPr>
          </a:p>
        </p:txBody>
      </p:sp>
      <p:sp>
        <p:nvSpPr>
          <p:cNvPr id="138318" name="Text Box 78">
            <a:extLst>
              <a:ext uri="{FF2B5EF4-FFF2-40B4-BE49-F238E27FC236}">
                <a16:creationId xmlns:a16="http://schemas.microsoft.com/office/drawing/2014/main" id="{C5D8C025-B92B-44D7-BF89-75EFBDB46FF5}"/>
              </a:ext>
            </a:extLst>
          </p:cNvPr>
          <p:cNvSpPr txBox="1">
            <a:spLocks noChangeArrowheads="1"/>
          </p:cNvSpPr>
          <p:nvPr/>
        </p:nvSpPr>
        <p:spPr bwMode="auto">
          <a:xfrm>
            <a:off x="5486400" y="5562600"/>
            <a:ext cx="3200400" cy="6556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eaLnBrk="1" hangingPunct="1">
              <a:spcBef>
                <a:spcPct val="0"/>
              </a:spcBef>
              <a:buClrTx/>
              <a:buSzTx/>
              <a:buFontTx/>
              <a:buNone/>
            </a:pPr>
            <a:r>
              <a:rPr lang="en-US" altLang="fr-FR" sz="1600" b="1">
                <a:solidFill>
                  <a:schemeClr val="folHlink"/>
                </a:solidFill>
                <a:latin typeface="Arial" panose="020B0604020202020204" pitchFamily="34" charset="0"/>
                <a:cs typeface="Times New Roman" panose="02020603050405020304" pitchFamily="18" charset="0"/>
              </a:rPr>
              <a:t>Au moins 1 résultat &gt;= 1 000 m</a:t>
            </a:r>
          </a:p>
          <a:p>
            <a:pPr algn="ctr">
              <a:spcBef>
                <a:spcPct val="50000"/>
              </a:spcBef>
              <a:buClrTx/>
              <a:buSzTx/>
              <a:buFontTx/>
              <a:buNone/>
            </a:pPr>
            <a:endParaRPr lang="fr-FR" altLang="fr-FR" sz="1400">
              <a:solidFill>
                <a:schemeClr val="folHlink"/>
              </a:solidFill>
              <a:latin typeface="Comic Sans MS" panose="030F0702030302020204"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38243"/>
                                        </p:tgtEl>
                                        <p:attrNameLst>
                                          <p:attrName>style.visibility</p:attrName>
                                        </p:attrNameLst>
                                      </p:cBhvr>
                                      <p:to>
                                        <p:strVal val="visible"/>
                                      </p:to>
                                    </p:set>
                                    <p:animEffect transition="in" filter="dissolve">
                                      <p:cBhvr>
                                        <p:cTn id="7" dur="500"/>
                                        <p:tgtEl>
                                          <p:spTgt spid="138243"/>
                                        </p:tgtEl>
                                      </p:cBhvr>
                                    </p:animEffect>
                                  </p:childTnLst>
                                </p:cTn>
                              </p:par>
                            </p:childTnLst>
                          </p:cTn>
                        </p:par>
                        <p:par>
                          <p:cTn id="8" fill="hold" nodeType="afterGroup">
                            <p:stCondLst>
                              <p:cond delay="500"/>
                            </p:stCondLst>
                            <p:childTnLst>
                              <p:par>
                                <p:cTn id="9" presetID="9" presetClass="entr" presetSubtype="0" fill="hold" nodeType="afterEffect">
                                  <p:stCondLst>
                                    <p:cond delay="0"/>
                                  </p:stCondLst>
                                  <p:childTnLst>
                                    <p:set>
                                      <p:cBhvr>
                                        <p:cTn id="10" dur="1" fill="hold">
                                          <p:stCondLst>
                                            <p:cond delay="0"/>
                                          </p:stCondLst>
                                        </p:cTn>
                                        <p:tgtEl>
                                          <p:spTgt spid="138307"/>
                                        </p:tgtEl>
                                        <p:attrNameLst>
                                          <p:attrName>style.visibility</p:attrName>
                                        </p:attrNameLst>
                                      </p:cBhvr>
                                      <p:to>
                                        <p:strVal val="visible"/>
                                      </p:to>
                                    </p:set>
                                    <p:animEffect transition="in" filter="dissolve">
                                      <p:cBhvr>
                                        <p:cTn id="11" dur="500"/>
                                        <p:tgtEl>
                                          <p:spTgt spid="138307"/>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9" presetClass="entr" presetSubtype="0" fill="hold" grpId="0" nodeType="clickEffect">
                                  <p:stCondLst>
                                    <p:cond delay="0"/>
                                  </p:stCondLst>
                                  <p:childTnLst>
                                    <p:set>
                                      <p:cBhvr>
                                        <p:cTn id="15" dur="1" fill="hold">
                                          <p:stCondLst>
                                            <p:cond delay="0"/>
                                          </p:stCondLst>
                                        </p:cTn>
                                        <p:tgtEl>
                                          <p:spTgt spid="138310"/>
                                        </p:tgtEl>
                                        <p:attrNameLst>
                                          <p:attrName>style.visibility</p:attrName>
                                        </p:attrNameLst>
                                      </p:cBhvr>
                                      <p:to>
                                        <p:strVal val="visible"/>
                                      </p:to>
                                    </p:set>
                                    <p:animEffect transition="in" filter="dissolve">
                                      <p:cBhvr>
                                        <p:cTn id="16" dur="500"/>
                                        <p:tgtEl>
                                          <p:spTgt spid="138310"/>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9" presetClass="entr" presetSubtype="0" fill="hold" grpId="0" nodeType="clickEffect">
                                  <p:stCondLst>
                                    <p:cond delay="0"/>
                                  </p:stCondLst>
                                  <p:childTnLst>
                                    <p:set>
                                      <p:cBhvr>
                                        <p:cTn id="20" dur="1" fill="hold">
                                          <p:stCondLst>
                                            <p:cond delay="0"/>
                                          </p:stCondLst>
                                        </p:cTn>
                                        <p:tgtEl>
                                          <p:spTgt spid="138311"/>
                                        </p:tgtEl>
                                        <p:attrNameLst>
                                          <p:attrName>style.visibility</p:attrName>
                                        </p:attrNameLst>
                                      </p:cBhvr>
                                      <p:to>
                                        <p:strVal val="visible"/>
                                      </p:to>
                                    </p:set>
                                    <p:animEffect transition="in" filter="dissolve">
                                      <p:cBhvr>
                                        <p:cTn id="21" dur="500"/>
                                        <p:tgtEl>
                                          <p:spTgt spid="138311"/>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9" presetClass="entr" presetSubtype="0" fill="hold" grpId="0" nodeType="clickEffect">
                                  <p:stCondLst>
                                    <p:cond delay="0"/>
                                  </p:stCondLst>
                                  <p:childTnLst>
                                    <p:set>
                                      <p:cBhvr>
                                        <p:cTn id="25" dur="1" fill="hold">
                                          <p:stCondLst>
                                            <p:cond delay="0"/>
                                          </p:stCondLst>
                                        </p:cTn>
                                        <p:tgtEl>
                                          <p:spTgt spid="138313"/>
                                        </p:tgtEl>
                                        <p:attrNameLst>
                                          <p:attrName>style.visibility</p:attrName>
                                        </p:attrNameLst>
                                      </p:cBhvr>
                                      <p:to>
                                        <p:strVal val="visible"/>
                                      </p:to>
                                    </p:set>
                                    <p:animEffect transition="in" filter="dissolve">
                                      <p:cBhvr>
                                        <p:cTn id="26" dur="500"/>
                                        <p:tgtEl>
                                          <p:spTgt spid="138313"/>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9" presetClass="entr" presetSubtype="0" fill="hold" grpId="0" nodeType="clickEffect">
                                  <p:stCondLst>
                                    <p:cond delay="0"/>
                                  </p:stCondLst>
                                  <p:childTnLst>
                                    <p:set>
                                      <p:cBhvr>
                                        <p:cTn id="30" dur="1" fill="hold">
                                          <p:stCondLst>
                                            <p:cond delay="0"/>
                                          </p:stCondLst>
                                        </p:cTn>
                                        <p:tgtEl>
                                          <p:spTgt spid="138314"/>
                                        </p:tgtEl>
                                        <p:attrNameLst>
                                          <p:attrName>style.visibility</p:attrName>
                                        </p:attrNameLst>
                                      </p:cBhvr>
                                      <p:to>
                                        <p:strVal val="visible"/>
                                      </p:to>
                                    </p:set>
                                    <p:animEffect transition="in" filter="dissolve">
                                      <p:cBhvr>
                                        <p:cTn id="31" dur="500"/>
                                        <p:tgtEl>
                                          <p:spTgt spid="138314"/>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9" presetClass="entr" presetSubtype="0" fill="hold" grpId="0" nodeType="clickEffect">
                                  <p:stCondLst>
                                    <p:cond delay="0"/>
                                  </p:stCondLst>
                                  <p:childTnLst>
                                    <p:set>
                                      <p:cBhvr>
                                        <p:cTn id="35" dur="1" fill="hold">
                                          <p:stCondLst>
                                            <p:cond delay="0"/>
                                          </p:stCondLst>
                                        </p:cTn>
                                        <p:tgtEl>
                                          <p:spTgt spid="138315"/>
                                        </p:tgtEl>
                                        <p:attrNameLst>
                                          <p:attrName>style.visibility</p:attrName>
                                        </p:attrNameLst>
                                      </p:cBhvr>
                                      <p:to>
                                        <p:strVal val="visible"/>
                                      </p:to>
                                    </p:set>
                                    <p:animEffect transition="in" filter="dissolve">
                                      <p:cBhvr>
                                        <p:cTn id="36" dur="500"/>
                                        <p:tgtEl>
                                          <p:spTgt spid="138315"/>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9" presetClass="entr" presetSubtype="0" fill="hold" grpId="0" nodeType="clickEffect">
                                  <p:stCondLst>
                                    <p:cond delay="0"/>
                                  </p:stCondLst>
                                  <p:childTnLst>
                                    <p:set>
                                      <p:cBhvr>
                                        <p:cTn id="40" dur="1" fill="hold">
                                          <p:stCondLst>
                                            <p:cond delay="0"/>
                                          </p:stCondLst>
                                        </p:cTn>
                                        <p:tgtEl>
                                          <p:spTgt spid="138316"/>
                                        </p:tgtEl>
                                        <p:attrNameLst>
                                          <p:attrName>style.visibility</p:attrName>
                                        </p:attrNameLst>
                                      </p:cBhvr>
                                      <p:to>
                                        <p:strVal val="visible"/>
                                      </p:to>
                                    </p:set>
                                    <p:animEffect transition="in" filter="dissolve">
                                      <p:cBhvr>
                                        <p:cTn id="41" dur="500"/>
                                        <p:tgtEl>
                                          <p:spTgt spid="138316"/>
                                        </p:tgtEl>
                                      </p:cBhvr>
                                    </p:animEffect>
                                  </p:childTnLst>
                                </p:cTn>
                              </p:par>
                            </p:childTnLst>
                          </p:cTn>
                        </p:par>
                      </p:childTnLst>
                    </p:cTn>
                  </p:par>
                  <p:par>
                    <p:cTn id="42" fill="hold" nodeType="clickPar">
                      <p:stCondLst>
                        <p:cond delay="indefinite"/>
                      </p:stCondLst>
                      <p:childTnLst>
                        <p:par>
                          <p:cTn id="43" fill="hold" nodeType="withGroup">
                            <p:stCondLst>
                              <p:cond delay="0"/>
                            </p:stCondLst>
                            <p:childTnLst>
                              <p:par>
                                <p:cTn id="44" presetID="9" presetClass="entr" presetSubtype="0" fill="hold" grpId="0" nodeType="clickEffect">
                                  <p:stCondLst>
                                    <p:cond delay="0"/>
                                  </p:stCondLst>
                                  <p:childTnLst>
                                    <p:set>
                                      <p:cBhvr>
                                        <p:cTn id="45" dur="1" fill="hold">
                                          <p:stCondLst>
                                            <p:cond delay="0"/>
                                          </p:stCondLst>
                                        </p:cTn>
                                        <p:tgtEl>
                                          <p:spTgt spid="138317"/>
                                        </p:tgtEl>
                                        <p:attrNameLst>
                                          <p:attrName>style.visibility</p:attrName>
                                        </p:attrNameLst>
                                      </p:cBhvr>
                                      <p:to>
                                        <p:strVal val="visible"/>
                                      </p:to>
                                    </p:set>
                                    <p:animEffect transition="in" filter="dissolve">
                                      <p:cBhvr>
                                        <p:cTn id="46" dur="500"/>
                                        <p:tgtEl>
                                          <p:spTgt spid="138317"/>
                                        </p:tgtEl>
                                      </p:cBhvr>
                                    </p:animEffect>
                                  </p:childTnLst>
                                </p:cTn>
                              </p:par>
                            </p:childTnLst>
                          </p:cTn>
                        </p:par>
                      </p:childTnLst>
                    </p:cTn>
                  </p:par>
                  <p:par>
                    <p:cTn id="47" fill="hold" nodeType="clickPar">
                      <p:stCondLst>
                        <p:cond delay="indefinite"/>
                      </p:stCondLst>
                      <p:childTnLst>
                        <p:par>
                          <p:cTn id="48" fill="hold" nodeType="withGroup">
                            <p:stCondLst>
                              <p:cond delay="0"/>
                            </p:stCondLst>
                            <p:childTnLst>
                              <p:par>
                                <p:cTn id="49" presetID="9" presetClass="entr" presetSubtype="0" fill="hold" grpId="0" nodeType="clickEffect">
                                  <p:stCondLst>
                                    <p:cond delay="0"/>
                                  </p:stCondLst>
                                  <p:childTnLst>
                                    <p:set>
                                      <p:cBhvr>
                                        <p:cTn id="50" dur="1" fill="hold">
                                          <p:stCondLst>
                                            <p:cond delay="0"/>
                                          </p:stCondLst>
                                        </p:cTn>
                                        <p:tgtEl>
                                          <p:spTgt spid="138318"/>
                                        </p:tgtEl>
                                        <p:attrNameLst>
                                          <p:attrName>style.visibility</p:attrName>
                                        </p:attrNameLst>
                                      </p:cBhvr>
                                      <p:to>
                                        <p:strVal val="visible"/>
                                      </p:to>
                                    </p:set>
                                    <p:animEffect transition="in" filter="dissolve">
                                      <p:cBhvr>
                                        <p:cTn id="51" dur="500"/>
                                        <p:tgtEl>
                                          <p:spTgt spid="138318"/>
                                        </p:tgtEl>
                                      </p:cBhvr>
                                    </p:animEffect>
                                  </p:childTnLst>
                                </p:cTn>
                              </p:par>
                            </p:childTnLst>
                          </p:cTn>
                        </p:par>
                        <p:par>
                          <p:cTn id="52" fill="hold" nodeType="afterGroup">
                            <p:stCondLst>
                              <p:cond delay="500"/>
                            </p:stCondLst>
                            <p:childTnLst>
                              <p:par>
                                <p:cTn id="53" presetID="9" presetClass="entr" presetSubtype="0" fill="hold" nodeType="afterEffect">
                                  <p:stCondLst>
                                    <p:cond delay="0"/>
                                  </p:stCondLst>
                                  <p:childTnLst>
                                    <p:set>
                                      <p:cBhvr>
                                        <p:cTn id="54" dur="1" fill="hold">
                                          <p:stCondLst>
                                            <p:cond delay="0"/>
                                          </p:stCondLst>
                                        </p:cTn>
                                        <p:tgtEl>
                                          <p:spTgt spid="138309"/>
                                        </p:tgtEl>
                                        <p:attrNameLst>
                                          <p:attrName>style.visibility</p:attrName>
                                        </p:attrNameLst>
                                      </p:cBhvr>
                                      <p:to>
                                        <p:strVal val="visible"/>
                                      </p:to>
                                    </p:set>
                                    <p:animEffect transition="in" filter="dissolve">
                                      <p:cBhvr>
                                        <p:cTn id="55" dur="500"/>
                                        <p:tgtEl>
                                          <p:spTgt spid="1383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8243" grpId="0" autoUpdateAnimBg="0"/>
      <p:bldP spid="138310" grpId="0" autoUpdateAnimBg="0"/>
      <p:bldP spid="138311" grpId="0" autoUpdateAnimBg="0"/>
      <p:bldP spid="138313" grpId="0" autoUpdateAnimBg="0"/>
      <p:bldP spid="138314" grpId="0" autoUpdateAnimBg="0"/>
      <p:bldP spid="138315" grpId="0" autoUpdateAnimBg="0"/>
      <p:bldP spid="138316" grpId="0" autoUpdateAnimBg="0"/>
      <p:bldP spid="138317" grpId="0" autoUpdateAnimBg="0"/>
      <p:bldP spid="138318" grpId="0" autoUpdateAnimBg="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9" name="Rectangle 3">
            <a:extLst>
              <a:ext uri="{FF2B5EF4-FFF2-40B4-BE49-F238E27FC236}">
                <a16:creationId xmlns:a16="http://schemas.microsoft.com/office/drawing/2014/main" id="{5141E9F6-E121-4E8D-9177-6EE7F6F08162}"/>
              </a:ext>
            </a:extLst>
          </p:cNvPr>
          <p:cNvSpPr>
            <a:spLocks noChangeArrowheads="1"/>
          </p:cNvSpPr>
          <p:nvPr/>
        </p:nvSpPr>
        <p:spPr bwMode="auto">
          <a:xfrm>
            <a:off x="381000" y="304800"/>
            <a:ext cx="8229600"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0"/>
              </a:spcBef>
              <a:buClrTx/>
              <a:buSzTx/>
              <a:buFontTx/>
              <a:buNone/>
            </a:pPr>
            <a:r>
              <a:rPr lang="en-US" altLang="fr-FR" b="1">
                <a:solidFill>
                  <a:schemeClr val="hlink"/>
                </a:solidFill>
                <a:latin typeface="Arial" panose="020B0604020202020204" pitchFamily="34" charset="0"/>
                <a:cs typeface="Times New Roman" panose="02020603050405020304" pitchFamily="18" charset="0"/>
                <a:sym typeface="Wingdings" panose="05000000000000000000" pitchFamily="2" charset="2"/>
              </a:rPr>
              <a:t></a:t>
            </a:r>
            <a:r>
              <a:rPr lang="en-US" altLang="fr-FR" b="1">
                <a:solidFill>
                  <a:schemeClr val="hlink"/>
                </a:solidFill>
                <a:latin typeface="Arial" panose="020B0604020202020204" pitchFamily="34" charset="0"/>
                <a:cs typeface="Times New Roman" panose="02020603050405020304" pitchFamily="18" charset="0"/>
              </a:rPr>
              <a:t> Plan à 2 classes </a:t>
            </a:r>
            <a:r>
              <a:rPr lang="en-US" altLang="fr-FR" b="1">
                <a:latin typeface="Arial" panose="020B0604020202020204" pitchFamily="34" charset="0"/>
                <a:cs typeface="Times New Roman" panose="02020603050405020304" pitchFamily="18" charset="0"/>
              </a:rPr>
              <a:t>pour l’interprétation pour </a:t>
            </a:r>
            <a:r>
              <a:rPr lang="en-US" altLang="fr-FR" b="1" u="sng">
                <a:solidFill>
                  <a:schemeClr val="hlink"/>
                </a:solidFill>
                <a:latin typeface="Arial" panose="020B0604020202020204" pitchFamily="34" charset="0"/>
                <a:cs typeface="Times New Roman" panose="02020603050405020304" pitchFamily="18" charset="0"/>
              </a:rPr>
              <a:t>1 seul prélèvement</a:t>
            </a:r>
            <a:r>
              <a:rPr lang="en-US" altLang="fr-FR" b="1">
                <a:latin typeface="Arial" panose="020B0604020202020204" pitchFamily="34" charset="0"/>
                <a:cs typeface="Times New Roman" panose="02020603050405020304" pitchFamily="18" charset="0"/>
              </a:rPr>
              <a:t> milieu solide</a:t>
            </a:r>
          </a:p>
        </p:txBody>
      </p:sp>
      <p:sp>
        <p:nvSpPr>
          <p:cNvPr id="24579" name="Rectangle 4">
            <a:extLst>
              <a:ext uri="{FF2B5EF4-FFF2-40B4-BE49-F238E27FC236}">
                <a16:creationId xmlns:a16="http://schemas.microsoft.com/office/drawing/2014/main" id="{E357BB37-29C7-4E83-AE98-38BA557D219D}"/>
              </a:ext>
            </a:extLst>
          </p:cNvPr>
          <p:cNvSpPr>
            <a:spLocks noChangeArrowheads="1"/>
          </p:cNvSpPr>
          <p:nvPr/>
        </p:nvSpPr>
        <p:spPr bwMode="auto">
          <a:xfrm>
            <a:off x="0" y="2093913"/>
            <a:ext cx="9144000" cy="625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just" eaLnBrk="1" hangingPunct="1">
              <a:spcBef>
                <a:spcPct val="0"/>
              </a:spcBef>
              <a:buClrTx/>
              <a:buSzTx/>
              <a:buFontTx/>
              <a:buNone/>
            </a:pPr>
            <a:r>
              <a:rPr lang="en-US" altLang="fr-FR" sz="1100">
                <a:cs typeface="Times New Roman" panose="02020603050405020304" pitchFamily="18" charset="0"/>
              </a:rPr>
              <a:t> </a:t>
            </a:r>
            <a:endParaRPr lang="en-US" altLang="fr-FR" sz="1200">
              <a:cs typeface="Times New Roman" panose="02020603050405020304" pitchFamily="18" charset="0"/>
            </a:endParaRPr>
          </a:p>
          <a:p>
            <a:pPr>
              <a:spcBef>
                <a:spcPct val="0"/>
              </a:spcBef>
              <a:buClrTx/>
              <a:buSzTx/>
              <a:buFontTx/>
              <a:buNone/>
            </a:pPr>
            <a:endParaRPr lang="en-US" altLang="fr-FR" sz="2400"/>
          </a:p>
        </p:txBody>
      </p:sp>
      <p:sp>
        <p:nvSpPr>
          <p:cNvPr id="24580" name="Line 5">
            <a:extLst>
              <a:ext uri="{FF2B5EF4-FFF2-40B4-BE49-F238E27FC236}">
                <a16:creationId xmlns:a16="http://schemas.microsoft.com/office/drawing/2014/main" id="{74B4EBB9-58C3-4E2A-B59D-98B39C3E3A35}"/>
              </a:ext>
            </a:extLst>
          </p:cNvPr>
          <p:cNvSpPr>
            <a:spLocks noChangeShapeType="1"/>
          </p:cNvSpPr>
          <p:nvPr/>
        </p:nvSpPr>
        <p:spPr bwMode="auto">
          <a:xfrm>
            <a:off x="304800" y="3352800"/>
            <a:ext cx="7696200" cy="0"/>
          </a:xfrm>
          <a:prstGeom prst="line">
            <a:avLst/>
          </a:prstGeom>
          <a:noFill/>
          <a:ln w="57150">
            <a:solidFill>
              <a:schemeClr val="folHlink"/>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fr-FR"/>
          </a:p>
        </p:txBody>
      </p:sp>
      <p:sp>
        <p:nvSpPr>
          <p:cNvPr id="24581" name="Line 6">
            <a:extLst>
              <a:ext uri="{FF2B5EF4-FFF2-40B4-BE49-F238E27FC236}">
                <a16:creationId xmlns:a16="http://schemas.microsoft.com/office/drawing/2014/main" id="{A139A45C-ED30-4A9B-A374-CC420A6A8750}"/>
              </a:ext>
            </a:extLst>
          </p:cNvPr>
          <p:cNvSpPr>
            <a:spLocks noChangeShapeType="1"/>
          </p:cNvSpPr>
          <p:nvPr/>
        </p:nvSpPr>
        <p:spPr bwMode="auto">
          <a:xfrm>
            <a:off x="304800" y="2362200"/>
            <a:ext cx="0" cy="1143000"/>
          </a:xfrm>
          <a:prstGeom prst="line">
            <a:avLst/>
          </a:prstGeom>
          <a:noFill/>
          <a:ln w="952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fr-FR"/>
          </a:p>
        </p:txBody>
      </p:sp>
      <p:sp>
        <p:nvSpPr>
          <p:cNvPr id="24582" name="Text Box 7">
            <a:extLst>
              <a:ext uri="{FF2B5EF4-FFF2-40B4-BE49-F238E27FC236}">
                <a16:creationId xmlns:a16="http://schemas.microsoft.com/office/drawing/2014/main" id="{EC116C63-3728-48D6-A65C-FE2FFA602710}"/>
              </a:ext>
            </a:extLst>
          </p:cNvPr>
          <p:cNvSpPr txBox="1">
            <a:spLocks noChangeArrowheads="1"/>
          </p:cNvSpPr>
          <p:nvPr/>
        </p:nvSpPr>
        <p:spPr bwMode="auto">
          <a:xfrm>
            <a:off x="0" y="3505200"/>
            <a:ext cx="685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50000"/>
              </a:spcBef>
              <a:buClrTx/>
              <a:buSzTx/>
              <a:buFontTx/>
              <a:buNone/>
            </a:pPr>
            <a:r>
              <a:rPr lang="fr-FR" altLang="fr-FR" sz="2400">
                <a:solidFill>
                  <a:srgbClr val="FFFF66"/>
                </a:solidFill>
              </a:rPr>
              <a:t>0</a:t>
            </a:r>
          </a:p>
        </p:txBody>
      </p:sp>
      <p:sp>
        <p:nvSpPr>
          <p:cNvPr id="24583" name="Text Box 9">
            <a:extLst>
              <a:ext uri="{FF2B5EF4-FFF2-40B4-BE49-F238E27FC236}">
                <a16:creationId xmlns:a16="http://schemas.microsoft.com/office/drawing/2014/main" id="{41317528-1AF9-476A-A50F-2BA81E611078}"/>
              </a:ext>
            </a:extLst>
          </p:cNvPr>
          <p:cNvSpPr txBox="1">
            <a:spLocks noChangeArrowheads="1"/>
          </p:cNvSpPr>
          <p:nvPr/>
        </p:nvSpPr>
        <p:spPr bwMode="auto">
          <a:xfrm>
            <a:off x="3124200" y="3657600"/>
            <a:ext cx="990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accent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eaLnBrk="1" hangingPunct="1">
              <a:spcBef>
                <a:spcPct val="50000"/>
              </a:spcBef>
              <a:buClrTx/>
              <a:buSzTx/>
              <a:buFontTx/>
              <a:buNone/>
            </a:pPr>
            <a:r>
              <a:rPr lang="fr-FR" altLang="fr-FR" sz="2400">
                <a:solidFill>
                  <a:srgbClr val="FFFF66"/>
                </a:solidFill>
              </a:rPr>
              <a:t> m = 0</a:t>
            </a:r>
          </a:p>
        </p:txBody>
      </p:sp>
      <p:sp>
        <p:nvSpPr>
          <p:cNvPr id="24584" name="Line 12">
            <a:extLst>
              <a:ext uri="{FF2B5EF4-FFF2-40B4-BE49-F238E27FC236}">
                <a16:creationId xmlns:a16="http://schemas.microsoft.com/office/drawing/2014/main" id="{7F013DAA-58B8-48CD-A8CF-46159D1CD5C6}"/>
              </a:ext>
            </a:extLst>
          </p:cNvPr>
          <p:cNvSpPr>
            <a:spLocks noChangeShapeType="1"/>
          </p:cNvSpPr>
          <p:nvPr/>
        </p:nvSpPr>
        <p:spPr bwMode="auto">
          <a:xfrm>
            <a:off x="3657600" y="2362200"/>
            <a:ext cx="0" cy="1295400"/>
          </a:xfrm>
          <a:prstGeom prst="line">
            <a:avLst/>
          </a:prstGeom>
          <a:noFill/>
          <a:ln w="952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fr-FR"/>
          </a:p>
        </p:txBody>
      </p:sp>
      <p:sp>
        <p:nvSpPr>
          <p:cNvPr id="86033" name="Text Box 17">
            <a:extLst>
              <a:ext uri="{FF2B5EF4-FFF2-40B4-BE49-F238E27FC236}">
                <a16:creationId xmlns:a16="http://schemas.microsoft.com/office/drawing/2014/main" id="{35926B78-161B-4AE8-8689-D4FBFF056207}"/>
              </a:ext>
            </a:extLst>
          </p:cNvPr>
          <p:cNvSpPr txBox="1">
            <a:spLocks noChangeArrowheads="1"/>
          </p:cNvSpPr>
          <p:nvPr/>
        </p:nvSpPr>
        <p:spPr bwMode="auto">
          <a:xfrm>
            <a:off x="457200" y="2438400"/>
            <a:ext cx="29718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50000"/>
              </a:spcBef>
              <a:buClrTx/>
              <a:buSzTx/>
              <a:buFontTx/>
              <a:buNone/>
            </a:pPr>
            <a:r>
              <a:rPr lang="fr-FR" altLang="fr-FR" sz="2000" b="1">
                <a:solidFill>
                  <a:srgbClr val="CCFF66"/>
                </a:solidFill>
                <a:latin typeface="Arial" panose="020B0604020202020204" pitchFamily="34" charset="0"/>
              </a:rPr>
              <a:t>Si absence de germes SATISFAISANT</a:t>
            </a:r>
          </a:p>
        </p:txBody>
      </p:sp>
      <p:sp>
        <p:nvSpPr>
          <p:cNvPr id="86035" name="Text Box 19">
            <a:extLst>
              <a:ext uri="{FF2B5EF4-FFF2-40B4-BE49-F238E27FC236}">
                <a16:creationId xmlns:a16="http://schemas.microsoft.com/office/drawing/2014/main" id="{827CA741-36AE-4346-9CA4-466ED32F0376}"/>
              </a:ext>
            </a:extLst>
          </p:cNvPr>
          <p:cNvSpPr txBox="1">
            <a:spLocks noChangeArrowheads="1"/>
          </p:cNvSpPr>
          <p:nvPr/>
        </p:nvSpPr>
        <p:spPr bwMode="auto">
          <a:xfrm>
            <a:off x="3657600" y="2438400"/>
            <a:ext cx="32766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50000"/>
              </a:spcBef>
              <a:buClrTx/>
              <a:buSzTx/>
              <a:buFontTx/>
              <a:buNone/>
            </a:pPr>
            <a:r>
              <a:rPr lang="fr-FR" altLang="fr-FR" sz="2000" b="1">
                <a:solidFill>
                  <a:srgbClr val="CCFF66"/>
                </a:solidFill>
                <a:latin typeface="Arial" panose="020B0604020202020204" pitchFamily="34" charset="0"/>
              </a:rPr>
              <a:t>Si présence de germes </a:t>
            </a:r>
            <a:br>
              <a:rPr lang="fr-FR" altLang="fr-FR" sz="2000" b="1">
                <a:solidFill>
                  <a:srgbClr val="CCFF66"/>
                </a:solidFill>
                <a:latin typeface="Arial" panose="020B0604020202020204" pitchFamily="34" charset="0"/>
              </a:rPr>
            </a:br>
            <a:r>
              <a:rPr lang="fr-FR" altLang="fr-FR" sz="2000" b="1">
                <a:solidFill>
                  <a:srgbClr val="CCFF66"/>
                </a:solidFill>
                <a:latin typeface="Arial" panose="020B0604020202020204" pitchFamily="34" charset="0"/>
              </a:rPr>
              <a:t>NON SATISFAISANT</a:t>
            </a:r>
          </a:p>
        </p:txBody>
      </p:sp>
      <p:sp>
        <p:nvSpPr>
          <p:cNvPr id="24587" name="Line 21">
            <a:extLst>
              <a:ext uri="{FF2B5EF4-FFF2-40B4-BE49-F238E27FC236}">
                <a16:creationId xmlns:a16="http://schemas.microsoft.com/office/drawing/2014/main" id="{DB6253BB-F5FE-44F2-B37F-23DF6D2D3FC8}"/>
              </a:ext>
            </a:extLst>
          </p:cNvPr>
          <p:cNvSpPr>
            <a:spLocks noChangeShapeType="1"/>
          </p:cNvSpPr>
          <p:nvPr/>
        </p:nvSpPr>
        <p:spPr bwMode="auto">
          <a:xfrm>
            <a:off x="304800" y="4572000"/>
            <a:ext cx="3352800" cy="0"/>
          </a:xfrm>
          <a:prstGeom prst="line">
            <a:avLst/>
          </a:prstGeom>
          <a:noFill/>
          <a:ln w="9525">
            <a:solidFill>
              <a:srgbClr val="FF00FF"/>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fr-FR"/>
          </a:p>
        </p:txBody>
      </p:sp>
      <p:sp>
        <p:nvSpPr>
          <p:cNvPr id="24588" name="Line 22">
            <a:extLst>
              <a:ext uri="{FF2B5EF4-FFF2-40B4-BE49-F238E27FC236}">
                <a16:creationId xmlns:a16="http://schemas.microsoft.com/office/drawing/2014/main" id="{69F6E615-26D9-4BE7-99E9-D8F6BC484E01}"/>
              </a:ext>
            </a:extLst>
          </p:cNvPr>
          <p:cNvSpPr>
            <a:spLocks noChangeShapeType="1"/>
          </p:cNvSpPr>
          <p:nvPr/>
        </p:nvSpPr>
        <p:spPr bwMode="auto">
          <a:xfrm>
            <a:off x="3657600" y="4572000"/>
            <a:ext cx="3352800" cy="0"/>
          </a:xfrm>
          <a:prstGeom prst="line">
            <a:avLst/>
          </a:prstGeom>
          <a:noFill/>
          <a:ln w="9525">
            <a:solidFill>
              <a:srgbClr val="FF00FF"/>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fr-FR"/>
          </a:p>
        </p:txBody>
      </p:sp>
      <p:sp>
        <p:nvSpPr>
          <p:cNvPr id="86040" name="Text Box 24">
            <a:extLst>
              <a:ext uri="{FF2B5EF4-FFF2-40B4-BE49-F238E27FC236}">
                <a16:creationId xmlns:a16="http://schemas.microsoft.com/office/drawing/2014/main" id="{B4C1D90A-3486-4AD8-9BAC-862962E5D1B3}"/>
              </a:ext>
            </a:extLst>
          </p:cNvPr>
          <p:cNvSpPr txBox="1">
            <a:spLocks noChangeArrowheads="1"/>
          </p:cNvSpPr>
          <p:nvPr/>
        </p:nvSpPr>
        <p:spPr bwMode="auto">
          <a:xfrm>
            <a:off x="1143000" y="4648200"/>
            <a:ext cx="16002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50000"/>
              </a:spcBef>
              <a:buClrTx/>
              <a:buSzTx/>
              <a:buFontTx/>
              <a:buNone/>
            </a:pPr>
            <a:r>
              <a:rPr lang="fr-FR" altLang="fr-FR" sz="1800" b="1">
                <a:solidFill>
                  <a:srgbClr val="FF00FF"/>
                </a:solidFill>
                <a:latin typeface="Arial" panose="020B0604020202020204" pitchFamily="34" charset="0"/>
              </a:rPr>
              <a:t>Classe 1</a:t>
            </a:r>
          </a:p>
        </p:txBody>
      </p:sp>
      <p:sp>
        <p:nvSpPr>
          <p:cNvPr id="86041" name="Text Box 25">
            <a:extLst>
              <a:ext uri="{FF2B5EF4-FFF2-40B4-BE49-F238E27FC236}">
                <a16:creationId xmlns:a16="http://schemas.microsoft.com/office/drawing/2014/main" id="{3F1051C4-5AE3-459F-8F89-E860A49F4B4F}"/>
              </a:ext>
            </a:extLst>
          </p:cNvPr>
          <p:cNvSpPr txBox="1">
            <a:spLocks noChangeArrowheads="1"/>
          </p:cNvSpPr>
          <p:nvPr/>
        </p:nvSpPr>
        <p:spPr bwMode="auto">
          <a:xfrm>
            <a:off x="3962400" y="4648200"/>
            <a:ext cx="27432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50000"/>
              </a:spcBef>
              <a:buClrTx/>
              <a:buSzTx/>
              <a:buFontTx/>
              <a:buNone/>
            </a:pPr>
            <a:r>
              <a:rPr lang="fr-FR" altLang="fr-FR" sz="1800" b="1">
                <a:solidFill>
                  <a:srgbClr val="FF00FF"/>
                </a:solidFill>
                <a:latin typeface="Arial" panose="020B0604020202020204" pitchFamily="34" charset="0"/>
              </a:rPr>
              <a:t>Classe 2</a:t>
            </a:r>
          </a:p>
        </p:txBody>
      </p:sp>
      <p:sp>
        <p:nvSpPr>
          <p:cNvPr id="24591" name="Line 27">
            <a:extLst>
              <a:ext uri="{FF2B5EF4-FFF2-40B4-BE49-F238E27FC236}">
                <a16:creationId xmlns:a16="http://schemas.microsoft.com/office/drawing/2014/main" id="{C1A62168-B57D-438A-B91C-765E3BDFA188}"/>
              </a:ext>
            </a:extLst>
          </p:cNvPr>
          <p:cNvSpPr>
            <a:spLocks noChangeShapeType="1"/>
          </p:cNvSpPr>
          <p:nvPr/>
        </p:nvSpPr>
        <p:spPr bwMode="auto">
          <a:xfrm>
            <a:off x="304800" y="3962400"/>
            <a:ext cx="0" cy="1524000"/>
          </a:xfrm>
          <a:prstGeom prst="line">
            <a:avLst/>
          </a:prstGeom>
          <a:noFill/>
          <a:ln w="952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fr-FR"/>
          </a:p>
        </p:txBody>
      </p:sp>
      <p:sp>
        <p:nvSpPr>
          <p:cNvPr id="24592" name="Line 28">
            <a:extLst>
              <a:ext uri="{FF2B5EF4-FFF2-40B4-BE49-F238E27FC236}">
                <a16:creationId xmlns:a16="http://schemas.microsoft.com/office/drawing/2014/main" id="{8B9E38E0-6B5D-493E-9B6A-AE25C5A36263}"/>
              </a:ext>
            </a:extLst>
          </p:cNvPr>
          <p:cNvSpPr>
            <a:spLocks noChangeShapeType="1"/>
          </p:cNvSpPr>
          <p:nvPr/>
        </p:nvSpPr>
        <p:spPr bwMode="auto">
          <a:xfrm>
            <a:off x="3657600" y="4114800"/>
            <a:ext cx="0" cy="1371600"/>
          </a:xfrm>
          <a:prstGeom prst="line">
            <a:avLst/>
          </a:prstGeom>
          <a:noFill/>
          <a:ln w="952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fr-FR"/>
          </a:p>
        </p:txBody>
      </p:sp>
      <p:sp>
        <p:nvSpPr>
          <p:cNvPr id="24593" name="Line 32">
            <a:extLst>
              <a:ext uri="{FF2B5EF4-FFF2-40B4-BE49-F238E27FC236}">
                <a16:creationId xmlns:a16="http://schemas.microsoft.com/office/drawing/2014/main" id="{AF285FC0-DC3D-4D02-866B-4BF6E4942DA4}"/>
              </a:ext>
            </a:extLst>
          </p:cNvPr>
          <p:cNvSpPr>
            <a:spLocks noChangeShapeType="1"/>
          </p:cNvSpPr>
          <p:nvPr/>
        </p:nvSpPr>
        <p:spPr bwMode="auto">
          <a:xfrm>
            <a:off x="7010400" y="2438400"/>
            <a:ext cx="0" cy="1219200"/>
          </a:xfrm>
          <a:prstGeom prst="line">
            <a:avLst/>
          </a:prstGeom>
          <a:noFill/>
          <a:ln w="952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fr-FR"/>
          </a:p>
        </p:txBody>
      </p:sp>
      <p:sp>
        <p:nvSpPr>
          <p:cNvPr id="24594" name="Text Box 33">
            <a:extLst>
              <a:ext uri="{FF2B5EF4-FFF2-40B4-BE49-F238E27FC236}">
                <a16:creationId xmlns:a16="http://schemas.microsoft.com/office/drawing/2014/main" id="{C4D9508C-937E-4494-BAC3-1D6789D196F1}"/>
              </a:ext>
            </a:extLst>
          </p:cNvPr>
          <p:cNvSpPr txBox="1">
            <a:spLocks noChangeArrowheads="1"/>
          </p:cNvSpPr>
          <p:nvPr/>
        </p:nvSpPr>
        <p:spPr bwMode="auto">
          <a:xfrm>
            <a:off x="7467600" y="2971800"/>
            <a:ext cx="1676400"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r" eaLnBrk="1" hangingPunct="1">
              <a:spcBef>
                <a:spcPct val="50000"/>
              </a:spcBef>
              <a:buClrTx/>
              <a:buSzTx/>
              <a:buFontTx/>
              <a:buNone/>
            </a:pPr>
            <a:r>
              <a:rPr lang="fr-FR" altLang="fr-FR" sz="1600" b="1">
                <a:solidFill>
                  <a:srgbClr val="FFFF66"/>
                </a:solidFill>
                <a:latin typeface="Arial" panose="020B0604020202020204" pitchFamily="34" charset="0"/>
                <a:cs typeface="Times New Roman" panose="02020603050405020304" pitchFamily="18" charset="0"/>
              </a:rPr>
              <a:t>nombre de M.O /mL ou g</a:t>
            </a:r>
            <a:r>
              <a:rPr lang="fr-FR" altLang="fr-FR" sz="1600">
                <a:solidFill>
                  <a:srgbClr val="FFFF66"/>
                </a:solidFill>
                <a:latin typeface="Arial" panose="020B0604020202020204" pitchFamily="34" charset="0"/>
              </a:rPr>
              <a:t> </a:t>
            </a:r>
          </a:p>
        </p:txBody>
      </p:sp>
      <p:sp>
        <p:nvSpPr>
          <p:cNvPr id="24595" name="Text Box 34">
            <a:extLst>
              <a:ext uri="{FF2B5EF4-FFF2-40B4-BE49-F238E27FC236}">
                <a16:creationId xmlns:a16="http://schemas.microsoft.com/office/drawing/2014/main" id="{9678C7FE-4798-4E2B-933C-6CAA78F2F7B0}"/>
              </a:ext>
            </a:extLst>
          </p:cNvPr>
          <p:cNvSpPr txBox="1">
            <a:spLocks noChangeArrowheads="1"/>
          </p:cNvSpPr>
          <p:nvPr/>
        </p:nvSpPr>
        <p:spPr bwMode="auto">
          <a:xfrm>
            <a:off x="5105400" y="6248400"/>
            <a:ext cx="32766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r" eaLnBrk="1" hangingPunct="1">
              <a:spcBef>
                <a:spcPct val="50000"/>
              </a:spcBef>
              <a:buClrTx/>
              <a:buSzTx/>
              <a:buFontTx/>
              <a:buNone/>
            </a:pPr>
            <a:r>
              <a:rPr lang="fr-FR" altLang="fr-FR" sz="1600" b="1">
                <a:solidFill>
                  <a:srgbClr val="FFFF66"/>
                </a:solidFill>
                <a:latin typeface="Arial" panose="020B0604020202020204" pitchFamily="34" charset="0"/>
                <a:cs typeface="Times New Roman" panose="02020603050405020304" pitchFamily="18" charset="0"/>
              </a:rPr>
              <a:t>* M.O = microorganismes</a:t>
            </a:r>
            <a:endParaRPr lang="fr-FR" altLang="fr-FR" sz="1600">
              <a:solidFill>
                <a:srgbClr val="FFFF66"/>
              </a:solidFill>
              <a:latin typeface="Arial" panose="020B0604020202020204" pitchFamily="34" charset="0"/>
            </a:endParaRPr>
          </a:p>
        </p:txBody>
      </p:sp>
      <p:sp>
        <p:nvSpPr>
          <p:cNvPr id="24596" name="Text Box 35">
            <a:extLst>
              <a:ext uri="{FF2B5EF4-FFF2-40B4-BE49-F238E27FC236}">
                <a16:creationId xmlns:a16="http://schemas.microsoft.com/office/drawing/2014/main" id="{1A73291F-E751-4ECE-B1AF-512DB5317F01}"/>
              </a:ext>
            </a:extLst>
          </p:cNvPr>
          <p:cNvSpPr txBox="1">
            <a:spLocks noChangeArrowheads="1"/>
          </p:cNvSpPr>
          <p:nvPr/>
        </p:nvSpPr>
        <p:spPr bwMode="auto">
          <a:xfrm>
            <a:off x="6629400" y="3657600"/>
            <a:ext cx="990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accent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eaLnBrk="1" hangingPunct="1">
              <a:spcBef>
                <a:spcPct val="50000"/>
              </a:spcBef>
              <a:buClrTx/>
              <a:buSzTx/>
              <a:buFontTx/>
              <a:buNone/>
            </a:pPr>
            <a:r>
              <a:rPr lang="fr-FR" altLang="fr-FR" sz="2400">
                <a:solidFill>
                  <a:srgbClr val="FFFF66"/>
                </a:solidFill>
              </a:rPr>
              <a:t> &gt; 0</a:t>
            </a:r>
          </a:p>
        </p:txBody>
      </p:sp>
      <p:sp>
        <p:nvSpPr>
          <p:cNvPr id="24597" name="Line 36">
            <a:extLst>
              <a:ext uri="{FF2B5EF4-FFF2-40B4-BE49-F238E27FC236}">
                <a16:creationId xmlns:a16="http://schemas.microsoft.com/office/drawing/2014/main" id="{E190457B-F545-4F68-BCAD-8DEEFE573CCC}"/>
              </a:ext>
            </a:extLst>
          </p:cNvPr>
          <p:cNvSpPr>
            <a:spLocks noChangeShapeType="1"/>
          </p:cNvSpPr>
          <p:nvPr/>
        </p:nvSpPr>
        <p:spPr bwMode="auto">
          <a:xfrm>
            <a:off x="7010400" y="4114800"/>
            <a:ext cx="0" cy="1371600"/>
          </a:xfrm>
          <a:prstGeom prst="line">
            <a:avLst/>
          </a:prstGeom>
          <a:noFill/>
          <a:ln w="952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fr-FR"/>
          </a:p>
        </p:txBody>
      </p:sp>
      <p:sp>
        <p:nvSpPr>
          <p:cNvPr id="24598" name="AutoShape 37">
            <a:hlinkClick r:id="" action="ppaction://hlinkshowjump?jump=nextslide" highlightClick="1"/>
            <a:extLst>
              <a:ext uri="{FF2B5EF4-FFF2-40B4-BE49-F238E27FC236}">
                <a16:creationId xmlns:a16="http://schemas.microsoft.com/office/drawing/2014/main" id="{4AC7217F-8493-4DCA-B06D-95200C48D334}"/>
              </a:ext>
            </a:extLst>
          </p:cNvPr>
          <p:cNvSpPr>
            <a:spLocks noChangeArrowheads="1"/>
          </p:cNvSpPr>
          <p:nvPr/>
        </p:nvSpPr>
        <p:spPr bwMode="auto">
          <a:xfrm>
            <a:off x="8382000" y="6172200"/>
            <a:ext cx="457200" cy="457200"/>
          </a:xfrm>
          <a:prstGeom prst="actionButtonForwardNex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86019"/>
                                        </p:tgtEl>
                                        <p:attrNameLst>
                                          <p:attrName>style.visibility</p:attrName>
                                        </p:attrNameLst>
                                      </p:cBhvr>
                                      <p:to>
                                        <p:strVal val="visible"/>
                                      </p:to>
                                    </p:set>
                                    <p:animEffect transition="in" filter="dissolve">
                                      <p:cBhvr>
                                        <p:cTn id="7" dur="500"/>
                                        <p:tgtEl>
                                          <p:spTgt spid="8601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86033"/>
                                        </p:tgtEl>
                                        <p:attrNameLst>
                                          <p:attrName>style.visibility</p:attrName>
                                        </p:attrNameLst>
                                      </p:cBhvr>
                                      <p:to>
                                        <p:strVal val="visible"/>
                                      </p:to>
                                    </p:set>
                                    <p:anim calcmode="lin" valueType="num">
                                      <p:cBhvr additive="base">
                                        <p:cTn id="12" dur="500" fill="hold"/>
                                        <p:tgtEl>
                                          <p:spTgt spid="86033"/>
                                        </p:tgtEl>
                                        <p:attrNameLst>
                                          <p:attrName>ppt_x</p:attrName>
                                        </p:attrNameLst>
                                      </p:cBhvr>
                                      <p:tavLst>
                                        <p:tav tm="0">
                                          <p:val>
                                            <p:strVal val="0-#ppt_w/2"/>
                                          </p:val>
                                        </p:tav>
                                        <p:tav tm="100000">
                                          <p:val>
                                            <p:strVal val="#ppt_x"/>
                                          </p:val>
                                        </p:tav>
                                      </p:tavLst>
                                    </p:anim>
                                    <p:anim calcmode="lin" valueType="num">
                                      <p:cBhvr additive="base">
                                        <p:cTn id="13" dur="500" fill="hold"/>
                                        <p:tgtEl>
                                          <p:spTgt spid="86033"/>
                                        </p:tgtEl>
                                        <p:attrNameLst>
                                          <p:attrName>ppt_y</p:attrName>
                                        </p:attrNameLst>
                                      </p:cBhvr>
                                      <p:tavLst>
                                        <p:tav tm="0">
                                          <p:val>
                                            <p:strVal val="#ppt_y"/>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8" fill="hold" grpId="0" nodeType="clickEffect">
                                  <p:stCondLst>
                                    <p:cond delay="0"/>
                                  </p:stCondLst>
                                  <p:childTnLst>
                                    <p:set>
                                      <p:cBhvr>
                                        <p:cTn id="17" dur="1" fill="hold">
                                          <p:stCondLst>
                                            <p:cond delay="0"/>
                                          </p:stCondLst>
                                        </p:cTn>
                                        <p:tgtEl>
                                          <p:spTgt spid="86035"/>
                                        </p:tgtEl>
                                        <p:attrNameLst>
                                          <p:attrName>style.visibility</p:attrName>
                                        </p:attrNameLst>
                                      </p:cBhvr>
                                      <p:to>
                                        <p:strVal val="visible"/>
                                      </p:to>
                                    </p:set>
                                    <p:anim calcmode="lin" valueType="num">
                                      <p:cBhvr additive="base">
                                        <p:cTn id="18" dur="500" fill="hold"/>
                                        <p:tgtEl>
                                          <p:spTgt spid="86035"/>
                                        </p:tgtEl>
                                        <p:attrNameLst>
                                          <p:attrName>ppt_x</p:attrName>
                                        </p:attrNameLst>
                                      </p:cBhvr>
                                      <p:tavLst>
                                        <p:tav tm="0">
                                          <p:val>
                                            <p:strVal val="0-#ppt_w/2"/>
                                          </p:val>
                                        </p:tav>
                                        <p:tav tm="100000">
                                          <p:val>
                                            <p:strVal val="#ppt_x"/>
                                          </p:val>
                                        </p:tav>
                                      </p:tavLst>
                                    </p:anim>
                                    <p:anim calcmode="lin" valueType="num">
                                      <p:cBhvr additive="base">
                                        <p:cTn id="19" dur="500" fill="hold"/>
                                        <p:tgtEl>
                                          <p:spTgt spid="86035"/>
                                        </p:tgtEl>
                                        <p:attrNameLst>
                                          <p:attrName>ppt_y</p:attrName>
                                        </p:attrNameLst>
                                      </p:cBhvr>
                                      <p:tavLst>
                                        <p:tav tm="0">
                                          <p:val>
                                            <p:strVal val="#ppt_y"/>
                                          </p:val>
                                        </p:tav>
                                        <p:tav tm="100000">
                                          <p:val>
                                            <p:strVal val="#ppt_y"/>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2" presetClass="entr" presetSubtype="8" fill="hold" grpId="0" nodeType="clickEffect">
                                  <p:stCondLst>
                                    <p:cond delay="0"/>
                                  </p:stCondLst>
                                  <p:childTnLst>
                                    <p:set>
                                      <p:cBhvr>
                                        <p:cTn id="23" dur="1" fill="hold">
                                          <p:stCondLst>
                                            <p:cond delay="0"/>
                                          </p:stCondLst>
                                        </p:cTn>
                                        <p:tgtEl>
                                          <p:spTgt spid="86040"/>
                                        </p:tgtEl>
                                        <p:attrNameLst>
                                          <p:attrName>style.visibility</p:attrName>
                                        </p:attrNameLst>
                                      </p:cBhvr>
                                      <p:to>
                                        <p:strVal val="visible"/>
                                      </p:to>
                                    </p:set>
                                    <p:anim calcmode="lin" valueType="num">
                                      <p:cBhvr additive="base">
                                        <p:cTn id="24" dur="500" fill="hold"/>
                                        <p:tgtEl>
                                          <p:spTgt spid="86040"/>
                                        </p:tgtEl>
                                        <p:attrNameLst>
                                          <p:attrName>ppt_x</p:attrName>
                                        </p:attrNameLst>
                                      </p:cBhvr>
                                      <p:tavLst>
                                        <p:tav tm="0">
                                          <p:val>
                                            <p:strVal val="0-#ppt_w/2"/>
                                          </p:val>
                                        </p:tav>
                                        <p:tav tm="100000">
                                          <p:val>
                                            <p:strVal val="#ppt_x"/>
                                          </p:val>
                                        </p:tav>
                                      </p:tavLst>
                                    </p:anim>
                                    <p:anim calcmode="lin" valueType="num">
                                      <p:cBhvr additive="base">
                                        <p:cTn id="25" dur="500" fill="hold"/>
                                        <p:tgtEl>
                                          <p:spTgt spid="86040"/>
                                        </p:tgtEl>
                                        <p:attrNameLst>
                                          <p:attrName>ppt_y</p:attrName>
                                        </p:attrNameLst>
                                      </p:cBhvr>
                                      <p:tavLst>
                                        <p:tav tm="0">
                                          <p:val>
                                            <p:strVal val="#ppt_y"/>
                                          </p:val>
                                        </p:tav>
                                        <p:tav tm="100000">
                                          <p:val>
                                            <p:strVal val="#ppt_y"/>
                                          </p:val>
                                        </p:tav>
                                      </p:tavLst>
                                    </p:anim>
                                  </p:childTnLst>
                                </p:cTn>
                              </p:par>
                            </p:childTnLst>
                          </p:cTn>
                        </p:par>
                      </p:childTnLst>
                    </p:cTn>
                  </p:par>
                  <p:par>
                    <p:cTn id="26" fill="hold" nodeType="clickPar">
                      <p:stCondLst>
                        <p:cond delay="indefinite"/>
                      </p:stCondLst>
                      <p:childTnLst>
                        <p:par>
                          <p:cTn id="27" fill="hold" nodeType="withGroup">
                            <p:stCondLst>
                              <p:cond delay="0"/>
                            </p:stCondLst>
                            <p:childTnLst>
                              <p:par>
                                <p:cTn id="28" presetID="2" presetClass="entr" presetSubtype="8" fill="hold" grpId="0" nodeType="clickEffect">
                                  <p:stCondLst>
                                    <p:cond delay="0"/>
                                  </p:stCondLst>
                                  <p:childTnLst>
                                    <p:set>
                                      <p:cBhvr>
                                        <p:cTn id="29" dur="1" fill="hold">
                                          <p:stCondLst>
                                            <p:cond delay="0"/>
                                          </p:stCondLst>
                                        </p:cTn>
                                        <p:tgtEl>
                                          <p:spTgt spid="86041"/>
                                        </p:tgtEl>
                                        <p:attrNameLst>
                                          <p:attrName>style.visibility</p:attrName>
                                        </p:attrNameLst>
                                      </p:cBhvr>
                                      <p:to>
                                        <p:strVal val="visible"/>
                                      </p:to>
                                    </p:set>
                                    <p:anim calcmode="lin" valueType="num">
                                      <p:cBhvr additive="base">
                                        <p:cTn id="30" dur="500" fill="hold"/>
                                        <p:tgtEl>
                                          <p:spTgt spid="86041"/>
                                        </p:tgtEl>
                                        <p:attrNameLst>
                                          <p:attrName>ppt_x</p:attrName>
                                        </p:attrNameLst>
                                      </p:cBhvr>
                                      <p:tavLst>
                                        <p:tav tm="0">
                                          <p:val>
                                            <p:strVal val="0-#ppt_w/2"/>
                                          </p:val>
                                        </p:tav>
                                        <p:tav tm="100000">
                                          <p:val>
                                            <p:strVal val="#ppt_x"/>
                                          </p:val>
                                        </p:tav>
                                      </p:tavLst>
                                    </p:anim>
                                    <p:anim calcmode="lin" valueType="num">
                                      <p:cBhvr additive="base">
                                        <p:cTn id="31" dur="500" fill="hold"/>
                                        <p:tgtEl>
                                          <p:spTgt spid="8604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019" grpId="0" autoUpdateAnimBg="0"/>
      <p:bldP spid="86033" grpId="0" autoUpdateAnimBg="0"/>
      <p:bldP spid="86035" grpId="0" autoUpdateAnimBg="0"/>
      <p:bldP spid="86040" grpId="0" autoUpdateAnimBg="0"/>
      <p:bldP spid="86041" grpId="0" autoUpdateAnimBg="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2">
            <a:extLst>
              <a:ext uri="{FF2B5EF4-FFF2-40B4-BE49-F238E27FC236}">
                <a16:creationId xmlns:a16="http://schemas.microsoft.com/office/drawing/2014/main" id="{F8A273A8-3CE9-4F64-8F9B-30EA5373741C}"/>
              </a:ext>
            </a:extLst>
          </p:cNvPr>
          <p:cNvSpPr>
            <a:spLocks noChangeArrowheads="1"/>
          </p:cNvSpPr>
          <p:nvPr/>
        </p:nvSpPr>
        <p:spPr bwMode="auto">
          <a:xfrm>
            <a:off x="304800" y="457200"/>
            <a:ext cx="8610600" cy="3140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tabLst>
                <a:tab pos="6678613" algn="r"/>
              </a:tabLst>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tabLst>
                <a:tab pos="6678613" algn="r"/>
              </a:tabLst>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tabLst>
                <a:tab pos="6678613" algn="r"/>
              </a:tabLst>
              <a:defRPr sz="2400">
                <a:solidFill>
                  <a:schemeClr val="tx1"/>
                </a:solidFill>
                <a:latin typeface="Times New Roman" panose="02020603050405020304" pitchFamily="18" charset="0"/>
              </a:defRPr>
            </a:lvl3pPr>
            <a:lvl4pPr marL="1600200" indent="-228600">
              <a:spcBef>
                <a:spcPct val="20000"/>
              </a:spcBef>
              <a:buClr>
                <a:schemeClr val="tx1"/>
              </a:buClr>
              <a:buChar char="–"/>
              <a:tabLst>
                <a:tab pos="6678613" algn="r"/>
              </a:tabLst>
              <a:defRPr sz="2000">
                <a:solidFill>
                  <a:schemeClr val="tx1"/>
                </a:solidFill>
                <a:latin typeface="Times New Roman" panose="02020603050405020304" pitchFamily="18" charset="0"/>
              </a:defRPr>
            </a:lvl4pPr>
            <a:lvl5pPr marL="2057400" indent="-228600">
              <a:spcBef>
                <a:spcPct val="20000"/>
              </a:spcBef>
              <a:buClr>
                <a:schemeClr val="accent1"/>
              </a:buClr>
              <a:buChar char="•"/>
              <a:tabLst>
                <a:tab pos="6678613" algn="r"/>
              </a:tabLst>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tabLst>
                <a:tab pos="6678613" algn="r"/>
              </a:tabLst>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tabLst>
                <a:tab pos="6678613" algn="r"/>
              </a:tabLst>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tabLst>
                <a:tab pos="6678613" algn="r"/>
              </a:tabLst>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tabLst>
                <a:tab pos="6678613" algn="r"/>
              </a:tabLst>
              <a:defRPr sz="2000">
                <a:solidFill>
                  <a:schemeClr val="tx1"/>
                </a:solidFill>
                <a:latin typeface="Times New Roman" panose="02020603050405020304" pitchFamily="18" charset="0"/>
              </a:defRPr>
            </a:lvl9pPr>
          </a:lstStyle>
          <a:p>
            <a:pPr algn="ctr" eaLnBrk="1" hangingPunct="1">
              <a:spcBef>
                <a:spcPct val="0"/>
              </a:spcBef>
              <a:buClrTx/>
              <a:buSzTx/>
              <a:buFontTx/>
              <a:buNone/>
            </a:pPr>
            <a:r>
              <a:rPr lang="en-US" altLang="fr-FR" sz="2000" b="1">
                <a:solidFill>
                  <a:srgbClr val="FF0000"/>
                </a:solidFill>
                <a:latin typeface="Arial" panose="020B0604020202020204" pitchFamily="34" charset="0"/>
                <a:cs typeface="Arial" panose="020B0604020202020204" pitchFamily="34" charset="0"/>
              </a:rPr>
              <a:t>2.2. </a:t>
            </a:r>
            <a:r>
              <a:rPr lang="en-US" altLang="fr-FR" sz="2000" b="1" i="1">
                <a:solidFill>
                  <a:srgbClr val="FF0000"/>
                </a:solidFill>
                <a:latin typeface="Arial" panose="020B0604020202020204" pitchFamily="34" charset="0"/>
                <a:cs typeface="Arial" panose="020B0604020202020204" pitchFamily="34" charset="0"/>
              </a:rPr>
              <a:t>Plan à deux classes</a:t>
            </a:r>
            <a:endParaRPr lang="en-US" altLang="fr-FR" sz="2000">
              <a:solidFill>
                <a:srgbClr val="FF0000"/>
              </a:solidFill>
              <a:latin typeface="Comic Sans MS" panose="030F0702030302020204" pitchFamily="66" charset="0"/>
              <a:cs typeface="Times New Roman" panose="02020603050405020304" pitchFamily="18" charset="0"/>
            </a:endParaRPr>
          </a:p>
          <a:p>
            <a:pPr algn="ctr">
              <a:spcBef>
                <a:spcPct val="0"/>
              </a:spcBef>
              <a:buClrTx/>
              <a:buSzTx/>
              <a:buFontTx/>
              <a:buNone/>
            </a:pPr>
            <a:r>
              <a:rPr lang="en-US" altLang="fr-FR" sz="2000" b="1" i="1">
                <a:latin typeface="Arial" panose="020B0604020202020204" pitchFamily="34" charset="0"/>
                <a:cs typeface="Arial" panose="020B0604020202020204" pitchFamily="34" charset="0"/>
              </a:rPr>
              <a:t> </a:t>
            </a:r>
            <a:endParaRPr lang="en-US" altLang="fr-FR" sz="2000">
              <a:latin typeface="Comic Sans MS" panose="030F0702030302020204" pitchFamily="66" charset="0"/>
              <a:cs typeface="Times New Roman" panose="02020603050405020304" pitchFamily="18" charset="0"/>
            </a:endParaRPr>
          </a:p>
          <a:p>
            <a:pPr algn="just">
              <a:spcBef>
                <a:spcPct val="0"/>
              </a:spcBef>
              <a:buClrTx/>
              <a:buSzTx/>
              <a:buFontTx/>
              <a:buNone/>
            </a:pPr>
            <a:r>
              <a:rPr lang="en-US" altLang="fr-FR" sz="2000">
                <a:latin typeface="Arial" panose="020B0604020202020204" pitchFamily="34" charset="0"/>
                <a:cs typeface="Arial" panose="020B0604020202020204" pitchFamily="34" charset="0"/>
              </a:rPr>
              <a:t>Ce plan est ainsi désigné car les résultats des examens interprétés sur cette base permettent de déterminer seulement deux classes de contamination. Ce type de plan, qui </a:t>
            </a:r>
            <a:r>
              <a:rPr lang="en-US" altLang="fr-FR" sz="2000" b="1">
                <a:solidFill>
                  <a:schemeClr val="folHlink"/>
                </a:solidFill>
                <a:latin typeface="Arial" panose="020B0604020202020204" pitchFamily="34" charset="0"/>
                <a:cs typeface="Arial" panose="020B0604020202020204" pitchFamily="34" charset="0"/>
              </a:rPr>
              <a:t>n'accepte aucune tolérance</a:t>
            </a:r>
            <a:r>
              <a:rPr lang="en-US" altLang="fr-FR" sz="2000">
                <a:latin typeface="Arial" panose="020B0604020202020204" pitchFamily="34" charset="0"/>
                <a:cs typeface="Arial" panose="020B0604020202020204" pitchFamily="34" charset="0"/>
              </a:rPr>
              <a:t>, même de caractère analytique, correspond le plus souvent aux expressions :</a:t>
            </a:r>
            <a:endParaRPr lang="en-US" altLang="fr-FR" sz="2000">
              <a:latin typeface="Comic Sans MS" panose="030F0702030302020204" pitchFamily="66" charset="0"/>
              <a:cs typeface="Times New Roman" panose="02020603050405020304" pitchFamily="18" charset="0"/>
            </a:endParaRPr>
          </a:p>
          <a:p>
            <a:pPr algn="just">
              <a:spcBef>
                <a:spcPct val="0"/>
              </a:spcBef>
              <a:buClrTx/>
              <a:buSzTx/>
              <a:buFontTx/>
              <a:buNone/>
            </a:pPr>
            <a:r>
              <a:rPr lang="en-US" altLang="fr-FR" sz="2000" b="1">
                <a:solidFill>
                  <a:schemeClr val="folHlink"/>
                </a:solidFill>
                <a:latin typeface="Arial" panose="020B0604020202020204" pitchFamily="34" charset="0"/>
                <a:cs typeface="Arial" panose="020B0604020202020204" pitchFamily="34" charset="0"/>
              </a:rPr>
              <a:t>« Absence dans » le résultat est considéré comme satisfaisant;</a:t>
            </a:r>
            <a:endParaRPr lang="en-US" altLang="fr-FR" sz="2000" b="1">
              <a:solidFill>
                <a:schemeClr val="folHlink"/>
              </a:solidFill>
              <a:latin typeface="Comic Sans MS" panose="030F0702030302020204" pitchFamily="66" charset="0"/>
              <a:cs typeface="Times New Roman" panose="02020603050405020304" pitchFamily="18" charset="0"/>
            </a:endParaRPr>
          </a:p>
          <a:p>
            <a:pPr algn="just">
              <a:spcBef>
                <a:spcPct val="0"/>
              </a:spcBef>
              <a:buClrTx/>
              <a:buSzTx/>
              <a:buFontTx/>
              <a:buNone/>
            </a:pPr>
            <a:r>
              <a:rPr lang="en-US" altLang="fr-FR" sz="2000" b="1">
                <a:solidFill>
                  <a:schemeClr val="folHlink"/>
                </a:solidFill>
                <a:latin typeface="Arial" panose="020B0604020202020204" pitchFamily="34" charset="0"/>
                <a:cs typeface="Arial" panose="020B0604020202020204" pitchFamily="34" charset="0"/>
              </a:rPr>
              <a:t>« Présence dans », le résultat est considéré comme non satisfaisant</a:t>
            </a:r>
            <a:r>
              <a:rPr lang="en-US" altLang="fr-FR" sz="2000">
                <a:latin typeface="Arial" panose="020B0604020202020204" pitchFamily="34" charset="0"/>
                <a:cs typeface="Arial" panose="020B0604020202020204" pitchFamily="34" charset="0"/>
              </a:rPr>
              <a:t>; le produit est déclaré impropre à la consommation.</a:t>
            </a:r>
            <a:endParaRPr lang="en-US" altLang="fr-FR" sz="2000">
              <a:latin typeface="Comic Sans MS" panose="030F0702030302020204" pitchFamily="66" charset="0"/>
              <a:cs typeface="Times New Roman" panose="02020603050405020304" pitchFamily="18" charset="0"/>
            </a:endParaRPr>
          </a:p>
          <a:p>
            <a:pPr>
              <a:spcBef>
                <a:spcPct val="0"/>
              </a:spcBef>
              <a:buClrTx/>
              <a:buSzTx/>
              <a:buFontTx/>
              <a:buNone/>
            </a:pPr>
            <a:endParaRPr lang="en-US" altLang="fr-FR" sz="2000"/>
          </a:p>
        </p:txBody>
      </p:sp>
      <p:sp>
        <p:nvSpPr>
          <p:cNvPr id="149508" name="AutoShape 4">
            <a:hlinkClick r:id="" action="ppaction://hlinkshowjump?jump=nextslide" highlightClick="1"/>
            <a:extLst>
              <a:ext uri="{FF2B5EF4-FFF2-40B4-BE49-F238E27FC236}">
                <a16:creationId xmlns:a16="http://schemas.microsoft.com/office/drawing/2014/main" id="{ACF62672-55FA-47FA-91A8-5310560FDE60}"/>
              </a:ext>
            </a:extLst>
          </p:cNvPr>
          <p:cNvSpPr>
            <a:spLocks noChangeArrowheads="1"/>
          </p:cNvSpPr>
          <p:nvPr/>
        </p:nvSpPr>
        <p:spPr bwMode="auto">
          <a:xfrm>
            <a:off x="8458200" y="6172200"/>
            <a:ext cx="457200" cy="457200"/>
          </a:xfrm>
          <a:prstGeom prst="actionButtonForwardNex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49506"/>
                                        </p:tgtEl>
                                        <p:attrNameLst>
                                          <p:attrName>style.visibility</p:attrName>
                                        </p:attrNameLst>
                                      </p:cBhvr>
                                      <p:to>
                                        <p:strVal val="visible"/>
                                      </p:to>
                                    </p:set>
                                    <p:animEffect transition="in" filter="dissolve">
                                      <p:cBhvr>
                                        <p:cTn id="7" dur="500"/>
                                        <p:tgtEl>
                                          <p:spTgt spid="149506"/>
                                        </p:tgtEl>
                                      </p:cBhvr>
                                    </p:animEffect>
                                  </p:childTnLst>
                                </p:cTn>
                              </p:par>
                            </p:childTnLst>
                          </p:cTn>
                        </p:par>
                        <p:par>
                          <p:cTn id="8" fill="hold" nodeType="afterGroup">
                            <p:stCondLst>
                              <p:cond delay="500"/>
                            </p:stCondLst>
                            <p:childTnLst>
                              <p:par>
                                <p:cTn id="9" presetID="9" presetClass="entr" presetSubtype="0" fill="hold" nodeType="afterEffect">
                                  <p:stCondLst>
                                    <p:cond delay="0"/>
                                  </p:stCondLst>
                                  <p:childTnLst>
                                    <p:set>
                                      <p:cBhvr>
                                        <p:cTn id="10" dur="1" fill="hold">
                                          <p:stCondLst>
                                            <p:cond delay="0"/>
                                          </p:stCondLst>
                                        </p:cTn>
                                        <p:tgtEl>
                                          <p:spTgt spid="149508"/>
                                        </p:tgtEl>
                                        <p:attrNameLst>
                                          <p:attrName>style.visibility</p:attrName>
                                        </p:attrNameLst>
                                      </p:cBhvr>
                                      <p:to>
                                        <p:strVal val="visible"/>
                                      </p:to>
                                    </p:set>
                                    <p:animEffect transition="in" filter="dissolve">
                                      <p:cBhvr>
                                        <p:cTn id="11" dur="500"/>
                                        <p:tgtEl>
                                          <p:spTgt spid="1495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9506" grpId="0" autoUpdateAnimBg="0"/>
    </p:bld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4386" name="Rectangle 2">
            <a:extLst>
              <a:ext uri="{FF2B5EF4-FFF2-40B4-BE49-F238E27FC236}">
                <a16:creationId xmlns:a16="http://schemas.microsoft.com/office/drawing/2014/main" id="{C3F9C0BB-A452-4511-A585-EC31186E2624}"/>
              </a:ext>
            </a:extLst>
          </p:cNvPr>
          <p:cNvSpPr>
            <a:spLocks noGrp="1" noChangeArrowheads="1"/>
          </p:cNvSpPr>
          <p:nvPr>
            <p:ph type="title"/>
          </p:nvPr>
        </p:nvSpPr>
        <p:spPr>
          <a:xfrm>
            <a:off x="762000" y="0"/>
            <a:ext cx="7772400" cy="1143000"/>
          </a:xfrm>
        </p:spPr>
        <p:txBody>
          <a:bodyPr/>
          <a:lstStyle/>
          <a:p>
            <a:pPr eaLnBrk="1" hangingPunct="1">
              <a:defRPr/>
            </a:pPr>
            <a:r>
              <a:rPr lang="fr-FR" altLang="fr-FR"/>
              <a:t>Cas concret</a:t>
            </a:r>
          </a:p>
        </p:txBody>
      </p:sp>
      <p:sp>
        <p:nvSpPr>
          <p:cNvPr id="144387" name="Rectangle 3">
            <a:extLst>
              <a:ext uri="{FF2B5EF4-FFF2-40B4-BE49-F238E27FC236}">
                <a16:creationId xmlns:a16="http://schemas.microsoft.com/office/drawing/2014/main" id="{AE0C8375-0EB7-43F5-A73C-5577AFFD94D5}"/>
              </a:ext>
            </a:extLst>
          </p:cNvPr>
          <p:cNvSpPr>
            <a:spLocks noChangeArrowheads="1"/>
          </p:cNvSpPr>
          <p:nvPr/>
        </p:nvSpPr>
        <p:spPr bwMode="auto">
          <a:xfrm>
            <a:off x="304800" y="1219200"/>
            <a:ext cx="8534400" cy="5578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tabLst>
                <a:tab pos="400050" algn="l"/>
                <a:tab pos="1039813" algn="l"/>
              </a:tabLst>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tabLst>
                <a:tab pos="400050" algn="l"/>
                <a:tab pos="1039813" algn="l"/>
              </a:tabLst>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tabLst>
                <a:tab pos="400050" algn="l"/>
                <a:tab pos="1039813" algn="l"/>
              </a:tabLst>
              <a:defRPr sz="2400">
                <a:solidFill>
                  <a:schemeClr val="tx1"/>
                </a:solidFill>
                <a:latin typeface="Times New Roman" panose="02020603050405020304" pitchFamily="18" charset="0"/>
              </a:defRPr>
            </a:lvl3pPr>
            <a:lvl4pPr marL="1600200" indent="-228600">
              <a:spcBef>
                <a:spcPct val="20000"/>
              </a:spcBef>
              <a:buClr>
                <a:schemeClr val="tx1"/>
              </a:buClr>
              <a:buChar char="–"/>
              <a:tabLst>
                <a:tab pos="400050" algn="l"/>
                <a:tab pos="1039813" algn="l"/>
              </a:tabLst>
              <a:defRPr sz="2000">
                <a:solidFill>
                  <a:schemeClr val="tx1"/>
                </a:solidFill>
                <a:latin typeface="Times New Roman" panose="02020603050405020304" pitchFamily="18" charset="0"/>
              </a:defRPr>
            </a:lvl4pPr>
            <a:lvl5pPr marL="2057400" indent="-228600">
              <a:spcBef>
                <a:spcPct val="20000"/>
              </a:spcBef>
              <a:buClr>
                <a:schemeClr val="accent1"/>
              </a:buClr>
              <a:buChar char="•"/>
              <a:tabLst>
                <a:tab pos="400050" algn="l"/>
                <a:tab pos="1039813" algn="l"/>
              </a:tabLst>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tabLst>
                <a:tab pos="400050" algn="l"/>
                <a:tab pos="1039813" algn="l"/>
              </a:tabLst>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tabLst>
                <a:tab pos="400050" algn="l"/>
                <a:tab pos="1039813" algn="l"/>
              </a:tabLst>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tabLst>
                <a:tab pos="400050" algn="l"/>
                <a:tab pos="1039813" algn="l"/>
              </a:tabLst>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tabLst>
                <a:tab pos="400050" algn="l"/>
                <a:tab pos="1039813" algn="l"/>
              </a:tabLst>
              <a:defRPr sz="2000">
                <a:solidFill>
                  <a:schemeClr val="tx1"/>
                </a:solidFill>
                <a:latin typeface="Times New Roman" panose="02020603050405020304" pitchFamily="18" charset="0"/>
              </a:defRPr>
            </a:lvl9pPr>
          </a:lstStyle>
          <a:p>
            <a:pPr algn="just" eaLnBrk="1" hangingPunct="1">
              <a:spcBef>
                <a:spcPct val="0"/>
              </a:spcBef>
              <a:buClrTx/>
              <a:buSzTx/>
              <a:buFontTx/>
              <a:buNone/>
            </a:pPr>
            <a:r>
              <a:rPr lang="en-US" altLang="fr-FR" sz="2000">
                <a:solidFill>
                  <a:schemeClr val="folHlink"/>
                </a:solidFill>
                <a:latin typeface="Arial" panose="020B0604020202020204" pitchFamily="34" charset="0"/>
                <a:cs typeface="Times New Roman" panose="02020603050405020304" pitchFamily="18" charset="0"/>
              </a:rPr>
              <a:t>Des prélèvements sont effectués sur des échantillons des </a:t>
            </a:r>
            <a:r>
              <a:rPr lang="en-US" altLang="fr-FR" sz="2000" b="1">
                <a:solidFill>
                  <a:schemeClr val="folHlink"/>
                </a:solidFill>
                <a:latin typeface="Arial" panose="020B0604020202020204" pitchFamily="34" charset="0"/>
                <a:cs typeface="Times New Roman" panose="02020603050405020304" pitchFamily="18" charset="0"/>
              </a:rPr>
              <a:t>plats cuisinés</a:t>
            </a:r>
            <a:r>
              <a:rPr lang="en-US" altLang="fr-FR" sz="2000">
                <a:solidFill>
                  <a:schemeClr val="folHlink"/>
                </a:solidFill>
                <a:latin typeface="Arial" panose="020B0604020202020204" pitchFamily="34" charset="0"/>
                <a:cs typeface="Times New Roman" panose="02020603050405020304" pitchFamily="18" charset="0"/>
              </a:rPr>
              <a:t> dans un des restaurants d'entreprise approvisionnés par la société LES BONS PLATS et sont analysés par un laboratoire; ils donnent lieu au rapport suivant</a:t>
            </a:r>
          </a:p>
          <a:p>
            <a:pPr algn="just">
              <a:spcBef>
                <a:spcPct val="0"/>
              </a:spcBef>
              <a:buClrTx/>
              <a:buSzTx/>
              <a:buFontTx/>
              <a:buNone/>
            </a:pPr>
            <a:r>
              <a:rPr lang="en-US" altLang="fr-FR" sz="2000">
                <a:solidFill>
                  <a:schemeClr val="folHlink"/>
                </a:solidFill>
                <a:latin typeface="Arial" panose="020B0604020202020204" pitchFamily="34" charset="0"/>
                <a:cs typeface="Arial" panose="020B0604020202020204" pitchFamily="34" charset="0"/>
              </a:rPr>
              <a:t> </a:t>
            </a:r>
            <a:endParaRPr lang="en-US" altLang="fr-FR" sz="2000">
              <a:solidFill>
                <a:schemeClr val="folHlink"/>
              </a:solidFill>
              <a:latin typeface="Arial" panose="020B0604020202020204" pitchFamily="34" charset="0"/>
              <a:cs typeface="Times New Roman" panose="02020603050405020304" pitchFamily="18" charset="0"/>
            </a:endParaRPr>
          </a:p>
          <a:p>
            <a:pPr algn="just">
              <a:spcBef>
                <a:spcPct val="0"/>
              </a:spcBef>
              <a:buClrTx/>
              <a:buSzTx/>
              <a:buFontTx/>
              <a:buNone/>
            </a:pPr>
            <a:r>
              <a:rPr lang="en-US" altLang="fr-FR" sz="2000" b="1">
                <a:solidFill>
                  <a:schemeClr val="folHlink"/>
                </a:solidFill>
                <a:latin typeface="Arial" panose="020B0604020202020204" pitchFamily="34" charset="0"/>
                <a:cs typeface="Arial" panose="020B0604020202020204" pitchFamily="34" charset="0"/>
              </a:rPr>
              <a:t>- Caractéristiques de l'aliment contrôlé :</a:t>
            </a:r>
            <a:r>
              <a:rPr lang="en-US" altLang="fr-FR" sz="2000" b="1">
                <a:solidFill>
                  <a:schemeClr val="folHlink"/>
                </a:solidFill>
                <a:latin typeface="Arial" panose="020B0604020202020204" pitchFamily="34" charset="0"/>
                <a:cs typeface="Times New Roman" panose="02020603050405020304" pitchFamily="18" charset="0"/>
              </a:rPr>
              <a:t> </a:t>
            </a:r>
            <a:endParaRPr lang="en-US" altLang="fr-FR" sz="2000">
              <a:solidFill>
                <a:schemeClr val="folHlink"/>
              </a:solidFill>
              <a:latin typeface="Arial" panose="020B0604020202020204" pitchFamily="34" charset="0"/>
              <a:cs typeface="Times New Roman" panose="02020603050405020304" pitchFamily="18" charset="0"/>
            </a:endParaRPr>
          </a:p>
          <a:p>
            <a:pPr algn="just">
              <a:spcBef>
                <a:spcPct val="0"/>
              </a:spcBef>
              <a:buClrTx/>
              <a:buSzTx/>
              <a:buFontTx/>
              <a:buChar char="•"/>
            </a:pPr>
            <a:r>
              <a:rPr lang="en-US" altLang="fr-FR" sz="2000">
                <a:solidFill>
                  <a:schemeClr val="folHlink"/>
                </a:solidFill>
                <a:latin typeface="Arial" panose="020B0604020202020204" pitchFamily="34" charset="0"/>
                <a:cs typeface="Arial" panose="020B0604020202020204" pitchFamily="34" charset="0"/>
              </a:rPr>
              <a:t> P.C.A. à base de </a:t>
            </a:r>
            <a:r>
              <a:rPr lang="en-US" altLang="fr-FR" sz="2000" b="1">
                <a:solidFill>
                  <a:schemeClr val="folHlink"/>
                </a:solidFill>
                <a:latin typeface="Arial" panose="020B0604020202020204" pitchFamily="34" charset="0"/>
                <a:cs typeface="Arial" panose="020B0604020202020204" pitchFamily="34" charset="0"/>
              </a:rPr>
              <a:t>viande de veau découpée: sauté de veau bolognaise et riz blanc conditionnés sous vide,</a:t>
            </a:r>
          </a:p>
          <a:p>
            <a:pPr algn="just">
              <a:spcBef>
                <a:spcPct val="0"/>
              </a:spcBef>
              <a:buClrTx/>
              <a:buSzTx/>
              <a:buFontTx/>
              <a:buChar char="•"/>
            </a:pPr>
            <a:r>
              <a:rPr lang="en-US" altLang="fr-FR" sz="2000">
                <a:solidFill>
                  <a:schemeClr val="folHlink"/>
                </a:solidFill>
                <a:latin typeface="Arial" panose="020B0604020202020204" pitchFamily="34" charset="0"/>
                <a:cs typeface="Times New Roman" panose="02020603050405020304" pitchFamily="18" charset="0"/>
              </a:rPr>
              <a:t> </a:t>
            </a:r>
            <a:r>
              <a:rPr lang="en-US" altLang="fr-FR" sz="2000">
                <a:solidFill>
                  <a:schemeClr val="folHlink"/>
                </a:solidFill>
                <a:latin typeface="Arial" panose="020B0604020202020204" pitchFamily="34" charset="0"/>
                <a:cs typeface="Arial" panose="020B0604020202020204" pitchFamily="34" charset="0"/>
              </a:rPr>
              <a:t>date de fabrication : 10 mars 98,</a:t>
            </a:r>
          </a:p>
          <a:p>
            <a:pPr algn="just">
              <a:spcBef>
                <a:spcPct val="0"/>
              </a:spcBef>
              <a:buClrTx/>
              <a:buSzTx/>
              <a:buFontTx/>
              <a:buChar char="•"/>
            </a:pPr>
            <a:r>
              <a:rPr lang="en-US" altLang="fr-FR" sz="2000">
                <a:solidFill>
                  <a:schemeClr val="folHlink"/>
                </a:solidFill>
                <a:latin typeface="Arial" panose="020B0604020202020204" pitchFamily="34" charset="0"/>
                <a:cs typeface="Arial" panose="020B0604020202020204" pitchFamily="34" charset="0"/>
              </a:rPr>
              <a:t> date des prélèvements: 15 mars 1998 à 17h30</a:t>
            </a:r>
          </a:p>
          <a:p>
            <a:pPr algn="just">
              <a:spcBef>
                <a:spcPct val="0"/>
              </a:spcBef>
              <a:buClrTx/>
              <a:buSzTx/>
              <a:buFontTx/>
              <a:buChar char="•"/>
            </a:pPr>
            <a:r>
              <a:rPr lang="en-US" altLang="fr-FR" sz="2000">
                <a:solidFill>
                  <a:schemeClr val="folHlink"/>
                </a:solidFill>
                <a:latin typeface="Arial" panose="020B0604020202020204" pitchFamily="34" charset="0"/>
                <a:cs typeface="Arial" panose="020B0604020202020204" pitchFamily="34" charset="0"/>
              </a:rPr>
              <a:t> prélèvement effectué sur du sauté de veau bolognaise et riz blanc encore conditionné et placé dans un compartiment du distributeur automatique ; température moyenne relevée +6°C.</a:t>
            </a:r>
          </a:p>
          <a:p>
            <a:pPr algn="just">
              <a:spcBef>
                <a:spcPct val="0"/>
              </a:spcBef>
              <a:buClrTx/>
              <a:buSzTx/>
              <a:buFontTx/>
              <a:buChar char="•"/>
            </a:pPr>
            <a:r>
              <a:rPr lang="en-US" altLang="fr-FR" sz="2000">
                <a:solidFill>
                  <a:schemeClr val="folHlink"/>
                </a:solidFill>
                <a:latin typeface="Arial" panose="020B0604020202020204" pitchFamily="34" charset="0"/>
                <a:cs typeface="Arial" panose="020B0604020202020204" pitchFamily="34" charset="0"/>
              </a:rPr>
              <a:t> température relevée dans la chambre froide de stockage des réserves au moment des prélèvements : +7°C</a:t>
            </a:r>
          </a:p>
          <a:p>
            <a:pPr algn="just">
              <a:spcBef>
                <a:spcPct val="0"/>
              </a:spcBef>
              <a:buClrTx/>
              <a:buSzTx/>
              <a:buFontTx/>
              <a:buChar char="•"/>
            </a:pPr>
            <a:r>
              <a:rPr lang="en-US" altLang="fr-FR" sz="2000">
                <a:solidFill>
                  <a:schemeClr val="folHlink"/>
                </a:solidFill>
                <a:latin typeface="Arial" panose="020B0604020202020204" pitchFamily="34" charset="0"/>
                <a:cs typeface="Arial" panose="020B0604020202020204" pitchFamily="34" charset="0"/>
              </a:rPr>
              <a:t> </a:t>
            </a:r>
            <a:r>
              <a:rPr lang="en-US" altLang="fr-FR" sz="2000" b="1">
                <a:solidFill>
                  <a:schemeClr val="folHlink"/>
                </a:solidFill>
                <a:latin typeface="Arial" panose="020B0604020202020204" pitchFamily="34" charset="0"/>
                <a:cs typeface="Arial" panose="020B0604020202020204" pitchFamily="34" charset="0"/>
              </a:rPr>
              <a:t>nombre d'unités prélevées : 5 (composant l'échantillon sauté de veau);</a:t>
            </a:r>
            <a:endParaRPr lang="en-US" altLang="fr-FR" sz="2000" b="1">
              <a:solidFill>
                <a:schemeClr val="folHlink"/>
              </a:solidFill>
              <a:latin typeface="Arial" panose="020B0604020202020204" pitchFamily="34" charset="0"/>
              <a:cs typeface="Times New Roman" panose="02020603050405020304" pitchFamily="18" charset="0"/>
            </a:endParaRPr>
          </a:p>
          <a:p>
            <a:pPr>
              <a:spcBef>
                <a:spcPct val="0"/>
              </a:spcBef>
              <a:buClrTx/>
              <a:buSzTx/>
              <a:buFontTx/>
              <a:buNone/>
            </a:pPr>
            <a:endParaRPr lang="en-US" altLang="fr-FR" sz="2000" b="1">
              <a:solidFill>
                <a:schemeClr val="folHlink"/>
              </a:solidFill>
              <a:latin typeface="Arial" panose="020B0604020202020204" pitchFamily="34" charset="0"/>
            </a:endParaRPr>
          </a:p>
        </p:txBody>
      </p:sp>
      <p:sp>
        <p:nvSpPr>
          <p:cNvPr id="144389" name="AutoShape 5">
            <a:hlinkClick r:id="" action="ppaction://hlinkshowjump?jump=nextslide" highlightClick="1"/>
            <a:extLst>
              <a:ext uri="{FF2B5EF4-FFF2-40B4-BE49-F238E27FC236}">
                <a16:creationId xmlns:a16="http://schemas.microsoft.com/office/drawing/2014/main" id="{8933606D-F70F-43AD-8E05-4F44B1F27974}"/>
              </a:ext>
            </a:extLst>
          </p:cNvPr>
          <p:cNvSpPr>
            <a:spLocks noChangeArrowheads="1"/>
          </p:cNvSpPr>
          <p:nvPr/>
        </p:nvSpPr>
        <p:spPr bwMode="auto">
          <a:xfrm>
            <a:off x="8458200" y="6172200"/>
            <a:ext cx="457200" cy="457200"/>
          </a:xfrm>
          <a:prstGeom prst="actionButtonForwardNex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44386"/>
                                        </p:tgtEl>
                                        <p:attrNameLst>
                                          <p:attrName>style.visibility</p:attrName>
                                        </p:attrNameLst>
                                      </p:cBhvr>
                                      <p:to>
                                        <p:strVal val="visible"/>
                                      </p:to>
                                    </p:set>
                                    <p:animEffect transition="in" filter="dissolve">
                                      <p:cBhvr>
                                        <p:cTn id="7" dur="500"/>
                                        <p:tgtEl>
                                          <p:spTgt spid="144386"/>
                                        </p:tgtEl>
                                      </p:cBhvr>
                                    </p:animEffect>
                                  </p:childTnLst>
                                </p:cTn>
                              </p:par>
                            </p:childTnLst>
                          </p:cTn>
                        </p:par>
                        <p:par>
                          <p:cTn id="8" fill="hold" nodeType="afterGroup">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144387"/>
                                        </p:tgtEl>
                                        <p:attrNameLst>
                                          <p:attrName>style.visibility</p:attrName>
                                        </p:attrNameLst>
                                      </p:cBhvr>
                                      <p:to>
                                        <p:strVal val="visible"/>
                                      </p:to>
                                    </p:set>
                                    <p:animEffect transition="in" filter="dissolve">
                                      <p:cBhvr>
                                        <p:cTn id="11" dur="500"/>
                                        <p:tgtEl>
                                          <p:spTgt spid="144387"/>
                                        </p:tgtEl>
                                      </p:cBhvr>
                                    </p:animEffect>
                                  </p:childTnLst>
                                </p:cTn>
                              </p:par>
                            </p:childTnLst>
                          </p:cTn>
                        </p:par>
                        <p:par>
                          <p:cTn id="12" fill="hold" nodeType="afterGroup">
                            <p:stCondLst>
                              <p:cond delay="1000"/>
                            </p:stCondLst>
                            <p:childTnLst>
                              <p:par>
                                <p:cTn id="13" presetID="9" presetClass="entr" presetSubtype="0" fill="hold" nodeType="afterEffect">
                                  <p:stCondLst>
                                    <p:cond delay="0"/>
                                  </p:stCondLst>
                                  <p:childTnLst>
                                    <p:set>
                                      <p:cBhvr>
                                        <p:cTn id="14" dur="1" fill="hold">
                                          <p:stCondLst>
                                            <p:cond delay="0"/>
                                          </p:stCondLst>
                                        </p:cTn>
                                        <p:tgtEl>
                                          <p:spTgt spid="144389"/>
                                        </p:tgtEl>
                                        <p:attrNameLst>
                                          <p:attrName>style.visibility</p:attrName>
                                        </p:attrNameLst>
                                      </p:cBhvr>
                                      <p:to>
                                        <p:strVal val="visible"/>
                                      </p:to>
                                    </p:set>
                                    <p:animEffect transition="in" filter="dissolve">
                                      <p:cBhvr>
                                        <p:cTn id="15" dur="500"/>
                                        <p:tgtEl>
                                          <p:spTgt spid="1443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4386" grpId="0" autoUpdateAnimBg="0"/>
      <p:bldP spid="144387" grpId="0" autoUpdateAnimBg="0"/>
    </p:bldLst>
  </p:timing>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3362" name="Rectangle 2">
            <a:extLst>
              <a:ext uri="{FF2B5EF4-FFF2-40B4-BE49-F238E27FC236}">
                <a16:creationId xmlns:a16="http://schemas.microsoft.com/office/drawing/2014/main" id="{0AE1F2EB-D3E0-4469-9D0C-10B8B2CE2F68}"/>
              </a:ext>
            </a:extLst>
          </p:cNvPr>
          <p:cNvSpPr>
            <a:spLocks noGrp="1" noChangeArrowheads="1"/>
          </p:cNvSpPr>
          <p:nvPr>
            <p:ph type="title"/>
          </p:nvPr>
        </p:nvSpPr>
        <p:spPr>
          <a:xfrm>
            <a:off x="0" y="0"/>
            <a:ext cx="9144000" cy="1143000"/>
          </a:xfrm>
        </p:spPr>
        <p:txBody>
          <a:bodyPr/>
          <a:lstStyle/>
          <a:p>
            <a:pPr eaLnBrk="1" hangingPunct="1"/>
            <a:r>
              <a:rPr lang="en-US" altLang="fr-FR" sz="1600" b="1">
                <a:solidFill>
                  <a:schemeClr val="folHlink"/>
                </a:solidFill>
                <a:effectLst/>
                <a:latin typeface="Times New Roman" panose="02020603050405020304" pitchFamily="18" charset="0"/>
                <a:cs typeface="Times New Roman" panose="02020603050405020304" pitchFamily="18" charset="0"/>
              </a:rPr>
              <a:t>- </a:t>
            </a:r>
            <a:r>
              <a:rPr lang="en-US" altLang="fr-FR" sz="1600" b="1">
                <a:solidFill>
                  <a:schemeClr val="folHlink"/>
                </a:solidFill>
                <a:effectLst/>
                <a:cs typeface="Arial" panose="020B0604020202020204" pitchFamily="34" charset="0"/>
              </a:rPr>
              <a:t>Résultats des analyses bactériologiques (le dénombrement effectué en </a:t>
            </a:r>
            <a:r>
              <a:rPr lang="en-US" altLang="fr-FR" sz="1600" b="1" u="sng">
                <a:solidFill>
                  <a:schemeClr val="folHlink"/>
                </a:solidFill>
                <a:effectLst/>
                <a:cs typeface="Arial" panose="020B0604020202020204" pitchFamily="34" charset="0"/>
              </a:rPr>
              <a:t>milieu solide</a:t>
            </a:r>
            <a:r>
              <a:rPr lang="en-US" altLang="fr-FR" sz="1600" b="1">
                <a:solidFill>
                  <a:schemeClr val="folHlink"/>
                </a:solidFill>
                <a:effectLst/>
                <a:cs typeface="Arial" panose="020B0604020202020204" pitchFamily="34" charset="0"/>
              </a:rPr>
              <a:t>):</a:t>
            </a:r>
            <a:br>
              <a:rPr lang="en-US" altLang="fr-FR" sz="1600">
                <a:solidFill>
                  <a:srgbClr val="CCFF33"/>
                </a:solidFill>
                <a:effectLst/>
                <a:latin typeface="Comic Sans MS" panose="030F0702030302020204" pitchFamily="66" charset="0"/>
                <a:cs typeface="Times New Roman" panose="02020603050405020304" pitchFamily="18" charset="0"/>
              </a:rPr>
            </a:br>
            <a:endParaRPr lang="fr-FR" altLang="fr-FR" sz="1600">
              <a:solidFill>
                <a:srgbClr val="CCFF33"/>
              </a:solidFill>
              <a:effectLst/>
              <a:latin typeface="Comic Sans MS" panose="030F0702030302020204" pitchFamily="66" charset="0"/>
              <a:cs typeface="Times New Roman" panose="02020603050405020304" pitchFamily="18" charset="0"/>
            </a:endParaRPr>
          </a:p>
        </p:txBody>
      </p:sp>
      <p:grpSp>
        <p:nvGrpSpPr>
          <p:cNvPr id="143534" name="Group 174">
            <a:extLst>
              <a:ext uri="{FF2B5EF4-FFF2-40B4-BE49-F238E27FC236}">
                <a16:creationId xmlns:a16="http://schemas.microsoft.com/office/drawing/2014/main" id="{C1875863-532C-4DA5-8CA6-17E9E59BF8F0}"/>
              </a:ext>
            </a:extLst>
          </p:cNvPr>
          <p:cNvGrpSpPr>
            <a:grpSpLocks/>
          </p:cNvGrpSpPr>
          <p:nvPr/>
        </p:nvGrpSpPr>
        <p:grpSpPr bwMode="auto">
          <a:xfrm>
            <a:off x="0" y="762000"/>
            <a:ext cx="9144000" cy="6096000"/>
            <a:chOff x="-3" y="419"/>
            <a:chExt cx="4493" cy="3629"/>
          </a:xfrm>
        </p:grpSpPr>
        <p:grpSp>
          <p:nvGrpSpPr>
            <p:cNvPr id="27654" name="Group 172">
              <a:extLst>
                <a:ext uri="{FF2B5EF4-FFF2-40B4-BE49-F238E27FC236}">
                  <a16:creationId xmlns:a16="http://schemas.microsoft.com/office/drawing/2014/main" id="{B2E88332-5010-4E9B-A52F-552D7A0AFA49}"/>
                </a:ext>
              </a:extLst>
            </p:cNvPr>
            <p:cNvGrpSpPr>
              <a:grpSpLocks/>
            </p:cNvGrpSpPr>
            <p:nvPr/>
          </p:nvGrpSpPr>
          <p:grpSpPr bwMode="auto">
            <a:xfrm>
              <a:off x="0" y="422"/>
              <a:ext cx="4487" cy="3623"/>
              <a:chOff x="0" y="422"/>
              <a:chExt cx="4487" cy="3623"/>
            </a:xfrm>
          </p:grpSpPr>
          <p:grpSp>
            <p:nvGrpSpPr>
              <p:cNvPr id="27656" name="Group 61">
                <a:extLst>
                  <a:ext uri="{FF2B5EF4-FFF2-40B4-BE49-F238E27FC236}">
                    <a16:creationId xmlns:a16="http://schemas.microsoft.com/office/drawing/2014/main" id="{29A15B26-EB44-46ED-9268-CCAB6BC0C1DE}"/>
                  </a:ext>
                </a:extLst>
              </p:cNvPr>
              <p:cNvGrpSpPr>
                <a:grpSpLocks/>
              </p:cNvGrpSpPr>
              <p:nvPr/>
            </p:nvGrpSpPr>
            <p:grpSpPr bwMode="auto">
              <a:xfrm>
                <a:off x="0" y="422"/>
                <a:ext cx="1275" cy="374"/>
                <a:chOff x="0" y="422"/>
                <a:chExt cx="1275" cy="374"/>
              </a:xfrm>
            </p:grpSpPr>
            <p:sp>
              <p:nvSpPr>
                <p:cNvPr id="27822" name="Rectangle 4">
                  <a:extLst>
                    <a:ext uri="{FF2B5EF4-FFF2-40B4-BE49-F238E27FC236}">
                      <a16:creationId xmlns:a16="http://schemas.microsoft.com/office/drawing/2014/main" id="{48A8B3DD-F7C7-4E33-B3C3-1824ACBF2FF4}"/>
                    </a:ext>
                  </a:extLst>
                </p:cNvPr>
                <p:cNvSpPr>
                  <a:spLocks noChangeArrowheads="1"/>
                </p:cNvSpPr>
                <p:nvPr/>
              </p:nvSpPr>
              <p:spPr bwMode="auto">
                <a:xfrm>
                  <a:off x="28" y="422"/>
                  <a:ext cx="1219" cy="37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0"/>
                    </a:spcBef>
                    <a:buClrTx/>
                    <a:buSzTx/>
                    <a:buFontTx/>
                    <a:buNone/>
                  </a:pPr>
                  <a:r>
                    <a:rPr lang="en-US" altLang="fr-FR" sz="1600">
                      <a:solidFill>
                        <a:schemeClr val="folHlink"/>
                      </a:solidFill>
                      <a:latin typeface="Arial" panose="020B0604020202020204" pitchFamily="34" charset="0"/>
                      <a:cs typeface="Arial" panose="020B0604020202020204" pitchFamily="34" charset="0"/>
                    </a:rPr>
                    <a:t>unité n°</a:t>
                  </a:r>
                  <a:endParaRPr lang="en-US" altLang="fr-FR" sz="1600">
                    <a:solidFill>
                      <a:schemeClr val="folHlink"/>
                    </a:solidFill>
                    <a:latin typeface="Comic Sans MS" panose="030F0702030302020204" pitchFamily="66" charset="0"/>
                    <a:cs typeface="Times New Roman" panose="02020603050405020304" pitchFamily="18" charset="0"/>
                  </a:endParaRPr>
                </a:p>
                <a:p>
                  <a:pPr algn="ctr">
                    <a:spcBef>
                      <a:spcPct val="0"/>
                    </a:spcBef>
                    <a:buClrTx/>
                    <a:buSzTx/>
                    <a:buFontTx/>
                    <a:buNone/>
                  </a:pPr>
                  <a:endParaRPr lang="en-US" altLang="fr-FR" sz="1600">
                    <a:solidFill>
                      <a:schemeClr val="folHlink"/>
                    </a:solidFill>
                  </a:endParaRPr>
                </a:p>
              </p:txBody>
            </p:sp>
            <p:sp>
              <p:nvSpPr>
                <p:cNvPr id="27823" name="Rectangle 60">
                  <a:extLst>
                    <a:ext uri="{FF2B5EF4-FFF2-40B4-BE49-F238E27FC236}">
                      <a16:creationId xmlns:a16="http://schemas.microsoft.com/office/drawing/2014/main" id="{80925BC9-11BB-4826-B7F1-15EF64057672}"/>
                    </a:ext>
                  </a:extLst>
                </p:cNvPr>
                <p:cNvSpPr>
                  <a:spLocks noChangeArrowheads="1"/>
                </p:cNvSpPr>
                <p:nvPr/>
              </p:nvSpPr>
              <p:spPr bwMode="auto">
                <a:xfrm>
                  <a:off x="0" y="422"/>
                  <a:ext cx="1275" cy="374"/>
                </a:xfrm>
                <a:prstGeom prst="rect">
                  <a:avLst/>
                </a:prstGeom>
                <a:noFill/>
                <a:ln w="7">
                  <a:solidFill>
                    <a:srgbClr val="A0A0A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nvGrpSpPr>
              <p:cNvPr id="27657" name="Group 63">
                <a:extLst>
                  <a:ext uri="{FF2B5EF4-FFF2-40B4-BE49-F238E27FC236}">
                    <a16:creationId xmlns:a16="http://schemas.microsoft.com/office/drawing/2014/main" id="{6F1FFDDB-2359-4FE3-A51C-7DB4393B6149}"/>
                  </a:ext>
                </a:extLst>
              </p:cNvPr>
              <p:cNvGrpSpPr>
                <a:grpSpLocks/>
              </p:cNvGrpSpPr>
              <p:nvPr/>
            </p:nvGrpSpPr>
            <p:grpSpPr bwMode="auto">
              <a:xfrm>
                <a:off x="1275" y="422"/>
                <a:ext cx="535" cy="374"/>
                <a:chOff x="1275" y="422"/>
                <a:chExt cx="535" cy="374"/>
              </a:xfrm>
            </p:grpSpPr>
            <p:sp>
              <p:nvSpPr>
                <p:cNvPr id="27820" name="Rectangle 5">
                  <a:extLst>
                    <a:ext uri="{FF2B5EF4-FFF2-40B4-BE49-F238E27FC236}">
                      <a16:creationId xmlns:a16="http://schemas.microsoft.com/office/drawing/2014/main" id="{C9C14D2B-3ACA-4B64-A2F8-B2279D8F8F17}"/>
                    </a:ext>
                  </a:extLst>
                </p:cNvPr>
                <p:cNvSpPr>
                  <a:spLocks noChangeArrowheads="1"/>
                </p:cNvSpPr>
                <p:nvPr/>
              </p:nvSpPr>
              <p:spPr bwMode="auto">
                <a:xfrm>
                  <a:off x="1303" y="422"/>
                  <a:ext cx="479" cy="37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0"/>
                    </a:spcBef>
                    <a:buClrTx/>
                    <a:buSzTx/>
                    <a:buFontTx/>
                    <a:buNone/>
                  </a:pPr>
                  <a:r>
                    <a:rPr lang="en-US" altLang="fr-FR" sz="1600">
                      <a:solidFill>
                        <a:schemeClr val="folHlink"/>
                      </a:solidFill>
                      <a:latin typeface="Arial" panose="020B0604020202020204" pitchFamily="34" charset="0"/>
                      <a:cs typeface="Arial" panose="020B0604020202020204" pitchFamily="34" charset="0"/>
                    </a:rPr>
                    <a:t>1</a:t>
                  </a:r>
                  <a:endParaRPr lang="en-US" altLang="fr-FR" sz="1600">
                    <a:solidFill>
                      <a:schemeClr val="folHlink"/>
                    </a:solidFill>
                    <a:latin typeface="Comic Sans MS" panose="030F0702030302020204" pitchFamily="66" charset="0"/>
                    <a:cs typeface="Times New Roman" panose="02020603050405020304" pitchFamily="18" charset="0"/>
                  </a:endParaRPr>
                </a:p>
                <a:p>
                  <a:pPr algn="ctr">
                    <a:spcBef>
                      <a:spcPct val="0"/>
                    </a:spcBef>
                    <a:buClrTx/>
                    <a:buSzTx/>
                    <a:buFontTx/>
                    <a:buNone/>
                  </a:pPr>
                  <a:endParaRPr lang="en-US" altLang="fr-FR" sz="1600">
                    <a:solidFill>
                      <a:schemeClr val="folHlink"/>
                    </a:solidFill>
                  </a:endParaRPr>
                </a:p>
              </p:txBody>
            </p:sp>
            <p:sp>
              <p:nvSpPr>
                <p:cNvPr id="27821" name="Rectangle 62">
                  <a:extLst>
                    <a:ext uri="{FF2B5EF4-FFF2-40B4-BE49-F238E27FC236}">
                      <a16:creationId xmlns:a16="http://schemas.microsoft.com/office/drawing/2014/main" id="{A7417259-44D5-4AFE-A4F1-C8B41D7A2225}"/>
                    </a:ext>
                  </a:extLst>
                </p:cNvPr>
                <p:cNvSpPr>
                  <a:spLocks noChangeArrowheads="1"/>
                </p:cNvSpPr>
                <p:nvPr/>
              </p:nvSpPr>
              <p:spPr bwMode="auto">
                <a:xfrm>
                  <a:off x="1275" y="422"/>
                  <a:ext cx="535" cy="374"/>
                </a:xfrm>
                <a:prstGeom prst="rect">
                  <a:avLst/>
                </a:prstGeom>
                <a:noFill/>
                <a:ln w="7">
                  <a:solidFill>
                    <a:srgbClr val="A0A0A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nvGrpSpPr>
              <p:cNvPr id="27658" name="Group 65">
                <a:extLst>
                  <a:ext uri="{FF2B5EF4-FFF2-40B4-BE49-F238E27FC236}">
                    <a16:creationId xmlns:a16="http://schemas.microsoft.com/office/drawing/2014/main" id="{8E18EC3E-A0D3-4D9D-ADC8-3902FF7534E6}"/>
                  </a:ext>
                </a:extLst>
              </p:cNvPr>
              <p:cNvGrpSpPr>
                <a:grpSpLocks/>
              </p:cNvGrpSpPr>
              <p:nvPr/>
            </p:nvGrpSpPr>
            <p:grpSpPr bwMode="auto">
              <a:xfrm>
                <a:off x="1810" y="422"/>
                <a:ext cx="535" cy="374"/>
                <a:chOff x="1810" y="422"/>
                <a:chExt cx="535" cy="374"/>
              </a:xfrm>
            </p:grpSpPr>
            <p:sp>
              <p:nvSpPr>
                <p:cNvPr id="27818" name="Rectangle 6">
                  <a:extLst>
                    <a:ext uri="{FF2B5EF4-FFF2-40B4-BE49-F238E27FC236}">
                      <a16:creationId xmlns:a16="http://schemas.microsoft.com/office/drawing/2014/main" id="{8EB47719-A2A7-4384-B688-3816516EF1F9}"/>
                    </a:ext>
                  </a:extLst>
                </p:cNvPr>
                <p:cNvSpPr>
                  <a:spLocks noChangeArrowheads="1"/>
                </p:cNvSpPr>
                <p:nvPr/>
              </p:nvSpPr>
              <p:spPr bwMode="auto">
                <a:xfrm>
                  <a:off x="1838" y="422"/>
                  <a:ext cx="479" cy="37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0"/>
                    </a:spcBef>
                    <a:buClrTx/>
                    <a:buSzTx/>
                    <a:buFontTx/>
                    <a:buNone/>
                  </a:pPr>
                  <a:r>
                    <a:rPr lang="en-US" altLang="fr-FR" sz="1600">
                      <a:solidFill>
                        <a:schemeClr val="folHlink"/>
                      </a:solidFill>
                      <a:latin typeface="Arial" panose="020B0604020202020204" pitchFamily="34" charset="0"/>
                      <a:cs typeface="Arial" panose="020B0604020202020204" pitchFamily="34" charset="0"/>
                    </a:rPr>
                    <a:t>2</a:t>
                  </a:r>
                  <a:endParaRPr lang="en-US" altLang="fr-FR" sz="1600">
                    <a:solidFill>
                      <a:schemeClr val="folHlink"/>
                    </a:solidFill>
                    <a:latin typeface="Comic Sans MS" panose="030F0702030302020204" pitchFamily="66" charset="0"/>
                    <a:cs typeface="Times New Roman" panose="02020603050405020304" pitchFamily="18" charset="0"/>
                  </a:endParaRPr>
                </a:p>
                <a:p>
                  <a:pPr algn="ctr">
                    <a:spcBef>
                      <a:spcPct val="0"/>
                    </a:spcBef>
                    <a:buClrTx/>
                    <a:buSzTx/>
                    <a:buFontTx/>
                    <a:buNone/>
                  </a:pPr>
                  <a:endParaRPr lang="en-US" altLang="fr-FR" sz="1600">
                    <a:solidFill>
                      <a:schemeClr val="folHlink"/>
                    </a:solidFill>
                  </a:endParaRPr>
                </a:p>
              </p:txBody>
            </p:sp>
            <p:sp>
              <p:nvSpPr>
                <p:cNvPr id="27819" name="Rectangle 64">
                  <a:extLst>
                    <a:ext uri="{FF2B5EF4-FFF2-40B4-BE49-F238E27FC236}">
                      <a16:creationId xmlns:a16="http://schemas.microsoft.com/office/drawing/2014/main" id="{5275758D-EDDD-40AC-9C64-48BE4E55CDC9}"/>
                    </a:ext>
                  </a:extLst>
                </p:cNvPr>
                <p:cNvSpPr>
                  <a:spLocks noChangeArrowheads="1"/>
                </p:cNvSpPr>
                <p:nvPr/>
              </p:nvSpPr>
              <p:spPr bwMode="auto">
                <a:xfrm>
                  <a:off x="1810" y="422"/>
                  <a:ext cx="535" cy="374"/>
                </a:xfrm>
                <a:prstGeom prst="rect">
                  <a:avLst/>
                </a:prstGeom>
                <a:noFill/>
                <a:ln w="7">
                  <a:solidFill>
                    <a:srgbClr val="A0A0A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nvGrpSpPr>
              <p:cNvPr id="27659" name="Group 67">
                <a:extLst>
                  <a:ext uri="{FF2B5EF4-FFF2-40B4-BE49-F238E27FC236}">
                    <a16:creationId xmlns:a16="http://schemas.microsoft.com/office/drawing/2014/main" id="{DE369F0B-CE66-4261-94B6-E56E0AE7E130}"/>
                  </a:ext>
                </a:extLst>
              </p:cNvPr>
              <p:cNvGrpSpPr>
                <a:grpSpLocks/>
              </p:cNvGrpSpPr>
              <p:nvPr/>
            </p:nvGrpSpPr>
            <p:grpSpPr bwMode="auto">
              <a:xfrm>
                <a:off x="2345" y="422"/>
                <a:ext cx="536" cy="374"/>
                <a:chOff x="2345" y="422"/>
                <a:chExt cx="536" cy="374"/>
              </a:xfrm>
            </p:grpSpPr>
            <p:sp>
              <p:nvSpPr>
                <p:cNvPr id="27816" name="Rectangle 7">
                  <a:extLst>
                    <a:ext uri="{FF2B5EF4-FFF2-40B4-BE49-F238E27FC236}">
                      <a16:creationId xmlns:a16="http://schemas.microsoft.com/office/drawing/2014/main" id="{2F4FE30F-EF34-4AC8-B6FF-769F56DD8907}"/>
                    </a:ext>
                  </a:extLst>
                </p:cNvPr>
                <p:cNvSpPr>
                  <a:spLocks noChangeArrowheads="1"/>
                </p:cNvSpPr>
                <p:nvPr/>
              </p:nvSpPr>
              <p:spPr bwMode="auto">
                <a:xfrm>
                  <a:off x="2373" y="422"/>
                  <a:ext cx="480" cy="37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0"/>
                    </a:spcBef>
                    <a:buClrTx/>
                    <a:buSzTx/>
                    <a:buFontTx/>
                    <a:buNone/>
                  </a:pPr>
                  <a:r>
                    <a:rPr lang="en-US" altLang="fr-FR" sz="1600">
                      <a:solidFill>
                        <a:schemeClr val="folHlink"/>
                      </a:solidFill>
                      <a:latin typeface="Arial" panose="020B0604020202020204" pitchFamily="34" charset="0"/>
                      <a:cs typeface="Arial" panose="020B0604020202020204" pitchFamily="34" charset="0"/>
                    </a:rPr>
                    <a:t>3</a:t>
                  </a:r>
                  <a:endParaRPr lang="en-US" altLang="fr-FR" sz="1600">
                    <a:solidFill>
                      <a:schemeClr val="folHlink"/>
                    </a:solidFill>
                    <a:latin typeface="Comic Sans MS" panose="030F0702030302020204" pitchFamily="66" charset="0"/>
                    <a:cs typeface="Times New Roman" panose="02020603050405020304" pitchFamily="18" charset="0"/>
                  </a:endParaRPr>
                </a:p>
                <a:p>
                  <a:pPr algn="ctr">
                    <a:spcBef>
                      <a:spcPct val="0"/>
                    </a:spcBef>
                    <a:buClrTx/>
                    <a:buSzTx/>
                    <a:buFontTx/>
                    <a:buNone/>
                  </a:pPr>
                  <a:endParaRPr lang="en-US" altLang="fr-FR" sz="1600">
                    <a:solidFill>
                      <a:schemeClr val="folHlink"/>
                    </a:solidFill>
                  </a:endParaRPr>
                </a:p>
              </p:txBody>
            </p:sp>
            <p:sp>
              <p:nvSpPr>
                <p:cNvPr id="27817" name="Rectangle 66">
                  <a:extLst>
                    <a:ext uri="{FF2B5EF4-FFF2-40B4-BE49-F238E27FC236}">
                      <a16:creationId xmlns:a16="http://schemas.microsoft.com/office/drawing/2014/main" id="{D9777699-280F-44CD-898E-9B96DAC8F7B4}"/>
                    </a:ext>
                  </a:extLst>
                </p:cNvPr>
                <p:cNvSpPr>
                  <a:spLocks noChangeArrowheads="1"/>
                </p:cNvSpPr>
                <p:nvPr/>
              </p:nvSpPr>
              <p:spPr bwMode="auto">
                <a:xfrm>
                  <a:off x="2345" y="422"/>
                  <a:ext cx="536" cy="374"/>
                </a:xfrm>
                <a:prstGeom prst="rect">
                  <a:avLst/>
                </a:prstGeom>
                <a:noFill/>
                <a:ln w="7">
                  <a:solidFill>
                    <a:srgbClr val="A0A0A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nvGrpSpPr>
              <p:cNvPr id="27660" name="Group 69">
                <a:extLst>
                  <a:ext uri="{FF2B5EF4-FFF2-40B4-BE49-F238E27FC236}">
                    <a16:creationId xmlns:a16="http://schemas.microsoft.com/office/drawing/2014/main" id="{A834CDD1-755F-49E5-BE36-82B2423B58DC}"/>
                  </a:ext>
                </a:extLst>
              </p:cNvPr>
              <p:cNvGrpSpPr>
                <a:grpSpLocks/>
              </p:cNvGrpSpPr>
              <p:nvPr/>
            </p:nvGrpSpPr>
            <p:grpSpPr bwMode="auto">
              <a:xfrm>
                <a:off x="2881" y="422"/>
                <a:ext cx="535" cy="374"/>
                <a:chOff x="2881" y="422"/>
                <a:chExt cx="535" cy="374"/>
              </a:xfrm>
            </p:grpSpPr>
            <p:sp>
              <p:nvSpPr>
                <p:cNvPr id="27814" name="Rectangle 8">
                  <a:extLst>
                    <a:ext uri="{FF2B5EF4-FFF2-40B4-BE49-F238E27FC236}">
                      <a16:creationId xmlns:a16="http://schemas.microsoft.com/office/drawing/2014/main" id="{677DF8A6-165D-4CBD-8B2C-8F2949EB090B}"/>
                    </a:ext>
                  </a:extLst>
                </p:cNvPr>
                <p:cNvSpPr>
                  <a:spLocks noChangeArrowheads="1"/>
                </p:cNvSpPr>
                <p:nvPr/>
              </p:nvSpPr>
              <p:spPr bwMode="auto">
                <a:xfrm>
                  <a:off x="2909" y="422"/>
                  <a:ext cx="479" cy="37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0"/>
                    </a:spcBef>
                    <a:buClrTx/>
                    <a:buSzTx/>
                    <a:buFontTx/>
                    <a:buNone/>
                  </a:pPr>
                  <a:r>
                    <a:rPr lang="en-US" altLang="fr-FR" sz="1600">
                      <a:solidFill>
                        <a:schemeClr val="folHlink"/>
                      </a:solidFill>
                      <a:latin typeface="Arial" panose="020B0604020202020204" pitchFamily="34" charset="0"/>
                      <a:cs typeface="Arial" panose="020B0604020202020204" pitchFamily="34" charset="0"/>
                    </a:rPr>
                    <a:t>4</a:t>
                  </a:r>
                  <a:endParaRPr lang="en-US" altLang="fr-FR" sz="1600">
                    <a:solidFill>
                      <a:schemeClr val="folHlink"/>
                    </a:solidFill>
                    <a:latin typeface="Comic Sans MS" panose="030F0702030302020204" pitchFamily="66" charset="0"/>
                    <a:cs typeface="Times New Roman" panose="02020603050405020304" pitchFamily="18" charset="0"/>
                  </a:endParaRPr>
                </a:p>
                <a:p>
                  <a:pPr algn="ctr">
                    <a:spcBef>
                      <a:spcPct val="0"/>
                    </a:spcBef>
                    <a:buClrTx/>
                    <a:buSzTx/>
                    <a:buFontTx/>
                    <a:buNone/>
                  </a:pPr>
                  <a:endParaRPr lang="en-US" altLang="fr-FR" sz="1600">
                    <a:solidFill>
                      <a:schemeClr val="folHlink"/>
                    </a:solidFill>
                  </a:endParaRPr>
                </a:p>
              </p:txBody>
            </p:sp>
            <p:sp>
              <p:nvSpPr>
                <p:cNvPr id="27815" name="Rectangle 68">
                  <a:extLst>
                    <a:ext uri="{FF2B5EF4-FFF2-40B4-BE49-F238E27FC236}">
                      <a16:creationId xmlns:a16="http://schemas.microsoft.com/office/drawing/2014/main" id="{FE84112C-8DF9-455F-9F7A-8EF1E19DD30D}"/>
                    </a:ext>
                  </a:extLst>
                </p:cNvPr>
                <p:cNvSpPr>
                  <a:spLocks noChangeArrowheads="1"/>
                </p:cNvSpPr>
                <p:nvPr/>
              </p:nvSpPr>
              <p:spPr bwMode="auto">
                <a:xfrm>
                  <a:off x="2881" y="422"/>
                  <a:ext cx="535" cy="374"/>
                </a:xfrm>
                <a:prstGeom prst="rect">
                  <a:avLst/>
                </a:prstGeom>
                <a:noFill/>
                <a:ln w="7">
                  <a:solidFill>
                    <a:srgbClr val="A0A0A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nvGrpSpPr>
              <p:cNvPr id="27661" name="Group 71">
                <a:extLst>
                  <a:ext uri="{FF2B5EF4-FFF2-40B4-BE49-F238E27FC236}">
                    <a16:creationId xmlns:a16="http://schemas.microsoft.com/office/drawing/2014/main" id="{2881958E-C2F0-4973-8D80-6493549AE3AB}"/>
                  </a:ext>
                </a:extLst>
              </p:cNvPr>
              <p:cNvGrpSpPr>
                <a:grpSpLocks/>
              </p:cNvGrpSpPr>
              <p:nvPr/>
            </p:nvGrpSpPr>
            <p:grpSpPr bwMode="auto">
              <a:xfrm>
                <a:off x="3416" y="422"/>
                <a:ext cx="535" cy="374"/>
                <a:chOff x="3416" y="422"/>
                <a:chExt cx="535" cy="374"/>
              </a:xfrm>
            </p:grpSpPr>
            <p:sp>
              <p:nvSpPr>
                <p:cNvPr id="27812" name="Rectangle 9">
                  <a:extLst>
                    <a:ext uri="{FF2B5EF4-FFF2-40B4-BE49-F238E27FC236}">
                      <a16:creationId xmlns:a16="http://schemas.microsoft.com/office/drawing/2014/main" id="{945BB60B-B00A-4039-99AE-2D9122B9C813}"/>
                    </a:ext>
                  </a:extLst>
                </p:cNvPr>
                <p:cNvSpPr>
                  <a:spLocks noChangeArrowheads="1"/>
                </p:cNvSpPr>
                <p:nvPr/>
              </p:nvSpPr>
              <p:spPr bwMode="auto">
                <a:xfrm>
                  <a:off x="3444" y="422"/>
                  <a:ext cx="479" cy="37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0"/>
                    </a:spcBef>
                    <a:buClrTx/>
                    <a:buSzTx/>
                    <a:buFontTx/>
                    <a:buNone/>
                  </a:pPr>
                  <a:r>
                    <a:rPr lang="en-US" altLang="fr-FR" sz="1600">
                      <a:solidFill>
                        <a:schemeClr val="folHlink"/>
                      </a:solidFill>
                      <a:latin typeface="Arial" panose="020B0604020202020204" pitchFamily="34" charset="0"/>
                      <a:cs typeface="Arial" panose="020B0604020202020204" pitchFamily="34" charset="0"/>
                    </a:rPr>
                    <a:t>5</a:t>
                  </a:r>
                  <a:endParaRPr lang="en-US" altLang="fr-FR" sz="1600">
                    <a:solidFill>
                      <a:schemeClr val="folHlink"/>
                    </a:solidFill>
                    <a:latin typeface="Comic Sans MS" panose="030F0702030302020204" pitchFamily="66" charset="0"/>
                    <a:cs typeface="Times New Roman" panose="02020603050405020304" pitchFamily="18" charset="0"/>
                  </a:endParaRPr>
                </a:p>
                <a:p>
                  <a:pPr algn="ctr">
                    <a:spcBef>
                      <a:spcPct val="0"/>
                    </a:spcBef>
                    <a:buClrTx/>
                    <a:buSzTx/>
                    <a:buFontTx/>
                    <a:buNone/>
                  </a:pPr>
                  <a:endParaRPr lang="en-US" altLang="fr-FR" sz="1600">
                    <a:solidFill>
                      <a:schemeClr val="folHlink"/>
                    </a:solidFill>
                  </a:endParaRPr>
                </a:p>
              </p:txBody>
            </p:sp>
            <p:sp>
              <p:nvSpPr>
                <p:cNvPr id="27813" name="Rectangle 70">
                  <a:extLst>
                    <a:ext uri="{FF2B5EF4-FFF2-40B4-BE49-F238E27FC236}">
                      <a16:creationId xmlns:a16="http://schemas.microsoft.com/office/drawing/2014/main" id="{B2412987-8E19-4401-8AA1-A3926D273746}"/>
                    </a:ext>
                  </a:extLst>
                </p:cNvPr>
                <p:cNvSpPr>
                  <a:spLocks noChangeArrowheads="1"/>
                </p:cNvSpPr>
                <p:nvPr/>
              </p:nvSpPr>
              <p:spPr bwMode="auto">
                <a:xfrm>
                  <a:off x="3416" y="422"/>
                  <a:ext cx="535" cy="374"/>
                </a:xfrm>
                <a:prstGeom prst="rect">
                  <a:avLst/>
                </a:prstGeom>
                <a:noFill/>
                <a:ln w="7">
                  <a:solidFill>
                    <a:srgbClr val="A0A0A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nvGrpSpPr>
              <p:cNvPr id="27662" name="Group 73">
                <a:extLst>
                  <a:ext uri="{FF2B5EF4-FFF2-40B4-BE49-F238E27FC236}">
                    <a16:creationId xmlns:a16="http://schemas.microsoft.com/office/drawing/2014/main" id="{1A2A5CA4-634D-444B-91E5-C5B228BCF4BE}"/>
                  </a:ext>
                </a:extLst>
              </p:cNvPr>
              <p:cNvGrpSpPr>
                <a:grpSpLocks/>
              </p:cNvGrpSpPr>
              <p:nvPr/>
            </p:nvGrpSpPr>
            <p:grpSpPr bwMode="auto">
              <a:xfrm>
                <a:off x="3951" y="422"/>
                <a:ext cx="536" cy="374"/>
                <a:chOff x="3951" y="422"/>
                <a:chExt cx="536" cy="374"/>
              </a:xfrm>
            </p:grpSpPr>
            <p:sp>
              <p:nvSpPr>
                <p:cNvPr id="27810" name="Rectangle 10">
                  <a:extLst>
                    <a:ext uri="{FF2B5EF4-FFF2-40B4-BE49-F238E27FC236}">
                      <a16:creationId xmlns:a16="http://schemas.microsoft.com/office/drawing/2014/main" id="{D33C2FAB-F118-4B5C-A2A3-AE6E2295A9FB}"/>
                    </a:ext>
                  </a:extLst>
                </p:cNvPr>
                <p:cNvSpPr>
                  <a:spLocks noChangeArrowheads="1"/>
                </p:cNvSpPr>
                <p:nvPr/>
              </p:nvSpPr>
              <p:spPr bwMode="auto">
                <a:xfrm>
                  <a:off x="3979" y="422"/>
                  <a:ext cx="480" cy="37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0"/>
                    </a:spcBef>
                    <a:buClrTx/>
                    <a:buSzTx/>
                    <a:buFontTx/>
                    <a:buNone/>
                  </a:pPr>
                  <a:r>
                    <a:rPr lang="en-US" altLang="fr-FR" sz="1600">
                      <a:solidFill>
                        <a:schemeClr val="folHlink"/>
                      </a:solidFill>
                      <a:latin typeface="Arial" panose="020B0604020202020204" pitchFamily="34" charset="0"/>
                      <a:cs typeface="Arial" panose="020B0604020202020204" pitchFamily="34" charset="0"/>
                    </a:rPr>
                    <a:t>critère "m"</a:t>
                  </a:r>
                  <a:endParaRPr lang="en-US" altLang="fr-FR" sz="1600">
                    <a:solidFill>
                      <a:schemeClr val="folHlink"/>
                    </a:solidFill>
                    <a:latin typeface="Comic Sans MS" panose="030F0702030302020204" pitchFamily="66" charset="0"/>
                    <a:cs typeface="Times New Roman" panose="02020603050405020304" pitchFamily="18" charset="0"/>
                  </a:endParaRPr>
                </a:p>
                <a:p>
                  <a:pPr algn="ctr">
                    <a:spcBef>
                      <a:spcPct val="0"/>
                    </a:spcBef>
                    <a:buClrTx/>
                    <a:buSzTx/>
                    <a:buFontTx/>
                    <a:buNone/>
                  </a:pPr>
                  <a:endParaRPr lang="en-US" altLang="fr-FR" sz="1600">
                    <a:solidFill>
                      <a:schemeClr val="folHlink"/>
                    </a:solidFill>
                  </a:endParaRPr>
                </a:p>
              </p:txBody>
            </p:sp>
            <p:sp>
              <p:nvSpPr>
                <p:cNvPr id="27811" name="Rectangle 72">
                  <a:extLst>
                    <a:ext uri="{FF2B5EF4-FFF2-40B4-BE49-F238E27FC236}">
                      <a16:creationId xmlns:a16="http://schemas.microsoft.com/office/drawing/2014/main" id="{02FD350D-9DB6-4CDB-B8D7-3DFFD7E7F834}"/>
                    </a:ext>
                  </a:extLst>
                </p:cNvPr>
                <p:cNvSpPr>
                  <a:spLocks noChangeArrowheads="1"/>
                </p:cNvSpPr>
                <p:nvPr/>
              </p:nvSpPr>
              <p:spPr bwMode="auto">
                <a:xfrm>
                  <a:off x="3951" y="422"/>
                  <a:ext cx="536" cy="374"/>
                </a:xfrm>
                <a:prstGeom prst="rect">
                  <a:avLst/>
                </a:prstGeom>
                <a:noFill/>
                <a:ln w="7">
                  <a:solidFill>
                    <a:srgbClr val="A0A0A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nvGrpSpPr>
              <p:cNvPr id="27663" name="Group 75">
                <a:extLst>
                  <a:ext uri="{FF2B5EF4-FFF2-40B4-BE49-F238E27FC236}">
                    <a16:creationId xmlns:a16="http://schemas.microsoft.com/office/drawing/2014/main" id="{B24598F7-DDA6-4649-811C-20F8815D0739}"/>
                  </a:ext>
                </a:extLst>
              </p:cNvPr>
              <p:cNvGrpSpPr>
                <a:grpSpLocks/>
              </p:cNvGrpSpPr>
              <p:nvPr/>
            </p:nvGrpSpPr>
            <p:grpSpPr bwMode="auto">
              <a:xfrm>
                <a:off x="0" y="796"/>
                <a:ext cx="1275" cy="403"/>
                <a:chOff x="0" y="796"/>
                <a:chExt cx="1275" cy="403"/>
              </a:xfrm>
            </p:grpSpPr>
            <p:sp>
              <p:nvSpPr>
                <p:cNvPr id="27808" name="Rectangle 11">
                  <a:extLst>
                    <a:ext uri="{FF2B5EF4-FFF2-40B4-BE49-F238E27FC236}">
                      <a16:creationId xmlns:a16="http://schemas.microsoft.com/office/drawing/2014/main" id="{E32F7E69-94E1-4128-A736-3DDFC6B622A1}"/>
                    </a:ext>
                  </a:extLst>
                </p:cNvPr>
                <p:cNvSpPr>
                  <a:spLocks noChangeArrowheads="1"/>
                </p:cNvSpPr>
                <p:nvPr/>
              </p:nvSpPr>
              <p:spPr bwMode="auto">
                <a:xfrm>
                  <a:off x="28" y="796"/>
                  <a:ext cx="1219" cy="40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0"/>
                    </a:spcBef>
                    <a:buClrTx/>
                    <a:buSzTx/>
                    <a:buFontTx/>
                    <a:buNone/>
                  </a:pPr>
                  <a:r>
                    <a:rPr lang="en-US" altLang="fr-FR" sz="1600">
                      <a:solidFill>
                        <a:schemeClr val="folHlink"/>
                      </a:solidFill>
                      <a:latin typeface="Arial" panose="020B0604020202020204" pitchFamily="34" charset="0"/>
                      <a:cs typeface="Arial" panose="020B0604020202020204" pitchFamily="34" charset="0"/>
                    </a:rPr>
                    <a:t>Germes recherchés</a:t>
                  </a:r>
                  <a:endParaRPr lang="en-US" altLang="fr-FR" sz="1600">
                    <a:solidFill>
                      <a:schemeClr val="folHlink"/>
                    </a:solidFill>
                    <a:latin typeface="Comic Sans MS" panose="030F0702030302020204" pitchFamily="66" charset="0"/>
                    <a:cs typeface="Times New Roman" panose="02020603050405020304" pitchFamily="18" charset="0"/>
                  </a:endParaRPr>
                </a:p>
                <a:p>
                  <a:pPr algn="ctr">
                    <a:spcBef>
                      <a:spcPct val="0"/>
                    </a:spcBef>
                    <a:buClrTx/>
                    <a:buSzTx/>
                    <a:buFontTx/>
                    <a:buNone/>
                  </a:pPr>
                  <a:endParaRPr lang="en-US" altLang="fr-FR" sz="1600">
                    <a:solidFill>
                      <a:schemeClr val="folHlink"/>
                    </a:solidFill>
                  </a:endParaRPr>
                </a:p>
              </p:txBody>
            </p:sp>
            <p:sp>
              <p:nvSpPr>
                <p:cNvPr id="27809" name="Rectangle 74">
                  <a:extLst>
                    <a:ext uri="{FF2B5EF4-FFF2-40B4-BE49-F238E27FC236}">
                      <a16:creationId xmlns:a16="http://schemas.microsoft.com/office/drawing/2014/main" id="{234F232C-DC80-4FD3-9B48-6FD749C766C7}"/>
                    </a:ext>
                  </a:extLst>
                </p:cNvPr>
                <p:cNvSpPr>
                  <a:spLocks noChangeArrowheads="1"/>
                </p:cNvSpPr>
                <p:nvPr/>
              </p:nvSpPr>
              <p:spPr bwMode="auto">
                <a:xfrm>
                  <a:off x="0" y="796"/>
                  <a:ext cx="1275"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nvGrpSpPr>
              <p:cNvPr id="27664" name="Group 77">
                <a:extLst>
                  <a:ext uri="{FF2B5EF4-FFF2-40B4-BE49-F238E27FC236}">
                    <a16:creationId xmlns:a16="http://schemas.microsoft.com/office/drawing/2014/main" id="{BC6D7E78-7944-47AD-8EA3-36375E24EA03}"/>
                  </a:ext>
                </a:extLst>
              </p:cNvPr>
              <p:cNvGrpSpPr>
                <a:grpSpLocks/>
              </p:cNvGrpSpPr>
              <p:nvPr/>
            </p:nvGrpSpPr>
            <p:grpSpPr bwMode="auto">
              <a:xfrm>
                <a:off x="1275" y="796"/>
                <a:ext cx="535" cy="403"/>
                <a:chOff x="1275" y="796"/>
                <a:chExt cx="535" cy="403"/>
              </a:xfrm>
            </p:grpSpPr>
            <p:sp>
              <p:nvSpPr>
                <p:cNvPr id="27806" name="Rectangle 12">
                  <a:extLst>
                    <a:ext uri="{FF2B5EF4-FFF2-40B4-BE49-F238E27FC236}">
                      <a16:creationId xmlns:a16="http://schemas.microsoft.com/office/drawing/2014/main" id="{128825A8-1F07-42BB-B1E0-02308DEE6835}"/>
                    </a:ext>
                  </a:extLst>
                </p:cNvPr>
                <p:cNvSpPr>
                  <a:spLocks noChangeArrowheads="1"/>
                </p:cNvSpPr>
                <p:nvPr/>
              </p:nvSpPr>
              <p:spPr bwMode="auto">
                <a:xfrm>
                  <a:off x="1303" y="796"/>
                  <a:ext cx="479" cy="40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0"/>
                    </a:spcBef>
                    <a:buClrTx/>
                    <a:buSzTx/>
                    <a:buFontTx/>
                    <a:buNone/>
                  </a:pPr>
                  <a:r>
                    <a:rPr lang="en-US" altLang="fr-FR" sz="1600">
                      <a:solidFill>
                        <a:schemeClr val="folHlink"/>
                      </a:solidFill>
                      <a:cs typeface="Times New Roman" panose="02020603050405020304" pitchFamily="18" charset="0"/>
                    </a:rPr>
                    <a:t> </a:t>
                  </a:r>
                </a:p>
                <a:p>
                  <a:pPr algn="ctr">
                    <a:spcBef>
                      <a:spcPct val="0"/>
                    </a:spcBef>
                    <a:buClrTx/>
                    <a:buSzTx/>
                    <a:buFontTx/>
                    <a:buNone/>
                  </a:pPr>
                  <a:endParaRPr lang="en-US" altLang="fr-FR" sz="1600">
                    <a:solidFill>
                      <a:schemeClr val="folHlink"/>
                    </a:solidFill>
                  </a:endParaRPr>
                </a:p>
              </p:txBody>
            </p:sp>
            <p:sp>
              <p:nvSpPr>
                <p:cNvPr id="27807" name="Rectangle 76">
                  <a:extLst>
                    <a:ext uri="{FF2B5EF4-FFF2-40B4-BE49-F238E27FC236}">
                      <a16:creationId xmlns:a16="http://schemas.microsoft.com/office/drawing/2014/main" id="{8A9F37E8-9254-4E6C-A31B-8991BB69F034}"/>
                    </a:ext>
                  </a:extLst>
                </p:cNvPr>
                <p:cNvSpPr>
                  <a:spLocks noChangeArrowheads="1"/>
                </p:cNvSpPr>
                <p:nvPr/>
              </p:nvSpPr>
              <p:spPr bwMode="auto">
                <a:xfrm>
                  <a:off x="1275" y="796"/>
                  <a:ext cx="535"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nvGrpSpPr>
              <p:cNvPr id="27665" name="Group 79">
                <a:extLst>
                  <a:ext uri="{FF2B5EF4-FFF2-40B4-BE49-F238E27FC236}">
                    <a16:creationId xmlns:a16="http://schemas.microsoft.com/office/drawing/2014/main" id="{4EC0C4A3-D4AA-49C2-BFCA-C1876DF127D3}"/>
                  </a:ext>
                </a:extLst>
              </p:cNvPr>
              <p:cNvGrpSpPr>
                <a:grpSpLocks/>
              </p:cNvGrpSpPr>
              <p:nvPr/>
            </p:nvGrpSpPr>
            <p:grpSpPr bwMode="auto">
              <a:xfrm>
                <a:off x="1810" y="796"/>
                <a:ext cx="535" cy="403"/>
                <a:chOff x="1810" y="796"/>
                <a:chExt cx="535" cy="403"/>
              </a:xfrm>
            </p:grpSpPr>
            <p:sp>
              <p:nvSpPr>
                <p:cNvPr id="27804" name="Rectangle 13">
                  <a:extLst>
                    <a:ext uri="{FF2B5EF4-FFF2-40B4-BE49-F238E27FC236}">
                      <a16:creationId xmlns:a16="http://schemas.microsoft.com/office/drawing/2014/main" id="{AA05D00B-2846-47FC-A9D1-2E3DF57881E4}"/>
                    </a:ext>
                  </a:extLst>
                </p:cNvPr>
                <p:cNvSpPr>
                  <a:spLocks noChangeArrowheads="1"/>
                </p:cNvSpPr>
                <p:nvPr/>
              </p:nvSpPr>
              <p:spPr bwMode="auto">
                <a:xfrm>
                  <a:off x="1838" y="796"/>
                  <a:ext cx="479" cy="40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0"/>
                    </a:spcBef>
                    <a:buClrTx/>
                    <a:buSzTx/>
                    <a:buFontTx/>
                    <a:buNone/>
                  </a:pPr>
                  <a:r>
                    <a:rPr lang="en-US" altLang="fr-FR" sz="1600">
                      <a:solidFill>
                        <a:schemeClr val="folHlink"/>
                      </a:solidFill>
                      <a:cs typeface="Times New Roman" panose="02020603050405020304" pitchFamily="18" charset="0"/>
                    </a:rPr>
                    <a:t> </a:t>
                  </a:r>
                </a:p>
                <a:p>
                  <a:pPr algn="ctr">
                    <a:spcBef>
                      <a:spcPct val="0"/>
                    </a:spcBef>
                    <a:buClrTx/>
                    <a:buSzTx/>
                    <a:buFontTx/>
                    <a:buNone/>
                  </a:pPr>
                  <a:endParaRPr lang="en-US" altLang="fr-FR" sz="1600">
                    <a:solidFill>
                      <a:schemeClr val="folHlink"/>
                    </a:solidFill>
                  </a:endParaRPr>
                </a:p>
              </p:txBody>
            </p:sp>
            <p:sp>
              <p:nvSpPr>
                <p:cNvPr id="27805" name="Rectangle 78">
                  <a:extLst>
                    <a:ext uri="{FF2B5EF4-FFF2-40B4-BE49-F238E27FC236}">
                      <a16:creationId xmlns:a16="http://schemas.microsoft.com/office/drawing/2014/main" id="{C135A482-8ADC-445B-B8B1-2AB80C3A806B}"/>
                    </a:ext>
                  </a:extLst>
                </p:cNvPr>
                <p:cNvSpPr>
                  <a:spLocks noChangeArrowheads="1"/>
                </p:cNvSpPr>
                <p:nvPr/>
              </p:nvSpPr>
              <p:spPr bwMode="auto">
                <a:xfrm>
                  <a:off x="1810" y="796"/>
                  <a:ext cx="535"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nvGrpSpPr>
              <p:cNvPr id="27666" name="Group 81">
                <a:extLst>
                  <a:ext uri="{FF2B5EF4-FFF2-40B4-BE49-F238E27FC236}">
                    <a16:creationId xmlns:a16="http://schemas.microsoft.com/office/drawing/2014/main" id="{2BD21FBD-7F74-4ADB-BB16-1833DDA2CA15}"/>
                  </a:ext>
                </a:extLst>
              </p:cNvPr>
              <p:cNvGrpSpPr>
                <a:grpSpLocks/>
              </p:cNvGrpSpPr>
              <p:nvPr/>
            </p:nvGrpSpPr>
            <p:grpSpPr bwMode="auto">
              <a:xfrm>
                <a:off x="2345" y="796"/>
                <a:ext cx="536" cy="403"/>
                <a:chOff x="2345" y="796"/>
                <a:chExt cx="536" cy="403"/>
              </a:xfrm>
            </p:grpSpPr>
            <p:sp>
              <p:nvSpPr>
                <p:cNvPr id="27802" name="Rectangle 14">
                  <a:extLst>
                    <a:ext uri="{FF2B5EF4-FFF2-40B4-BE49-F238E27FC236}">
                      <a16:creationId xmlns:a16="http://schemas.microsoft.com/office/drawing/2014/main" id="{D297E963-C7D4-4B02-92EE-3374DD1A3FC5}"/>
                    </a:ext>
                  </a:extLst>
                </p:cNvPr>
                <p:cNvSpPr>
                  <a:spLocks noChangeArrowheads="1"/>
                </p:cNvSpPr>
                <p:nvPr/>
              </p:nvSpPr>
              <p:spPr bwMode="auto">
                <a:xfrm>
                  <a:off x="2373" y="796"/>
                  <a:ext cx="480" cy="40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0"/>
                    </a:spcBef>
                    <a:buClrTx/>
                    <a:buSzTx/>
                    <a:buFontTx/>
                    <a:buNone/>
                  </a:pPr>
                  <a:r>
                    <a:rPr lang="en-US" altLang="fr-FR" sz="1600">
                      <a:solidFill>
                        <a:schemeClr val="folHlink"/>
                      </a:solidFill>
                      <a:cs typeface="Times New Roman" panose="02020603050405020304" pitchFamily="18" charset="0"/>
                    </a:rPr>
                    <a:t> </a:t>
                  </a:r>
                </a:p>
                <a:p>
                  <a:pPr algn="ctr">
                    <a:spcBef>
                      <a:spcPct val="0"/>
                    </a:spcBef>
                    <a:buClrTx/>
                    <a:buSzTx/>
                    <a:buFontTx/>
                    <a:buNone/>
                  </a:pPr>
                  <a:endParaRPr lang="en-US" altLang="fr-FR" sz="1600">
                    <a:solidFill>
                      <a:schemeClr val="folHlink"/>
                    </a:solidFill>
                  </a:endParaRPr>
                </a:p>
              </p:txBody>
            </p:sp>
            <p:sp>
              <p:nvSpPr>
                <p:cNvPr id="27803" name="Rectangle 80">
                  <a:extLst>
                    <a:ext uri="{FF2B5EF4-FFF2-40B4-BE49-F238E27FC236}">
                      <a16:creationId xmlns:a16="http://schemas.microsoft.com/office/drawing/2014/main" id="{8DDF34EB-52B8-477B-8CB6-459E3F3E2E20}"/>
                    </a:ext>
                  </a:extLst>
                </p:cNvPr>
                <p:cNvSpPr>
                  <a:spLocks noChangeArrowheads="1"/>
                </p:cNvSpPr>
                <p:nvPr/>
              </p:nvSpPr>
              <p:spPr bwMode="auto">
                <a:xfrm>
                  <a:off x="2345" y="796"/>
                  <a:ext cx="536"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nvGrpSpPr>
              <p:cNvPr id="27667" name="Group 83">
                <a:extLst>
                  <a:ext uri="{FF2B5EF4-FFF2-40B4-BE49-F238E27FC236}">
                    <a16:creationId xmlns:a16="http://schemas.microsoft.com/office/drawing/2014/main" id="{BEFE956B-D77E-49D9-B5DA-2633027C9DA1}"/>
                  </a:ext>
                </a:extLst>
              </p:cNvPr>
              <p:cNvGrpSpPr>
                <a:grpSpLocks/>
              </p:cNvGrpSpPr>
              <p:nvPr/>
            </p:nvGrpSpPr>
            <p:grpSpPr bwMode="auto">
              <a:xfrm>
                <a:off x="2881" y="796"/>
                <a:ext cx="535" cy="403"/>
                <a:chOff x="2881" y="796"/>
                <a:chExt cx="535" cy="403"/>
              </a:xfrm>
            </p:grpSpPr>
            <p:sp>
              <p:nvSpPr>
                <p:cNvPr id="27800" name="Rectangle 15">
                  <a:extLst>
                    <a:ext uri="{FF2B5EF4-FFF2-40B4-BE49-F238E27FC236}">
                      <a16:creationId xmlns:a16="http://schemas.microsoft.com/office/drawing/2014/main" id="{8EE49953-081E-48E8-865C-3613F78F644F}"/>
                    </a:ext>
                  </a:extLst>
                </p:cNvPr>
                <p:cNvSpPr>
                  <a:spLocks noChangeArrowheads="1"/>
                </p:cNvSpPr>
                <p:nvPr/>
              </p:nvSpPr>
              <p:spPr bwMode="auto">
                <a:xfrm>
                  <a:off x="2909" y="796"/>
                  <a:ext cx="479" cy="40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0"/>
                    </a:spcBef>
                    <a:buClrTx/>
                    <a:buSzTx/>
                    <a:buFontTx/>
                    <a:buNone/>
                  </a:pPr>
                  <a:r>
                    <a:rPr lang="en-US" altLang="fr-FR" sz="1600">
                      <a:solidFill>
                        <a:schemeClr val="folHlink"/>
                      </a:solidFill>
                      <a:cs typeface="Times New Roman" panose="02020603050405020304" pitchFamily="18" charset="0"/>
                    </a:rPr>
                    <a:t> </a:t>
                  </a:r>
                </a:p>
                <a:p>
                  <a:pPr algn="ctr">
                    <a:spcBef>
                      <a:spcPct val="0"/>
                    </a:spcBef>
                    <a:buClrTx/>
                    <a:buSzTx/>
                    <a:buFontTx/>
                    <a:buNone/>
                  </a:pPr>
                  <a:endParaRPr lang="en-US" altLang="fr-FR" sz="1600">
                    <a:solidFill>
                      <a:schemeClr val="folHlink"/>
                    </a:solidFill>
                  </a:endParaRPr>
                </a:p>
              </p:txBody>
            </p:sp>
            <p:sp>
              <p:nvSpPr>
                <p:cNvPr id="27801" name="Rectangle 82">
                  <a:extLst>
                    <a:ext uri="{FF2B5EF4-FFF2-40B4-BE49-F238E27FC236}">
                      <a16:creationId xmlns:a16="http://schemas.microsoft.com/office/drawing/2014/main" id="{AB44610C-7443-4E1E-83F8-14D63084C6E8}"/>
                    </a:ext>
                  </a:extLst>
                </p:cNvPr>
                <p:cNvSpPr>
                  <a:spLocks noChangeArrowheads="1"/>
                </p:cNvSpPr>
                <p:nvPr/>
              </p:nvSpPr>
              <p:spPr bwMode="auto">
                <a:xfrm>
                  <a:off x="2881" y="796"/>
                  <a:ext cx="535"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nvGrpSpPr>
              <p:cNvPr id="27668" name="Group 85">
                <a:extLst>
                  <a:ext uri="{FF2B5EF4-FFF2-40B4-BE49-F238E27FC236}">
                    <a16:creationId xmlns:a16="http://schemas.microsoft.com/office/drawing/2014/main" id="{72D2AE59-C20C-40D3-A920-D547F9FB4212}"/>
                  </a:ext>
                </a:extLst>
              </p:cNvPr>
              <p:cNvGrpSpPr>
                <a:grpSpLocks/>
              </p:cNvGrpSpPr>
              <p:nvPr/>
            </p:nvGrpSpPr>
            <p:grpSpPr bwMode="auto">
              <a:xfrm>
                <a:off x="3416" y="796"/>
                <a:ext cx="535" cy="403"/>
                <a:chOff x="3416" y="796"/>
                <a:chExt cx="535" cy="403"/>
              </a:xfrm>
            </p:grpSpPr>
            <p:sp>
              <p:nvSpPr>
                <p:cNvPr id="27798" name="Rectangle 16">
                  <a:extLst>
                    <a:ext uri="{FF2B5EF4-FFF2-40B4-BE49-F238E27FC236}">
                      <a16:creationId xmlns:a16="http://schemas.microsoft.com/office/drawing/2014/main" id="{40FD6A39-51C3-4A6D-9071-D356AC31F0F3}"/>
                    </a:ext>
                  </a:extLst>
                </p:cNvPr>
                <p:cNvSpPr>
                  <a:spLocks noChangeArrowheads="1"/>
                </p:cNvSpPr>
                <p:nvPr/>
              </p:nvSpPr>
              <p:spPr bwMode="auto">
                <a:xfrm>
                  <a:off x="3444" y="796"/>
                  <a:ext cx="479" cy="40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0"/>
                    </a:spcBef>
                    <a:buClrTx/>
                    <a:buSzTx/>
                    <a:buFontTx/>
                    <a:buNone/>
                  </a:pPr>
                  <a:r>
                    <a:rPr lang="en-US" altLang="fr-FR" sz="1600">
                      <a:solidFill>
                        <a:schemeClr val="folHlink"/>
                      </a:solidFill>
                      <a:cs typeface="Times New Roman" panose="02020603050405020304" pitchFamily="18" charset="0"/>
                    </a:rPr>
                    <a:t> </a:t>
                  </a:r>
                </a:p>
                <a:p>
                  <a:pPr algn="ctr">
                    <a:spcBef>
                      <a:spcPct val="0"/>
                    </a:spcBef>
                    <a:buClrTx/>
                    <a:buSzTx/>
                    <a:buFontTx/>
                    <a:buNone/>
                  </a:pPr>
                  <a:endParaRPr lang="en-US" altLang="fr-FR" sz="1600">
                    <a:solidFill>
                      <a:schemeClr val="folHlink"/>
                    </a:solidFill>
                  </a:endParaRPr>
                </a:p>
              </p:txBody>
            </p:sp>
            <p:sp>
              <p:nvSpPr>
                <p:cNvPr id="27799" name="Rectangle 84">
                  <a:extLst>
                    <a:ext uri="{FF2B5EF4-FFF2-40B4-BE49-F238E27FC236}">
                      <a16:creationId xmlns:a16="http://schemas.microsoft.com/office/drawing/2014/main" id="{37B6727E-1D00-4C60-920B-F2ABCE6F727D}"/>
                    </a:ext>
                  </a:extLst>
                </p:cNvPr>
                <p:cNvSpPr>
                  <a:spLocks noChangeArrowheads="1"/>
                </p:cNvSpPr>
                <p:nvPr/>
              </p:nvSpPr>
              <p:spPr bwMode="auto">
                <a:xfrm>
                  <a:off x="3416" y="796"/>
                  <a:ext cx="535"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nvGrpSpPr>
              <p:cNvPr id="27669" name="Group 87">
                <a:extLst>
                  <a:ext uri="{FF2B5EF4-FFF2-40B4-BE49-F238E27FC236}">
                    <a16:creationId xmlns:a16="http://schemas.microsoft.com/office/drawing/2014/main" id="{7EC01537-8C72-4D0F-BAFC-D6F68A89DCA8}"/>
                  </a:ext>
                </a:extLst>
              </p:cNvPr>
              <p:cNvGrpSpPr>
                <a:grpSpLocks/>
              </p:cNvGrpSpPr>
              <p:nvPr/>
            </p:nvGrpSpPr>
            <p:grpSpPr bwMode="auto">
              <a:xfrm>
                <a:off x="3951" y="796"/>
                <a:ext cx="536" cy="403"/>
                <a:chOff x="3951" y="796"/>
                <a:chExt cx="536" cy="403"/>
              </a:xfrm>
            </p:grpSpPr>
            <p:sp>
              <p:nvSpPr>
                <p:cNvPr id="27796" name="Rectangle 17">
                  <a:extLst>
                    <a:ext uri="{FF2B5EF4-FFF2-40B4-BE49-F238E27FC236}">
                      <a16:creationId xmlns:a16="http://schemas.microsoft.com/office/drawing/2014/main" id="{D0A29AB7-B495-41B7-AC9A-C939D065D62C}"/>
                    </a:ext>
                  </a:extLst>
                </p:cNvPr>
                <p:cNvSpPr>
                  <a:spLocks noChangeArrowheads="1"/>
                </p:cNvSpPr>
                <p:nvPr/>
              </p:nvSpPr>
              <p:spPr bwMode="auto">
                <a:xfrm>
                  <a:off x="3979" y="796"/>
                  <a:ext cx="480" cy="40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0"/>
                    </a:spcBef>
                    <a:buClrTx/>
                    <a:buSzTx/>
                    <a:buFontTx/>
                    <a:buNone/>
                  </a:pPr>
                  <a:r>
                    <a:rPr lang="en-US" altLang="fr-FR" sz="1600">
                      <a:solidFill>
                        <a:schemeClr val="folHlink"/>
                      </a:solidFill>
                      <a:cs typeface="Times New Roman" panose="02020603050405020304" pitchFamily="18" charset="0"/>
                    </a:rPr>
                    <a:t> </a:t>
                  </a:r>
                </a:p>
                <a:p>
                  <a:pPr algn="ctr">
                    <a:spcBef>
                      <a:spcPct val="0"/>
                    </a:spcBef>
                    <a:buClrTx/>
                    <a:buSzTx/>
                    <a:buFontTx/>
                    <a:buNone/>
                  </a:pPr>
                  <a:endParaRPr lang="en-US" altLang="fr-FR" sz="1600">
                    <a:solidFill>
                      <a:schemeClr val="folHlink"/>
                    </a:solidFill>
                  </a:endParaRPr>
                </a:p>
              </p:txBody>
            </p:sp>
            <p:sp>
              <p:nvSpPr>
                <p:cNvPr id="27797" name="Rectangle 86">
                  <a:extLst>
                    <a:ext uri="{FF2B5EF4-FFF2-40B4-BE49-F238E27FC236}">
                      <a16:creationId xmlns:a16="http://schemas.microsoft.com/office/drawing/2014/main" id="{2D7F1404-B21A-4BD1-ADA5-3B40A8976AFC}"/>
                    </a:ext>
                  </a:extLst>
                </p:cNvPr>
                <p:cNvSpPr>
                  <a:spLocks noChangeArrowheads="1"/>
                </p:cNvSpPr>
                <p:nvPr/>
              </p:nvSpPr>
              <p:spPr bwMode="auto">
                <a:xfrm>
                  <a:off x="3951" y="796"/>
                  <a:ext cx="536"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nvGrpSpPr>
              <p:cNvPr id="27670" name="Group 89">
                <a:extLst>
                  <a:ext uri="{FF2B5EF4-FFF2-40B4-BE49-F238E27FC236}">
                    <a16:creationId xmlns:a16="http://schemas.microsoft.com/office/drawing/2014/main" id="{C4148E50-FB1E-4446-ABC9-AE907A6B58C0}"/>
                  </a:ext>
                </a:extLst>
              </p:cNvPr>
              <p:cNvGrpSpPr>
                <a:grpSpLocks/>
              </p:cNvGrpSpPr>
              <p:nvPr/>
            </p:nvGrpSpPr>
            <p:grpSpPr bwMode="auto">
              <a:xfrm>
                <a:off x="0" y="1199"/>
                <a:ext cx="1275" cy="460"/>
                <a:chOff x="0" y="1199"/>
                <a:chExt cx="1275" cy="460"/>
              </a:xfrm>
            </p:grpSpPr>
            <p:sp>
              <p:nvSpPr>
                <p:cNvPr id="27794" name="Rectangle 18">
                  <a:extLst>
                    <a:ext uri="{FF2B5EF4-FFF2-40B4-BE49-F238E27FC236}">
                      <a16:creationId xmlns:a16="http://schemas.microsoft.com/office/drawing/2014/main" id="{6514E00B-B699-4360-A77D-A413772EF27E}"/>
                    </a:ext>
                  </a:extLst>
                </p:cNvPr>
                <p:cNvSpPr>
                  <a:spLocks noChangeArrowheads="1"/>
                </p:cNvSpPr>
                <p:nvPr/>
              </p:nvSpPr>
              <p:spPr bwMode="auto">
                <a:xfrm>
                  <a:off x="28" y="1199"/>
                  <a:ext cx="1219" cy="4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0"/>
                    </a:spcBef>
                    <a:buClrTx/>
                    <a:buSzTx/>
                    <a:buFontTx/>
                    <a:buNone/>
                  </a:pPr>
                  <a:r>
                    <a:rPr lang="en-US" altLang="fr-FR" sz="1600">
                      <a:solidFill>
                        <a:schemeClr val="folHlink"/>
                      </a:solidFill>
                      <a:latin typeface="Arial" panose="020B0604020202020204" pitchFamily="34" charset="0"/>
                      <a:cs typeface="Arial" panose="020B0604020202020204" pitchFamily="34" charset="0"/>
                    </a:rPr>
                    <a:t>Micro-organismes aérobies 30°C</a:t>
                  </a:r>
                  <a:endParaRPr lang="en-US" altLang="fr-FR" sz="1600">
                    <a:solidFill>
                      <a:schemeClr val="folHlink"/>
                    </a:solidFill>
                    <a:latin typeface="Comic Sans MS" panose="030F0702030302020204" pitchFamily="66" charset="0"/>
                    <a:cs typeface="Times New Roman" panose="02020603050405020304" pitchFamily="18" charset="0"/>
                  </a:endParaRPr>
                </a:p>
                <a:p>
                  <a:pPr algn="ctr">
                    <a:spcBef>
                      <a:spcPct val="0"/>
                    </a:spcBef>
                    <a:buClrTx/>
                    <a:buSzTx/>
                    <a:buFontTx/>
                    <a:buNone/>
                  </a:pPr>
                  <a:r>
                    <a:rPr lang="en-US" altLang="fr-FR" sz="1600">
                      <a:solidFill>
                        <a:schemeClr val="folHlink"/>
                      </a:solidFill>
                      <a:latin typeface="Arial" panose="020B0604020202020204" pitchFamily="34" charset="0"/>
                      <a:cs typeface="Arial" panose="020B0604020202020204" pitchFamily="34" charset="0"/>
                    </a:rPr>
                    <a:t>par gramme</a:t>
                  </a:r>
                  <a:endParaRPr lang="en-US" altLang="fr-FR" sz="1600">
                    <a:solidFill>
                      <a:schemeClr val="folHlink"/>
                    </a:solidFill>
                    <a:latin typeface="Comic Sans MS" panose="030F0702030302020204" pitchFamily="66" charset="0"/>
                    <a:cs typeface="Times New Roman" panose="02020603050405020304" pitchFamily="18" charset="0"/>
                  </a:endParaRPr>
                </a:p>
                <a:p>
                  <a:pPr algn="ctr">
                    <a:spcBef>
                      <a:spcPct val="0"/>
                    </a:spcBef>
                    <a:buClrTx/>
                    <a:buSzTx/>
                    <a:buFontTx/>
                    <a:buNone/>
                  </a:pPr>
                  <a:endParaRPr lang="en-US" altLang="fr-FR" sz="1600">
                    <a:solidFill>
                      <a:schemeClr val="folHlink"/>
                    </a:solidFill>
                  </a:endParaRPr>
                </a:p>
              </p:txBody>
            </p:sp>
            <p:sp>
              <p:nvSpPr>
                <p:cNvPr id="27795" name="Rectangle 88">
                  <a:extLst>
                    <a:ext uri="{FF2B5EF4-FFF2-40B4-BE49-F238E27FC236}">
                      <a16:creationId xmlns:a16="http://schemas.microsoft.com/office/drawing/2014/main" id="{BB0C5D97-7A42-45D1-BAD8-9CF37418D785}"/>
                    </a:ext>
                  </a:extLst>
                </p:cNvPr>
                <p:cNvSpPr>
                  <a:spLocks noChangeArrowheads="1"/>
                </p:cNvSpPr>
                <p:nvPr/>
              </p:nvSpPr>
              <p:spPr bwMode="auto">
                <a:xfrm>
                  <a:off x="0" y="1199"/>
                  <a:ext cx="1275" cy="460"/>
                </a:xfrm>
                <a:prstGeom prst="rect">
                  <a:avLst/>
                </a:prstGeom>
                <a:noFill/>
                <a:ln w="7">
                  <a:solidFill>
                    <a:srgbClr val="A0A0A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nvGrpSpPr>
              <p:cNvPr id="27671" name="Group 91">
                <a:extLst>
                  <a:ext uri="{FF2B5EF4-FFF2-40B4-BE49-F238E27FC236}">
                    <a16:creationId xmlns:a16="http://schemas.microsoft.com/office/drawing/2014/main" id="{19C2046A-20CA-478C-BE66-917C49C860FF}"/>
                  </a:ext>
                </a:extLst>
              </p:cNvPr>
              <p:cNvGrpSpPr>
                <a:grpSpLocks/>
              </p:cNvGrpSpPr>
              <p:nvPr/>
            </p:nvGrpSpPr>
            <p:grpSpPr bwMode="auto">
              <a:xfrm>
                <a:off x="1275" y="1199"/>
                <a:ext cx="535" cy="460"/>
                <a:chOff x="1275" y="1199"/>
                <a:chExt cx="535" cy="460"/>
              </a:xfrm>
            </p:grpSpPr>
            <p:sp>
              <p:nvSpPr>
                <p:cNvPr id="27792" name="Rectangle 19">
                  <a:extLst>
                    <a:ext uri="{FF2B5EF4-FFF2-40B4-BE49-F238E27FC236}">
                      <a16:creationId xmlns:a16="http://schemas.microsoft.com/office/drawing/2014/main" id="{A600F581-6DC0-48E7-B052-7829D86A445B}"/>
                    </a:ext>
                  </a:extLst>
                </p:cNvPr>
                <p:cNvSpPr>
                  <a:spLocks noChangeArrowheads="1"/>
                </p:cNvSpPr>
                <p:nvPr/>
              </p:nvSpPr>
              <p:spPr bwMode="auto">
                <a:xfrm>
                  <a:off x="1303" y="1199"/>
                  <a:ext cx="479" cy="4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0"/>
                    </a:spcBef>
                    <a:buClrTx/>
                    <a:buSzTx/>
                    <a:buFontTx/>
                    <a:buNone/>
                  </a:pPr>
                  <a:r>
                    <a:rPr lang="en-US" altLang="fr-FR" sz="1600">
                      <a:solidFill>
                        <a:schemeClr val="folHlink"/>
                      </a:solidFill>
                      <a:latin typeface="Arial" panose="020B0604020202020204" pitchFamily="34" charset="0"/>
                      <a:cs typeface="Arial" panose="020B0604020202020204" pitchFamily="34" charset="0"/>
                    </a:rPr>
                    <a:t>280 000</a:t>
                  </a:r>
                  <a:endParaRPr lang="en-US" altLang="fr-FR" sz="1600">
                    <a:solidFill>
                      <a:schemeClr val="folHlink"/>
                    </a:solidFill>
                    <a:latin typeface="Comic Sans MS" panose="030F0702030302020204" pitchFamily="66" charset="0"/>
                    <a:cs typeface="Times New Roman" panose="02020603050405020304" pitchFamily="18" charset="0"/>
                  </a:endParaRPr>
                </a:p>
                <a:p>
                  <a:pPr algn="ctr">
                    <a:spcBef>
                      <a:spcPct val="0"/>
                    </a:spcBef>
                    <a:buClrTx/>
                    <a:buSzTx/>
                    <a:buFontTx/>
                    <a:buNone/>
                  </a:pPr>
                  <a:endParaRPr lang="en-US" altLang="fr-FR" sz="1600">
                    <a:solidFill>
                      <a:schemeClr val="folHlink"/>
                    </a:solidFill>
                  </a:endParaRPr>
                </a:p>
              </p:txBody>
            </p:sp>
            <p:sp>
              <p:nvSpPr>
                <p:cNvPr id="27793" name="Rectangle 90">
                  <a:extLst>
                    <a:ext uri="{FF2B5EF4-FFF2-40B4-BE49-F238E27FC236}">
                      <a16:creationId xmlns:a16="http://schemas.microsoft.com/office/drawing/2014/main" id="{057EC255-9769-4A25-AE75-C41437E9BC8E}"/>
                    </a:ext>
                  </a:extLst>
                </p:cNvPr>
                <p:cNvSpPr>
                  <a:spLocks noChangeArrowheads="1"/>
                </p:cNvSpPr>
                <p:nvPr/>
              </p:nvSpPr>
              <p:spPr bwMode="auto">
                <a:xfrm>
                  <a:off x="1275" y="1199"/>
                  <a:ext cx="535" cy="460"/>
                </a:xfrm>
                <a:prstGeom prst="rect">
                  <a:avLst/>
                </a:prstGeom>
                <a:noFill/>
                <a:ln w="7">
                  <a:solidFill>
                    <a:srgbClr val="A0A0A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nvGrpSpPr>
              <p:cNvPr id="27672" name="Group 93">
                <a:extLst>
                  <a:ext uri="{FF2B5EF4-FFF2-40B4-BE49-F238E27FC236}">
                    <a16:creationId xmlns:a16="http://schemas.microsoft.com/office/drawing/2014/main" id="{4DC7C1B9-83F7-42A3-8B74-48944B0C171B}"/>
                  </a:ext>
                </a:extLst>
              </p:cNvPr>
              <p:cNvGrpSpPr>
                <a:grpSpLocks/>
              </p:cNvGrpSpPr>
              <p:nvPr/>
            </p:nvGrpSpPr>
            <p:grpSpPr bwMode="auto">
              <a:xfrm>
                <a:off x="1810" y="1199"/>
                <a:ext cx="535" cy="460"/>
                <a:chOff x="1810" y="1199"/>
                <a:chExt cx="535" cy="460"/>
              </a:xfrm>
            </p:grpSpPr>
            <p:sp>
              <p:nvSpPr>
                <p:cNvPr id="27790" name="Rectangle 20">
                  <a:extLst>
                    <a:ext uri="{FF2B5EF4-FFF2-40B4-BE49-F238E27FC236}">
                      <a16:creationId xmlns:a16="http://schemas.microsoft.com/office/drawing/2014/main" id="{B224F3DA-2DEB-4B1B-91E3-0D07F52E7B75}"/>
                    </a:ext>
                  </a:extLst>
                </p:cNvPr>
                <p:cNvSpPr>
                  <a:spLocks noChangeArrowheads="1"/>
                </p:cNvSpPr>
                <p:nvPr/>
              </p:nvSpPr>
              <p:spPr bwMode="auto">
                <a:xfrm>
                  <a:off x="1838" y="1199"/>
                  <a:ext cx="479" cy="4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0"/>
                    </a:spcBef>
                    <a:buClrTx/>
                    <a:buSzTx/>
                    <a:buFontTx/>
                    <a:buNone/>
                  </a:pPr>
                  <a:r>
                    <a:rPr lang="en-US" altLang="fr-FR" sz="1600">
                      <a:solidFill>
                        <a:schemeClr val="folHlink"/>
                      </a:solidFill>
                      <a:latin typeface="Arial" panose="020B0604020202020204" pitchFamily="34" charset="0"/>
                      <a:cs typeface="Arial" panose="020B0604020202020204" pitchFamily="34" charset="0"/>
                    </a:rPr>
                    <a:t>290 000</a:t>
                  </a:r>
                  <a:endParaRPr lang="en-US" altLang="fr-FR" sz="1600">
                    <a:solidFill>
                      <a:schemeClr val="folHlink"/>
                    </a:solidFill>
                    <a:latin typeface="Comic Sans MS" panose="030F0702030302020204" pitchFamily="66" charset="0"/>
                    <a:cs typeface="Times New Roman" panose="02020603050405020304" pitchFamily="18" charset="0"/>
                  </a:endParaRPr>
                </a:p>
                <a:p>
                  <a:pPr algn="ctr">
                    <a:spcBef>
                      <a:spcPct val="0"/>
                    </a:spcBef>
                    <a:buClrTx/>
                    <a:buSzTx/>
                    <a:buFontTx/>
                    <a:buNone/>
                  </a:pPr>
                  <a:endParaRPr lang="en-US" altLang="fr-FR" sz="1600">
                    <a:solidFill>
                      <a:schemeClr val="folHlink"/>
                    </a:solidFill>
                  </a:endParaRPr>
                </a:p>
              </p:txBody>
            </p:sp>
            <p:sp>
              <p:nvSpPr>
                <p:cNvPr id="27791" name="Rectangle 92">
                  <a:extLst>
                    <a:ext uri="{FF2B5EF4-FFF2-40B4-BE49-F238E27FC236}">
                      <a16:creationId xmlns:a16="http://schemas.microsoft.com/office/drawing/2014/main" id="{C1FA0E39-CA6C-45B5-8C38-6C5309FA9004}"/>
                    </a:ext>
                  </a:extLst>
                </p:cNvPr>
                <p:cNvSpPr>
                  <a:spLocks noChangeArrowheads="1"/>
                </p:cNvSpPr>
                <p:nvPr/>
              </p:nvSpPr>
              <p:spPr bwMode="auto">
                <a:xfrm>
                  <a:off x="1810" y="1199"/>
                  <a:ext cx="535" cy="460"/>
                </a:xfrm>
                <a:prstGeom prst="rect">
                  <a:avLst/>
                </a:prstGeom>
                <a:noFill/>
                <a:ln w="7">
                  <a:solidFill>
                    <a:srgbClr val="A0A0A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nvGrpSpPr>
              <p:cNvPr id="27673" name="Group 95">
                <a:extLst>
                  <a:ext uri="{FF2B5EF4-FFF2-40B4-BE49-F238E27FC236}">
                    <a16:creationId xmlns:a16="http://schemas.microsoft.com/office/drawing/2014/main" id="{1997F7CA-C374-4394-B78F-FF2410912796}"/>
                  </a:ext>
                </a:extLst>
              </p:cNvPr>
              <p:cNvGrpSpPr>
                <a:grpSpLocks/>
              </p:cNvGrpSpPr>
              <p:nvPr/>
            </p:nvGrpSpPr>
            <p:grpSpPr bwMode="auto">
              <a:xfrm>
                <a:off x="2345" y="1199"/>
                <a:ext cx="536" cy="460"/>
                <a:chOff x="2345" y="1199"/>
                <a:chExt cx="536" cy="460"/>
              </a:xfrm>
            </p:grpSpPr>
            <p:sp>
              <p:nvSpPr>
                <p:cNvPr id="27788" name="Rectangle 21">
                  <a:extLst>
                    <a:ext uri="{FF2B5EF4-FFF2-40B4-BE49-F238E27FC236}">
                      <a16:creationId xmlns:a16="http://schemas.microsoft.com/office/drawing/2014/main" id="{EBF9C03E-4755-4268-BA8F-C3A8694CA0FC}"/>
                    </a:ext>
                  </a:extLst>
                </p:cNvPr>
                <p:cNvSpPr>
                  <a:spLocks noChangeArrowheads="1"/>
                </p:cNvSpPr>
                <p:nvPr/>
              </p:nvSpPr>
              <p:spPr bwMode="auto">
                <a:xfrm>
                  <a:off x="2373" y="1199"/>
                  <a:ext cx="480" cy="4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0"/>
                    </a:spcBef>
                    <a:buClrTx/>
                    <a:buSzTx/>
                    <a:buFontTx/>
                    <a:buNone/>
                  </a:pPr>
                  <a:r>
                    <a:rPr lang="en-US" altLang="fr-FR" sz="1600">
                      <a:solidFill>
                        <a:schemeClr val="folHlink"/>
                      </a:solidFill>
                      <a:latin typeface="Arial" panose="020B0604020202020204" pitchFamily="34" charset="0"/>
                      <a:cs typeface="Arial" panose="020B0604020202020204" pitchFamily="34" charset="0"/>
                    </a:rPr>
                    <a:t>280 000</a:t>
                  </a:r>
                  <a:endParaRPr lang="en-US" altLang="fr-FR" sz="1600">
                    <a:solidFill>
                      <a:schemeClr val="folHlink"/>
                    </a:solidFill>
                    <a:latin typeface="Comic Sans MS" panose="030F0702030302020204" pitchFamily="66" charset="0"/>
                    <a:cs typeface="Times New Roman" panose="02020603050405020304" pitchFamily="18" charset="0"/>
                  </a:endParaRPr>
                </a:p>
                <a:p>
                  <a:pPr algn="ctr">
                    <a:spcBef>
                      <a:spcPct val="0"/>
                    </a:spcBef>
                    <a:buClrTx/>
                    <a:buSzTx/>
                    <a:buFontTx/>
                    <a:buNone/>
                  </a:pPr>
                  <a:endParaRPr lang="en-US" altLang="fr-FR" sz="1600">
                    <a:solidFill>
                      <a:schemeClr val="folHlink"/>
                    </a:solidFill>
                  </a:endParaRPr>
                </a:p>
              </p:txBody>
            </p:sp>
            <p:sp>
              <p:nvSpPr>
                <p:cNvPr id="27789" name="Rectangle 94">
                  <a:extLst>
                    <a:ext uri="{FF2B5EF4-FFF2-40B4-BE49-F238E27FC236}">
                      <a16:creationId xmlns:a16="http://schemas.microsoft.com/office/drawing/2014/main" id="{B138CA5E-3B24-4835-BE4D-FF4E1ECD9E28}"/>
                    </a:ext>
                  </a:extLst>
                </p:cNvPr>
                <p:cNvSpPr>
                  <a:spLocks noChangeArrowheads="1"/>
                </p:cNvSpPr>
                <p:nvPr/>
              </p:nvSpPr>
              <p:spPr bwMode="auto">
                <a:xfrm>
                  <a:off x="2345" y="1199"/>
                  <a:ext cx="536" cy="460"/>
                </a:xfrm>
                <a:prstGeom prst="rect">
                  <a:avLst/>
                </a:prstGeom>
                <a:noFill/>
                <a:ln w="7">
                  <a:solidFill>
                    <a:srgbClr val="A0A0A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nvGrpSpPr>
              <p:cNvPr id="27674" name="Group 97">
                <a:extLst>
                  <a:ext uri="{FF2B5EF4-FFF2-40B4-BE49-F238E27FC236}">
                    <a16:creationId xmlns:a16="http://schemas.microsoft.com/office/drawing/2014/main" id="{33A87BAF-E2EE-454F-886B-EDB48B03107C}"/>
                  </a:ext>
                </a:extLst>
              </p:cNvPr>
              <p:cNvGrpSpPr>
                <a:grpSpLocks/>
              </p:cNvGrpSpPr>
              <p:nvPr/>
            </p:nvGrpSpPr>
            <p:grpSpPr bwMode="auto">
              <a:xfrm>
                <a:off x="2881" y="1199"/>
                <a:ext cx="535" cy="460"/>
                <a:chOff x="2881" y="1199"/>
                <a:chExt cx="535" cy="460"/>
              </a:xfrm>
            </p:grpSpPr>
            <p:sp>
              <p:nvSpPr>
                <p:cNvPr id="27786" name="Rectangle 22">
                  <a:extLst>
                    <a:ext uri="{FF2B5EF4-FFF2-40B4-BE49-F238E27FC236}">
                      <a16:creationId xmlns:a16="http://schemas.microsoft.com/office/drawing/2014/main" id="{32D619B2-71F1-46DF-88C7-50738CC3B552}"/>
                    </a:ext>
                  </a:extLst>
                </p:cNvPr>
                <p:cNvSpPr>
                  <a:spLocks noChangeArrowheads="1"/>
                </p:cNvSpPr>
                <p:nvPr/>
              </p:nvSpPr>
              <p:spPr bwMode="auto">
                <a:xfrm>
                  <a:off x="2909" y="1199"/>
                  <a:ext cx="479" cy="4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0"/>
                    </a:spcBef>
                    <a:buClrTx/>
                    <a:buSzTx/>
                    <a:buFontTx/>
                    <a:buNone/>
                  </a:pPr>
                  <a:r>
                    <a:rPr lang="en-US" altLang="fr-FR" sz="1600">
                      <a:solidFill>
                        <a:schemeClr val="folHlink"/>
                      </a:solidFill>
                      <a:latin typeface="Arial" panose="020B0604020202020204" pitchFamily="34" charset="0"/>
                      <a:cs typeface="Arial" panose="020B0604020202020204" pitchFamily="34" charset="0"/>
                    </a:rPr>
                    <a:t>950 000</a:t>
                  </a:r>
                  <a:endParaRPr lang="en-US" altLang="fr-FR" sz="1600">
                    <a:solidFill>
                      <a:schemeClr val="folHlink"/>
                    </a:solidFill>
                    <a:latin typeface="Comic Sans MS" panose="030F0702030302020204" pitchFamily="66" charset="0"/>
                    <a:cs typeface="Times New Roman" panose="02020603050405020304" pitchFamily="18" charset="0"/>
                  </a:endParaRPr>
                </a:p>
                <a:p>
                  <a:pPr algn="ctr">
                    <a:spcBef>
                      <a:spcPct val="0"/>
                    </a:spcBef>
                    <a:buClrTx/>
                    <a:buSzTx/>
                    <a:buFontTx/>
                    <a:buNone/>
                  </a:pPr>
                  <a:endParaRPr lang="en-US" altLang="fr-FR" sz="1600">
                    <a:solidFill>
                      <a:schemeClr val="folHlink"/>
                    </a:solidFill>
                  </a:endParaRPr>
                </a:p>
              </p:txBody>
            </p:sp>
            <p:sp>
              <p:nvSpPr>
                <p:cNvPr id="27787" name="Rectangle 96">
                  <a:extLst>
                    <a:ext uri="{FF2B5EF4-FFF2-40B4-BE49-F238E27FC236}">
                      <a16:creationId xmlns:a16="http://schemas.microsoft.com/office/drawing/2014/main" id="{6956161D-90C9-403D-A981-D5279174C764}"/>
                    </a:ext>
                  </a:extLst>
                </p:cNvPr>
                <p:cNvSpPr>
                  <a:spLocks noChangeArrowheads="1"/>
                </p:cNvSpPr>
                <p:nvPr/>
              </p:nvSpPr>
              <p:spPr bwMode="auto">
                <a:xfrm>
                  <a:off x="2881" y="1199"/>
                  <a:ext cx="535" cy="460"/>
                </a:xfrm>
                <a:prstGeom prst="rect">
                  <a:avLst/>
                </a:prstGeom>
                <a:noFill/>
                <a:ln w="7">
                  <a:solidFill>
                    <a:srgbClr val="A0A0A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nvGrpSpPr>
              <p:cNvPr id="27675" name="Group 99">
                <a:extLst>
                  <a:ext uri="{FF2B5EF4-FFF2-40B4-BE49-F238E27FC236}">
                    <a16:creationId xmlns:a16="http://schemas.microsoft.com/office/drawing/2014/main" id="{CF22713E-0D23-42B7-BCEA-11926FC96D54}"/>
                  </a:ext>
                </a:extLst>
              </p:cNvPr>
              <p:cNvGrpSpPr>
                <a:grpSpLocks/>
              </p:cNvGrpSpPr>
              <p:nvPr/>
            </p:nvGrpSpPr>
            <p:grpSpPr bwMode="auto">
              <a:xfrm>
                <a:off x="3416" y="1199"/>
                <a:ext cx="535" cy="460"/>
                <a:chOff x="3416" y="1199"/>
                <a:chExt cx="535" cy="460"/>
              </a:xfrm>
            </p:grpSpPr>
            <p:sp>
              <p:nvSpPr>
                <p:cNvPr id="27784" name="Rectangle 23">
                  <a:extLst>
                    <a:ext uri="{FF2B5EF4-FFF2-40B4-BE49-F238E27FC236}">
                      <a16:creationId xmlns:a16="http://schemas.microsoft.com/office/drawing/2014/main" id="{69D51988-B9A8-466D-BEF9-E492C9E3CF2F}"/>
                    </a:ext>
                  </a:extLst>
                </p:cNvPr>
                <p:cNvSpPr>
                  <a:spLocks noChangeArrowheads="1"/>
                </p:cNvSpPr>
                <p:nvPr/>
              </p:nvSpPr>
              <p:spPr bwMode="auto">
                <a:xfrm>
                  <a:off x="3444" y="1199"/>
                  <a:ext cx="479" cy="4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0"/>
                    </a:spcBef>
                    <a:buClrTx/>
                    <a:buSzTx/>
                    <a:buFontTx/>
                    <a:buNone/>
                  </a:pPr>
                  <a:r>
                    <a:rPr lang="en-US" altLang="fr-FR" sz="1600">
                      <a:solidFill>
                        <a:schemeClr val="folHlink"/>
                      </a:solidFill>
                      <a:latin typeface="Arial" panose="020B0604020202020204" pitchFamily="34" charset="0"/>
                      <a:cs typeface="Arial" panose="020B0604020202020204" pitchFamily="34" charset="0"/>
                    </a:rPr>
                    <a:t>650 000</a:t>
                  </a:r>
                  <a:endParaRPr lang="en-US" altLang="fr-FR" sz="1600">
                    <a:solidFill>
                      <a:schemeClr val="folHlink"/>
                    </a:solidFill>
                    <a:latin typeface="Comic Sans MS" panose="030F0702030302020204" pitchFamily="66" charset="0"/>
                    <a:cs typeface="Times New Roman" panose="02020603050405020304" pitchFamily="18" charset="0"/>
                  </a:endParaRPr>
                </a:p>
                <a:p>
                  <a:pPr algn="ctr">
                    <a:spcBef>
                      <a:spcPct val="0"/>
                    </a:spcBef>
                    <a:buClrTx/>
                    <a:buSzTx/>
                    <a:buFontTx/>
                    <a:buNone/>
                  </a:pPr>
                  <a:endParaRPr lang="en-US" altLang="fr-FR" sz="1600">
                    <a:solidFill>
                      <a:schemeClr val="folHlink"/>
                    </a:solidFill>
                  </a:endParaRPr>
                </a:p>
              </p:txBody>
            </p:sp>
            <p:sp>
              <p:nvSpPr>
                <p:cNvPr id="27785" name="Rectangle 98">
                  <a:extLst>
                    <a:ext uri="{FF2B5EF4-FFF2-40B4-BE49-F238E27FC236}">
                      <a16:creationId xmlns:a16="http://schemas.microsoft.com/office/drawing/2014/main" id="{CEE09CF1-42B4-43BB-8374-3DDF8B6F1169}"/>
                    </a:ext>
                  </a:extLst>
                </p:cNvPr>
                <p:cNvSpPr>
                  <a:spLocks noChangeArrowheads="1"/>
                </p:cNvSpPr>
                <p:nvPr/>
              </p:nvSpPr>
              <p:spPr bwMode="auto">
                <a:xfrm>
                  <a:off x="3416" y="1199"/>
                  <a:ext cx="535" cy="460"/>
                </a:xfrm>
                <a:prstGeom prst="rect">
                  <a:avLst/>
                </a:prstGeom>
                <a:noFill/>
                <a:ln w="7">
                  <a:solidFill>
                    <a:srgbClr val="A0A0A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nvGrpSpPr>
              <p:cNvPr id="27676" name="Group 101">
                <a:extLst>
                  <a:ext uri="{FF2B5EF4-FFF2-40B4-BE49-F238E27FC236}">
                    <a16:creationId xmlns:a16="http://schemas.microsoft.com/office/drawing/2014/main" id="{0B09E1A9-9861-48D2-A3BD-6AE5C28C4314}"/>
                  </a:ext>
                </a:extLst>
              </p:cNvPr>
              <p:cNvGrpSpPr>
                <a:grpSpLocks/>
              </p:cNvGrpSpPr>
              <p:nvPr/>
            </p:nvGrpSpPr>
            <p:grpSpPr bwMode="auto">
              <a:xfrm>
                <a:off x="3951" y="1199"/>
                <a:ext cx="536" cy="460"/>
                <a:chOff x="3951" y="1199"/>
                <a:chExt cx="536" cy="460"/>
              </a:xfrm>
            </p:grpSpPr>
            <p:sp>
              <p:nvSpPr>
                <p:cNvPr id="27782" name="Rectangle 24">
                  <a:extLst>
                    <a:ext uri="{FF2B5EF4-FFF2-40B4-BE49-F238E27FC236}">
                      <a16:creationId xmlns:a16="http://schemas.microsoft.com/office/drawing/2014/main" id="{F224E49F-6EAF-4895-8B2D-86FB14AE15AC}"/>
                    </a:ext>
                  </a:extLst>
                </p:cNvPr>
                <p:cNvSpPr>
                  <a:spLocks noChangeArrowheads="1"/>
                </p:cNvSpPr>
                <p:nvPr/>
              </p:nvSpPr>
              <p:spPr bwMode="auto">
                <a:xfrm>
                  <a:off x="3979" y="1199"/>
                  <a:ext cx="480" cy="4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0"/>
                    </a:spcBef>
                    <a:buClrTx/>
                    <a:buSzTx/>
                    <a:buFontTx/>
                    <a:buNone/>
                  </a:pPr>
                  <a:r>
                    <a:rPr lang="en-US" altLang="fr-FR" sz="1600">
                      <a:solidFill>
                        <a:schemeClr val="folHlink"/>
                      </a:solidFill>
                      <a:latin typeface="Arial" panose="020B0604020202020204" pitchFamily="34" charset="0"/>
                      <a:cs typeface="Arial" panose="020B0604020202020204" pitchFamily="34" charset="0"/>
                    </a:rPr>
                    <a:t>300 000</a:t>
                  </a:r>
                  <a:endParaRPr lang="en-US" altLang="fr-FR" sz="1600">
                    <a:solidFill>
                      <a:schemeClr val="folHlink"/>
                    </a:solidFill>
                    <a:latin typeface="Comic Sans MS" panose="030F0702030302020204" pitchFamily="66" charset="0"/>
                    <a:cs typeface="Times New Roman" panose="02020603050405020304" pitchFamily="18" charset="0"/>
                  </a:endParaRPr>
                </a:p>
                <a:p>
                  <a:pPr algn="ctr">
                    <a:spcBef>
                      <a:spcPct val="0"/>
                    </a:spcBef>
                    <a:buClrTx/>
                    <a:buSzTx/>
                    <a:buFontTx/>
                    <a:buNone/>
                  </a:pPr>
                  <a:endParaRPr lang="en-US" altLang="fr-FR" sz="1600">
                    <a:solidFill>
                      <a:schemeClr val="folHlink"/>
                    </a:solidFill>
                  </a:endParaRPr>
                </a:p>
              </p:txBody>
            </p:sp>
            <p:sp>
              <p:nvSpPr>
                <p:cNvPr id="27783" name="Rectangle 100">
                  <a:extLst>
                    <a:ext uri="{FF2B5EF4-FFF2-40B4-BE49-F238E27FC236}">
                      <a16:creationId xmlns:a16="http://schemas.microsoft.com/office/drawing/2014/main" id="{75CB7AAA-3FFA-4E77-A387-EFCFA5C9F23D}"/>
                    </a:ext>
                  </a:extLst>
                </p:cNvPr>
                <p:cNvSpPr>
                  <a:spLocks noChangeArrowheads="1"/>
                </p:cNvSpPr>
                <p:nvPr/>
              </p:nvSpPr>
              <p:spPr bwMode="auto">
                <a:xfrm>
                  <a:off x="3951" y="1199"/>
                  <a:ext cx="536" cy="460"/>
                </a:xfrm>
                <a:prstGeom prst="rect">
                  <a:avLst/>
                </a:prstGeom>
                <a:noFill/>
                <a:ln w="7">
                  <a:solidFill>
                    <a:srgbClr val="A0A0A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nvGrpSpPr>
              <p:cNvPr id="27677" name="Group 103">
                <a:extLst>
                  <a:ext uri="{FF2B5EF4-FFF2-40B4-BE49-F238E27FC236}">
                    <a16:creationId xmlns:a16="http://schemas.microsoft.com/office/drawing/2014/main" id="{56D8F801-7754-467E-BA0E-456385BEF846}"/>
                  </a:ext>
                </a:extLst>
              </p:cNvPr>
              <p:cNvGrpSpPr>
                <a:grpSpLocks/>
              </p:cNvGrpSpPr>
              <p:nvPr/>
            </p:nvGrpSpPr>
            <p:grpSpPr bwMode="auto">
              <a:xfrm>
                <a:off x="0" y="1659"/>
                <a:ext cx="1275" cy="460"/>
                <a:chOff x="0" y="1659"/>
                <a:chExt cx="1275" cy="460"/>
              </a:xfrm>
            </p:grpSpPr>
            <p:sp>
              <p:nvSpPr>
                <p:cNvPr id="27780" name="Rectangle 25">
                  <a:extLst>
                    <a:ext uri="{FF2B5EF4-FFF2-40B4-BE49-F238E27FC236}">
                      <a16:creationId xmlns:a16="http://schemas.microsoft.com/office/drawing/2014/main" id="{631A5E13-673C-426A-B706-CAA7D6C743FB}"/>
                    </a:ext>
                  </a:extLst>
                </p:cNvPr>
                <p:cNvSpPr>
                  <a:spLocks noChangeArrowheads="1"/>
                </p:cNvSpPr>
                <p:nvPr/>
              </p:nvSpPr>
              <p:spPr bwMode="auto">
                <a:xfrm>
                  <a:off x="28" y="1659"/>
                  <a:ext cx="1219" cy="4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0"/>
                    </a:spcBef>
                    <a:buClrTx/>
                    <a:buSzTx/>
                    <a:buFontTx/>
                    <a:buNone/>
                  </a:pPr>
                  <a:r>
                    <a:rPr lang="en-US" altLang="fr-FR" sz="1600">
                      <a:solidFill>
                        <a:schemeClr val="folHlink"/>
                      </a:solidFill>
                      <a:latin typeface="Arial" panose="020B0604020202020204" pitchFamily="34" charset="0"/>
                      <a:cs typeface="Arial" panose="020B0604020202020204" pitchFamily="34" charset="0"/>
                    </a:rPr>
                    <a:t>Coliformes 30°C</a:t>
                  </a:r>
                  <a:endParaRPr lang="en-US" altLang="fr-FR" sz="1600">
                    <a:solidFill>
                      <a:schemeClr val="folHlink"/>
                    </a:solidFill>
                    <a:latin typeface="Comic Sans MS" panose="030F0702030302020204" pitchFamily="66" charset="0"/>
                    <a:cs typeface="Times New Roman" panose="02020603050405020304" pitchFamily="18" charset="0"/>
                  </a:endParaRPr>
                </a:p>
                <a:p>
                  <a:pPr algn="ctr">
                    <a:spcBef>
                      <a:spcPct val="0"/>
                    </a:spcBef>
                    <a:buClrTx/>
                    <a:buSzTx/>
                    <a:buFontTx/>
                    <a:buNone/>
                  </a:pPr>
                  <a:r>
                    <a:rPr lang="en-US" altLang="fr-FR" sz="1600">
                      <a:solidFill>
                        <a:schemeClr val="folHlink"/>
                      </a:solidFill>
                      <a:latin typeface="Arial" panose="020B0604020202020204" pitchFamily="34" charset="0"/>
                      <a:cs typeface="Arial" panose="020B0604020202020204" pitchFamily="34" charset="0"/>
                    </a:rPr>
                    <a:t>par gramme</a:t>
                  </a:r>
                  <a:endParaRPr lang="en-US" altLang="fr-FR" sz="1600">
                    <a:solidFill>
                      <a:schemeClr val="folHlink"/>
                    </a:solidFill>
                    <a:latin typeface="Comic Sans MS" panose="030F0702030302020204" pitchFamily="66" charset="0"/>
                    <a:cs typeface="Times New Roman" panose="02020603050405020304" pitchFamily="18" charset="0"/>
                  </a:endParaRPr>
                </a:p>
                <a:p>
                  <a:pPr algn="ctr">
                    <a:spcBef>
                      <a:spcPct val="0"/>
                    </a:spcBef>
                    <a:buClrTx/>
                    <a:buSzTx/>
                    <a:buFontTx/>
                    <a:buNone/>
                  </a:pPr>
                  <a:endParaRPr lang="en-US" altLang="fr-FR" sz="1600">
                    <a:solidFill>
                      <a:schemeClr val="folHlink"/>
                    </a:solidFill>
                  </a:endParaRPr>
                </a:p>
              </p:txBody>
            </p:sp>
            <p:sp>
              <p:nvSpPr>
                <p:cNvPr id="27781" name="Rectangle 102">
                  <a:extLst>
                    <a:ext uri="{FF2B5EF4-FFF2-40B4-BE49-F238E27FC236}">
                      <a16:creationId xmlns:a16="http://schemas.microsoft.com/office/drawing/2014/main" id="{58F78331-6115-48D4-B4E9-3724EC5FD1F9}"/>
                    </a:ext>
                  </a:extLst>
                </p:cNvPr>
                <p:cNvSpPr>
                  <a:spLocks noChangeArrowheads="1"/>
                </p:cNvSpPr>
                <p:nvPr/>
              </p:nvSpPr>
              <p:spPr bwMode="auto">
                <a:xfrm>
                  <a:off x="0" y="1659"/>
                  <a:ext cx="1275" cy="460"/>
                </a:xfrm>
                <a:prstGeom prst="rect">
                  <a:avLst/>
                </a:prstGeom>
                <a:noFill/>
                <a:ln w="7">
                  <a:solidFill>
                    <a:srgbClr val="A0A0A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nvGrpSpPr>
              <p:cNvPr id="27678" name="Group 105">
                <a:extLst>
                  <a:ext uri="{FF2B5EF4-FFF2-40B4-BE49-F238E27FC236}">
                    <a16:creationId xmlns:a16="http://schemas.microsoft.com/office/drawing/2014/main" id="{FB054557-5360-48C9-91FF-40C30CF27790}"/>
                  </a:ext>
                </a:extLst>
              </p:cNvPr>
              <p:cNvGrpSpPr>
                <a:grpSpLocks/>
              </p:cNvGrpSpPr>
              <p:nvPr/>
            </p:nvGrpSpPr>
            <p:grpSpPr bwMode="auto">
              <a:xfrm>
                <a:off x="1275" y="1659"/>
                <a:ext cx="535" cy="460"/>
                <a:chOff x="1275" y="1659"/>
                <a:chExt cx="535" cy="460"/>
              </a:xfrm>
            </p:grpSpPr>
            <p:sp>
              <p:nvSpPr>
                <p:cNvPr id="27778" name="Rectangle 26">
                  <a:extLst>
                    <a:ext uri="{FF2B5EF4-FFF2-40B4-BE49-F238E27FC236}">
                      <a16:creationId xmlns:a16="http://schemas.microsoft.com/office/drawing/2014/main" id="{5D2DF633-81E1-4450-A4A5-0BF1F0B962C3}"/>
                    </a:ext>
                  </a:extLst>
                </p:cNvPr>
                <p:cNvSpPr>
                  <a:spLocks noChangeArrowheads="1"/>
                </p:cNvSpPr>
                <p:nvPr/>
              </p:nvSpPr>
              <p:spPr bwMode="auto">
                <a:xfrm>
                  <a:off x="1303" y="1659"/>
                  <a:ext cx="479" cy="4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0"/>
                    </a:spcBef>
                    <a:buClrTx/>
                    <a:buSzTx/>
                    <a:buFontTx/>
                    <a:buNone/>
                  </a:pPr>
                  <a:r>
                    <a:rPr lang="en-US" altLang="fr-FR" sz="1600">
                      <a:solidFill>
                        <a:schemeClr val="folHlink"/>
                      </a:solidFill>
                      <a:latin typeface="Arial" panose="020B0604020202020204" pitchFamily="34" charset="0"/>
                      <a:cs typeface="Arial" panose="020B0604020202020204" pitchFamily="34" charset="0"/>
                    </a:rPr>
                    <a:t>800</a:t>
                  </a:r>
                  <a:endParaRPr lang="en-US" altLang="fr-FR" sz="1600">
                    <a:solidFill>
                      <a:schemeClr val="folHlink"/>
                    </a:solidFill>
                    <a:latin typeface="Comic Sans MS" panose="030F0702030302020204" pitchFamily="66" charset="0"/>
                    <a:cs typeface="Times New Roman" panose="02020603050405020304" pitchFamily="18" charset="0"/>
                  </a:endParaRPr>
                </a:p>
                <a:p>
                  <a:pPr algn="ctr">
                    <a:spcBef>
                      <a:spcPct val="0"/>
                    </a:spcBef>
                    <a:buClrTx/>
                    <a:buSzTx/>
                    <a:buFontTx/>
                    <a:buNone/>
                  </a:pPr>
                  <a:endParaRPr lang="en-US" altLang="fr-FR" sz="1600">
                    <a:solidFill>
                      <a:schemeClr val="folHlink"/>
                    </a:solidFill>
                  </a:endParaRPr>
                </a:p>
              </p:txBody>
            </p:sp>
            <p:sp>
              <p:nvSpPr>
                <p:cNvPr id="27779" name="Rectangle 104">
                  <a:extLst>
                    <a:ext uri="{FF2B5EF4-FFF2-40B4-BE49-F238E27FC236}">
                      <a16:creationId xmlns:a16="http://schemas.microsoft.com/office/drawing/2014/main" id="{B88C0609-C7D9-4D5E-B525-40F70CEAF31F}"/>
                    </a:ext>
                  </a:extLst>
                </p:cNvPr>
                <p:cNvSpPr>
                  <a:spLocks noChangeArrowheads="1"/>
                </p:cNvSpPr>
                <p:nvPr/>
              </p:nvSpPr>
              <p:spPr bwMode="auto">
                <a:xfrm>
                  <a:off x="1275" y="1659"/>
                  <a:ext cx="535" cy="460"/>
                </a:xfrm>
                <a:prstGeom prst="rect">
                  <a:avLst/>
                </a:prstGeom>
                <a:noFill/>
                <a:ln w="7">
                  <a:solidFill>
                    <a:srgbClr val="A0A0A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nvGrpSpPr>
              <p:cNvPr id="27679" name="Group 107">
                <a:extLst>
                  <a:ext uri="{FF2B5EF4-FFF2-40B4-BE49-F238E27FC236}">
                    <a16:creationId xmlns:a16="http://schemas.microsoft.com/office/drawing/2014/main" id="{AD2AA02D-B08C-4D77-9FF9-F7A2E09FA896}"/>
                  </a:ext>
                </a:extLst>
              </p:cNvPr>
              <p:cNvGrpSpPr>
                <a:grpSpLocks/>
              </p:cNvGrpSpPr>
              <p:nvPr/>
            </p:nvGrpSpPr>
            <p:grpSpPr bwMode="auto">
              <a:xfrm>
                <a:off x="1810" y="1659"/>
                <a:ext cx="535" cy="460"/>
                <a:chOff x="1810" y="1659"/>
                <a:chExt cx="535" cy="460"/>
              </a:xfrm>
            </p:grpSpPr>
            <p:sp>
              <p:nvSpPr>
                <p:cNvPr id="27776" name="Rectangle 27">
                  <a:extLst>
                    <a:ext uri="{FF2B5EF4-FFF2-40B4-BE49-F238E27FC236}">
                      <a16:creationId xmlns:a16="http://schemas.microsoft.com/office/drawing/2014/main" id="{3C524C25-061B-4AF9-B24A-B7B403A4932F}"/>
                    </a:ext>
                  </a:extLst>
                </p:cNvPr>
                <p:cNvSpPr>
                  <a:spLocks noChangeArrowheads="1"/>
                </p:cNvSpPr>
                <p:nvPr/>
              </p:nvSpPr>
              <p:spPr bwMode="auto">
                <a:xfrm>
                  <a:off x="1838" y="1659"/>
                  <a:ext cx="479" cy="4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0"/>
                    </a:spcBef>
                    <a:buClrTx/>
                    <a:buSzTx/>
                    <a:buFontTx/>
                    <a:buNone/>
                  </a:pPr>
                  <a:r>
                    <a:rPr lang="en-US" altLang="fr-FR" sz="1600">
                      <a:solidFill>
                        <a:schemeClr val="folHlink"/>
                      </a:solidFill>
                      <a:latin typeface="Arial" panose="020B0604020202020204" pitchFamily="34" charset="0"/>
                      <a:cs typeface="Arial" panose="020B0604020202020204" pitchFamily="34" charset="0"/>
                    </a:rPr>
                    <a:t>1 500</a:t>
                  </a:r>
                  <a:endParaRPr lang="en-US" altLang="fr-FR" sz="1600">
                    <a:solidFill>
                      <a:schemeClr val="folHlink"/>
                    </a:solidFill>
                    <a:latin typeface="Comic Sans MS" panose="030F0702030302020204" pitchFamily="66" charset="0"/>
                    <a:cs typeface="Times New Roman" panose="02020603050405020304" pitchFamily="18" charset="0"/>
                  </a:endParaRPr>
                </a:p>
                <a:p>
                  <a:pPr algn="ctr">
                    <a:spcBef>
                      <a:spcPct val="0"/>
                    </a:spcBef>
                    <a:buClrTx/>
                    <a:buSzTx/>
                    <a:buFontTx/>
                    <a:buNone/>
                  </a:pPr>
                  <a:endParaRPr lang="en-US" altLang="fr-FR" sz="1600">
                    <a:solidFill>
                      <a:schemeClr val="folHlink"/>
                    </a:solidFill>
                  </a:endParaRPr>
                </a:p>
              </p:txBody>
            </p:sp>
            <p:sp>
              <p:nvSpPr>
                <p:cNvPr id="27777" name="Rectangle 106">
                  <a:extLst>
                    <a:ext uri="{FF2B5EF4-FFF2-40B4-BE49-F238E27FC236}">
                      <a16:creationId xmlns:a16="http://schemas.microsoft.com/office/drawing/2014/main" id="{18FCBCF7-AA13-4FFD-BA7B-123A7DB2762A}"/>
                    </a:ext>
                  </a:extLst>
                </p:cNvPr>
                <p:cNvSpPr>
                  <a:spLocks noChangeArrowheads="1"/>
                </p:cNvSpPr>
                <p:nvPr/>
              </p:nvSpPr>
              <p:spPr bwMode="auto">
                <a:xfrm>
                  <a:off x="1810" y="1659"/>
                  <a:ext cx="535" cy="460"/>
                </a:xfrm>
                <a:prstGeom prst="rect">
                  <a:avLst/>
                </a:prstGeom>
                <a:noFill/>
                <a:ln w="7">
                  <a:solidFill>
                    <a:srgbClr val="A0A0A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nvGrpSpPr>
              <p:cNvPr id="27680" name="Group 109">
                <a:extLst>
                  <a:ext uri="{FF2B5EF4-FFF2-40B4-BE49-F238E27FC236}">
                    <a16:creationId xmlns:a16="http://schemas.microsoft.com/office/drawing/2014/main" id="{4076F383-22DA-403C-B835-A748073775F5}"/>
                  </a:ext>
                </a:extLst>
              </p:cNvPr>
              <p:cNvGrpSpPr>
                <a:grpSpLocks/>
              </p:cNvGrpSpPr>
              <p:nvPr/>
            </p:nvGrpSpPr>
            <p:grpSpPr bwMode="auto">
              <a:xfrm>
                <a:off x="2345" y="1659"/>
                <a:ext cx="536" cy="460"/>
                <a:chOff x="2345" y="1659"/>
                <a:chExt cx="536" cy="460"/>
              </a:xfrm>
            </p:grpSpPr>
            <p:sp>
              <p:nvSpPr>
                <p:cNvPr id="27774" name="Rectangle 28">
                  <a:extLst>
                    <a:ext uri="{FF2B5EF4-FFF2-40B4-BE49-F238E27FC236}">
                      <a16:creationId xmlns:a16="http://schemas.microsoft.com/office/drawing/2014/main" id="{C8123A94-DCFF-444B-A328-2AB4987B73DA}"/>
                    </a:ext>
                  </a:extLst>
                </p:cNvPr>
                <p:cNvSpPr>
                  <a:spLocks noChangeArrowheads="1"/>
                </p:cNvSpPr>
                <p:nvPr/>
              </p:nvSpPr>
              <p:spPr bwMode="auto">
                <a:xfrm>
                  <a:off x="2373" y="1659"/>
                  <a:ext cx="480" cy="4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0"/>
                    </a:spcBef>
                    <a:buClrTx/>
                    <a:buSzTx/>
                    <a:buFontTx/>
                    <a:buNone/>
                  </a:pPr>
                  <a:r>
                    <a:rPr lang="en-US" altLang="fr-FR" sz="1600">
                      <a:solidFill>
                        <a:schemeClr val="folHlink"/>
                      </a:solidFill>
                      <a:latin typeface="Arial" panose="020B0604020202020204" pitchFamily="34" charset="0"/>
                      <a:cs typeface="Arial" panose="020B0604020202020204" pitchFamily="34" charset="0"/>
                    </a:rPr>
                    <a:t>1 100</a:t>
                  </a:r>
                  <a:endParaRPr lang="en-US" altLang="fr-FR" sz="1600">
                    <a:solidFill>
                      <a:schemeClr val="folHlink"/>
                    </a:solidFill>
                    <a:latin typeface="Comic Sans MS" panose="030F0702030302020204" pitchFamily="66" charset="0"/>
                    <a:cs typeface="Times New Roman" panose="02020603050405020304" pitchFamily="18" charset="0"/>
                  </a:endParaRPr>
                </a:p>
                <a:p>
                  <a:pPr algn="ctr">
                    <a:spcBef>
                      <a:spcPct val="0"/>
                    </a:spcBef>
                    <a:buClrTx/>
                    <a:buSzTx/>
                    <a:buFontTx/>
                    <a:buNone/>
                  </a:pPr>
                  <a:endParaRPr lang="en-US" altLang="fr-FR" sz="1600">
                    <a:solidFill>
                      <a:schemeClr val="folHlink"/>
                    </a:solidFill>
                  </a:endParaRPr>
                </a:p>
              </p:txBody>
            </p:sp>
            <p:sp>
              <p:nvSpPr>
                <p:cNvPr id="27775" name="Rectangle 108">
                  <a:extLst>
                    <a:ext uri="{FF2B5EF4-FFF2-40B4-BE49-F238E27FC236}">
                      <a16:creationId xmlns:a16="http://schemas.microsoft.com/office/drawing/2014/main" id="{DCD31CE3-F0F0-4930-A311-912042FFEBEE}"/>
                    </a:ext>
                  </a:extLst>
                </p:cNvPr>
                <p:cNvSpPr>
                  <a:spLocks noChangeArrowheads="1"/>
                </p:cNvSpPr>
                <p:nvPr/>
              </p:nvSpPr>
              <p:spPr bwMode="auto">
                <a:xfrm>
                  <a:off x="2345" y="1659"/>
                  <a:ext cx="536" cy="460"/>
                </a:xfrm>
                <a:prstGeom prst="rect">
                  <a:avLst/>
                </a:prstGeom>
                <a:noFill/>
                <a:ln w="7">
                  <a:solidFill>
                    <a:srgbClr val="A0A0A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nvGrpSpPr>
              <p:cNvPr id="27681" name="Group 111">
                <a:extLst>
                  <a:ext uri="{FF2B5EF4-FFF2-40B4-BE49-F238E27FC236}">
                    <a16:creationId xmlns:a16="http://schemas.microsoft.com/office/drawing/2014/main" id="{A2CB3545-C004-4351-A28D-D46A9BAA80C1}"/>
                  </a:ext>
                </a:extLst>
              </p:cNvPr>
              <p:cNvGrpSpPr>
                <a:grpSpLocks/>
              </p:cNvGrpSpPr>
              <p:nvPr/>
            </p:nvGrpSpPr>
            <p:grpSpPr bwMode="auto">
              <a:xfrm>
                <a:off x="2881" y="1659"/>
                <a:ext cx="535" cy="460"/>
                <a:chOff x="2881" y="1659"/>
                <a:chExt cx="535" cy="460"/>
              </a:xfrm>
            </p:grpSpPr>
            <p:sp>
              <p:nvSpPr>
                <p:cNvPr id="27772" name="Rectangle 29">
                  <a:extLst>
                    <a:ext uri="{FF2B5EF4-FFF2-40B4-BE49-F238E27FC236}">
                      <a16:creationId xmlns:a16="http://schemas.microsoft.com/office/drawing/2014/main" id="{5C50C095-7073-46DF-8C13-A1E7D0668578}"/>
                    </a:ext>
                  </a:extLst>
                </p:cNvPr>
                <p:cNvSpPr>
                  <a:spLocks noChangeArrowheads="1"/>
                </p:cNvSpPr>
                <p:nvPr/>
              </p:nvSpPr>
              <p:spPr bwMode="auto">
                <a:xfrm>
                  <a:off x="2909" y="1659"/>
                  <a:ext cx="479" cy="4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0"/>
                    </a:spcBef>
                    <a:buClrTx/>
                    <a:buSzTx/>
                    <a:buFontTx/>
                    <a:buNone/>
                  </a:pPr>
                  <a:r>
                    <a:rPr lang="en-US" altLang="fr-FR" sz="1600">
                      <a:solidFill>
                        <a:schemeClr val="folHlink"/>
                      </a:solidFill>
                      <a:latin typeface="Arial" panose="020B0604020202020204" pitchFamily="34" charset="0"/>
                      <a:cs typeface="Arial" panose="020B0604020202020204" pitchFamily="34" charset="0"/>
                    </a:rPr>
                    <a:t>700</a:t>
                  </a:r>
                  <a:endParaRPr lang="en-US" altLang="fr-FR" sz="1600">
                    <a:solidFill>
                      <a:schemeClr val="folHlink"/>
                    </a:solidFill>
                    <a:latin typeface="Comic Sans MS" panose="030F0702030302020204" pitchFamily="66" charset="0"/>
                    <a:cs typeface="Times New Roman" panose="02020603050405020304" pitchFamily="18" charset="0"/>
                  </a:endParaRPr>
                </a:p>
                <a:p>
                  <a:pPr algn="ctr">
                    <a:spcBef>
                      <a:spcPct val="0"/>
                    </a:spcBef>
                    <a:buClrTx/>
                    <a:buSzTx/>
                    <a:buFontTx/>
                    <a:buNone/>
                  </a:pPr>
                  <a:endParaRPr lang="en-US" altLang="fr-FR" sz="1600">
                    <a:solidFill>
                      <a:schemeClr val="folHlink"/>
                    </a:solidFill>
                  </a:endParaRPr>
                </a:p>
              </p:txBody>
            </p:sp>
            <p:sp>
              <p:nvSpPr>
                <p:cNvPr id="27773" name="Rectangle 110">
                  <a:extLst>
                    <a:ext uri="{FF2B5EF4-FFF2-40B4-BE49-F238E27FC236}">
                      <a16:creationId xmlns:a16="http://schemas.microsoft.com/office/drawing/2014/main" id="{77527A17-CC20-4C23-ADE2-3B06703F6039}"/>
                    </a:ext>
                  </a:extLst>
                </p:cNvPr>
                <p:cNvSpPr>
                  <a:spLocks noChangeArrowheads="1"/>
                </p:cNvSpPr>
                <p:nvPr/>
              </p:nvSpPr>
              <p:spPr bwMode="auto">
                <a:xfrm>
                  <a:off x="2881" y="1659"/>
                  <a:ext cx="535" cy="460"/>
                </a:xfrm>
                <a:prstGeom prst="rect">
                  <a:avLst/>
                </a:prstGeom>
                <a:noFill/>
                <a:ln w="7">
                  <a:solidFill>
                    <a:srgbClr val="A0A0A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nvGrpSpPr>
              <p:cNvPr id="27682" name="Group 113">
                <a:extLst>
                  <a:ext uri="{FF2B5EF4-FFF2-40B4-BE49-F238E27FC236}">
                    <a16:creationId xmlns:a16="http://schemas.microsoft.com/office/drawing/2014/main" id="{E8233FB8-70BE-414A-93EF-B34898CBBAB1}"/>
                  </a:ext>
                </a:extLst>
              </p:cNvPr>
              <p:cNvGrpSpPr>
                <a:grpSpLocks/>
              </p:cNvGrpSpPr>
              <p:nvPr/>
            </p:nvGrpSpPr>
            <p:grpSpPr bwMode="auto">
              <a:xfrm>
                <a:off x="3416" y="1659"/>
                <a:ext cx="535" cy="460"/>
                <a:chOff x="3416" y="1659"/>
                <a:chExt cx="535" cy="460"/>
              </a:xfrm>
            </p:grpSpPr>
            <p:sp>
              <p:nvSpPr>
                <p:cNvPr id="27770" name="Rectangle 30">
                  <a:extLst>
                    <a:ext uri="{FF2B5EF4-FFF2-40B4-BE49-F238E27FC236}">
                      <a16:creationId xmlns:a16="http://schemas.microsoft.com/office/drawing/2014/main" id="{E49B1CC8-06F5-4649-BDB3-4BEF05A47580}"/>
                    </a:ext>
                  </a:extLst>
                </p:cNvPr>
                <p:cNvSpPr>
                  <a:spLocks noChangeArrowheads="1"/>
                </p:cNvSpPr>
                <p:nvPr/>
              </p:nvSpPr>
              <p:spPr bwMode="auto">
                <a:xfrm>
                  <a:off x="3444" y="1659"/>
                  <a:ext cx="479" cy="4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0"/>
                    </a:spcBef>
                    <a:buClrTx/>
                    <a:buSzTx/>
                    <a:buFontTx/>
                    <a:buNone/>
                  </a:pPr>
                  <a:r>
                    <a:rPr lang="en-US" altLang="fr-FR" sz="1600">
                      <a:solidFill>
                        <a:schemeClr val="folHlink"/>
                      </a:solidFill>
                      <a:latin typeface="Arial" panose="020B0604020202020204" pitchFamily="34" charset="0"/>
                      <a:cs typeface="Arial" panose="020B0604020202020204" pitchFamily="34" charset="0"/>
                    </a:rPr>
                    <a:t>50</a:t>
                  </a:r>
                  <a:endParaRPr lang="en-US" altLang="fr-FR" sz="1600">
                    <a:solidFill>
                      <a:schemeClr val="folHlink"/>
                    </a:solidFill>
                    <a:latin typeface="Comic Sans MS" panose="030F0702030302020204" pitchFamily="66" charset="0"/>
                    <a:cs typeface="Times New Roman" panose="02020603050405020304" pitchFamily="18" charset="0"/>
                  </a:endParaRPr>
                </a:p>
                <a:p>
                  <a:pPr algn="ctr">
                    <a:spcBef>
                      <a:spcPct val="0"/>
                    </a:spcBef>
                    <a:buClrTx/>
                    <a:buSzTx/>
                    <a:buFontTx/>
                    <a:buNone/>
                  </a:pPr>
                  <a:endParaRPr lang="en-US" altLang="fr-FR" sz="1600">
                    <a:solidFill>
                      <a:schemeClr val="folHlink"/>
                    </a:solidFill>
                  </a:endParaRPr>
                </a:p>
              </p:txBody>
            </p:sp>
            <p:sp>
              <p:nvSpPr>
                <p:cNvPr id="27771" name="Rectangle 112">
                  <a:extLst>
                    <a:ext uri="{FF2B5EF4-FFF2-40B4-BE49-F238E27FC236}">
                      <a16:creationId xmlns:a16="http://schemas.microsoft.com/office/drawing/2014/main" id="{C7F746BB-2DAE-4F75-8E6B-72F109E78440}"/>
                    </a:ext>
                  </a:extLst>
                </p:cNvPr>
                <p:cNvSpPr>
                  <a:spLocks noChangeArrowheads="1"/>
                </p:cNvSpPr>
                <p:nvPr/>
              </p:nvSpPr>
              <p:spPr bwMode="auto">
                <a:xfrm>
                  <a:off x="3416" y="1659"/>
                  <a:ext cx="535" cy="460"/>
                </a:xfrm>
                <a:prstGeom prst="rect">
                  <a:avLst/>
                </a:prstGeom>
                <a:noFill/>
                <a:ln w="7">
                  <a:solidFill>
                    <a:srgbClr val="A0A0A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nvGrpSpPr>
              <p:cNvPr id="27683" name="Group 115">
                <a:extLst>
                  <a:ext uri="{FF2B5EF4-FFF2-40B4-BE49-F238E27FC236}">
                    <a16:creationId xmlns:a16="http://schemas.microsoft.com/office/drawing/2014/main" id="{6C6CED90-C9CB-4F82-80C1-7648CFDBA24E}"/>
                  </a:ext>
                </a:extLst>
              </p:cNvPr>
              <p:cNvGrpSpPr>
                <a:grpSpLocks/>
              </p:cNvGrpSpPr>
              <p:nvPr/>
            </p:nvGrpSpPr>
            <p:grpSpPr bwMode="auto">
              <a:xfrm>
                <a:off x="3951" y="1659"/>
                <a:ext cx="536" cy="460"/>
                <a:chOff x="3951" y="1659"/>
                <a:chExt cx="536" cy="460"/>
              </a:xfrm>
            </p:grpSpPr>
            <p:sp>
              <p:nvSpPr>
                <p:cNvPr id="27768" name="Rectangle 31">
                  <a:extLst>
                    <a:ext uri="{FF2B5EF4-FFF2-40B4-BE49-F238E27FC236}">
                      <a16:creationId xmlns:a16="http://schemas.microsoft.com/office/drawing/2014/main" id="{351673C4-172B-48FB-ABCA-676B1F981925}"/>
                    </a:ext>
                  </a:extLst>
                </p:cNvPr>
                <p:cNvSpPr>
                  <a:spLocks noChangeArrowheads="1"/>
                </p:cNvSpPr>
                <p:nvPr/>
              </p:nvSpPr>
              <p:spPr bwMode="auto">
                <a:xfrm>
                  <a:off x="3979" y="1659"/>
                  <a:ext cx="480" cy="4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0"/>
                    </a:spcBef>
                    <a:buClrTx/>
                    <a:buSzTx/>
                    <a:buFontTx/>
                    <a:buNone/>
                  </a:pPr>
                  <a:r>
                    <a:rPr lang="en-US" altLang="fr-FR" sz="1600">
                      <a:solidFill>
                        <a:schemeClr val="folHlink"/>
                      </a:solidFill>
                      <a:latin typeface="Arial" panose="020B0604020202020204" pitchFamily="34" charset="0"/>
                      <a:cs typeface="Arial" panose="020B0604020202020204" pitchFamily="34" charset="0"/>
                    </a:rPr>
                    <a:t>1 000</a:t>
                  </a:r>
                  <a:endParaRPr lang="en-US" altLang="fr-FR" sz="1600">
                    <a:solidFill>
                      <a:schemeClr val="folHlink"/>
                    </a:solidFill>
                    <a:latin typeface="Comic Sans MS" panose="030F0702030302020204" pitchFamily="66" charset="0"/>
                    <a:cs typeface="Times New Roman" panose="02020603050405020304" pitchFamily="18" charset="0"/>
                  </a:endParaRPr>
                </a:p>
                <a:p>
                  <a:pPr algn="ctr">
                    <a:spcBef>
                      <a:spcPct val="0"/>
                    </a:spcBef>
                    <a:buClrTx/>
                    <a:buSzTx/>
                    <a:buFontTx/>
                    <a:buNone/>
                  </a:pPr>
                  <a:endParaRPr lang="en-US" altLang="fr-FR" sz="1600">
                    <a:solidFill>
                      <a:schemeClr val="folHlink"/>
                    </a:solidFill>
                  </a:endParaRPr>
                </a:p>
              </p:txBody>
            </p:sp>
            <p:sp>
              <p:nvSpPr>
                <p:cNvPr id="27769" name="Rectangle 114">
                  <a:extLst>
                    <a:ext uri="{FF2B5EF4-FFF2-40B4-BE49-F238E27FC236}">
                      <a16:creationId xmlns:a16="http://schemas.microsoft.com/office/drawing/2014/main" id="{59EF5FB0-3C57-42D8-9779-30F87912093D}"/>
                    </a:ext>
                  </a:extLst>
                </p:cNvPr>
                <p:cNvSpPr>
                  <a:spLocks noChangeArrowheads="1"/>
                </p:cNvSpPr>
                <p:nvPr/>
              </p:nvSpPr>
              <p:spPr bwMode="auto">
                <a:xfrm>
                  <a:off x="3951" y="1659"/>
                  <a:ext cx="536" cy="460"/>
                </a:xfrm>
                <a:prstGeom prst="rect">
                  <a:avLst/>
                </a:prstGeom>
                <a:noFill/>
                <a:ln w="7">
                  <a:solidFill>
                    <a:srgbClr val="A0A0A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nvGrpSpPr>
              <p:cNvPr id="27684" name="Group 117">
                <a:extLst>
                  <a:ext uri="{FF2B5EF4-FFF2-40B4-BE49-F238E27FC236}">
                    <a16:creationId xmlns:a16="http://schemas.microsoft.com/office/drawing/2014/main" id="{245AAAF1-8A54-4389-A04E-E72DABCB4A84}"/>
                  </a:ext>
                </a:extLst>
              </p:cNvPr>
              <p:cNvGrpSpPr>
                <a:grpSpLocks/>
              </p:cNvGrpSpPr>
              <p:nvPr/>
            </p:nvGrpSpPr>
            <p:grpSpPr bwMode="auto">
              <a:xfrm>
                <a:off x="0" y="2119"/>
                <a:ext cx="1275" cy="460"/>
                <a:chOff x="0" y="2119"/>
                <a:chExt cx="1275" cy="460"/>
              </a:xfrm>
            </p:grpSpPr>
            <p:sp>
              <p:nvSpPr>
                <p:cNvPr id="27766" name="Rectangle 32">
                  <a:extLst>
                    <a:ext uri="{FF2B5EF4-FFF2-40B4-BE49-F238E27FC236}">
                      <a16:creationId xmlns:a16="http://schemas.microsoft.com/office/drawing/2014/main" id="{94572EAD-2393-4FA1-AD10-9AA210ABB8EC}"/>
                    </a:ext>
                  </a:extLst>
                </p:cNvPr>
                <p:cNvSpPr>
                  <a:spLocks noChangeArrowheads="1"/>
                </p:cNvSpPr>
                <p:nvPr/>
              </p:nvSpPr>
              <p:spPr bwMode="auto">
                <a:xfrm>
                  <a:off x="28" y="2119"/>
                  <a:ext cx="1219" cy="4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0"/>
                    </a:spcBef>
                    <a:buClrTx/>
                    <a:buSzTx/>
                    <a:buFontTx/>
                    <a:buNone/>
                  </a:pPr>
                  <a:r>
                    <a:rPr lang="en-US" altLang="fr-FR" sz="1600">
                      <a:solidFill>
                        <a:schemeClr val="folHlink"/>
                      </a:solidFill>
                      <a:latin typeface="Arial" panose="020B0604020202020204" pitchFamily="34" charset="0"/>
                      <a:cs typeface="Arial" panose="020B0604020202020204" pitchFamily="34" charset="0"/>
                    </a:rPr>
                    <a:t>Coliformes fécaux</a:t>
                  </a:r>
                  <a:endParaRPr lang="en-US" altLang="fr-FR" sz="1600">
                    <a:solidFill>
                      <a:schemeClr val="folHlink"/>
                    </a:solidFill>
                    <a:latin typeface="Comic Sans MS" panose="030F0702030302020204" pitchFamily="66" charset="0"/>
                    <a:cs typeface="Times New Roman" panose="02020603050405020304" pitchFamily="18" charset="0"/>
                  </a:endParaRPr>
                </a:p>
                <a:p>
                  <a:pPr algn="ctr">
                    <a:spcBef>
                      <a:spcPct val="0"/>
                    </a:spcBef>
                    <a:buClrTx/>
                    <a:buSzTx/>
                    <a:buFontTx/>
                    <a:buNone/>
                  </a:pPr>
                  <a:r>
                    <a:rPr lang="en-US" altLang="fr-FR" sz="1600">
                      <a:solidFill>
                        <a:schemeClr val="folHlink"/>
                      </a:solidFill>
                      <a:latin typeface="Arial" panose="020B0604020202020204" pitchFamily="34" charset="0"/>
                      <a:cs typeface="Arial" panose="020B0604020202020204" pitchFamily="34" charset="0"/>
                    </a:rPr>
                    <a:t>par gramme</a:t>
                  </a:r>
                  <a:endParaRPr lang="en-US" altLang="fr-FR" sz="1600">
                    <a:solidFill>
                      <a:schemeClr val="folHlink"/>
                    </a:solidFill>
                    <a:latin typeface="Comic Sans MS" panose="030F0702030302020204" pitchFamily="66" charset="0"/>
                    <a:cs typeface="Times New Roman" panose="02020603050405020304" pitchFamily="18" charset="0"/>
                  </a:endParaRPr>
                </a:p>
                <a:p>
                  <a:pPr algn="ctr">
                    <a:spcBef>
                      <a:spcPct val="0"/>
                    </a:spcBef>
                    <a:buClrTx/>
                    <a:buSzTx/>
                    <a:buFontTx/>
                    <a:buNone/>
                  </a:pPr>
                  <a:endParaRPr lang="en-US" altLang="fr-FR" sz="1600">
                    <a:solidFill>
                      <a:schemeClr val="folHlink"/>
                    </a:solidFill>
                  </a:endParaRPr>
                </a:p>
              </p:txBody>
            </p:sp>
            <p:sp>
              <p:nvSpPr>
                <p:cNvPr id="27767" name="Rectangle 116">
                  <a:extLst>
                    <a:ext uri="{FF2B5EF4-FFF2-40B4-BE49-F238E27FC236}">
                      <a16:creationId xmlns:a16="http://schemas.microsoft.com/office/drawing/2014/main" id="{F295BCA3-251F-45B8-805C-282C0E6DF156}"/>
                    </a:ext>
                  </a:extLst>
                </p:cNvPr>
                <p:cNvSpPr>
                  <a:spLocks noChangeArrowheads="1"/>
                </p:cNvSpPr>
                <p:nvPr/>
              </p:nvSpPr>
              <p:spPr bwMode="auto">
                <a:xfrm>
                  <a:off x="0" y="2119"/>
                  <a:ext cx="1275" cy="460"/>
                </a:xfrm>
                <a:prstGeom prst="rect">
                  <a:avLst/>
                </a:prstGeom>
                <a:noFill/>
                <a:ln w="7">
                  <a:solidFill>
                    <a:srgbClr val="A0A0A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nvGrpSpPr>
              <p:cNvPr id="27685" name="Group 119">
                <a:extLst>
                  <a:ext uri="{FF2B5EF4-FFF2-40B4-BE49-F238E27FC236}">
                    <a16:creationId xmlns:a16="http://schemas.microsoft.com/office/drawing/2014/main" id="{B60F49FC-28E2-4A08-AEE8-876631932AFC}"/>
                  </a:ext>
                </a:extLst>
              </p:cNvPr>
              <p:cNvGrpSpPr>
                <a:grpSpLocks/>
              </p:cNvGrpSpPr>
              <p:nvPr/>
            </p:nvGrpSpPr>
            <p:grpSpPr bwMode="auto">
              <a:xfrm>
                <a:off x="1275" y="2119"/>
                <a:ext cx="535" cy="460"/>
                <a:chOff x="1275" y="2119"/>
                <a:chExt cx="535" cy="460"/>
              </a:xfrm>
            </p:grpSpPr>
            <p:sp>
              <p:nvSpPr>
                <p:cNvPr id="27764" name="Rectangle 33">
                  <a:extLst>
                    <a:ext uri="{FF2B5EF4-FFF2-40B4-BE49-F238E27FC236}">
                      <a16:creationId xmlns:a16="http://schemas.microsoft.com/office/drawing/2014/main" id="{10F9B9FF-6E80-405C-A64A-1FDAD5233832}"/>
                    </a:ext>
                  </a:extLst>
                </p:cNvPr>
                <p:cNvSpPr>
                  <a:spLocks noChangeArrowheads="1"/>
                </p:cNvSpPr>
                <p:nvPr/>
              </p:nvSpPr>
              <p:spPr bwMode="auto">
                <a:xfrm>
                  <a:off x="1303" y="2119"/>
                  <a:ext cx="479" cy="4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0"/>
                    </a:spcBef>
                    <a:buClrTx/>
                    <a:buSzTx/>
                    <a:buFontTx/>
                    <a:buNone/>
                  </a:pPr>
                  <a:r>
                    <a:rPr lang="en-US" altLang="fr-FR" sz="1600">
                      <a:solidFill>
                        <a:schemeClr val="folHlink"/>
                      </a:solidFill>
                      <a:latin typeface="Arial" panose="020B0604020202020204" pitchFamily="34" charset="0"/>
                      <a:cs typeface="Arial" panose="020B0604020202020204" pitchFamily="34" charset="0"/>
                    </a:rPr>
                    <a:t>50</a:t>
                  </a:r>
                  <a:endParaRPr lang="en-US" altLang="fr-FR" sz="1600">
                    <a:solidFill>
                      <a:schemeClr val="folHlink"/>
                    </a:solidFill>
                    <a:latin typeface="Comic Sans MS" panose="030F0702030302020204" pitchFamily="66" charset="0"/>
                    <a:cs typeface="Times New Roman" panose="02020603050405020304" pitchFamily="18" charset="0"/>
                  </a:endParaRPr>
                </a:p>
                <a:p>
                  <a:pPr algn="ctr">
                    <a:spcBef>
                      <a:spcPct val="0"/>
                    </a:spcBef>
                    <a:buClrTx/>
                    <a:buSzTx/>
                    <a:buFontTx/>
                    <a:buNone/>
                  </a:pPr>
                  <a:endParaRPr lang="en-US" altLang="fr-FR" sz="1600">
                    <a:solidFill>
                      <a:schemeClr val="folHlink"/>
                    </a:solidFill>
                  </a:endParaRPr>
                </a:p>
              </p:txBody>
            </p:sp>
            <p:sp>
              <p:nvSpPr>
                <p:cNvPr id="27765" name="Rectangle 118">
                  <a:extLst>
                    <a:ext uri="{FF2B5EF4-FFF2-40B4-BE49-F238E27FC236}">
                      <a16:creationId xmlns:a16="http://schemas.microsoft.com/office/drawing/2014/main" id="{90CE5FAD-142F-4C80-B11C-B1C7820D3B76}"/>
                    </a:ext>
                  </a:extLst>
                </p:cNvPr>
                <p:cNvSpPr>
                  <a:spLocks noChangeArrowheads="1"/>
                </p:cNvSpPr>
                <p:nvPr/>
              </p:nvSpPr>
              <p:spPr bwMode="auto">
                <a:xfrm>
                  <a:off x="1275" y="2119"/>
                  <a:ext cx="535" cy="460"/>
                </a:xfrm>
                <a:prstGeom prst="rect">
                  <a:avLst/>
                </a:prstGeom>
                <a:noFill/>
                <a:ln w="7">
                  <a:solidFill>
                    <a:srgbClr val="A0A0A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nvGrpSpPr>
              <p:cNvPr id="27686" name="Group 121">
                <a:extLst>
                  <a:ext uri="{FF2B5EF4-FFF2-40B4-BE49-F238E27FC236}">
                    <a16:creationId xmlns:a16="http://schemas.microsoft.com/office/drawing/2014/main" id="{569E76A6-A1BD-4BB2-8F62-0E5524875922}"/>
                  </a:ext>
                </a:extLst>
              </p:cNvPr>
              <p:cNvGrpSpPr>
                <a:grpSpLocks/>
              </p:cNvGrpSpPr>
              <p:nvPr/>
            </p:nvGrpSpPr>
            <p:grpSpPr bwMode="auto">
              <a:xfrm>
                <a:off x="1810" y="2119"/>
                <a:ext cx="535" cy="460"/>
                <a:chOff x="1810" y="2119"/>
                <a:chExt cx="535" cy="460"/>
              </a:xfrm>
            </p:grpSpPr>
            <p:sp>
              <p:nvSpPr>
                <p:cNvPr id="27762" name="Rectangle 34">
                  <a:extLst>
                    <a:ext uri="{FF2B5EF4-FFF2-40B4-BE49-F238E27FC236}">
                      <a16:creationId xmlns:a16="http://schemas.microsoft.com/office/drawing/2014/main" id="{64D66608-47C4-406E-B191-74BF7C608F6B}"/>
                    </a:ext>
                  </a:extLst>
                </p:cNvPr>
                <p:cNvSpPr>
                  <a:spLocks noChangeArrowheads="1"/>
                </p:cNvSpPr>
                <p:nvPr/>
              </p:nvSpPr>
              <p:spPr bwMode="auto">
                <a:xfrm>
                  <a:off x="1838" y="2119"/>
                  <a:ext cx="479" cy="4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0"/>
                    </a:spcBef>
                    <a:buClrTx/>
                    <a:buSzTx/>
                    <a:buFontTx/>
                    <a:buNone/>
                  </a:pPr>
                  <a:r>
                    <a:rPr lang="en-US" altLang="fr-FR" sz="1600">
                      <a:solidFill>
                        <a:schemeClr val="folHlink"/>
                      </a:solidFill>
                      <a:latin typeface="Arial" panose="020B0604020202020204" pitchFamily="34" charset="0"/>
                      <a:cs typeface="Arial" panose="020B0604020202020204" pitchFamily="34" charset="0"/>
                    </a:rPr>
                    <a:t>250</a:t>
                  </a:r>
                  <a:endParaRPr lang="en-US" altLang="fr-FR" sz="1600">
                    <a:solidFill>
                      <a:schemeClr val="folHlink"/>
                    </a:solidFill>
                    <a:latin typeface="Comic Sans MS" panose="030F0702030302020204" pitchFamily="66" charset="0"/>
                    <a:cs typeface="Times New Roman" panose="02020603050405020304" pitchFamily="18" charset="0"/>
                  </a:endParaRPr>
                </a:p>
                <a:p>
                  <a:pPr algn="ctr">
                    <a:spcBef>
                      <a:spcPct val="0"/>
                    </a:spcBef>
                    <a:buClrTx/>
                    <a:buSzTx/>
                    <a:buFontTx/>
                    <a:buNone/>
                  </a:pPr>
                  <a:endParaRPr lang="en-US" altLang="fr-FR" sz="1600">
                    <a:solidFill>
                      <a:schemeClr val="folHlink"/>
                    </a:solidFill>
                  </a:endParaRPr>
                </a:p>
              </p:txBody>
            </p:sp>
            <p:sp>
              <p:nvSpPr>
                <p:cNvPr id="27763" name="Rectangle 120">
                  <a:extLst>
                    <a:ext uri="{FF2B5EF4-FFF2-40B4-BE49-F238E27FC236}">
                      <a16:creationId xmlns:a16="http://schemas.microsoft.com/office/drawing/2014/main" id="{9FF4FC1D-63DC-4B0F-96BC-76AF09791590}"/>
                    </a:ext>
                  </a:extLst>
                </p:cNvPr>
                <p:cNvSpPr>
                  <a:spLocks noChangeArrowheads="1"/>
                </p:cNvSpPr>
                <p:nvPr/>
              </p:nvSpPr>
              <p:spPr bwMode="auto">
                <a:xfrm>
                  <a:off x="1810" y="2119"/>
                  <a:ext cx="535" cy="460"/>
                </a:xfrm>
                <a:prstGeom prst="rect">
                  <a:avLst/>
                </a:prstGeom>
                <a:noFill/>
                <a:ln w="7">
                  <a:solidFill>
                    <a:srgbClr val="A0A0A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nvGrpSpPr>
              <p:cNvPr id="27687" name="Group 123">
                <a:extLst>
                  <a:ext uri="{FF2B5EF4-FFF2-40B4-BE49-F238E27FC236}">
                    <a16:creationId xmlns:a16="http://schemas.microsoft.com/office/drawing/2014/main" id="{D03063E1-2058-49DE-98E8-947FAE2CB973}"/>
                  </a:ext>
                </a:extLst>
              </p:cNvPr>
              <p:cNvGrpSpPr>
                <a:grpSpLocks/>
              </p:cNvGrpSpPr>
              <p:nvPr/>
            </p:nvGrpSpPr>
            <p:grpSpPr bwMode="auto">
              <a:xfrm>
                <a:off x="2345" y="2119"/>
                <a:ext cx="536" cy="460"/>
                <a:chOff x="2345" y="2119"/>
                <a:chExt cx="536" cy="460"/>
              </a:xfrm>
            </p:grpSpPr>
            <p:sp>
              <p:nvSpPr>
                <p:cNvPr id="27760" name="Rectangle 35">
                  <a:extLst>
                    <a:ext uri="{FF2B5EF4-FFF2-40B4-BE49-F238E27FC236}">
                      <a16:creationId xmlns:a16="http://schemas.microsoft.com/office/drawing/2014/main" id="{D8716080-1E25-487A-9CA8-59BB4CB13BDA}"/>
                    </a:ext>
                  </a:extLst>
                </p:cNvPr>
                <p:cNvSpPr>
                  <a:spLocks noChangeArrowheads="1"/>
                </p:cNvSpPr>
                <p:nvPr/>
              </p:nvSpPr>
              <p:spPr bwMode="auto">
                <a:xfrm>
                  <a:off x="2373" y="2119"/>
                  <a:ext cx="480" cy="4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0"/>
                    </a:spcBef>
                    <a:buClrTx/>
                    <a:buSzTx/>
                    <a:buFontTx/>
                    <a:buNone/>
                  </a:pPr>
                  <a:r>
                    <a:rPr lang="en-US" altLang="fr-FR" sz="1600">
                      <a:solidFill>
                        <a:schemeClr val="folHlink"/>
                      </a:solidFill>
                      <a:latin typeface="Arial" panose="020B0604020202020204" pitchFamily="34" charset="0"/>
                      <a:cs typeface="Arial" panose="020B0604020202020204" pitchFamily="34" charset="0"/>
                    </a:rPr>
                    <a:t>150</a:t>
                  </a:r>
                  <a:endParaRPr lang="en-US" altLang="fr-FR" sz="1600">
                    <a:solidFill>
                      <a:schemeClr val="folHlink"/>
                    </a:solidFill>
                    <a:latin typeface="Comic Sans MS" panose="030F0702030302020204" pitchFamily="66" charset="0"/>
                    <a:cs typeface="Times New Roman" panose="02020603050405020304" pitchFamily="18" charset="0"/>
                  </a:endParaRPr>
                </a:p>
                <a:p>
                  <a:pPr algn="ctr">
                    <a:spcBef>
                      <a:spcPct val="0"/>
                    </a:spcBef>
                    <a:buClrTx/>
                    <a:buSzTx/>
                    <a:buFontTx/>
                    <a:buNone/>
                  </a:pPr>
                  <a:endParaRPr lang="en-US" altLang="fr-FR" sz="1600">
                    <a:solidFill>
                      <a:schemeClr val="folHlink"/>
                    </a:solidFill>
                  </a:endParaRPr>
                </a:p>
              </p:txBody>
            </p:sp>
            <p:sp>
              <p:nvSpPr>
                <p:cNvPr id="27761" name="Rectangle 122">
                  <a:extLst>
                    <a:ext uri="{FF2B5EF4-FFF2-40B4-BE49-F238E27FC236}">
                      <a16:creationId xmlns:a16="http://schemas.microsoft.com/office/drawing/2014/main" id="{1FA5F05D-6303-4A21-AE69-6DB865DF15A4}"/>
                    </a:ext>
                  </a:extLst>
                </p:cNvPr>
                <p:cNvSpPr>
                  <a:spLocks noChangeArrowheads="1"/>
                </p:cNvSpPr>
                <p:nvPr/>
              </p:nvSpPr>
              <p:spPr bwMode="auto">
                <a:xfrm>
                  <a:off x="2345" y="2119"/>
                  <a:ext cx="536" cy="460"/>
                </a:xfrm>
                <a:prstGeom prst="rect">
                  <a:avLst/>
                </a:prstGeom>
                <a:noFill/>
                <a:ln w="7">
                  <a:solidFill>
                    <a:srgbClr val="A0A0A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nvGrpSpPr>
              <p:cNvPr id="27688" name="Group 125">
                <a:extLst>
                  <a:ext uri="{FF2B5EF4-FFF2-40B4-BE49-F238E27FC236}">
                    <a16:creationId xmlns:a16="http://schemas.microsoft.com/office/drawing/2014/main" id="{CDC5D6A3-B717-4396-8E11-32CA4EB12FB8}"/>
                  </a:ext>
                </a:extLst>
              </p:cNvPr>
              <p:cNvGrpSpPr>
                <a:grpSpLocks/>
              </p:cNvGrpSpPr>
              <p:nvPr/>
            </p:nvGrpSpPr>
            <p:grpSpPr bwMode="auto">
              <a:xfrm>
                <a:off x="2881" y="2119"/>
                <a:ext cx="535" cy="460"/>
                <a:chOff x="2881" y="2119"/>
                <a:chExt cx="535" cy="460"/>
              </a:xfrm>
            </p:grpSpPr>
            <p:sp>
              <p:nvSpPr>
                <p:cNvPr id="27758" name="Rectangle 36">
                  <a:extLst>
                    <a:ext uri="{FF2B5EF4-FFF2-40B4-BE49-F238E27FC236}">
                      <a16:creationId xmlns:a16="http://schemas.microsoft.com/office/drawing/2014/main" id="{DD19DBD2-EF27-424D-AD37-92B563D1733A}"/>
                    </a:ext>
                  </a:extLst>
                </p:cNvPr>
                <p:cNvSpPr>
                  <a:spLocks noChangeArrowheads="1"/>
                </p:cNvSpPr>
                <p:nvPr/>
              </p:nvSpPr>
              <p:spPr bwMode="auto">
                <a:xfrm>
                  <a:off x="2909" y="2119"/>
                  <a:ext cx="479" cy="4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0"/>
                    </a:spcBef>
                    <a:buClrTx/>
                    <a:buSzTx/>
                    <a:buFontTx/>
                    <a:buNone/>
                  </a:pPr>
                  <a:r>
                    <a:rPr lang="en-US" altLang="fr-FR" sz="1600">
                      <a:solidFill>
                        <a:schemeClr val="folHlink"/>
                      </a:solidFill>
                      <a:latin typeface="Arial" panose="020B0604020202020204" pitchFamily="34" charset="0"/>
                      <a:cs typeface="Arial" panose="020B0604020202020204" pitchFamily="34" charset="0"/>
                    </a:rPr>
                    <a:t>20</a:t>
                  </a:r>
                  <a:endParaRPr lang="en-US" altLang="fr-FR" sz="1600">
                    <a:solidFill>
                      <a:schemeClr val="folHlink"/>
                    </a:solidFill>
                    <a:latin typeface="Comic Sans MS" panose="030F0702030302020204" pitchFamily="66" charset="0"/>
                    <a:cs typeface="Times New Roman" panose="02020603050405020304" pitchFamily="18" charset="0"/>
                  </a:endParaRPr>
                </a:p>
                <a:p>
                  <a:pPr algn="ctr">
                    <a:spcBef>
                      <a:spcPct val="0"/>
                    </a:spcBef>
                    <a:buClrTx/>
                    <a:buSzTx/>
                    <a:buFontTx/>
                    <a:buNone/>
                  </a:pPr>
                  <a:endParaRPr lang="en-US" altLang="fr-FR" sz="1600">
                    <a:solidFill>
                      <a:schemeClr val="folHlink"/>
                    </a:solidFill>
                  </a:endParaRPr>
                </a:p>
              </p:txBody>
            </p:sp>
            <p:sp>
              <p:nvSpPr>
                <p:cNvPr id="27759" name="Rectangle 124">
                  <a:extLst>
                    <a:ext uri="{FF2B5EF4-FFF2-40B4-BE49-F238E27FC236}">
                      <a16:creationId xmlns:a16="http://schemas.microsoft.com/office/drawing/2014/main" id="{CD871D67-5167-492A-B576-FC59AA764E2F}"/>
                    </a:ext>
                  </a:extLst>
                </p:cNvPr>
                <p:cNvSpPr>
                  <a:spLocks noChangeArrowheads="1"/>
                </p:cNvSpPr>
                <p:nvPr/>
              </p:nvSpPr>
              <p:spPr bwMode="auto">
                <a:xfrm>
                  <a:off x="2881" y="2119"/>
                  <a:ext cx="535" cy="460"/>
                </a:xfrm>
                <a:prstGeom prst="rect">
                  <a:avLst/>
                </a:prstGeom>
                <a:noFill/>
                <a:ln w="7">
                  <a:solidFill>
                    <a:srgbClr val="A0A0A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nvGrpSpPr>
              <p:cNvPr id="27689" name="Group 127">
                <a:extLst>
                  <a:ext uri="{FF2B5EF4-FFF2-40B4-BE49-F238E27FC236}">
                    <a16:creationId xmlns:a16="http://schemas.microsoft.com/office/drawing/2014/main" id="{089E7917-A6BA-4C2C-AAA2-9E212AF2FAF3}"/>
                  </a:ext>
                </a:extLst>
              </p:cNvPr>
              <p:cNvGrpSpPr>
                <a:grpSpLocks/>
              </p:cNvGrpSpPr>
              <p:nvPr/>
            </p:nvGrpSpPr>
            <p:grpSpPr bwMode="auto">
              <a:xfrm>
                <a:off x="3416" y="2119"/>
                <a:ext cx="535" cy="460"/>
                <a:chOff x="3416" y="2119"/>
                <a:chExt cx="535" cy="460"/>
              </a:xfrm>
            </p:grpSpPr>
            <p:sp>
              <p:nvSpPr>
                <p:cNvPr id="27756" name="Rectangle 37">
                  <a:extLst>
                    <a:ext uri="{FF2B5EF4-FFF2-40B4-BE49-F238E27FC236}">
                      <a16:creationId xmlns:a16="http://schemas.microsoft.com/office/drawing/2014/main" id="{C607DFA0-E0FC-409E-BD9D-428EC67473D0}"/>
                    </a:ext>
                  </a:extLst>
                </p:cNvPr>
                <p:cNvSpPr>
                  <a:spLocks noChangeArrowheads="1"/>
                </p:cNvSpPr>
                <p:nvPr/>
              </p:nvSpPr>
              <p:spPr bwMode="auto">
                <a:xfrm>
                  <a:off x="3444" y="2119"/>
                  <a:ext cx="479" cy="4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0"/>
                    </a:spcBef>
                    <a:buClrTx/>
                    <a:buSzTx/>
                    <a:buFontTx/>
                    <a:buNone/>
                  </a:pPr>
                  <a:r>
                    <a:rPr lang="en-US" altLang="fr-FR" sz="1600">
                      <a:solidFill>
                        <a:schemeClr val="folHlink"/>
                      </a:solidFill>
                      <a:latin typeface="Arial" panose="020B0604020202020204" pitchFamily="34" charset="0"/>
                      <a:cs typeface="Arial" panose="020B0604020202020204" pitchFamily="34" charset="0"/>
                    </a:rPr>
                    <a:t>5</a:t>
                  </a:r>
                  <a:endParaRPr lang="en-US" altLang="fr-FR" sz="1600">
                    <a:solidFill>
                      <a:schemeClr val="folHlink"/>
                    </a:solidFill>
                    <a:latin typeface="Comic Sans MS" panose="030F0702030302020204" pitchFamily="66" charset="0"/>
                    <a:cs typeface="Times New Roman" panose="02020603050405020304" pitchFamily="18" charset="0"/>
                  </a:endParaRPr>
                </a:p>
                <a:p>
                  <a:pPr algn="ctr">
                    <a:spcBef>
                      <a:spcPct val="0"/>
                    </a:spcBef>
                    <a:buClrTx/>
                    <a:buSzTx/>
                    <a:buFontTx/>
                    <a:buNone/>
                  </a:pPr>
                  <a:endParaRPr lang="en-US" altLang="fr-FR" sz="1600">
                    <a:solidFill>
                      <a:schemeClr val="folHlink"/>
                    </a:solidFill>
                  </a:endParaRPr>
                </a:p>
              </p:txBody>
            </p:sp>
            <p:sp>
              <p:nvSpPr>
                <p:cNvPr id="27757" name="Rectangle 126">
                  <a:extLst>
                    <a:ext uri="{FF2B5EF4-FFF2-40B4-BE49-F238E27FC236}">
                      <a16:creationId xmlns:a16="http://schemas.microsoft.com/office/drawing/2014/main" id="{3E29E696-DC15-409C-BC89-7CF855301973}"/>
                    </a:ext>
                  </a:extLst>
                </p:cNvPr>
                <p:cNvSpPr>
                  <a:spLocks noChangeArrowheads="1"/>
                </p:cNvSpPr>
                <p:nvPr/>
              </p:nvSpPr>
              <p:spPr bwMode="auto">
                <a:xfrm>
                  <a:off x="3416" y="2119"/>
                  <a:ext cx="535" cy="460"/>
                </a:xfrm>
                <a:prstGeom prst="rect">
                  <a:avLst/>
                </a:prstGeom>
                <a:noFill/>
                <a:ln w="7">
                  <a:solidFill>
                    <a:srgbClr val="A0A0A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nvGrpSpPr>
              <p:cNvPr id="27690" name="Group 129">
                <a:extLst>
                  <a:ext uri="{FF2B5EF4-FFF2-40B4-BE49-F238E27FC236}">
                    <a16:creationId xmlns:a16="http://schemas.microsoft.com/office/drawing/2014/main" id="{BE5E59C5-41A8-4C45-83AE-CB0024EFB4A2}"/>
                  </a:ext>
                </a:extLst>
              </p:cNvPr>
              <p:cNvGrpSpPr>
                <a:grpSpLocks/>
              </p:cNvGrpSpPr>
              <p:nvPr/>
            </p:nvGrpSpPr>
            <p:grpSpPr bwMode="auto">
              <a:xfrm>
                <a:off x="3951" y="2119"/>
                <a:ext cx="536" cy="460"/>
                <a:chOff x="3951" y="2119"/>
                <a:chExt cx="536" cy="460"/>
              </a:xfrm>
            </p:grpSpPr>
            <p:sp>
              <p:nvSpPr>
                <p:cNvPr id="27754" name="Rectangle 38">
                  <a:extLst>
                    <a:ext uri="{FF2B5EF4-FFF2-40B4-BE49-F238E27FC236}">
                      <a16:creationId xmlns:a16="http://schemas.microsoft.com/office/drawing/2014/main" id="{F9FEABEF-D069-4E24-B809-4E999A516C00}"/>
                    </a:ext>
                  </a:extLst>
                </p:cNvPr>
                <p:cNvSpPr>
                  <a:spLocks noChangeArrowheads="1"/>
                </p:cNvSpPr>
                <p:nvPr/>
              </p:nvSpPr>
              <p:spPr bwMode="auto">
                <a:xfrm>
                  <a:off x="3979" y="2119"/>
                  <a:ext cx="480" cy="4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0"/>
                    </a:spcBef>
                    <a:buClrTx/>
                    <a:buSzTx/>
                    <a:buFontTx/>
                    <a:buNone/>
                  </a:pPr>
                  <a:r>
                    <a:rPr lang="en-US" altLang="fr-FR" sz="1600">
                      <a:solidFill>
                        <a:schemeClr val="folHlink"/>
                      </a:solidFill>
                      <a:latin typeface="Arial" panose="020B0604020202020204" pitchFamily="34" charset="0"/>
                      <a:cs typeface="Arial" panose="020B0604020202020204" pitchFamily="34" charset="0"/>
                    </a:rPr>
                    <a:t>10</a:t>
                  </a:r>
                  <a:endParaRPr lang="en-US" altLang="fr-FR" sz="1600">
                    <a:solidFill>
                      <a:schemeClr val="folHlink"/>
                    </a:solidFill>
                    <a:latin typeface="Comic Sans MS" panose="030F0702030302020204" pitchFamily="66" charset="0"/>
                    <a:cs typeface="Times New Roman" panose="02020603050405020304" pitchFamily="18" charset="0"/>
                  </a:endParaRPr>
                </a:p>
                <a:p>
                  <a:pPr algn="ctr">
                    <a:spcBef>
                      <a:spcPct val="0"/>
                    </a:spcBef>
                    <a:buClrTx/>
                    <a:buSzTx/>
                    <a:buFontTx/>
                    <a:buNone/>
                  </a:pPr>
                  <a:endParaRPr lang="en-US" altLang="fr-FR" sz="1600">
                    <a:solidFill>
                      <a:schemeClr val="folHlink"/>
                    </a:solidFill>
                  </a:endParaRPr>
                </a:p>
              </p:txBody>
            </p:sp>
            <p:sp>
              <p:nvSpPr>
                <p:cNvPr id="27755" name="Rectangle 128">
                  <a:extLst>
                    <a:ext uri="{FF2B5EF4-FFF2-40B4-BE49-F238E27FC236}">
                      <a16:creationId xmlns:a16="http://schemas.microsoft.com/office/drawing/2014/main" id="{84FFB6D7-EA8B-4099-BA61-7554F6885DFA}"/>
                    </a:ext>
                  </a:extLst>
                </p:cNvPr>
                <p:cNvSpPr>
                  <a:spLocks noChangeArrowheads="1"/>
                </p:cNvSpPr>
                <p:nvPr/>
              </p:nvSpPr>
              <p:spPr bwMode="auto">
                <a:xfrm>
                  <a:off x="3951" y="2119"/>
                  <a:ext cx="536" cy="460"/>
                </a:xfrm>
                <a:prstGeom prst="rect">
                  <a:avLst/>
                </a:prstGeom>
                <a:noFill/>
                <a:ln w="7">
                  <a:solidFill>
                    <a:srgbClr val="A0A0A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nvGrpSpPr>
              <p:cNvPr id="27691" name="Group 131">
                <a:extLst>
                  <a:ext uri="{FF2B5EF4-FFF2-40B4-BE49-F238E27FC236}">
                    <a16:creationId xmlns:a16="http://schemas.microsoft.com/office/drawing/2014/main" id="{7923B908-9080-470A-96A1-9D66B5F37BE9}"/>
                  </a:ext>
                </a:extLst>
              </p:cNvPr>
              <p:cNvGrpSpPr>
                <a:grpSpLocks/>
              </p:cNvGrpSpPr>
              <p:nvPr/>
            </p:nvGrpSpPr>
            <p:grpSpPr bwMode="auto">
              <a:xfrm>
                <a:off x="0" y="2579"/>
                <a:ext cx="1275" cy="460"/>
                <a:chOff x="0" y="2579"/>
                <a:chExt cx="1275" cy="460"/>
              </a:xfrm>
            </p:grpSpPr>
            <p:sp>
              <p:nvSpPr>
                <p:cNvPr id="27752" name="Rectangle 39">
                  <a:extLst>
                    <a:ext uri="{FF2B5EF4-FFF2-40B4-BE49-F238E27FC236}">
                      <a16:creationId xmlns:a16="http://schemas.microsoft.com/office/drawing/2014/main" id="{D3CD5CE0-6AF3-48BC-B45F-1B81FE676B92}"/>
                    </a:ext>
                  </a:extLst>
                </p:cNvPr>
                <p:cNvSpPr>
                  <a:spLocks noChangeArrowheads="1"/>
                </p:cNvSpPr>
                <p:nvPr/>
              </p:nvSpPr>
              <p:spPr bwMode="auto">
                <a:xfrm>
                  <a:off x="28" y="2579"/>
                  <a:ext cx="1219" cy="4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0"/>
                    </a:spcBef>
                    <a:buClrTx/>
                    <a:buSzTx/>
                    <a:buFontTx/>
                    <a:buNone/>
                  </a:pPr>
                  <a:r>
                    <a:rPr lang="en-US" altLang="fr-FR" sz="1600">
                      <a:solidFill>
                        <a:schemeClr val="folHlink"/>
                      </a:solidFill>
                      <a:latin typeface="Arial" panose="020B0604020202020204" pitchFamily="34" charset="0"/>
                      <a:cs typeface="Arial" panose="020B0604020202020204" pitchFamily="34" charset="0"/>
                    </a:rPr>
                    <a:t>Staphylococcus aureus</a:t>
                  </a:r>
                  <a:endParaRPr lang="en-US" altLang="fr-FR" sz="1600">
                    <a:solidFill>
                      <a:schemeClr val="folHlink"/>
                    </a:solidFill>
                    <a:latin typeface="Comic Sans MS" panose="030F0702030302020204" pitchFamily="66" charset="0"/>
                    <a:cs typeface="Times New Roman" panose="02020603050405020304" pitchFamily="18" charset="0"/>
                  </a:endParaRPr>
                </a:p>
                <a:p>
                  <a:pPr algn="ctr">
                    <a:spcBef>
                      <a:spcPct val="0"/>
                    </a:spcBef>
                    <a:buClrTx/>
                    <a:buSzTx/>
                    <a:buFontTx/>
                    <a:buNone/>
                  </a:pPr>
                  <a:r>
                    <a:rPr lang="en-US" altLang="fr-FR" sz="1600">
                      <a:solidFill>
                        <a:schemeClr val="folHlink"/>
                      </a:solidFill>
                      <a:latin typeface="Arial" panose="020B0604020202020204" pitchFamily="34" charset="0"/>
                      <a:cs typeface="Arial" panose="020B0604020202020204" pitchFamily="34" charset="0"/>
                    </a:rPr>
                    <a:t>par gramme</a:t>
                  </a:r>
                  <a:endParaRPr lang="en-US" altLang="fr-FR" sz="1600">
                    <a:solidFill>
                      <a:schemeClr val="folHlink"/>
                    </a:solidFill>
                    <a:latin typeface="Comic Sans MS" panose="030F0702030302020204" pitchFamily="66" charset="0"/>
                    <a:cs typeface="Times New Roman" panose="02020603050405020304" pitchFamily="18" charset="0"/>
                  </a:endParaRPr>
                </a:p>
                <a:p>
                  <a:pPr algn="ctr">
                    <a:spcBef>
                      <a:spcPct val="0"/>
                    </a:spcBef>
                    <a:buClrTx/>
                    <a:buSzTx/>
                    <a:buFontTx/>
                    <a:buNone/>
                  </a:pPr>
                  <a:endParaRPr lang="en-US" altLang="fr-FR" sz="1600">
                    <a:solidFill>
                      <a:schemeClr val="folHlink"/>
                    </a:solidFill>
                  </a:endParaRPr>
                </a:p>
              </p:txBody>
            </p:sp>
            <p:sp>
              <p:nvSpPr>
                <p:cNvPr id="27753" name="Rectangle 130">
                  <a:extLst>
                    <a:ext uri="{FF2B5EF4-FFF2-40B4-BE49-F238E27FC236}">
                      <a16:creationId xmlns:a16="http://schemas.microsoft.com/office/drawing/2014/main" id="{B2456695-2ABF-4EFB-B2D3-5B998372EF38}"/>
                    </a:ext>
                  </a:extLst>
                </p:cNvPr>
                <p:cNvSpPr>
                  <a:spLocks noChangeArrowheads="1"/>
                </p:cNvSpPr>
                <p:nvPr/>
              </p:nvSpPr>
              <p:spPr bwMode="auto">
                <a:xfrm>
                  <a:off x="0" y="2579"/>
                  <a:ext cx="1275" cy="460"/>
                </a:xfrm>
                <a:prstGeom prst="rect">
                  <a:avLst/>
                </a:prstGeom>
                <a:noFill/>
                <a:ln w="7">
                  <a:solidFill>
                    <a:srgbClr val="A0A0A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nvGrpSpPr>
              <p:cNvPr id="27692" name="Group 133">
                <a:extLst>
                  <a:ext uri="{FF2B5EF4-FFF2-40B4-BE49-F238E27FC236}">
                    <a16:creationId xmlns:a16="http://schemas.microsoft.com/office/drawing/2014/main" id="{6FF151C6-53BE-4599-A8AB-C4C446AD72F6}"/>
                  </a:ext>
                </a:extLst>
              </p:cNvPr>
              <p:cNvGrpSpPr>
                <a:grpSpLocks/>
              </p:cNvGrpSpPr>
              <p:nvPr/>
            </p:nvGrpSpPr>
            <p:grpSpPr bwMode="auto">
              <a:xfrm>
                <a:off x="1275" y="2579"/>
                <a:ext cx="535" cy="460"/>
                <a:chOff x="1275" y="2579"/>
                <a:chExt cx="535" cy="460"/>
              </a:xfrm>
            </p:grpSpPr>
            <p:sp>
              <p:nvSpPr>
                <p:cNvPr id="27750" name="Rectangle 40">
                  <a:extLst>
                    <a:ext uri="{FF2B5EF4-FFF2-40B4-BE49-F238E27FC236}">
                      <a16:creationId xmlns:a16="http://schemas.microsoft.com/office/drawing/2014/main" id="{32677AB3-94FD-4FB7-84EA-2632F73E4993}"/>
                    </a:ext>
                  </a:extLst>
                </p:cNvPr>
                <p:cNvSpPr>
                  <a:spLocks noChangeArrowheads="1"/>
                </p:cNvSpPr>
                <p:nvPr/>
              </p:nvSpPr>
              <p:spPr bwMode="auto">
                <a:xfrm>
                  <a:off x="1303" y="2579"/>
                  <a:ext cx="479" cy="4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0"/>
                    </a:spcBef>
                    <a:buClrTx/>
                    <a:buSzTx/>
                    <a:buFontTx/>
                    <a:buNone/>
                  </a:pPr>
                  <a:r>
                    <a:rPr lang="en-US" altLang="fr-FR" sz="1600">
                      <a:solidFill>
                        <a:schemeClr val="folHlink"/>
                      </a:solidFill>
                      <a:latin typeface="Arial" panose="020B0604020202020204" pitchFamily="34" charset="0"/>
                      <a:cs typeface="Arial" panose="020B0604020202020204" pitchFamily="34" charset="0"/>
                    </a:rPr>
                    <a:t>0</a:t>
                  </a:r>
                  <a:endParaRPr lang="en-US" altLang="fr-FR" sz="1600">
                    <a:solidFill>
                      <a:schemeClr val="folHlink"/>
                    </a:solidFill>
                    <a:latin typeface="Comic Sans MS" panose="030F0702030302020204" pitchFamily="66" charset="0"/>
                    <a:cs typeface="Times New Roman" panose="02020603050405020304" pitchFamily="18" charset="0"/>
                  </a:endParaRPr>
                </a:p>
                <a:p>
                  <a:pPr algn="ctr">
                    <a:spcBef>
                      <a:spcPct val="0"/>
                    </a:spcBef>
                    <a:buClrTx/>
                    <a:buSzTx/>
                    <a:buFontTx/>
                    <a:buNone/>
                  </a:pPr>
                  <a:endParaRPr lang="en-US" altLang="fr-FR" sz="1600">
                    <a:solidFill>
                      <a:schemeClr val="folHlink"/>
                    </a:solidFill>
                  </a:endParaRPr>
                </a:p>
              </p:txBody>
            </p:sp>
            <p:sp>
              <p:nvSpPr>
                <p:cNvPr id="27751" name="Rectangle 132">
                  <a:extLst>
                    <a:ext uri="{FF2B5EF4-FFF2-40B4-BE49-F238E27FC236}">
                      <a16:creationId xmlns:a16="http://schemas.microsoft.com/office/drawing/2014/main" id="{E8156DA4-1F43-49EF-A996-4EFB6F924032}"/>
                    </a:ext>
                  </a:extLst>
                </p:cNvPr>
                <p:cNvSpPr>
                  <a:spLocks noChangeArrowheads="1"/>
                </p:cNvSpPr>
                <p:nvPr/>
              </p:nvSpPr>
              <p:spPr bwMode="auto">
                <a:xfrm>
                  <a:off x="1275" y="2579"/>
                  <a:ext cx="535" cy="460"/>
                </a:xfrm>
                <a:prstGeom prst="rect">
                  <a:avLst/>
                </a:prstGeom>
                <a:noFill/>
                <a:ln w="7">
                  <a:solidFill>
                    <a:srgbClr val="A0A0A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nvGrpSpPr>
              <p:cNvPr id="27693" name="Group 135">
                <a:extLst>
                  <a:ext uri="{FF2B5EF4-FFF2-40B4-BE49-F238E27FC236}">
                    <a16:creationId xmlns:a16="http://schemas.microsoft.com/office/drawing/2014/main" id="{DF1DBE36-210D-4E10-B058-33B3F61C8E73}"/>
                  </a:ext>
                </a:extLst>
              </p:cNvPr>
              <p:cNvGrpSpPr>
                <a:grpSpLocks/>
              </p:cNvGrpSpPr>
              <p:nvPr/>
            </p:nvGrpSpPr>
            <p:grpSpPr bwMode="auto">
              <a:xfrm>
                <a:off x="1810" y="2579"/>
                <a:ext cx="535" cy="460"/>
                <a:chOff x="1810" y="2579"/>
                <a:chExt cx="535" cy="460"/>
              </a:xfrm>
            </p:grpSpPr>
            <p:sp>
              <p:nvSpPr>
                <p:cNvPr id="27748" name="Rectangle 41">
                  <a:extLst>
                    <a:ext uri="{FF2B5EF4-FFF2-40B4-BE49-F238E27FC236}">
                      <a16:creationId xmlns:a16="http://schemas.microsoft.com/office/drawing/2014/main" id="{54B01496-17FD-45C5-9BE8-E5BA3DCBDB22}"/>
                    </a:ext>
                  </a:extLst>
                </p:cNvPr>
                <p:cNvSpPr>
                  <a:spLocks noChangeArrowheads="1"/>
                </p:cNvSpPr>
                <p:nvPr/>
              </p:nvSpPr>
              <p:spPr bwMode="auto">
                <a:xfrm>
                  <a:off x="1838" y="2579"/>
                  <a:ext cx="479" cy="4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0"/>
                    </a:spcBef>
                    <a:buClrTx/>
                    <a:buSzTx/>
                    <a:buFontTx/>
                    <a:buNone/>
                  </a:pPr>
                  <a:r>
                    <a:rPr lang="en-US" altLang="fr-FR" sz="1600">
                      <a:solidFill>
                        <a:schemeClr val="folHlink"/>
                      </a:solidFill>
                      <a:latin typeface="Arial" panose="020B0604020202020204" pitchFamily="34" charset="0"/>
                      <a:cs typeface="Arial" panose="020B0604020202020204" pitchFamily="34" charset="0"/>
                    </a:rPr>
                    <a:t>1</a:t>
                  </a:r>
                  <a:endParaRPr lang="en-US" altLang="fr-FR" sz="1600">
                    <a:solidFill>
                      <a:schemeClr val="folHlink"/>
                    </a:solidFill>
                    <a:latin typeface="Comic Sans MS" panose="030F0702030302020204" pitchFamily="66" charset="0"/>
                    <a:cs typeface="Times New Roman" panose="02020603050405020304" pitchFamily="18" charset="0"/>
                  </a:endParaRPr>
                </a:p>
                <a:p>
                  <a:pPr algn="ctr">
                    <a:spcBef>
                      <a:spcPct val="0"/>
                    </a:spcBef>
                    <a:buClrTx/>
                    <a:buSzTx/>
                    <a:buFontTx/>
                    <a:buNone/>
                  </a:pPr>
                  <a:endParaRPr lang="en-US" altLang="fr-FR" sz="1600">
                    <a:solidFill>
                      <a:schemeClr val="folHlink"/>
                    </a:solidFill>
                  </a:endParaRPr>
                </a:p>
              </p:txBody>
            </p:sp>
            <p:sp>
              <p:nvSpPr>
                <p:cNvPr id="27749" name="Rectangle 134">
                  <a:extLst>
                    <a:ext uri="{FF2B5EF4-FFF2-40B4-BE49-F238E27FC236}">
                      <a16:creationId xmlns:a16="http://schemas.microsoft.com/office/drawing/2014/main" id="{24825247-BC3E-4A51-BD55-C003370DD47C}"/>
                    </a:ext>
                  </a:extLst>
                </p:cNvPr>
                <p:cNvSpPr>
                  <a:spLocks noChangeArrowheads="1"/>
                </p:cNvSpPr>
                <p:nvPr/>
              </p:nvSpPr>
              <p:spPr bwMode="auto">
                <a:xfrm>
                  <a:off x="1810" y="2579"/>
                  <a:ext cx="535" cy="460"/>
                </a:xfrm>
                <a:prstGeom prst="rect">
                  <a:avLst/>
                </a:prstGeom>
                <a:noFill/>
                <a:ln w="7">
                  <a:solidFill>
                    <a:srgbClr val="A0A0A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nvGrpSpPr>
              <p:cNvPr id="27694" name="Group 137">
                <a:extLst>
                  <a:ext uri="{FF2B5EF4-FFF2-40B4-BE49-F238E27FC236}">
                    <a16:creationId xmlns:a16="http://schemas.microsoft.com/office/drawing/2014/main" id="{744D2FA2-53E1-4153-A230-7ECF0B6328C6}"/>
                  </a:ext>
                </a:extLst>
              </p:cNvPr>
              <p:cNvGrpSpPr>
                <a:grpSpLocks/>
              </p:cNvGrpSpPr>
              <p:nvPr/>
            </p:nvGrpSpPr>
            <p:grpSpPr bwMode="auto">
              <a:xfrm>
                <a:off x="2345" y="2579"/>
                <a:ext cx="536" cy="460"/>
                <a:chOff x="2345" y="2579"/>
                <a:chExt cx="536" cy="460"/>
              </a:xfrm>
            </p:grpSpPr>
            <p:sp>
              <p:nvSpPr>
                <p:cNvPr id="27746" name="Rectangle 42">
                  <a:extLst>
                    <a:ext uri="{FF2B5EF4-FFF2-40B4-BE49-F238E27FC236}">
                      <a16:creationId xmlns:a16="http://schemas.microsoft.com/office/drawing/2014/main" id="{D1303D21-1992-4E51-8221-A28DE8055307}"/>
                    </a:ext>
                  </a:extLst>
                </p:cNvPr>
                <p:cNvSpPr>
                  <a:spLocks noChangeArrowheads="1"/>
                </p:cNvSpPr>
                <p:nvPr/>
              </p:nvSpPr>
              <p:spPr bwMode="auto">
                <a:xfrm>
                  <a:off x="2373" y="2579"/>
                  <a:ext cx="480" cy="4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0"/>
                    </a:spcBef>
                    <a:buClrTx/>
                    <a:buSzTx/>
                    <a:buFontTx/>
                    <a:buNone/>
                  </a:pPr>
                  <a:r>
                    <a:rPr lang="en-US" altLang="fr-FR" sz="1600">
                      <a:solidFill>
                        <a:schemeClr val="folHlink"/>
                      </a:solidFill>
                      <a:latin typeface="Arial" panose="020B0604020202020204" pitchFamily="34" charset="0"/>
                      <a:cs typeface="Arial" panose="020B0604020202020204" pitchFamily="34" charset="0"/>
                    </a:rPr>
                    <a:t>0</a:t>
                  </a:r>
                  <a:endParaRPr lang="en-US" altLang="fr-FR" sz="1600">
                    <a:solidFill>
                      <a:schemeClr val="folHlink"/>
                    </a:solidFill>
                    <a:latin typeface="Comic Sans MS" panose="030F0702030302020204" pitchFamily="66" charset="0"/>
                    <a:cs typeface="Times New Roman" panose="02020603050405020304" pitchFamily="18" charset="0"/>
                  </a:endParaRPr>
                </a:p>
                <a:p>
                  <a:pPr algn="ctr">
                    <a:spcBef>
                      <a:spcPct val="0"/>
                    </a:spcBef>
                    <a:buClrTx/>
                    <a:buSzTx/>
                    <a:buFontTx/>
                    <a:buNone/>
                  </a:pPr>
                  <a:endParaRPr lang="en-US" altLang="fr-FR" sz="1600">
                    <a:solidFill>
                      <a:schemeClr val="folHlink"/>
                    </a:solidFill>
                  </a:endParaRPr>
                </a:p>
              </p:txBody>
            </p:sp>
            <p:sp>
              <p:nvSpPr>
                <p:cNvPr id="27747" name="Rectangle 136">
                  <a:extLst>
                    <a:ext uri="{FF2B5EF4-FFF2-40B4-BE49-F238E27FC236}">
                      <a16:creationId xmlns:a16="http://schemas.microsoft.com/office/drawing/2014/main" id="{D6E2A9D9-E8DA-46C2-B4BA-E1441F5FE44D}"/>
                    </a:ext>
                  </a:extLst>
                </p:cNvPr>
                <p:cNvSpPr>
                  <a:spLocks noChangeArrowheads="1"/>
                </p:cNvSpPr>
                <p:nvPr/>
              </p:nvSpPr>
              <p:spPr bwMode="auto">
                <a:xfrm>
                  <a:off x="2345" y="2579"/>
                  <a:ext cx="536" cy="460"/>
                </a:xfrm>
                <a:prstGeom prst="rect">
                  <a:avLst/>
                </a:prstGeom>
                <a:noFill/>
                <a:ln w="7">
                  <a:solidFill>
                    <a:srgbClr val="A0A0A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nvGrpSpPr>
              <p:cNvPr id="27695" name="Group 139">
                <a:extLst>
                  <a:ext uri="{FF2B5EF4-FFF2-40B4-BE49-F238E27FC236}">
                    <a16:creationId xmlns:a16="http://schemas.microsoft.com/office/drawing/2014/main" id="{2FBC5FA4-D2DC-415C-80D5-EEFDEC39470A}"/>
                  </a:ext>
                </a:extLst>
              </p:cNvPr>
              <p:cNvGrpSpPr>
                <a:grpSpLocks/>
              </p:cNvGrpSpPr>
              <p:nvPr/>
            </p:nvGrpSpPr>
            <p:grpSpPr bwMode="auto">
              <a:xfrm>
                <a:off x="2881" y="2579"/>
                <a:ext cx="535" cy="460"/>
                <a:chOff x="2881" y="2579"/>
                <a:chExt cx="535" cy="460"/>
              </a:xfrm>
            </p:grpSpPr>
            <p:sp>
              <p:nvSpPr>
                <p:cNvPr id="27744" name="Rectangle 43">
                  <a:extLst>
                    <a:ext uri="{FF2B5EF4-FFF2-40B4-BE49-F238E27FC236}">
                      <a16:creationId xmlns:a16="http://schemas.microsoft.com/office/drawing/2014/main" id="{377ED190-6243-4CD2-8109-D523815EB36A}"/>
                    </a:ext>
                  </a:extLst>
                </p:cNvPr>
                <p:cNvSpPr>
                  <a:spLocks noChangeArrowheads="1"/>
                </p:cNvSpPr>
                <p:nvPr/>
              </p:nvSpPr>
              <p:spPr bwMode="auto">
                <a:xfrm>
                  <a:off x="2909" y="2579"/>
                  <a:ext cx="479" cy="4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0"/>
                    </a:spcBef>
                    <a:buClrTx/>
                    <a:buSzTx/>
                    <a:buFontTx/>
                    <a:buNone/>
                  </a:pPr>
                  <a:r>
                    <a:rPr lang="en-US" altLang="fr-FR" sz="1600">
                      <a:solidFill>
                        <a:schemeClr val="folHlink"/>
                      </a:solidFill>
                      <a:latin typeface="Arial" panose="020B0604020202020204" pitchFamily="34" charset="0"/>
                      <a:cs typeface="Arial" panose="020B0604020202020204" pitchFamily="34" charset="0"/>
                    </a:rPr>
                    <a:t>3</a:t>
                  </a:r>
                  <a:endParaRPr lang="en-US" altLang="fr-FR" sz="1600">
                    <a:solidFill>
                      <a:schemeClr val="folHlink"/>
                    </a:solidFill>
                    <a:latin typeface="Comic Sans MS" panose="030F0702030302020204" pitchFamily="66" charset="0"/>
                    <a:cs typeface="Times New Roman" panose="02020603050405020304" pitchFamily="18" charset="0"/>
                  </a:endParaRPr>
                </a:p>
                <a:p>
                  <a:pPr algn="ctr">
                    <a:spcBef>
                      <a:spcPct val="0"/>
                    </a:spcBef>
                    <a:buClrTx/>
                    <a:buSzTx/>
                    <a:buFontTx/>
                    <a:buNone/>
                  </a:pPr>
                  <a:endParaRPr lang="en-US" altLang="fr-FR" sz="1600">
                    <a:solidFill>
                      <a:schemeClr val="folHlink"/>
                    </a:solidFill>
                  </a:endParaRPr>
                </a:p>
              </p:txBody>
            </p:sp>
            <p:sp>
              <p:nvSpPr>
                <p:cNvPr id="27745" name="Rectangle 138">
                  <a:extLst>
                    <a:ext uri="{FF2B5EF4-FFF2-40B4-BE49-F238E27FC236}">
                      <a16:creationId xmlns:a16="http://schemas.microsoft.com/office/drawing/2014/main" id="{5914CA1E-CA75-48EA-A1F4-3268063FAA67}"/>
                    </a:ext>
                  </a:extLst>
                </p:cNvPr>
                <p:cNvSpPr>
                  <a:spLocks noChangeArrowheads="1"/>
                </p:cNvSpPr>
                <p:nvPr/>
              </p:nvSpPr>
              <p:spPr bwMode="auto">
                <a:xfrm>
                  <a:off x="2881" y="2579"/>
                  <a:ext cx="535" cy="460"/>
                </a:xfrm>
                <a:prstGeom prst="rect">
                  <a:avLst/>
                </a:prstGeom>
                <a:noFill/>
                <a:ln w="7">
                  <a:solidFill>
                    <a:srgbClr val="A0A0A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nvGrpSpPr>
              <p:cNvPr id="27696" name="Group 141">
                <a:extLst>
                  <a:ext uri="{FF2B5EF4-FFF2-40B4-BE49-F238E27FC236}">
                    <a16:creationId xmlns:a16="http://schemas.microsoft.com/office/drawing/2014/main" id="{05D5B6C2-FC91-4717-A8EA-9D867A9FF334}"/>
                  </a:ext>
                </a:extLst>
              </p:cNvPr>
              <p:cNvGrpSpPr>
                <a:grpSpLocks/>
              </p:cNvGrpSpPr>
              <p:nvPr/>
            </p:nvGrpSpPr>
            <p:grpSpPr bwMode="auto">
              <a:xfrm>
                <a:off x="3416" y="2579"/>
                <a:ext cx="535" cy="460"/>
                <a:chOff x="3416" y="2579"/>
                <a:chExt cx="535" cy="460"/>
              </a:xfrm>
            </p:grpSpPr>
            <p:sp>
              <p:nvSpPr>
                <p:cNvPr id="27742" name="Rectangle 44">
                  <a:extLst>
                    <a:ext uri="{FF2B5EF4-FFF2-40B4-BE49-F238E27FC236}">
                      <a16:creationId xmlns:a16="http://schemas.microsoft.com/office/drawing/2014/main" id="{E20DF028-757B-40A3-8334-285ECB6663E1}"/>
                    </a:ext>
                  </a:extLst>
                </p:cNvPr>
                <p:cNvSpPr>
                  <a:spLocks noChangeArrowheads="1"/>
                </p:cNvSpPr>
                <p:nvPr/>
              </p:nvSpPr>
              <p:spPr bwMode="auto">
                <a:xfrm>
                  <a:off x="3444" y="2579"/>
                  <a:ext cx="479" cy="4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0"/>
                    </a:spcBef>
                    <a:buClrTx/>
                    <a:buSzTx/>
                    <a:buFontTx/>
                    <a:buNone/>
                  </a:pPr>
                  <a:r>
                    <a:rPr lang="en-US" altLang="fr-FR" sz="1600">
                      <a:solidFill>
                        <a:schemeClr val="folHlink"/>
                      </a:solidFill>
                      <a:latin typeface="Arial" panose="020B0604020202020204" pitchFamily="34" charset="0"/>
                      <a:cs typeface="Arial" panose="020B0604020202020204" pitchFamily="34" charset="0"/>
                    </a:rPr>
                    <a:t>10</a:t>
                  </a:r>
                  <a:endParaRPr lang="en-US" altLang="fr-FR" sz="1600">
                    <a:solidFill>
                      <a:schemeClr val="folHlink"/>
                    </a:solidFill>
                    <a:latin typeface="Comic Sans MS" panose="030F0702030302020204" pitchFamily="66" charset="0"/>
                    <a:cs typeface="Times New Roman" panose="02020603050405020304" pitchFamily="18" charset="0"/>
                  </a:endParaRPr>
                </a:p>
                <a:p>
                  <a:pPr algn="ctr">
                    <a:spcBef>
                      <a:spcPct val="0"/>
                    </a:spcBef>
                    <a:buClrTx/>
                    <a:buSzTx/>
                    <a:buFontTx/>
                    <a:buNone/>
                  </a:pPr>
                  <a:endParaRPr lang="en-US" altLang="fr-FR" sz="1600">
                    <a:solidFill>
                      <a:schemeClr val="folHlink"/>
                    </a:solidFill>
                  </a:endParaRPr>
                </a:p>
              </p:txBody>
            </p:sp>
            <p:sp>
              <p:nvSpPr>
                <p:cNvPr id="27743" name="Rectangle 140">
                  <a:extLst>
                    <a:ext uri="{FF2B5EF4-FFF2-40B4-BE49-F238E27FC236}">
                      <a16:creationId xmlns:a16="http://schemas.microsoft.com/office/drawing/2014/main" id="{D0CABC9F-CB38-40F8-843D-315CA1EF0BAC}"/>
                    </a:ext>
                  </a:extLst>
                </p:cNvPr>
                <p:cNvSpPr>
                  <a:spLocks noChangeArrowheads="1"/>
                </p:cNvSpPr>
                <p:nvPr/>
              </p:nvSpPr>
              <p:spPr bwMode="auto">
                <a:xfrm>
                  <a:off x="3416" y="2579"/>
                  <a:ext cx="535" cy="460"/>
                </a:xfrm>
                <a:prstGeom prst="rect">
                  <a:avLst/>
                </a:prstGeom>
                <a:noFill/>
                <a:ln w="7">
                  <a:solidFill>
                    <a:srgbClr val="A0A0A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nvGrpSpPr>
              <p:cNvPr id="27697" name="Group 143">
                <a:extLst>
                  <a:ext uri="{FF2B5EF4-FFF2-40B4-BE49-F238E27FC236}">
                    <a16:creationId xmlns:a16="http://schemas.microsoft.com/office/drawing/2014/main" id="{3C98ADEB-2725-4299-8782-A519E2675B0C}"/>
                  </a:ext>
                </a:extLst>
              </p:cNvPr>
              <p:cNvGrpSpPr>
                <a:grpSpLocks/>
              </p:cNvGrpSpPr>
              <p:nvPr/>
            </p:nvGrpSpPr>
            <p:grpSpPr bwMode="auto">
              <a:xfrm>
                <a:off x="3951" y="2579"/>
                <a:ext cx="536" cy="460"/>
                <a:chOff x="3951" y="2579"/>
                <a:chExt cx="536" cy="460"/>
              </a:xfrm>
            </p:grpSpPr>
            <p:sp>
              <p:nvSpPr>
                <p:cNvPr id="27740" name="Rectangle 45">
                  <a:extLst>
                    <a:ext uri="{FF2B5EF4-FFF2-40B4-BE49-F238E27FC236}">
                      <a16:creationId xmlns:a16="http://schemas.microsoft.com/office/drawing/2014/main" id="{0615D8D1-D461-402C-8D78-D612007BEB0F}"/>
                    </a:ext>
                  </a:extLst>
                </p:cNvPr>
                <p:cNvSpPr>
                  <a:spLocks noChangeArrowheads="1"/>
                </p:cNvSpPr>
                <p:nvPr/>
              </p:nvSpPr>
              <p:spPr bwMode="auto">
                <a:xfrm>
                  <a:off x="3979" y="2579"/>
                  <a:ext cx="480" cy="4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0"/>
                    </a:spcBef>
                    <a:buClrTx/>
                    <a:buSzTx/>
                    <a:buFontTx/>
                    <a:buNone/>
                  </a:pPr>
                  <a:r>
                    <a:rPr lang="en-US" altLang="fr-FR" sz="1600">
                      <a:solidFill>
                        <a:schemeClr val="folHlink"/>
                      </a:solidFill>
                      <a:latin typeface="Arial" panose="020B0604020202020204" pitchFamily="34" charset="0"/>
                      <a:cs typeface="Arial" panose="020B0604020202020204" pitchFamily="34" charset="0"/>
                    </a:rPr>
                    <a:t>100</a:t>
                  </a:r>
                  <a:endParaRPr lang="en-US" altLang="fr-FR" sz="1600">
                    <a:solidFill>
                      <a:schemeClr val="folHlink"/>
                    </a:solidFill>
                    <a:latin typeface="Comic Sans MS" panose="030F0702030302020204" pitchFamily="66" charset="0"/>
                    <a:cs typeface="Times New Roman" panose="02020603050405020304" pitchFamily="18" charset="0"/>
                  </a:endParaRPr>
                </a:p>
                <a:p>
                  <a:pPr algn="ctr">
                    <a:spcBef>
                      <a:spcPct val="0"/>
                    </a:spcBef>
                    <a:buClrTx/>
                    <a:buSzTx/>
                    <a:buFontTx/>
                    <a:buNone/>
                  </a:pPr>
                  <a:endParaRPr lang="en-US" altLang="fr-FR" sz="1600">
                    <a:solidFill>
                      <a:schemeClr val="folHlink"/>
                    </a:solidFill>
                  </a:endParaRPr>
                </a:p>
              </p:txBody>
            </p:sp>
            <p:sp>
              <p:nvSpPr>
                <p:cNvPr id="27741" name="Rectangle 142">
                  <a:extLst>
                    <a:ext uri="{FF2B5EF4-FFF2-40B4-BE49-F238E27FC236}">
                      <a16:creationId xmlns:a16="http://schemas.microsoft.com/office/drawing/2014/main" id="{0B05984D-CD96-4E4E-9A5F-C80DF1DC1A9F}"/>
                    </a:ext>
                  </a:extLst>
                </p:cNvPr>
                <p:cNvSpPr>
                  <a:spLocks noChangeArrowheads="1"/>
                </p:cNvSpPr>
                <p:nvPr/>
              </p:nvSpPr>
              <p:spPr bwMode="auto">
                <a:xfrm>
                  <a:off x="3951" y="2579"/>
                  <a:ext cx="536" cy="460"/>
                </a:xfrm>
                <a:prstGeom prst="rect">
                  <a:avLst/>
                </a:prstGeom>
                <a:noFill/>
                <a:ln w="7">
                  <a:solidFill>
                    <a:srgbClr val="A0A0A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nvGrpSpPr>
              <p:cNvPr id="27698" name="Group 145">
                <a:extLst>
                  <a:ext uri="{FF2B5EF4-FFF2-40B4-BE49-F238E27FC236}">
                    <a16:creationId xmlns:a16="http://schemas.microsoft.com/office/drawing/2014/main" id="{CA9E0CF9-F692-4FD0-BA37-F9B57C92A0B1}"/>
                  </a:ext>
                </a:extLst>
              </p:cNvPr>
              <p:cNvGrpSpPr>
                <a:grpSpLocks/>
              </p:cNvGrpSpPr>
              <p:nvPr/>
            </p:nvGrpSpPr>
            <p:grpSpPr bwMode="auto">
              <a:xfrm>
                <a:off x="0" y="3039"/>
                <a:ext cx="1275" cy="546"/>
                <a:chOff x="0" y="3039"/>
                <a:chExt cx="1275" cy="546"/>
              </a:xfrm>
            </p:grpSpPr>
            <p:sp>
              <p:nvSpPr>
                <p:cNvPr id="27738" name="Rectangle 46">
                  <a:extLst>
                    <a:ext uri="{FF2B5EF4-FFF2-40B4-BE49-F238E27FC236}">
                      <a16:creationId xmlns:a16="http://schemas.microsoft.com/office/drawing/2014/main" id="{40C1AC5A-AA8F-4645-9353-81D33C843BA4}"/>
                    </a:ext>
                  </a:extLst>
                </p:cNvPr>
                <p:cNvSpPr>
                  <a:spLocks noChangeArrowheads="1"/>
                </p:cNvSpPr>
                <p:nvPr/>
              </p:nvSpPr>
              <p:spPr bwMode="auto">
                <a:xfrm>
                  <a:off x="28" y="3039"/>
                  <a:ext cx="1219" cy="54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0"/>
                    </a:spcBef>
                    <a:buClrTx/>
                    <a:buSzTx/>
                    <a:buFontTx/>
                    <a:buNone/>
                  </a:pPr>
                  <a:r>
                    <a:rPr lang="en-US" altLang="fr-FR" sz="1600">
                      <a:solidFill>
                        <a:schemeClr val="folHlink"/>
                      </a:solidFill>
                      <a:latin typeface="Arial" panose="020B0604020202020204" pitchFamily="34" charset="0"/>
                      <a:cs typeface="Arial" panose="020B0604020202020204" pitchFamily="34" charset="0"/>
                    </a:rPr>
                    <a:t>Anaérobies sulfito- réducteurs 46°C</a:t>
                  </a:r>
                  <a:endParaRPr lang="en-US" altLang="fr-FR" sz="1600">
                    <a:solidFill>
                      <a:schemeClr val="folHlink"/>
                    </a:solidFill>
                    <a:latin typeface="Comic Sans MS" panose="030F0702030302020204" pitchFamily="66" charset="0"/>
                    <a:cs typeface="Times New Roman" panose="02020603050405020304" pitchFamily="18" charset="0"/>
                  </a:endParaRPr>
                </a:p>
                <a:p>
                  <a:pPr algn="ctr">
                    <a:spcBef>
                      <a:spcPct val="0"/>
                    </a:spcBef>
                    <a:buClrTx/>
                    <a:buSzTx/>
                    <a:buFontTx/>
                    <a:buNone/>
                  </a:pPr>
                  <a:r>
                    <a:rPr lang="en-US" altLang="fr-FR" sz="1600">
                      <a:solidFill>
                        <a:schemeClr val="folHlink"/>
                      </a:solidFill>
                      <a:latin typeface="Arial" panose="020B0604020202020204" pitchFamily="34" charset="0"/>
                      <a:cs typeface="Arial" panose="020B0604020202020204" pitchFamily="34" charset="0"/>
                    </a:rPr>
                    <a:t>par gramme</a:t>
                  </a:r>
                  <a:endParaRPr lang="en-US" altLang="fr-FR" sz="1600">
                    <a:solidFill>
                      <a:schemeClr val="folHlink"/>
                    </a:solidFill>
                    <a:latin typeface="Comic Sans MS" panose="030F0702030302020204" pitchFamily="66" charset="0"/>
                    <a:cs typeface="Times New Roman" panose="02020603050405020304" pitchFamily="18" charset="0"/>
                  </a:endParaRPr>
                </a:p>
                <a:p>
                  <a:pPr algn="ctr">
                    <a:spcBef>
                      <a:spcPct val="0"/>
                    </a:spcBef>
                    <a:buClrTx/>
                    <a:buSzTx/>
                    <a:buFontTx/>
                    <a:buNone/>
                  </a:pPr>
                  <a:endParaRPr lang="en-US" altLang="fr-FR" sz="1600">
                    <a:solidFill>
                      <a:schemeClr val="folHlink"/>
                    </a:solidFill>
                  </a:endParaRPr>
                </a:p>
              </p:txBody>
            </p:sp>
            <p:sp>
              <p:nvSpPr>
                <p:cNvPr id="27739" name="Rectangle 144">
                  <a:extLst>
                    <a:ext uri="{FF2B5EF4-FFF2-40B4-BE49-F238E27FC236}">
                      <a16:creationId xmlns:a16="http://schemas.microsoft.com/office/drawing/2014/main" id="{4D55D302-EC05-4D78-8EF9-5FC95F5EA420}"/>
                    </a:ext>
                  </a:extLst>
                </p:cNvPr>
                <p:cNvSpPr>
                  <a:spLocks noChangeArrowheads="1"/>
                </p:cNvSpPr>
                <p:nvPr/>
              </p:nvSpPr>
              <p:spPr bwMode="auto">
                <a:xfrm>
                  <a:off x="0" y="3039"/>
                  <a:ext cx="1275" cy="546"/>
                </a:xfrm>
                <a:prstGeom prst="rect">
                  <a:avLst/>
                </a:prstGeom>
                <a:noFill/>
                <a:ln w="7">
                  <a:solidFill>
                    <a:srgbClr val="A0A0A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nvGrpSpPr>
              <p:cNvPr id="27699" name="Group 147">
                <a:extLst>
                  <a:ext uri="{FF2B5EF4-FFF2-40B4-BE49-F238E27FC236}">
                    <a16:creationId xmlns:a16="http://schemas.microsoft.com/office/drawing/2014/main" id="{57B7FE4D-E41E-493C-ABDB-7A9DBAE7E46C}"/>
                  </a:ext>
                </a:extLst>
              </p:cNvPr>
              <p:cNvGrpSpPr>
                <a:grpSpLocks/>
              </p:cNvGrpSpPr>
              <p:nvPr/>
            </p:nvGrpSpPr>
            <p:grpSpPr bwMode="auto">
              <a:xfrm>
                <a:off x="1275" y="3039"/>
                <a:ext cx="535" cy="546"/>
                <a:chOff x="1275" y="3039"/>
                <a:chExt cx="535" cy="546"/>
              </a:xfrm>
            </p:grpSpPr>
            <p:sp>
              <p:nvSpPr>
                <p:cNvPr id="27736" name="Rectangle 47">
                  <a:extLst>
                    <a:ext uri="{FF2B5EF4-FFF2-40B4-BE49-F238E27FC236}">
                      <a16:creationId xmlns:a16="http://schemas.microsoft.com/office/drawing/2014/main" id="{07B09201-EC4C-4E3D-BE05-9E13A3EAB81D}"/>
                    </a:ext>
                  </a:extLst>
                </p:cNvPr>
                <p:cNvSpPr>
                  <a:spLocks noChangeArrowheads="1"/>
                </p:cNvSpPr>
                <p:nvPr/>
              </p:nvSpPr>
              <p:spPr bwMode="auto">
                <a:xfrm>
                  <a:off x="1303" y="3039"/>
                  <a:ext cx="479" cy="54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0"/>
                    </a:spcBef>
                    <a:buClrTx/>
                    <a:buSzTx/>
                    <a:buFontTx/>
                    <a:buNone/>
                  </a:pPr>
                  <a:r>
                    <a:rPr lang="en-US" altLang="fr-FR" sz="1600">
                      <a:solidFill>
                        <a:schemeClr val="folHlink"/>
                      </a:solidFill>
                      <a:latin typeface="Arial" panose="020B0604020202020204" pitchFamily="34" charset="0"/>
                      <a:cs typeface="Arial" panose="020B0604020202020204" pitchFamily="34" charset="0"/>
                    </a:rPr>
                    <a:t>50</a:t>
                  </a:r>
                  <a:endParaRPr lang="en-US" altLang="fr-FR" sz="1600">
                    <a:solidFill>
                      <a:schemeClr val="folHlink"/>
                    </a:solidFill>
                    <a:latin typeface="Comic Sans MS" panose="030F0702030302020204" pitchFamily="66" charset="0"/>
                    <a:cs typeface="Times New Roman" panose="02020603050405020304" pitchFamily="18" charset="0"/>
                  </a:endParaRPr>
                </a:p>
                <a:p>
                  <a:pPr algn="ctr">
                    <a:spcBef>
                      <a:spcPct val="0"/>
                    </a:spcBef>
                    <a:buClrTx/>
                    <a:buSzTx/>
                    <a:buFontTx/>
                    <a:buNone/>
                  </a:pPr>
                  <a:endParaRPr lang="en-US" altLang="fr-FR" sz="1600">
                    <a:solidFill>
                      <a:schemeClr val="folHlink"/>
                    </a:solidFill>
                  </a:endParaRPr>
                </a:p>
              </p:txBody>
            </p:sp>
            <p:sp>
              <p:nvSpPr>
                <p:cNvPr id="27737" name="Rectangle 146">
                  <a:extLst>
                    <a:ext uri="{FF2B5EF4-FFF2-40B4-BE49-F238E27FC236}">
                      <a16:creationId xmlns:a16="http://schemas.microsoft.com/office/drawing/2014/main" id="{E493647D-F6F0-40A3-8B59-3E70DF6E3574}"/>
                    </a:ext>
                  </a:extLst>
                </p:cNvPr>
                <p:cNvSpPr>
                  <a:spLocks noChangeArrowheads="1"/>
                </p:cNvSpPr>
                <p:nvPr/>
              </p:nvSpPr>
              <p:spPr bwMode="auto">
                <a:xfrm>
                  <a:off x="1275" y="3039"/>
                  <a:ext cx="535" cy="546"/>
                </a:xfrm>
                <a:prstGeom prst="rect">
                  <a:avLst/>
                </a:prstGeom>
                <a:noFill/>
                <a:ln w="7">
                  <a:solidFill>
                    <a:srgbClr val="A0A0A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nvGrpSpPr>
              <p:cNvPr id="27700" name="Group 149">
                <a:extLst>
                  <a:ext uri="{FF2B5EF4-FFF2-40B4-BE49-F238E27FC236}">
                    <a16:creationId xmlns:a16="http://schemas.microsoft.com/office/drawing/2014/main" id="{F21675D4-158F-4A17-BE5C-F044A8CF4A9F}"/>
                  </a:ext>
                </a:extLst>
              </p:cNvPr>
              <p:cNvGrpSpPr>
                <a:grpSpLocks/>
              </p:cNvGrpSpPr>
              <p:nvPr/>
            </p:nvGrpSpPr>
            <p:grpSpPr bwMode="auto">
              <a:xfrm>
                <a:off x="1810" y="3039"/>
                <a:ext cx="535" cy="546"/>
                <a:chOff x="1810" y="3039"/>
                <a:chExt cx="535" cy="546"/>
              </a:xfrm>
            </p:grpSpPr>
            <p:sp>
              <p:nvSpPr>
                <p:cNvPr id="27734" name="Rectangle 48">
                  <a:extLst>
                    <a:ext uri="{FF2B5EF4-FFF2-40B4-BE49-F238E27FC236}">
                      <a16:creationId xmlns:a16="http://schemas.microsoft.com/office/drawing/2014/main" id="{5B35BEC3-81C6-4E3D-B3C0-8898E1CA23BC}"/>
                    </a:ext>
                  </a:extLst>
                </p:cNvPr>
                <p:cNvSpPr>
                  <a:spLocks noChangeArrowheads="1"/>
                </p:cNvSpPr>
                <p:nvPr/>
              </p:nvSpPr>
              <p:spPr bwMode="auto">
                <a:xfrm>
                  <a:off x="1838" y="3039"/>
                  <a:ext cx="479" cy="54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0"/>
                    </a:spcBef>
                    <a:buClrTx/>
                    <a:buSzTx/>
                    <a:buFontTx/>
                    <a:buNone/>
                  </a:pPr>
                  <a:r>
                    <a:rPr lang="en-US" altLang="fr-FR" sz="1600">
                      <a:solidFill>
                        <a:schemeClr val="folHlink"/>
                      </a:solidFill>
                      <a:latin typeface="Arial" panose="020B0604020202020204" pitchFamily="34" charset="0"/>
                      <a:cs typeface="Arial" panose="020B0604020202020204" pitchFamily="34" charset="0"/>
                    </a:rPr>
                    <a:t>80</a:t>
                  </a:r>
                  <a:endParaRPr lang="en-US" altLang="fr-FR" sz="1600">
                    <a:solidFill>
                      <a:schemeClr val="folHlink"/>
                    </a:solidFill>
                    <a:latin typeface="Comic Sans MS" panose="030F0702030302020204" pitchFamily="66" charset="0"/>
                    <a:cs typeface="Times New Roman" panose="02020603050405020304" pitchFamily="18" charset="0"/>
                  </a:endParaRPr>
                </a:p>
                <a:p>
                  <a:pPr algn="ctr">
                    <a:spcBef>
                      <a:spcPct val="0"/>
                    </a:spcBef>
                    <a:buClrTx/>
                    <a:buSzTx/>
                    <a:buFontTx/>
                    <a:buNone/>
                  </a:pPr>
                  <a:endParaRPr lang="en-US" altLang="fr-FR" sz="1600">
                    <a:solidFill>
                      <a:schemeClr val="folHlink"/>
                    </a:solidFill>
                  </a:endParaRPr>
                </a:p>
              </p:txBody>
            </p:sp>
            <p:sp>
              <p:nvSpPr>
                <p:cNvPr id="27735" name="Rectangle 148">
                  <a:extLst>
                    <a:ext uri="{FF2B5EF4-FFF2-40B4-BE49-F238E27FC236}">
                      <a16:creationId xmlns:a16="http://schemas.microsoft.com/office/drawing/2014/main" id="{B474E1CA-CED1-45B1-97EF-9DF1386F3DC3}"/>
                    </a:ext>
                  </a:extLst>
                </p:cNvPr>
                <p:cNvSpPr>
                  <a:spLocks noChangeArrowheads="1"/>
                </p:cNvSpPr>
                <p:nvPr/>
              </p:nvSpPr>
              <p:spPr bwMode="auto">
                <a:xfrm>
                  <a:off x="1810" y="3039"/>
                  <a:ext cx="535" cy="546"/>
                </a:xfrm>
                <a:prstGeom prst="rect">
                  <a:avLst/>
                </a:prstGeom>
                <a:noFill/>
                <a:ln w="7">
                  <a:solidFill>
                    <a:srgbClr val="A0A0A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nvGrpSpPr>
              <p:cNvPr id="27701" name="Group 151">
                <a:extLst>
                  <a:ext uri="{FF2B5EF4-FFF2-40B4-BE49-F238E27FC236}">
                    <a16:creationId xmlns:a16="http://schemas.microsoft.com/office/drawing/2014/main" id="{CF63611F-4DA5-4A35-AC92-A245EF7A2AF9}"/>
                  </a:ext>
                </a:extLst>
              </p:cNvPr>
              <p:cNvGrpSpPr>
                <a:grpSpLocks/>
              </p:cNvGrpSpPr>
              <p:nvPr/>
            </p:nvGrpSpPr>
            <p:grpSpPr bwMode="auto">
              <a:xfrm>
                <a:off x="2345" y="3039"/>
                <a:ext cx="536" cy="546"/>
                <a:chOff x="2345" y="3039"/>
                <a:chExt cx="536" cy="546"/>
              </a:xfrm>
            </p:grpSpPr>
            <p:sp>
              <p:nvSpPr>
                <p:cNvPr id="27732" name="Rectangle 49">
                  <a:extLst>
                    <a:ext uri="{FF2B5EF4-FFF2-40B4-BE49-F238E27FC236}">
                      <a16:creationId xmlns:a16="http://schemas.microsoft.com/office/drawing/2014/main" id="{6CAEB39B-C1C9-4FBF-B0A3-CB1CF6291EB8}"/>
                    </a:ext>
                  </a:extLst>
                </p:cNvPr>
                <p:cNvSpPr>
                  <a:spLocks noChangeArrowheads="1"/>
                </p:cNvSpPr>
                <p:nvPr/>
              </p:nvSpPr>
              <p:spPr bwMode="auto">
                <a:xfrm>
                  <a:off x="2373" y="3039"/>
                  <a:ext cx="480" cy="54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0"/>
                    </a:spcBef>
                    <a:buClrTx/>
                    <a:buSzTx/>
                    <a:buFontTx/>
                    <a:buNone/>
                  </a:pPr>
                  <a:r>
                    <a:rPr lang="en-US" altLang="fr-FR" sz="1600">
                      <a:solidFill>
                        <a:schemeClr val="folHlink"/>
                      </a:solidFill>
                      <a:latin typeface="Arial" panose="020B0604020202020204" pitchFamily="34" charset="0"/>
                      <a:cs typeface="Arial" panose="020B0604020202020204" pitchFamily="34" charset="0"/>
                    </a:rPr>
                    <a:t>70</a:t>
                  </a:r>
                  <a:endParaRPr lang="en-US" altLang="fr-FR" sz="1600">
                    <a:solidFill>
                      <a:schemeClr val="folHlink"/>
                    </a:solidFill>
                    <a:latin typeface="Comic Sans MS" panose="030F0702030302020204" pitchFamily="66" charset="0"/>
                    <a:cs typeface="Times New Roman" panose="02020603050405020304" pitchFamily="18" charset="0"/>
                  </a:endParaRPr>
                </a:p>
                <a:p>
                  <a:pPr algn="ctr">
                    <a:spcBef>
                      <a:spcPct val="0"/>
                    </a:spcBef>
                    <a:buClrTx/>
                    <a:buSzTx/>
                    <a:buFontTx/>
                    <a:buNone/>
                  </a:pPr>
                  <a:endParaRPr lang="en-US" altLang="fr-FR" sz="1600">
                    <a:solidFill>
                      <a:schemeClr val="folHlink"/>
                    </a:solidFill>
                  </a:endParaRPr>
                </a:p>
              </p:txBody>
            </p:sp>
            <p:sp>
              <p:nvSpPr>
                <p:cNvPr id="27733" name="Rectangle 150">
                  <a:extLst>
                    <a:ext uri="{FF2B5EF4-FFF2-40B4-BE49-F238E27FC236}">
                      <a16:creationId xmlns:a16="http://schemas.microsoft.com/office/drawing/2014/main" id="{A840E5A3-C51E-43F6-A56E-163B39CD575B}"/>
                    </a:ext>
                  </a:extLst>
                </p:cNvPr>
                <p:cNvSpPr>
                  <a:spLocks noChangeArrowheads="1"/>
                </p:cNvSpPr>
                <p:nvPr/>
              </p:nvSpPr>
              <p:spPr bwMode="auto">
                <a:xfrm>
                  <a:off x="2345" y="3039"/>
                  <a:ext cx="536" cy="546"/>
                </a:xfrm>
                <a:prstGeom prst="rect">
                  <a:avLst/>
                </a:prstGeom>
                <a:noFill/>
                <a:ln w="7">
                  <a:solidFill>
                    <a:srgbClr val="A0A0A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nvGrpSpPr>
              <p:cNvPr id="27702" name="Group 153">
                <a:extLst>
                  <a:ext uri="{FF2B5EF4-FFF2-40B4-BE49-F238E27FC236}">
                    <a16:creationId xmlns:a16="http://schemas.microsoft.com/office/drawing/2014/main" id="{6E8BE21E-30C3-4DDA-9576-DDD4C782C127}"/>
                  </a:ext>
                </a:extLst>
              </p:cNvPr>
              <p:cNvGrpSpPr>
                <a:grpSpLocks/>
              </p:cNvGrpSpPr>
              <p:nvPr/>
            </p:nvGrpSpPr>
            <p:grpSpPr bwMode="auto">
              <a:xfrm>
                <a:off x="2881" y="3039"/>
                <a:ext cx="535" cy="546"/>
                <a:chOff x="2881" y="3039"/>
                <a:chExt cx="535" cy="546"/>
              </a:xfrm>
            </p:grpSpPr>
            <p:sp>
              <p:nvSpPr>
                <p:cNvPr id="27730" name="Rectangle 50">
                  <a:extLst>
                    <a:ext uri="{FF2B5EF4-FFF2-40B4-BE49-F238E27FC236}">
                      <a16:creationId xmlns:a16="http://schemas.microsoft.com/office/drawing/2014/main" id="{105A7BF6-2D54-4733-B8C0-4D8DDF4391D4}"/>
                    </a:ext>
                  </a:extLst>
                </p:cNvPr>
                <p:cNvSpPr>
                  <a:spLocks noChangeArrowheads="1"/>
                </p:cNvSpPr>
                <p:nvPr/>
              </p:nvSpPr>
              <p:spPr bwMode="auto">
                <a:xfrm>
                  <a:off x="2909" y="3039"/>
                  <a:ext cx="479" cy="54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0"/>
                    </a:spcBef>
                    <a:buClrTx/>
                    <a:buSzTx/>
                    <a:buFontTx/>
                    <a:buNone/>
                  </a:pPr>
                  <a:r>
                    <a:rPr lang="en-US" altLang="fr-FR" sz="1600">
                      <a:solidFill>
                        <a:schemeClr val="folHlink"/>
                      </a:solidFill>
                      <a:latin typeface="Arial" panose="020B0604020202020204" pitchFamily="34" charset="0"/>
                      <a:cs typeface="Arial" panose="020B0604020202020204" pitchFamily="34" charset="0"/>
                    </a:rPr>
                    <a:t>50</a:t>
                  </a:r>
                  <a:endParaRPr lang="en-US" altLang="fr-FR" sz="1600">
                    <a:solidFill>
                      <a:schemeClr val="folHlink"/>
                    </a:solidFill>
                    <a:latin typeface="Comic Sans MS" panose="030F0702030302020204" pitchFamily="66" charset="0"/>
                    <a:cs typeface="Times New Roman" panose="02020603050405020304" pitchFamily="18" charset="0"/>
                  </a:endParaRPr>
                </a:p>
                <a:p>
                  <a:pPr algn="ctr">
                    <a:spcBef>
                      <a:spcPct val="0"/>
                    </a:spcBef>
                    <a:buClrTx/>
                    <a:buSzTx/>
                    <a:buFontTx/>
                    <a:buNone/>
                  </a:pPr>
                  <a:endParaRPr lang="en-US" altLang="fr-FR" sz="1600">
                    <a:solidFill>
                      <a:schemeClr val="folHlink"/>
                    </a:solidFill>
                  </a:endParaRPr>
                </a:p>
              </p:txBody>
            </p:sp>
            <p:sp>
              <p:nvSpPr>
                <p:cNvPr id="27731" name="Rectangle 152">
                  <a:extLst>
                    <a:ext uri="{FF2B5EF4-FFF2-40B4-BE49-F238E27FC236}">
                      <a16:creationId xmlns:a16="http://schemas.microsoft.com/office/drawing/2014/main" id="{4514AB64-F55D-4992-B9EF-D1853C6675D4}"/>
                    </a:ext>
                  </a:extLst>
                </p:cNvPr>
                <p:cNvSpPr>
                  <a:spLocks noChangeArrowheads="1"/>
                </p:cNvSpPr>
                <p:nvPr/>
              </p:nvSpPr>
              <p:spPr bwMode="auto">
                <a:xfrm>
                  <a:off x="2881" y="3039"/>
                  <a:ext cx="535" cy="546"/>
                </a:xfrm>
                <a:prstGeom prst="rect">
                  <a:avLst/>
                </a:prstGeom>
                <a:noFill/>
                <a:ln w="7">
                  <a:solidFill>
                    <a:srgbClr val="A0A0A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nvGrpSpPr>
              <p:cNvPr id="27703" name="Group 155">
                <a:extLst>
                  <a:ext uri="{FF2B5EF4-FFF2-40B4-BE49-F238E27FC236}">
                    <a16:creationId xmlns:a16="http://schemas.microsoft.com/office/drawing/2014/main" id="{DAFDC20C-B7A9-475C-AD35-20B83BA9EC1C}"/>
                  </a:ext>
                </a:extLst>
              </p:cNvPr>
              <p:cNvGrpSpPr>
                <a:grpSpLocks/>
              </p:cNvGrpSpPr>
              <p:nvPr/>
            </p:nvGrpSpPr>
            <p:grpSpPr bwMode="auto">
              <a:xfrm>
                <a:off x="3416" y="3039"/>
                <a:ext cx="535" cy="546"/>
                <a:chOff x="3416" y="3039"/>
                <a:chExt cx="535" cy="546"/>
              </a:xfrm>
            </p:grpSpPr>
            <p:sp>
              <p:nvSpPr>
                <p:cNvPr id="27728" name="Rectangle 51">
                  <a:extLst>
                    <a:ext uri="{FF2B5EF4-FFF2-40B4-BE49-F238E27FC236}">
                      <a16:creationId xmlns:a16="http://schemas.microsoft.com/office/drawing/2014/main" id="{164360D7-FC59-42CE-B5EB-6CE07489F321}"/>
                    </a:ext>
                  </a:extLst>
                </p:cNvPr>
                <p:cNvSpPr>
                  <a:spLocks noChangeArrowheads="1"/>
                </p:cNvSpPr>
                <p:nvPr/>
              </p:nvSpPr>
              <p:spPr bwMode="auto">
                <a:xfrm>
                  <a:off x="3444" y="3039"/>
                  <a:ext cx="479" cy="54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0"/>
                    </a:spcBef>
                    <a:buClrTx/>
                    <a:buSzTx/>
                    <a:buFontTx/>
                    <a:buNone/>
                  </a:pPr>
                  <a:r>
                    <a:rPr lang="en-US" altLang="fr-FR" sz="1600">
                      <a:solidFill>
                        <a:schemeClr val="folHlink"/>
                      </a:solidFill>
                      <a:latin typeface="Arial" panose="020B0604020202020204" pitchFamily="34" charset="0"/>
                      <a:cs typeface="Arial" panose="020B0604020202020204" pitchFamily="34" charset="0"/>
                    </a:rPr>
                    <a:t>10</a:t>
                  </a:r>
                  <a:endParaRPr lang="en-US" altLang="fr-FR" sz="1600">
                    <a:solidFill>
                      <a:schemeClr val="folHlink"/>
                    </a:solidFill>
                    <a:latin typeface="Comic Sans MS" panose="030F0702030302020204" pitchFamily="66" charset="0"/>
                    <a:cs typeface="Times New Roman" panose="02020603050405020304" pitchFamily="18" charset="0"/>
                  </a:endParaRPr>
                </a:p>
                <a:p>
                  <a:pPr algn="ctr">
                    <a:spcBef>
                      <a:spcPct val="0"/>
                    </a:spcBef>
                    <a:buClrTx/>
                    <a:buSzTx/>
                    <a:buFontTx/>
                    <a:buNone/>
                  </a:pPr>
                  <a:endParaRPr lang="en-US" altLang="fr-FR" sz="1600">
                    <a:solidFill>
                      <a:schemeClr val="folHlink"/>
                    </a:solidFill>
                  </a:endParaRPr>
                </a:p>
              </p:txBody>
            </p:sp>
            <p:sp>
              <p:nvSpPr>
                <p:cNvPr id="27729" name="Rectangle 154">
                  <a:extLst>
                    <a:ext uri="{FF2B5EF4-FFF2-40B4-BE49-F238E27FC236}">
                      <a16:creationId xmlns:a16="http://schemas.microsoft.com/office/drawing/2014/main" id="{F9D2332D-B21D-46BF-A8C6-755241724F8A}"/>
                    </a:ext>
                  </a:extLst>
                </p:cNvPr>
                <p:cNvSpPr>
                  <a:spLocks noChangeArrowheads="1"/>
                </p:cNvSpPr>
                <p:nvPr/>
              </p:nvSpPr>
              <p:spPr bwMode="auto">
                <a:xfrm>
                  <a:off x="3416" y="3039"/>
                  <a:ext cx="535" cy="546"/>
                </a:xfrm>
                <a:prstGeom prst="rect">
                  <a:avLst/>
                </a:prstGeom>
                <a:noFill/>
                <a:ln w="7">
                  <a:solidFill>
                    <a:srgbClr val="A0A0A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nvGrpSpPr>
              <p:cNvPr id="27704" name="Group 157">
                <a:extLst>
                  <a:ext uri="{FF2B5EF4-FFF2-40B4-BE49-F238E27FC236}">
                    <a16:creationId xmlns:a16="http://schemas.microsoft.com/office/drawing/2014/main" id="{BF97BF3A-45FF-45C9-97BD-A46158A788DC}"/>
                  </a:ext>
                </a:extLst>
              </p:cNvPr>
              <p:cNvGrpSpPr>
                <a:grpSpLocks/>
              </p:cNvGrpSpPr>
              <p:nvPr/>
            </p:nvGrpSpPr>
            <p:grpSpPr bwMode="auto">
              <a:xfrm>
                <a:off x="3951" y="3039"/>
                <a:ext cx="536" cy="546"/>
                <a:chOff x="3951" y="3039"/>
                <a:chExt cx="536" cy="546"/>
              </a:xfrm>
            </p:grpSpPr>
            <p:sp>
              <p:nvSpPr>
                <p:cNvPr id="27726" name="Rectangle 52">
                  <a:extLst>
                    <a:ext uri="{FF2B5EF4-FFF2-40B4-BE49-F238E27FC236}">
                      <a16:creationId xmlns:a16="http://schemas.microsoft.com/office/drawing/2014/main" id="{37E3AD36-BCD0-49E9-A777-B995CE6EDDC7}"/>
                    </a:ext>
                  </a:extLst>
                </p:cNvPr>
                <p:cNvSpPr>
                  <a:spLocks noChangeArrowheads="1"/>
                </p:cNvSpPr>
                <p:nvPr/>
              </p:nvSpPr>
              <p:spPr bwMode="auto">
                <a:xfrm>
                  <a:off x="3979" y="3039"/>
                  <a:ext cx="480" cy="54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0"/>
                    </a:spcBef>
                    <a:buClrTx/>
                    <a:buSzTx/>
                    <a:buFontTx/>
                    <a:buNone/>
                  </a:pPr>
                  <a:r>
                    <a:rPr lang="en-US" altLang="fr-FR" sz="1600">
                      <a:solidFill>
                        <a:schemeClr val="folHlink"/>
                      </a:solidFill>
                      <a:latin typeface="Arial" panose="020B0604020202020204" pitchFamily="34" charset="0"/>
                      <a:cs typeface="Arial" panose="020B0604020202020204" pitchFamily="34" charset="0"/>
                    </a:rPr>
                    <a:t>30</a:t>
                  </a:r>
                  <a:endParaRPr lang="en-US" altLang="fr-FR" sz="1600">
                    <a:solidFill>
                      <a:schemeClr val="folHlink"/>
                    </a:solidFill>
                    <a:latin typeface="Comic Sans MS" panose="030F0702030302020204" pitchFamily="66" charset="0"/>
                    <a:cs typeface="Times New Roman" panose="02020603050405020304" pitchFamily="18" charset="0"/>
                  </a:endParaRPr>
                </a:p>
                <a:p>
                  <a:pPr algn="ctr">
                    <a:spcBef>
                      <a:spcPct val="0"/>
                    </a:spcBef>
                    <a:buClrTx/>
                    <a:buSzTx/>
                    <a:buFontTx/>
                    <a:buNone/>
                  </a:pPr>
                  <a:endParaRPr lang="en-US" altLang="fr-FR" sz="1600">
                    <a:solidFill>
                      <a:schemeClr val="folHlink"/>
                    </a:solidFill>
                  </a:endParaRPr>
                </a:p>
              </p:txBody>
            </p:sp>
            <p:sp>
              <p:nvSpPr>
                <p:cNvPr id="27727" name="Rectangle 156">
                  <a:extLst>
                    <a:ext uri="{FF2B5EF4-FFF2-40B4-BE49-F238E27FC236}">
                      <a16:creationId xmlns:a16="http://schemas.microsoft.com/office/drawing/2014/main" id="{657E0FED-3E62-4417-A108-2E43EB1970AF}"/>
                    </a:ext>
                  </a:extLst>
                </p:cNvPr>
                <p:cNvSpPr>
                  <a:spLocks noChangeArrowheads="1"/>
                </p:cNvSpPr>
                <p:nvPr/>
              </p:nvSpPr>
              <p:spPr bwMode="auto">
                <a:xfrm>
                  <a:off x="3951" y="3039"/>
                  <a:ext cx="536" cy="546"/>
                </a:xfrm>
                <a:prstGeom prst="rect">
                  <a:avLst/>
                </a:prstGeom>
                <a:noFill/>
                <a:ln w="7">
                  <a:solidFill>
                    <a:srgbClr val="A0A0A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nvGrpSpPr>
              <p:cNvPr id="27705" name="Group 159">
                <a:extLst>
                  <a:ext uri="{FF2B5EF4-FFF2-40B4-BE49-F238E27FC236}">
                    <a16:creationId xmlns:a16="http://schemas.microsoft.com/office/drawing/2014/main" id="{46AA1933-BEBE-406C-B5C7-9D6CB589E064}"/>
                  </a:ext>
                </a:extLst>
              </p:cNvPr>
              <p:cNvGrpSpPr>
                <a:grpSpLocks/>
              </p:cNvGrpSpPr>
              <p:nvPr/>
            </p:nvGrpSpPr>
            <p:grpSpPr bwMode="auto">
              <a:xfrm>
                <a:off x="0" y="3585"/>
                <a:ext cx="1275" cy="460"/>
                <a:chOff x="0" y="3585"/>
                <a:chExt cx="1275" cy="460"/>
              </a:xfrm>
            </p:grpSpPr>
            <p:sp>
              <p:nvSpPr>
                <p:cNvPr id="27724" name="Rectangle 53">
                  <a:extLst>
                    <a:ext uri="{FF2B5EF4-FFF2-40B4-BE49-F238E27FC236}">
                      <a16:creationId xmlns:a16="http://schemas.microsoft.com/office/drawing/2014/main" id="{7D3640C9-A29F-42FD-85C2-921D8030FBA8}"/>
                    </a:ext>
                  </a:extLst>
                </p:cNvPr>
                <p:cNvSpPr>
                  <a:spLocks noChangeArrowheads="1"/>
                </p:cNvSpPr>
                <p:nvPr/>
              </p:nvSpPr>
              <p:spPr bwMode="auto">
                <a:xfrm>
                  <a:off x="28" y="3585"/>
                  <a:ext cx="1219" cy="4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0"/>
                    </a:spcBef>
                    <a:buClrTx/>
                    <a:buSzTx/>
                    <a:buFontTx/>
                    <a:buNone/>
                  </a:pPr>
                  <a:r>
                    <a:rPr lang="en-US" altLang="fr-FR" sz="1600">
                      <a:solidFill>
                        <a:schemeClr val="folHlink"/>
                      </a:solidFill>
                      <a:latin typeface="Arial" panose="020B0604020202020204" pitchFamily="34" charset="0"/>
                      <a:cs typeface="Arial" panose="020B0604020202020204" pitchFamily="34" charset="0"/>
                    </a:rPr>
                    <a:t>Salmonella</a:t>
                  </a:r>
                  <a:endParaRPr lang="en-US" altLang="fr-FR" sz="1600">
                    <a:solidFill>
                      <a:schemeClr val="folHlink"/>
                    </a:solidFill>
                    <a:latin typeface="Comic Sans MS" panose="030F0702030302020204" pitchFamily="66" charset="0"/>
                    <a:cs typeface="Times New Roman" panose="02020603050405020304" pitchFamily="18" charset="0"/>
                  </a:endParaRPr>
                </a:p>
                <a:p>
                  <a:pPr algn="ctr">
                    <a:spcBef>
                      <a:spcPct val="0"/>
                    </a:spcBef>
                    <a:buClrTx/>
                    <a:buSzTx/>
                    <a:buFontTx/>
                    <a:buNone/>
                  </a:pPr>
                  <a:r>
                    <a:rPr lang="en-US" altLang="fr-FR" sz="1600">
                      <a:solidFill>
                        <a:schemeClr val="folHlink"/>
                      </a:solidFill>
                      <a:latin typeface="Arial" panose="020B0604020202020204" pitchFamily="34" charset="0"/>
                      <a:cs typeface="Arial" panose="020B0604020202020204" pitchFamily="34" charset="0"/>
                    </a:rPr>
                    <a:t>par 25 grammes</a:t>
                  </a:r>
                  <a:endParaRPr lang="en-US" altLang="fr-FR" sz="1600">
                    <a:solidFill>
                      <a:schemeClr val="folHlink"/>
                    </a:solidFill>
                    <a:latin typeface="Comic Sans MS" panose="030F0702030302020204" pitchFamily="66" charset="0"/>
                    <a:cs typeface="Times New Roman" panose="02020603050405020304" pitchFamily="18" charset="0"/>
                  </a:endParaRPr>
                </a:p>
                <a:p>
                  <a:pPr algn="ctr">
                    <a:spcBef>
                      <a:spcPct val="0"/>
                    </a:spcBef>
                    <a:buClrTx/>
                    <a:buSzTx/>
                    <a:buFontTx/>
                    <a:buNone/>
                  </a:pPr>
                  <a:endParaRPr lang="en-US" altLang="fr-FR" sz="1600">
                    <a:solidFill>
                      <a:schemeClr val="folHlink"/>
                    </a:solidFill>
                  </a:endParaRPr>
                </a:p>
              </p:txBody>
            </p:sp>
            <p:sp>
              <p:nvSpPr>
                <p:cNvPr id="27725" name="Rectangle 158">
                  <a:extLst>
                    <a:ext uri="{FF2B5EF4-FFF2-40B4-BE49-F238E27FC236}">
                      <a16:creationId xmlns:a16="http://schemas.microsoft.com/office/drawing/2014/main" id="{F07384DF-3242-40AB-9013-2C0570E54A0E}"/>
                    </a:ext>
                  </a:extLst>
                </p:cNvPr>
                <p:cNvSpPr>
                  <a:spLocks noChangeArrowheads="1"/>
                </p:cNvSpPr>
                <p:nvPr/>
              </p:nvSpPr>
              <p:spPr bwMode="auto">
                <a:xfrm>
                  <a:off x="0" y="3585"/>
                  <a:ext cx="1275" cy="460"/>
                </a:xfrm>
                <a:prstGeom prst="rect">
                  <a:avLst/>
                </a:prstGeom>
                <a:noFill/>
                <a:ln w="7">
                  <a:solidFill>
                    <a:srgbClr val="A0A0A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nvGrpSpPr>
              <p:cNvPr id="27706" name="Group 161">
                <a:extLst>
                  <a:ext uri="{FF2B5EF4-FFF2-40B4-BE49-F238E27FC236}">
                    <a16:creationId xmlns:a16="http://schemas.microsoft.com/office/drawing/2014/main" id="{6FE5ABEE-4FC9-4A93-B72A-4048A30EAF57}"/>
                  </a:ext>
                </a:extLst>
              </p:cNvPr>
              <p:cNvGrpSpPr>
                <a:grpSpLocks/>
              </p:cNvGrpSpPr>
              <p:nvPr/>
            </p:nvGrpSpPr>
            <p:grpSpPr bwMode="auto">
              <a:xfrm>
                <a:off x="1275" y="3585"/>
                <a:ext cx="535" cy="460"/>
                <a:chOff x="1275" y="3585"/>
                <a:chExt cx="535" cy="460"/>
              </a:xfrm>
            </p:grpSpPr>
            <p:sp>
              <p:nvSpPr>
                <p:cNvPr id="27722" name="Rectangle 54">
                  <a:extLst>
                    <a:ext uri="{FF2B5EF4-FFF2-40B4-BE49-F238E27FC236}">
                      <a16:creationId xmlns:a16="http://schemas.microsoft.com/office/drawing/2014/main" id="{4FFEAF43-DA3B-4E22-8EFF-565F674EC5FA}"/>
                    </a:ext>
                  </a:extLst>
                </p:cNvPr>
                <p:cNvSpPr>
                  <a:spLocks noChangeArrowheads="1"/>
                </p:cNvSpPr>
                <p:nvPr/>
              </p:nvSpPr>
              <p:spPr bwMode="auto">
                <a:xfrm>
                  <a:off x="1303" y="3585"/>
                  <a:ext cx="479" cy="4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0"/>
                    </a:spcBef>
                    <a:buClrTx/>
                    <a:buSzTx/>
                    <a:buFontTx/>
                    <a:buNone/>
                  </a:pPr>
                  <a:r>
                    <a:rPr lang="en-US" altLang="fr-FR" sz="1600">
                      <a:solidFill>
                        <a:schemeClr val="folHlink"/>
                      </a:solidFill>
                      <a:latin typeface="Arial" panose="020B0604020202020204" pitchFamily="34" charset="0"/>
                      <a:cs typeface="Arial" panose="020B0604020202020204" pitchFamily="34" charset="0"/>
                    </a:rPr>
                    <a:t>absence</a:t>
                  </a:r>
                  <a:endParaRPr lang="en-US" altLang="fr-FR" sz="1600">
                    <a:solidFill>
                      <a:schemeClr val="folHlink"/>
                    </a:solidFill>
                    <a:latin typeface="Comic Sans MS" panose="030F0702030302020204" pitchFamily="66" charset="0"/>
                    <a:cs typeface="Times New Roman" panose="02020603050405020304" pitchFamily="18" charset="0"/>
                  </a:endParaRPr>
                </a:p>
                <a:p>
                  <a:pPr algn="ctr">
                    <a:spcBef>
                      <a:spcPct val="0"/>
                    </a:spcBef>
                    <a:buClrTx/>
                    <a:buSzTx/>
                    <a:buFontTx/>
                    <a:buNone/>
                  </a:pPr>
                  <a:endParaRPr lang="en-US" altLang="fr-FR" sz="1600">
                    <a:solidFill>
                      <a:schemeClr val="folHlink"/>
                    </a:solidFill>
                  </a:endParaRPr>
                </a:p>
              </p:txBody>
            </p:sp>
            <p:sp>
              <p:nvSpPr>
                <p:cNvPr id="27723" name="Rectangle 160">
                  <a:extLst>
                    <a:ext uri="{FF2B5EF4-FFF2-40B4-BE49-F238E27FC236}">
                      <a16:creationId xmlns:a16="http://schemas.microsoft.com/office/drawing/2014/main" id="{290ADCAE-D96F-4C5C-919B-A2E607342F36}"/>
                    </a:ext>
                  </a:extLst>
                </p:cNvPr>
                <p:cNvSpPr>
                  <a:spLocks noChangeArrowheads="1"/>
                </p:cNvSpPr>
                <p:nvPr/>
              </p:nvSpPr>
              <p:spPr bwMode="auto">
                <a:xfrm>
                  <a:off x="1275" y="3585"/>
                  <a:ext cx="535" cy="460"/>
                </a:xfrm>
                <a:prstGeom prst="rect">
                  <a:avLst/>
                </a:prstGeom>
                <a:noFill/>
                <a:ln w="7">
                  <a:solidFill>
                    <a:srgbClr val="A0A0A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nvGrpSpPr>
              <p:cNvPr id="27707" name="Group 163">
                <a:extLst>
                  <a:ext uri="{FF2B5EF4-FFF2-40B4-BE49-F238E27FC236}">
                    <a16:creationId xmlns:a16="http://schemas.microsoft.com/office/drawing/2014/main" id="{9AFCBBFC-8DE5-4E71-A8D7-42682207A03F}"/>
                  </a:ext>
                </a:extLst>
              </p:cNvPr>
              <p:cNvGrpSpPr>
                <a:grpSpLocks/>
              </p:cNvGrpSpPr>
              <p:nvPr/>
            </p:nvGrpSpPr>
            <p:grpSpPr bwMode="auto">
              <a:xfrm>
                <a:off x="1810" y="3585"/>
                <a:ext cx="535" cy="460"/>
                <a:chOff x="1810" y="3585"/>
                <a:chExt cx="535" cy="460"/>
              </a:xfrm>
            </p:grpSpPr>
            <p:sp>
              <p:nvSpPr>
                <p:cNvPr id="27720" name="Rectangle 55">
                  <a:extLst>
                    <a:ext uri="{FF2B5EF4-FFF2-40B4-BE49-F238E27FC236}">
                      <a16:creationId xmlns:a16="http://schemas.microsoft.com/office/drawing/2014/main" id="{3CCF8874-18D7-4A6F-B393-0B8D35F635B5}"/>
                    </a:ext>
                  </a:extLst>
                </p:cNvPr>
                <p:cNvSpPr>
                  <a:spLocks noChangeArrowheads="1"/>
                </p:cNvSpPr>
                <p:nvPr/>
              </p:nvSpPr>
              <p:spPr bwMode="auto">
                <a:xfrm>
                  <a:off x="1838" y="3585"/>
                  <a:ext cx="479" cy="4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0"/>
                    </a:spcBef>
                    <a:buClrTx/>
                    <a:buSzTx/>
                    <a:buFontTx/>
                    <a:buNone/>
                  </a:pPr>
                  <a:r>
                    <a:rPr lang="en-US" altLang="fr-FR" sz="1600">
                      <a:solidFill>
                        <a:schemeClr val="folHlink"/>
                      </a:solidFill>
                      <a:latin typeface="Arial" panose="020B0604020202020204" pitchFamily="34" charset="0"/>
                      <a:cs typeface="Arial" panose="020B0604020202020204" pitchFamily="34" charset="0"/>
                    </a:rPr>
                    <a:t>absence</a:t>
                  </a:r>
                  <a:endParaRPr lang="en-US" altLang="fr-FR" sz="1600">
                    <a:solidFill>
                      <a:schemeClr val="folHlink"/>
                    </a:solidFill>
                    <a:latin typeface="Comic Sans MS" panose="030F0702030302020204" pitchFamily="66" charset="0"/>
                    <a:cs typeface="Times New Roman" panose="02020603050405020304" pitchFamily="18" charset="0"/>
                  </a:endParaRPr>
                </a:p>
                <a:p>
                  <a:pPr algn="ctr">
                    <a:spcBef>
                      <a:spcPct val="0"/>
                    </a:spcBef>
                    <a:buClrTx/>
                    <a:buSzTx/>
                    <a:buFontTx/>
                    <a:buNone/>
                  </a:pPr>
                  <a:endParaRPr lang="en-US" altLang="fr-FR" sz="1600">
                    <a:solidFill>
                      <a:schemeClr val="folHlink"/>
                    </a:solidFill>
                  </a:endParaRPr>
                </a:p>
              </p:txBody>
            </p:sp>
            <p:sp>
              <p:nvSpPr>
                <p:cNvPr id="27721" name="Rectangle 162">
                  <a:extLst>
                    <a:ext uri="{FF2B5EF4-FFF2-40B4-BE49-F238E27FC236}">
                      <a16:creationId xmlns:a16="http://schemas.microsoft.com/office/drawing/2014/main" id="{CAFAF91D-A93C-421A-98D5-E59ADCCF3A8C}"/>
                    </a:ext>
                  </a:extLst>
                </p:cNvPr>
                <p:cNvSpPr>
                  <a:spLocks noChangeArrowheads="1"/>
                </p:cNvSpPr>
                <p:nvPr/>
              </p:nvSpPr>
              <p:spPr bwMode="auto">
                <a:xfrm>
                  <a:off x="1810" y="3585"/>
                  <a:ext cx="535" cy="460"/>
                </a:xfrm>
                <a:prstGeom prst="rect">
                  <a:avLst/>
                </a:prstGeom>
                <a:noFill/>
                <a:ln w="7">
                  <a:solidFill>
                    <a:srgbClr val="A0A0A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nvGrpSpPr>
              <p:cNvPr id="27708" name="Group 165">
                <a:extLst>
                  <a:ext uri="{FF2B5EF4-FFF2-40B4-BE49-F238E27FC236}">
                    <a16:creationId xmlns:a16="http://schemas.microsoft.com/office/drawing/2014/main" id="{9B37A8D9-47CD-4096-96E7-FEDB943D875A}"/>
                  </a:ext>
                </a:extLst>
              </p:cNvPr>
              <p:cNvGrpSpPr>
                <a:grpSpLocks/>
              </p:cNvGrpSpPr>
              <p:nvPr/>
            </p:nvGrpSpPr>
            <p:grpSpPr bwMode="auto">
              <a:xfrm>
                <a:off x="2345" y="3585"/>
                <a:ext cx="536" cy="460"/>
                <a:chOff x="2345" y="3585"/>
                <a:chExt cx="536" cy="460"/>
              </a:xfrm>
            </p:grpSpPr>
            <p:sp>
              <p:nvSpPr>
                <p:cNvPr id="27718" name="Rectangle 56">
                  <a:extLst>
                    <a:ext uri="{FF2B5EF4-FFF2-40B4-BE49-F238E27FC236}">
                      <a16:creationId xmlns:a16="http://schemas.microsoft.com/office/drawing/2014/main" id="{89A8DF6A-2436-499F-BFBB-8CDD50B7FAA6}"/>
                    </a:ext>
                  </a:extLst>
                </p:cNvPr>
                <p:cNvSpPr>
                  <a:spLocks noChangeArrowheads="1"/>
                </p:cNvSpPr>
                <p:nvPr/>
              </p:nvSpPr>
              <p:spPr bwMode="auto">
                <a:xfrm>
                  <a:off x="2373" y="3585"/>
                  <a:ext cx="480" cy="4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0"/>
                    </a:spcBef>
                    <a:buClrTx/>
                    <a:buSzTx/>
                    <a:buFontTx/>
                    <a:buNone/>
                  </a:pPr>
                  <a:r>
                    <a:rPr lang="en-US" altLang="fr-FR" sz="1600">
                      <a:solidFill>
                        <a:schemeClr val="folHlink"/>
                      </a:solidFill>
                      <a:latin typeface="Arial" panose="020B0604020202020204" pitchFamily="34" charset="0"/>
                      <a:cs typeface="Arial" panose="020B0604020202020204" pitchFamily="34" charset="0"/>
                    </a:rPr>
                    <a:t>absence</a:t>
                  </a:r>
                  <a:endParaRPr lang="en-US" altLang="fr-FR" sz="1600">
                    <a:solidFill>
                      <a:schemeClr val="folHlink"/>
                    </a:solidFill>
                    <a:latin typeface="Comic Sans MS" panose="030F0702030302020204" pitchFamily="66" charset="0"/>
                    <a:cs typeface="Times New Roman" panose="02020603050405020304" pitchFamily="18" charset="0"/>
                  </a:endParaRPr>
                </a:p>
                <a:p>
                  <a:pPr algn="ctr">
                    <a:spcBef>
                      <a:spcPct val="0"/>
                    </a:spcBef>
                    <a:buClrTx/>
                    <a:buSzTx/>
                    <a:buFontTx/>
                    <a:buNone/>
                  </a:pPr>
                  <a:endParaRPr lang="en-US" altLang="fr-FR" sz="1600">
                    <a:solidFill>
                      <a:schemeClr val="folHlink"/>
                    </a:solidFill>
                  </a:endParaRPr>
                </a:p>
              </p:txBody>
            </p:sp>
            <p:sp>
              <p:nvSpPr>
                <p:cNvPr id="27719" name="Rectangle 164">
                  <a:extLst>
                    <a:ext uri="{FF2B5EF4-FFF2-40B4-BE49-F238E27FC236}">
                      <a16:creationId xmlns:a16="http://schemas.microsoft.com/office/drawing/2014/main" id="{BF612114-F11D-48F8-AC9D-46D1F3643164}"/>
                    </a:ext>
                  </a:extLst>
                </p:cNvPr>
                <p:cNvSpPr>
                  <a:spLocks noChangeArrowheads="1"/>
                </p:cNvSpPr>
                <p:nvPr/>
              </p:nvSpPr>
              <p:spPr bwMode="auto">
                <a:xfrm>
                  <a:off x="2345" y="3585"/>
                  <a:ext cx="536" cy="460"/>
                </a:xfrm>
                <a:prstGeom prst="rect">
                  <a:avLst/>
                </a:prstGeom>
                <a:noFill/>
                <a:ln w="7">
                  <a:solidFill>
                    <a:srgbClr val="A0A0A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nvGrpSpPr>
              <p:cNvPr id="27709" name="Group 167">
                <a:extLst>
                  <a:ext uri="{FF2B5EF4-FFF2-40B4-BE49-F238E27FC236}">
                    <a16:creationId xmlns:a16="http://schemas.microsoft.com/office/drawing/2014/main" id="{4519334A-F914-4B5E-93A0-81A68B28294F}"/>
                  </a:ext>
                </a:extLst>
              </p:cNvPr>
              <p:cNvGrpSpPr>
                <a:grpSpLocks/>
              </p:cNvGrpSpPr>
              <p:nvPr/>
            </p:nvGrpSpPr>
            <p:grpSpPr bwMode="auto">
              <a:xfrm>
                <a:off x="2881" y="3585"/>
                <a:ext cx="535" cy="460"/>
                <a:chOff x="2881" y="3585"/>
                <a:chExt cx="535" cy="460"/>
              </a:xfrm>
            </p:grpSpPr>
            <p:sp>
              <p:nvSpPr>
                <p:cNvPr id="27716" name="Rectangle 57">
                  <a:extLst>
                    <a:ext uri="{FF2B5EF4-FFF2-40B4-BE49-F238E27FC236}">
                      <a16:creationId xmlns:a16="http://schemas.microsoft.com/office/drawing/2014/main" id="{ECF60249-76EF-4674-963D-3658D26D160F}"/>
                    </a:ext>
                  </a:extLst>
                </p:cNvPr>
                <p:cNvSpPr>
                  <a:spLocks noChangeArrowheads="1"/>
                </p:cNvSpPr>
                <p:nvPr/>
              </p:nvSpPr>
              <p:spPr bwMode="auto">
                <a:xfrm>
                  <a:off x="2909" y="3585"/>
                  <a:ext cx="479" cy="4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0"/>
                    </a:spcBef>
                    <a:buClrTx/>
                    <a:buSzTx/>
                    <a:buFontTx/>
                    <a:buNone/>
                  </a:pPr>
                  <a:r>
                    <a:rPr lang="en-US" altLang="fr-FR" sz="1600">
                      <a:solidFill>
                        <a:schemeClr val="folHlink"/>
                      </a:solidFill>
                      <a:latin typeface="Arial" panose="020B0604020202020204" pitchFamily="34" charset="0"/>
                      <a:cs typeface="Arial" panose="020B0604020202020204" pitchFamily="34" charset="0"/>
                    </a:rPr>
                    <a:t>absence</a:t>
                  </a:r>
                  <a:endParaRPr lang="en-US" altLang="fr-FR" sz="1600">
                    <a:solidFill>
                      <a:schemeClr val="folHlink"/>
                    </a:solidFill>
                    <a:latin typeface="Comic Sans MS" panose="030F0702030302020204" pitchFamily="66" charset="0"/>
                    <a:cs typeface="Times New Roman" panose="02020603050405020304" pitchFamily="18" charset="0"/>
                  </a:endParaRPr>
                </a:p>
                <a:p>
                  <a:pPr algn="ctr">
                    <a:spcBef>
                      <a:spcPct val="0"/>
                    </a:spcBef>
                    <a:buClrTx/>
                    <a:buSzTx/>
                    <a:buFontTx/>
                    <a:buNone/>
                  </a:pPr>
                  <a:endParaRPr lang="en-US" altLang="fr-FR" sz="1600">
                    <a:solidFill>
                      <a:schemeClr val="folHlink"/>
                    </a:solidFill>
                  </a:endParaRPr>
                </a:p>
              </p:txBody>
            </p:sp>
            <p:sp>
              <p:nvSpPr>
                <p:cNvPr id="27717" name="Rectangle 166">
                  <a:extLst>
                    <a:ext uri="{FF2B5EF4-FFF2-40B4-BE49-F238E27FC236}">
                      <a16:creationId xmlns:a16="http://schemas.microsoft.com/office/drawing/2014/main" id="{A1A7148C-979D-40EA-9CD0-D8F2C783F9BF}"/>
                    </a:ext>
                  </a:extLst>
                </p:cNvPr>
                <p:cNvSpPr>
                  <a:spLocks noChangeArrowheads="1"/>
                </p:cNvSpPr>
                <p:nvPr/>
              </p:nvSpPr>
              <p:spPr bwMode="auto">
                <a:xfrm>
                  <a:off x="2881" y="3585"/>
                  <a:ext cx="535" cy="460"/>
                </a:xfrm>
                <a:prstGeom prst="rect">
                  <a:avLst/>
                </a:prstGeom>
                <a:noFill/>
                <a:ln w="7">
                  <a:solidFill>
                    <a:srgbClr val="A0A0A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nvGrpSpPr>
              <p:cNvPr id="27710" name="Group 169">
                <a:extLst>
                  <a:ext uri="{FF2B5EF4-FFF2-40B4-BE49-F238E27FC236}">
                    <a16:creationId xmlns:a16="http://schemas.microsoft.com/office/drawing/2014/main" id="{C02B3A1F-E539-457F-AA37-7F4A91EAA3BA}"/>
                  </a:ext>
                </a:extLst>
              </p:cNvPr>
              <p:cNvGrpSpPr>
                <a:grpSpLocks/>
              </p:cNvGrpSpPr>
              <p:nvPr/>
            </p:nvGrpSpPr>
            <p:grpSpPr bwMode="auto">
              <a:xfrm>
                <a:off x="3416" y="3585"/>
                <a:ext cx="535" cy="460"/>
                <a:chOff x="3416" y="3585"/>
                <a:chExt cx="535" cy="460"/>
              </a:xfrm>
            </p:grpSpPr>
            <p:sp>
              <p:nvSpPr>
                <p:cNvPr id="27714" name="Rectangle 58">
                  <a:extLst>
                    <a:ext uri="{FF2B5EF4-FFF2-40B4-BE49-F238E27FC236}">
                      <a16:creationId xmlns:a16="http://schemas.microsoft.com/office/drawing/2014/main" id="{599578BD-4D75-4111-ACE8-661B2CA6A99E}"/>
                    </a:ext>
                  </a:extLst>
                </p:cNvPr>
                <p:cNvSpPr>
                  <a:spLocks noChangeArrowheads="1"/>
                </p:cNvSpPr>
                <p:nvPr/>
              </p:nvSpPr>
              <p:spPr bwMode="auto">
                <a:xfrm>
                  <a:off x="3444" y="3585"/>
                  <a:ext cx="479" cy="4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0"/>
                    </a:spcBef>
                    <a:buClrTx/>
                    <a:buSzTx/>
                    <a:buFontTx/>
                    <a:buNone/>
                  </a:pPr>
                  <a:r>
                    <a:rPr lang="en-US" altLang="fr-FR" sz="1600">
                      <a:solidFill>
                        <a:schemeClr val="folHlink"/>
                      </a:solidFill>
                      <a:latin typeface="Arial" panose="020B0604020202020204" pitchFamily="34" charset="0"/>
                      <a:cs typeface="Arial" panose="020B0604020202020204" pitchFamily="34" charset="0"/>
                    </a:rPr>
                    <a:t>absence</a:t>
                  </a:r>
                  <a:endParaRPr lang="en-US" altLang="fr-FR" sz="1600">
                    <a:solidFill>
                      <a:schemeClr val="folHlink"/>
                    </a:solidFill>
                    <a:latin typeface="Comic Sans MS" panose="030F0702030302020204" pitchFamily="66" charset="0"/>
                    <a:cs typeface="Times New Roman" panose="02020603050405020304" pitchFamily="18" charset="0"/>
                  </a:endParaRPr>
                </a:p>
                <a:p>
                  <a:pPr algn="ctr">
                    <a:spcBef>
                      <a:spcPct val="0"/>
                    </a:spcBef>
                    <a:buClrTx/>
                    <a:buSzTx/>
                    <a:buFontTx/>
                    <a:buNone/>
                  </a:pPr>
                  <a:endParaRPr lang="en-US" altLang="fr-FR" sz="1600">
                    <a:solidFill>
                      <a:schemeClr val="folHlink"/>
                    </a:solidFill>
                  </a:endParaRPr>
                </a:p>
              </p:txBody>
            </p:sp>
            <p:sp>
              <p:nvSpPr>
                <p:cNvPr id="27715" name="Rectangle 168">
                  <a:extLst>
                    <a:ext uri="{FF2B5EF4-FFF2-40B4-BE49-F238E27FC236}">
                      <a16:creationId xmlns:a16="http://schemas.microsoft.com/office/drawing/2014/main" id="{F890E208-D105-4D13-8E0D-31019577701F}"/>
                    </a:ext>
                  </a:extLst>
                </p:cNvPr>
                <p:cNvSpPr>
                  <a:spLocks noChangeArrowheads="1"/>
                </p:cNvSpPr>
                <p:nvPr/>
              </p:nvSpPr>
              <p:spPr bwMode="auto">
                <a:xfrm>
                  <a:off x="3416" y="3585"/>
                  <a:ext cx="535" cy="460"/>
                </a:xfrm>
                <a:prstGeom prst="rect">
                  <a:avLst/>
                </a:prstGeom>
                <a:noFill/>
                <a:ln w="7">
                  <a:solidFill>
                    <a:srgbClr val="A0A0A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nvGrpSpPr>
              <p:cNvPr id="27711" name="Group 171">
                <a:extLst>
                  <a:ext uri="{FF2B5EF4-FFF2-40B4-BE49-F238E27FC236}">
                    <a16:creationId xmlns:a16="http://schemas.microsoft.com/office/drawing/2014/main" id="{68C617EA-68A3-42E8-AEDF-F0B436903305}"/>
                  </a:ext>
                </a:extLst>
              </p:cNvPr>
              <p:cNvGrpSpPr>
                <a:grpSpLocks/>
              </p:cNvGrpSpPr>
              <p:nvPr/>
            </p:nvGrpSpPr>
            <p:grpSpPr bwMode="auto">
              <a:xfrm>
                <a:off x="3951" y="3585"/>
                <a:ext cx="536" cy="460"/>
                <a:chOff x="3951" y="3585"/>
                <a:chExt cx="536" cy="460"/>
              </a:xfrm>
            </p:grpSpPr>
            <p:sp>
              <p:nvSpPr>
                <p:cNvPr id="27712" name="Rectangle 59">
                  <a:extLst>
                    <a:ext uri="{FF2B5EF4-FFF2-40B4-BE49-F238E27FC236}">
                      <a16:creationId xmlns:a16="http://schemas.microsoft.com/office/drawing/2014/main" id="{F4BCE3C0-EF13-4E3C-ADA1-11A785D9BDBD}"/>
                    </a:ext>
                  </a:extLst>
                </p:cNvPr>
                <p:cNvSpPr>
                  <a:spLocks noChangeArrowheads="1"/>
                </p:cNvSpPr>
                <p:nvPr/>
              </p:nvSpPr>
              <p:spPr bwMode="auto">
                <a:xfrm>
                  <a:off x="3979" y="3585"/>
                  <a:ext cx="480" cy="4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0"/>
                    </a:spcBef>
                    <a:buClrTx/>
                    <a:buSzTx/>
                    <a:buFontTx/>
                    <a:buNone/>
                  </a:pPr>
                  <a:r>
                    <a:rPr lang="en-US" altLang="fr-FR" sz="1600">
                      <a:solidFill>
                        <a:schemeClr val="folHlink"/>
                      </a:solidFill>
                      <a:latin typeface="Arial" panose="020B0604020202020204" pitchFamily="34" charset="0"/>
                      <a:cs typeface="Arial" panose="020B0604020202020204" pitchFamily="34" charset="0"/>
                    </a:rPr>
                    <a:t>absence</a:t>
                  </a:r>
                  <a:endParaRPr lang="en-US" altLang="fr-FR" sz="1600">
                    <a:solidFill>
                      <a:schemeClr val="folHlink"/>
                    </a:solidFill>
                    <a:latin typeface="Comic Sans MS" panose="030F0702030302020204" pitchFamily="66" charset="0"/>
                    <a:cs typeface="Times New Roman" panose="02020603050405020304" pitchFamily="18" charset="0"/>
                  </a:endParaRPr>
                </a:p>
                <a:p>
                  <a:pPr algn="ctr">
                    <a:spcBef>
                      <a:spcPct val="0"/>
                    </a:spcBef>
                    <a:buClrTx/>
                    <a:buSzTx/>
                    <a:buFontTx/>
                    <a:buNone/>
                  </a:pPr>
                  <a:endParaRPr lang="en-US" altLang="fr-FR" sz="1600">
                    <a:solidFill>
                      <a:schemeClr val="folHlink"/>
                    </a:solidFill>
                  </a:endParaRPr>
                </a:p>
              </p:txBody>
            </p:sp>
            <p:sp>
              <p:nvSpPr>
                <p:cNvPr id="27713" name="Rectangle 170">
                  <a:extLst>
                    <a:ext uri="{FF2B5EF4-FFF2-40B4-BE49-F238E27FC236}">
                      <a16:creationId xmlns:a16="http://schemas.microsoft.com/office/drawing/2014/main" id="{DF40EB00-05AB-4B99-B471-DB3327B07868}"/>
                    </a:ext>
                  </a:extLst>
                </p:cNvPr>
                <p:cNvSpPr>
                  <a:spLocks noChangeArrowheads="1"/>
                </p:cNvSpPr>
                <p:nvPr/>
              </p:nvSpPr>
              <p:spPr bwMode="auto">
                <a:xfrm>
                  <a:off x="3951" y="3585"/>
                  <a:ext cx="536" cy="460"/>
                </a:xfrm>
                <a:prstGeom prst="rect">
                  <a:avLst/>
                </a:prstGeom>
                <a:noFill/>
                <a:ln w="7">
                  <a:solidFill>
                    <a:srgbClr val="A0A0A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sp>
          <p:nvSpPr>
            <p:cNvPr id="27655" name="Rectangle 173">
              <a:extLst>
                <a:ext uri="{FF2B5EF4-FFF2-40B4-BE49-F238E27FC236}">
                  <a16:creationId xmlns:a16="http://schemas.microsoft.com/office/drawing/2014/main" id="{9A416AA9-35DE-4A8F-9509-5AB59EA4E1D2}"/>
                </a:ext>
              </a:extLst>
            </p:cNvPr>
            <p:cNvSpPr>
              <a:spLocks noChangeArrowheads="1"/>
            </p:cNvSpPr>
            <p:nvPr/>
          </p:nvSpPr>
          <p:spPr bwMode="auto">
            <a:xfrm>
              <a:off x="-3" y="419"/>
              <a:ext cx="4493" cy="3629"/>
            </a:xfrm>
            <a:prstGeom prst="rect">
              <a:avLst/>
            </a:prstGeom>
            <a:noFill/>
            <a:ln w="11112">
              <a:solidFill>
                <a:srgbClr val="A0A0A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sp>
        <p:nvSpPr>
          <p:cNvPr id="27652" name="Rectangle 175">
            <a:extLst>
              <a:ext uri="{FF2B5EF4-FFF2-40B4-BE49-F238E27FC236}">
                <a16:creationId xmlns:a16="http://schemas.microsoft.com/office/drawing/2014/main" id="{A58C50FC-F719-48F5-8100-069D9C3E2290}"/>
              </a:ext>
            </a:extLst>
          </p:cNvPr>
          <p:cNvSpPr>
            <a:spLocks noChangeArrowheads="1"/>
          </p:cNvSpPr>
          <p:nvPr/>
        </p:nvSpPr>
        <p:spPr bwMode="auto">
          <a:xfrm>
            <a:off x="3175" y="6375400"/>
            <a:ext cx="9144000" cy="533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tabLst>
                <a:tab pos="180975" algn="l"/>
                <a:tab pos="6500813" algn="r"/>
              </a:tabLst>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tabLst>
                <a:tab pos="180975" algn="l"/>
                <a:tab pos="6500813" algn="r"/>
              </a:tabLst>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tabLst>
                <a:tab pos="180975" algn="l"/>
                <a:tab pos="6500813" algn="r"/>
              </a:tabLst>
              <a:defRPr sz="2400">
                <a:solidFill>
                  <a:schemeClr val="tx1"/>
                </a:solidFill>
                <a:latin typeface="Times New Roman" panose="02020603050405020304" pitchFamily="18" charset="0"/>
              </a:defRPr>
            </a:lvl3pPr>
            <a:lvl4pPr marL="1600200" indent="-228600">
              <a:spcBef>
                <a:spcPct val="20000"/>
              </a:spcBef>
              <a:buClr>
                <a:schemeClr val="tx1"/>
              </a:buClr>
              <a:buChar char="–"/>
              <a:tabLst>
                <a:tab pos="180975" algn="l"/>
                <a:tab pos="6500813" algn="r"/>
              </a:tabLst>
              <a:defRPr sz="2000">
                <a:solidFill>
                  <a:schemeClr val="tx1"/>
                </a:solidFill>
                <a:latin typeface="Times New Roman" panose="02020603050405020304" pitchFamily="18" charset="0"/>
              </a:defRPr>
            </a:lvl4pPr>
            <a:lvl5pPr marL="2057400" indent="-228600">
              <a:spcBef>
                <a:spcPct val="20000"/>
              </a:spcBef>
              <a:buClr>
                <a:schemeClr val="accent1"/>
              </a:buClr>
              <a:buChar char="•"/>
              <a:tabLst>
                <a:tab pos="180975" algn="l"/>
                <a:tab pos="6500813" algn="r"/>
              </a:tabLst>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tabLst>
                <a:tab pos="180975" algn="l"/>
                <a:tab pos="6500813" algn="r"/>
              </a:tabLst>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tabLst>
                <a:tab pos="180975" algn="l"/>
                <a:tab pos="6500813" algn="r"/>
              </a:tabLst>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tabLst>
                <a:tab pos="180975" algn="l"/>
                <a:tab pos="6500813" algn="r"/>
              </a:tabLst>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tabLst>
                <a:tab pos="180975" algn="l"/>
                <a:tab pos="6500813" algn="r"/>
              </a:tabLst>
              <a:defRPr sz="2000">
                <a:solidFill>
                  <a:schemeClr val="tx1"/>
                </a:solidFill>
                <a:latin typeface="Times New Roman" panose="02020603050405020304" pitchFamily="18" charset="0"/>
              </a:defRPr>
            </a:lvl9pPr>
          </a:lstStyle>
          <a:p>
            <a:pPr algn="just" eaLnBrk="1" hangingPunct="1">
              <a:spcBef>
                <a:spcPct val="0"/>
              </a:spcBef>
              <a:buClrTx/>
              <a:buSzTx/>
              <a:buFontTx/>
              <a:buNone/>
            </a:pPr>
            <a:r>
              <a:rPr lang="en-US" altLang="fr-FR" sz="500">
                <a:solidFill>
                  <a:srgbClr val="008000"/>
                </a:solidFill>
                <a:cs typeface="Times New Roman" panose="02020603050405020304" pitchFamily="18" charset="0"/>
              </a:rPr>
              <a:t> </a:t>
            </a:r>
            <a:endParaRPr lang="en-US" altLang="fr-FR" sz="1200">
              <a:solidFill>
                <a:srgbClr val="CCFF33"/>
              </a:solidFill>
              <a:cs typeface="Times New Roman" panose="02020603050405020304" pitchFamily="18" charset="0"/>
            </a:endParaRPr>
          </a:p>
          <a:p>
            <a:pPr>
              <a:spcBef>
                <a:spcPct val="0"/>
              </a:spcBef>
              <a:buClrTx/>
              <a:buSzTx/>
              <a:buFontTx/>
              <a:buNone/>
            </a:pPr>
            <a:endParaRPr lang="en-US" altLang="fr-FR" sz="2400"/>
          </a:p>
        </p:txBody>
      </p:sp>
      <p:sp>
        <p:nvSpPr>
          <p:cNvPr id="143536" name="AutoShape 176">
            <a:hlinkClick r:id="" action="ppaction://hlinkshowjump?jump=nextslide" highlightClick="1"/>
            <a:extLst>
              <a:ext uri="{FF2B5EF4-FFF2-40B4-BE49-F238E27FC236}">
                <a16:creationId xmlns:a16="http://schemas.microsoft.com/office/drawing/2014/main" id="{41FC8DCF-DB22-4E56-9910-B42E02452F69}"/>
              </a:ext>
            </a:extLst>
          </p:cNvPr>
          <p:cNvSpPr>
            <a:spLocks noChangeArrowheads="1"/>
          </p:cNvSpPr>
          <p:nvPr/>
        </p:nvSpPr>
        <p:spPr bwMode="auto">
          <a:xfrm>
            <a:off x="8915400" y="6553200"/>
            <a:ext cx="228600" cy="304800"/>
          </a:xfrm>
          <a:prstGeom prst="actionButtonForwardNex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43362"/>
                                        </p:tgtEl>
                                        <p:attrNameLst>
                                          <p:attrName>style.visibility</p:attrName>
                                        </p:attrNameLst>
                                      </p:cBhvr>
                                      <p:to>
                                        <p:strVal val="visible"/>
                                      </p:to>
                                    </p:set>
                                    <p:animEffect transition="in" filter="dissolve">
                                      <p:cBhvr>
                                        <p:cTn id="7" dur="500"/>
                                        <p:tgtEl>
                                          <p:spTgt spid="143362"/>
                                        </p:tgtEl>
                                      </p:cBhvr>
                                    </p:animEffect>
                                  </p:childTnLst>
                                </p:cTn>
                              </p:par>
                            </p:childTnLst>
                          </p:cTn>
                        </p:par>
                        <p:par>
                          <p:cTn id="8" fill="hold" nodeType="afterGroup">
                            <p:stCondLst>
                              <p:cond delay="500"/>
                            </p:stCondLst>
                            <p:childTnLst>
                              <p:par>
                                <p:cTn id="9" presetID="9" presetClass="entr" presetSubtype="0" fill="hold" nodeType="afterEffect">
                                  <p:stCondLst>
                                    <p:cond delay="0"/>
                                  </p:stCondLst>
                                  <p:childTnLst>
                                    <p:set>
                                      <p:cBhvr>
                                        <p:cTn id="10" dur="1" fill="hold">
                                          <p:stCondLst>
                                            <p:cond delay="0"/>
                                          </p:stCondLst>
                                        </p:cTn>
                                        <p:tgtEl>
                                          <p:spTgt spid="143534"/>
                                        </p:tgtEl>
                                        <p:attrNameLst>
                                          <p:attrName>style.visibility</p:attrName>
                                        </p:attrNameLst>
                                      </p:cBhvr>
                                      <p:to>
                                        <p:strVal val="visible"/>
                                      </p:to>
                                    </p:set>
                                    <p:animEffect transition="in" filter="dissolve">
                                      <p:cBhvr>
                                        <p:cTn id="11" dur="500"/>
                                        <p:tgtEl>
                                          <p:spTgt spid="143534"/>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2" presetClass="entr" presetSubtype="8" fill="hold" nodeType="clickEffect">
                                  <p:stCondLst>
                                    <p:cond delay="0"/>
                                  </p:stCondLst>
                                  <p:childTnLst>
                                    <p:set>
                                      <p:cBhvr>
                                        <p:cTn id="15" dur="1" fill="hold">
                                          <p:stCondLst>
                                            <p:cond delay="0"/>
                                          </p:stCondLst>
                                        </p:cTn>
                                        <p:tgtEl>
                                          <p:spTgt spid="143536"/>
                                        </p:tgtEl>
                                        <p:attrNameLst>
                                          <p:attrName>style.visibility</p:attrName>
                                        </p:attrNameLst>
                                      </p:cBhvr>
                                      <p:to>
                                        <p:strVal val="visible"/>
                                      </p:to>
                                    </p:set>
                                    <p:anim calcmode="lin" valueType="num">
                                      <p:cBhvr additive="base">
                                        <p:cTn id="16" dur="500" fill="hold"/>
                                        <p:tgtEl>
                                          <p:spTgt spid="143536"/>
                                        </p:tgtEl>
                                        <p:attrNameLst>
                                          <p:attrName>ppt_x</p:attrName>
                                        </p:attrNameLst>
                                      </p:cBhvr>
                                      <p:tavLst>
                                        <p:tav tm="0">
                                          <p:val>
                                            <p:strVal val="0-#ppt_w/2"/>
                                          </p:val>
                                        </p:tav>
                                        <p:tav tm="100000">
                                          <p:val>
                                            <p:strVal val="#ppt_x"/>
                                          </p:val>
                                        </p:tav>
                                      </p:tavLst>
                                    </p:anim>
                                    <p:anim calcmode="lin" valueType="num">
                                      <p:cBhvr additive="base">
                                        <p:cTn id="17" dur="500" fill="hold"/>
                                        <p:tgtEl>
                                          <p:spTgt spid="14353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62" grpId="0" autoUpdateAnimBg="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2">
            <a:extLst>
              <a:ext uri="{FF2B5EF4-FFF2-40B4-BE49-F238E27FC236}">
                <a16:creationId xmlns:a16="http://schemas.microsoft.com/office/drawing/2014/main" id="{8EFAD420-5F0B-4592-B6AB-D7248A01BF00}"/>
              </a:ext>
            </a:extLst>
          </p:cNvPr>
          <p:cNvSpPr>
            <a:spLocks noChangeArrowheads="1"/>
          </p:cNvSpPr>
          <p:nvPr/>
        </p:nvSpPr>
        <p:spPr bwMode="auto">
          <a:xfrm>
            <a:off x="381000" y="533400"/>
            <a:ext cx="8458200" cy="49688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indent="-114300">
              <a:spcBef>
                <a:spcPct val="20000"/>
              </a:spcBef>
              <a:buClr>
                <a:schemeClr val="accent2"/>
              </a:buClr>
              <a:buSzPct val="80000"/>
              <a:buFont typeface="Wingdings" panose="05000000000000000000" pitchFamily="2" charset="2"/>
              <a:buChar char="l"/>
              <a:tabLst>
                <a:tab pos="180975" algn="l"/>
                <a:tab pos="6500813" algn="r"/>
              </a:tabLst>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tabLst>
                <a:tab pos="180975" algn="l"/>
                <a:tab pos="6500813" algn="r"/>
              </a:tabLst>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tabLst>
                <a:tab pos="180975" algn="l"/>
                <a:tab pos="6500813" algn="r"/>
              </a:tabLst>
              <a:defRPr sz="2400">
                <a:solidFill>
                  <a:schemeClr val="tx1"/>
                </a:solidFill>
                <a:latin typeface="Times New Roman" panose="02020603050405020304" pitchFamily="18" charset="0"/>
              </a:defRPr>
            </a:lvl3pPr>
            <a:lvl4pPr marL="1600200" indent="-228600">
              <a:spcBef>
                <a:spcPct val="20000"/>
              </a:spcBef>
              <a:buClr>
                <a:schemeClr val="tx1"/>
              </a:buClr>
              <a:buChar char="–"/>
              <a:tabLst>
                <a:tab pos="180975" algn="l"/>
                <a:tab pos="6500813" algn="r"/>
              </a:tabLst>
              <a:defRPr sz="2000">
                <a:solidFill>
                  <a:schemeClr val="tx1"/>
                </a:solidFill>
                <a:latin typeface="Times New Roman" panose="02020603050405020304" pitchFamily="18" charset="0"/>
              </a:defRPr>
            </a:lvl4pPr>
            <a:lvl5pPr marL="2057400" indent="-228600">
              <a:spcBef>
                <a:spcPct val="20000"/>
              </a:spcBef>
              <a:buClr>
                <a:schemeClr val="accent1"/>
              </a:buClr>
              <a:buChar char="•"/>
              <a:tabLst>
                <a:tab pos="180975" algn="l"/>
                <a:tab pos="6500813" algn="r"/>
              </a:tabLst>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tabLst>
                <a:tab pos="180975" algn="l"/>
                <a:tab pos="6500813" algn="r"/>
              </a:tabLst>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tabLst>
                <a:tab pos="180975" algn="l"/>
                <a:tab pos="6500813" algn="r"/>
              </a:tabLst>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tabLst>
                <a:tab pos="180975" algn="l"/>
                <a:tab pos="6500813" algn="r"/>
              </a:tabLst>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tabLst>
                <a:tab pos="180975" algn="l"/>
                <a:tab pos="6500813" algn="r"/>
              </a:tabLst>
              <a:defRPr sz="2000">
                <a:solidFill>
                  <a:schemeClr val="tx1"/>
                </a:solidFill>
                <a:latin typeface="Times New Roman" panose="02020603050405020304" pitchFamily="18" charset="0"/>
              </a:defRPr>
            </a:lvl9pPr>
          </a:lstStyle>
          <a:p>
            <a:pPr algn="just" eaLnBrk="1" hangingPunct="1">
              <a:spcBef>
                <a:spcPct val="0"/>
              </a:spcBef>
              <a:buClrTx/>
              <a:buSzTx/>
              <a:buFontTx/>
              <a:buNone/>
            </a:pPr>
            <a:r>
              <a:rPr lang="en-US" altLang="fr-FR" sz="2000">
                <a:solidFill>
                  <a:schemeClr val="folHlink"/>
                </a:solidFill>
                <a:latin typeface="Arial" panose="020B0604020202020204" pitchFamily="34" charset="0"/>
                <a:cs typeface="Times New Roman" panose="02020603050405020304" pitchFamily="18" charset="0"/>
              </a:rPr>
              <a:t>2.1.Pour chaque germe, la qualité du lot "sauté de veau bolognaise et riz blanc" est elle satisfaisante, acceptable ou non satisfaisante ? Quel jugement global portez‑vous sur la qualité sanitaire de ce plat ? Justifiez vos réponses en utilisant un plan d'interprétation à trois classes, sauf pour les salmonelles où vous vous baserez sur un plan à deux classes. Vous pouvez consulter le </a:t>
            </a:r>
            <a:r>
              <a:rPr lang="en-US" altLang="fr-FR" sz="2000" b="1">
                <a:solidFill>
                  <a:schemeClr val="folHlink"/>
                </a:solidFill>
                <a:latin typeface="Arial" panose="020B0604020202020204" pitchFamily="34" charset="0"/>
                <a:cs typeface="Times New Roman" panose="02020603050405020304" pitchFamily="18" charset="0"/>
              </a:rPr>
              <a:t>document 1</a:t>
            </a:r>
            <a:r>
              <a:rPr lang="en-US" altLang="fr-FR" sz="2000">
                <a:solidFill>
                  <a:schemeClr val="folHlink"/>
                </a:solidFill>
                <a:latin typeface="Arial" panose="020B0604020202020204" pitchFamily="34" charset="0"/>
                <a:cs typeface="Times New Roman" panose="02020603050405020304" pitchFamily="18" charset="0"/>
              </a:rPr>
              <a:t>.</a:t>
            </a:r>
          </a:p>
          <a:p>
            <a:pPr algn="just">
              <a:spcBef>
                <a:spcPct val="0"/>
              </a:spcBef>
              <a:buClrTx/>
              <a:buSzTx/>
              <a:buFontTx/>
              <a:buNone/>
            </a:pPr>
            <a:r>
              <a:rPr lang="en-US" altLang="fr-FR" sz="2000">
                <a:solidFill>
                  <a:schemeClr val="folHlink"/>
                </a:solidFill>
                <a:latin typeface="Arial" panose="020B0604020202020204" pitchFamily="34" charset="0"/>
                <a:cs typeface="Times New Roman" panose="02020603050405020304" pitchFamily="18" charset="0"/>
              </a:rPr>
              <a:t> </a:t>
            </a:r>
          </a:p>
          <a:p>
            <a:pPr algn="just">
              <a:spcBef>
                <a:spcPct val="0"/>
              </a:spcBef>
              <a:buClrTx/>
              <a:buSzTx/>
              <a:buFontTx/>
              <a:buNone/>
            </a:pPr>
            <a:r>
              <a:rPr lang="en-US" altLang="fr-FR" sz="2000">
                <a:solidFill>
                  <a:schemeClr val="folHlink"/>
                </a:solidFill>
                <a:latin typeface="Arial" panose="020B0604020202020204" pitchFamily="34" charset="0"/>
                <a:cs typeface="Times New Roman" panose="02020603050405020304" pitchFamily="18" charset="0"/>
              </a:rPr>
              <a:t>2.2.En vous basant sur les indications données par ce rapport d'autocontrôle,</a:t>
            </a:r>
          </a:p>
          <a:p>
            <a:pPr algn="just">
              <a:spcBef>
                <a:spcPct val="0"/>
              </a:spcBef>
              <a:buClrTx/>
              <a:buSzTx/>
              <a:buFontTx/>
              <a:buNone/>
            </a:pPr>
            <a:r>
              <a:rPr lang="en-US" altLang="fr-FR" sz="2000">
                <a:solidFill>
                  <a:schemeClr val="folHlink"/>
                </a:solidFill>
                <a:latin typeface="Arial" panose="020B0604020202020204" pitchFamily="34" charset="0"/>
                <a:cs typeface="Times New Roman" panose="02020603050405020304" pitchFamily="18" charset="0"/>
              </a:rPr>
              <a:t>‑ identifiez les points critiques qui ont pu ne pas être maîtrisés au cours de la fabrication et/ou de la distribution du sauté de veau bolognaise et riz blanc justifiez vos réponses.</a:t>
            </a:r>
          </a:p>
          <a:p>
            <a:pPr algn="just">
              <a:spcBef>
                <a:spcPct val="0"/>
              </a:spcBef>
              <a:buClrTx/>
              <a:buSzTx/>
              <a:buFontTx/>
              <a:buNone/>
            </a:pPr>
            <a:r>
              <a:rPr lang="en-US" altLang="fr-FR" sz="2000">
                <a:solidFill>
                  <a:schemeClr val="folHlink"/>
                </a:solidFill>
                <a:latin typeface="Arial" panose="020B0604020202020204" pitchFamily="34" charset="0"/>
                <a:cs typeface="Times New Roman" panose="02020603050405020304" pitchFamily="18" charset="0"/>
              </a:rPr>
              <a:t>‑ proposez les mesures d'hygiène ainsi que les moyens de contrôle et de surveillance à mettre en oeuvre pour leur maîtrise. Présentez vos réponses sous forme d'un tableau.</a:t>
            </a:r>
          </a:p>
          <a:p>
            <a:pPr>
              <a:spcBef>
                <a:spcPct val="0"/>
              </a:spcBef>
              <a:buClrTx/>
              <a:buSzTx/>
              <a:buFontTx/>
              <a:buNone/>
            </a:pPr>
            <a:endParaRPr lang="en-US" altLang="fr-FR" sz="2000">
              <a:solidFill>
                <a:schemeClr val="folHlink"/>
              </a:solidFill>
              <a:latin typeface="Arial" panose="020B0604020202020204" pitchFamily="34" charset="0"/>
            </a:endParaRPr>
          </a:p>
        </p:txBody>
      </p:sp>
      <p:sp>
        <p:nvSpPr>
          <p:cNvPr id="145412" name="AutoShape 4">
            <a:hlinkClick r:id="" action="ppaction://hlinkshowjump?jump=nextslide" highlightClick="1"/>
            <a:extLst>
              <a:ext uri="{FF2B5EF4-FFF2-40B4-BE49-F238E27FC236}">
                <a16:creationId xmlns:a16="http://schemas.microsoft.com/office/drawing/2014/main" id="{0E8C4DA2-8A4B-4570-8A13-050707493984}"/>
              </a:ext>
            </a:extLst>
          </p:cNvPr>
          <p:cNvSpPr>
            <a:spLocks noChangeArrowheads="1"/>
          </p:cNvSpPr>
          <p:nvPr/>
        </p:nvSpPr>
        <p:spPr bwMode="auto">
          <a:xfrm>
            <a:off x="8458200" y="6172200"/>
            <a:ext cx="457200" cy="457200"/>
          </a:xfrm>
          <a:prstGeom prst="actionButtonForwardNex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45410"/>
                                        </p:tgtEl>
                                        <p:attrNameLst>
                                          <p:attrName>style.visibility</p:attrName>
                                        </p:attrNameLst>
                                      </p:cBhvr>
                                      <p:to>
                                        <p:strVal val="visible"/>
                                      </p:to>
                                    </p:set>
                                    <p:animEffect transition="in" filter="dissolve">
                                      <p:cBhvr>
                                        <p:cTn id="7" dur="500"/>
                                        <p:tgtEl>
                                          <p:spTgt spid="145410"/>
                                        </p:tgtEl>
                                      </p:cBhvr>
                                    </p:animEffect>
                                  </p:childTnLst>
                                </p:cTn>
                              </p:par>
                            </p:childTnLst>
                          </p:cTn>
                        </p:par>
                        <p:par>
                          <p:cTn id="8" fill="hold" nodeType="afterGroup">
                            <p:stCondLst>
                              <p:cond delay="500"/>
                            </p:stCondLst>
                            <p:childTnLst>
                              <p:par>
                                <p:cTn id="9" presetID="9" presetClass="entr" presetSubtype="0" fill="hold" nodeType="afterEffect">
                                  <p:stCondLst>
                                    <p:cond delay="0"/>
                                  </p:stCondLst>
                                  <p:childTnLst>
                                    <p:set>
                                      <p:cBhvr>
                                        <p:cTn id="10" dur="1" fill="hold">
                                          <p:stCondLst>
                                            <p:cond delay="0"/>
                                          </p:stCondLst>
                                        </p:cTn>
                                        <p:tgtEl>
                                          <p:spTgt spid="145412"/>
                                        </p:tgtEl>
                                        <p:attrNameLst>
                                          <p:attrName>style.visibility</p:attrName>
                                        </p:attrNameLst>
                                      </p:cBhvr>
                                      <p:to>
                                        <p:strVal val="visible"/>
                                      </p:to>
                                    </p:set>
                                    <p:animEffect transition="in" filter="dissolve">
                                      <p:cBhvr>
                                        <p:cTn id="11" dur="500"/>
                                        <p:tgtEl>
                                          <p:spTgt spid="1454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5410" grpId="0" autoUpdateAnimBg="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2">
            <a:extLst>
              <a:ext uri="{FF2B5EF4-FFF2-40B4-BE49-F238E27FC236}">
                <a16:creationId xmlns:a16="http://schemas.microsoft.com/office/drawing/2014/main" id="{C8942983-B231-40B6-B01C-CF36126D757A}"/>
              </a:ext>
            </a:extLst>
          </p:cNvPr>
          <p:cNvSpPr>
            <a:spLocks noChangeArrowheads="1"/>
          </p:cNvSpPr>
          <p:nvPr/>
        </p:nvSpPr>
        <p:spPr bwMode="auto">
          <a:xfrm>
            <a:off x="0" y="228600"/>
            <a:ext cx="8915400"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0"/>
              </a:spcBef>
              <a:buClrTx/>
              <a:buSzTx/>
              <a:buFontTx/>
              <a:buNone/>
            </a:pPr>
            <a:r>
              <a:rPr lang="en-US" altLang="fr-FR" b="1">
                <a:solidFill>
                  <a:schemeClr val="hlink"/>
                </a:solidFill>
                <a:latin typeface="Arial" panose="020B0604020202020204" pitchFamily="34" charset="0"/>
                <a:cs typeface="Times New Roman" panose="02020603050405020304" pitchFamily="18" charset="0"/>
                <a:sym typeface="Wingdings" panose="05000000000000000000" pitchFamily="2" charset="2"/>
              </a:rPr>
              <a:t> </a:t>
            </a:r>
            <a:r>
              <a:rPr lang="en-US" altLang="fr-FR" b="1">
                <a:solidFill>
                  <a:schemeClr val="hlink"/>
                </a:solidFill>
                <a:latin typeface="Arial" panose="020B0604020202020204" pitchFamily="34" charset="0"/>
                <a:cs typeface="Times New Roman" panose="02020603050405020304" pitchFamily="18" charset="0"/>
              </a:rPr>
              <a:t>Plan à 3 classes </a:t>
            </a:r>
            <a:r>
              <a:rPr lang="en-US" altLang="fr-FR" b="1">
                <a:latin typeface="Arial" panose="020B0604020202020204" pitchFamily="34" charset="0"/>
                <a:cs typeface="Times New Roman" panose="02020603050405020304" pitchFamily="18" charset="0"/>
              </a:rPr>
              <a:t>pour l’interprétation pour </a:t>
            </a:r>
            <a:r>
              <a:rPr lang="en-US" altLang="fr-FR" b="1" u="sng">
                <a:solidFill>
                  <a:schemeClr val="hlink"/>
                </a:solidFill>
                <a:latin typeface="Arial" panose="020B0604020202020204" pitchFamily="34" charset="0"/>
                <a:cs typeface="Times New Roman" panose="02020603050405020304" pitchFamily="18" charset="0"/>
              </a:rPr>
              <a:t>5 prélèvements</a:t>
            </a:r>
            <a:r>
              <a:rPr lang="en-US" altLang="fr-FR" b="1">
                <a:latin typeface="Arial" panose="020B0604020202020204" pitchFamily="34" charset="0"/>
                <a:cs typeface="Times New Roman" panose="02020603050405020304" pitchFamily="18" charset="0"/>
              </a:rPr>
              <a:t> milieu solide</a:t>
            </a:r>
            <a:endParaRPr lang="en-US" altLang="fr-FR">
              <a:latin typeface="Arial" panose="020B0604020202020204" pitchFamily="34" charset="0"/>
            </a:endParaRPr>
          </a:p>
        </p:txBody>
      </p:sp>
      <p:sp>
        <p:nvSpPr>
          <p:cNvPr id="29699" name="Text Box 5">
            <a:extLst>
              <a:ext uri="{FF2B5EF4-FFF2-40B4-BE49-F238E27FC236}">
                <a16:creationId xmlns:a16="http://schemas.microsoft.com/office/drawing/2014/main" id="{2332FFF2-9AD0-4F42-8B8B-5DEEE139EA4A}"/>
              </a:ext>
            </a:extLst>
          </p:cNvPr>
          <p:cNvSpPr txBox="1">
            <a:spLocks noChangeArrowheads="1"/>
          </p:cNvSpPr>
          <p:nvPr/>
        </p:nvSpPr>
        <p:spPr bwMode="auto">
          <a:xfrm>
            <a:off x="2133600" y="2057400"/>
            <a:ext cx="685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50000"/>
              </a:spcBef>
              <a:buClrTx/>
              <a:buSzTx/>
              <a:buFontTx/>
              <a:buNone/>
            </a:pPr>
            <a:r>
              <a:rPr lang="fr-FR" altLang="fr-FR" sz="2400" b="1">
                <a:solidFill>
                  <a:schemeClr val="accent1"/>
                </a:solidFill>
                <a:latin typeface="Arial" panose="020B0604020202020204" pitchFamily="34" charset="0"/>
              </a:rPr>
              <a:t>  0</a:t>
            </a:r>
          </a:p>
        </p:txBody>
      </p:sp>
      <p:sp>
        <p:nvSpPr>
          <p:cNvPr id="29700" name="Text Box 7">
            <a:extLst>
              <a:ext uri="{FF2B5EF4-FFF2-40B4-BE49-F238E27FC236}">
                <a16:creationId xmlns:a16="http://schemas.microsoft.com/office/drawing/2014/main" id="{2B94CA20-C499-4F11-AD3D-486E9988797D}"/>
              </a:ext>
            </a:extLst>
          </p:cNvPr>
          <p:cNvSpPr txBox="1">
            <a:spLocks noChangeArrowheads="1"/>
          </p:cNvSpPr>
          <p:nvPr/>
        </p:nvSpPr>
        <p:spPr bwMode="auto">
          <a:xfrm>
            <a:off x="3276600" y="2057400"/>
            <a:ext cx="609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accent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eaLnBrk="1" hangingPunct="1">
              <a:spcBef>
                <a:spcPct val="50000"/>
              </a:spcBef>
              <a:buClrTx/>
              <a:buSzTx/>
              <a:buFontTx/>
              <a:buNone/>
            </a:pPr>
            <a:r>
              <a:rPr lang="fr-FR" altLang="fr-FR" sz="2400" b="1">
                <a:solidFill>
                  <a:schemeClr val="accent1"/>
                </a:solidFill>
                <a:latin typeface="Arial" panose="020B0604020202020204" pitchFamily="34" charset="0"/>
              </a:rPr>
              <a:t> m</a:t>
            </a:r>
          </a:p>
        </p:txBody>
      </p:sp>
      <p:sp>
        <p:nvSpPr>
          <p:cNvPr id="29701" name="Text Box 9">
            <a:extLst>
              <a:ext uri="{FF2B5EF4-FFF2-40B4-BE49-F238E27FC236}">
                <a16:creationId xmlns:a16="http://schemas.microsoft.com/office/drawing/2014/main" id="{E547B94C-46DF-4A38-85A6-C981EED59B89}"/>
              </a:ext>
            </a:extLst>
          </p:cNvPr>
          <p:cNvSpPr txBox="1">
            <a:spLocks noChangeArrowheads="1"/>
          </p:cNvSpPr>
          <p:nvPr/>
        </p:nvSpPr>
        <p:spPr bwMode="auto">
          <a:xfrm>
            <a:off x="3962400" y="2057400"/>
            <a:ext cx="838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50000"/>
              </a:spcBef>
              <a:buClrTx/>
              <a:buSzTx/>
              <a:buFontTx/>
              <a:buNone/>
            </a:pPr>
            <a:r>
              <a:rPr lang="fr-FR" altLang="fr-FR" sz="2400" b="1">
                <a:solidFill>
                  <a:schemeClr val="accent1"/>
                </a:solidFill>
                <a:latin typeface="Arial" panose="020B0604020202020204" pitchFamily="34" charset="0"/>
              </a:rPr>
              <a:t>3 m</a:t>
            </a:r>
          </a:p>
        </p:txBody>
      </p:sp>
      <p:sp>
        <p:nvSpPr>
          <p:cNvPr id="29702" name="Text Box 11">
            <a:extLst>
              <a:ext uri="{FF2B5EF4-FFF2-40B4-BE49-F238E27FC236}">
                <a16:creationId xmlns:a16="http://schemas.microsoft.com/office/drawing/2014/main" id="{B1AF16A5-D56D-4A4E-8D42-ADB000966604}"/>
              </a:ext>
            </a:extLst>
          </p:cNvPr>
          <p:cNvSpPr txBox="1">
            <a:spLocks noChangeArrowheads="1"/>
          </p:cNvSpPr>
          <p:nvPr/>
        </p:nvSpPr>
        <p:spPr bwMode="auto">
          <a:xfrm>
            <a:off x="5029200" y="1676400"/>
            <a:ext cx="14478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50000"/>
              </a:spcBef>
              <a:buClrTx/>
              <a:buSzTx/>
              <a:buFontTx/>
              <a:buNone/>
            </a:pPr>
            <a:r>
              <a:rPr lang="fr-FR" altLang="fr-FR" sz="2400" b="1">
                <a:solidFill>
                  <a:schemeClr val="accent1"/>
                </a:solidFill>
                <a:latin typeface="Arial" panose="020B0604020202020204" pitchFamily="34" charset="0"/>
              </a:rPr>
              <a:t>10 m </a:t>
            </a:r>
            <a:br>
              <a:rPr lang="fr-FR" altLang="fr-FR" sz="2400" b="1">
                <a:solidFill>
                  <a:schemeClr val="accent1"/>
                </a:solidFill>
                <a:latin typeface="Arial" panose="020B0604020202020204" pitchFamily="34" charset="0"/>
              </a:rPr>
            </a:br>
            <a:r>
              <a:rPr lang="fr-FR" altLang="fr-FR" sz="2400" b="1">
                <a:solidFill>
                  <a:schemeClr val="accent1"/>
                </a:solidFill>
                <a:latin typeface="Arial" panose="020B0604020202020204" pitchFamily="34" charset="0"/>
              </a:rPr>
              <a:t>= M</a:t>
            </a:r>
          </a:p>
        </p:txBody>
      </p:sp>
      <p:sp>
        <p:nvSpPr>
          <p:cNvPr id="29703" name="Text Box 13">
            <a:extLst>
              <a:ext uri="{FF2B5EF4-FFF2-40B4-BE49-F238E27FC236}">
                <a16:creationId xmlns:a16="http://schemas.microsoft.com/office/drawing/2014/main" id="{423327F7-9D44-4107-A1BA-AA298015ECB0}"/>
              </a:ext>
            </a:extLst>
          </p:cNvPr>
          <p:cNvSpPr txBox="1">
            <a:spLocks noChangeArrowheads="1"/>
          </p:cNvSpPr>
          <p:nvPr/>
        </p:nvSpPr>
        <p:spPr bwMode="auto">
          <a:xfrm>
            <a:off x="6705600" y="1752600"/>
            <a:ext cx="13716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50000"/>
              </a:spcBef>
              <a:buClrTx/>
              <a:buSzTx/>
              <a:buFontTx/>
              <a:buNone/>
            </a:pPr>
            <a:r>
              <a:rPr lang="fr-FR" altLang="fr-FR" sz="2400" b="1">
                <a:solidFill>
                  <a:schemeClr val="accent1"/>
                </a:solidFill>
                <a:latin typeface="Arial" panose="020B0604020202020204" pitchFamily="34" charset="0"/>
              </a:rPr>
              <a:t>1 000 m</a:t>
            </a:r>
            <a:br>
              <a:rPr lang="fr-FR" altLang="fr-FR" sz="2400" b="1">
                <a:solidFill>
                  <a:schemeClr val="accent1"/>
                </a:solidFill>
                <a:latin typeface="Arial" panose="020B0604020202020204" pitchFamily="34" charset="0"/>
              </a:rPr>
            </a:br>
            <a:r>
              <a:rPr lang="fr-FR" altLang="fr-FR" sz="2400" b="1">
                <a:solidFill>
                  <a:schemeClr val="accent1"/>
                </a:solidFill>
                <a:latin typeface="Arial" panose="020B0604020202020204" pitchFamily="34" charset="0"/>
              </a:rPr>
              <a:t>= S </a:t>
            </a:r>
          </a:p>
        </p:txBody>
      </p:sp>
      <p:sp>
        <p:nvSpPr>
          <p:cNvPr id="140307" name="AutoShape 19">
            <a:hlinkClick r:id="" action="ppaction://hlinkshowjump?jump=nextslide" highlightClick="1"/>
            <a:extLst>
              <a:ext uri="{FF2B5EF4-FFF2-40B4-BE49-F238E27FC236}">
                <a16:creationId xmlns:a16="http://schemas.microsoft.com/office/drawing/2014/main" id="{3A3A42D5-50B8-424A-83DF-B9462B2A0471}"/>
              </a:ext>
            </a:extLst>
          </p:cNvPr>
          <p:cNvSpPr>
            <a:spLocks noChangeArrowheads="1"/>
          </p:cNvSpPr>
          <p:nvPr/>
        </p:nvSpPr>
        <p:spPr bwMode="auto">
          <a:xfrm>
            <a:off x="8382000" y="6172200"/>
            <a:ext cx="457200" cy="457200"/>
          </a:xfrm>
          <a:prstGeom prst="actionButtonForwardNex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sp>
        <p:nvSpPr>
          <p:cNvPr id="29705" name="Text Box 20">
            <a:extLst>
              <a:ext uri="{FF2B5EF4-FFF2-40B4-BE49-F238E27FC236}">
                <a16:creationId xmlns:a16="http://schemas.microsoft.com/office/drawing/2014/main" id="{6B77852F-C8CF-4CDC-B2FA-AF4507AB1796}"/>
              </a:ext>
            </a:extLst>
          </p:cNvPr>
          <p:cNvSpPr txBox="1">
            <a:spLocks noChangeArrowheads="1"/>
          </p:cNvSpPr>
          <p:nvPr/>
        </p:nvSpPr>
        <p:spPr bwMode="auto">
          <a:xfrm>
            <a:off x="228600" y="2667000"/>
            <a:ext cx="1981200"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spcBef>
                <a:spcPct val="50000"/>
              </a:spcBef>
              <a:buClrTx/>
              <a:buSzTx/>
              <a:buFontTx/>
              <a:buNone/>
            </a:pPr>
            <a:r>
              <a:rPr lang="fr-FR" altLang="fr-FR" sz="1400" b="1">
                <a:solidFill>
                  <a:srgbClr val="CCFF33"/>
                </a:solidFill>
                <a:latin typeface="Arial" panose="020B0604020202020204" pitchFamily="34" charset="0"/>
                <a:cs typeface="Arial" panose="020B0604020202020204" pitchFamily="34" charset="0"/>
              </a:rPr>
              <a:t>AÉROBIES 30°C</a:t>
            </a:r>
          </a:p>
        </p:txBody>
      </p:sp>
      <p:sp>
        <p:nvSpPr>
          <p:cNvPr id="29706" name="Text Box 21">
            <a:extLst>
              <a:ext uri="{FF2B5EF4-FFF2-40B4-BE49-F238E27FC236}">
                <a16:creationId xmlns:a16="http://schemas.microsoft.com/office/drawing/2014/main" id="{D408C3CE-174A-410E-8E58-725FB8FDAEBD}"/>
              </a:ext>
            </a:extLst>
          </p:cNvPr>
          <p:cNvSpPr txBox="1">
            <a:spLocks noChangeArrowheads="1"/>
          </p:cNvSpPr>
          <p:nvPr/>
        </p:nvSpPr>
        <p:spPr bwMode="auto">
          <a:xfrm>
            <a:off x="228600" y="3352800"/>
            <a:ext cx="1828800"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spcBef>
                <a:spcPct val="50000"/>
              </a:spcBef>
              <a:buClrTx/>
              <a:buSzTx/>
              <a:buFontTx/>
              <a:buNone/>
            </a:pPr>
            <a:r>
              <a:rPr lang="fr-FR" altLang="fr-FR" sz="1400" b="1">
                <a:solidFill>
                  <a:srgbClr val="CCFF33"/>
                </a:solidFill>
                <a:latin typeface="Arial" panose="020B0604020202020204" pitchFamily="34" charset="0"/>
                <a:cs typeface="Arial" panose="020B0604020202020204" pitchFamily="34" charset="0"/>
              </a:rPr>
              <a:t>COLIFORMES 30°C</a:t>
            </a:r>
          </a:p>
        </p:txBody>
      </p:sp>
      <p:sp>
        <p:nvSpPr>
          <p:cNvPr id="29707" name="Text Box 22">
            <a:extLst>
              <a:ext uri="{FF2B5EF4-FFF2-40B4-BE49-F238E27FC236}">
                <a16:creationId xmlns:a16="http://schemas.microsoft.com/office/drawing/2014/main" id="{3FA3B072-FAF6-4833-B484-F070AD977FDF}"/>
              </a:ext>
            </a:extLst>
          </p:cNvPr>
          <p:cNvSpPr txBox="1">
            <a:spLocks noChangeArrowheads="1"/>
          </p:cNvSpPr>
          <p:nvPr/>
        </p:nvSpPr>
        <p:spPr bwMode="auto">
          <a:xfrm>
            <a:off x="228600" y="4038600"/>
            <a:ext cx="2362200" cy="5175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spcBef>
                <a:spcPct val="50000"/>
              </a:spcBef>
              <a:buClrTx/>
              <a:buSzTx/>
              <a:buFontTx/>
              <a:buNone/>
            </a:pPr>
            <a:r>
              <a:rPr lang="fr-FR" altLang="fr-FR" sz="1400" b="1">
                <a:solidFill>
                  <a:srgbClr val="CCFF33"/>
                </a:solidFill>
                <a:latin typeface="Arial" panose="020B0604020202020204" pitchFamily="34" charset="0"/>
                <a:cs typeface="Arial" panose="020B0604020202020204" pitchFamily="34" charset="0"/>
              </a:rPr>
              <a:t>COLIFORMES FECAUX ou THERMOTOLÉRANTS</a:t>
            </a:r>
          </a:p>
        </p:txBody>
      </p:sp>
      <p:sp>
        <p:nvSpPr>
          <p:cNvPr id="29708" name="Text Box 23">
            <a:extLst>
              <a:ext uri="{FF2B5EF4-FFF2-40B4-BE49-F238E27FC236}">
                <a16:creationId xmlns:a16="http://schemas.microsoft.com/office/drawing/2014/main" id="{263205C3-CB83-4552-9083-3EE86A11C0F7}"/>
              </a:ext>
            </a:extLst>
          </p:cNvPr>
          <p:cNvSpPr txBox="1">
            <a:spLocks noChangeArrowheads="1"/>
          </p:cNvSpPr>
          <p:nvPr/>
        </p:nvSpPr>
        <p:spPr bwMode="auto">
          <a:xfrm>
            <a:off x="228600" y="4724400"/>
            <a:ext cx="2057400" cy="5175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spcBef>
                <a:spcPct val="50000"/>
              </a:spcBef>
              <a:buClrTx/>
              <a:buSzTx/>
              <a:buFontTx/>
              <a:buNone/>
            </a:pPr>
            <a:r>
              <a:rPr lang="fr-FR" altLang="fr-FR" sz="1400" b="1">
                <a:solidFill>
                  <a:srgbClr val="CCFF33"/>
                </a:solidFill>
                <a:latin typeface="Arial" panose="020B0604020202020204" pitchFamily="34" charset="0"/>
                <a:cs typeface="Arial" panose="020B0604020202020204" pitchFamily="34" charset="0"/>
              </a:rPr>
              <a:t>STAPHYLOCOQUES AUREUS ou DORES</a:t>
            </a:r>
          </a:p>
        </p:txBody>
      </p:sp>
      <p:sp>
        <p:nvSpPr>
          <p:cNvPr id="29709" name="Text Box 24">
            <a:extLst>
              <a:ext uri="{FF2B5EF4-FFF2-40B4-BE49-F238E27FC236}">
                <a16:creationId xmlns:a16="http://schemas.microsoft.com/office/drawing/2014/main" id="{5FCDF809-F523-4874-BDE5-3C1DFB41853A}"/>
              </a:ext>
            </a:extLst>
          </p:cNvPr>
          <p:cNvSpPr txBox="1">
            <a:spLocks noChangeArrowheads="1"/>
          </p:cNvSpPr>
          <p:nvPr/>
        </p:nvSpPr>
        <p:spPr bwMode="auto">
          <a:xfrm>
            <a:off x="228600" y="5486400"/>
            <a:ext cx="2438400" cy="5175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spcBef>
                <a:spcPct val="50000"/>
              </a:spcBef>
              <a:buClrTx/>
              <a:buSzTx/>
              <a:buFontTx/>
              <a:buNone/>
            </a:pPr>
            <a:r>
              <a:rPr lang="fr-FR" altLang="fr-FR" sz="1400" b="1">
                <a:solidFill>
                  <a:srgbClr val="CCFF33"/>
                </a:solidFill>
                <a:latin typeface="Arial" panose="020B0604020202020204" pitchFamily="34" charset="0"/>
                <a:cs typeface="Arial" panose="020B0604020202020204" pitchFamily="34" charset="0"/>
              </a:rPr>
              <a:t>ANAÉROBIES SULFITO-RÉDUCTEURS 46 °C</a:t>
            </a:r>
          </a:p>
        </p:txBody>
      </p:sp>
      <p:sp>
        <p:nvSpPr>
          <p:cNvPr id="29710" name="Line 25">
            <a:extLst>
              <a:ext uri="{FF2B5EF4-FFF2-40B4-BE49-F238E27FC236}">
                <a16:creationId xmlns:a16="http://schemas.microsoft.com/office/drawing/2014/main" id="{FA0C4D8B-31A7-4ED3-80BF-2A4502356657}"/>
              </a:ext>
            </a:extLst>
          </p:cNvPr>
          <p:cNvSpPr>
            <a:spLocks noChangeShapeType="1"/>
          </p:cNvSpPr>
          <p:nvPr/>
        </p:nvSpPr>
        <p:spPr bwMode="auto">
          <a:xfrm>
            <a:off x="2514600" y="2514600"/>
            <a:ext cx="0" cy="3733800"/>
          </a:xfrm>
          <a:prstGeom prst="line">
            <a:avLst/>
          </a:prstGeom>
          <a:noFill/>
          <a:ln w="952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29711" name="Line 26">
            <a:extLst>
              <a:ext uri="{FF2B5EF4-FFF2-40B4-BE49-F238E27FC236}">
                <a16:creationId xmlns:a16="http://schemas.microsoft.com/office/drawing/2014/main" id="{B2185DFB-88D6-422E-B5F4-75B8E7B48893}"/>
              </a:ext>
            </a:extLst>
          </p:cNvPr>
          <p:cNvSpPr>
            <a:spLocks noChangeShapeType="1"/>
          </p:cNvSpPr>
          <p:nvPr/>
        </p:nvSpPr>
        <p:spPr bwMode="auto">
          <a:xfrm>
            <a:off x="3505200" y="2514600"/>
            <a:ext cx="0" cy="228600"/>
          </a:xfrm>
          <a:prstGeom prst="line">
            <a:avLst/>
          </a:prstGeom>
          <a:noFill/>
          <a:ln w="952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29712" name="Line 27">
            <a:extLst>
              <a:ext uri="{FF2B5EF4-FFF2-40B4-BE49-F238E27FC236}">
                <a16:creationId xmlns:a16="http://schemas.microsoft.com/office/drawing/2014/main" id="{1C3E2BFC-763F-49E4-8DA6-F62ECC4EEA1D}"/>
              </a:ext>
            </a:extLst>
          </p:cNvPr>
          <p:cNvSpPr>
            <a:spLocks noChangeShapeType="1"/>
          </p:cNvSpPr>
          <p:nvPr/>
        </p:nvSpPr>
        <p:spPr bwMode="auto">
          <a:xfrm>
            <a:off x="3505200" y="3048000"/>
            <a:ext cx="0" cy="381000"/>
          </a:xfrm>
          <a:prstGeom prst="line">
            <a:avLst/>
          </a:prstGeom>
          <a:noFill/>
          <a:ln w="952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29713" name="Line 28">
            <a:extLst>
              <a:ext uri="{FF2B5EF4-FFF2-40B4-BE49-F238E27FC236}">
                <a16:creationId xmlns:a16="http://schemas.microsoft.com/office/drawing/2014/main" id="{2B162DDE-21FA-4AB4-99D4-CAA6E05FBD33}"/>
              </a:ext>
            </a:extLst>
          </p:cNvPr>
          <p:cNvSpPr>
            <a:spLocks noChangeShapeType="1"/>
          </p:cNvSpPr>
          <p:nvPr/>
        </p:nvSpPr>
        <p:spPr bwMode="auto">
          <a:xfrm>
            <a:off x="3505200" y="3810000"/>
            <a:ext cx="0" cy="228600"/>
          </a:xfrm>
          <a:prstGeom prst="line">
            <a:avLst/>
          </a:prstGeom>
          <a:noFill/>
          <a:ln w="952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29714" name="Line 29">
            <a:extLst>
              <a:ext uri="{FF2B5EF4-FFF2-40B4-BE49-F238E27FC236}">
                <a16:creationId xmlns:a16="http://schemas.microsoft.com/office/drawing/2014/main" id="{CA5243C7-425F-467E-861D-C0B7C3D9A64B}"/>
              </a:ext>
            </a:extLst>
          </p:cNvPr>
          <p:cNvSpPr>
            <a:spLocks noChangeShapeType="1"/>
          </p:cNvSpPr>
          <p:nvPr/>
        </p:nvSpPr>
        <p:spPr bwMode="auto">
          <a:xfrm>
            <a:off x="3505200" y="4343400"/>
            <a:ext cx="0" cy="457200"/>
          </a:xfrm>
          <a:prstGeom prst="line">
            <a:avLst/>
          </a:prstGeom>
          <a:noFill/>
          <a:ln w="952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29715" name="Line 30">
            <a:extLst>
              <a:ext uri="{FF2B5EF4-FFF2-40B4-BE49-F238E27FC236}">
                <a16:creationId xmlns:a16="http://schemas.microsoft.com/office/drawing/2014/main" id="{CAB20054-D093-4679-BB62-594F37BBF46E}"/>
              </a:ext>
            </a:extLst>
          </p:cNvPr>
          <p:cNvSpPr>
            <a:spLocks noChangeShapeType="1"/>
          </p:cNvSpPr>
          <p:nvPr/>
        </p:nvSpPr>
        <p:spPr bwMode="auto">
          <a:xfrm>
            <a:off x="3505200" y="5105400"/>
            <a:ext cx="0" cy="457200"/>
          </a:xfrm>
          <a:prstGeom prst="line">
            <a:avLst/>
          </a:prstGeom>
          <a:noFill/>
          <a:ln w="952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29716" name="Line 31">
            <a:extLst>
              <a:ext uri="{FF2B5EF4-FFF2-40B4-BE49-F238E27FC236}">
                <a16:creationId xmlns:a16="http://schemas.microsoft.com/office/drawing/2014/main" id="{CDE5BE53-91A7-431E-913B-DDB61FCA9957}"/>
              </a:ext>
            </a:extLst>
          </p:cNvPr>
          <p:cNvSpPr>
            <a:spLocks noChangeShapeType="1"/>
          </p:cNvSpPr>
          <p:nvPr/>
        </p:nvSpPr>
        <p:spPr bwMode="auto">
          <a:xfrm>
            <a:off x="3505200" y="5867400"/>
            <a:ext cx="0" cy="381000"/>
          </a:xfrm>
          <a:prstGeom prst="line">
            <a:avLst/>
          </a:prstGeom>
          <a:noFill/>
          <a:ln w="952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29717" name="Line 32">
            <a:extLst>
              <a:ext uri="{FF2B5EF4-FFF2-40B4-BE49-F238E27FC236}">
                <a16:creationId xmlns:a16="http://schemas.microsoft.com/office/drawing/2014/main" id="{3174FA08-ED81-40C3-8EBD-162A2DD25BB5}"/>
              </a:ext>
            </a:extLst>
          </p:cNvPr>
          <p:cNvSpPr>
            <a:spLocks noChangeShapeType="1"/>
          </p:cNvSpPr>
          <p:nvPr/>
        </p:nvSpPr>
        <p:spPr bwMode="auto">
          <a:xfrm>
            <a:off x="4343400" y="2514600"/>
            <a:ext cx="0" cy="228600"/>
          </a:xfrm>
          <a:prstGeom prst="line">
            <a:avLst/>
          </a:prstGeom>
          <a:noFill/>
          <a:ln w="952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29718" name="Line 33">
            <a:extLst>
              <a:ext uri="{FF2B5EF4-FFF2-40B4-BE49-F238E27FC236}">
                <a16:creationId xmlns:a16="http://schemas.microsoft.com/office/drawing/2014/main" id="{FBC41BC5-8E94-48C1-84E1-71913727E0D1}"/>
              </a:ext>
            </a:extLst>
          </p:cNvPr>
          <p:cNvSpPr>
            <a:spLocks noChangeShapeType="1"/>
          </p:cNvSpPr>
          <p:nvPr/>
        </p:nvSpPr>
        <p:spPr bwMode="auto">
          <a:xfrm>
            <a:off x="4343400" y="3048000"/>
            <a:ext cx="0" cy="381000"/>
          </a:xfrm>
          <a:prstGeom prst="line">
            <a:avLst/>
          </a:prstGeom>
          <a:noFill/>
          <a:ln w="952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29719" name="Line 34">
            <a:extLst>
              <a:ext uri="{FF2B5EF4-FFF2-40B4-BE49-F238E27FC236}">
                <a16:creationId xmlns:a16="http://schemas.microsoft.com/office/drawing/2014/main" id="{1AA26574-5389-420B-8F5B-35131F2DE9F1}"/>
              </a:ext>
            </a:extLst>
          </p:cNvPr>
          <p:cNvSpPr>
            <a:spLocks noChangeShapeType="1"/>
          </p:cNvSpPr>
          <p:nvPr/>
        </p:nvSpPr>
        <p:spPr bwMode="auto">
          <a:xfrm>
            <a:off x="4343400" y="3733800"/>
            <a:ext cx="0" cy="228600"/>
          </a:xfrm>
          <a:prstGeom prst="line">
            <a:avLst/>
          </a:prstGeom>
          <a:noFill/>
          <a:ln w="952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29720" name="Line 35">
            <a:extLst>
              <a:ext uri="{FF2B5EF4-FFF2-40B4-BE49-F238E27FC236}">
                <a16:creationId xmlns:a16="http://schemas.microsoft.com/office/drawing/2014/main" id="{A8289290-BBC2-4E53-9B64-AFA453C72FF0}"/>
              </a:ext>
            </a:extLst>
          </p:cNvPr>
          <p:cNvSpPr>
            <a:spLocks noChangeShapeType="1"/>
          </p:cNvSpPr>
          <p:nvPr/>
        </p:nvSpPr>
        <p:spPr bwMode="auto">
          <a:xfrm>
            <a:off x="4343400" y="4343400"/>
            <a:ext cx="0" cy="457200"/>
          </a:xfrm>
          <a:prstGeom prst="line">
            <a:avLst/>
          </a:prstGeom>
          <a:noFill/>
          <a:ln w="952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29721" name="Line 36">
            <a:extLst>
              <a:ext uri="{FF2B5EF4-FFF2-40B4-BE49-F238E27FC236}">
                <a16:creationId xmlns:a16="http://schemas.microsoft.com/office/drawing/2014/main" id="{5785B3A2-093D-4272-A5DD-F4095E353EB3}"/>
              </a:ext>
            </a:extLst>
          </p:cNvPr>
          <p:cNvSpPr>
            <a:spLocks noChangeShapeType="1"/>
          </p:cNvSpPr>
          <p:nvPr/>
        </p:nvSpPr>
        <p:spPr bwMode="auto">
          <a:xfrm>
            <a:off x="4343400" y="5105400"/>
            <a:ext cx="0" cy="457200"/>
          </a:xfrm>
          <a:prstGeom prst="line">
            <a:avLst/>
          </a:prstGeom>
          <a:noFill/>
          <a:ln w="952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29722" name="Line 37">
            <a:extLst>
              <a:ext uri="{FF2B5EF4-FFF2-40B4-BE49-F238E27FC236}">
                <a16:creationId xmlns:a16="http://schemas.microsoft.com/office/drawing/2014/main" id="{A770E217-9DB8-478A-90BA-2EB0339A56CF}"/>
              </a:ext>
            </a:extLst>
          </p:cNvPr>
          <p:cNvSpPr>
            <a:spLocks noChangeShapeType="1"/>
          </p:cNvSpPr>
          <p:nvPr/>
        </p:nvSpPr>
        <p:spPr bwMode="auto">
          <a:xfrm>
            <a:off x="4343400" y="5867400"/>
            <a:ext cx="0" cy="381000"/>
          </a:xfrm>
          <a:prstGeom prst="line">
            <a:avLst/>
          </a:prstGeom>
          <a:noFill/>
          <a:ln w="952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29723" name="Line 38">
            <a:extLst>
              <a:ext uri="{FF2B5EF4-FFF2-40B4-BE49-F238E27FC236}">
                <a16:creationId xmlns:a16="http://schemas.microsoft.com/office/drawing/2014/main" id="{C7BEF074-833C-4986-80C9-3D009F801E05}"/>
              </a:ext>
            </a:extLst>
          </p:cNvPr>
          <p:cNvSpPr>
            <a:spLocks noChangeShapeType="1"/>
          </p:cNvSpPr>
          <p:nvPr/>
        </p:nvSpPr>
        <p:spPr bwMode="auto">
          <a:xfrm>
            <a:off x="5791200" y="2438400"/>
            <a:ext cx="0" cy="228600"/>
          </a:xfrm>
          <a:prstGeom prst="line">
            <a:avLst/>
          </a:prstGeom>
          <a:noFill/>
          <a:ln w="952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29724" name="Line 39">
            <a:extLst>
              <a:ext uri="{FF2B5EF4-FFF2-40B4-BE49-F238E27FC236}">
                <a16:creationId xmlns:a16="http://schemas.microsoft.com/office/drawing/2014/main" id="{B15D9DE2-261A-4CAF-8759-6FBBE2135362}"/>
              </a:ext>
            </a:extLst>
          </p:cNvPr>
          <p:cNvSpPr>
            <a:spLocks noChangeShapeType="1"/>
          </p:cNvSpPr>
          <p:nvPr/>
        </p:nvSpPr>
        <p:spPr bwMode="auto">
          <a:xfrm>
            <a:off x="5791200" y="5867400"/>
            <a:ext cx="0" cy="381000"/>
          </a:xfrm>
          <a:prstGeom prst="line">
            <a:avLst/>
          </a:prstGeom>
          <a:noFill/>
          <a:ln w="952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29725" name="Line 40">
            <a:extLst>
              <a:ext uri="{FF2B5EF4-FFF2-40B4-BE49-F238E27FC236}">
                <a16:creationId xmlns:a16="http://schemas.microsoft.com/office/drawing/2014/main" id="{9C0D9BD4-31CC-4E5C-92A0-356E9AE189F6}"/>
              </a:ext>
            </a:extLst>
          </p:cNvPr>
          <p:cNvSpPr>
            <a:spLocks noChangeShapeType="1"/>
          </p:cNvSpPr>
          <p:nvPr/>
        </p:nvSpPr>
        <p:spPr bwMode="auto">
          <a:xfrm>
            <a:off x="5791200" y="5105400"/>
            <a:ext cx="0" cy="457200"/>
          </a:xfrm>
          <a:prstGeom prst="line">
            <a:avLst/>
          </a:prstGeom>
          <a:noFill/>
          <a:ln w="952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29726" name="Line 41">
            <a:extLst>
              <a:ext uri="{FF2B5EF4-FFF2-40B4-BE49-F238E27FC236}">
                <a16:creationId xmlns:a16="http://schemas.microsoft.com/office/drawing/2014/main" id="{55AAC484-87BA-488F-82BB-9260DB278DCF}"/>
              </a:ext>
            </a:extLst>
          </p:cNvPr>
          <p:cNvSpPr>
            <a:spLocks noChangeShapeType="1"/>
          </p:cNvSpPr>
          <p:nvPr/>
        </p:nvSpPr>
        <p:spPr bwMode="auto">
          <a:xfrm>
            <a:off x="5791200" y="4343400"/>
            <a:ext cx="0" cy="457200"/>
          </a:xfrm>
          <a:prstGeom prst="line">
            <a:avLst/>
          </a:prstGeom>
          <a:noFill/>
          <a:ln w="952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29727" name="Line 42">
            <a:extLst>
              <a:ext uri="{FF2B5EF4-FFF2-40B4-BE49-F238E27FC236}">
                <a16:creationId xmlns:a16="http://schemas.microsoft.com/office/drawing/2014/main" id="{3930C2EF-DF27-4563-88C9-4E03165D7908}"/>
              </a:ext>
            </a:extLst>
          </p:cNvPr>
          <p:cNvSpPr>
            <a:spLocks noChangeShapeType="1"/>
          </p:cNvSpPr>
          <p:nvPr/>
        </p:nvSpPr>
        <p:spPr bwMode="auto">
          <a:xfrm>
            <a:off x="5791200" y="3733800"/>
            <a:ext cx="0" cy="228600"/>
          </a:xfrm>
          <a:prstGeom prst="line">
            <a:avLst/>
          </a:prstGeom>
          <a:noFill/>
          <a:ln w="952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29728" name="Line 43">
            <a:extLst>
              <a:ext uri="{FF2B5EF4-FFF2-40B4-BE49-F238E27FC236}">
                <a16:creationId xmlns:a16="http://schemas.microsoft.com/office/drawing/2014/main" id="{4F671D0F-5FA2-40F0-821A-E52F47FA9305}"/>
              </a:ext>
            </a:extLst>
          </p:cNvPr>
          <p:cNvSpPr>
            <a:spLocks noChangeShapeType="1"/>
          </p:cNvSpPr>
          <p:nvPr/>
        </p:nvSpPr>
        <p:spPr bwMode="auto">
          <a:xfrm>
            <a:off x="5791200" y="3048000"/>
            <a:ext cx="0" cy="381000"/>
          </a:xfrm>
          <a:prstGeom prst="line">
            <a:avLst/>
          </a:prstGeom>
          <a:noFill/>
          <a:ln w="952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29729" name="Text Box 44">
            <a:extLst>
              <a:ext uri="{FF2B5EF4-FFF2-40B4-BE49-F238E27FC236}">
                <a16:creationId xmlns:a16="http://schemas.microsoft.com/office/drawing/2014/main" id="{0B9722DA-88AF-4DF7-A4C5-267F11F6C9FC}"/>
              </a:ext>
            </a:extLst>
          </p:cNvPr>
          <p:cNvSpPr txBox="1">
            <a:spLocks noChangeArrowheads="1"/>
          </p:cNvSpPr>
          <p:nvPr/>
        </p:nvSpPr>
        <p:spPr bwMode="auto">
          <a:xfrm>
            <a:off x="3048000" y="2743200"/>
            <a:ext cx="914400"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50000"/>
              </a:spcBef>
              <a:buClrTx/>
              <a:buSzTx/>
              <a:buFontTx/>
              <a:buNone/>
            </a:pPr>
            <a:r>
              <a:rPr lang="fr-FR" altLang="fr-FR" sz="1400">
                <a:solidFill>
                  <a:srgbClr val="CCFF33"/>
                </a:solidFill>
                <a:latin typeface="Arial" panose="020B0604020202020204" pitchFamily="34" charset="0"/>
                <a:cs typeface="Arial" panose="020B0604020202020204" pitchFamily="34" charset="0"/>
              </a:rPr>
              <a:t>300 000</a:t>
            </a:r>
          </a:p>
        </p:txBody>
      </p:sp>
      <p:sp>
        <p:nvSpPr>
          <p:cNvPr id="29730" name="Rectangle 45">
            <a:extLst>
              <a:ext uri="{FF2B5EF4-FFF2-40B4-BE49-F238E27FC236}">
                <a16:creationId xmlns:a16="http://schemas.microsoft.com/office/drawing/2014/main" id="{B3874AF5-A151-4D3B-9097-7BC9EE8AA6CA}"/>
              </a:ext>
            </a:extLst>
          </p:cNvPr>
          <p:cNvSpPr>
            <a:spLocks noChangeArrowheads="1"/>
          </p:cNvSpPr>
          <p:nvPr/>
        </p:nvSpPr>
        <p:spPr bwMode="auto">
          <a:xfrm>
            <a:off x="3200400" y="3429000"/>
            <a:ext cx="627063"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r>
              <a:rPr lang="fr-FR" altLang="fr-FR" sz="1400">
                <a:solidFill>
                  <a:srgbClr val="CCFF33"/>
                </a:solidFill>
                <a:latin typeface="Arial" panose="020B0604020202020204" pitchFamily="34" charset="0"/>
                <a:cs typeface="Arial" panose="020B0604020202020204" pitchFamily="34" charset="0"/>
              </a:rPr>
              <a:t>1 000</a:t>
            </a:r>
          </a:p>
        </p:txBody>
      </p:sp>
      <p:sp>
        <p:nvSpPr>
          <p:cNvPr id="29731" name="Rectangle 46">
            <a:extLst>
              <a:ext uri="{FF2B5EF4-FFF2-40B4-BE49-F238E27FC236}">
                <a16:creationId xmlns:a16="http://schemas.microsoft.com/office/drawing/2014/main" id="{95F8A957-BFD8-485F-9CB4-8D03E4E8A1BC}"/>
              </a:ext>
            </a:extLst>
          </p:cNvPr>
          <p:cNvSpPr>
            <a:spLocks noChangeArrowheads="1"/>
          </p:cNvSpPr>
          <p:nvPr/>
        </p:nvSpPr>
        <p:spPr bwMode="auto">
          <a:xfrm>
            <a:off x="3352800" y="4038600"/>
            <a:ext cx="381000"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50000"/>
              </a:spcBef>
              <a:buClrTx/>
              <a:buSzTx/>
              <a:buFontTx/>
              <a:buNone/>
            </a:pPr>
            <a:r>
              <a:rPr lang="fr-FR" altLang="fr-FR" sz="1400">
                <a:solidFill>
                  <a:srgbClr val="CCFF33"/>
                </a:solidFill>
                <a:latin typeface="Arial" panose="020B0604020202020204" pitchFamily="34" charset="0"/>
                <a:cs typeface="Arial" panose="020B0604020202020204" pitchFamily="34" charset="0"/>
              </a:rPr>
              <a:t>10</a:t>
            </a:r>
          </a:p>
        </p:txBody>
      </p:sp>
      <p:sp>
        <p:nvSpPr>
          <p:cNvPr id="29732" name="Rectangle 47">
            <a:extLst>
              <a:ext uri="{FF2B5EF4-FFF2-40B4-BE49-F238E27FC236}">
                <a16:creationId xmlns:a16="http://schemas.microsoft.com/office/drawing/2014/main" id="{27A1AD41-6960-4F75-944B-682EAE938CB6}"/>
              </a:ext>
            </a:extLst>
          </p:cNvPr>
          <p:cNvSpPr>
            <a:spLocks noChangeArrowheads="1"/>
          </p:cNvSpPr>
          <p:nvPr/>
        </p:nvSpPr>
        <p:spPr bwMode="auto">
          <a:xfrm>
            <a:off x="3276600" y="4800600"/>
            <a:ext cx="479425"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r>
              <a:rPr lang="fr-FR" altLang="fr-FR" sz="1400">
                <a:solidFill>
                  <a:srgbClr val="CCFF33"/>
                </a:solidFill>
                <a:latin typeface="Arial" panose="020B0604020202020204" pitchFamily="34" charset="0"/>
                <a:cs typeface="Arial" panose="020B0604020202020204" pitchFamily="34" charset="0"/>
              </a:rPr>
              <a:t>100</a:t>
            </a:r>
          </a:p>
        </p:txBody>
      </p:sp>
      <p:sp>
        <p:nvSpPr>
          <p:cNvPr id="29733" name="Rectangle 48">
            <a:extLst>
              <a:ext uri="{FF2B5EF4-FFF2-40B4-BE49-F238E27FC236}">
                <a16:creationId xmlns:a16="http://schemas.microsoft.com/office/drawing/2014/main" id="{3D717A23-7F69-4FE5-A8DB-91777A518F5D}"/>
              </a:ext>
            </a:extLst>
          </p:cNvPr>
          <p:cNvSpPr>
            <a:spLocks noChangeArrowheads="1"/>
          </p:cNvSpPr>
          <p:nvPr/>
        </p:nvSpPr>
        <p:spPr bwMode="auto">
          <a:xfrm>
            <a:off x="4191000" y="5562600"/>
            <a:ext cx="381000"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50000"/>
              </a:spcBef>
              <a:buClrTx/>
              <a:buSzTx/>
              <a:buFontTx/>
              <a:buNone/>
            </a:pPr>
            <a:r>
              <a:rPr lang="fr-FR" altLang="fr-FR" sz="1400">
                <a:solidFill>
                  <a:srgbClr val="CCFF33"/>
                </a:solidFill>
                <a:latin typeface="Arial" panose="020B0604020202020204" pitchFamily="34" charset="0"/>
                <a:cs typeface="Arial" panose="020B0604020202020204" pitchFamily="34" charset="0"/>
              </a:rPr>
              <a:t>90</a:t>
            </a:r>
          </a:p>
        </p:txBody>
      </p:sp>
      <p:sp>
        <p:nvSpPr>
          <p:cNvPr id="29734" name="Text Box 49">
            <a:extLst>
              <a:ext uri="{FF2B5EF4-FFF2-40B4-BE49-F238E27FC236}">
                <a16:creationId xmlns:a16="http://schemas.microsoft.com/office/drawing/2014/main" id="{D58E1618-DDBE-4ACA-9F65-5D4AE6ED0E4F}"/>
              </a:ext>
            </a:extLst>
          </p:cNvPr>
          <p:cNvSpPr txBox="1">
            <a:spLocks noChangeArrowheads="1"/>
          </p:cNvSpPr>
          <p:nvPr/>
        </p:nvSpPr>
        <p:spPr bwMode="auto">
          <a:xfrm>
            <a:off x="3962400" y="2743200"/>
            <a:ext cx="914400"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50000"/>
              </a:spcBef>
              <a:buClrTx/>
              <a:buSzTx/>
              <a:buFontTx/>
              <a:buNone/>
            </a:pPr>
            <a:r>
              <a:rPr lang="fr-FR" altLang="fr-FR" sz="1400">
                <a:solidFill>
                  <a:srgbClr val="CCFF33"/>
                </a:solidFill>
                <a:latin typeface="Arial" panose="020B0604020202020204" pitchFamily="34" charset="0"/>
                <a:cs typeface="Arial" panose="020B0604020202020204" pitchFamily="34" charset="0"/>
              </a:rPr>
              <a:t>900 000</a:t>
            </a:r>
          </a:p>
        </p:txBody>
      </p:sp>
      <p:sp>
        <p:nvSpPr>
          <p:cNvPr id="29735" name="Text Box 50">
            <a:extLst>
              <a:ext uri="{FF2B5EF4-FFF2-40B4-BE49-F238E27FC236}">
                <a16:creationId xmlns:a16="http://schemas.microsoft.com/office/drawing/2014/main" id="{750F6DE3-C24F-4D5A-9C6B-87D30EF38081}"/>
              </a:ext>
            </a:extLst>
          </p:cNvPr>
          <p:cNvSpPr txBox="1">
            <a:spLocks noChangeArrowheads="1"/>
          </p:cNvSpPr>
          <p:nvPr/>
        </p:nvSpPr>
        <p:spPr bwMode="auto">
          <a:xfrm>
            <a:off x="5105400" y="2743200"/>
            <a:ext cx="1295400"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50000"/>
              </a:spcBef>
              <a:buClrTx/>
              <a:buSzTx/>
              <a:buFontTx/>
              <a:buNone/>
            </a:pPr>
            <a:r>
              <a:rPr lang="fr-FR" altLang="fr-FR" sz="1400">
                <a:solidFill>
                  <a:srgbClr val="CCFF33"/>
                </a:solidFill>
                <a:latin typeface="Arial" panose="020B0604020202020204" pitchFamily="34" charset="0"/>
                <a:cs typeface="Arial" panose="020B0604020202020204" pitchFamily="34" charset="0"/>
              </a:rPr>
              <a:t>3 000 000</a:t>
            </a:r>
          </a:p>
        </p:txBody>
      </p:sp>
      <p:sp>
        <p:nvSpPr>
          <p:cNvPr id="29736" name="Rectangle 51">
            <a:extLst>
              <a:ext uri="{FF2B5EF4-FFF2-40B4-BE49-F238E27FC236}">
                <a16:creationId xmlns:a16="http://schemas.microsoft.com/office/drawing/2014/main" id="{68EF581F-771E-48AA-A25A-0999767E7F66}"/>
              </a:ext>
            </a:extLst>
          </p:cNvPr>
          <p:cNvSpPr>
            <a:spLocks noChangeArrowheads="1"/>
          </p:cNvSpPr>
          <p:nvPr/>
        </p:nvSpPr>
        <p:spPr bwMode="auto">
          <a:xfrm>
            <a:off x="4038600" y="3429000"/>
            <a:ext cx="627063"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r>
              <a:rPr lang="fr-FR" altLang="fr-FR" sz="1400">
                <a:solidFill>
                  <a:srgbClr val="CCFF33"/>
                </a:solidFill>
                <a:latin typeface="Arial" panose="020B0604020202020204" pitchFamily="34" charset="0"/>
                <a:cs typeface="Arial" panose="020B0604020202020204" pitchFamily="34" charset="0"/>
              </a:rPr>
              <a:t>3 000</a:t>
            </a:r>
          </a:p>
        </p:txBody>
      </p:sp>
      <p:sp>
        <p:nvSpPr>
          <p:cNvPr id="29737" name="Rectangle 52">
            <a:extLst>
              <a:ext uri="{FF2B5EF4-FFF2-40B4-BE49-F238E27FC236}">
                <a16:creationId xmlns:a16="http://schemas.microsoft.com/office/drawing/2014/main" id="{078E67A3-E588-46E4-A7ED-F182CECD7FF2}"/>
              </a:ext>
            </a:extLst>
          </p:cNvPr>
          <p:cNvSpPr>
            <a:spLocks noChangeArrowheads="1"/>
          </p:cNvSpPr>
          <p:nvPr/>
        </p:nvSpPr>
        <p:spPr bwMode="auto">
          <a:xfrm>
            <a:off x="5410200" y="3429000"/>
            <a:ext cx="725488"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r>
              <a:rPr lang="fr-FR" altLang="fr-FR" sz="1400">
                <a:solidFill>
                  <a:srgbClr val="CCFF33"/>
                </a:solidFill>
                <a:latin typeface="Arial" panose="020B0604020202020204" pitchFamily="34" charset="0"/>
                <a:cs typeface="Arial" panose="020B0604020202020204" pitchFamily="34" charset="0"/>
              </a:rPr>
              <a:t>10 000</a:t>
            </a:r>
          </a:p>
        </p:txBody>
      </p:sp>
      <p:sp>
        <p:nvSpPr>
          <p:cNvPr id="29738" name="Rectangle 53">
            <a:extLst>
              <a:ext uri="{FF2B5EF4-FFF2-40B4-BE49-F238E27FC236}">
                <a16:creationId xmlns:a16="http://schemas.microsoft.com/office/drawing/2014/main" id="{3601BADD-2CCE-4580-ABE5-89A9B5926516}"/>
              </a:ext>
            </a:extLst>
          </p:cNvPr>
          <p:cNvSpPr>
            <a:spLocks noChangeArrowheads="1"/>
          </p:cNvSpPr>
          <p:nvPr/>
        </p:nvSpPr>
        <p:spPr bwMode="auto">
          <a:xfrm>
            <a:off x="4191000" y="4038600"/>
            <a:ext cx="381000"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50000"/>
              </a:spcBef>
              <a:buClrTx/>
              <a:buSzTx/>
              <a:buFontTx/>
              <a:buNone/>
            </a:pPr>
            <a:r>
              <a:rPr lang="fr-FR" altLang="fr-FR" sz="1400">
                <a:solidFill>
                  <a:srgbClr val="CCFF33"/>
                </a:solidFill>
                <a:latin typeface="Arial" panose="020B0604020202020204" pitchFamily="34" charset="0"/>
                <a:cs typeface="Arial" panose="020B0604020202020204" pitchFamily="34" charset="0"/>
              </a:rPr>
              <a:t>30</a:t>
            </a:r>
          </a:p>
        </p:txBody>
      </p:sp>
      <p:sp>
        <p:nvSpPr>
          <p:cNvPr id="29739" name="Rectangle 54">
            <a:extLst>
              <a:ext uri="{FF2B5EF4-FFF2-40B4-BE49-F238E27FC236}">
                <a16:creationId xmlns:a16="http://schemas.microsoft.com/office/drawing/2014/main" id="{8F8BE2EB-774C-4873-9B60-1A2C66C2B032}"/>
              </a:ext>
            </a:extLst>
          </p:cNvPr>
          <p:cNvSpPr>
            <a:spLocks noChangeArrowheads="1"/>
          </p:cNvSpPr>
          <p:nvPr/>
        </p:nvSpPr>
        <p:spPr bwMode="auto">
          <a:xfrm>
            <a:off x="5589588" y="4038600"/>
            <a:ext cx="479425"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50000"/>
              </a:spcBef>
              <a:buClrTx/>
              <a:buSzTx/>
              <a:buFontTx/>
              <a:buNone/>
            </a:pPr>
            <a:r>
              <a:rPr lang="fr-FR" altLang="fr-FR" sz="1400">
                <a:solidFill>
                  <a:srgbClr val="CCFF33"/>
                </a:solidFill>
                <a:latin typeface="Arial" panose="020B0604020202020204" pitchFamily="34" charset="0"/>
                <a:cs typeface="Arial" panose="020B0604020202020204" pitchFamily="34" charset="0"/>
              </a:rPr>
              <a:t>100</a:t>
            </a:r>
          </a:p>
        </p:txBody>
      </p:sp>
      <p:sp>
        <p:nvSpPr>
          <p:cNvPr id="29740" name="Rectangle 55">
            <a:extLst>
              <a:ext uri="{FF2B5EF4-FFF2-40B4-BE49-F238E27FC236}">
                <a16:creationId xmlns:a16="http://schemas.microsoft.com/office/drawing/2014/main" id="{C20D1E8F-F6D9-4787-8D45-C0B024F31E48}"/>
              </a:ext>
            </a:extLst>
          </p:cNvPr>
          <p:cNvSpPr>
            <a:spLocks noChangeArrowheads="1"/>
          </p:cNvSpPr>
          <p:nvPr/>
        </p:nvSpPr>
        <p:spPr bwMode="auto">
          <a:xfrm>
            <a:off x="4114800" y="4800600"/>
            <a:ext cx="479425"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r>
              <a:rPr lang="fr-FR" altLang="fr-FR" sz="1400">
                <a:solidFill>
                  <a:srgbClr val="CCFF33"/>
                </a:solidFill>
                <a:latin typeface="Arial" panose="020B0604020202020204" pitchFamily="34" charset="0"/>
                <a:cs typeface="Arial" panose="020B0604020202020204" pitchFamily="34" charset="0"/>
              </a:rPr>
              <a:t>300</a:t>
            </a:r>
          </a:p>
        </p:txBody>
      </p:sp>
      <p:sp>
        <p:nvSpPr>
          <p:cNvPr id="29741" name="Rectangle 56">
            <a:extLst>
              <a:ext uri="{FF2B5EF4-FFF2-40B4-BE49-F238E27FC236}">
                <a16:creationId xmlns:a16="http://schemas.microsoft.com/office/drawing/2014/main" id="{B4021FCC-6DBD-4851-AE5C-CCA1F97D28F3}"/>
              </a:ext>
            </a:extLst>
          </p:cNvPr>
          <p:cNvSpPr>
            <a:spLocks noChangeArrowheads="1"/>
          </p:cNvSpPr>
          <p:nvPr/>
        </p:nvSpPr>
        <p:spPr bwMode="auto">
          <a:xfrm>
            <a:off x="5562600" y="4800600"/>
            <a:ext cx="577850"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r>
              <a:rPr lang="fr-FR" altLang="fr-FR" sz="1400">
                <a:solidFill>
                  <a:srgbClr val="CCFF33"/>
                </a:solidFill>
                <a:latin typeface="Arial" panose="020B0604020202020204" pitchFamily="34" charset="0"/>
                <a:cs typeface="Arial" panose="020B0604020202020204" pitchFamily="34" charset="0"/>
              </a:rPr>
              <a:t>1000</a:t>
            </a:r>
          </a:p>
        </p:txBody>
      </p:sp>
      <p:sp>
        <p:nvSpPr>
          <p:cNvPr id="29742" name="Rectangle 57">
            <a:extLst>
              <a:ext uri="{FF2B5EF4-FFF2-40B4-BE49-F238E27FC236}">
                <a16:creationId xmlns:a16="http://schemas.microsoft.com/office/drawing/2014/main" id="{146D1C76-5F5D-43B1-BC05-DAAD29EF5452}"/>
              </a:ext>
            </a:extLst>
          </p:cNvPr>
          <p:cNvSpPr>
            <a:spLocks noChangeArrowheads="1"/>
          </p:cNvSpPr>
          <p:nvPr/>
        </p:nvSpPr>
        <p:spPr bwMode="auto">
          <a:xfrm>
            <a:off x="3352800" y="5562600"/>
            <a:ext cx="381000"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50000"/>
              </a:spcBef>
              <a:buClrTx/>
              <a:buSzTx/>
              <a:buFontTx/>
              <a:buNone/>
            </a:pPr>
            <a:r>
              <a:rPr lang="fr-FR" altLang="fr-FR" sz="1400">
                <a:solidFill>
                  <a:srgbClr val="CCFF33"/>
                </a:solidFill>
                <a:latin typeface="Arial" panose="020B0604020202020204" pitchFamily="34" charset="0"/>
                <a:cs typeface="Arial" panose="020B0604020202020204" pitchFamily="34" charset="0"/>
              </a:rPr>
              <a:t>30</a:t>
            </a:r>
          </a:p>
        </p:txBody>
      </p:sp>
      <p:sp>
        <p:nvSpPr>
          <p:cNvPr id="29743" name="Rectangle 58">
            <a:extLst>
              <a:ext uri="{FF2B5EF4-FFF2-40B4-BE49-F238E27FC236}">
                <a16:creationId xmlns:a16="http://schemas.microsoft.com/office/drawing/2014/main" id="{D6B86887-113A-4B19-8724-29CF0988DC4A}"/>
              </a:ext>
            </a:extLst>
          </p:cNvPr>
          <p:cNvSpPr>
            <a:spLocks noChangeArrowheads="1"/>
          </p:cNvSpPr>
          <p:nvPr/>
        </p:nvSpPr>
        <p:spPr bwMode="auto">
          <a:xfrm>
            <a:off x="5562600" y="5562600"/>
            <a:ext cx="528638"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50000"/>
              </a:spcBef>
              <a:buClrTx/>
              <a:buSzTx/>
              <a:buFontTx/>
              <a:buNone/>
            </a:pPr>
            <a:r>
              <a:rPr lang="fr-FR" altLang="fr-FR" sz="1400">
                <a:solidFill>
                  <a:srgbClr val="CCFF33"/>
                </a:solidFill>
                <a:latin typeface="Arial" panose="020B0604020202020204" pitchFamily="34" charset="0"/>
                <a:cs typeface="Arial" panose="020B0604020202020204" pitchFamily="34" charset="0"/>
              </a:rPr>
              <a:t>3 00</a:t>
            </a:r>
          </a:p>
        </p:txBody>
      </p:sp>
      <p:sp>
        <p:nvSpPr>
          <p:cNvPr id="140347" name="Rectangle 59">
            <a:extLst>
              <a:ext uri="{FF2B5EF4-FFF2-40B4-BE49-F238E27FC236}">
                <a16:creationId xmlns:a16="http://schemas.microsoft.com/office/drawing/2014/main" id="{BABC2153-0229-4375-AF3D-1DD714E9E10F}"/>
              </a:ext>
            </a:extLst>
          </p:cNvPr>
          <p:cNvSpPr>
            <a:spLocks noChangeArrowheads="1"/>
          </p:cNvSpPr>
          <p:nvPr/>
        </p:nvSpPr>
        <p:spPr bwMode="auto">
          <a:xfrm>
            <a:off x="2503488" y="2743200"/>
            <a:ext cx="596900"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r>
              <a:rPr lang="fr-FR" altLang="fr-FR" sz="1400" b="1">
                <a:solidFill>
                  <a:srgbClr val="FF0000"/>
                </a:solidFill>
                <a:latin typeface="Arial" panose="020B0604020202020204" pitchFamily="34" charset="0"/>
                <a:cs typeface="Arial" panose="020B0604020202020204" pitchFamily="34" charset="0"/>
              </a:rPr>
              <a:t>1-2-3</a:t>
            </a:r>
          </a:p>
        </p:txBody>
      </p:sp>
      <p:sp>
        <p:nvSpPr>
          <p:cNvPr id="140348" name="Rectangle 60">
            <a:extLst>
              <a:ext uri="{FF2B5EF4-FFF2-40B4-BE49-F238E27FC236}">
                <a16:creationId xmlns:a16="http://schemas.microsoft.com/office/drawing/2014/main" id="{D1F96DB3-3D8C-4D75-A010-07386936249A}"/>
              </a:ext>
            </a:extLst>
          </p:cNvPr>
          <p:cNvSpPr>
            <a:spLocks noChangeArrowheads="1"/>
          </p:cNvSpPr>
          <p:nvPr/>
        </p:nvSpPr>
        <p:spPr bwMode="auto">
          <a:xfrm>
            <a:off x="2514600" y="3200400"/>
            <a:ext cx="762000" cy="5175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r>
              <a:rPr lang="fr-FR" altLang="fr-FR" sz="1400">
                <a:solidFill>
                  <a:srgbClr val="FF0000"/>
                </a:solidFill>
                <a:latin typeface="Arial" panose="020B0604020202020204" pitchFamily="34" charset="0"/>
                <a:cs typeface="Arial" panose="020B0604020202020204" pitchFamily="34" charset="0"/>
              </a:rPr>
              <a:t>                               </a:t>
            </a:r>
            <a:r>
              <a:rPr lang="fr-FR" altLang="fr-FR" sz="1400" b="1">
                <a:solidFill>
                  <a:srgbClr val="FF0000"/>
                </a:solidFill>
                <a:latin typeface="Arial" panose="020B0604020202020204" pitchFamily="34" charset="0"/>
                <a:cs typeface="Arial" panose="020B0604020202020204" pitchFamily="34" charset="0"/>
              </a:rPr>
              <a:t>1-4-5</a:t>
            </a:r>
          </a:p>
        </p:txBody>
      </p:sp>
      <p:sp>
        <p:nvSpPr>
          <p:cNvPr id="140349" name="Rectangle 61">
            <a:extLst>
              <a:ext uri="{FF2B5EF4-FFF2-40B4-BE49-F238E27FC236}">
                <a16:creationId xmlns:a16="http://schemas.microsoft.com/office/drawing/2014/main" id="{BA786DAD-A1DC-430F-99A1-C6252BBAE339}"/>
              </a:ext>
            </a:extLst>
          </p:cNvPr>
          <p:cNvSpPr>
            <a:spLocks noChangeArrowheads="1"/>
          </p:cNvSpPr>
          <p:nvPr/>
        </p:nvSpPr>
        <p:spPr bwMode="auto">
          <a:xfrm>
            <a:off x="6269038" y="4038600"/>
            <a:ext cx="439737"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r>
              <a:rPr lang="fr-FR" altLang="fr-FR" sz="1400" b="1">
                <a:solidFill>
                  <a:srgbClr val="FF0000"/>
                </a:solidFill>
                <a:latin typeface="Arial" panose="020B0604020202020204" pitchFamily="34" charset="0"/>
                <a:cs typeface="Arial" panose="020B0604020202020204" pitchFamily="34" charset="0"/>
              </a:rPr>
              <a:t>2-3</a:t>
            </a:r>
          </a:p>
        </p:txBody>
      </p:sp>
      <p:sp>
        <p:nvSpPr>
          <p:cNvPr id="29747" name="Rectangle 62">
            <a:extLst>
              <a:ext uri="{FF2B5EF4-FFF2-40B4-BE49-F238E27FC236}">
                <a16:creationId xmlns:a16="http://schemas.microsoft.com/office/drawing/2014/main" id="{6D16BBFD-58E7-4D4B-8759-48A3916C6C25}"/>
              </a:ext>
            </a:extLst>
          </p:cNvPr>
          <p:cNvSpPr>
            <a:spLocks noChangeArrowheads="1"/>
          </p:cNvSpPr>
          <p:nvPr/>
        </p:nvSpPr>
        <p:spPr bwMode="auto">
          <a:xfrm>
            <a:off x="6934200" y="4038600"/>
            <a:ext cx="725488"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50000"/>
              </a:spcBef>
              <a:buClrTx/>
              <a:buSzTx/>
              <a:buFontTx/>
              <a:buNone/>
            </a:pPr>
            <a:r>
              <a:rPr lang="fr-FR" altLang="fr-FR" sz="1400">
                <a:solidFill>
                  <a:srgbClr val="CCFF33"/>
                </a:solidFill>
                <a:latin typeface="Arial" panose="020B0604020202020204" pitchFamily="34" charset="0"/>
                <a:cs typeface="Arial" panose="020B0604020202020204" pitchFamily="34" charset="0"/>
              </a:rPr>
              <a:t>10 000</a:t>
            </a:r>
          </a:p>
        </p:txBody>
      </p:sp>
      <p:sp>
        <p:nvSpPr>
          <p:cNvPr id="29748" name="Line 63">
            <a:extLst>
              <a:ext uri="{FF2B5EF4-FFF2-40B4-BE49-F238E27FC236}">
                <a16:creationId xmlns:a16="http://schemas.microsoft.com/office/drawing/2014/main" id="{6B311ACB-9C15-4457-B89A-AE1608BC6722}"/>
              </a:ext>
            </a:extLst>
          </p:cNvPr>
          <p:cNvSpPr>
            <a:spLocks noChangeShapeType="1"/>
          </p:cNvSpPr>
          <p:nvPr/>
        </p:nvSpPr>
        <p:spPr bwMode="auto">
          <a:xfrm>
            <a:off x="7315200" y="2514600"/>
            <a:ext cx="0" cy="1447800"/>
          </a:xfrm>
          <a:prstGeom prst="line">
            <a:avLst/>
          </a:prstGeom>
          <a:noFill/>
          <a:ln w="952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29749" name="Line 64">
            <a:extLst>
              <a:ext uri="{FF2B5EF4-FFF2-40B4-BE49-F238E27FC236}">
                <a16:creationId xmlns:a16="http://schemas.microsoft.com/office/drawing/2014/main" id="{A7600D90-2DF1-48A4-B57F-E10243F68C10}"/>
              </a:ext>
            </a:extLst>
          </p:cNvPr>
          <p:cNvSpPr>
            <a:spLocks noChangeShapeType="1"/>
          </p:cNvSpPr>
          <p:nvPr/>
        </p:nvSpPr>
        <p:spPr bwMode="auto">
          <a:xfrm>
            <a:off x="7315200" y="4343400"/>
            <a:ext cx="0" cy="1905000"/>
          </a:xfrm>
          <a:prstGeom prst="line">
            <a:avLst/>
          </a:prstGeom>
          <a:noFill/>
          <a:ln w="952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140353" name="Rectangle 65">
            <a:extLst>
              <a:ext uri="{FF2B5EF4-FFF2-40B4-BE49-F238E27FC236}">
                <a16:creationId xmlns:a16="http://schemas.microsoft.com/office/drawing/2014/main" id="{9F4B68B1-A5F2-46B6-AE73-BD7E42E87810}"/>
              </a:ext>
            </a:extLst>
          </p:cNvPr>
          <p:cNvSpPr>
            <a:spLocks noChangeArrowheads="1"/>
          </p:cNvSpPr>
          <p:nvPr/>
        </p:nvSpPr>
        <p:spPr bwMode="auto">
          <a:xfrm>
            <a:off x="2451100" y="4800600"/>
            <a:ext cx="911225"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r>
              <a:rPr lang="fr-FR" altLang="fr-FR" sz="1400" b="1">
                <a:solidFill>
                  <a:srgbClr val="FF0000"/>
                </a:solidFill>
                <a:latin typeface="Arial" panose="020B0604020202020204" pitchFamily="34" charset="0"/>
                <a:cs typeface="Arial" panose="020B0604020202020204" pitchFamily="34" charset="0"/>
              </a:rPr>
              <a:t>1-2-3-4-5</a:t>
            </a:r>
          </a:p>
        </p:txBody>
      </p:sp>
      <p:sp>
        <p:nvSpPr>
          <p:cNvPr id="140356" name="Rectangle 68">
            <a:extLst>
              <a:ext uri="{FF2B5EF4-FFF2-40B4-BE49-F238E27FC236}">
                <a16:creationId xmlns:a16="http://schemas.microsoft.com/office/drawing/2014/main" id="{31EB4D25-4EA3-40BC-9EE2-8B36A6F2B958}"/>
              </a:ext>
            </a:extLst>
          </p:cNvPr>
          <p:cNvSpPr>
            <a:spLocks noChangeArrowheads="1"/>
          </p:cNvSpPr>
          <p:nvPr/>
        </p:nvSpPr>
        <p:spPr bwMode="auto">
          <a:xfrm>
            <a:off x="8077200" y="2590800"/>
            <a:ext cx="887413" cy="5794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r>
              <a:rPr lang="fr-FR" altLang="fr-FR" sz="1800" b="1">
                <a:solidFill>
                  <a:srgbClr val="FF0000"/>
                </a:solidFill>
                <a:latin typeface="Arial" panose="020B0604020202020204" pitchFamily="34" charset="0"/>
                <a:cs typeface="Arial" panose="020B0604020202020204" pitchFamily="34" charset="0"/>
              </a:rPr>
              <a:t>ACC</a:t>
            </a:r>
            <a:r>
              <a:rPr lang="fr-FR" altLang="fr-FR" sz="1800" b="1">
                <a:solidFill>
                  <a:schemeClr val="folHlink"/>
                </a:solidFill>
                <a:latin typeface="Arial" panose="020B0604020202020204" pitchFamily="34" charset="0"/>
                <a:cs typeface="Arial" panose="020B0604020202020204" pitchFamily="34" charset="0"/>
              </a:rPr>
              <a:t> </a:t>
            </a:r>
            <a:br>
              <a:rPr lang="fr-FR" altLang="fr-FR" sz="1800" b="1">
                <a:solidFill>
                  <a:schemeClr val="folHlink"/>
                </a:solidFill>
                <a:latin typeface="Arial" panose="020B0604020202020204" pitchFamily="34" charset="0"/>
                <a:cs typeface="Arial" panose="020B0604020202020204" pitchFamily="34" charset="0"/>
              </a:rPr>
            </a:br>
            <a:r>
              <a:rPr lang="fr-FR" altLang="fr-FR" sz="1400" b="1">
                <a:solidFill>
                  <a:schemeClr val="folHlink"/>
                </a:solidFill>
                <a:latin typeface="Arial" panose="020B0604020202020204" pitchFamily="34" charset="0"/>
                <a:cs typeface="Arial" panose="020B0604020202020204" pitchFamily="34" charset="0"/>
              </a:rPr>
              <a:t>c/n = 2/5</a:t>
            </a:r>
            <a:endParaRPr lang="fr-FR" altLang="fr-FR" sz="1400" b="1">
              <a:solidFill>
                <a:srgbClr val="FF0000"/>
              </a:solidFill>
              <a:latin typeface="Arial" panose="020B0604020202020204" pitchFamily="34" charset="0"/>
              <a:cs typeface="Arial" panose="020B0604020202020204" pitchFamily="34" charset="0"/>
            </a:endParaRPr>
          </a:p>
        </p:txBody>
      </p:sp>
      <p:sp>
        <p:nvSpPr>
          <p:cNvPr id="140357" name="Rectangle 69">
            <a:extLst>
              <a:ext uri="{FF2B5EF4-FFF2-40B4-BE49-F238E27FC236}">
                <a16:creationId xmlns:a16="http://schemas.microsoft.com/office/drawing/2014/main" id="{84F2F139-1065-4B12-82DC-B55108595AA2}"/>
              </a:ext>
            </a:extLst>
          </p:cNvPr>
          <p:cNvSpPr>
            <a:spLocks noChangeArrowheads="1"/>
          </p:cNvSpPr>
          <p:nvPr/>
        </p:nvSpPr>
        <p:spPr bwMode="auto">
          <a:xfrm>
            <a:off x="7924800" y="3276600"/>
            <a:ext cx="1219200" cy="5794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r>
              <a:rPr lang="fr-FR" altLang="fr-FR" sz="1800" b="1">
                <a:solidFill>
                  <a:srgbClr val="FF0000"/>
                </a:solidFill>
                <a:latin typeface="Arial" panose="020B0604020202020204" pitchFamily="34" charset="0"/>
                <a:cs typeface="Arial" panose="020B0604020202020204" pitchFamily="34" charset="0"/>
              </a:rPr>
              <a:t>SAT</a:t>
            </a:r>
            <a:br>
              <a:rPr lang="fr-FR" altLang="fr-FR" sz="1800" b="1">
                <a:solidFill>
                  <a:srgbClr val="FF0000"/>
                </a:solidFill>
                <a:latin typeface="Arial" panose="020B0604020202020204" pitchFamily="34" charset="0"/>
                <a:cs typeface="Arial" panose="020B0604020202020204" pitchFamily="34" charset="0"/>
              </a:rPr>
            </a:br>
            <a:r>
              <a:rPr lang="fr-FR" altLang="fr-FR" sz="1400" b="1">
                <a:solidFill>
                  <a:schemeClr val="folHlink"/>
                </a:solidFill>
                <a:latin typeface="Arial" panose="020B0604020202020204" pitchFamily="34" charset="0"/>
                <a:cs typeface="Arial" panose="020B0604020202020204" pitchFamily="34" charset="0"/>
              </a:rPr>
              <a:t>tous &lt; 3 m</a:t>
            </a:r>
            <a:endParaRPr lang="fr-FR" altLang="fr-FR" sz="1800" b="1">
              <a:solidFill>
                <a:srgbClr val="FF0000"/>
              </a:solidFill>
              <a:latin typeface="Arial" panose="020B0604020202020204" pitchFamily="34" charset="0"/>
              <a:cs typeface="Arial" panose="020B0604020202020204" pitchFamily="34" charset="0"/>
            </a:endParaRPr>
          </a:p>
        </p:txBody>
      </p:sp>
      <p:sp>
        <p:nvSpPr>
          <p:cNvPr id="140358" name="Rectangle 70">
            <a:extLst>
              <a:ext uri="{FF2B5EF4-FFF2-40B4-BE49-F238E27FC236}">
                <a16:creationId xmlns:a16="http://schemas.microsoft.com/office/drawing/2014/main" id="{AEBBF9AA-88BB-4A0D-8837-1554CB56D8C3}"/>
              </a:ext>
            </a:extLst>
          </p:cNvPr>
          <p:cNvSpPr>
            <a:spLocks noChangeArrowheads="1"/>
          </p:cNvSpPr>
          <p:nvPr/>
        </p:nvSpPr>
        <p:spPr bwMode="auto">
          <a:xfrm>
            <a:off x="7731125" y="4038600"/>
            <a:ext cx="1412875" cy="5794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r>
              <a:rPr lang="fr-FR" altLang="fr-FR" sz="1800" b="1">
                <a:solidFill>
                  <a:srgbClr val="FF0000"/>
                </a:solidFill>
                <a:latin typeface="Arial" panose="020B0604020202020204" pitchFamily="34" charset="0"/>
                <a:cs typeface="Arial" panose="020B0604020202020204" pitchFamily="34" charset="0"/>
              </a:rPr>
              <a:t>NON SAT</a:t>
            </a:r>
          </a:p>
          <a:p>
            <a:pPr algn="ctr">
              <a:spcBef>
                <a:spcPct val="0"/>
              </a:spcBef>
              <a:buClrTx/>
              <a:buSzTx/>
              <a:buFontTx/>
              <a:buNone/>
            </a:pPr>
            <a:r>
              <a:rPr lang="fr-FR" altLang="fr-FR" sz="1400" b="1">
                <a:solidFill>
                  <a:schemeClr val="folHlink"/>
                </a:solidFill>
                <a:latin typeface="Arial" panose="020B0604020202020204" pitchFamily="34" charset="0"/>
                <a:cs typeface="Arial" panose="020B0604020202020204" pitchFamily="34" charset="0"/>
              </a:rPr>
              <a:t>2 unités &gt; M</a:t>
            </a:r>
            <a:endParaRPr lang="fr-FR" altLang="fr-FR" sz="1800" b="1">
              <a:solidFill>
                <a:srgbClr val="FF0000"/>
              </a:solidFill>
              <a:latin typeface="Arial" panose="020B0604020202020204" pitchFamily="34" charset="0"/>
              <a:cs typeface="Arial" panose="020B0604020202020204" pitchFamily="34" charset="0"/>
            </a:endParaRPr>
          </a:p>
        </p:txBody>
      </p:sp>
      <p:sp>
        <p:nvSpPr>
          <p:cNvPr id="140359" name="Rectangle 71">
            <a:extLst>
              <a:ext uri="{FF2B5EF4-FFF2-40B4-BE49-F238E27FC236}">
                <a16:creationId xmlns:a16="http://schemas.microsoft.com/office/drawing/2014/main" id="{A74E542E-07A7-49D8-A9F0-EF0755FD270A}"/>
              </a:ext>
            </a:extLst>
          </p:cNvPr>
          <p:cNvSpPr>
            <a:spLocks noChangeArrowheads="1"/>
          </p:cNvSpPr>
          <p:nvPr/>
        </p:nvSpPr>
        <p:spPr bwMode="auto">
          <a:xfrm>
            <a:off x="8012113" y="5435600"/>
            <a:ext cx="1128712" cy="6413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r>
              <a:rPr lang="fr-FR" altLang="fr-FR" sz="1800" b="1">
                <a:solidFill>
                  <a:srgbClr val="FF0000"/>
                </a:solidFill>
                <a:latin typeface="Arial" panose="020B0604020202020204" pitchFamily="34" charset="0"/>
                <a:cs typeface="Arial" panose="020B0604020202020204" pitchFamily="34" charset="0"/>
              </a:rPr>
              <a:t>SAT</a:t>
            </a:r>
            <a:br>
              <a:rPr lang="fr-FR" altLang="fr-FR" sz="1800" b="1">
                <a:solidFill>
                  <a:srgbClr val="FF0000"/>
                </a:solidFill>
                <a:latin typeface="Arial" panose="020B0604020202020204" pitchFamily="34" charset="0"/>
                <a:cs typeface="Arial" panose="020B0604020202020204" pitchFamily="34" charset="0"/>
              </a:rPr>
            </a:br>
            <a:r>
              <a:rPr lang="fr-FR" altLang="fr-FR" sz="1800" b="1">
                <a:solidFill>
                  <a:srgbClr val="FF0000"/>
                </a:solidFill>
                <a:latin typeface="Arial" panose="020B0604020202020204" pitchFamily="34" charset="0"/>
                <a:cs typeface="Arial" panose="020B0604020202020204" pitchFamily="34" charset="0"/>
              </a:rPr>
              <a:t> </a:t>
            </a:r>
            <a:r>
              <a:rPr lang="fr-FR" altLang="fr-FR" sz="1400" b="1">
                <a:solidFill>
                  <a:schemeClr val="folHlink"/>
                </a:solidFill>
                <a:latin typeface="Arial" panose="020B0604020202020204" pitchFamily="34" charset="0"/>
                <a:cs typeface="Arial" panose="020B0604020202020204" pitchFamily="34" charset="0"/>
              </a:rPr>
              <a:t>tous &lt; 3 m</a:t>
            </a:r>
          </a:p>
        </p:txBody>
      </p:sp>
      <p:sp>
        <p:nvSpPr>
          <p:cNvPr id="140360" name="Rectangle 72">
            <a:extLst>
              <a:ext uri="{FF2B5EF4-FFF2-40B4-BE49-F238E27FC236}">
                <a16:creationId xmlns:a16="http://schemas.microsoft.com/office/drawing/2014/main" id="{17EEE4B1-451C-458B-9870-CEC11F750178}"/>
              </a:ext>
            </a:extLst>
          </p:cNvPr>
          <p:cNvSpPr>
            <a:spLocks noChangeArrowheads="1"/>
          </p:cNvSpPr>
          <p:nvPr/>
        </p:nvSpPr>
        <p:spPr bwMode="auto">
          <a:xfrm>
            <a:off x="8015288" y="4724400"/>
            <a:ext cx="1128712" cy="6413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r>
              <a:rPr lang="fr-FR" altLang="fr-FR" sz="1800" b="1">
                <a:solidFill>
                  <a:srgbClr val="FF0000"/>
                </a:solidFill>
                <a:latin typeface="Arial" panose="020B0604020202020204" pitchFamily="34" charset="0"/>
                <a:cs typeface="Arial" panose="020B0604020202020204" pitchFamily="34" charset="0"/>
              </a:rPr>
              <a:t>SAT</a:t>
            </a:r>
            <a:br>
              <a:rPr lang="fr-FR" altLang="fr-FR" sz="1800" b="1">
                <a:solidFill>
                  <a:srgbClr val="FF0000"/>
                </a:solidFill>
                <a:latin typeface="Arial" panose="020B0604020202020204" pitchFamily="34" charset="0"/>
                <a:cs typeface="Arial" panose="020B0604020202020204" pitchFamily="34" charset="0"/>
              </a:rPr>
            </a:br>
            <a:r>
              <a:rPr lang="fr-FR" altLang="fr-FR" sz="1800" b="1">
                <a:solidFill>
                  <a:srgbClr val="FF0000"/>
                </a:solidFill>
                <a:latin typeface="Arial" panose="020B0604020202020204" pitchFamily="34" charset="0"/>
                <a:cs typeface="Arial" panose="020B0604020202020204" pitchFamily="34" charset="0"/>
              </a:rPr>
              <a:t> </a:t>
            </a:r>
            <a:r>
              <a:rPr lang="fr-FR" altLang="fr-FR" sz="1400" b="1">
                <a:solidFill>
                  <a:schemeClr val="folHlink"/>
                </a:solidFill>
                <a:latin typeface="Arial" panose="020B0604020202020204" pitchFamily="34" charset="0"/>
                <a:cs typeface="Arial" panose="020B0604020202020204" pitchFamily="34" charset="0"/>
              </a:rPr>
              <a:t>tous &lt; 3 m</a:t>
            </a:r>
          </a:p>
        </p:txBody>
      </p:sp>
      <p:sp>
        <p:nvSpPr>
          <p:cNvPr id="29756" name="Line 73">
            <a:extLst>
              <a:ext uri="{FF2B5EF4-FFF2-40B4-BE49-F238E27FC236}">
                <a16:creationId xmlns:a16="http://schemas.microsoft.com/office/drawing/2014/main" id="{B480A118-ED98-4F2A-A97F-16AE7444C0D5}"/>
              </a:ext>
            </a:extLst>
          </p:cNvPr>
          <p:cNvSpPr>
            <a:spLocks noChangeShapeType="1"/>
          </p:cNvSpPr>
          <p:nvPr/>
        </p:nvSpPr>
        <p:spPr bwMode="auto">
          <a:xfrm>
            <a:off x="228600" y="2590800"/>
            <a:ext cx="7696200" cy="0"/>
          </a:xfrm>
          <a:prstGeom prst="line">
            <a:avLst/>
          </a:prstGeom>
          <a:noFill/>
          <a:ln w="9525">
            <a:solidFill>
              <a:srgbClr val="CCFF3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29757" name="Line 74">
            <a:extLst>
              <a:ext uri="{FF2B5EF4-FFF2-40B4-BE49-F238E27FC236}">
                <a16:creationId xmlns:a16="http://schemas.microsoft.com/office/drawing/2014/main" id="{F672D7C4-D2B4-4B7F-AF66-AB39A0165A0C}"/>
              </a:ext>
            </a:extLst>
          </p:cNvPr>
          <p:cNvSpPr>
            <a:spLocks noChangeShapeType="1"/>
          </p:cNvSpPr>
          <p:nvPr/>
        </p:nvSpPr>
        <p:spPr bwMode="auto">
          <a:xfrm>
            <a:off x="228600" y="3886200"/>
            <a:ext cx="7696200" cy="0"/>
          </a:xfrm>
          <a:prstGeom prst="line">
            <a:avLst/>
          </a:prstGeom>
          <a:noFill/>
          <a:ln w="9525">
            <a:solidFill>
              <a:srgbClr val="CCFF3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29758" name="Line 75">
            <a:extLst>
              <a:ext uri="{FF2B5EF4-FFF2-40B4-BE49-F238E27FC236}">
                <a16:creationId xmlns:a16="http://schemas.microsoft.com/office/drawing/2014/main" id="{D475424D-30BA-4E75-9339-2F1AF70DCD15}"/>
              </a:ext>
            </a:extLst>
          </p:cNvPr>
          <p:cNvSpPr>
            <a:spLocks noChangeShapeType="1"/>
          </p:cNvSpPr>
          <p:nvPr/>
        </p:nvSpPr>
        <p:spPr bwMode="auto">
          <a:xfrm>
            <a:off x="228600" y="3276600"/>
            <a:ext cx="7696200" cy="0"/>
          </a:xfrm>
          <a:prstGeom prst="line">
            <a:avLst/>
          </a:prstGeom>
          <a:noFill/>
          <a:ln w="9525">
            <a:solidFill>
              <a:srgbClr val="CCFF3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29759" name="Line 76">
            <a:extLst>
              <a:ext uri="{FF2B5EF4-FFF2-40B4-BE49-F238E27FC236}">
                <a16:creationId xmlns:a16="http://schemas.microsoft.com/office/drawing/2014/main" id="{B4A46263-60AA-4E32-B043-84109269D5CE}"/>
              </a:ext>
            </a:extLst>
          </p:cNvPr>
          <p:cNvSpPr>
            <a:spLocks noChangeShapeType="1"/>
          </p:cNvSpPr>
          <p:nvPr/>
        </p:nvSpPr>
        <p:spPr bwMode="auto">
          <a:xfrm>
            <a:off x="228600" y="4648200"/>
            <a:ext cx="7696200" cy="0"/>
          </a:xfrm>
          <a:prstGeom prst="line">
            <a:avLst/>
          </a:prstGeom>
          <a:noFill/>
          <a:ln w="9525">
            <a:solidFill>
              <a:srgbClr val="CCFF3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29760" name="Line 77">
            <a:extLst>
              <a:ext uri="{FF2B5EF4-FFF2-40B4-BE49-F238E27FC236}">
                <a16:creationId xmlns:a16="http://schemas.microsoft.com/office/drawing/2014/main" id="{6EBF6006-EED0-4464-B519-79512F8B6A34}"/>
              </a:ext>
            </a:extLst>
          </p:cNvPr>
          <p:cNvSpPr>
            <a:spLocks noChangeShapeType="1"/>
          </p:cNvSpPr>
          <p:nvPr/>
        </p:nvSpPr>
        <p:spPr bwMode="auto">
          <a:xfrm>
            <a:off x="228600" y="5334000"/>
            <a:ext cx="7620000" cy="0"/>
          </a:xfrm>
          <a:prstGeom prst="line">
            <a:avLst/>
          </a:prstGeom>
          <a:noFill/>
          <a:ln w="9525">
            <a:solidFill>
              <a:srgbClr val="CCFF3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140367" name="Rectangle 79">
            <a:extLst>
              <a:ext uri="{FF2B5EF4-FFF2-40B4-BE49-F238E27FC236}">
                <a16:creationId xmlns:a16="http://schemas.microsoft.com/office/drawing/2014/main" id="{1492BD8E-6357-4F35-B6CD-EC2C118A89C8}"/>
              </a:ext>
            </a:extLst>
          </p:cNvPr>
          <p:cNvSpPr>
            <a:spLocks noChangeArrowheads="1"/>
          </p:cNvSpPr>
          <p:nvPr/>
        </p:nvSpPr>
        <p:spPr bwMode="auto">
          <a:xfrm>
            <a:off x="3814763" y="2743200"/>
            <a:ext cx="282575"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r>
              <a:rPr lang="fr-FR" altLang="fr-FR" sz="1400" b="1">
                <a:solidFill>
                  <a:srgbClr val="FF0000"/>
                </a:solidFill>
                <a:latin typeface="Arial" panose="020B0604020202020204" pitchFamily="34" charset="0"/>
                <a:cs typeface="Arial" panose="020B0604020202020204" pitchFamily="34" charset="0"/>
              </a:rPr>
              <a:t>5</a:t>
            </a:r>
          </a:p>
        </p:txBody>
      </p:sp>
      <p:sp>
        <p:nvSpPr>
          <p:cNvPr id="140368" name="Rectangle 80">
            <a:extLst>
              <a:ext uri="{FF2B5EF4-FFF2-40B4-BE49-F238E27FC236}">
                <a16:creationId xmlns:a16="http://schemas.microsoft.com/office/drawing/2014/main" id="{B4EACEEC-7B1F-4A08-94E3-D8BB518E52B2}"/>
              </a:ext>
            </a:extLst>
          </p:cNvPr>
          <p:cNvSpPr>
            <a:spLocks noChangeArrowheads="1"/>
          </p:cNvSpPr>
          <p:nvPr/>
        </p:nvSpPr>
        <p:spPr bwMode="auto">
          <a:xfrm>
            <a:off x="4876800" y="2743200"/>
            <a:ext cx="282575"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r>
              <a:rPr lang="fr-FR" altLang="fr-FR" sz="1400" b="1">
                <a:solidFill>
                  <a:srgbClr val="FF0000"/>
                </a:solidFill>
                <a:latin typeface="Arial" panose="020B0604020202020204" pitchFamily="34" charset="0"/>
                <a:cs typeface="Arial" panose="020B0604020202020204" pitchFamily="34" charset="0"/>
              </a:rPr>
              <a:t>4</a:t>
            </a:r>
          </a:p>
        </p:txBody>
      </p:sp>
      <p:sp>
        <p:nvSpPr>
          <p:cNvPr id="140369" name="Rectangle 81">
            <a:extLst>
              <a:ext uri="{FF2B5EF4-FFF2-40B4-BE49-F238E27FC236}">
                <a16:creationId xmlns:a16="http://schemas.microsoft.com/office/drawing/2014/main" id="{00A81B95-F19B-4F1E-BB1F-3BDBAB19B00E}"/>
              </a:ext>
            </a:extLst>
          </p:cNvPr>
          <p:cNvSpPr>
            <a:spLocks noChangeArrowheads="1"/>
          </p:cNvSpPr>
          <p:nvPr/>
        </p:nvSpPr>
        <p:spPr bwMode="auto">
          <a:xfrm>
            <a:off x="3581400" y="3200400"/>
            <a:ext cx="762000" cy="5175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r>
              <a:rPr lang="fr-FR" altLang="fr-FR" sz="1400">
                <a:solidFill>
                  <a:srgbClr val="FF0000"/>
                </a:solidFill>
                <a:latin typeface="Arial" panose="020B0604020202020204" pitchFamily="34" charset="0"/>
                <a:cs typeface="Arial" panose="020B0604020202020204" pitchFamily="34" charset="0"/>
              </a:rPr>
              <a:t>                               </a:t>
            </a:r>
            <a:r>
              <a:rPr lang="fr-FR" altLang="fr-FR" sz="1400" b="1">
                <a:solidFill>
                  <a:srgbClr val="FF0000"/>
                </a:solidFill>
                <a:latin typeface="Arial" panose="020B0604020202020204" pitchFamily="34" charset="0"/>
                <a:cs typeface="Arial" panose="020B0604020202020204" pitchFamily="34" charset="0"/>
              </a:rPr>
              <a:t>2-3</a:t>
            </a:r>
          </a:p>
        </p:txBody>
      </p:sp>
      <p:sp>
        <p:nvSpPr>
          <p:cNvPr id="140370" name="Rectangle 82">
            <a:extLst>
              <a:ext uri="{FF2B5EF4-FFF2-40B4-BE49-F238E27FC236}">
                <a16:creationId xmlns:a16="http://schemas.microsoft.com/office/drawing/2014/main" id="{FC5B50BA-754D-4A8D-9C0E-9E4C65E46DAD}"/>
              </a:ext>
            </a:extLst>
          </p:cNvPr>
          <p:cNvSpPr>
            <a:spLocks noChangeArrowheads="1"/>
          </p:cNvSpPr>
          <p:nvPr/>
        </p:nvSpPr>
        <p:spPr bwMode="auto">
          <a:xfrm>
            <a:off x="2590800" y="4038600"/>
            <a:ext cx="762000"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r>
              <a:rPr lang="fr-FR" altLang="fr-FR" sz="1400" b="1">
                <a:solidFill>
                  <a:srgbClr val="FF0000"/>
                </a:solidFill>
                <a:latin typeface="Arial" panose="020B0604020202020204" pitchFamily="34" charset="0"/>
                <a:cs typeface="Arial" panose="020B0604020202020204" pitchFamily="34" charset="0"/>
              </a:rPr>
              <a:t>5</a:t>
            </a:r>
          </a:p>
        </p:txBody>
      </p:sp>
      <p:sp>
        <p:nvSpPr>
          <p:cNvPr id="140371" name="Rectangle 83">
            <a:extLst>
              <a:ext uri="{FF2B5EF4-FFF2-40B4-BE49-F238E27FC236}">
                <a16:creationId xmlns:a16="http://schemas.microsoft.com/office/drawing/2014/main" id="{6D6AA182-2498-468D-8E10-FF149EBF4CC9}"/>
              </a:ext>
            </a:extLst>
          </p:cNvPr>
          <p:cNvSpPr>
            <a:spLocks noChangeArrowheads="1"/>
          </p:cNvSpPr>
          <p:nvPr/>
        </p:nvSpPr>
        <p:spPr bwMode="auto">
          <a:xfrm>
            <a:off x="3581400" y="3810000"/>
            <a:ext cx="762000" cy="5175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r>
              <a:rPr lang="fr-FR" altLang="fr-FR" sz="1400">
                <a:solidFill>
                  <a:srgbClr val="FF0000"/>
                </a:solidFill>
                <a:latin typeface="Arial" panose="020B0604020202020204" pitchFamily="34" charset="0"/>
                <a:cs typeface="Arial" panose="020B0604020202020204" pitchFamily="34" charset="0"/>
              </a:rPr>
              <a:t>                             </a:t>
            </a:r>
            <a:r>
              <a:rPr lang="fr-FR" altLang="fr-FR" sz="1400" b="1">
                <a:solidFill>
                  <a:srgbClr val="FF0000"/>
                </a:solidFill>
                <a:latin typeface="Arial" panose="020B0604020202020204" pitchFamily="34" charset="0"/>
                <a:cs typeface="Arial" panose="020B0604020202020204" pitchFamily="34" charset="0"/>
              </a:rPr>
              <a:t>4</a:t>
            </a:r>
          </a:p>
        </p:txBody>
      </p:sp>
      <p:sp>
        <p:nvSpPr>
          <p:cNvPr id="140372" name="Rectangle 84">
            <a:extLst>
              <a:ext uri="{FF2B5EF4-FFF2-40B4-BE49-F238E27FC236}">
                <a16:creationId xmlns:a16="http://schemas.microsoft.com/office/drawing/2014/main" id="{76539471-A719-4AE5-9789-D084554A1445}"/>
              </a:ext>
            </a:extLst>
          </p:cNvPr>
          <p:cNvSpPr>
            <a:spLocks noChangeArrowheads="1"/>
          </p:cNvSpPr>
          <p:nvPr/>
        </p:nvSpPr>
        <p:spPr bwMode="auto">
          <a:xfrm>
            <a:off x="2828925" y="5562600"/>
            <a:ext cx="282575"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r>
              <a:rPr lang="fr-FR" altLang="fr-FR" sz="1400" b="1">
                <a:solidFill>
                  <a:srgbClr val="FF0000"/>
                </a:solidFill>
                <a:latin typeface="Arial" panose="020B0604020202020204" pitchFamily="34" charset="0"/>
                <a:cs typeface="Arial" panose="020B0604020202020204" pitchFamily="34" charset="0"/>
              </a:rPr>
              <a:t>5</a:t>
            </a:r>
          </a:p>
        </p:txBody>
      </p:sp>
      <p:sp>
        <p:nvSpPr>
          <p:cNvPr id="140373" name="Rectangle 85">
            <a:extLst>
              <a:ext uri="{FF2B5EF4-FFF2-40B4-BE49-F238E27FC236}">
                <a16:creationId xmlns:a16="http://schemas.microsoft.com/office/drawing/2014/main" id="{5E1F9D47-F3B3-40BA-9A42-C09A556D5C06}"/>
              </a:ext>
            </a:extLst>
          </p:cNvPr>
          <p:cNvSpPr>
            <a:spLocks noChangeArrowheads="1"/>
          </p:cNvSpPr>
          <p:nvPr/>
        </p:nvSpPr>
        <p:spPr bwMode="auto">
          <a:xfrm>
            <a:off x="3657600" y="5562600"/>
            <a:ext cx="655638" cy="5175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r>
              <a:rPr lang="fr-FR" altLang="fr-FR" sz="1400" b="1">
                <a:solidFill>
                  <a:srgbClr val="FF0000"/>
                </a:solidFill>
                <a:latin typeface="Arial" panose="020B0604020202020204" pitchFamily="34" charset="0"/>
                <a:cs typeface="Arial" panose="020B0604020202020204" pitchFamily="34" charset="0"/>
              </a:rPr>
              <a:t>1-2-3-</a:t>
            </a:r>
          </a:p>
          <a:p>
            <a:pPr algn="ctr">
              <a:spcBef>
                <a:spcPct val="0"/>
              </a:spcBef>
              <a:buClrTx/>
              <a:buSzTx/>
              <a:buFontTx/>
              <a:buNone/>
            </a:pPr>
            <a:r>
              <a:rPr lang="fr-FR" altLang="fr-FR" sz="1400" b="1">
                <a:solidFill>
                  <a:srgbClr val="FF0000"/>
                </a:solidFill>
                <a:latin typeface="Arial" panose="020B0604020202020204" pitchFamily="34" charset="0"/>
                <a:cs typeface="Arial" panose="020B0604020202020204" pitchFamily="34" charset="0"/>
              </a:rPr>
              <a:t>4</a:t>
            </a:r>
          </a:p>
        </p:txBody>
      </p:sp>
      <p:sp>
        <p:nvSpPr>
          <p:cNvPr id="140374" name="Rectangle 86">
            <a:extLst>
              <a:ext uri="{FF2B5EF4-FFF2-40B4-BE49-F238E27FC236}">
                <a16:creationId xmlns:a16="http://schemas.microsoft.com/office/drawing/2014/main" id="{76D3AA9B-C371-445D-B058-4F1C1C21944C}"/>
              </a:ext>
            </a:extLst>
          </p:cNvPr>
          <p:cNvSpPr>
            <a:spLocks noChangeArrowheads="1"/>
          </p:cNvSpPr>
          <p:nvPr/>
        </p:nvSpPr>
        <p:spPr bwMode="auto">
          <a:xfrm>
            <a:off x="4648200" y="3810000"/>
            <a:ext cx="762000" cy="5175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r>
              <a:rPr lang="fr-FR" altLang="fr-FR" sz="1400">
                <a:solidFill>
                  <a:srgbClr val="FF0000"/>
                </a:solidFill>
                <a:latin typeface="Arial" panose="020B0604020202020204" pitchFamily="34" charset="0"/>
                <a:cs typeface="Arial" panose="020B0604020202020204" pitchFamily="34" charset="0"/>
              </a:rPr>
              <a:t>                             </a:t>
            </a:r>
            <a:r>
              <a:rPr lang="fr-FR" altLang="fr-FR" sz="1400" b="1">
                <a:solidFill>
                  <a:srgbClr val="FF0000"/>
                </a:solidFill>
                <a:latin typeface="Arial" panose="020B0604020202020204" pitchFamily="34" charset="0"/>
                <a:cs typeface="Arial" panose="020B0604020202020204" pitchFamily="34" charset="0"/>
              </a:rPr>
              <a:t>1</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40290"/>
                                        </p:tgtEl>
                                        <p:attrNameLst>
                                          <p:attrName>style.visibility</p:attrName>
                                        </p:attrNameLst>
                                      </p:cBhvr>
                                      <p:to>
                                        <p:strVal val="visible"/>
                                      </p:to>
                                    </p:set>
                                    <p:animEffect transition="in" filter="dissolve">
                                      <p:cBhvr>
                                        <p:cTn id="7" dur="500"/>
                                        <p:tgtEl>
                                          <p:spTgt spid="14029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140347"/>
                                        </p:tgtEl>
                                        <p:attrNameLst>
                                          <p:attrName>style.visibility</p:attrName>
                                        </p:attrNameLst>
                                      </p:cBhvr>
                                      <p:to>
                                        <p:strVal val="visible"/>
                                      </p:to>
                                    </p:set>
                                    <p:anim calcmode="lin" valueType="num">
                                      <p:cBhvr additive="base">
                                        <p:cTn id="12" dur="500" fill="hold"/>
                                        <p:tgtEl>
                                          <p:spTgt spid="140347"/>
                                        </p:tgtEl>
                                        <p:attrNameLst>
                                          <p:attrName>ppt_x</p:attrName>
                                        </p:attrNameLst>
                                      </p:cBhvr>
                                      <p:tavLst>
                                        <p:tav tm="0">
                                          <p:val>
                                            <p:strVal val="0-#ppt_w/2"/>
                                          </p:val>
                                        </p:tav>
                                        <p:tav tm="100000">
                                          <p:val>
                                            <p:strVal val="#ppt_x"/>
                                          </p:val>
                                        </p:tav>
                                      </p:tavLst>
                                    </p:anim>
                                    <p:anim calcmode="lin" valueType="num">
                                      <p:cBhvr additive="base">
                                        <p:cTn id="13" dur="500" fill="hold"/>
                                        <p:tgtEl>
                                          <p:spTgt spid="140347"/>
                                        </p:tgtEl>
                                        <p:attrNameLst>
                                          <p:attrName>ppt_y</p:attrName>
                                        </p:attrNameLst>
                                      </p:cBhvr>
                                      <p:tavLst>
                                        <p:tav tm="0">
                                          <p:val>
                                            <p:strVal val="#ppt_y"/>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8" fill="hold" grpId="0" nodeType="clickEffect">
                                  <p:stCondLst>
                                    <p:cond delay="0"/>
                                  </p:stCondLst>
                                  <p:childTnLst>
                                    <p:set>
                                      <p:cBhvr>
                                        <p:cTn id="17" dur="1" fill="hold">
                                          <p:stCondLst>
                                            <p:cond delay="0"/>
                                          </p:stCondLst>
                                        </p:cTn>
                                        <p:tgtEl>
                                          <p:spTgt spid="140367"/>
                                        </p:tgtEl>
                                        <p:attrNameLst>
                                          <p:attrName>style.visibility</p:attrName>
                                        </p:attrNameLst>
                                      </p:cBhvr>
                                      <p:to>
                                        <p:strVal val="visible"/>
                                      </p:to>
                                    </p:set>
                                    <p:anim calcmode="lin" valueType="num">
                                      <p:cBhvr additive="base">
                                        <p:cTn id="18" dur="500" fill="hold"/>
                                        <p:tgtEl>
                                          <p:spTgt spid="140367"/>
                                        </p:tgtEl>
                                        <p:attrNameLst>
                                          <p:attrName>ppt_x</p:attrName>
                                        </p:attrNameLst>
                                      </p:cBhvr>
                                      <p:tavLst>
                                        <p:tav tm="0">
                                          <p:val>
                                            <p:strVal val="0-#ppt_w/2"/>
                                          </p:val>
                                        </p:tav>
                                        <p:tav tm="100000">
                                          <p:val>
                                            <p:strVal val="#ppt_x"/>
                                          </p:val>
                                        </p:tav>
                                      </p:tavLst>
                                    </p:anim>
                                    <p:anim calcmode="lin" valueType="num">
                                      <p:cBhvr additive="base">
                                        <p:cTn id="19" dur="500" fill="hold"/>
                                        <p:tgtEl>
                                          <p:spTgt spid="140367"/>
                                        </p:tgtEl>
                                        <p:attrNameLst>
                                          <p:attrName>ppt_y</p:attrName>
                                        </p:attrNameLst>
                                      </p:cBhvr>
                                      <p:tavLst>
                                        <p:tav tm="0">
                                          <p:val>
                                            <p:strVal val="#ppt_y"/>
                                          </p:val>
                                        </p:tav>
                                        <p:tav tm="100000">
                                          <p:val>
                                            <p:strVal val="#ppt_y"/>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2" presetClass="entr" presetSubtype="8" fill="hold" grpId="0" nodeType="clickEffect">
                                  <p:stCondLst>
                                    <p:cond delay="0"/>
                                  </p:stCondLst>
                                  <p:childTnLst>
                                    <p:set>
                                      <p:cBhvr>
                                        <p:cTn id="23" dur="1" fill="hold">
                                          <p:stCondLst>
                                            <p:cond delay="0"/>
                                          </p:stCondLst>
                                        </p:cTn>
                                        <p:tgtEl>
                                          <p:spTgt spid="140368"/>
                                        </p:tgtEl>
                                        <p:attrNameLst>
                                          <p:attrName>style.visibility</p:attrName>
                                        </p:attrNameLst>
                                      </p:cBhvr>
                                      <p:to>
                                        <p:strVal val="visible"/>
                                      </p:to>
                                    </p:set>
                                    <p:anim calcmode="lin" valueType="num">
                                      <p:cBhvr additive="base">
                                        <p:cTn id="24" dur="500" fill="hold"/>
                                        <p:tgtEl>
                                          <p:spTgt spid="140368"/>
                                        </p:tgtEl>
                                        <p:attrNameLst>
                                          <p:attrName>ppt_x</p:attrName>
                                        </p:attrNameLst>
                                      </p:cBhvr>
                                      <p:tavLst>
                                        <p:tav tm="0">
                                          <p:val>
                                            <p:strVal val="0-#ppt_w/2"/>
                                          </p:val>
                                        </p:tav>
                                        <p:tav tm="100000">
                                          <p:val>
                                            <p:strVal val="#ppt_x"/>
                                          </p:val>
                                        </p:tav>
                                      </p:tavLst>
                                    </p:anim>
                                    <p:anim calcmode="lin" valueType="num">
                                      <p:cBhvr additive="base">
                                        <p:cTn id="25" dur="500" fill="hold"/>
                                        <p:tgtEl>
                                          <p:spTgt spid="140368"/>
                                        </p:tgtEl>
                                        <p:attrNameLst>
                                          <p:attrName>ppt_y</p:attrName>
                                        </p:attrNameLst>
                                      </p:cBhvr>
                                      <p:tavLst>
                                        <p:tav tm="0">
                                          <p:val>
                                            <p:strVal val="#ppt_y"/>
                                          </p:val>
                                        </p:tav>
                                        <p:tav tm="100000">
                                          <p:val>
                                            <p:strVal val="#ppt_y"/>
                                          </p:val>
                                        </p:tav>
                                      </p:tavLst>
                                    </p:anim>
                                  </p:childTnLst>
                                </p:cTn>
                              </p:par>
                            </p:childTnLst>
                          </p:cTn>
                        </p:par>
                      </p:childTnLst>
                    </p:cTn>
                  </p:par>
                  <p:par>
                    <p:cTn id="26" fill="hold" nodeType="clickPar">
                      <p:stCondLst>
                        <p:cond delay="indefinite"/>
                      </p:stCondLst>
                      <p:childTnLst>
                        <p:par>
                          <p:cTn id="27" fill="hold" nodeType="withGroup">
                            <p:stCondLst>
                              <p:cond delay="0"/>
                            </p:stCondLst>
                            <p:childTnLst>
                              <p:par>
                                <p:cTn id="28" presetID="2" presetClass="entr" presetSubtype="8" fill="hold" grpId="0" nodeType="clickEffect">
                                  <p:stCondLst>
                                    <p:cond delay="0"/>
                                  </p:stCondLst>
                                  <p:childTnLst>
                                    <p:set>
                                      <p:cBhvr>
                                        <p:cTn id="29" dur="1" fill="hold">
                                          <p:stCondLst>
                                            <p:cond delay="0"/>
                                          </p:stCondLst>
                                        </p:cTn>
                                        <p:tgtEl>
                                          <p:spTgt spid="140348"/>
                                        </p:tgtEl>
                                        <p:attrNameLst>
                                          <p:attrName>style.visibility</p:attrName>
                                        </p:attrNameLst>
                                      </p:cBhvr>
                                      <p:to>
                                        <p:strVal val="visible"/>
                                      </p:to>
                                    </p:set>
                                    <p:anim calcmode="lin" valueType="num">
                                      <p:cBhvr additive="base">
                                        <p:cTn id="30" dur="500" fill="hold"/>
                                        <p:tgtEl>
                                          <p:spTgt spid="140348"/>
                                        </p:tgtEl>
                                        <p:attrNameLst>
                                          <p:attrName>ppt_x</p:attrName>
                                        </p:attrNameLst>
                                      </p:cBhvr>
                                      <p:tavLst>
                                        <p:tav tm="0">
                                          <p:val>
                                            <p:strVal val="0-#ppt_w/2"/>
                                          </p:val>
                                        </p:tav>
                                        <p:tav tm="100000">
                                          <p:val>
                                            <p:strVal val="#ppt_x"/>
                                          </p:val>
                                        </p:tav>
                                      </p:tavLst>
                                    </p:anim>
                                    <p:anim calcmode="lin" valueType="num">
                                      <p:cBhvr additive="base">
                                        <p:cTn id="31" dur="500" fill="hold"/>
                                        <p:tgtEl>
                                          <p:spTgt spid="140348"/>
                                        </p:tgtEl>
                                        <p:attrNameLst>
                                          <p:attrName>ppt_y</p:attrName>
                                        </p:attrNameLst>
                                      </p:cBhvr>
                                      <p:tavLst>
                                        <p:tav tm="0">
                                          <p:val>
                                            <p:strVal val="#ppt_y"/>
                                          </p:val>
                                        </p:tav>
                                        <p:tav tm="100000">
                                          <p:val>
                                            <p:strVal val="#ppt_y"/>
                                          </p:val>
                                        </p:tav>
                                      </p:tavLst>
                                    </p:anim>
                                  </p:childTnLst>
                                </p:cTn>
                              </p:par>
                            </p:childTnLst>
                          </p:cTn>
                        </p:par>
                      </p:childTnLst>
                    </p:cTn>
                  </p:par>
                  <p:par>
                    <p:cTn id="32" fill="hold" nodeType="clickPar">
                      <p:stCondLst>
                        <p:cond delay="indefinite"/>
                      </p:stCondLst>
                      <p:childTnLst>
                        <p:par>
                          <p:cTn id="33" fill="hold" nodeType="withGroup">
                            <p:stCondLst>
                              <p:cond delay="0"/>
                            </p:stCondLst>
                            <p:childTnLst>
                              <p:par>
                                <p:cTn id="34" presetID="2" presetClass="entr" presetSubtype="8" fill="hold" grpId="0" nodeType="clickEffect">
                                  <p:stCondLst>
                                    <p:cond delay="0"/>
                                  </p:stCondLst>
                                  <p:childTnLst>
                                    <p:set>
                                      <p:cBhvr>
                                        <p:cTn id="35" dur="1" fill="hold">
                                          <p:stCondLst>
                                            <p:cond delay="0"/>
                                          </p:stCondLst>
                                        </p:cTn>
                                        <p:tgtEl>
                                          <p:spTgt spid="140369"/>
                                        </p:tgtEl>
                                        <p:attrNameLst>
                                          <p:attrName>style.visibility</p:attrName>
                                        </p:attrNameLst>
                                      </p:cBhvr>
                                      <p:to>
                                        <p:strVal val="visible"/>
                                      </p:to>
                                    </p:set>
                                    <p:anim calcmode="lin" valueType="num">
                                      <p:cBhvr additive="base">
                                        <p:cTn id="36" dur="500" fill="hold"/>
                                        <p:tgtEl>
                                          <p:spTgt spid="140369"/>
                                        </p:tgtEl>
                                        <p:attrNameLst>
                                          <p:attrName>ppt_x</p:attrName>
                                        </p:attrNameLst>
                                      </p:cBhvr>
                                      <p:tavLst>
                                        <p:tav tm="0">
                                          <p:val>
                                            <p:strVal val="0-#ppt_w/2"/>
                                          </p:val>
                                        </p:tav>
                                        <p:tav tm="100000">
                                          <p:val>
                                            <p:strVal val="#ppt_x"/>
                                          </p:val>
                                        </p:tav>
                                      </p:tavLst>
                                    </p:anim>
                                    <p:anim calcmode="lin" valueType="num">
                                      <p:cBhvr additive="base">
                                        <p:cTn id="37" dur="500" fill="hold"/>
                                        <p:tgtEl>
                                          <p:spTgt spid="140369"/>
                                        </p:tgtEl>
                                        <p:attrNameLst>
                                          <p:attrName>ppt_y</p:attrName>
                                        </p:attrNameLst>
                                      </p:cBhvr>
                                      <p:tavLst>
                                        <p:tav tm="0">
                                          <p:val>
                                            <p:strVal val="#ppt_y"/>
                                          </p:val>
                                        </p:tav>
                                        <p:tav tm="100000">
                                          <p:val>
                                            <p:strVal val="#ppt_y"/>
                                          </p:val>
                                        </p:tav>
                                      </p:tavLst>
                                    </p:anim>
                                  </p:childTnLst>
                                </p:cTn>
                              </p:par>
                            </p:childTnLst>
                          </p:cTn>
                        </p:par>
                      </p:childTnLst>
                    </p:cTn>
                  </p:par>
                  <p:par>
                    <p:cTn id="38" fill="hold" nodeType="clickPar">
                      <p:stCondLst>
                        <p:cond delay="indefinite"/>
                      </p:stCondLst>
                      <p:childTnLst>
                        <p:par>
                          <p:cTn id="39" fill="hold" nodeType="withGroup">
                            <p:stCondLst>
                              <p:cond delay="0"/>
                            </p:stCondLst>
                            <p:childTnLst>
                              <p:par>
                                <p:cTn id="40" presetID="2" presetClass="entr" presetSubtype="8" fill="hold" grpId="0" nodeType="clickEffect">
                                  <p:stCondLst>
                                    <p:cond delay="0"/>
                                  </p:stCondLst>
                                  <p:childTnLst>
                                    <p:set>
                                      <p:cBhvr>
                                        <p:cTn id="41" dur="1" fill="hold">
                                          <p:stCondLst>
                                            <p:cond delay="0"/>
                                          </p:stCondLst>
                                        </p:cTn>
                                        <p:tgtEl>
                                          <p:spTgt spid="140370"/>
                                        </p:tgtEl>
                                        <p:attrNameLst>
                                          <p:attrName>style.visibility</p:attrName>
                                        </p:attrNameLst>
                                      </p:cBhvr>
                                      <p:to>
                                        <p:strVal val="visible"/>
                                      </p:to>
                                    </p:set>
                                    <p:anim calcmode="lin" valueType="num">
                                      <p:cBhvr additive="base">
                                        <p:cTn id="42" dur="500" fill="hold"/>
                                        <p:tgtEl>
                                          <p:spTgt spid="140370"/>
                                        </p:tgtEl>
                                        <p:attrNameLst>
                                          <p:attrName>ppt_x</p:attrName>
                                        </p:attrNameLst>
                                      </p:cBhvr>
                                      <p:tavLst>
                                        <p:tav tm="0">
                                          <p:val>
                                            <p:strVal val="0-#ppt_w/2"/>
                                          </p:val>
                                        </p:tav>
                                        <p:tav tm="100000">
                                          <p:val>
                                            <p:strVal val="#ppt_x"/>
                                          </p:val>
                                        </p:tav>
                                      </p:tavLst>
                                    </p:anim>
                                    <p:anim calcmode="lin" valueType="num">
                                      <p:cBhvr additive="base">
                                        <p:cTn id="43" dur="500" fill="hold"/>
                                        <p:tgtEl>
                                          <p:spTgt spid="140370"/>
                                        </p:tgtEl>
                                        <p:attrNameLst>
                                          <p:attrName>ppt_y</p:attrName>
                                        </p:attrNameLst>
                                      </p:cBhvr>
                                      <p:tavLst>
                                        <p:tav tm="0">
                                          <p:val>
                                            <p:strVal val="#ppt_y"/>
                                          </p:val>
                                        </p:tav>
                                        <p:tav tm="100000">
                                          <p:val>
                                            <p:strVal val="#ppt_y"/>
                                          </p:val>
                                        </p:tav>
                                      </p:tavLst>
                                    </p:anim>
                                  </p:childTnLst>
                                </p:cTn>
                              </p:par>
                            </p:childTnLst>
                          </p:cTn>
                        </p:par>
                      </p:childTnLst>
                    </p:cTn>
                  </p:par>
                  <p:par>
                    <p:cTn id="44" fill="hold" nodeType="clickPar">
                      <p:stCondLst>
                        <p:cond delay="indefinite"/>
                      </p:stCondLst>
                      <p:childTnLst>
                        <p:par>
                          <p:cTn id="45" fill="hold" nodeType="withGroup">
                            <p:stCondLst>
                              <p:cond delay="0"/>
                            </p:stCondLst>
                            <p:childTnLst>
                              <p:par>
                                <p:cTn id="46" presetID="2" presetClass="entr" presetSubtype="8" fill="hold" grpId="0" nodeType="clickEffect">
                                  <p:stCondLst>
                                    <p:cond delay="0"/>
                                  </p:stCondLst>
                                  <p:childTnLst>
                                    <p:set>
                                      <p:cBhvr>
                                        <p:cTn id="47" dur="1" fill="hold">
                                          <p:stCondLst>
                                            <p:cond delay="0"/>
                                          </p:stCondLst>
                                        </p:cTn>
                                        <p:tgtEl>
                                          <p:spTgt spid="140371"/>
                                        </p:tgtEl>
                                        <p:attrNameLst>
                                          <p:attrName>style.visibility</p:attrName>
                                        </p:attrNameLst>
                                      </p:cBhvr>
                                      <p:to>
                                        <p:strVal val="visible"/>
                                      </p:to>
                                    </p:set>
                                    <p:anim calcmode="lin" valueType="num">
                                      <p:cBhvr additive="base">
                                        <p:cTn id="48" dur="500" fill="hold"/>
                                        <p:tgtEl>
                                          <p:spTgt spid="140371"/>
                                        </p:tgtEl>
                                        <p:attrNameLst>
                                          <p:attrName>ppt_x</p:attrName>
                                        </p:attrNameLst>
                                      </p:cBhvr>
                                      <p:tavLst>
                                        <p:tav tm="0">
                                          <p:val>
                                            <p:strVal val="0-#ppt_w/2"/>
                                          </p:val>
                                        </p:tav>
                                        <p:tav tm="100000">
                                          <p:val>
                                            <p:strVal val="#ppt_x"/>
                                          </p:val>
                                        </p:tav>
                                      </p:tavLst>
                                    </p:anim>
                                    <p:anim calcmode="lin" valueType="num">
                                      <p:cBhvr additive="base">
                                        <p:cTn id="49" dur="500" fill="hold"/>
                                        <p:tgtEl>
                                          <p:spTgt spid="140371"/>
                                        </p:tgtEl>
                                        <p:attrNameLst>
                                          <p:attrName>ppt_y</p:attrName>
                                        </p:attrNameLst>
                                      </p:cBhvr>
                                      <p:tavLst>
                                        <p:tav tm="0">
                                          <p:val>
                                            <p:strVal val="#ppt_y"/>
                                          </p:val>
                                        </p:tav>
                                        <p:tav tm="100000">
                                          <p:val>
                                            <p:strVal val="#ppt_y"/>
                                          </p:val>
                                        </p:tav>
                                      </p:tavLst>
                                    </p:anim>
                                  </p:childTnLst>
                                </p:cTn>
                              </p:par>
                            </p:childTnLst>
                          </p:cTn>
                        </p:par>
                      </p:childTnLst>
                    </p:cTn>
                  </p:par>
                  <p:par>
                    <p:cTn id="50" fill="hold" nodeType="clickPar">
                      <p:stCondLst>
                        <p:cond delay="indefinite"/>
                      </p:stCondLst>
                      <p:childTnLst>
                        <p:par>
                          <p:cTn id="51" fill="hold" nodeType="withGroup">
                            <p:stCondLst>
                              <p:cond delay="0"/>
                            </p:stCondLst>
                            <p:childTnLst>
                              <p:par>
                                <p:cTn id="52" presetID="2" presetClass="entr" presetSubtype="8" fill="hold" grpId="0" nodeType="clickEffect">
                                  <p:stCondLst>
                                    <p:cond delay="0"/>
                                  </p:stCondLst>
                                  <p:childTnLst>
                                    <p:set>
                                      <p:cBhvr>
                                        <p:cTn id="53" dur="1" fill="hold">
                                          <p:stCondLst>
                                            <p:cond delay="0"/>
                                          </p:stCondLst>
                                        </p:cTn>
                                        <p:tgtEl>
                                          <p:spTgt spid="140374"/>
                                        </p:tgtEl>
                                        <p:attrNameLst>
                                          <p:attrName>style.visibility</p:attrName>
                                        </p:attrNameLst>
                                      </p:cBhvr>
                                      <p:to>
                                        <p:strVal val="visible"/>
                                      </p:to>
                                    </p:set>
                                    <p:anim calcmode="lin" valueType="num">
                                      <p:cBhvr additive="base">
                                        <p:cTn id="54" dur="500" fill="hold"/>
                                        <p:tgtEl>
                                          <p:spTgt spid="140374"/>
                                        </p:tgtEl>
                                        <p:attrNameLst>
                                          <p:attrName>ppt_x</p:attrName>
                                        </p:attrNameLst>
                                      </p:cBhvr>
                                      <p:tavLst>
                                        <p:tav tm="0">
                                          <p:val>
                                            <p:strVal val="0-#ppt_w/2"/>
                                          </p:val>
                                        </p:tav>
                                        <p:tav tm="100000">
                                          <p:val>
                                            <p:strVal val="#ppt_x"/>
                                          </p:val>
                                        </p:tav>
                                      </p:tavLst>
                                    </p:anim>
                                    <p:anim calcmode="lin" valueType="num">
                                      <p:cBhvr additive="base">
                                        <p:cTn id="55" dur="500" fill="hold"/>
                                        <p:tgtEl>
                                          <p:spTgt spid="140374"/>
                                        </p:tgtEl>
                                        <p:attrNameLst>
                                          <p:attrName>ppt_y</p:attrName>
                                        </p:attrNameLst>
                                      </p:cBhvr>
                                      <p:tavLst>
                                        <p:tav tm="0">
                                          <p:val>
                                            <p:strVal val="#ppt_y"/>
                                          </p:val>
                                        </p:tav>
                                        <p:tav tm="100000">
                                          <p:val>
                                            <p:strVal val="#ppt_y"/>
                                          </p:val>
                                        </p:tav>
                                      </p:tavLst>
                                    </p:anim>
                                  </p:childTnLst>
                                </p:cTn>
                              </p:par>
                            </p:childTnLst>
                          </p:cTn>
                        </p:par>
                      </p:childTnLst>
                    </p:cTn>
                  </p:par>
                  <p:par>
                    <p:cTn id="56" fill="hold" nodeType="clickPar">
                      <p:stCondLst>
                        <p:cond delay="indefinite"/>
                      </p:stCondLst>
                      <p:childTnLst>
                        <p:par>
                          <p:cTn id="57" fill="hold" nodeType="withGroup">
                            <p:stCondLst>
                              <p:cond delay="0"/>
                            </p:stCondLst>
                            <p:childTnLst>
                              <p:par>
                                <p:cTn id="58" presetID="2" presetClass="entr" presetSubtype="8" fill="hold" grpId="0" nodeType="clickEffect">
                                  <p:stCondLst>
                                    <p:cond delay="0"/>
                                  </p:stCondLst>
                                  <p:childTnLst>
                                    <p:set>
                                      <p:cBhvr>
                                        <p:cTn id="59" dur="1" fill="hold">
                                          <p:stCondLst>
                                            <p:cond delay="0"/>
                                          </p:stCondLst>
                                        </p:cTn>
                                        <p:tgtEl>
                                          <p:spTgt spid="140349"/>
                                        </p:tgtEl>
                                        <p:attrNameLst>
                                          <p:attrName>style.visibility</p:attrName>
                                        </p:attrNameLst>
                                      </p:cBhvr>
                                      <p:to>
                                        <p:strVal val="visible"/>
                                      </p:to>
                                    </p:set>
                                    <p:anim calcmode="lin" valueType="num">
                                      <p:cBhvr additive="base">
                                        <p:cTn id="60" dur="500" fill="hold"/>
                                        <p:tgtEl>
                                          <p:spTgt spid="140349"/>
                                        </p:tgtEl>
                                        <p:attrNameLst>
                                          <p:attrName>ppt_x</p:attrName>
                                        </p:attrNameLst>
                                      </p:cBhvr>
                                      <p:tavLst>
                                        <p:tav tm="0">
                                          <p:val>
                                            <p:strVal val="0-#ppt_w/2"/>
                                          </p:val>
                                        </p:tav>
                                        <p:tav tm="100000">
                                          <p:val>
                                            <p:strVal val="#ppt_x"/>
                                          </p:val>
                                        </p:tav>
                                      </p:tavLst>
                                    </p:anim>
                                    <p:anim calcmode="lin" valueType="num">
                                      <p:cBhvr additive="base">
                                        <p:cTn id="61" dur="500" fill="hold"/>
                                        <p:tgtEl>
                                          <p:spTgt spid="140349"/>
                                        </p:tgtEl>
                                        <p:attrNameLst>
                                          <p:attrName>ppt_y</p:attrName>
                                        </p:attrNameLst>
                                      </p:cBhvr>
                                      <p:tavLst>
                                        <p:tav tm="0">
                                          <p:val>
                                            <p:strVal val="#ppt_y"/>
                                          </p:val>
                                        </p:tav>
                                        <p:tav tm="100000">
                                          <p:val>
                                            <p:strVal val="#ppt_y"/>
                                          </p:val>
                                        </p:tav>
                                      </p:tavLst>
                                    </p:anim>
                                  </p:childTnLst>
                                </p:cTn>
                              </p:par>
                            </p:childTnLst>
                          </p:cTn>
                        </p:par>
                      </p:childTnLst>
                    </p:cTn>
                  </p:par>
                  <p:par>
                    <p:cTn id="62" fill="hold" nodeType="clickPar">
                      <p:stCondLst>
                        <p:cond delay="indefinite"/>
                      </p:stCondLst>
                      <p:childTnLst>
                        <p:par>
                          <p:cTn id="63" fill="hold" nodeType="withGroup">
                            <p:stCondLst>
                              <p:cond delay="0"/>
                            </p:stCondLst>
                            <p:childTnLst>
                              <p:par>
                                <p:cTn id="64" presetID="2" presetClass="entr" presetSubtype="8" fill="hold" grpId="0" nodeType="clickEffect">
                                  <p:stCondLst>
                                    <p:cond delay="0"/>
                                  </p:stCondLst>
                                  <p:childTnLst>
                                    <p:set>
                                      <p:cBhvr>
                                        <p:cTn id="65" dur="1" fill="hold">
                                          <p:stCondLst>
                                            <p:cond delay="0"/>
                                          </p:stCondLst>
                                        </p:cTn>
                                        <p:tgtEl>
                                          <p:spTgt spid="140353"/>
                                        </p:tgtEl>
                                        <p:attrNameLst>
                                          <p:attrName>style.visibility</p:attrName>
                                        </p:attrNameLst>
                                      </p:cBhvr>
                                      <p:to>
                                        <p:strVal val="visible"/>
                                      </p:to>
                                    </p:set>
                                    <p:anim calcmode="lin" valueType="num">
                                      <p:cBhvr additive="base">
                                        <p:cTn id="66" dur="500" fill="hold"/>
                                        <p:tgtEl>
                                          <p:spTgt spid="140353"/>
                                        </p:tgtEl>
                                        <p:attrNameLst>
                                          <p:attrName>ppt_x</p:attrName>
                                        </p:attrNameLst>
                                      </p:cBhvr>
                                      <p:tavLst>
                                        <p:tav tm="0">
                                          <p:val>
                                            <p:strVal val="0-#ppt_w/2"/>
                                          </p:val>
                                        </p:tav>
                                        <p:tav tm="100000">
                                          <p:val>
                                            <p:strVal val="#ppt_x"/>
                                          </p:val>
                                        </p:tav>
                                      </p:tavLst>
                                    </p:anim>
                                    <p:anim calcmode="lin" valueType="num">
                                      <p:cBhvr additive="base">
                                        <p:cTn id="67" dur="500" fill="hold"/>
                                        <p:tgtEl>
                                          <p:spTgt spid="140353"/>
                                        </p:tgtEl>
                                        <p:attrNameLst>
                                          <p:attrName>ppt_y</p:attrName>
                                        </p:attrNameLst>
                                      </p:cBhvr>
                                      <p:tavLst>
                                        <p:tav tm="0">
                                          <p:val>
                                            <p:strVal val="#ppt_y"/>
                                          </p:val>
                                        </p:tav>
                                        <p:tav tm="100000">
                                          <p:val>
                                            <p:strVal val="#ppt_y"/>
                                          </p:val>
                                        </p:tav>
                                      </p:tavLst>
                                    </p:anim>
                                  </p:childTnLst>
                                </p:cTn>
                              </p:par>
                            </p:childTnLst>
                          </p:cTn>
                        </p:par>
                      </p:childTnLst>
                    </p:cTn>
                  </p:par>
                  <p:par>
                    <p:cTn id="68" fill="hold" nodeType="clickPar">
                      <p:stCondLst>
                        <p:cond delay="indefinite"/>
                      </p:stCondLst>
                      <p:childTnLst>
                        <p:par>
                          <p:cTn id="69" fill="hold" nodeType="withGroup">
                            <p:stCondLst>
                              <p:cond delay="0"/>
                            </p:stCondLst>
                            <p:childTnLst>
                              <p:par>
                                <p:cTn id="70" presetID="2" presetClass="entr" presetSubtype="8" fill="hold" grpId="0" nodeType="clickEffect">
                                  <p:stCondLst>
                                    <p:cond delay="0"/>
                                  </p:stCondLst>
                                  <p:childTnLst>
                                    <p:set>
                                      <p:cBhvr>
                                        <p:cTn id="71" dur="1" fill="hold">
                                          <p:stCondLst>
                                            <p:cond delay="0"/>
                                          </p:stCondLst>
                                        </p:cTn>
                                        <p:tgtEl>
                                          <p:spTgt spid="140372"/>
                                        </p:tgtEl>
                                        <p:attrNameLst>
                                          <p:attrName>style.visibility</p:attrName>
                                        </p:attrNameLst>
                                      </p:cBhvr>
                                      <p:to>
                                        <p:strVal val="visible"/>
                                      </p:to>
                                    </p:set>
                                    <p:anim calcmode="lin" valueType="num">
                                      <p:cBhvr additive="base">
                                        <p:cTn id="72" dur="500" fill="hold"/>
                                        <p:tgtEl>
                                          <p:spTgt spid="140372"/>
                                        </p:tgtEl>
                                        <p:attrNameLst>
                                          <p:attrName>ppt_x</p:attrName>
                                        </p:attrNameLst>
                                      </p:cBhvr>
                                      <p:tavLst>
                                        <p:tav tm="0">
                                          <p:val>
                                            <p:strVal val="0-#ppt_w/2"/>
                                          </p:val>
                                        </p:tav>
                                        <p:tav tm="100000">
                                          <p:val>
                                            <p:strVal val="#ppt_x"/>
                                          </p:val>
                                        </p:tav>
                                      </p:tavLst>
                                    </p:anim>
                                    <p:anim calcmode="lin" valueType="num">
                                      <p:cBhvr additive="base">
                                        <p:cTn id="73" dur="500" fill="hold"/>
                                        <p:tgtEl>
                                          <p:spTgt spid="140372"/>
                                        </p:tgtEl>
                                        <p:attrNameLst>
                                          <p:attrName>ppt_y</p:attrName>
                                        </p:attrNameLst>
                                      </p:cBhvr>
                                      <p:tavLst>
                                        <p:tav tm="0">
                                          <p:val>
                                            <p:strVal val="#ppt_y"/>
                                          </p:val>
                                        </p:tav>
                                        <p:tav tm="100000">
                                          <p:val>
                                            <p:strVal val="#ppt_y"/>
                                          </p:val>
                                        </p:tav>
                                      </p:tavLst>
                                    </p:anim>
                                  </p:childTnLst>
                                </p:cTn>
                              </p:par>
                            </p:childTnLst>
                          </p:cTn>
                        </p:par>
                      </p:childTnLst>
                    </p:cTn>
                  </p:par>
                  <p:par>
                    <p:cTn id="74" fill="hold" nodeType="clickPar">
                      <p:stCondLst>
                        <p:cond delay="indefinite"/>
                      </p:stCondLst>
                      <p:childTnLst>
                        <p:par>
                          <p:cTn id="75" fill="hold" nodeType="withGroup">
                            <p:stCondLst>
                              <p:cond delay="0"/>
                            </p:stCondLst>
                            <p:childTnLst>
                              <p:par>
                                <p:cTn id="76" presetID="2" presetClass="entr" presetSubtype="8" fill="hold" grpId="0" nodeType="clickEffect">
                                  <p:stCondLst>
                                    <p:cond delay="0"/>
                                  </p:stCondLst>
                                  <p:childTnLst>
                                    <p:set>
                                      <p:cBhvr>
                                        <p:cTn id="77" dur="1" fill="hold">
                                          <p:stCondLst>
                                            <p:cond delay="0"/>
                                          </p:stCondLst>
                                        </p:cTn>
                                        <p:tgtEl>
                                          <p:spTgt spid="140373"/>
                                        </p:tgtEl>
                                        <p:attrNameLst>
                                          <p:attrName>style.visibility</p:attrName>
                                        </p:attrNameLst>
                                      </p:cBhvr>
                                      <p:to>
                                        <p:strVal val="visible"/>
                                      </p:to>
                                    </p:set>
                                    <p:anim calcmode="lin" valueType="num">
                                      <p:cBhvr additive="base">
                                        <p:cTn id="78" dur="500" fill="hold"/>
                                        <p:tgtEl>
                                          <p:spTgt spid="140373"/>
                                        </p:tgtEl>
                                        <p:attrNameLst>
                                          <p:attrName>ppt_x</p:attrName>
                                        </p:attrNameLst>
                                      </p:cBhvr>
                                      <p:tavLst>
                                        <p:tav tm="0">
                                          <p:val>
                                            <p:strVal val="0-#ppt_w/2"/>
                                          </p:val>
                                        </p:tav>
                                        <p:tav tm="100000">
                                          <p:val>
                                            <p:strVal val="#ppt_x"/>
                                          </p:val>
                                        </p:tav>
                                      </p:tavLst>
                                    </p:anim>
                                    <p:anim calcmode="lin" valueType="num">
                                      <p:cBhvr additive="base">
                                        <p:cTn id="79" dur="500" fill="hold"/>
                                        <p:tgtEl>
                                          <p:spTgt spid="140373"/>
                                        </p:tgtEl>
                                        <p:attrNameLst>
                                          <p:attrName>ppt_y</p:attrName>
                                        </p:attrNameLst>
                                      </p:cBhvr>
                                      <p:tavLst>
                                        <p:tav tm="0">
                                          <p:val>
                                            <p:strVal val="#ppt_y"/>
                                          </p:val>
                                        </p:tav>
                                        <p:tav tm="100000">
                                          <p:val>
                                            <p:strVal val="#ppt_y"/>
                                          </p:val>
                                        </p:tav>
                                      </p:tavLst>
                                    </p:anim>
                                  </p:childTnLst>
                                </p:cTn>
                              </p:par>
                            </p:childTnLst>
                          </p:cTn>
                        </p:par>
                      </p:childTnLst>
                    </p:cTn>
                  </p:par>
                  <p:par>
                    <p:cTn id="80" fill="hold" nodeType="clickPar">
                      <p:stCondLst>
                        <p:cond delay="indefinite"/>
                      </p:stCondLst>
                      <p:childTnLst>
                        <p:par>
                          <p:cTn id="81" fill="hold" nodeType="withGroup">
                            <p:stCondLst>
                              <p:cond delay="0"/>
                            </p:stCondLst>
                            <p:childTnLst>
                              <p:par>
                                <p:cTn id="82" presetID="9" presetClass="entr" presetSubtype="0" fill="hold" grpId="0" nodeType="clickEffect">
                                  <p:stCondLst>
                                    <p:cond delay="0"/>
                                  </p:stCondLst>
                                  <p:childTnLst>
                                    <p:set>
                                      <p:cBhvr>
                                        <p:cTn id="83" dur="1" fill="hold">
                                          <p:stCondLst>
                                            <p:cond delay="0"/>
                                          </p:stCondLst>
                                        </p:cTn>
                                        <p:tgtEl>
                                          <p:spTgt spid="140356"/>
                                        </p:tgtEl>
                                        <p:attrNameLst>
                                          <p:attrName>style.visibility</p:attrName>
                                        </p:attrNameLst>
                                      </p:cBhvr>
                                      <p:to>
                                        <p:strVal val="visible"/>
                                      </p:to>
                                    </p:set>
                                    <p:animEffect transition="in" filter="dissolve">
                                      <p:cBhvr>
                                        <p:cTn id="84" dur="500"/>
                                        <p:tgtEl>
                                          <p:spTgt spid="140356"/>
                                        </p:tgtEl>
                                      </p:cBhvr>
                                    </p:animEffect>
                                  </p:childTnLst>
                                </p:cTn>
                              </p:par>
                            </p:childTnLst>
                          </p:cTn>
                        </p:par>
                      </p:childTnLst>
                    </p:cTn>
                  </p:par>
                  <p:par>
                    <p:cTn id="85" fill="hold" nodeType="clickPar">
                      <p:stCondLst>
                        <p:cond delay="indefinite"/>
                      </p:stCondLst>
                      <p:childTnLst>
                        <p:par>
                          <p:cTn id="86" fill="hold" nodeType="withGroup">
                            <p:stCondLst>
                              <p:cond delay="0"/>
                            </p:stCondLst>
                            <p:childTnLst>
                              <p:par>
                                <p:cTn id="87" presetID="9" presetClass="entr" presetSubtype="0" fill="hold" grpId="0" nodeType="clickEffect">
                                  <p:stCondLst>
                                    <p:cond delay="0"/>
                                  </p:stCondLst>
                                  <p:childTnLst>
                                    <p:set>
                                      <p:cBhvr>
                                        <p:cTn id="88" dur="1" fill="hold">
                                          <p:stCondLst>
                                            <p:cond delay="0"/>
                                          </p:stCondLst>
                                        </p:cTn>
                                        <p:tgtEl>
                                          <p:spTgt spid="140357"/>
                                        </p:tgtEl>
                                        <p:attrNameLst>
                                          <p:attrName>style.visibility</p:attrName>
                                        </p:attrNameLst>
                                      </p:cBhvr>
                                      <p:to>
                                        <p:strVal val="visible"/>
                                      </p:to>
                                    </p:set>
                                    <p:animEffect transition="in" filter="dissolve">
                                      <p:cBhvr>
                                        <p:cTn id="89" dur="500"/>
                                        <p:tgtEl>
                                          <p:spTgt spid="140357"/>
                                        </p:tgtEl>
                                      </p:cBhvr>
                                    </p:animEffect>
                                  </p:childTnLst>
                                </p:cTn>
                              </p:par>
                            </p:childTnLst>
                          </p:cTn>
                        </p:par>
                      </p:childTnLst>
                    </p:cTn>
                  </p:par>
                  <p:par>
                    <p:cTn id="90" fill="hold" nodeType="clickPar">
                      <p:stCondLst>
                        <p:cond delay="indefinite"/>
                      </p:stCondLst>
                      <p:childTnLst>
                        <p:par>
                          <p:cTn id="91" fill="hold" nodeType="withGroup">
                            <p:stCondLst>
                              <p:cond delay="0"/>
                            </p:stCondLst>
                            <p:childTnLst>
                              <p:par>
                                <p:cTn id="92" presetID="9" presetClass="entr" presetSubtype="0" fill="hold" grpId="0" nodeType="clickEffect">
                                  <p:stCondLst>
                                    <p:cond delay="0"/>
                                  </p:stCondLst>
                                  <p:childTnLst>
                                    <p:set>
                                      <p:cBhvr>
                                        <p:cTn id="93" dur="1" fill="hold">
                                          <p:stCondLst>
                                            <p:cond delay="0"/>
                                          </p:stCondLst>
                                        </p:cTn>
                                        <p:tgtEl>
                                          <p:spTgt spid="140358"/>
                                        </p:tgtEl>
                                        <p:attrNameLst>
                                          <p:attrName>style.visibility</p:attrName>
                                        </p:attrNameLst>
                                      </p:cBhvr>
                                      <p:to>
                                        <p:strVal val="visible"/>
                                      </p:to>
                                    </p:set>
                                    <p:animEffect transition="in" filter="dissolve">
                                      <p:cBhvr>
                                        <p:cTn id="94" dur="500"/>
                                        <p:tgtEl>
                                          <p:spTgt spid="140358"/>
                                        </p:tgtEl>
                                      </p:cBhvr>
                                    </p:animEffect>
                                  </p:childTnLst>
                                </p:cTn>
                              </p:par>
                            </p:childTnLst>
                          </p:cTn>
                        </p:par>
                      </p:childTnLst>
                    </p:cTn>
                  </p:par>
                  <p:par>
                    <p:cTn id="95" fill="hold" nodeType="clickPar">
                      <p:stCondLst>
                        <p:cond delay="indefinite"/>
                      </p:stCondLst>
                      <p:childTnLst>
                        <p:par>
                          <p:cTn id="96" fill="hold" nodeType="withGroup">
                            <p:stCondLst>
                              <p:cond delay="0"/>
                            </p:stCondLst>
                            <p:childTnLst>
                              <p:par>
                                <p:cTn id="97" presetID="9" presetClass="entr" presetSubtype="0" fill="hold" grpId="0" nodeType="clickEffect">
                                  <p:stCondLst>
                                    <p:cond delay="0"/>
                                  </p:stCondLst>
                                  <p:childTnLst>
                                    <p:set>
                                      <p:cBhvr>
                                        <p:cTn id="98" dur="1" fill="hold">
                                          <p:stCondLst>
                                            <p:cond delay="0"/>
                                          </p:stCondLst>
                                        </p:cTn>
                                        <p:tgtEl>
                                          <p:spTgt spid="140360"/>
                                        </p:tgtEl>
                                        <p:attrNameLst>
                                          <p:attrName>style.visibility</p:attrName>
                                        </p:attrNameLst>
                                      </p:cBhvr>
                                      <p:to>
                                        <p:strVal val="visible"/>
                                      </p:to>
                                    </p:set>
                                    <p:animEffect transition="in" filter="dissolve">
                                      <p:cBhvr>
                                        <p:cTn id="99" dur="500"/>
                                        <p:tgtEl>
                                          <p:spTgt spid="140360"/>
                                        </p:tgtEl>
                                      </p:cBhvr>
                                    </p:animEffect>
                                  </p:childTnLst>
                                </p:cTn>
                              </p:par>
                            </p:childTnLst>
                          </p:cTn>
                        </p:par>
                      </p:childTnLst>
                    </p:cTn>
                  </p:par>
                  <p:par>
                    <p:cTn id="100" fill="hold" nodeType="clickPar">
                      <p:stCondLst>
                        <p:cond delay="indefinite"/>
                      </p:stCondLst>
                      <p:childTnLst>
                        <p:par>
                          <p:cTn id="101" fill="hold" nodeType="withGroup">
                            <p:stCondLst>
                              <p:cond delay="0"/>
                            </p:stCondLst>
                            <p:childTnLst>
                              <p:par>
                                <p:cTn id="102" presetID="9" presetClass="entr" presetSubtype="0" fill="hold" grpId="0" nodeType="clickEffect">
                                  <p:stCondLst>
                                    <p:cond delay="0"/>
                                  </p:stCondLst>
                                  <p:childTnLst>
                                    <p:set>
                                      <p:cBhvr>
                                        <p:cTn id="103" dur="1" fill="hold">
                                          <p:stCondLst>
                                            <p:cond delay="0"/>
                                          </p:stCondLst>
                                        </p:cTn>
                                        <p:tgtEl>
                                          <p:spTgt spid="140359"/>
                                        </p:tgtEl>
                                        <p:attrNameLst>
                                          <p:attrName>style.visibility</p:attrName>
                                        </p:attrNameLst>
                                      </p:cBhvr>
                                      <p:to>
                                        <p:strVal val="visible"/>
                                      </p:to>
                                    </p:set>
                                    <p:animEffect transition="in" filter="dissolve">
                                      <p:cBhvr>
                                        <p:cTn id="104" dur="500"/>
                                        <p:tgtEl>
                                          <p:spTgt spid="140359"/>
                                        </p:tgtEl>
                                      </p:cBhvr>
                                    </p:animEffect>
                                  </p:childTnLst>
                                </p:cTn>
                              </p:par>
                            </p:childTnLst>
                          </p:cTn>
                        </p:par>
                        <p:par>
                          <p:cTn id="105" fill="hold" nodeType="afterGroup">
                            <p:stCondLst>
                              <p:cond delay="500"/>
                            </p:stCondLst>
                            <p:childTnLst>
                              <p:par>
                                <p:cTn id="106" presetID="9" presetClass="entr" presetSubtype="0" fill="hold" nodeType="afterEffect">
                                  <p:stCondLst>
                                    <p:cond delay="0"/>
                                  </p:stCondLst>
                                  <p:childTnLst>
                                    <p:set>
                                      <p:cBhvr>
                                        <p:cTn id="107" dur="1" fill="hold">
                                          <p:stCondLst>
                                            <p:cond delay="0"/>
                                          </p:stCondLst>
                                        </p:cTn>
                                        <p:tgtEl>
                                          <p:spTgt spid="140307"/>
                                        </p:tgtEl>
                                        <p:attrNameLst>
                                          <p:attrName>style.visibility</p:attrName>
                                        </p:attrNameLst>
                                      </p:cBhvr>
                                      <p:to>
                                        <p:strVal val="visible"/>
                                      </p:to>
                                    </p:set>
                                    <p:animEffect transition="in" filter="dissolve">
                                      <p:cBhvr>
                                        <p:cTn id="108" dur="500"/>
                                        <p:tgtEl>
                                          <p:spTgt spid="1403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0290" grpId="0" autoUpdateAnimBg="0"/>
      <p:bldP spid="140347" grpId="0" autoUpdateAnimBg="0"/>
      <p:bldP spid="140348" grpId="0" autoUpdateAnimBg="0"/>
      <p:bldP spid="140349" grpId="0" autoUpdateAnimBg="0"/>
      <p:bldP spid="140353" grpId="0" autoUpdateAnimBg="0"/>
      <p:bldP spid="140356" grpId="0" autoUpdateAnimBg="0"/>
      <p:bldP spid="140357" grpId="0" autoUpdateAnimBg="0"/>
      <p:bldP spid="140358" grpId="0" autoUpdateAnimBg="0"/>
      <p:bldP spid="140359" grpId="0" autoUpdateAnimBg="0"/>
      <p:bldP spid="140360" grpId="0" autoUpdateAnimBg="0"/>
      <p:bldP spid="140367" grpId="0" autoUpdateAnimBg="0"/>
      <p:bldP spid="140368" grpId="0" autoUpdateAnimBg="0"/>
      <p:bldP spid="140369" grpId="0" autoUpdateAnimBg="0"/>
      <p:bldP spid="140370" grpId="0" autoUpdateAnimBg="0"/>
      <p:bldP spid="140371" grpId="0" autoUpdateAnimBg="0"/>
      <p:bldP spid="140372" grpId="0" autoUpdateAnimBg="0"/>
      <p:bldP spid="140373" grpId="0" autoUpdateAnimBg="0"/>
      <p:bldP spid="140374" grpId="0" autoUpdateAnimBg="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ext Box 2">
            <a:extLst>
              <a:ext uri="{FF2B5EF4-FFF2-40B4-BE49-F238E27FC236}">
                <a16:creationId xmlns:a16="http://schemas.microsoft.com/office/drawing/2014/main" id="{FA34FE62-AF0A-40CA-A35B-FB0E29525BD3}"/>
              </a:ext>
            </a:extLst>
          </p:cNvPr>
          <p:cNvSpPr txBox="1">
            <a:spLocks noChangeArrowheads="1"/>
          </p:cNvSpPr>
          <p:nvPr/>
        </p:nvSpPr>
        <p:spPr bwMode="auto">
          <a:xfrm>
            <a:off x="304800" y="3048000"/>
            <a:ext cx="1828800"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spcBef>
                <a:spcPct val="50000"/>
              </a:spcBef>
              <a:buClrTx/>
              <a:buSzTx/>
              <a:buFontTx/>
              <a:buNone/>
            </a:pPr>
            <a:r>
              <a:rPr lang="fr-FR" altLang="fr-FR" sz="1400" b="1">
                <a:solidFill>
                  <a:srgbClr val="CCFF33"/>
                </a:solidFill>
                <a:latin typeface="Arial" panose="020B0604020202020204" pitchFamily="34" charset="0"/>
                <a:cs typeface="Arial" panose="020B0604020202020204" pitchFamily="34" charset="0"/>
              </a:rPr>
              <a:t>SALMONELLA</a:t>
            </a:r>
          </a:p>
        </p:txBody>
      </p:sp>
      <p:sp>
        <p:nvSpPr>
          <p:cNvPr id="141315" name="Rectangle 3">
            <a:extLst>
              <a:ext uri="{FF2B5EF4-FFF2-40B4-BE49-F238E27FC236}">
                <a16:creationId xmlns:a16="http://schemas.microsoft.com/office/drawing/2014/main" id="{F316BA36-8F22-4E0E-8B51-EA7AB8938E0E}"/>
              </a:ext>
            </a:extLst>
          </p:cNvPr>
          <p:cNvSpPr>
            <a:spLocks noChangeArrowheads="1"/>
          </p:cNvSpPr>
          <p:nvPr/>
        </p:nvSpPr>
        <p:spPr bwMode="auto">
          <a:xfrm>
            <a:off x="304800" y="304800"/>
            <a:ext cx="86106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0"/>
              </a:spcBef>
              <a:buClrTx/>
              <a:buSzTx/>
              <a:buFontTx/>
              <a:buNone/>
            </a:pPr>
            <a:r>
              <a:rPr lang="en-US" altLang="fr-FR" sz="1800" b="1">
                <a:solidFill>
                  <a:schemeClr val="hlink"/>
                </a:solidFill>
                <a:latin typeface="Arial" panose="020B0604020202020204" pitchFamily="34" charset="0"/>
                <a:cs typeface="Times New Roman" panose="02020603050405020304" pitchFamily="18" charset="0"/>
                <a:sym typeface="Wingdings" panose="05000000000000000000" pitchFamily="2" charset="2"/>
              </a:rPr>
              <a:t></a:t>
            </a:r>
            <a:r>
              <a:rPr lang="en-US" altLang="fr-FR" sz="1800" b="1">
                <a:solidFill>
                  <a:schemeClr val="hlink"/>
                </a:solidFill>
                <a:latin typeface="Arial" panose="020B0604020202020204" pitchFamily="34" charset="0"/>
                <a:cs typeface="Times New Roman" panose="02020603050405020304" pitchFamily="18" charset="0"/>
              </a:rPr>
              <a:t> Plan à 2 classes </a:t>
            </a:r>
            <a:r>
              <a:rPr lang="en-US" altLang="fr-FR" sz="1800" b="1">
                <a:latin typeface="Arial" panose="020B0604020202020204" pitchFamily="34" charset="0"/>
                <a:cs typeface="Times New Roman" panose="02020603050405020304" pitchFamily="18" charset="0"/>
              </a:rPr>
              <a:t>pour l’interprétation pour </a:t>
            </a:r>
            <a:r>
              <a:rPr lang="en-US" altLang="fr-FR" sz="1800" b="1" u="sng">
                <a:solidFill>
                  <a:schemeClr val="hlink"/>
                </a:solidFill>
                <a:latin typeface="Arial" panose="020B0604020202020204" pitchFamily="34" charset="0"/>
                <a:cs typeface="Times New Roman" panose="02020603050405020304" pitchFamily="18" charset="0"/>
              </a:rPr>
              <a:t>5 prélèvements</a:t>
            </a:r>
            <a:r>
              <a:rPr lang="en-US" altLang="fr-FR" sz="1800" b="1">
                <a:latin typeface="Arial" panose="020B0604020202020204" pitchFamily="34" charset="0"/>
                <a:cs typeface="Times New Roman" panose="02020603050405020304" pitchFamily="18" charset="0"/>
              </a:rPr>
              <a:t> milieu solide</a:t>
            </a:r>
          </a:p>
        </p:txBody>
      </p:sp>
      <p:sp>
        <p:nvSpPr>
          <p:cNvPr id="30724" name="Rectangle 4">
            <a:extLst>
              <a:ext uri="{FF2B5EF4-FFF2-40B4-BE49-F238E27FC236}">
                <a16:creationId xmlns:a16="http://schemas.microsoft.com/office/drawing/2014/main" id="{0F43E5D5-A011-4C7D-BA8A-CA804DC5864C}"/>
              </a:ext>
            </a:extLst>
          </p:cNvPr>
          <p:cNvSpPr>
            <a:spLocks noChangeArrowheads="1"/>
          </p:cNvSpPr>
          <p:nvPr/>
        </p:nvSpPr>
        <p:spPr bwMode="auto">
          <a:xfrm>
            <a:off x="0" y="2093913"/>
            <a:ext cx="9144000" cy="625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just" eaLnBrk="1" hangingPunct="1">
              <a:spcBef>
                <a:spcPct val="0"/>
              </a:spcBef>
              <a:buClrTx/>
              <a:buSzTx/>
              <a:buFontTx/>
              <a:buNone/>
            </a:pPr>
            <a:r>
              <a:rPr lang="en-US" altLang="fr-FR" sz="1100">
                <a:cs typeface="Times New Roman" panose="02020603050405020304" pitchFamily="18" charset="0"/>
              </a:rPr>
              <a:t> </a:t>
            </a:r>
            <a:endParaRPr lang="en-US" altLang="fr-FR" sz="1200">
              <a:cs typeface="Times New Roman" panose="02020603050405020304" pitchFamily="18" charset="0"/>
            </a:endParaRPr>
          </a:p>
          <a:p>
            <a:pPr>
              <a:spcBef>
                <a:spcPct val="0"/>
              </a:spcBef>
              <a:buClrTx/>
              <a:buSzTx/>
              <a:buFontTx/>
              <a:buNone/>
            </a:pPr>
            <a:endParaRPr lang="en-US" altLang="fr-FR" sz="2400"/>
          </a:p>
        </p:txBody>
      </p:sp>
      <p:sp>
        <p:nvSpPr>
          <p:cNvPr id="30725" name="Line 5">
            <a:extLst>
              <a:ext uri="{FF2B5EF4-FFF2-40B4-BE49-F238E27FC236}">
                <a16:creationId xmlns:a16="http://schemas.microsoft.com/office/drawing/2014/main" id="{96652666-1227-443E-B3EA-35A63919F6F4}"/>
              </a:ext>
            </a:extLst>
          </p:cNvPr>
          <p:cNvSpPr>
            <a:spLocks noChangeShapeType="1"/>
          </p:cNvSpPr>
          <p:nvPr/>
        </p:nvSpPr>
        <p:spPr bwMode="auto">
          <a:xfrm>
            <a:off x="685800" y="1600200"/>
            <a:ext cx="7696200" cy="0"/>
          </a:xfrm>
          <a:prstGeom prst="line">
            <a:avLst/>
          </a:prstGeom>
          <a:noFill/>
          <a:ln w="57150">
            <a:solidFill>
              <a:schemeClr val="folHlink"/>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fr-FR"/>
          </a:p>
        </p:txBody>
      </p:sp>
      <p:sp>
        <p:nvSpPr>
          <p:cNvPr id="30726" name="Line 6">
            <a:extLst>
              <a:ext uri="{FF2B5EF4-FFF2-40B4-BE49-F238E27FC236}">
                <a16:creationId xmlns:a16="http://schemas.microsoft.com/office/drawing/2014/main" id="{81DCC316-07CD-4CF7-AEF3-DFD3EA84C44A}"/>
              </a:ext>
            </a:extLst>
          </p:cNvPr>
          <p:cNvSpPr>
            <a:spLocks noChangeShapeType="1"/>
          </p:cNvSpPr>
          <p:nvPr/>
        </p:nvSpPr>
        <p:spPr bwMode="auto">
          <a:xfrm>
            <a:off x="2971800" y="1066800"/>
            <a:ext cx="0" cy="1143000"/>
          </a:xfrm>
          <a:prstGeom prst="line">
            <a:avLst/>
          </a:prstGeom>
          <a:noFill/>
          <a:ln w="952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fr-FR"/>
          </a:p>
        </p:txBody>
      </p:sp>
      <p:sp>
        <p:nvSpPr>
          <p:cNvPr id="30727" name="Text Box 7">
            <a:extLst>
              <a:ext uri="{FF2B5EF4-FFF2-40B4-BE49-F238E27FC236}">
                <a16:creationId xmlns:a16="http://schemas.microsoft.com/office/drawing/2014/main" id="{C82724CA-6A56-416D-AE23-67C9CF62C977}"/>
              </a:ext>
            </a:extLst>
          </p:cNvPr>
          <p:cNvSpPr txBox="1">
            <a:spLocks noChangeArrowheads="1"/>
          </p:cNvSpPr>
          <p:nvPr/>
        </p:nvSpPr>
        <p:spPr bwMode="auto">
          <a:xfrm>
            <a:off x="2743200" y="2286000"/>
            <a:ext cx="685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eaLnBrk="1" hangingPunct="1">
              <a:spcBef>
                <a:spcPct val="50000"/>
              </a:spcBef>
              <a:buClrTx/>
              <a:buSzTx/>
              <a:buFontTx/>
              <a:buNone/>
            </a:pPr>
            <a:r>
              <a:rPr lang="fr-FR" altLang="fr-FR" sz="2400">
                <a:solidFill>
                  <a:schemeClr val="accent1"/>
                </a:solidFill>
              </a:rPr>
              <a:t> 0</a:t>
            </a:r>
          </a:p>
        </p:txBody>
      </p:sp>
      <p:sp>
        <p:nvSpPr>
          <p:cNvPr id="30728" name="Text Box 8">
            <a:extLst>
              <a:ext uri="{FF2B5EF4-FFF2-40B4-BE49-F238E27FC236}">
                <a16:creationId xmlns:a16="http://schemas.microsoft.com/office/drawing/2014/main" id="{2535E5F8-2A8F-410F-BBE1-579EBEC5276E}"/>
              </a:ext>
            </a:extLst>
          </p:cNvPr>
          <p:cNvSpPr txBox="1">
            <a:spLocks noChangeArrowheads="1"/>
          </p:cNvSpPr>
          <p:nvPr/>
        </p:nvSpPr>
        <p:spPr bwMode="auto">
          <a:xfrm>
            <a:off x="4724400" y="2362200"/>
            <a:ext cx="990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accent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eaLnBrk="1" hangingPunct="1">
              <a:spcBef>
                <a:spcPct val="50000"/>
              </a:spcBef>
              <a:buClrTx/>
              <a:buSzTx/>
              <a:buFontTx/>
              <a:buNone/>
            </a:pPr>
            <a:r>
              <a:rPr lang="fr-FR" altLang="fr-FR" sz="2400">
                <a:solidFill>
                  <a:schemeClr val="accent1"/>
                </a:solidFill>
              </a:rPr>
              <a:t> m = 0</a:t>
            </a:r>
          </a:p>
        </p:txBody>
      </p:sp>
      <p:sp>
        <p:nvSpPr>
          <p:cNvPr id="30729" name="Line 9">
            <a:extLst>
              <a:ext uri="{FF2B5EF4-FFF2-40B4-BE49-F238E27FC236}">
                <a16:creationId xmlns:a16="http://schemas.microsoft.com/office/drawing/2014/main" id="{816422B5-C842-42CB-BEA2-1B0A49B5FF36}"/>
              </a:ext>
            </a:extLst>
          </p:cNvPr>
          <p:cNvSpPr>
            <a:spLocks noChangeShapeType="1"/>
          </p:cNvSpPr>
          <p:nvPr/>
        </p:nvSpPr>
        <p:spPr bwMode="auto">
          <a:xfrm>
            <a:off x="5257800" y="1066800"/>
            <a:ext cx="0" cy="1295400"/>
          </a:xfrm>
          <a:prstGeom prst="line">
            <a:avLst/>
          </a:prstGeom>
          <a:noFill/>
          <a:ln w="952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fr-FR"/>
          </a:p>
        </p:txBody>
      </p:sp>
      <p:sp>
        <p:nvSpPr>
          <p:cNvPr id="141322" name="Text Box 10">
            <a:extLst>
              <a:ext uri="{FF2B5EF4-FFF2-40B4-BE49-F238E27FC236}">
                <a16:creationId xmlns:a16="http://schemas.microsoft.com/office/drawing/2014/main" id="{F676B5F1-0CC0-4FB9-8376-924467FD0F88}"/>
              </a:ext>
            </a:extLst>
          </p:cNvPr>
          <p:cNvSpPr txBox="1">
            <a:spLocks noChangeArrowheads="1"/>
          </p:cNvSpPr>
          <p:nvPr/>
        </p:nvSpPr>
        <p:spPr bwMode="auto">
          <a:xfrm>
            <a:off x="3048000" y="990600"/>
            <a:ext cx="2133600"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50000"/>
              </a:spcBef>
              <a:buClrTx/>
              <a:buSzTx/>
              <a:buFontTx/>
              <a:buNone/>
            </a:pPr>
            <a:r>
              <a:rPr lang="fr-FR" altLang="fr-FR" sz="1400" b="1">
                <a:solidFill>
                  <a:srgbClr val="CCFF66"/>
                </a:solidFill>
                <a:latin typeface="Arial" panose="020B0604020202020204" pitchFamily="34" charset="0"/>
              </a:rPr>
              <a:t>Si absence de germes SATISFAISANT</a:t>
            </a:r>
          </a:p>
        </p:txBody>
      </p:sp>
      <p:sp>
        <p:nvSpPr>
          <p:cNvPr id="141323" name="Text Box 11">
            <a:extLst>
              <a:ext uri="{FF2B5EF4-FFF2-40B4-BE49-F238E27FC236}">
                <a16:creationId xmlns:a16="http://schemas.microsoft.com/office/drawing/2014/main" id="{216B1064-85F7-4A79-8A37-D175703A59EF}"/>
              </a:ext>
            </a:extLst>
          </p:cNvPr>
          <p:cNvSpPr txBox="1">
            <a:spLocks noChangeArrowheads="1"/>
          </p:cNvSpPr>
          <p:nvPr/>
        </p:nvSpPr>
        <p:spPr bwMode="auto">
          <a:xfrm>
            <a:off x="5257800" y="990600"/>
            <a:ext cx="2286000"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50000"/>
              </a:spcBef>
              <a:buClrTx/>
              <a:buSzTx/>
              <a:buFontTx/>
              <a:buNone/>
            </a:pPr>
            <a:r>
              <a:rPr lang="fr-FR" altLang="fr-FR" sz="1400" b="1">
                <a:solidFill>
                  <a:srgbClr val="CCFF66"/>
                </a:solidFill>
                <a:latin typeface="Arial" panose="020B0604020202020204" pitchFamily="34" charset="0"/>
              </a:rPr>
              <a:t>Si présence de germes </a:t>
            </a:r>
            <a:br>
              <a:rPr lang="fr-FR" altLang="fr-FR" sz="1400" b="1">
                <a:solidFill>
                  <a:srgbClr val="CCFF66"/>
                </a:solidFill>
                <a:latin typeface="Arial" panose="020B0604020202020204" pitchFamily="34" charset="0"/>
              </a:rPr>
            </a:br>
            <a:r>
              <a:rPr lang="fr-FR" altLang="fr-FR" sz="1400" b="1">
                <a:solidFill>
                  <a:srgbClr val="CCFF66"/>
                </a:solidFill>
                <a:latin typeface="Arial" panose="020B0604020202020204" pitchFamily="34" charset="0"/>
              </a:rPr>
              <a:t>NON SATISFAISANT</a:t>
            </a:r>
          </a:p>
        </p:txBody>
      </p:sp>
      <p:sp>
        <p:nvSpPr>
          <p:cNvPr id="30732" name="Line 12">
            <a:extLst>
              <a:ext uri="{FF2B5EF4-FFF2-40B4-BE49-F238E27FC236}">
                <a16:creationId xmlns:a16="http://schemas.microsoft.com/office/drawing/2014/main" id="{D831D63E-E756-4196-A167-48BBB315C9D1}"/>
              </a:ext>
            </a:extLst>
          </p:cNvPr>
          <p:cNvSpPr>
            <a:spLocks noChangeShapeType="1"/>
          </p:cNvSpPr>
          <p:nvPr/>
        </p:nvSpPr>
        <p:spPr bwMode="auto">
          <a:xfrm>
            <a:off x="7543800" y="1066800"/>
            <a:ext cx="0" cy="1219200"/>
          </a:xfrm>
          <a:prstGeom prst="line">
            <a:avLst/>
          </a:prstGeom>
          <a:noFill/>
          <a:ln w="952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fr-FR"/>
          </a:p>
        </p:txBody>
      </p:sp>
      <p:sp>
        <p:nvSpPr>
          <p:cNvPr id="30733" name="Text Box 13">
            <a:extLst>
              <a:ext uri="{FF2B5EF4-FFF2-40B4-BE49-F238E27FC236}">
                <a16:creationId xmlns:a16="http://schemas.microsoft.com/office/drawing/2014/main" id="{9DAAFFB5-8D38-4AE3-A840-581689889DD3}"/>
              </a:ext>
            </a:extLst>
          </p:cNvPr>
          <p:cNvSpPr txBox="1">
            <a:spLocks noChangeArrowheads="1"/>
          </p:cNvSpPr>
          <p:nvPr/>
        </p:nvSpPr>
        <p:spPr bwMode="auto">
          <a:xfrm>
            <a:off x="7467600" y="1219200"/>
            <a:ext cx="1676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r" eaLnBrk="1" hangingPunct="1">
              <a:spcBef>
                <a:spcPct val="50000"/>
              </a:spcBef>
              <a:buClrTx/>
              <a:buSzTx/>
              <a:buFontTx/>
              <a:buNone/>
            </a:pPr>
            <a:r>
              <a:rPr lang="fr-FR" altLang="fr-FR" sz="1200" b="1">
                <a:solidFill>
                  <a:srgbClr val="FFFF66"/>
                </a:solidFill>
                <a:latin typeface="Arial" panose="020B0604020202020204" pitchFamily="34" charset="0"/>
                <a:cs typeface="Times New Roman" panose="02020603050405020304" pitchFamily="18" charset="0"/>
              </a:rPr>
              <a:t>nombre de M.O /mL ou g</a:t>
            </a:r>
            <a:r>
              <a:rPr lang="fr-FR" altLang="fr-FR" sz="1200">
                <a:solidFill>
                  <a:srgbClr val="FFFF66"/>
                </a:solidFill>
                <a:latin typeface="Arial" panose="020B0604020202020204" pitchFamily="34" charset="0"/>
              </a:rPr>
              <a:t> </a:t>
            </a:r>
          </a:p>
        </p:txBody>
      </p:sp>
      <p:sp>
        <p:nvSpPr>
          <p:cNvPr id="30734" name="Text Box 14">
            <a:extLst>
              <a:ext uri="{FF2B5EF4-FFF2-40B4-BE49-F238E27FC236}">
                <a16:creationId xmlns:a16="http://schemas.microsoft.com/office/drawing/2014/main" id="{EEA953E5-B548-41FA-8FC3-1BE275D4F7AD}"/>
              </a:ext>
            </a:extLst>
          </p:cNvPr>
          <p:cNvSpPr txBox="1">
            <a:spLocks noChangeArrowheads="1"/>
          </p:cNvSpPr>
          <p:nvPr/>
        </p:nvSpPr>
        <p:spPr bwMode="auto">
          <a:xfrm>
            <a:off x="7086600" y="2362200"/>
            <a:ext cx="990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accent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eaLnBrk="1" hangingPunct="1">
              <a:spcBef>
                <a:spcPct val="50000"/>
              </a:spcBef>
              <a:buClrTx/>
              <a:buSzTx/>
              <a:buFontTx/>
              <a:buNone/>
            </a:pPr>
            <a:r>
              <a:rPr lang="fr-FR" altLang="fr-FR" sz="2400">
                <a:solidFill>
                  <a:schemeClr val="accent1"/>
                </a:solidFill>
              </a:rPr>
              <a:t> &gt; 0</a:t>
            </a:r>
          </a:p>
        </p:txBody>
      </p:sp>
      <p:sp>
        <p:nvSpPr>
          <p:cNvPr id="141327" name="AutoShape 15">
            <a:hlinkClick r:id="" action="ppaction://hlinkshowjump?jump=nextslide" highlightClick="1"/>
            <a:extLst>
              <a:ext uri="{FF2B5EF4-FFF2-40B4-BE49-F238E27FC236}">
                <a16:creationId xmlns:a16="http://schemas.microsoft.com/office/drawing/2014/main" id="{9D57517C-EA84-43C2-899D-40FD6EAEB16C}"/>
              </a:ext>
            </a:extLst>
          </p:cNvPr>
          <p:cNvSpPr>
            <a:spLocks noChangeArrowheads="1"/>
          </p:cNvSpPr>
          <p:nvPr/>
        </p:nvSpPr>
        <p:spPr bwMode="auto">
          <a:xfrm>
            <a:off x="8382000" y="6172200"/>
            <a:ext cx="457200" cy="457200"/>
          </a:xfrm>
          <a:prstGeom prst="actionButtonForwardNex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sp>
        <p:nvSpPr>
          <p:cNvPr id="141328" name="Rectangle 16">
            <a:extLst>
              <a:ext uri="{FF2B5EF4-FFF2-40B4-BE49-F238E27FC236}">
                <a16:creationId xmlns:a16="http://schemas.microsoft.com/office/drawing/2014/main" id="{D86EE6F8-5E2D-41B0-8473-FEF128E4856D}"/>
              </a:ext>
            </a:extLst>
          </p:cNvPr>
          <p:cNvSpPr>
            <a:spLocks noChangeArrowheads="1"/>
          </p:cNvSpPr>
          <p:nvPr/>
        </p:nvSpPr>
        <p:spPr bwMode="auto">
          <a:xfrm>
            <a:off x="3505200" y="3048000"/>
            <a:ext cx="1055688"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r>
              <a:rPr lang="fr-FR" altLang="fr-FR" sz="1400" b="1">
                <a:solidFill>
                  <a:srgbClr val="FF0000"/>
                </a:solidFill>
                <a:latin typeface="Arial" panose="020B0604020202020204" pitchFamily="34" charset="0"/>
                <a:cs typeface="Arial" panose="020B0604020202020204" pitchFamily="34" charset="0"/>
              </a:rPr>
              <a:t>ABSENCE</a:t>
            </a:r>
          </a:p>
        </p:txBody>
      </p:sp>
      <p:sp>
        <p:nvSpPr>
          <p:cNvPr id="30737" name="Line 17">
            <a:extLst>
              <a:ext uri="{FF2B5EF4-FFF2-40B4-BE49-F238E27FC236}">
                <a16:creationId xmlns:a16="http://schemas.microsoft.com/office/drawing/2014/main" id="{18D10C54-A48E-403A-830D-C63057B94409}"/>
              </a:ext>
            </a:extLst>
          </p:cNvPr>
          <p:cNvSpPr>
            <a:spLocks noChangeShapeType="1"/>
          </p:cNvSpPr>
          <p:nvPr/>
        </p:nvSpPr>
        <p:spPr bwMode="auto">
          <a:xfrm>
            <a:off x="8077200" y="1752600"/>
            <a:ext cx="0" cy="1828800"/>
          </a:xfrm>
          <a:prstGeom prst="line">
            <a:avLst/>
          </a:prstGeom>
          <a:noFill/>
          <a:ln w="38100">
            <a:solidFill>
              <a:srgbClr val="CCFF3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141330" name="Rectangle 18">
            <a:extLst>
              <a:ext uri="{FF2B5EF4-FFF2-40B4-BE49-F238E27FC236}">
                <a16:creationId xmlns:a16="http://schemas.microsoft.com/office/drawing/2014/main" id="{472B9ACA-6222-460E-A311-E7AF0C16BEE4}"/>
              </a:ext>
            </a:extLst>
          </p:cNvPr>
          <p:cNvSpPr>
            <a:spLocks noChangeArrowheads="1"/>
          </p:cNvSpPr>
          <p:nvPr/>
        </p:nvSpPr>
        <p:spPr bwMode="auto">
          <a:xfrm>
            <a:off x="8305800" y="2971800"/>
            <a:ext cx="641350" cy="366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r>
              <a:rPr lang="fr-FR" altLang="fr-FR" sz="1800" b="1">
                <a:solidFill>
                  <a:srgbClr val="FF0000"/>
                </a:solidFill>
                <a:latin typeface="Arial" panose="020B0604020202020204" pitchFamily="34" charset="0"/>
                <a:cs typeface="Arial" panose="020B0604020202020204" pitchFamily="34" charset="0"/>
              </a:rPr>
              <a:t>SAT</a:t>
            </a:r>
          </a:p>
        </p:txBody>
      </p:sp>
      <p:sp>
        <p:nvSpPr>
          <p:cNvPr id="30739" name="Line 19">
            <a:extLst>
              <a:ext uri="{FF2B5EF4-FFF2-40B4-BE49-F238E27FC236}">
                <a16:creationId xmlns:a16="http://schemas.microsoft.com/office/drawing/2014/main" id="{4AF9D08F-F6DA-42D9-B619-4D8A12B22193}"/>
              </a:ext>
            </a:extLst>
          </p:cNvPr>
          <p:cNvSpPr>
            <a:spLocks noChangeShapeType="1"/>
          </p:cNvSpPr>
          <p:nvPr/>
        </p:nvSpPr>
        <p:spPr bwMode="auto">
          <a:xfrm>
            <a:off x="304800" y="2895600"/>
            <a:ext cx="7696200" cy="0"/>
          </a:xfrm>
          <a:prstGeom prst="line">
            <a:avLst/>
          </a:prstGeom>
          <a:noFill/>
          <a:ln w="9525">
            <a:solidFill>
              <a:srgbClr val="CCFF3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30740" name="Line 20">
            <a:extLst>
              <a:ext uri="{FF2B5EF4-FFF2-40B4-BE49-F238E27FC236}">
                <a16:creationId xmlns:a16="http://schemas.microsoft.com/office/drawing/2014/main" id="{976712F1-F829-4394-9C50-4C5D116EFF92}"/>
              </a:ext>
            </a:extLst>
          </p:cNvPr>
          <p:cNvSpPr>
            <a:spLocks noChangeShapeType="1"/>
          </p:cNvSpPr>
          <p:nvPr/>
        </p:nvSpPr>
        <p:spPr bwMode="auto">
          <a:xfrm>
            <a:off x="304800" y="3733800"/>
            <a:ext cx="7696200" cy="0"/>
          </a:xfrm>
          <a:prstGeom prst="line">
            <a:avLst/>
          </a:prstGeom>
          <a:noFill/>
          <a:ln w="9525">
            <a:solidFill>
              <a:srgbClr val="CCFF3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30741" name="Line 21">
            <a:extLst>
              <a:ext uri="{FF2B5EF4-FFF2-40B4-BE49-F238E27FC236}">
                <a16:creationId xmlns:a16="http://schemas.microsoft.com/office/drawing/2014/main" id="{9C2A3934-C770-43CE-A562-317538E8B584}"/>
              </a:ext>
            </a:extLst>
          </p:cNvPr>
          <p:cNvSpPr>
            <a:spLocks noChangeShapeType="1"/>
          </p:cNvSpPr>
          <p:nvPr/>
        </p:nvSpPr>
        <p:spPr bwMode="auto">
          <a:xfrm>
            <a:off x="2971800" y="2743200"/>
            <a:ext cx="0" cy="762000"/>
          </a:xfrm>
          <a:prstGeom prst="line">
            <a:avLst/>
          </a:prstGeom>
          <a:noFill/>
          <a:ln w="952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30742" name="Line 22">
            <a:extLst>
              <a:ext uri="{FF2B5EF4-FFF2-40B4-BE49-F238E27FC236}">
                <a16:creationId xmlns:a16="http://schemas.microsoft.com/office/drawing/2014/main" id="{099B89B9-E2ED-440C-9473-7A68D4C4030F}"/>
              </a:ext>
            </a:extLst>
          </p:cNvPr>
          <p:cNvSpPr>
            <a:spLocks noChangeShapeType="1"/>
          </p:cNvSpPr>
          <p:nvPr/>
        </p:nvSpPr>
        <p:spPr bwMode="auto">
          <a:xfrm flipH="1">
            <a:off x="5257800" y="2743200"/>
            <a:ext cx="0" cy="762000"/>
          </a:xfrm>
          <a:prstGeom prst="line">
            <a:avLst/>
          </a:prstGeom>
          <a:noFill/>
          <a:ln w="952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30743" name="Line 23">
            <a:extLst>
              <a:ext uri="{FF2B5EF4-FFF2-40B4-BE49-F238E27FC236}">
                <a16:creationId xmlns:a16="http://schemas.microsoft.com/office/drawing/2014/main" id="{D34389BD-7E8C-41C0-82BA-3ADC31499579}"/>
              </a:ext>
            </a:extLst>
          </p:cNvPr>
          <p:cNvSpPr>
            <a:spLocks noChangeShapeType="1"/>
          </p:cNvSpPr>
          <p:nvPr/>
        </p:nvSpPr>
        <p:spPr bwMode="auto">
          <a:xfrm>
            <a:off x="7543800" y="2819400"/>
            <a:ext cx="0" cy="685800"/>
          </a:xfrm>
          <a:prstGeom prst="line">
            <a:avLst/>
          </a:prstGeom>
          <a:noFill/>
          <a:ln w="952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141337" name="Rectangle 25">
            <a:extLst>
              <a:ext uri="{FF2B5EF4-FFF2-40B4-BE49-F238E27FC236}">
                <a16:creationId xmlns:a16="http://schemas.microsoft.com/office/drawing/2014/main" id="{FEA3CB65-1A0D-4F59-9BB3-8A40C8758768}"/>
              </a:ext>
            </a:extLst>
          </p:cNvPr>
          <p:cNvSpPr>
            <a:spLocks noChangeArrowheads="1"/>
          </p:cNvSpPr>
          <p:nvPr/>
        </p:nvSpPr>
        <p:spPr bwMode="auto">
          <a:xfrm>
            <a:off x="3124200" y="3352800"/>
            <a:ext cx="1752600"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r>
              <a:rPr lang="fr-FR" altLang="fr-FR" sz="1400" b="1">
                <a:solidFill>
                  <a:srgbClr val="FF0000"/>
                </a:solidFill>
                <a:latin typeface="Arial" panose="020B0604020202020204" pitchFamily="34" charset="0"/>
                <a:cs typeface="Arial" panose="020B0604020202020204" pitchFamily="34" charset="0"/>
              </a:rPr>
              <a:t>1-2-3-4-5</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41315"/>
                                        </p:tgtEl>
                                        <p:attrNameLst>
                                          <p:attrName>style.visibility</p:attrName>
                                        </p:attrNameLst>
                                      </p:cBhvr>
                                      <p:to>
                                        <p:strVal val="visible"/>
                                      </p:to>
                                    </p:set>
                                    <p:animEffect transition="in" filter="dissolve">
                                      <p:cBhvr>
                                        <p:cTn id="7" dur="500"/>
                                        <p:tgtEl>
                                          <p:spTgt spid="14131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41322"/>
                                        </p:tgtEl>
                                        <p:attrNameLst>
                                          <p:attrName>style.visibility</p:attrName>
                                        </p:attrNameLst>
                                      </p:cBhvr>
                                      <p:to>
                                        <p:strVal val="visible"/>
                                      </p:to>
                                    </p:set>
                                    <p:animEffect transition="in" filter="dissolve">
                                      <p:cBhvr>
                                        <p:cTn id="12" dur="500"/>
                                        <p:tgtEl>
                                          <p:spTgt spid="141322"/>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41323"/>
                                        </p:tgtEl>
                                        <p:attrNameLst>
                                          <p:attrName>style.visibility</p:attrName>
                                        </p:attrNameLst>
                                      </p:cBhvr>
                                      <p:to>
                                        <p:strVal val="visible"/>
                                      </p:to>
                                    </p:set>
                                    <p:animEffect transition="in" filter="dissolve">
                                      <p:cBhvr>
                                        <p:cTn id="17" dur="500"/>
                                        <p:tgtEl>
                                          <p:spTgt spid="141323"/>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141328"/>
                                        </p:tgtEl>
                                        <p:attrNameLst>
                                          <p:attrName>style.visibility</p:attrName>
                                        </p:attrNameLst>
                                      </p:cBhvr>
                                      <p:to>
                                        <p:strVal val="visible"/>
                                      </p:to>
                                    </p:set>
                                    <p:animEffect transition="in" filter="dissolve">
                                      <p:cBhvr>
                                        <p:cTn id="22" dur="500"/>
                                        <p:tgtEl>
                                          <p:spTgt spid="141328"/>
                                        </p:tgtEl>
                                      </p:cBhvr>
                                    </p:animEffect>
                                  </p:childTnLst>
                                </p:cTn>
                              </p:par>
                            </p:childTnLst>
                          </p:cTn>
                        </p:par>
                        <p:par>
                          <p:cTn id="23" fill="hold" nodeType="afterGroup">
                            <p:stCondLst>
                              <p:cond delay="500"/>
                            </p:stCondLst>
                            <p:childTnLst>
                              <p:par>
                                <p:cTn id="24" presetID="9" presetClass="entr" presetSubtype="0" fill="hold" grpId="0" nodeType="afterEffect">
                                  <p:stCondLst>
                                    <p:cond delay="0"/>
                                  </p:stCondLst>
                                  <p:childTnLst>
                                    <p:set>
                                      <p:cBhvr>
                                        <p:cTn id="25" dur="1" fill="hold">
                                          <p:stCondLst>
                                            <p:cond delay="0"/>
                                          </p:stCondLst>
                                        </p:cTn>
                                        <p:tgtEl>
                                          <p:spTgt spid="141337"/>
                                        </p:tgtEl>
                                        <p:attrNameLst>
                                          <p:attrName>style.visibility</p:attrName>
                                        </p:attrNameLst>
                                      </p:cBhvr>
                                      <p:to>
                                        <p:strVal val="visible"/>
                                      </p:to>
                                    </p:set>
                                    <p:animEffect transition="in" filter="dissolve">
                                      <p:cBhvr>
                                        <p:cTn id="26" dur="500"/>
                                        <p:tgtEl>
                                          <p:spTgt spid="141337"/>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9" presetClass="entr" presetSubtype="0" fill="hold" grpId="0" nodeType="clickEffect">
                                  <p:stCondLst>
                                    <p:cond delay="0"/>
                                  </p:stCondLst>
                                  <p:childTnLst>
                                    <p:set>
                                      <p:cBhvr>
                                        <p:cTn id="30" dur="1" fill="hold">
                                          <p:stCondLst>
                                            <p:cond delay="0"/>
                                          </p:stCondLst>
                                        </p:cTn>
                                        <p:tgtEl>
                                          <p:spTgt spid="141330"/>
                                        </p:tgtEl>
                                        <p:attrNameLst>
                                          <p:attrName>style.visibility</p:attrName>
                                        </p:attrNameLst>
                                      </p:cBhvr>
                                      <p:to>
                                        <p:strVal val="visible"/>
                                      </p:to>
                                    </p:set>
                                    <p:animEffect transition="in" filter="dissolve">
                                      <p:cBhvr>
                                        <p:cTn id="31" dur="500"/>
                                        <p:tgtEl>
                                          <p:spTgt spid="141330"/>
                                        </p:tgtEl>
                                      </p:cBhvr>
                                    </p:animEffect>
                                  </p:childTnLst>
                                </p:cTn>
                              </p:par>
                            </p:childTnLst>
                          </p:cTn>
                        </p:par>
                        <p:par>
                          <p:cTn id="32" fill="hold" nodeType="afterGroup">
                            <p:stCondLst>
                              <p:cond delay="500"/>
                            </p:stCondLst>
                            <p:childTnLst>
                              <p:par>
                                <p:cTn id="33" presetID="9" presetClass="entr" presetSubtype="0" fill="hold" nodeType="afterEffect">
                                  <p:stCondLst>
                                    <p:cond delay="0"/>
                                  </p:stCondLst>
                                  <p:childTnLst>
                                    <p:set>
                                      <p:cBhvr>
                                        <p:cTn id="34" dur="1" fill="hold">
                                          <p:stCondLst>
                                            <p:cond delay="0"/>
                                          </p:stCondLst>
                                        </p:cTn>
                                        <p:tgtEl>
                                          <p:spTgt spid="141327"/>
                                        </p:tgtEl>
                                        <p:attrNameLst>
                                          <p:attrName>style.visibility</p:attrName>
                                        </p:attrNameLst>
                                      </p:cBhvr>
                                      <p:to>
                                        <p:strVal val="visible"/>
                                      </p:to>
                                    </p:set>
                                    <p:animEffect transition="in" filter="dissolve">
                                      <p:cBhvr>
                                        <p:cTn id="35" dur="500"/>
                                        <p:tgtEl>
                                          <p:spTgt spid="1413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1315" grpId="0" autoUpdateAnimBg="0"/>
      <p:bldP spid="141322" grpId="0" autoUpdateAnimBg="0"/>
      <p:bldP spid="141323" grpId="0" autoUpdateAnimBg="0"/>
      <p:bldP spid="141328" grpId="0" autoUpdateAnimBg="0"/>
      <p:bldP spid="141330" grpId="0" autoUpdateAnimBg="0"/>
      <p:bldP spid="141337" grpId="0" autoUpdateAnimBg="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2">
            <a:extLst>
              <a:ext uri="{FF2B5EF4-FFF2-40B4-BE49-F238E27FC236}">
                <a16:creationId xmlns:a16="http://schemas.microsoft.com/office/drawing/2014/main" id="{073BE04E-77B2-4248-AC98-BAE3466A2777}"/>
              </a:ext>
            </a:extLst>
          </p:cNvPr>
          <p:cNvSpPr>
            <a:spLocks noChangeArrowheads="1"/>
          </p:cNvSpPr>
          <p:nvPr/>
        </p:nvSpPr>
        <p:spPr bwMode="auto">
          <a:xfrm>
            <a:off x="482600" y="457200"/>
            <a:ext cx="8093075" cy="3968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50000"/>
              </a:spcBef>
              <a:buClrTx/>
              <a:buSzTx/>
              <a:buFontTx/>
              <a:buNone/>
            </a:pPr>
            <a:r>
              <a:rPr lang="fr-FR" altLang="fr-FR" sz="2000" b="1" u="sng">
                <a:solidFill>
                  <a:srgbClr val="CCFF33"/>
                </a:solidFill>
                <a:latin typeface="Arial" panose="020B0604020202020204" pitchFamily="34" charset="0"/>
                <a:cs typeface="Arial" panose="020B0604020202020204" pitchFamily="34" charset="0"/>
              </a:rPr>
              <a:t>Conclusion</a:t>
            </a:r>
            <a:r>
              <a:rPr lang="fr-FR" altLang="fr-FR" sz="2000">
                <a:solidFill>
                  <a:srgbClr val="CCFF33"/>
                </a:solidFill>
                <a:latin typeface="Arial" panose="020B0604020202020204" pitchFamily="34" charset="0"/>
                <a:cs typeface="Arial" panose="020B0604020202020204" pitchFamily="34" charset="0"/>
              </a:rPr>
              <a:t> Produit de qualité bactériologique </a:t>
            </a:r>
            <a:r>
              <a:rPr lang="fr-FR" altLang="fr-FR" sz="2000" i="1">
                <a:solidFill>
                  <a:srgbClr val="CCFF33"/>
                </a:solidFill>
                <a:latin typeface="Arial" panose="020B0604020202020204" pitchFamily="34" charset="0"/>
                <a:cs typeface="Arial" panose="020B0604020202020204" pitchFamily="34" charset="0"/>
              </a:rPr>
              <a:t>NON SATISFAISANTE</a:t>
            </a:r>
          </a:p>
        </p:txBody>
      </p:sp>
      <p:sp>
        <p:nvSpPr>
          <p:cNvPr id="142339" name="Text Box 3">
            <a:extLst>
              <a:ext uri="{FF2B5EF4-FFF2-40B4-BE49-F238E27FC236}">
                <a16:creationId xmlns:a16="http://schemas.microsoft.com/office/drawing/2014/main" id="{DBCCED01-4211-467C-902C-A7B70BF56B27}"/>
              </a:ext>
            </a:extLst>
          </p:cNvPr>
          <p:cNvSpPr txBox="1">
            <a:spLocks noChangeArrowheads="1"/>
          </p:cNvSpPr>
          <p:nvPr/>
        </p:nvSpPr>
        <p:spPr bwMode="auto">
          <a:xfrm>
            <a:off x="228600" y="1219200"/>
            <a:ext cx="8915400" cy="366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spcBef>
                <a:spcPct val="50000"/>
              </a:spcBef>
              <a:buClrTx/>
              <a:buSzTx/>
              <a:buFontTx/>
              <a:buNone/>
            </a:pPr>
            <a:r>
              <a:rPr lang="en-US" altLang="fr-FR" sz="1800" b="1">
                <a:solidFill>
                  <a:schemeClr val="folHlink"/>
                </a:solidFill>
                <a:latin typeface="Comic Sans MS" panose="030F0702030302020204" pitchFamily="66" charset="0"/>
                <a:cs typeface="Times New Roman" panose="02020603050405020304" pitchFamily="18" charset="0"/>
              </a:rPr>
              <a:t>-Nommer les germes responsables justifiant la conclusion du laboratoire</a:t>
            </a:r>
            <a:endParaRPr lang="fr-FR" altLang="fr-FR" sz="2400" b="1">
              <a:solidFill>
                <a:srgbClr val="FF0000"/>
              </a:solidFill>
              <a:latin typeface="Arial" panose="020B0604020202020204" pitchFamily="34" charset="0"/>
              <a:cs typeface="Arial" panose="020B0604020202020204" pitchFamily="34" charset="0"/>
            </a:endParaRPr>
          </a:p>
        </p:txBody>
      </p:sp>
      <p:sp>
        <p:nvSpPr>
          <p:cNvPr id="142340" name="Text Box 4">
            <a:extLst>
              <a:ext uri="{FF2B5EF4-FFF2-40B4-BE49-F238E27FC236}">
                <a16:creationId xmlns:a16="http://schemas.microsoft.com/office/drawing/2014/main" id="{15D002D7-322D-4D0C-95C8-0142ACC486B7}"/>
              </a:ext>
            </a:extLst>
          </p:cNvPr>
          <p:cNvSpPr txBox="1">
            <a:spLocks noChangeArrowheads="1"/>
          </p:cNvSpPr>
          <p:nvPr/>
        </p:nvSpPr>
        <p:spPr bwMode="auto">
          <a:xfrm>
            <a:off x="228600" y="3124200"/>
            <a:ext cx="8686800" cy="6413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spcBef>
                <a:spcPct val="50000"/>
              </a:spcBef>
              <a:buClrTx/>
              <a:buSzTx/>
              <a:buFontTx/>
              <a:buNone/>
            </a:pPr>
            <a:r>
              <a:rPr lang="en-US" altLang="fr-FR" sz="1800" b="1">
                <a:solidFill>
                  <a:schemeClr val="folHlink"/>
                </a:solidFill>
                <a:latin typeface="Comic Sans MS" panose="030F0702030302020204" pitchFamily="66" charset="0"/>
                <a:cs typeface="Times New Roman" panose="02020603050405020304" pitchFamily="18" charset="0"/>
              </a:rPr>
              <a:t>- Présenter la cause la plus probable de la présence de ces germes et proposer les mesures correctives correspondantes</a:t>
            </a:r>
            <a:endParaRPr lang="fr-FR" altLang="fr-FR" sz="1800" b="1">
              <a:solidFill>
                <a:schemeClr val="folHlink"/>
              </a:solidFill>
              <a:latin typeface="Comic Sans MS" panose="030F0702030302020204" pitchFamily="66" charset="0"/>
              <a:cs typeface="Times New Roman" panose="02020603050405020304" pitchFamily="18" charset="0"/>
            </a:endParaRPr>
          </a:p>
        </p:txBody>
      </p:sp>
      <p:sp>
        <p:nvSpPr>
          <p:cNvPr id="142341" name="Text Box 5">
            <a:extLst>
              <a:ext uri="{FF2B5EF4-FFF2-40B4-BE49-F238E27FC236}">
                <a16:creationId xmlns:a16="http://schemas.microsoft.com/office/drawing/2014/main" id="{A2500E06-B154-4DA2-A04B-DA03D15FDD5C}"/>
              </a:ext>
            </a:extLst>
          </p:cNvPr>
          <p:cNvSpPr txBox="1">
            <a:spLocks noChangeArrowheads="1"/>
          </p:cNvSpPr>
          <p:nvPr/>
        </p:nvSpPr>
        <p:spPr bwMode="auto">
          <a:xfrm>
            <a:off x="228600" y="1752600"/>
            <a:ext cx="8915400" cy="10048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50000"/>
              </a:spcBef>
              <a:buClrTx/>
              <a:buSzTx/>
              <a:buFontTx/>
              <a:buNone/>
            </a:pPr>
            <a:r>
              <a:rPr lang="fr-FR" altLang="fr-FR" sz="2400" b="1">
                <a:solidFill>
                  <a:srgbClr val="CCFF33"/>
                </a:solidFill>
                <a:latin typeface="Arial" panose="020B0604020202020204" pitchFamily="34" charset="0"/>
                <a:cs typeface="Arial" panose="020B0604020202020204" pitchFamily="34" charset="0"/>
              </a:rPr>
              <a:t>COLIFORMES THERMOTOLÉRANTS (coliformes fécaux)   </a:t>
            </a:r>
          </a:p>
          <a:p>
            <a:pPr algn="ctr">
              <a:spcBef>
                <a:spcPct val="50000"/>
              </a:spcBef>
              <a:buClrTx/>
              <a:buSzTx/>
              <a:buFontTx/>
              <a:buNone/>
            </a:pPr>
            <a:r>
              <a:rPr lang="fr-FR" altLang="fr-FR" sz="2400" b="1">
                <a:solidFill>
                  <a:srgbClr val="FF0000"/>
                </a:solidFill>
                <a:latin typeface="Arial" panose="020B0604020202020204" pitchFamily="34" charset="0"/>
                <a:cs typeface="Arial" panose="020B0604020202020204" pitchFamily="34" charset="0"/>
              </a:rPr>
              <a:t>Résultat: 2 résultats &gt; à 10m donc NON SATISAFAISANT</a:t>
            </a:r>
          </a:p>
        </p:txBody>
      </p:sp>
      <p:grpSp>
        <p:nvGrpSpPr>
          <p:cNvPr id="142342" name="Group 6">
            <a:extLst>
              <a:ext uri="{FF2B5EF4-FFF2-40B4-BE49-F238E27FC236}">
                <a16:creationId xmlns:a16="http://schemas.microsoft.com/office/drawing/2014/main" id="{9516B751-07D1-4130-84B2-0C78DB1316DC}"/>
              </a:ext>
            </a:extLst>
          </p:cNvPr>
          <p:cNvGrpSpPr>
            <a:grpSpLocks/>
          </p:cNvGrpSpPr>
          <p:nvPr/>
        </p:nvGrpSpPr>
        <p:grpSpPr bwMode="auto">
          <a:xfrm>
            <a:off x="0" y="3962400"/>
            <a:ext cx="9144000" cy="533400"/>
            <a:chOff x="-3" y="-3"/>
            <a:chExt cx="3820" cy="390"/>
          </a:xfrm>
        </p:grpSpPr>
        <p:grpSp>
          <p:nvGrpSpPr>
            <p:cNvPr id="31765" name="Group 7">
              <a:extLst>
                <a:ext uri="{FF2B5EF4-FFF2-40B4-BE49-F238E27FC236}">
                  <a16:creationId xmlns:a16="http://schemas.microsoft.com/office/drawing/2014/main" id="{A20B3D9B-F70B-462F-BCE7-90BF860220FC}"/>
                </a:ext>
              </a:extLst>
            </p:cNvPr>
            <p:cNvGrpSpPr>
              <a:grpSpLocks/>
            </p:cNvGrpSpPr>
            <p:nvPr/>
          </p:nvGrpSpPr>
          <p:grpSpPr bwMode="auto">
            <a:xfrm>
              <a:off x="0" y="0"/>
              <a:ext cx="3814" cy="384"/>
              <a:chOff x="0" y="0"/>
              <a:chExt cx="3814" cy="384"/>
            </a:xfrm>
          </p:grpSpPr>
          <p:grpSp>
            <p:nvGrpSpPr>
              <p:cNvPr id="31767" name="Group 8">
                <a:extLst>
                  <a:ext uri="{FF2B5EF4-FFF2-40B4-BE49-F238E27FC236}">
                    <a16:creationId xmlns:a16="http://schemas.microsoft.com/office/drawing/2014/main" id="{FF6CF684-CA6D-4A8B-9873-767993858F28}"/>
                  </a:ext>
                </a:extLst>
              </p:cNvPr>
              <p:cNvGrpSpPr>
                <a:grpSpLocks/>
              </p:cNvGrpSpPr>
              <p:nvPr/>
            </p:nvGrpSpPr>
            <p:grpSpPr bwMode="auto">
              <a:xfrm>
                <a:off x="0" y="0"/>
                <a:ext cx="1784" cy="384"/>
                <a:chOff x="0" y="0"/>
                <a:chExt cx="1784" cy="384"/>
              </a:xfrm>
            </p:grpSpPr>
            <p:sp>
              <p:nvSpPr>
                <p:cNvPr id="31771" name="Rectangle 9">
                  <a:extLst>
                    <a:ext uri="{FF2B5EF4-FFF2-40B4-BE49-F238E27FC236}">
                      <a16:creationId xmlns:a16="http://schemas.microsoft.com/office/drawing/2014/main" id="{B094F48E-BDD0-492D-8966-B13C1B5284DF}"/>
                    </a:ext>
                  </a:extLst>
                </p:cNvPr>
                <p:cNvSpPr>
                  <a:spLocks noChangeArrowheads="1"/>
                </p:cNvSpPr>
                <p:nvPr/>
              </p:nvSpPr>
              <p:spPr bwMode="auto">
                <a:xfrm>
                  <a:off x="28" y="0"/>
                  <a:ext cx="1728"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0"/>
                    </a:spcBef>
                    <a:buClrTx/>
                    <a:buSzTx/>
                    <a:buFontTx/>
                    <a:buNone/>
                  </a:pPr>
                  <a:r>
                    <a:rPr lang="en-US" altLang="fr-FR" sz="1600" b="1">
                      <a:latin typeface="Arial" panose="020B0604020202020204" pitchFamily="34" charset="0"/>
                      <a:cs typeface="Arial" panose="020B0604020202020204" pitchFamily="34" charset="0"/>
                    </a:rPr>
                    <a:t>Causes les plus probables de la non conformité</a:t>
                  </a:r>
                  <a:endParaRPr lang="en-US" altLang="fr-FR" sz="1600" b="1">
                    <a:cs typeface="Times New Roman" panose="02020603050405020304" pitchFamily="18" charset="0"/>
                  </a:endParaRPr>
                </a:p>
                <a:p>
                  <a:pPr algn="ctr">
                    <a:spcBef>
                      <a:spcPct val="0"/>
                    </a:spcBef>
                    <a:buClrTx/>
                    <a:buSzTx/>
                    <a:buFontTx/>
                    <a:buNone/>
                  </a:pPr>
                  <a:endParaRPr lang="en-US" altLang="fr-FR" sz="1600" b="1"/>
                </a:p>
              </p:txBody>
            </p:sp>
            <p:sp>
              <p:nvSpPr>
                <p:cNvPr id="31772" name="Rectangle 10">
                  <a:extLst>
                    <a:ext uri="{FF2B5EF4-FFF2-40B4-BE49-F238E27FC236}">
                      <a16:creationId xmlns:a16="http://schemas.microsoft.com/office/drawing/2014/main" id="{01FA725A-3DA9-423D-B356-3C9862BA6302}"/>
                    </a:ext>
                  </a:extLst>
                </p:cNvPr>
                <p:cNvSpPr>
                  <a:spLocks noChangeArrowheads="1"/>
                </p:cNvSpPr>
                <p:nvPr/>
              </p:nvSpPr>
              <p:spPr bwMode="auto">
                <a:xfrm>
                  <a:off x="0" y="0"/>
                  <a:ext cx="1784"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nvGrpSpPr>
              <p:cNvPr id="31768" name="Group 11">
                <a:extLst>
                  <a:ext uri="{FF2B5EF4-FFF2-40B4-BE49-F238E27FC236}">
                    <a16:creationId xmlns:a16="http://schemas.microsoft.com/office/drawing/2014/main" id="{7FAAD7FC-C2FB-40D7-856A-2BA08200352A}"/>
                  </a:ext>
                </a:extLst>
              </p:cNvPr>
              <p:cNvGrpSpPr>
                <a:grpSpLocks/>
              </p:cNvGrpSpPr>
              <p:nvPr/>
            </p:nvGrpSpPr>
            <p:grpSpPr bwMode="auto">
              <a:xfrm>
                <a:off x="1784" y="0"/>
                <a:ext cx="2030" cy="384"/>
                <a:chOff x="1784" y="0"/>
                <a:chExt cx="2030" cy="384"/>
              </a:xfrm>
            </p:grpSpPr>
            <p:sp>
              <p:nvSpPr>
                <p:cNvPr id="31769" name="Rectangle 12">
                  <a:extLst>
                    <a:ext uri="{FF2B5EF4-FFF2-40B4-BE49-F238E27FC236}">
                      <a16:creationId xmlns:a16="http://schemas.microsoft.com/office/drawing/2014/main" id="{A6AFB975-5EF7-4DFD-AC81-B6298AE399E6}"/>
                    </a:ext>
                  </a:extLst>
                </p:cNvPr>
                <p:cNvSpPr>
                  <a:spLocks noChangeArrowheads="1"/>
                </p:cNvSpPr>
                <p:nvPr/>
              </p:nvSpPr>
              <p:spPr bwMode="auto">
                <a:xfrm>
                  <a:off x="1812" y="0"/>
                  <a:ext cx="1974"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0"/>
                    </a:spcBef>
                    <a:buClrTx/>
                    <a:buSzTx/>
                    <a:buFontTx/>
                    <a:buNone/>
                  </a:pPr>
                  <a:r>
                    <a:rPr lang="en-US" altLang="fr-FR" sz="1600" b="1">
                      <a:latin typeface="Arial" panose="020B0604020202020204" pitchFamily="34" charset="0"/>
                      <a:cs typeface="Arial" panose="020B0604020202020204" pitchFamily="34" charset="0"/>
                    </a:rPr>
                    <a:t>Mesures de prévention </a:t>
                  </a:r>
                  <a:endParaRPr lang="en-US" altLang="fr-FR" sz="1600" b="1"/>
                </a:p>
                <a:p>
                  <a:pPr algn="ctr" eaLnBrk="1" hangingPunct="1">
                    <a:spcBef>
                      <a:spcPct val="0"/>
                    </a:spcBef>
                    <a:buClrTx/>
                    <a:buSzTx/>
                    <a:buFontTx/>
                    <a:buNone/>
                  </a:pPr>
                  <a:endParaRPr lang="en-US" altLang="fr-FR" sz="1600" b="1">
                    <a:cs typeface="Times New Roman" panose="02020603050405020304" pitchFamily="18" charset="0"/>
                  </a:endParaRPr>
                </a:p>
                <a:p>
                  <a:pPr algn="ctr">
                    <a:spcBef>
                      <a:spcPct val="0"/>
                    </a:spcBef>
                    <a:buClrTx/>
                    <a:buSzTx/>
                    <a:buFontTx/>
                    <a:buNone/>
                  </a:pPr>
                  <a:endParaRPr lang="en-US" altLang="fr-FR" sz="1600" b="1"/>
                </a:p>
              </p:txBody>
            </p:sp>
            <p:sp>
              <p:nvSpPr>
                <p:cNvPr id="31770" name="Rectangle 13">
                  <a:extLst>
                    <a:ext uri="{FF2B5EF4-FFF2-40B4-BE49-F238E27FC236}">
                      <a16:creationId xmlns:a16="http://schemas.microsoft.com/office/drawing/2014/main" id="{28260301-DDBB-469F-B0D8-3CD752D73D81}"/>
                    </a:ext>
                  </a:extLst>
                </p:cNvPr>
                <p:cNvSpPr>
                  <a:spLocks noChangeArrowheads="1"/>
                </p:cNvSpPr>
                <p:nvPr/>
              </p:nvSpPr>
              <p:spPr bwMode="auto">
                <a:xfrm>
                  <a:off x="1784" y="0"/>
                  <a:ext cx="2030"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sp>
          <p:nvSpPr>
            <p:cNvPr id="31766" name="Rectangle 14">
              <a:extLst>
                <a:ext uri="{FF2B5EF4-FFF2-40B4-BE49-F238E27FC236}">
                  <a16:creationId xmlns:a16="http://schemas.microsoft.com/office/drawing/2014/main" id="{A3BFE680-8457-41E0-B0C0-7B53871A3D82}"/>
                </a:ext>
              </a:extLst>
            </p:cNvPr>
            <p:cNvSpPr>
              <a:spLocks noChangeArrowheads="1"/>
            </p:cNvSpPr>
            <p:nvPr/>
          </p:nvSpPr>
          <p:spPr bwMode="auto">
            <a:xfrm>
              <a:off x="-3" y="-3"/>
              <a:ext cx="3820" cy="390"/>
            </a:xfrm>
            <a:prstGeom prst="rect">
              <a:avLst/>
            </a:prstGeom>
            <a:noFill/>
            <a:ln w="11112">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nvGrpSpPr>
          <p:cNvPr id="142351" name="Group 15">
            <a:extLst>
              <a:ext uri="{FF2B5EF4-FFF2-40B4-BE49-F238E27FC236}">
                <a16:creationId xmlns:a16="http://schemas.microsoft.com/office/drawing/2014/main" id="{34CF06C1-25E2-4472-8E0F-1D985C157691}"/>
              </a:ext>
            </a:extLst>
          </p:cNvPr>
          <p:cNvGrpSpPr>
            <a:grpSpLocks/>
          </p:cNvGrpSpPr>
          <p:nvPr/>
        </p:nvGrpSpPr>
        <p:grpSpPr bwMode="auto">
          <a:xfrm>
            <a:off x="0" y="4495800"/>
            <a:ext cx="9144000" cy="1981200"/>
            <a:chOff x="-3" y="-3"/>
            <a:chExt cx="3820" cy="984"/>
          </a:xfrm>
        </p:grpSpPr>
        <p:grpSp>
          <p:nvGrpSpPr>
            <p:cNvPr id="31753" name="Group 16">
              <a:extLst>
                <a:ext uri="{FF2B5EF4-FFF2-40B4-BE49-F238E27FC236}">
                  <a16:creationId xmlns:a16="http://schemas.microsoft.com/office/drawing/2014/main" id="{74A2F264-2E9E-4F18-BF25-7F4B0B5137B0}"/>
                </a:ext>
              </a:extLst>
            </p:cNvPr>
            <p:cNvGrpSpPr>
              <a:grpSpLocks/>
            </p:cNvGrpSpPr>
            <p:nvPr/>
          </p:nvGrpSpPr>
          <p:grpSpPr bwMode="auto">
            <a:xfrm>
              <a:off x="0" y="0"/>
              <a:ext cx="3814" cy="978"/>
              <a:chOff x="0" y="0"/>
              <a:chExt cx="3814" cy="978"/>
            </a:xfrm>
          </p:grpSpPr>
          <p:grpSp>
            <p:nvGrpSpPr>
              <p:cNvPr id="31755" name="Group 17">
                <a:extLst>
                  <a:ext uri="{FF2B5EF4-FFF2-40B4-BE49-F238E27FC236}">
                    <a16:creationId xmlns:a16="http://schemas.microsoft.com/office/drawing/2014/main" id="{A50745CA-6A67-4EFD-92BC-68D99EC5C302}"/>
                  </a:ext>
                </a:extLst>
              </p:cNvPr>
              <p:cNvGrpSpPr>
                <a:grpSpLocks/>
              </p:cNvGrpSpPr>
              <p:nvPr/>
            </p:nvGrpSpPr>
            <p:grpSpPr bwMode="auto">
              <a:xfrm>
                <a:off x="0" y="0"/>
                <a:ext cx="1784" cy="978"/>
                <a:chOff x="0" y="0"/>
                <a:chExt cx="1784" cy="978"/>
              </a:xfrm>
            </p:grpSpPr>
            <p:sp>
              <p:nvSpPr>
                <p:cNvPr id="31761" name="Rectangle 18">
                  <a:extLst>
                    <a:ext uri="{FF2B5EF4-FFF2-40B4-BE49-F238E27FC236}">
                      <a16:creationId xmlns:a16="http://schemas.microsoft.com/office/drawing/2014/main" id="{97AB0240-4D4B-4039-988E-484C8C9FD41E}"/>
                    </a:ext>
                  </a:extLst>
                </p:cNvPr>
                <p:cNvSpPr>
                  <a:spLocks noChangeArrowheads="1"/>
                </p:cNvSpPr>
                <p:nvPr/>
              </p:nvSpPr>
              <p:spPr bwMode="auto">
                <a:xfrm>
                  <a:off x="0" y="0"/>
                  <a:ext cx="1784" cy="978"/>
                </a:xfrm>
                <a:prstGeom prst="rect">
                  <a:avLst/>
                </a:prstGeom>
                <a:noFill/>
                <a:ln>
                  <a:noFill/>
                </a:ln>
                <a:effectLst/>
                <a:extLst>
                  <a:ext uri="{909E8E84-426E-40DD-AFC4-6F175D3DCCD1}">
                    <a14:hiddenFill xmlns:a14="http://schemas.microsoft.com/office/drawing/2010/main">
                      <a:solidFill>
                        <a:srgbClr val="FF00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nvGrpSpPr>
                <p:cNvPr id="31762" name="Group 19">
                  <a:extLst>
                    <a:ext uri="{FF2B5EF4-FFF2-40B4-BE49-F238E27FC236}">
                      <a16:creationId xmlns:a16="http://schemas.microsoft.com/office/drawing/2014/main" id="{113478F8-51AA-46E2-A629-0D6D4F36B4CC}"/>
                    </a:ext>
                  </a:extLst>
                </p:cNvPr>
                <p:cNvGrpSpPr>
                  <a:grpSpLocks/>
                </p:cNvGrpSpPr>
                <p:nvPr/>
              </p:nvGrpSpPr>
              <p:grpSpPr bwMode="auto">
                <a:xfrm>
                  <a:off x="0" y="0"/>
                  <a:ext cx="1784" cy="978"/>
                  <a:chOff x="0" y="0"/>
                  <a:chExt cx="1784" cy="978"/>
                </a:xfrm>
              </p:grpSpPr>
              <p:sp>
                <p:nvSpPr>
                  <p:cNvPr id="31763" name="Rectangle 20">
                    <a:extLst>
                      <a:ext uri="{FF2B5EF4-FFF2-40B4-BE49-F238E27FC236}">
                        <a16:creationId xmlns:a16="http://schemas.microsoft.com/office/drawing/2014/main" id="{3073A354-4A96-473A-8931-41668B029447}"/>
                      </a:ext>
                    </a:extLst>
                  </p:cNvPr>
                  <p:cNvSpPr>
                    <a:spLocks noChangeArrowheads="1"/>
                  </p:cNvSpPr>
                  <p:nvPr/>
                </p:nvSpPr>
                <p:spPr bwMode="auto">
                  <a:xfrm>
                    <a:off x="28" y="0"/>
                    <a:ext cx="1728" cy="978"/>
                  </a:xfrm>
                  <a:prstGeom prst="rect">
                    <a:avLst/>
                  </a:prstGeom>
                  <a:noFill/>
                  <a:ln>
                    <a:noFill/>
                  </a:ln>
                  <a:effectLst/>
                  <a:extLst>
                    <a:ext uri="{909E8E84-426E-40DD-AFC4-6F175D3DCCD1}">
                      <a14:hiddenFill xmlns:a14="http://schemas.microsoft.com/office/drawing/2010/main">
                        <a:solidFill>
                          <a:srgbClr val="FF00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eaLnBrk="1" hangingPunct="1">
                      <a:spcBef>
                        <a:spcPct val="0"/>
                      </a:spcBef>
                      <a:buClrTx/>
                      <a:buSzTx/>
                      <a:buFontTx/>
                      <a:buNone/>
                    </a:pPr>
                    <a:r>
                      <a:rPr lang="fr-FR" altLang="fr-FR" sz="1400">
                        <a:latin typeface="Arial" panose="020B0604020202020204" pitchFamily="34" charset="0"/>
                        <a:cs typeface="Times New Roman" panose="02020603050405020304" pitchFamily="18" charset="0"/>
                      </a:rPr>
                      <a:t>* </a:t>
                    </a:r>
                    <a:r>
                      <a:rPr lang="fr-FR" altLang="fr-FR" sz="1400">
                        <a:solidFill>
                          <a:srgbClr val="FF0000"/>
                        </a:solidFill>
                        <a:latin typeface="Arial" panose="020B0604020202020204" pitchFamily="34" charset="0"/>
                        <a:cs typeface="Times New Roman" panose="02020603050405020304" pitchFamily="18" charset="0"/>
                      </a:rPr>
                      <a:t>Mauvaise hygiène du personnel</a:t>
                    </a:r>
                  </a:p>
                  <a:p>
                    <a:pPr eaLnBrk="1" hangingPunct="1">
                      <a:spcBef>
                        <a:spcPct val="0"/>
                      </a:spcBef>
                      <a:buClrTx/>
                      <a:buSzTx/>
                      <a:buFontTx/>
                      <a:buNone/>
                    </a:pPr>
                    <a:endParaRPr lang="fr-FR" altLang="fr-FR" sz="1400">
                      <a:solidFill>
                        <a:srgbClr val="FF0000"/>
                      </a:solidFill>
                      <a:latin typeface="Arial" panose="020B0604020202020204" pitchFamily="34" charset="0"/>
                      <a:cs typeface="Times New Roman" panose="02020603050405020304" pitchFamily="18" charset="0"/>
                    </a:endParaRPr>
                  </a:p>
                  <a:p>
                    <a:pPr eaLnBrk="1" hangingPunct="1">
                      <a:spcBef>
                        <a:spcPct val="0"/>
                      </a:spcBef>
                      <a:buClrTx/>
                      <a:buSzTx/>
                      <a:buFontTx/>
                      <a:buNone/>
                    </a:pPr>
                    <a:r>
                      <a:rPr lang="fr-FR" altLang="fr-FR" sz="1400">
                        <a:latin typeface="Arial" panose="020B0604020202020204" pitchFamily="34" charset="0"/>
                        <a:cs typeface="Times New Roman" panose="02020603050405020304" pitchFamily="18" charset="0"/>
                      </a:rPr>
                      <a:t>* Nettoyage et désinfection insuffisants</a:t>
                    </a:r>
                  </a:p>
                  <a:p>
                    <a:pPr eaLnBrk="1" hangingPunct="1">
                      <a:spcBef>
                        <a:spcPct val="0"/>
                      </a:spcBef>
                      <a:buClrTx/>
                      <a:buSzTx/>
                      <a:buFontTx/>
                      <a:buNone/>
                    </a:pPr>
                    <a:br>
                      <a:rPr lang="fr-FR" altLang="fr-FR" sz="1400">
                        <a:latin typeface="Arial" panose="020B0604020202020204" pitchFamily="34" charset="0"/>
                        <a:cs typeface="Times New Roman" panose="02020603050405020304" pitchFamily="18" charset="0"/>
                      </a:rPr>
                    </a:br>
                    <a:r>
                      <a:rPr lang="fr-FR" altLang="fr-FR" sz="1400">
                        <a:latin typeface="Arial" panose="020B0604020202020204" pitchFamily="34" charset="0"/>
                        <a:cs typeface="Times New Roman" panose="02020603050405020304" pitchFamily="18" charset="0"/>
                      </a:rPr>
                      <a:t>* Non respect du protocole de décontamination</a:t>
                    </a:r>
                  </a:p>
                  <a:p>
                    <a:pPr eaLnBrk="1" hangingPunct="1">
                      <a:spcBef>
                        <a:spcPct val="0"/>
                      </a:spcBef>
                      <a:buClrTx/>
                      <a:buSzTx/>
                      <a:buFontTx/>
                      <a:buNone/>
                    </a:pPr>
                    <a:r>
                      <a:rPr lang="fr-FR" altLang="fr-FR" sz="1400">
                        <a:latin typeface="Arial" panose="020B0604020202020204" pitchFamily="34" charset="0"/>
                        <a:cs typeface="Times New Roman" panose="02020603050405020304" pitchFamily="18" charset="0"/>
                      </a:rPr>
                      <a:t>* </a:t>
                    </a:r>
                    <a:r>
                      <a:rPr lang="fr-FR" altLang="fr-FR" sz="1400">
                        <a:solidFill>
                          <a:srgbClr val="FF0000"/>
                        </a:solidFill>
                        <a:latin typeface="Arial" panose="020B0604020202020204" pitchFamily="34" charset="0"/>
                        <a:cs typeface="Times New Roman" panose="02020603050405020304" pitchFamily="18" charset="0"/>
                      </a:rPr>
                      <a:t>Contamination par manipulation après cuisson</a:t>
                    </a:r>
                  </a:p>
                  <a:p>
                    <a:pPr eaLnBrk="1" hangingPunct="1">
                      <a:spcBef>
                        <a:spcPct val="0"/>
                      </a:spcBef>
                      <a:buClrTx/>
                      <a:buSzTx/>
                      <a:buFontTx/>
                      <a:buNone/>
                    </a:pPr>
                    <a:r>
                      <a:rPr lang="fr-FR" altLang="fr-FR" sz="1400">
                        <a:latin typeface="Arial" panose="020B0604020202020204" pitchFamily="34" charset="0"/>
                        <a:cs typeface="Times New Roman" panose="02020603050405020304" pitchFamily="18" charset="0"/>
                      </a:rPr>
                      <a:t>* </a:t>
                    </a:r>
                    <a:r>
                      <a:rPr lang="fr-FR" altLang="fr-FR" sz="1400">
                        <a:solidFill>
                          <a:srgbClr val="FF0000"/>
                        </a:solidFill>
                        <a:latin typeface="Arial" panose="020B0604020202020204" pitchFamily="34" charset="0"/>
                        <a:cs typeface="Times New Roman" panose="02020603050405020304" pitchFamily="18" charset="0"/>
                      </a:rPr>
                      <a:t>Mauvaise conditions de stockage ou de protection</a:t>
                    </a:r>
                  </a:p>
                  <a:p>
                    <a:pPr eaLnBrk="1" hangingPunct="1">
                      <a:spcBef>
                        <a:spcPct val="0"/>
                      </a:spcBef>
                      <a:buClrTx/>
                      <a:buSzTx/>
                      <a:buFontTx/>
                      <a:buNone/>
                    </a:pPr>
                    <a:r>
                      <a:rPr lang="fr-FR" altLang="fr-FR" sz="1400">
                        <a:latin typeface="Arial" panose="020B0604020202020204" pitchFamily="34" charset="0"/>
                        <a:cs typeface="Times New Roman" panose="02020603050405020304" pitchFamily="18" charset="0"/>
                      </a:rPr>
                      <a:t>* Défaut de cuisson </a:t>
                    </a:r>
                    <a:endParaRPr lang="en-US" altLang="fr-FR" sz="1400">
                      <a:latin typeface="Arial" panose="020B0604020202020204" pitchFamily="34" charset="0"/>
                      <a:cs typeface="Times New Roman" panose="02020603050405020304" pitchFamily="18" charset="0"/>
                    </a:endParaRPr>
                  </a:p>
                </p:txBody>
              </p:sp>
              <p:sp>
                <p:nvSpPr>
                  <p:cNvPr id="31764" name="Rectangle 21">
                    <a:extLst>
                      <a:ext uri="{FF2B5EF4-FFF2-40B4-BE49-F238E27FC236}">
                        <a16:creationId xmlns:a16="http://schemas.microsoft.com/office/drawing/2014/main" id="{7F73089D-8C2E-4282-BD0E-4F17DD70ED87}"/>
                      </a:ext>
                    </a:extLst>
                  </p:cNvPr>
                  <p:cNvSpPr>
                    <a:spLocks noChangeArrowheads="1"/>
                  </p:cNvSpPr>
                  <p:nvPr/>
                </p:nvSpPr>
                <p:spPr bwMode="auto">
                  <a:xfrm>
                    <a:off x="0" y="0"/>
                    <a:ext cx="1784" cy="978"/>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grpSp>
            <p:nvGrpSpPr>
              <p:cNvPr id="31756" name="Group 22">
                <a:extLst>
                  <a:ext uri="{FF2B5EF4-FFF2-40B4-BE49-F238E27FC236}">
                    <a16:creationId xmlns:a16="http://schemas.microsoft.com/office/drawing/2014/main" id="{5F0E7C33-7B45-40DE-8BEA-B26E51B33176}"/>
                  </a:ext>
                </a:extLst>
              </p:cNvPr>
              <p:cNvGrpSpPr>
                <a:grpSpLocks/>
              </p:cNvGrpSpPr>
              <p:nvPr/>
            </p:nvGrpSpPr>
            <p:grpSpPr bwMode="auto">
              <a:xfrm>
                <a:off x="1784" y="0"/>
                <a:ext cx="2030" cy="978"/>
                <a:chOff x="1784" y="0"/>
                <a:chExt cx="2030" cy="978"/>
              </a:xfrm>
            </p:grpSpPr>
            <p:sp>
              <p:nvSpPr>
                <p:cNvPr id="31757" name="Rectangle 23">
                  <a:extLst>
                    <a:ext uri="{FF2B5EF4-FFF2-40B4-BE49-F238E27FC236}">
                      <a16:creationId xmlns:a16="http://schemas.microsoft.com/office/drawing/2014/main" id="{290ECD18-3031-4D3F-8D96-9A4CF9BDA84A}"/>
                    </a:ext>
                  </a:extLst>
                </p:cNvPr>
                <p:cNvSpPr>
                  <a:spLocks noChangeArrowheads="1"/>
                </p:cNvSpPr>
                <p:nvPr/>
              </p:nvSpPr>
              <p:spPr bwMode="auto">
                <a:xfrm>
                  <a:off x="1784" y="0"/>
                  <a:ext cx="2030" cy="978"/>
                </a:xfrm>
                <a:prstGeom prst="rect">
                  <a:avLst/>
                </a:prstGeom>
                <a:noFill/>
                <a:ln>
                  <a:noFill/>
                </a:ln>
                <a:effectLst/>
                <a:extLst>
                  <a:ext uri="{909E8E84-426E-40DD-AFC4-6F175D3DCCD1}">
                    <a14:hiddenFill xmlns:a14="http://schemas.microsoft.com/office/drawing/2010/main">
                      <a:solidFill>
                        <a:srgbClr val="FF00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nvGrpSpPr>
                <p:cNvPr id="31758" name="Group 24">
                  <a:extLst>
                    <a:ext uri="{FF2B5EF4-FFF2-40B4-BE49-F238E27FC236}">
                      <a16:creationId xmlns:a16="http://schemas.microsoft.com/office/drawing/2014/main" id="{91FDBF97-D3EA-440F-A051-6AFC32D28A23}"/>
                    </a:ext>
                  </a:extLst>
                </p:cNvPr>
                <p:cNvGrpSpPr>
                  <a:grpSpLocks/>
                </p:cNvGrpSpPr>
                <p:nvPr/>
              </p:nvGrpSpPr>
              <p:grpSpPr bwMode="auto">
                <a:xfrm>
                  <a:off x="1784" y="0"/>
                  <a:ext cx="2030" cy="978"/>
                  <a:chOff x="1784" y="0"/>
                  <a:chExt cx="2030" cy="978"/>
                </a:xfrm>
              </p:grpSpPr>
              <p:sp>
                <p:nvSpPr>
                  <p:cNvPr id="31759" name="Rectangle 25">
                    <a:extLst>
                      <a:ext uri="{FF2B5EF4-FFF2-40B4-BE49-F238E27FC236}">
                        <a16:creationId xmlns:a16="http://schemas.microsoft.com/office/drawing/2014/main" id="{3C4261E7-C3E3-4115-BED0-8CD373424E60}"/>
                      </a:ext>
                    </a:extLst>
                  </p:cNvPr>
                  <p:cNvSpPr>
                    <a:spLocks noChangeArrowheads="1"/>
                  </p:cNvSpPr>
                  <p:nvPr/>
                </p:nvSpPr>
                <p:spPr bwMode="auto">
                  <a:xfrm>
                    <a:off x="1812" y="0"/>
                    <a:ext cx="1974" cy="978"/>
                  </a:xfrm>
                  <a:prstGeom prst="rect">
                    <a:avLst/>
                  </a:prstGeom>
                  <a:noFill/>
                  <a:ln>
                    <a:noFill/>
                  </a:ln>
                  <a:effectLst/>
                  <a:extLst>
                    <a:ext uri="{909E8E84-426E-40DD-AFC4-6F175D3DCCD1}">
                      <a14:hiddenFill xmlns:a14="http://schemas.microsoft.com/office/drawing/2010/main">
                        <a:solidFill>
                          <a:srgbClr val="FF00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indent="-252413">
                      <a:spcBef>
                        <a:spcPct val="20000"/>
                      </a:spcBef>
                      <a:buClr>
                        <a:schemeClr val="accent2"/>
                      </a:buClr>
                      <a:buSzPct val="80000"/>
                      <a:buFont typeface="Wingdings" panose="05000000000000000000" pitchFamily="2" charset="2"/>
                      <a:buChar char="l"/>
                      <a:tabLst>
                        <a:tab pos="252413" algn="l"/>
                      </a:tabLst>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tabLst>
                        <a:tab pos="252413" algn="l"/>
                      </a:tabLst>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tabLst>
                        <a:tab pos="252413" algn="l"/>
                      </a:tabLst>
                      <a:defRPr sz="2400">
                        <a:solidFill>
                          <a:schemeClr val="tx1"/>
                        </a:solidFill>
                        <a:latin typeface="Times New Roman" panose="02020603050405020304" pitchFamily="18" charset="0"/>
                      </a:defRPr>
                    </a:lvl3pPr>
                    <a:lvl4pPr marL="1600200" indent="-228600">
                      <a:spcBef>
                        <a:spcPct val="20000"/>
                      </a:spcBef>
                      <a:buClr>
                        <a:schemeClr val="tx1"/>
                      </a:buClr>
                      <a:buChar char="–"/>
                      <a:tabLst>
                        <a:tab pos="252413" algn="l"/>
                      </a:tabLst>
                      <a:defRPr sz="2000">
                        <a:solidFill>
                          <a:schemeClr val="tx1"/>
                        </a:solidFill>
                        <a:latin typeface="Times New Roman" panose="02020603050405020304" pitchFamily="18" charset="0"/>
                      </a:defRPr>
                    </a:lvl4pPr>
                    <a:lvl5pPr marL="2057400" indent="-228600">
                      <a:spcBef>
                        <a:spcPct val="20000"/>
                      </a:spcBef>
                      <a:buClr>
                        <a:schemeClr val="accent1"/>
                      </a:buClr>
                      <a:buChar char="•"/>
                      <a:tabLst>
                        <a:tab pos="252413" algn="l"/>
                      </a:tabLst>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tabLst>
                        <a:tab pos="252413" algn="l"/>
                      </a:tabLst>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tabLst>
                        <a:tab pos="252413" algn="l"/>
                      </a:tabLst>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tabLst>
                        <a:tab pos="252413" algn="l"/>
                      </a:tabLst>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tabLst>
                        <a:tab pos="252413" algn="l"/>
                      </a:tabLst>
                      <a:defRPr sz="2000">
                        <a:solidFill>
                          <a:schemeClr val="tx1"/>
                        </a:solidFill>
                        <a:latin typeface="Times New Roman" panose="02020603050405020304" pitchFamily="18" charset="0"/>
                      </a:defRPr>
                    </a:lvl9pPr>
                  </a:lstStyle>
                  <a:p>
                    <a:pPr eaLnBrk="1" hangingPunct="1">
                      <a:spcBef>
                        <a:spcPct val="0"/>
                      </a:spcBef>
                      <a:buClrTx/>
                      <a:buSzTx/>
                      <a:buFontTx/>
                      <a:buNone/>
                    </a:pPr>
                    <a:r>
                      <a:rPr lang="fr-FR" altLang="fr-FR" sz="1400">
                        <a:latin typeface="Arial" panose="020B0604020202020204" pitchFamily="34" charset="0"/>
                        <a:cs typeface="Times New Roman" panose="02020603050405020304" pitchFamily="18" charset="0"/>
                      </a:rPr>
                      <a:t>	* </a:t>
                    </a:r>
                    <a:r>
                      <a:rPr lang="fr-FR" altLang="fr-FR" sz="1400">
                        <a:solidFill>
                          <a:srgbClr val="FF0000"/>
                        </a:solidFill>
                        <a:latin typeface="Arial" panose="020B0604020202020204" pitchFamily="34" charset="0"/>
                        <a:cs typeface="Times New Roman" panose="02020603050405020304" pitchFamily="18" charset="0"/>
                      </a:rPr>
                      <a:t>Veiller à l’hygiène du personnel (dépistage porteur </a:t>
                    </a:r>
                    <a:br>
                      <a:rPr lang="fr-FR" altLang="fr-FR" sz="1400">
                        <a:solidFill>
                          <a:srgbClr val="FF0000"/>
                        </a:solidFill>
                        <a:latin typeface="Arial" panose="020B0604020202020204" pitchFamily="34" charset="0"/>
                        <a:cs typeface="Times New Roman" panose="02020603050405020304" pitchFamily="18" charset="0"/>
                      </a:rPr>
                    </a:br>
                    <a:r>
                      <a:rPr lang="fr-FR" altLang="fr-FR" sz="1400">
                        <a:solidFill>
                          <a:srgbClr val="FF0000"/>
                        </a:solidFill>
                        <a:latin typeface="Arial" panose="020B0604020202020204" pitchFamily="34" charset="0"/>
                        <a:cs typeface="Times New Roman" panose="02020603050405020304" pitchFamily="18" charset="0"/>
                      </a:rPr>
                      <a:t>     sain, lavage des mains….)</a:t>
                    </a:r>
                  </a:p>
                  <a:p>
                    <a:pPr eaLnBrk="1" hangingPunct="1">
                      <a:spcBef>
                        <a:spcPct val="0"/>
                      </a:spcBef>
                      <a:buClrTx/>
                      <a:buSzTx/>
                      <a:buFontTx/>
                      <a:buNone/>
                    </a:pPr>
                    <a:r>
                      <a:rPr lang="fr-FR" altLang="fr-FR" sz="1400">
                        <a:latin typeface="Arial" panose="020B0604020202020204" pitchFamily="34" charset="0"/>
                        <a:cs typeface="Times New Roman" panose="02020603050405020304" pitchFamily="18" charset="0"/>
                      </a:rPr>
                      <a:t>	* Veiller à un nettoyage et une désinfection 	satisfaisants</a:t>
                    </a:r>
                  </a:p>
                  <a:p>
                    <a:pPr eaLnBrk="1" hangingPunct="1">
                      <a:spcBef>
                        <a:spcPct val="0"/>
                      </a:spcBef>
                      <a:buClrTx/>
                      <a:buSzTx/>
                      <a:buFontTx/>
                      <a:buNone/>
                    </a:pPr>
                    <a:r>
                      <a:rPr lang="fr-FR" altLang="fr-FR" sz="1400">
                        <a:latin typeface="Arial" panose="020B0604020202020204" pitchFamily="34" charset="0"/>
                        <a:cs typeface="Times New Roman" panose="02020603050405020304" pitchFamily="18" charset="0"/>
                      </a:rPr>
                      <a:t>	* Faire respecter le plan de nettoyage </a:t>
                    </a:r>
                  </a:p>
                  <a:p>
                    <a:pPr eaLnBrk="1" hangingPunct="1">
                      <a:spcBef>
                        <a:spcPct val="0"/>
                      </a:spcBef>
                      <a:buClrTx/>
                      <a:buSzTx/>
                      <a:buFontTx/>
                      <a:buNone/>
                    </a:pPr>
                    <a:r>
                      <a:rPr lang="fr-FR" altLang="fr-FR" sz="1400">
                        <a:latin typeface="Arial" panose="020B0604020202020204" pitchFamily="34" charset="0"/>
                        <a:cs typeface="Times New Roman" panose="02020603050405020304" pitchFamily="18" charset="0"/>
                      </a:rPr>
                      <a:t>	* </a:t>
                    </a:r>
                    <a:r>
                      <a:rPr lang="fr-FR" altLang="fr-FR" sz="1400">
                        <a:solidFill>
                          <a:srgbClr val="FF0000"/>
                        </a:solidFill>
                        <a:latin typeface="Arial" panose="020B0604020202020204" pitchFamily="34" charset="0"/>
                        <a:cs typeface="Times New Roman" panose="02020603050405020304" pitchFamily="18" charset="0"/>
                      </a:rPr>
                      <a:t>Veiller au respect du </a:t>
                    </a:r>
                    <a:r>
                      <a:rPr lang="fr-FR" altLang="fr-FR" sz="1200">
                        <a:solidFill>
                          <a:srgbClr val="FF0000"/>
                        </a:solidFill>
                        <a:latin typeface="Arial" panose="020B0604020202020204" pitchFamily="34" charset="0"/>
                        <a:cs typeface="Times New Roman" panose="02020603050405020304" pitchFamily="18" charset="0"/>
                      </a:rPr>
                      <a:t>Guide Bonne Pratique Hygiénique</a:t>
                    </a:r>
                  </a:p>
                  <a:p>
                    <a:pPr eaLnBrk="1" hangingPunct="1">
                      <a:spcBef>
                        <a:spcPct val="0"/>
                      </a:spcBef>
                      <a:buClrTx/>
                      <a:buSzTx/>
                      <a:buFontTx/>
                      <a:buNone/>
                    </a:pPr>
                    <a:r>
                      <a:rPr lang="fr-FR" altLang="fr-FR" sz="1400">
                        <a:latin typeface="Arial" panose="020B0604020202020204" pitchFamily="34" charset="0"/>
                        <a:cs typeface="Times New Roman" panose="02020603050405020304" pitchFamily="18" charset="0"/>
                      </a:rPr>
                      <a:t> 	* </a:t>
                    </a:r>
                    <a:r>
                      <a:rPr lang="fr-FR" altLang="fr-FR" sz="1400">
                        <a:solidFill>
                          <a:srgbClr val="FF0000"/>
                        </a:solidFill>
                        <a:latin typeface="Arial" panose="020B0604020202020204" pitchFamily="34" charset="0"/>
                        <a:cs typeface="Times New Roman" panose="02020603050405020304" pitchFamily="18" charset="0"/>
                      </a:rPr>
                      <a:t>Veiller au bon stockage des denrées et des  PCA</a:t>
                    </a:r>
                    <a:br>
                      <a:rPr lang="fr-FR" altLang="fr-FR" sz="1400">
                        <a:solidFill>
                          <a:srgbClr val="FF0000"/>
                        </a:solidFill>
                        <a:latin typeface="Arial" panose="020B0604020202020204" pitchFamily="34" charset="0"/>
                        <a:cs typeface="Times New Roman" panose="02020603050405020304" pitchFamily="18" charset="0"/>
                      </a:rPr>
                    </a:br>
                    <a:endParaRPr lang="fr-FR" altLang="fr-FR" sz="1400">
                      <a:solidFill>
                        <a:srgbClr val="FF0000"/>
                      </a:solidFill>
                      <a:latin typeface="Arial" panose="020B0604020202020204" pitchFamily="34" charset="0"/>
                      <a:cs typeface="Times New Roman" panose="02020603050405020304" pitchFamily="18" charset="0"/>
                    </a:endParaRPr>
                  </a:p>
                  <a:p>
                    <a:pPr eaLnBrk="1" hangingPunct="1">
                      <a:spcBef>
                        <a:spcPct val="0"/>
                      </a:spcBef>
                      <a:buClrTx/>
                      <a:buSzTx/>
                      <a:buFontTx/>
                      <a:buNone/>
                    </a:pPr>
                    <a:r>
                      <a:rPr lang="fr-FR" altLang="fr-FR" sz="1400">
                        <a:latin typeface="Arial" panose="020B0604020202020204" pitchFamily="34" charset="0"/>
                        <a:cs typeface="Times New Roman" panose="02020603050405020304" pitchFamily="18" charset="0"/>
                      </a:rPr>
                      <a:t>	* Respecter les consignes de cuisson </a:t>
                    </a:r>
                    <a:endParaRPr lang="en-US" altLang="fr-FR" sz="1400">
                      <a:latin typeface="Arial" panose="020B0604020202020204" pitchFamily="34" charset="0"/>
                      <a:cs typeface="Times New Roman" panose="02020603050405020304" pitchFamily="18" charset="0"/>
                    </a:endParaRPr>
                  </a:p>
                  <a:p>
                    <a:pPr eaLnBrk="1" hangingPunct="1">
                      <a:spcBef>
                        <a:spcPct val="0"/>
                      </a:spcBef>
                      <a:buClrTx/>
                      <a:buSzTx/>
                      <a:buFontTx/>
                      <a:buNone/>
                    </a:pPr>
                    <a:endParaRPr lang="en-US" altLang="fr-FR" sz="1400">
                      <a:latin typeface="Arial" panose="020B0604020202020204" pitchFamily="34" charset="0"/>
                      <a:cs typeface="Times New Roman" panose="02020603050405020304" pitchFamily="18" charset="0"/>
                    </a:endParaRPr>
                  </a:p>
                </p:txBody>
              </p:sp>
              <p:sp>
                <p:nvSpPr>
                  <p:cNvPr id="31760" name="Rectangle 26">
                    <a:extLst>
                      <a:ext uri="{FF2B5EF4-FFF2-40B4-BE49-F238E27FC236}">
                        <a16:creationId xmlns:a16="http://schemas.microsoft.com/office/drawing/2014/main" id="{8226BEE2-F49B-46B1-981B-6AC707F0F57B}"/>
                      </a:ext>
                    </a:extLst>
                  </p:cNvPr>
                  <p:cNvSpPr>
                    <a:spLocks noChangeArrowheads="1"/>
                  </p:cNvSpPr>
                  <p:nvPr/>
                </p:nvSpPr>
                <p:spPr bwMode="auto">
                  <a:xfrm>
                    <a:off x="1784" y="0"/>
                    <a:ext cx="2030" cy="978"/>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grpSp>
        <p:sp>
          <p:nvSpPr>
            <p:cNvPr id="31754" name="Rectangle 27">
              <a:extLst>
                <a:ext uri="{FF2B5EF4-FFF2-40B4-BE49-F238E27FC236}">
                  <a16:creationId xmlns:a16="http://schemas.microsoft.com/office/drawing/2014/main" id="{13D8E332-198A-4E1E-A582-06E37D425F1D}"/>
                </a:ext>
              </a:extLst>
            </p:cNvPr>
            <p:cNvSpPr>
              <a:spLocks noChangeArrowheads="1"/>
            </p:cNvSpPr>
            <p:nvPr/>
          </p:nvSpPr>
          <p:spPr bwMode="auto">
            <a:xfrm>
              <a:off x="-3" y="-3"/>
              <a:ext cx="3820" cy="984"/>
            </a:xfrm>
            <a:prstGeom prst="rect">
              <a:avLst/>
            </a:prstGeom>
            <a:noFill/>
            <a:ln w="11112">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sp>
        <p:nvSpPr>
          <p:cNvPr id="142365" name="AutoShape 29">
            <a:hlinkClick r:id="" action="ppaction://hlinkshowjump?jump=nextslide" highlightClick="1"/>
            <a:extLst>
              <a:ext uri="{FF2B5EF4-FFF2-40B4-BE49-F238E27FC236}">
                <a16:creationId xmlns:a16="http://schemas.microsoft.com/office/drawing/2014/main" id="{EF7143D4-E2C8-450C-8B59-85249EF48839}"/>
              </a:ext>
            </a:extLst>
          </p:cNvPr>
          <p:cNvSpPr>
            <a:spLocks noChangeArrowheads="1"/>
          </p:cNvSpPr>
          <p:nvPr/>
        </p:nvSpPr>
        <p:spPr bwMode="auto">
          <a:xfrm>
            <a:off x="8382000" y="6172200"/>
            <a:ext cx="457200" cy="457200"/>
          </a:xfrm>
          <a:prstGeom prst="actionButtonForwardNex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42338"/>
                                        </p:tgtEl>
                                        <p:attrNameLst>
                                          <p:attrName>style.visibility</p:attrName>
                                        </p:attrNameLst>
                                      </p:cBhvr>
                                      <p:to>
                                        <p:strVal val="visible"/>
                                      </p:to>
                                    </p:set>
                                    <p:animEffect transition="in" filter="dissolve">
                                      <p:cBhvr>
                                        <p:cTn id="7" dur="500"/>
                                        <p:tgtEl>
                                          <p:spTgt spid="142338"/>
                                        </p:tgtEl>
                                      </p:cBhvr>
                                    </p:animEffect>
                                  </p:childTnLst>
                                </p:cTn>
                              </p:par>
                            </p:childTnLst>
                          </p:cTn>
                        </p:par>
                        <p:par>
                          <p:cTn id="8" fill="hold" nodeType="afterGroup">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142339"/>
                                        </p:tgtEl>
                                        <p:attrNameLst>
                                          <p:attrName>style.visibility</p:attrName>
                                        </p:attrNameLst>
                                      </p:cBhvr>
                                      <p:to>
                                        <p:strVal val="visible"/>
                                      </p:to>
                                    </p:set>
                                    <p:animEffect transition="in" filter="dissolve">
                                      <p:cBhvr>
                                        <p:cTn id="11" dur="500"/>
                                        <p:tgtEl>
                                          <p:spTgt spid="142339"/>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9" presetClass="entr" presetSubtype="0" fill="hold" grpId="0" nodeType="clickEffect">
                                  <p:stCondLst>
                                    <p:cond delay="0"/>
                                  </p:stCondLst>
                                  <p:childTnLst>
                                    <p:set>
                                      <p:cBhvr>
                                        <p:cTn id="15" dur="1" fill="hold">
                                          <p:stCondLst>
                                            <p:cond delay="0"/>
                                          </p:stCondLst>
                                        </p:cTn>
                                        <p:tgtEl>
                                          <p:spTgt spid="142341"/>
                                        </p:tgtEl>
                                        <p:attrNameLst>
                                          <p:attrName>style.visibility</p:attrName>
                                        </p:attrNameLst>
                                      </p:cBhvr>
                                      <p:to>
                                        <p:strVal val="visible"/>
                                      </p:to>
                                    </p:set>
                                    <p:animEffect transition="in" filter="dissolve">
                                      <p:cBhvr>
                                        <p:cTn id="16" dur="500"/>
                                        <p:tgtEl>
                                          <p:spTgt spid="142341"/>
                                        </p:tgtEl>
                                      </p:cBhvr>
                                    </p:animEffect>
                                  </p:childTnLst>
                                </p:cTn>
                              </p:par>
                            </p:childTnLst>
                          </p:cTn>
                        </p:par>
                        <p:par>
                          <p:cTn id="17" fill="hold" nodeType="afterGroup">
                            <p:stCondLst>
                              <p:cond delay="500"/>
                            </p:stCondLst>
                            <p:childTnLst>
                              <p:par>
                                <p:cTn id="18" presetID="9" presetClass="entr" presetSubtype="0" fill="hold" grpId="0" nodeType="afterEffect">
                                  <p:stCondLst>
                                    <p:cond delay="0"/>
                                  </p:stCondLst>
                                  <p:childTnLst>
                                    <p:set>
                                      <p:cBhvr>
                                        <p:cTn id="19" dur="1" fill="hold">
                                          <p:stCondLst>
                                            <p:cond delay="0"/>
                                          </p:stCondLst>
                                        </p:cTn>
                                        <p:tgtEl>
                                          <p:spTgt spid="142340"/>
                                        </p:tgtEl>
                                        <p:attrNameLst>
                                          <p:attrName>style.visibility</p:attrName>
                                        </p:attrNameLst>
                                      </p:cBhvr>
                                      <p:to>
                                        <p:strVal val="visible"/>
                                      </p:to>
                                    </p:set>
                                    <p:animEffect transition="in" filter="dissolve">
                                      <p:cBhvr>
                                        <p:cTn id="20" dur="500"/>
                                        <p:tgtEl>
                                          <p:spTgt spid="142340"/>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9" presetClass="entr" presetSubtype="0" fill="hold" nodeType="clickEffect">
                                  <p:stCondLst>
                                    <p:cond delay="0"/>
                                  </p:stCondLst>
                                  <p:childTnLst>
                                    <p:set>
                                      <p:cBhvr>
                                        <p:cTn id="24" dur="1" fill="hold">
                                          <p:stCondLst>
                                            <p:cond delay="0"/>
                                          </p:stCondLst>
                                        </p:cTn>
                                        <p:tgtEl>
                                          <p:spTgt spid="142342"/>
                                        </p:tgtEl>
                                        <p:attrNameLst>
                                          <p:attrName>style.visibility</p:attrName>
                                        </p:attrNameLst>
                                      </p:cBhvr>
                                      <p:to>
                                        <p:strVal val="visible"/>
                                      </p:to>
                                    </p:set>
                                    <p:animEffect transition="in" filter="dissolve">
                                      <p:cBhvr>
                                        <p:cTn id="25" dur="500"/>
                                        <p:tgtEl>
                                          <p:spTgt spid="142342"/>
                                        </p:tgtEl>
                                      </p:cBhvr>
                                    </p:animEffect>
                                  </p:childTnLst>
                                </p:cTn>
                              </p:par>
                            </p:childTnLst>
                          </p:cTn>
                        </p:par>
                        <p:par>
                          <p:cTn id="26" fill="hold" nodeType="afterGroup">
                            <p:stCondLst>
                              <p:cond delay="500"/>
                            </p:stCondLst>
                            <p:childTnLst>
                              <p:par>
                                <p:cTn id="27" presetID="9" presetClass="entr" presetSubtype="0" fill="hold" nodeType="afterEffect">
                                  <p:stCondLst>
                                    <p:cond delay="0"/>
                                  </p:stCondLst>
                                  <p:childTnLst>
                                    <p:set>
                                      <p:cBhvr>
                                        <p:cTn id="28" dur="1" fill="hold">
                                          <p:stCondLst>
                                            <p:cond delay="0"/>
                                          </p:stCondLst>
                                        </p:cTn>
                                        <p:tgtEl>
                                          <p:spTgt spid="142351"/>
                                        </p:tgtEl>
                                        <p:attrNameLst>
                                          <p:attrName>style.visibility</p:attrName>
                                        </p:attrNameLst>
                                      </p:cBhvr>
                                      <p:to>
                                        <p:strVal val="visible"/>
                                      </p:to>
                                    </p:set>
                                    <p:animEffect transition="in" filter="dissolve">
                                      <p:cBhvr>
                                        <p:cTn id="29" dur="500"/>
                                        <p:tgtEl>
                                          <p:spTgt spid="142351"/>
                                        </p:tgtEl>
                                      </p:cBhvr>
                                    </p:animEffect>
                                  </p:childTnLst>
                                </p:cTn>
                              </p:par>
                            </p:childTnLst>
                          </p:cTn>
                        </p:par>
                        <p:par>
                          <p:cTn id="30" fill="hold" nodeType="afterGroup">
                            <p:stCondLst>
                              <p:cond delay="1000"/>
                            </p:stCondLst>
                            <p:childTnLst>
                              <p:par>
                                <p:cTn id="31" presetID="9" presetClass="entr" presetSubtype="0" fill="hold" nodeType="afterEffect">
                                  <p:stCondLst>
                                    <p:cond delay="0"/>
                                  </p:stCondLst>
                                  <p:childTnLst>
                                    <p:set>
                                      <p:cBhvr>
                                        <p:cTn id="32" dur="1" fill="hold">
                                          <p:stCondLst>
                                            <p:cond delay="0"/>
                                          </p:stCondLst>
                                        </p:cTn>
                                        <p:tgtEl>
                                          <p:spTgt spid="142365"/>
                                        </p:tgtEl>
                                        <p:attrNameLst>
                                          <p:attrName>style.visibility</p:attrName>
                                        </p:attrNameLst>
                                      </p:cBhvr>
                                      <p:to>
                                        <p:strVal val="visible"/>
                                      </p:to>
                                    </p:set>
                                    <p:animEffect transition="in" filter="dissolve">
                                      <p:cBhvr>
                                        <p:cTn id="33" dur="500"/>
                                        <p:tgtEl>
                                          <p:spTgt spid="1423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2338" grpId="0" autoUpdateAnimBg="0"/>
      <p:bldP spid="142339" grpId="0" autoUpdateAnimBg="0"/>
      <p:bldP spid="142340" grpId="0" autoUpdateAnimBg="0"/>
      <p:bldP spid="142341" grpId="0" autoUpdateAnimBg="0"/>
    </p:bld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0050" name="Rectangle 2">
            <a:extLst>
              <a:ext uri="{FF2B5EF4-FFF2-40B4-BE49-F238E27FC236}">
                <a16:creationId xmlns:a16="http://schemas.microsoft.com/office/drawing/2014/main" id="{37FCB5F9-C338-466A-8F84-E3C8075AD5A2}"/>
              </a:ext>
            </a:extLst>
          </p:cNvPr>
          <p:cNvSpPr>
            <a:spLocks noGrp="1" noChangeArrowheads="1"/>
          </p:cNvSpPr>
          <p:nvPr>
            <p:ph type="title"/>
          </p:nvPr>
        </p:nvSpPr>
        <p:spPr>
          <a:xfrm>
            <a:off x="685800" y="2362200"/>
            <a:ext cx="7772400" cy="1143000"/>
          </a:xfrm>
        </p:spPr>
        <p:txBody>
          <a:bodyPr/>
          <a:lstStyle/>
          <a:p>
            <a:pPr eaLnBrk="1" hangingPunct="1">
              <a:defRPr/>
            </a:pPr>
            <a:r>
              <a:rPr lang="fr-FR" altLang="fr-FR" b="1">
                <a:solidFill>
                  <a:schemeClr val="hlink"/>
                </a:solidFill>
                <a:cs typeface="Times New Roman" panose="02020603050405020304" pitchFamily="18" charset="0"/>
              </a:rPr>
              <a:t>Conduite à tenir par un responsable d’unité de restauration en cas de TIAC</a:t>
            </a:r>
            <a:r>
              <a:rPr lang="fr-FR" altLang="fr-FR">
                <a:solidFill>
                  <a:schemeClr val="hlink"/>
                </a:solidFill>
              </a:rPr>
              <a:t> </a:t>
            </a:r>
          </a:p>
        </p:txBody>
      </p:sp>
      <p:sp>
        <p:nvSpPr>
          <p:cNvPr id="130052" name="AutoShape 4">
            <a:hlinkClick r:id="" action="ppaction://hlinkshowjump?jump=nextslide" highlightClick="1"/>
            <a:extLst>
              <a:ext uri="{FF2B5EF4-FFF2-40B4-BE49-F238E27FC236}">
                <a16:creationId xmlns:a16="http://schemas.microsoft.com/office/drawing/2014/main" id="{E10499B0-6418-49CA-9ABC-724542E7D651}"/>
              </a:ext>
            </a:extLst>
          </p:cNvPr>
          <p:cNvSpPr>
            <a:spLocks noChangeArrowheads="1"/>
          </p:cNvSpPr>
          <p:nvPr/>
        </p:nvSpPr>
        <p:spPr bwMode="auto">
          <a:xfrm>
            <a:off x="8458200" y="6172200"/>
            <a:ext cx="457200" cy="457200"/>
          </a:xfrm>
          <a:prstGeom prst="actionButtonForwardNex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30050"/>
                                        </p:tgtEl>
                                        <p:attrNameLst>
                                          <p:attrName>style.visibility</p:attrName>
                                        </p:attrNameLst>
                                      </p:cBhvr>
                                      <p:to>
                                        <p:strVal val="visible"/>
                                      </p:to>
                                    </p:set>
                                    <p:animEffect transition="in" filter="dissolve">
                                      <p:cBhvr>
                                        <p:cTn id="7" dur="500"/>
                                        <p:tgtEl>
                                          <p:spTgt spid="130050"/>
                                        </p:tgtEl>
                                      </p:cBhvr>
                                    </p:animEffect>
                                  </p:childTnLst>
                                </p:cTn>
                              </p:par>
                            </p:childTnLst>
                          </p:cTn>
                        </p:par>
                        <p:par>
                          <p:cTn id="8" fill="hold" nodeType="afterGroup">
                            <p:stCondLst>
                              <p:cond delay="500"/>
                            </p:stCondLst>
                            <p:childTnLst>
                              <p:par>
                                <p:cTn id="9" presetID="9" presetClass="entr" presetSubtype="0" fill="hold" nodeType="afterEffect">
                                  <p:stCondLst>
                                    <p:cond delay="0"/>
                                  </p:stCondLst>
                                  <p:childTnLst>
                                    <p:set>
                                      <p:cBhvr>
                                        <p:cTn id="10" dur="1" fill="hold">
                                          <p:stCondLst>
                                            <p:cond delay="0"/>
                                          </p:stCondLst>
                                        </p:cTn>
                                        <p:tgtEl>
                                          <p:spTgt spid="130052"/>
                                        </p:tgtEl>
                                        <p:attrNameLst>
                                          <p:attrName>style.visibility</p:attrName>
                                        </p:attrNameLst>
                                      </p:cBhvr>
                                      <p:to>
                                        <p:strVal val="visible"/>
                                      </p:to>
                                    </p:set>
                                    <p:animEffect transition="in" filter="dissolve">
                                      <p:cBhvr>
                                        <p:cTn id="11" dur="500"/>
                                        <p:tgtEl>
                                          <p:spTgt spid="1300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0050" grpId="0" autoUpdateAnimBg="0"/>
    </p:bldLst>
  </p:timing>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1554" name="Rectangle 2">
            <a:extLst>
              <a:ext uri="{FF2B5EF4-FFF2-40B4-BE49-F238E27FC236}">
                <a16:creationId xmlns:a16="http://schemas.microsoft.com/office/drawing/2014/main" id="{70C7A122-D738-4256-BFEA-4653B89AD629}"/>
              </a:ext>
            </a:extLst>
          </p:cNvPr>
          <p:cNvSpPr>
            <a:spLocks noGrp="1" noChangeArrowheads="1"/>
          </p:cNvSpPr>
          <p:nvPr>
            <p:ph type="title"/>
          </p:nvPr>
        </p:nvSpPr>
        <p:spPr>
          <a:xfrm>
            <a:off x="609600" y="2057400"/>
            <a:ext cx="7772400" cy="1143000"/>
          </a:xfrm>
        </p:spPr>
        <p:txBody>
          <a:bodyPr/>
          <a:lstStyle/>
          <a:p>
            <a:pPr eaLnBrk="1" hangingPunct="1">
              <a:defRPr/>
            </a:pPr>
            <a:r>
              <a:rPr lang="fr-FR" altLang="fr-FR" b="1"/>
              <a:t>AUTRE EXEMPLE </a:t>
            </a:r>
            <a:br>
              <a:rPr lang="fr-FR" altLang="fr-FR" b="1"/>
            </a:br>
            <a:r>
              <a:rPr lang="fr-FR" altLang="fr-FR" b="1"/>
              <a:t>AVEC UN SEUL ECHANTILLON</a:t>
            </a:r>
          </a:p>
        </p:txBody>
      </p:sp>
      <p:sp>
        <p:nvSpPr>
          <p:cNvPr id="151555" name="AutoShape 3">
            <a:hlinkClick r:id="" action="ppaction://hlinkshowjump?jump=nextslide" highlightClick="1"/>
            <a:extLst>
              <a:ext uri="{FF2B5EF4-FFF2-40B4-BE49-F238E27FC236}">
                <a16:creationId xmlns:a16="http://schemas.microsoft.com/office/drawing/2014/main" id="{9DC27A42-3992-473A-A936-CB913028C904}"/>
              </a:ext>
            </a:extLst>
          </p:cNvPr>
          <p:cNvSpPr>
            <a:spLocks noChangeArrowheads="1"/>
          </p:cNvSpPr>
          <p:nvPr/>
        </p:nvSpPr>
        <p:spPr bwMode="auto">
          <a:xfrm>
            <a:off x="8382000" y="6172200"/>
            <a:ext cx="457200" cy="457200"/>
          </a:xfrm>
          <a:prstGeom prst="actionButtonForwardNex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51554"/>
                                        </p:tgtEl>
                                        <p:attrNameLst>
                                          <p:attrName>style.visibility</p:attrName>
                                        </p:attrNameLst>
                                      </p:cBhvr>
                                      <p:to>
                                        <p:strVal val="visible"/>
                                      </p:to>
                                    </p:set>
                                    <p:animEffect transition="in" filter="dissolve">
                                      <p:cBhvr>
                                        <p:cTn id="7" dur="500"/>
                                        <p:tgtEl>
                                          <p:spTgt spid="151554"/>
                                        </p:tgtEl>
                                      </p:cBhvr>
                                    </p:animEffect>
                                  </p:childTnLst>
                                </p:cTn>
                              </p:par>
                            </p:childTnLst>
                          </p:cTn>
                        </p:par>
                        <p:par>
                          <p:cTn id="8" fill="hold" nodeType="afterGroup">
                            <p:stCondLst>
                              <p:cond delay="500"/>
                            </p:stCondLst>
                            <p:childTnLst>
                              <p:par>
                                <p:cTn id="9" presetID="9" presetClass="entr" presetSubtype="0" fill="hold" nodeType="afterEffect">
                                  <p:stCondLst>
                                    <p:cond delay="0"/>
                                  </p:stCondLst>
                                  <p:childTnLst>
                                    <p:set>
                                      <p:cBhvr>
                                        <p:cTn id="10" dur="1" fill="hold">
                                          <p:stCondLst>
                                            <p:cond delay="0"/>
                                          </p:stCondLst>
                                        </p:cTn>
                                        <p:tgtEl>
                                          <p:spTgt spid="151555"/>
                                        </p:tgtEl>
                                        <p:attrNameLst>
                                          <p:attrName>style.visibility</p:attrName>
                                        </p:attrNameLst>
                                      </p:cBhvr>
                                      <p:to>
                                        <p:strVal val="visible"/>
                                      </p:to>
                                    </p:set>
                                    <p:animEffect transition="in" filter="dissolve">
                                      <p:cBhvr>
                                        <p:cTn id="11" dur="500"/>
                                        <p:tgtEl>
                                          <p:spTgt spid="1515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1554" grpId="0" autoUpdateAnimBg="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a:extLst>
              <a:ext uri="{FF2B5EF4-FFF2-40B4-BE49-F238E27FC236}">
                <a16:creationId xmlns:a16="http://schemas.microsoft.com/office/drawing/2014/main" id="{621A452A-D02C-4CB4-9196-EF80F8629E8C}"/>
              </a:ext>
            </a:extLst>
          </p:cNvPr>
          <p:cNvSpPr>
            <a:spLocks noChangeArrowheads="1"/>
          </p:cNvSpPr>
          <p:nvPr/>
        </p:nvSpPr>
        <p:spPr bwMode="auto">
          <a:xfrm>
            <a:off x="228600" y="1295400"/>
            <a:ext cx="8686800" cy="50053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indent="180975">
              <a:spcBef>
                <a:spcPct val="20000"/>
              </a:spcBef>
              <a:buClr>
                <a:schemeClr val="accent2"/>
              </a:buClr>
              <a:buSzPct val="80000"/>
              <a:buFont typeface="Wingdings" panose="05000000000000000000" pitchFamily="2" charset="2"/>
              <a:buChar char="l"/>
              <a:tabLst>
                <a:tab pos="180975" algn="l"/>
                <a:tab pos="539750" algn="l"/>
              </a:tabLst>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tabLst>
                <a:tab pos="180975" algn="l"/>
                <a:tab pos="539750" algn="l"/>
              </a:tabLst>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tabLst>
                <a:tab pos="180975" algn="l"/>
                <a:tab pos="539750" algn="l"/>
              </a:tabLst>
              <a:defRPr sz="2400">
                <a:solidFill>
                  <a:schemeClr val="tx1"/>
                </a:solidFill>
                <a:latin typeface="Times New Roman" panose="02020603050405020304" pitchFamily="18" charset="0"/>
              </a:defRPr>
            </a:lvl3pPr>
            <a:lvl4pPr marL="1600200" indent="-228600">
              <a:spcBef>
                <a:spcPct val="20000"/>
              </a:spcBef>
              <a:buClr>
                <a:schemeClr val="tx1"/>
              </a:buClr>
              <a:buChar char="–"/>
              <a:tabLst>
                <a:tab pos="180975" algn="l"/>
                <a:tab pos="539750" algn="l"/>
              </a:tabLst>
              <a:defRPr sz="2000">
                <a:solidFill>
                  <a:schemeClr val="tx1"/>
                </a:solidFill>
                <a:latin typeface="Times New Roman" panose="02020603050405020304" pitchFamily="18" charset="0"/>
              </a:defRPr>
            </a:lvl4pPr>
            <a:lvl5pPr marL="2057400" indent="-228600">
              <a:spcBef>
                <a:spcPct val="20000"/>
              </a:spcBef>
              <a:buClr>
                <a:schemeClr val="accent1"/>
              </a:buClr>
              <a:buChar char="•"/>
              <a:tabLst>
                <a:tab pos="180975" algn="l"/>
                <a:tab pos="539750" algn="l"/>
              </a:tabLst>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tabLst>
                <a:tab pos="180975" algn="l"/>
                <a:tab pos="539750" algn="l"/>
              </a:tabLst>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tabLst>
                <a:tab pos="180975" algn="l"/>
                <a:tab pos="539750" algn="l"/>
              </a:tabLst>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tabLst>
                <a:tab pos="180975" algn="l"/>
                <a:tab pos="539750" algn="l"/>
              </a:tabLst>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tabLst>
                <a:tab pos="180975" algn="l"/>
                <a:tab pos="539750" algn="l"/>
              </a:tabLst>
              <a:defRPr sz="2000">
                <a:solidFill>
                  <a:schemeClr val="tx1"/>
                </a:solidFill>
                <a:latin typeface="Times New Roman" panose="02020603050405020304" pitchFamily="18" charset="0"/>
              </a:defRPr>
            </a:lvl9pPr>
          </a:lstStyle>
          <a:p>
            <a:pPr eaLnBrk="1" hangingPunct="1">
              <a:spcBef>
                <a:spcPct val="0"/>
              </a:spcBef>
              <a:buClrTx/>
              <a:buSzTx/>
              <a:buFontTx/>
              <a:buNone/>
            </a:pPr>
            <a:r>
              <a:rPr lang="en-US" altLang="fr-FR" sz="1800">
                <a:latin typeface="Comic Sans MS" panose="030F0702030302020204" pitchFamily="66" charset="0"/>
                <a:cs typeface="Times New Roman" panose="02020603050405020304" pitchFamily="18" charset="0"/>
              </a:rPr>
              <a:t>Les résultats d'un autocontrôle effectué sur le thon sont présentés en </a:t>
            </a:r>
            <a:r>
              <a:rPr lang="en-US" altLang="fr-FR" sz="1800" b="1">
                <a:latin typeface="Comic Sans MS" panose="030F0702030302020204" pitchFamily="66" charset="0"/>
                <a:cs typeface="Times New Roman" panose="02020603050405020304" pitchFamily="18" charset="0"/>
                <a:hlinkClick r:id="" action="ppaction://hlinkshowjump?jump=nextslide"/>
              </a:rPr>
              <a:t>page suivante</a:t>
            </a:r>
            <a:r>
              <a:rPr lang="en-US" altLang="fr-FR" sz="1800">
                <a:latin typeface="Comic Sans MS" panose="030F0702030302020204" pitchFamily="66" charset="0"/>
                <a:cs typeface="Times New Roman" panose="02020603050405020304" pitchFamily="18" charset="0"/>
              </a:rPr>
              <a:t>. /5,5 points</a:t>
            </a:r>
            <a:br>
              <a:rPr lang="en-US" altLang="fr-FR" sz="1800">
                <a:latin typeface="Comic Sans MS" panose="030F0702030302020204" pitchFamily="66" charset="0"/>
                <a:cs typeface="Times New Roman" panose="02020603050405020304" pitchFamily="18" charset="0"/>
              </a:rPr>
            </a:br>
            <a:br>
              <a:rPr lang="en-US" altLang="fr-FR" sz="1800">
                <a:latin typeface="Comic Sans MS" panose="030F0702030302020204" pitchFamily="66" charset="0"/>
                <a:cs typeface="Times New Roman" panose="02020603050405020304" pitchFamily="18" charset="0"/>
              </a:rPr>
            </a:br>
            <a:r>
              <a:rPr lang="en-US" altLang="fr-FR" sz="1800" b="1">
                <a:solidFill>
                  <a:schemeClr val="folHlink"/>
                </a:solidFill>
                <a:latin typeface="Comic Sans MS" panose="030F0702030302020204" pitchFamily="66" charset="0"/>
                <a:cs typeface="Times New Roman" panose="02020603050405020304" pitchFamily="18" charset="0"/>
              </a:rPr>
              <a:t>1 Analyser les résultats ligne par ligne en utilisant le plan d'interprétation:</a:t>
            </a:r>
          </a:p>
          <a:p>
            <a:pPr>
              <a:spcBef>
                <a:spcPct val="0"/>
              </a:spcBef>
              <a:buClrTx/>
              <a:buSzTx/>
              <a:buFontTx/>
              <a:buNone/>
            </a:pPr>
            <a:br>
              <a:rPr lang="en-US" altLang="fr-FR" sz="800">
                <a:latin typeface="Comic Sans MS" panose="030F0702030302020204" pitchFamily="66" charset="0"/>
                <a:cs typeface="Times New Roman" panose="02020603050405020304" pitchFamily="18" charset="0"/>
              </a:rPr>
            </a:br>
            <a:r>
              <a:rPr lang="en-US" altLang="fr-FR" sz="1800">
                <a:latin typeface="Comic Sans MS" panose="030F0702030302020204" pitchFamily="66" charset="0"/>
                <a:cs typeface="Times New Roman" panose="02020603050405020304" pitchFamily="18" charset="0"/>
              </a:rPr>
              <a:t>- à trois classes pour les 5 premiers germes de l'analyse, en situant chaque résultat par rapport au seuil de tolérance analytique ( 3m ) et au seuil d'acceptabilité ( M= 10m ),</a:t>
            </a:r>
            <a:br>
              <a:rPr lang="en-US" altLang="fr-FR" sz="1800">
                <a:latin typeface="Comic Sans MS" panose="030F0702030302020204" pitchFamily="66" charset="0"/>
                <a:cs typeface="Times New Roman" panose="02020603050405020304" pitchFamily="18" charset="0"/>
              </a:rPr>
            </a:br>
            <a:br>
              <a:rPr lang="en-US" altLang="fr-FR" sz="800">
                <a:latin typeface="Comic Sans MS" panose="030F0702030302020204" pitchFamily="66" charset="0"/>
                <a:cs typeface="Times New Roman" panose="02020603050405020304" pitchFamily="18" charset="0"/>
              </a:rPr>
            </a:br>
            <a:r>
              <a:rPr lang="en-US" altLang="fr-FR" sz="1800">
                <a:latin typeface="Comic Sans MS" panose="030F0702030302020204" pitchFamily="66" charset="0"/>
                <a:cs typeface="Times New Roman" panose="02020603050405020304" pitchFamily="18" charset="0"/>
              </a:rPr>
              <a:t>- à deux classes pour les salmonelles.</a:t>
            </a:r>
            <a:br>
              <a:rPr lang="en-US" altLang="fr-FR" sz="1800">
                <a:latin typeface="Comic Sans MS" panose="030F0702030302020204" pitchFamily="66" charset="0"/>
                <a:cs typeface="Times New Roman" panose="02020603050405020304" pitchFamily="18" charset="0"/>
              </a:rPr>
            </a:br>
            <a:br>
              <a:rPr lang="en-US" altLang="fr-FR" sz="1800">
                <a:latin typeface="Comic Sans MS" panose="030F0702030302020204" pitchFamily="66" charset="0"/>
                <a:cs typeface="Times New Roman" panose="02020603050405020304" pitchFamily="18" charset="0"/>
              </a:rPr>
            </a:br>
            <a:br>
              <a:rPr lang="en-US" altLang="fr-FR" sz="1800">
                <a:latin typeface="Comic Sans MS" panose="030F0702030302020204" pitchFamily="66" charset="0"/>
                <a:cs typeface="Times New Roman" panose="02020603050405020304" pitchFamily="18" charset="0"/>
              </a:rPr>
            </a:br>
            <a:r>
              <a:rPr lang="en-US" altLang="fr-FR" sz="1800" b="1">
                <a:solidFill>
                  <a:schemeClr val="folHlink"/>
                </a:solidFill>
                <a:latin typeface="Comic Sans MS" panose="030F0702030302020204" pitchFamily="66" charset="0"/>
                <a:cs typeface="Times New Roman" panose="02020603050405020304" pitchFamily="18" charset="0"/>
              </a:rPr>
              <a:t>2. Nommer les germes responsables justifiant la conclusion du laboratoire d'analyse.</a:t>
            </a:r>
            <a:br>
              <a:rPr lang="en-US" altLang="fr-FR" sz="1800" b="1">
                <a:latin typeface="Comic Sans MS" panose="030F0702030302020204" pitchFamily="66" charset="0"/>
                <a:cs typeface="Times New Roman" panose="02020603050405020304" pitchFamily="18" charset="0"/>
              </a:rPr>
            </a:br>
            <a:br>
              <a:rPr lang="en-US" altLang="fr-FR" sz="1800" b="1">
                <a:latin typeface="Comic Sans MS" panose="030F0702030302020204" pitchFamily="66" charset="0"/>
                <a:cs typeface="Times New Roman" panose="02020603050405020304" pitchFamily="18" charset="0"/>
              </a:rPr>
            </a:br>
            <a:br>
              <a:rPr lang="en-US" altLang="fr-FR" sz="1800" b="1">
                <a:latin typeface="Comic Sans MS" panose="030F0702030302020204" pitchFamily="66" charset="0"/>
                <a:cs typeface="Times New Roman" panose="02020603050405020304" pitchFamily="18" charset="0"/>
              </a:rPr>
            </a:br>
            <a:r>
              <a:rPr lang="en-US" altLang="fr-FR" sz="1800" b="1">
                <a:solidFill>
                  <a:schemeClr val="folHlink"/>
                </a:solidFill>
                <a:latin typeface="Comic Sans MS" panose="030F0702030302020204" pitchFamily="66" charset="0"/>
                <a:cs typeface="Times New Roman" panose="02020603050405020304" pitchFamily="18" charset="0"/>
              </a:rPr>
              <a:t>3. Présenter la cause la plus probable de la présence de ces germes et proposer les mesures correctives correspondantes.</a:t>
            </a:r>
          </a:p>
          <a:p>
            <a:pPr>
              <a:spcBef>
                <a:spcPct val="0"/>
              </a:spcBef>
              <a:buClrTx/>
              <a:buSzTx/>
              <a:buFontTx/>
              <a:buNone/>
            </a:pPr>
            <a:endParaRPr lang="en-US" altLang="fr-FR" sz="1800" b="1">
              <a:solidFill>
                <a:schemeClr val="folHlink"/>
              </a:solidFill>
              <a:latin typeface="Comic Sans MS" panose="030F0702030302020204" pitchFamily="66" charset="0"/>
            </a:endParaRPr>
          </a:p>
        </p:txBody>
      </p:sp>
      <p:sp>
        <p:nvSpPr>
          <p:cNvPr id="33795" name="Text Box 3">
            <a:extLst>
              <a:ext uri="{FF2B5EF4-FFF2-40B4-BE49-F238E27FC236}">
                <a16:creationId xmlns:a16="http://schemas.microsoft.com/office/drawing/2014/main" id="{140D9479-616D-43F1-A4C9-0CADAC5D507F}"/>
              </a:ext>
            </a:extLst>
          </p:cNvPr>
          <p:cNvSpPr txBox="1">
            <a:spLocks noChangeArrowheads="1"/>
          </p:cNvSpPr>
          <p:nvPr/>
        </p:nvSpPr>
        <p:spPr bwMode="auto">
          <a:xfrm>
            <a:off x="228600" y="304800"/>
            <a:ext cx="8382000" cy="776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50000"/>
              </a:spcBef>
              <a:buClrTx/>
              <a:buSzTx/>
              <a:buFontTx/>
              <a:buNone/>
            </a:pPr>
            <a:r>
              <a:rPr lang="fr-FR" altLang="fr-FR" sz="2400" b="1">
                <a:solidFill>
                  <a:srgbClr val="CCFF33"/>
                </a:solidFill>
                <a:latin typeface="Arial" panose="020B0604020202020204" pitchFamily="34" charset="0"/>
                <a:cs typeface="Arial" panose="020B0604020202020204" pitchFamily="34" charset="0"/>
              </a:rPr>
              <a:t>BAC Session  remplacement 1999</a:t>
            </a:r>
            <a:r>
              <a:rPr lang="fr-FR" altLang="fr-FR" sz="1400">
                <a:solidFill>
                  <a:srgbClr val="CCFF33"/>
                </a:solidFill>
                <a:latin typeface="Comic Sans MS" panose="030F0702030302020204" pitchFamily="66" charset="0"/>
              </a:rPr>
              <a:t> </a:t>
            </a:r>
          </a:p>
          <a:p>
            <a:pPr algn="ctr">
              <a:spcBef>
                <a:spcPct val="50000"/>
              </a:spcBef>
              <a:buClrTx/>
              <a:buSzTx/>
              <a:buFontTx/>
              <a:buNone/>
            </a:pPr>
            <a:r>
              <a:rPr lang="fr-FR" altLang="fr-FR" sz="1400">
                <a:solidFill>
                  <a:srgbClr val="CCFF33"/>
                </a:solidFill>
                <a:latin typeface="Comic Sans MS" panose="030F0702030302020204" pitchFamily="66" charset="0"/>
              </a:rPr>
              <a:t>HYGIENE ALIMENTAIRE</a:t>
            </a:r>
          </a:p>
        </p:txBody>
      </p:sp>
      <p:sp>
        <p:nvSpPr>
          <p:cNvPr id="33796" name="AutoShape 4">
            <a:hlinkClick r:id="rId2" action="ppaction://hlinksldjump" highlightClick="1"/>
            <a:extLst>
              <a:ext uri="{FF2B5EF4-FFF2-40B4-BE49-F238E27FC236}">
                <a16:creationId xmlns:a16="http://schemas.microsoft.com/office/drawing/2014/main" id="{59C7CBD1-77AC-41FA-864C-38599E5C5042}"/>
              </a:ext>
            </a:extLst>
          </p:cNvPr>
          <p:cNvSpPr>
            <a:spLocks noChangeArrowheads="1"/>
          </p:cNvSpPr>
          <p:nvPr/>
        </p:nvSpPr>
        <p:spPr bwMode="auto">
          <a:xfrm>
            <a:off x="8382000" y="2667000"/>
            <a:ext cx="457200" cy="457200"/>
          </a:xfrm>
          <a:prstGeom prst="actionButtonInformation">
            <a:avLst/>
          </a:prstGeom>
          <a:noFill/>
          <a:ln w="9525">
            <a:solidFill>
              <a:srgbClr val="CCFF33"/>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sp>
        <p:nvSpPr>
          <p:cNvPr id="33797" name="AutoShape 5">
            <a:hlinkClick r:id="rId3" action="ppaction://hlinksldjump" highlightClick="1"/>
            <a:extLst>
              <a:ext uri="{FF2B5EF4-FFF2-40B4-BE49-F238E27FC236}">
                <a16:creationId xmlns:a16="http://schemas.microsoft.com/office/drawing/2014/main" id="{D107E08C-FD13-4631-844F-F52D9E345C82}"/>
              </a:ext>
            </a:extLst>
          </p:cNvPr>
          <p:cNvSpPr>
            <a:spLocks noChangeArrowheads="1"/>
          </p:cNvSpPr>
          <p:nvPr/>
        </p:nvSpPr>
        <p:spPr bwMode="auto">
          <a:xfrm>
            <a:off x="6096000" y="5867400"/>
            <a:ext cx="457200" cy="457200"/>
          </a:xfrm>
          <a:prstGeom prst="actionButtonInformation">
            <a:avLst/>
          </a:prstGeom>
          <a:noFill/>
          <a:ln w="9525">
            <a:solidFill>
              <a:srgbClr val="CCFF33"/>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sp>
        <p:nvSpPr>
          <p:cNvPr id="33798" name="AutoShape 6">
            <a:hlinkClick r:id="rId3" action="ppaction://hlinksldjump" highlightClick="1"/>
            <a:extLst>
              <a:ext uri="{FF2B5EF4-FFF2-40B4-BE49-F238E27FC236}">
                <a16:creationId xmlns:a16="http://schemas.microsoft.com/office/drawing/2014/main" id="{79325CAB-A9A8-44E9-9E20-E5F9DE21092C}"/>
              </a:ext>
            </a:extLst>
          </p:cNvPr>
          <p:cNvSpPr>
            <a:spLocks noChangeArrowheads="1"/>
          </p:cNvSpPr>
          <p:nvPr/>
        </p:nvSpPr>
        <p:spPr bwMode="auto">
          <a:xfrm>
            <a:off x="1600200" y="4648200"/>
            <a:ext cx="457200" cy="457200"/>
          </a:xfrm>
          <a:prstGeom prst="actionButtonInformation">
            <a:avLst/>
          </a:prstGeom>
          <a:noFill/>
          <a:ln w="9525">
            <a:solidFill>
              <a:srgbClr val="CCFF33"/>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sp>
        <p:nvSpPr>
          <p:cNvPr id="33799" name="AutoShape 7">
            <a:hlinkClick r:id="rId4" action="ppaction://hlinksldjump" highlightClick="1"/>
            <a:extLst>
              <a:ext uri="{FF2B5EF4-FFF2-40B4-BE49-F238E27FC236}">
                <a16:creationId xmlns:a16="http://schemas.microsoft.com/office/drawing/2014/main" id="{845F2F40-D4AF-4E94-8383-687EA223BC63}"/>
              </a:ext>
            </a:extLst>
          </p:cNvPr>
          <p:cNvSpPr>
            <a:spLocks noChangeArrowheads="1"/>
          </p:cNvSpPr>
          <p:nvPr/>
        </p:nvSpPr>
        <p:spPr bwMode="auto">
          <a:xfrm>
            <a:off x="4419600" y="3276600"/>
            <a:ext cx="457200" cy="457200"/>
          </a:xfrm>
          <a:prstGeom prst="actionButtonInformation">
            <a:avLst/>
          </a:prstGeom>
          <a:noFill/>
          <a:ln w="9525">
            <a:solidFill>
              <a:srgbClr val="CCFF33"/>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ext Box 2">
            <a:extLst>
              <a:ext uri="{FF2B5EF4-FFF2-40B4-BE49-F238E27FC236}">
                <a16:creationId xmlns:a16="http://schemas.microsoft.com/office/drawing/2014/main" id="{E1B0A8C3-8800-49F7-AEB0-A8F1407D9120}"/>
              </a:ext>
            </a:extLst>
          </p:cNvPr>
          <p:cNvSpPr txBox="1">
            <a:spLocks noChangeArrowheads="1"/>
          </p:cNvSpPr>
          <p:nvPr/>
        </p:nvSpPr>
        <p:spPr bwMode="auto">
          <a:xfrm>
            <a:off x="228600" y="0"/>
            <a:ext cx="8915400" cy="6832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spcBef>
                <a:spcPct val="50000"/>
              </a:spcBef>
              <a:buClrTx/>
              <a:buSzTx/>
              <a:buFontTx/>
              <a:buNone/>
            </a:pPr>
            <a:r>
              <a:rPr lang="fr-FR" altLang="fr-FR" sz="1000" u="sng">
                <a:solidFill>
                  <a:srgbClr val="CCFF33"/>
                </a:solidFill>
                <a:latin typeface="Arial" panose="020B0604020202020204" pitchFamily="34" charset="0"/>
                <a:cs typeface="Arial" panose="020B0604020202020204" pitchFamily="34" charset="0"/>
              </a:rPr>
              <a:t>Ercem</a:t>
            </a:r>
            <a:br>
              <a:rPr lang="fr-FR" altLang="fr-FR" sz="1000" u="sng">
                <a:solidFill>
                  <a:srgbClr val="CCFF33"/>
                </a:solidFill>
                <a:latin typeface="Arial" panose="020B0604020202020204" pitchFamily="34" charset="0"/>
                <a:cs typeface="Arial" panose="020B0604020202020204" pitchFamily="34" charset="0"/>
              </a:rPr>
            </a:br>
            <a:r>
              <a:rPr lang="fr-FR" altLang="fr-FR" sz="1000" b="1">
                <a:solidFill>
                  <a:srgbClr val="CCFF33"/>
                </a:solidFill>
                <a:latin typeface="Arial" panose="020B0604020202020204" pitchFamily="34" charset="0"/>
                <a:cs typeface="Arial" panose="020B0604020202020204" pitchFamily="34" charset="0"/>
              </a:rPr>
              <a:t>Président directeur Général P. G.</a:t>
            </a:r>
            <a:br>
              <a:rPr lang="fr-FR" altLang="fr-FR" sz="1000" b="1">
                <a:solidFill>
                  <a:srgbClr val="CCFF33"/>
                </a:solidFill>
                <a:latin typeface="Arial" panose="020B0604020202020204" pitchFamily="34" charset="0"/>
                <a:cs typeface="Arial" panose="020B0604020202020204" pitchFamily="34" charset="0"/>
              </a:rPr>
            </a:br>
            <a:r>
              <a:rPr lang="fr-FR" altLang="fr-FR" sz="1000">
                <a:solidFill>
                  <a:srgbClr val="CCFF33"/>
                </a:solidFill>
                <a:latin typeface="Arial" panose="020B0604020202020204" pitchFamily="34" charset="0"/>
                <a:cs typeface="Arial" panose="020B0604020202020204" pitchFamily="34" charset="0"/>
              </a:rPr>
              <a:t>Intervention réalisée par Yannick A.</a:t>
            </a:r>
            <a:endParaRPr lang="fr-FR" altLang="fr-FR" sz="1000">
              <a:solidFill>
                <a:srgbClr val="CCFF33"/>
              </a:solidFill>
              <a:latin typeface="Comic Sans MS" panose="030F0702030302020204" pitchFamily="66" charset="0"/>
              <a:cs typeface="Times New Roman" panose="02020603050405020304" pitchFamily="18" charset="0"/>
            </a:endParaRPr>
          </a:p>
          <a:p>
            <a:pPr>
              <a:spcBef>
                <a:spcPct val="50000"/>
              </a:spcBef>
              <a:buClrTx/>
              <a:buSzTx/>
              <a:buFontTx/>
              <a:buNone/>
            </a:pPr>
            <a:r>
              <a:rPr lang="fr-FR" altLang="fr-FR" sz="1000">
                <a:solidFill>
                  <a:srgbClr val="CCFF33"/>
                </a:solidFill>
                <a:latin typeface="Arial" panose="020B0604020202020204" pitchFamily="34" charset="0"/>
                <a:cs typeface="Arial" panose="020B0604020202020204" pitchFamily="34" charset="0"/>
              </a:rPr>
              <a:t>COMPTE‑RENDU</a:t>
            </a:r>
            <a:br>
              <a:rPr lang="fr-FR" altLang="fr-FR" sz="1000">
                <a:solidFill>
                  <a:srgbClr val="CCFF33"/>
                </a:solidFill>
                <a:latin typeface="Arial" panose="020B0604020202020204" pitchFamily="34" charset="0"/>
                <a:cs typeface="Arial" panose="020B0604020202020204" pitchFamily="34" charset="0"/>
              </a:rPr>
            </a:br>
            <a:r>
              <a:rPr lang="fr-FR" altLang="fr-FR" sz="1000">
                <a:solidFill>
                  <a:srgbClr val="CCFF33"/>
                </a:solidFill>
                <a:latin typeface="Arial" panose="020B0604020202020204" pitchFamily="34" charset="0"/>
                <a:cs typeface="Arial" panose="020B0604020202020204" pitchFamily="34" charset="0"/>
              </a:rPr>
              <a:t>Échantillon . . …...….	TRANCHE DE THON CUISINE	Code article : ………………………</a:t>
            </a:r>
            <a:br>
              <a:rPr lang="fr-FR" altLang="fr-FR" sz="1000">
                <a:solidFill>
                  <a:srgbClr val="CCFF33"/>
                </a:solidFill>
                <a:latin typeface="Comic Sans MS" panose="030F0702030302020204" pitchFamily="66" charset="0"/>
                <a:cs typeface="Times New Roman" panose="02020603050405020304" pitchFamily="18" charset="0"/>
              </a:rPr>
            </a:br>
            <a:br>
              <a:rPr lang="fr-FR" altLang="fr-FR" sz="1400">
                <a:solidFill>
                  <a:srgbClr val="CCFF33"/>
                </a:solidFill>
                <a:latin typeface="Comic Sans MS" panose="030F0702030302020204" pitchFamily="66" charset="0"/>
                <a:cs typeface="Times New Roman" panose="02020603050405020304" pitchFamily="18" charset="0"/>
              </a:rPr>
            </a:br>
            <a:r>
              <a:rPr lang="fr-FR" altLang="fr-FR" sz="1000" i="1">
                <a:solidFill>
                  <a:srgbClr val="CCFF33"/>
                </a:solidFill>
                <a:latin typeface="Arial" panose="020B0604020202020204" pitchFamily="34" charset="0"/>
                <a:cs typeface="Arial" panose="020B0604020202020204" pitchFamily="34" charset="0"/>
              </a:rPr>
              <a:t>EFFECTUE 	</a:t>
            </a:r>
            <a:r>
              <a:rPr lang="fr-FR" altLang="fr-FR" sz="1000">
                <a:solidFill>
                  <a:srgbClr val="CCFF33"/>
                </a:solidFill>
                <a:latin typeface="Arial" panose="020B0604020202020204" pitchFamily="34" charset="0"/>
                <a:cs typeface="Arial" panose="020B0604020202020204" pitchFamily="34" charset="0"/>
              </a:rPr>
              <a:t>A LA DEMANDE DU CHEF </a:t>
            </a:r>
            <a:endParaRPr lang="fr-FR" altLang="fr-FR" sz="1000">
              <a:solidFill>
                <a:srgbClr val="CCFF33"/>
              </a:solidFill>
              <a:latin typeface="Comic Sans MS" panose="030F0702030302020204" pitchFamily="66" charset="0"/>
              <a:cs typeface="Times New Roman" panose="02020603050405020304" pitchFamily="18" charset="0"/>
            </a:endParaRPr>
          </a:p>
          <a:p>
            <a:pPr>
              <a:spcBef>
                <a:spcPct val="50000"/>
              </a:spcBef>
              <a:buClrTx/>
              <a:buSzTx/>
              <a:buFontTx/>
              <a:buNone/>
            </a:pPr>
            <a:r>
              <a:rPr lang="fr-FR" altLang="fr-FR" sz="1000">
                <a:solidFill>
                  <a:srgbClr val="CCFF33"/>
                </a:solidFill>
                <a:latin typeface="Arial" panose="020B0604020202020204" pitchFamily="34" charset="0"/>
                <a:cs typeface="Arial" panose="020B0604020202020204" pitchFamily="34" charset="0"/>
              </a:rPr>
              <a:t>Date, heure de prélèvement : </a:t>
            </a:r>
            <a:r>
              <a:rPr lang="fr-FR" altLang="fr-FR" sz="1000" i="1">
                <a:solidFill>
                  <a:srgbClr val="CCFF33"/>
                </a:solidFill>
                <a:latin typeface="Arial" panose="020B0604020202020204" pitchFamily="34" charset="0"/>
                <a:cs typeface="Arial" panose="020B0604020202020204" pitchFamily="34" charset="0"/>
              </a:rPr>
              <a:t>23. 07. 1998 à 11:30	</a:t>
            </a:r>
            <a:r>
              <a:rPr lang="fr-FR" altLang="fr-FR" sz="1000">
                <a:solidFill>
                  <a:srgbClr val="CCFF33"/>
                </a:solidFill>
                <a:latin typeface="Arial" panose="020B0604020202020204" pitchFamily="34" charset="0"/>
                <a:cs typeface="Arial" panose="020B0604020202020204" pitchFamily="34" charset="0"/>
              </a:rPr>
              <a:t>T°</a:t>
            </a:r>
            <a:r>
              <a:rPr lang="fr-FR" altLang="fr-FR" sz="1000" i="1">
                <a:solidFill>
                  <a:srgbClr val="CCFF33"/>
                </a:solidFill>
                <a:latin typeface="Arial" panose="020B0604020202020204" pitchFamily="34" charset="0"/>
                <a:cs typeface="Arial" panose="020B0604020202020204" pitchFamily="34" charset="0"/>
              </a:rPr>
              <a:t> </a:t>
            </a:r>
            <a:r>
              <a:rPr lang="fr-FR" altLang="fr-FR" sz="1000">
                <a:solidFill>
                  <a:srgbClr val="CCFF33"/>
                </a:solidFill>
                <a:latin typeface="Arial" panose="020B0604020202020204" pitchFamily="34" charset="0"/>
                <a:cs typeface="Arial" panose="020B0604020202020204" pitchFamily="34" charset="0"/>
              </a:rPr>
              <a:t>produit / ambiance + 3°C</a:t>
            </a:r>
            <a:endParaRPr lang="fr-FR" altLang="fr-FR" sz="1000">
              <a:solidFill>
                <a:srgbClr val="CCFF33"/>
              </a:solidFill>
              <a:latin typeface="Comic Sans MS" panose="030F0702030302020204" pitchFamily="66" charset="0"/>
              <a:cs typeface="Times New Roman" panose="02020603050405020304" pitchFamily="18" charset="0"/>
            </a:endParaRPr>
          </a:p>
          <a:p>
            <a:pPr>
              <a:spcBef>
                <a:spcPct val="50000"/>
              </a:spcBef>
              <a:buClrTx/>
              <a:buSzTx/>
              <a:buFontTx/>
              <a:buNone/>
            </a:pPr>
            <a:r>
              <a:rPr lang="fr-FR" altLang="fr-FR" sz="1000">
                <a:solidFill>
                  <a:srgbClr val="CCFF33"/>
                </a:solidFill>
                <a:latin typeface="Arial" panose="020B0604020202020204" pitchFamily="34" charset="0"/>
                <a:cs typeface="Arial" panose="020B0604020202020204" pitchFamily="34" charset="0"/>
              </a:rPr>
              <a:t>Date de préparation: </a:t>
            </a:r>
            <a:r>
              <a:rPr lang="fr-FR" altLang="fr-FR" sz="1000" i="1">
                <a:solidFill>
                  <a:srgbClr val="CCFF33"/>
                </a:solidFill>
                <a:latin typeface="Arial" panose="020B0604020202020204" pitchFamily="34" charset="0"/>
                <a:cs typeface="Arial" panose="020B0604020202020204" pitchFamily="34" charset="0"/>
              </a:rPr>
              <a:t>22/07/1998	                           </a:t>
            </a:r>
            <a:r>
              <a:rPr lang="fr-FR" altLang="fr-FR" sz="1000">
                <a:solidFill>
                  <a:srgbClr val="FF0000"/>
                </a:solidFill>
                <a:latin typeface="Arial" panose="020B0604020202020204" pitchFamily="34" charset="0"/>
                <a:cs typeface="Arial" panose="020B0604020202020204" pitchFamily="34" charset="0"/>
              </a:rPr>
              <a:t>Conditionnement: Barquettes multiportions sous film; la</a:t>
            </a:r>
            <a:br>
              <a:rPr lang="fr-FR" altLang="fr-FR" sz="1000">
                <a:solidFill>
                  <a:srgbClr val="FF0000"/>
                </a:solidFill>
                <a:latin typeface="Comic Sans MS" panose="030F0702030302020204" pitchFamily="66" charset="0"/>
                <a:cs typeface="Times New Roman" panose="02020603050405020304" pitchFamily="18" charset="0"/>
              </a:rPr>
            </a:br>
            <a:r>
              <a:rPr lang="fr-FR" altLang="fr-FR" sz="1000">
                <a:solidFill>
                  <a:srgbClr val="FF0000"/>
                </a:solidFill>
                <a:latin typeface="Comic Sans MS" panose="030F0702030302020204" pitchFamily="66" charset="0"/>
                <a:cs typeface="Times New Roman" panose="02020603050405020304" pitchFamily="18" charset="0"/>
              </a:rPr>
              <a:t>                                                                         m</a:t>
            </a:r>
            <a:r>
              <a:rPr lang="fr-FR" altLang="fr-FR" sz="1000">
                <a:solidFill>
                  <a:srgbClr val="FF0000"/>
                </a:solidFill>
                <a:latin typeface="Arial" panose="020B0604020202020204" pitchFamily="34" charset="0"/>
                <a:cs typeface="Arial" panose="020B0604020202020204" pitchFamily="34" charset="0"/>
              </a:rPr>
              <a:t>ise en barquette s'effectue avant refroidissement; le film</a:t>
            </a:r>
            <a:br>
              <a:rPr lang="fr-FR" altLang="fr-FR" sz="1000">
                <a:solidFill>
                  <a:srgbClr val="FF0000"/>
                </a:solidFill>
                <a:latin typeface="Arial" panose="020B0604020202020204" pitchFamily="34" charset="0"/>
                <a:cs typeface="Arial" panose="020B0604020202020204" pitchFamily="34" charset="0"/>
              </a:rPr>
            </a:br>
            <a:r>
              <a:rPr lang="fr-FR" altLang="fr-FR" sz="1000">
                <a:solidFill>
                  <a:srgbClr val="FF0000"/>
                </a:solidFill>
                <a:latin typeface="Arial" panose="020B0604020202020204" pitchFamily="34" charset="0"/>
                <a:cs typeface="Arial" panose="020B0604020202020204" pitchFamily="34" charset="0"/>
              </a:rPr>
              <a:t>                                                                                est scellé avant le refroidissement.</a:t>
            </a:r>
            <a:r>
              <a:rPr lang="fr-FR" altLang="fr-FR" sz="1000">
                <a:solidFill>
                  <a:srgbClr val="CCFF33"/>
                </a:solidFill>
                <a:latin typeface="Arial" panose="020B0604020202020204" pitchFamily="34" charset="0"/>
                <a:cs typeface="Arial" panose="020B0604020202020204" pitchFamily="34" charset="0"/>
              </a:rPr>
              <a:t> </a:t>
            </a:r>
            <a:br>
              <a:rPr lang="fr-FR" altLang="fr-FR" sz="1000">
                <a:solidFill>
                  <a:srgbClr val="CCFF33"/>
                </a:solidFill>
                <a:latin typeface="Comic Sans MS" panose="030F0702030302020204" pitchFamily="66" charset="0"/>
                <a:cs typeface="Times New Roman" panose="02020603050405020304" pitchFamily="18" charset="0"/>
              </a:rPr>
            </a:br>
            <a:br>
              <a:rPr lang="fr-FR" altLang="fr-FR" sz="1000">
                <a:solidFill>
                  <a:srgbClr val="CCFF33"/>
                </a:solidFill>
                <a:latin typeface="Comic Sans MS" panose="030F0702030302020204" pitchFamily="66" charset="0"/>
                <a:cs typeface="Times New Roman" panose="02020603050405020304" pitchFamily="18" charset="0"/>
              </a:rPr>
            </a:br>
            <a:r>
              <a:rPr lang="fr-FR" altLang="fr-FR" sz="1000">
                <a:solidFill>
                  <a:srgbClr val="CCFF33"/>
                </a:solidFill>
                <a:latin typeface="Arial" panose="020B0604020202020204" pitchFamily="34" charset="0"/>
                <a:cs typeface="Arial" panose="020B0604020202020204" pitchFamily="34" charset="0"/>
              </a:rPr>
              <a:t>Conditions de prélèvement: Par nos soins, dans le conservateur réfrigéré</a:t>
            </a:r>
            <a:br>
              <a:rPr lang="fr-FR" altLang="fr-FR" sz="1000">
                <a:solidFill>
                  <a:srgbClr val="CCFF33"/>
                </a:solidFill>
                <a:latin typeface="Comic Sans MS" panose="030F0702030302020204" pitchFamily="66" charset="0"/>
                <a:cs typeface="Times New Roman" panose="02020603050405020304" pitchFamily="18" charset="0"/>
              </a:rPr>
            </a:br>
            <a:br>
              <a:rPr lang="fr-FR" altLang="fr-FR" sz="1000">
                <a:solidFill>
                  <a:srgbClr val="CCFF33"/>
                </a:solidFill>
                <a:latin typeface="Comic Sans MS" panose="030F0702030302020204" pitchFamily="66" charset="0"/>
                <a:cs typeface="Times New Roman" panose="02020603050405020304" pitchFamily="18" charset="0"/>
              </a:rPr>
            </a:br>
            <a:r>
              <a:rPr lang="fr-FR" altLang="fr-FR" sz="1000">
                <a:solidFill>
                  <a:srgbClr val="CCFF33"/>
                </a:solidFill>
                <a:latin typeface="Arial" panose="020B0604020202020204" pitchFamily="34" charset="0"/>
                <a:cs typeface="Arial" panose="020B0604020202020204" pitchFamily="34" charset="0"/>
              </a:rPr>
              <a:t>Fabricant :                                                             Distributeur :</a:t>
            </a:r>
            <a:br>
              <a:rPr lang="fr-FR" altLang="fr-FR" sz="1000">
                <a:solidFill>
                  <a:srgbClr val="CCFF33"/>
                </a:solidFill>
                <a:latin typeface="Arial" panose="020B0604020202020204" pitchFamily="34" charset="0"/>
                <a:cs typeface="Arial" panose="020B0604020202020204" pitchFamily="34" charset="0"/>
              </a:rPr>
            </a:br>
            <a:r>
              <a:rPr lang="fr-FR" altLang="fr-FR" sz="1000">
                <a:solidFill>
                  <a:srgbClr val="CCFF33"/>
                </a:solidFill>
                <a:latin typeface="Arial" panose="020B0604020202020204" pitchFamily="34" charset="0"/>
                <a:cs typeface="Arial" panose="020B0604020202020204" pitchFamily="34" charset="0"/>
              </a:rPr>
              <a:t>Date de fabrication :                                              Date de livraison :</a:t>
            </a:r>
            <a:br>
              <a:rPr lang="fr-FR" altLang="fr-FR" sz="1000">
                <a:solidFill>
                  <a:srgbClr val="CCFF33"/>
                </a:solidFill>
                <a:latin typeface="Arial" panose="020B0604020202020204" pitchFamily="34" charset="0"/>
                <a:cs typeface="Arial" panose="020B0604020202020204" pitchFamily="34" charset="0"/>
              </a:rPr>
            </a:br>
            <a:r>
              <a:rPr lang="fr-FR" altLang="fr-FR" sz="1000">
                <a:solidFill>
                  <a:srgbClr val="CCFF33"/>
                </a:solidFill>
                <a:latin typeface="Arial" panose="020B0604020202020204" pitchFamily="34" charset="0"/>
                <a:cs typeface="Arial" panose="020B0604020202020204" pitchFamily="34" charset="0"/>
              </a:rPr>
              <a:t>Date de conditionnement :	                       DLC ou DLUO :</a:t>
            </a:r>
            <a:br>
              <a:rPr lang="fr-FR" altLang="fr-FR" sz="1000">
                <a:solidFill>
                  <a:srgbClr val="CCFF33"/>
                </a:solidFill>
                <a:latin typeface="Comic Sans MS" panose="030F0702030302020204" pitchFamily="66" charset="0"/>
                <a:cs typeface="Times New Roman" panose="02020603050405020304" pitchFamily="18" charset="0"/>
              </a:rPr>
            </a:br>
            <a:r>
              <a:rPr lang="fr-FR" altLang="fr-FR" sz="1000">
                <a:solidFill>
                  <a:srgbClr val="CCFF33"/>
                </a:solidFill>
                <a:latin typeface="Arial" panose="020B0604020202020204" pitchFamily="34" charset="0"/>
                <a:cs typeface="Arial" panose="020B0604020202020204" pitchFamily="34" charset="0"/>
              </a:rPr>
              <a:t>Identification de loi 	                                         Code emballeur :</a:t>
            </a:r>
            <a:br>
              <a:rPr lang="fr-FR" altLang="fr-FR" sz="1000">
                <a:solidFill>
                  <a:srgbClr val="CCFF33"/>
                </a:solidFill>
                <a:latin typeface="Comic Sans MS" panose="030F0702030302020204" pitchFamily="66" charset="0"/>
                <a:cs typeface="Times New Roman" panose="02020603050405020304" pitchFamily="18" charset="0"/>
              </a:rPr>
            </a:br>
            <a:r>
              <a:rPr lang="fr-FR" altLang="fr-FR" sz="1000">
                <a:solidFill>
                  <a:srgbClr val="CCFF33"/>
                </a:solidFill>
                <a:latin typeface="Arial" panose="020B0604020202020204" pitchFamily="34" charset="0"/>
                <a:cs typeface="Arial" panose="020B0604020202020204" pitchFamily="34" charset="0"/>
              </a:rPr>
              <a:t>Date de retrait 	                                         Cadre de prélèvement : Autocontrôle</a:t>
            </a:r>
            <a:br>
              <a:rPr lang="fr-FR" altLang="fr-FR" sz="1000">
                <a:solidFill>
                  <a:srgbClr val="CCFF33"/>
                </a:solidFill>
                <a:latin typeface="Comic Sans MS" panose="030F0702030302020204" pitchFamily="66" charset="0"/>
                <a:cs typeface="Times New Roman" panose="02020603050405020304" pitchFamily="18" charset="0"/>
              </a:rPr>
            </a:br>
            <a:r>
              <a:rPr lang="fr-FR" altLang="fr-FR" sz="1000">
                <a:solidFill>
                  <a:srgbClr val="CCFF33"/>
                </a:solidFill>
                <a:latin typeface="Arial" panose="020B0604020202020204" pitchFamily="34" charset="0"/>
                <a:cs typeface="Arial" panose="020B0604020202020204" pitchFamily="34" charset="0"/>
              </a:rPr>
              <a:t>Date d'analyse : 23/07/1998</a:t>
            </a:r>
            <a:endParaRPr lang="fr-FR" altLang="fr-FR" sz="1000">
              <a:solidFill>
                <a:srgbClr val="CCFF33"/>
              </a:solidFill>
              <a:latin typeface="Comic Sans MS" panose="030F0702030302020204" pitchFamily="66" charset="0"/>
              <a:cs typeface="Times New Roman" panose="02020603050405020304" pitchFamily="18" charset="0"/>
            </a:endParaRPr>
          </a:p>
          <a:p>
            <a:pPr algn="ctr">
              <a:spcBef>
                <a:spcPct val="50000"/>
              </a:spcBef>
              <a:buClrTx/>
              <a:buSzTx/>
              <a:buFontTx/>
              <a:buNone/>
            </a:pPr>
            <a:r>
              <a:rPr lang="fr-FR" altLang="fr-FR" sz="1400">
                <a:solidFill>
                  <a:srgbClr val="CCFF33"/>
                </a:solidFill>
                <a:latin typeface="Arial" panose="020B0604020202020204" pitchFamily="34" charset="0"/>
                <a:cs typeface="Arial" panose="020B0604020202020204" pitchFamily="34" charset="0"/>
              </a:rPr>
              <a:t> </a:t>
            </a:r>
            <a:endParaRPr lang="fr-FR" altLang="fr-FR" sz="1400">
              <a:solidFill>
                <a:srgbClr val="CCFF33"/>
              </a:solidFill>
              <a:latin typeface="Comic Sans MS" panose="030F0702030302020204" pitchFamily="66" charset="0"/>
              <a:cs typeface="Times New Roman" panose="02020603050405020304" pitchFamily="18" charset="0"/>
            </a:endParaRPr>
          </a:p>
          <a:p>
            <a:pPr>
              <a:spcBef>
                <a:spcPct val="50000"/>
              </a:spcBef>
              <a:buClrTx/>
              <a:buSzTx/>
              <a:buFontTx/>
              <a:buNone/>
            </a:pPr>
            <a:r>
              <a:rPr lang="fr-FR" altLang="fr-FR" sz="1400" b="1">
                <a:solidFill>
                  <a:srgbClr val="CCFF33"/>
                </a:solidFill>
                <a:latin typeface="Arial" panose="020B0604020202020204" pitchFamily="34" charset="0"/>
                <a:cs typeface="Arial" panose="020B0604020202020204" pitchFamily="34" charset="0"/>
              </a:rPr>
              <a:t>Germes recherchés	                                                                                   Résultats	Critère m</a:t>
            </a:r>
            <a:endParaRPr lang="fr-FR" altLang="fr-FR" sz="1400">
              <a:solidFill>
                <a:srgbClr val="CCFF33"/>
              </a:solidFill>
              <a:latin typeface="Comic Sans MS" panose="030F0702030302020204" pitchFamily="66" charset="0"/>
              <a:cs typeface="Times New Roman" panose="02020603050405020304" pitchFamily="18" charset="0"/>
            </a:endParaRPr>
          </a:p>
          <a:p>
            <a:pPr>
              <a:spcBef>
                <a:spcPct val="50000"/>
              </a:spcBef>
              <a:buClrTx/>
              <a:buSzTx/>
              <a:buFontTx/>
              <a:buNone/>
            </a:pPr>
            <a:r>
              <a:rPr lang="fr-FR" altLang="fr-FR" sz="1400">
                <a:solidFill>
                  <a:srgbClr val="CCFF33"/>
                </a:solidFill>
                <a:latin typeface="Arial" panose="020B0604020202020204" pitchFamily="34" charset="0"/>
                <a:cs typeface="Arial" panose="020B0604020202020204" pitchFamily="34" charset="0"/>
              </a:rPr>
              <a:t>GERMES AÉROBIES MESOPHILES /g		                                </a:t>
            </a:r>
            <a:r>
              <a:rPr lang="fr-FR" altLang="fr-FR" sz="1400" b="1">
                <a:solidFill>
                  <a:srgbClr val="FF0000"/>
                </a:solidFill>
                <a:latin typeface="Arial" panose="020B0604020202020204" pitchFamily="34" charset="0"/>
                <a:cs typeface="Arial" panose="020B0604020202020204" pitchFamily="34" charset="0"/>
              </a:rPr>
              <a:t>78 000</a:t>
            </a:r>
            <a:r>
              <a:rPr lang="fr-FR" altLang="fr-FR" sz="1400">
                <a:solidFill>
                  <a:srgbClr val="CCFF33"/>
                </a:solidFill>
                <a:latin typeface="Arial" panose="020B0604020202020204" pitchFamily="34" charset="0"/>
                <a:cs typeface="Arial" panose="020B0604020202020204" pitchFamily="34" charset="0"/>
              </a:rPr>
              <a:t>	300 000</a:t>
            </a:r>
            <a:endParaRPr lang="fr-FR" altLang="fr-FR" sz="1400">
              <a:solidFill>
                <a:srgbClr val="CCFF33"/>
              </a:solidFill>
              <a:latin typeface="Comic Sans MS" panose="030F0702030302020204" pitchFamily="66" charset="0"/>
              <a:cs typeface="Times New Roman" panose="02020603050405020304" pitchFamily="18" charset="0"/>
            </a:endParaRPr>
          </a:p>
          <a:p>
            <a:pPr>
              <a:spcBef>
                <a:spcPct val="50000"/>
              </a:spcBef>
              <a:buClrTx/>
              <a:buSzTx/>
              <a:buFontTx/>
              <a:buNone/>
            </a:pPr>
            <a:r>
              <a:rPr lang="fr-FR" altLang="fr-FR" sz="1400">
                <a:solidFill>
                  <a:srgbClr val="CCFF33"/>
                </a:solidFill>
                <a:latin typeface="Arial" panose="020B0604020202020204" pitchFamily="34" charset="0"/>
                <a:cs typeface="Arial" panose="020B0604020202020204" pitchFamily="34" charset="0"/>
              </a:rPr>
              <a:t>BACTÉRIES COLIFORMES 30°C /g		                                     </a:t>
            </a:r>
            <a:r>
              <a:rPr lang="fr-FR" altLang="fr-FR" sz="1400" b="1">
                <a:solidFill>
                  <a:srgbClr val="FF0000"/>
                </a:solidFill>
                <a:latin typeface="Arial" panose="020B0604020202020204" pitchFamily="34" charset="0"/>
                <a:cs typeface="Arial" panose="020B0604020202020204" pitchFamily="34" charset="0"/>
              </a:rPr>
              <a:t>700</a:t>
            </a:r>
            <a:r>
              <a:rPr lang="fr-FR" altLang="fr-FR" sz="1400">
                <a:solidFill>
                  <a:srgbClr val="CCFF33"/>
                </a:solidFill>
                <a:latin typeface="Arial" panose="020B0604020202020204" pitchFamily="34" charset="0"/>
                <a:cs typeface="Arial" panose="020B0604020202020204" pitchFamily="34" charset="0"/>
              </a:rPr>
              <a:t>	1 000</a:t>
            </a:r>
            <a:endParaRPr lang="fr-FR" altLang="fr-FR" sz="1400">
              <a:solidFill>
                <a:srgbClr val="CCFF33"/>
              </a:solidFill>
              <a:latin typeface="Comic Sans MS" panose="030F0702030302020204" pitchFamily="66" charset="0"/>
              <a:cs typeface="Times New Roman" panose="02020603050405020304" pitchFamily="18" charset="0"/>
            </a:endParaRPr>
          </a:p>
          <a:p>
            <a:pPr>
              <a:spcBef>
                <a:spcPct val="50000"/>
              </a:spcBef>
              <a:buClrTx/>
              <a:buSzTx/>
              <a:buFontTx/>
              <a:buNone/>
            </a:pPr>
            <a:r>
              <a:rPr lang="fr-FR" altLang="fr-FR" sz="1400">
                <a:solidFill>
                  <a:srgbClr val="CCFF33"/>
                </a:solidFill>
                <a:latin typeface="Arial" panose="020B0604020202020204" pitchFamily="34" charset="0"/>
                <a:cs typeface="Arial" panose="020B0604020202020204" pitchFamily="34" charset="0"/>
              </a:rPr>
              <a:t>COLIFORMES THERMOTOLÉRANTS /g		                                     </a:t>
            </a:r>
            <a:r>
              <a:rPr lang="fr-FR" altLang="fr-FR" sz="1400" b="1">
                <a:solidFill>
                  <a:srgbClr val="FF0000"/>
                </a:solidFill>
                <a:latin typeface="Arial" panose="020B0604020202020204" pitchFamily="34" charset="0"/>
                <a:cs typeface="Arial" panose="020B0604020202020204" pitchFamily="34" charset="0"/>
              </a:rPr>
              <a:t>450</a:t>
            </a:r>
            <a:r>
              <a:rPr lang="fr-FR" altLang="fr-FR" sz="1400">
                <a:solidFill>
                  <a:srgbClr val="CCFF33"/>
                </a:solidFill>
                <a:latin typeface="Arial" panose="020B0604020202020204" pitchFamily="34" charset="0"/>
                <a:cs typeface="Arial" panose="020B0604020202020204" pitchFamily="34" charset="0"/>
              </a:rPr>
              <a:t>	10</a:t>
            </a:r>
            <a:endParaRPr lang="fr-FR" altLang="fr-FR" sz="1400">
              <a:solidFill>
                <a:srgbClr val="CCFF33"/>
              </a:solidFill>
              <a:latin typeface="Comic Sans MS" panose="030F0702030302020204" pitchFamily="66" charset="0"/>
              <a:cs typeface="Times New Roman" panose="02020603050405020304" pitchFamily="18" charset="0"/>
            </a:endParaRPr>
          </a:p>
          <a:p>
            <a:pPr>
              <a:spcBef>
                <a:spcPct val="50000"/>
              </a:spcBef>
              <a:buClrTx/>
              <a:buSzTx/>
              <a:buFontTx/>
              <a:buNone/>
            </a:pPr>
            <a:r>
              <a:rPr lang="fr-FR" altLang="fr-FR" sz="1400">
                <a:solidFill>
                  <a:srgbClr val="CCFF33"/>
                </a:solidFill>
                <a:latin typeface="Arial" panose="020B0604020202020204" pitchFamily="34" charset="0"/>
                <a:cs typeface="Arial" panose="020B0604020202020204" pitchFamily="34" charset="0"/>
              </a:rPr>
              <a:t>STAPHYLOCOQUES DORES (A COAGULASE POSITIVE) /g          </a:t>
            </a:r>
            <a:r>
              <a:rPr lang="fr-FR" altLang="fr-FR" sz="1400" b="1">
                <a:solidFill>
                  <a:srgbClr val="FF0000"/>
                </a:solidFill>
                <a:latin typeface="Arial" panose="020B0604020202020204" pitchFamily="34" charset="0"/>
                <a:cs typeface="Arial" panose="020B0604020202020204" pitchFamily="34" charset="0"/>
              </a:rPr>
              <a:t>INFERIEUR  à 100</a:t>
            </a:r>
            <a:r>
              <a:rPr lang="fr-FR" altLang="fr-FR" sz="1400">
                <a:solidFill>
                  <a:srgbClr val="CCFF33"/>
                </a:solidFill>
                <a:latin typeface="Arial" panose="020B0604020202020204" pitchFamily="34" charset="0"/>
                <a:cs typeface="Arial" panose="020B0604020202020204" pitchFamily="34" charset="0"/>
              </a:rPr>
              <a:t>	100</a:t>
            </a:r>
            <a:endParaRPr lang="fr-FR" altLang="fr-FR" sz="1400">
              <a:solidFill>
                <a:srgbClr val="CCFF33"/>
              </a:solidFill>
              <a:latin typeface="Comic Sans MS" panose="030F0702030302020204" pitchFamily="66" charset="0"/>
              <a:cs typeface="Times New Roman" panose="02020603050405020304" pitchFamily="18" charset="0"/>
            </a:endParaRPr>
          </a:p>
          <a:p>
            <a:pPr>
              <a:spcBef>
                <a:spcPct val="50000"/>
              </a:spcBef>
              <a:buClrTx/>
              <a:buSzTx/>
              <a:buFontTx/>
              <a:buNone/>
            </a:pPr>
            <a:r>
              <a:rPr lang="fr-FR" altLang="fr-FR" sz="1400">
                <a:solidFill>
                  <a:srgbClr val="CCFF33"/>
                </a:solidFill>
                <a:latin typeface="Arial" panose="020B0604020202020204" pitchFamily="34" charset="0"/>
                <a:cs typeface="Arial" panose="020B0604020202020204" pitchFamily="34" charset="0"/>
              </a:rPr>
              <a:t>ANAÉROBIES SULFITO-RÉDUCTEURS 46 °C /g                              </a:t>
            </a:r>
            <a:r>
              <a:rPr lang="fr-FR" altLang="fr-FR" sz="1400" b="1">
                <a:solidFill>
                  <a:srgbClr val="FF0000"/>
                </a:solidFill>
                <a:latin typeface="Arial" panose="020B0604020202020204" pitchFamily="34" charset="0"/>
                <a:cs typeface="Arial" panose="020B0604020202020204" pitchFamily="34" charset="0"/>
              </a:rPr>
              <a:t>INFERIEUR à 10</a:t>
            </a:r>
            <a:r>
              <a:rPr lang="fr-FR" altLang="fr-FR" sz="1400">
                <a:solidFill>
                  <a:srgbClr val="CCFF33"/>
                </a:solidFill>
                <a:latin typeface="Arial" panose="020B0604020202020204" pitchFamily="34" charset="0"/>
                <a:cs typeface="Arial" panose="020B0604020202020204" pitchFamily="34" charset="0"/>
              </a:rPr>
              <a:t>	30</a:t>
            </a:r>
            <a:endParaRPr lang="fr-FR" altLang="fr-FR" sz="1400">
              <a:solidFill>
                <a:srgbClr val="CCFF33"/>
              </a:solidFill>
              <a:latin typeface="Comic Sans MS" panose="030F0702030302020204" pitchFamily="66" charset="0"/>
              <a:cs typeface="Times New Roman" panose="02020603050405020304" pitchFamily="18" charset="0"/>
            </a:endParaRPr>
          </a:p>
          <a:p>
            <a:pPr>
              <a:spcBef>
                <a:spcPct val="50000"/>
              </a:spcBef>
              <a:buClrTx/>
              <a:buSzTx/>
              <a:buFontTx/>
              <a:buNone/>
            </a:pPr>
            <a:r>
              <a:rPr lang="fr-FR" altLang="fr-FR" sz="1400">
                <a:solidFill>
                  <a:srgbClr val="CCFF33"/>
                </a:solidFill>
                <a:latin typeface="Arial" panose="020B0604020202020204" pitchFamily="34" charset="0"/>
                <a:cs typeface="Arial" panose="020B0604020202020204" pitchFamily="34" charset="0"/>
              </a:rPr>
              <a:t>SALMONELLA /25 g                                                                                  </a:t>
            </a:r>
            <a:r>
              <a:rPr lang="fr-FR" altLang="fr-FR" sz="1400" b="1">
                <a:solidFill>
                  <a:srgbClr val="FF0000"/>
                </a:solidFill>
                <a:latin typeface="Arial" panose="020B0604020202020204" pitchFamily="34" charset="0"/>
                <a:cs typeface="Arial" panose="020B0604020202020204" pitchFamily="34" charset="0"/>
              </a:rPr>
              <a:t>ABSENCE</a:t>
            </a:r>
            <a:r>
              <a:rPr lang="fr-FR" altLang="fr-FR" sz="1400">
                <a:solidFill>
                  <a:srgbClr val="CCFF33"/>
                </a:solidFill>
                <a:latin typeface="Arial" panose="020B0604020202020204" pitchFamily="34" charset="0"/>
                <a:cs typeface="Arial" panose="020B0604020202020204" pitchFamily="34" charset="0"/>
              </a:rPr>
              <a:t>	ABSENCE</a:t>
            </a:r>
            <a:br>
              <a:rPr lang="fr-FR" altLang="fr-FR" sz="1400">
                <a:solidFill>
                  <a:srgbClr val="CCFF33"/>
                </a:solidFill>
                <a:latin typeface="Comic Sans MS" panose="030F0702030302020204" pitchFamily="66" charset="0"/>
                <a:cs typeface="Times New Roman" panose="02020603050405020304" pitchFamily="18" charset="0"/>
              </a:rPr>
            </a:br>
            <a:endParaRPr lang="fr-FR" altLang="fr-FR" sz="1400">
              <a:solidFill>
                <a:srgbClr val="CCFF33"/>
              </a:solidFill>
              <a:latin typeface="Comic Sans MS" panose="030F0702030302020204" pitchFamily="66" charset="0"/>
              <a:cs typeface="Times New Roman" panose="02020603050405020304" pitchFamily="18" charset="0"/>
            </a:endParaRPr>
          </a:p>
          <a:p>
            <a:pPr algn="ctr">
              <a:spcBef>
                <a:spcPct val="50000"/>
              </a:spcBef>
              <a:buClrTx/>
              <a:buSzTx/>
              <a:buFontTx/>
              <a:buNone/>
            </a:pPr>
            <a:r>
              <a:rPr lang="fr-FR" altLang="fr-FR" sz="1400" b="1" u="sng">
                <a:solidFill>
                  <a:srgbClr val="CCFF33"/>
                </a:solidFill>
                <a:latin typeface="Arial" panose="020B0604020202020204" pitchFamily="34" charset="0"/>
                <a:cs typeface="Arial" panose="020B0604020202020204" pitchFamily="34" charset="0"/>
              </a:rPr>
              <a:t>Conclusion</a:t>
            </a:r>
            <a:r>
              <a:rPr lang="fr-FR" altLang="fr-FR" sz="1400">
                <a:solidFill>
                  <a:srgbClr val="CCFF33"/>
                </a:solidFill>
                <a:latin typeface="Arial" panose="020B0604020202020204" pitchFamily="34" charset="0"/>
                <a:cs typeface="Arial" panose="020B0604020202020204" pitchFamily="34" charset="0"/>
              </a:rPr>
              <a:t> Produit de qualité bactériologique </a:t>
            </a:r>
            <a:r>
              <a:rPr lang="fr-FR" altLang="fr-FR" sz="1400" i="1">
                <a:solidFill>
                  <a:srgbClr val="CCFF33"/>
                </a:solidFill>
                <a:latin typeface="Arial" panose="020B0604020202020204" pitchFamily="34" charset="0"/>
                <a:cs typeface="Arial" panose="020B0604020202020204" pitchFamily="34" charset="0"/>
              </a:rPr>
              <a:t>NON SATISFAISANTE</a:t>
            </a:r>
            <a:endParaRPr lang="fr-FR" altLang="fr-FR" sz="1400">
              <a:solidFill>
                <a:srgbClr val="CCFF33"/>
              </a:solidFill>
              <a:latin typeface="Comic Sans MS" panose="030F0702030302020204" pitchFamily="66" charset="0"/>
              <a:cs typeface="Times New Roman" panose="02020603050405020304" pitchFamily="18" charset="0"/>
            </a:endParaRPr>
          </a:p>
          <a:p>
            <a:pPr algn="ctr">
              <a:spcBef>
                <a:spcPct val="50000"/>
              </a:spcBef>
              <a:buClrTx/>
              <a:buSzTx/>
              <a:buFontTx/>
              <a:buNone/>
            </a:pPr>
            <a:r>
              <a:rPr lang="fr-FR" altLang="fr-FR" sz="1400" b="1">
                <a:solidFill>
                  <a:srgbClr val="CCFF33"/>
                </a:solidFill>
                <a:latin typeface="Arial" panose="020B0604020202020204" pitchFamily="34" charset="0"/>
                <a:cs typeface="Arial" panose="020B0604020202020204" pitchFamily="34" charset="0"/>
              </a:rPr>
              <a:t>Résultats validés le </a:t>
            </a:r>
            <a:r>
              <a:rPr lang="fr-FR" altLang="fr-FR" sz="1400" i="1">
                <a:solidFill>
                  <a:srgbClr val="CCFF33"/>
                </a:solidFill>
                <a:latin typeface="Arial" panose="020B0604020202020204" pitchFamily="34" charset="0"/>
                <a:cs typeface="Arial" panose="020B0604020202020204" pitchFamily="34" charset="0"/>
              </a:rPr>
              <a:t>29 07 1998 </a:t>
            </a:r>
            <a:r>
              <a:rPr lang="fr-FR" altLang="fr-FR" sz="1400">
                <a:solidFill>
                  <a:srgbClr val="CCFF33"/>
                </a:solidFill>
                <a:latin typeface="Arial" panose="020B0604020202020204" pitchFamily="34" charset="0"/>
                <a:cs typeface="Arial" panose="020B0604020202020204" pitchFamily="34" charset="0"/>
              </a:rPr>
              <a:t>par Laurence G.</a:t>
            </a:r>
            <a:r>
              <a:rPr lang="fr-FR" altLang="fr-FR" sz="1400" b="1">
                <a:solidFill>
                  <a:srgbClr val="CCFF33"/>
                </a:solidFill>
                <a:latin typeface="Arial" panose="020B0604020202020204" pitchFamily="34" charset="0"/>
                <a:cs typeface="Arial" panose="020B0604020202020204" pitchFamily="34" charset="0"/>
              </a:rPr>
              <a:t>Le laboratoire de microbiologie</a:t>
            </a:r>
            <a:endParaRPr lang="fr-FR" altLang="fr-FR" sz="1400">
              <a:solidFill>
                <a:srgbClr val="CCFF33"/>
              </a:solidFill>
              <a:latin typeface="Comic Sans MS" panose="030F0702030302020204" pitchFamily="66" charset="0"/>
            </a:endParaRPr>
          </a:p>
        </p:txBody>
      </p:sp>
      <p:sp>
        <p:nvSpPr>
          <p:cNvPr id="34819" name="AutoShape 3">
            <a:hlinkClick r:id="" action="ppaction://hlinkshowjump?jump=lastslideviewed" highlightClick="1"/>
            <a:extLst>
              <a:ext uri="{FF2B5EF4-FFF2-40B4-BE49-F238E27FC236}">
                <a16:creationId xmlns:a16="http://schemas.microsoft.com/office/drawing/2014/main" id="{F3896E70-FB68-45BC-B0EB-C84F7E6E2FF9}"/>
              </a:ext>
            </a:extLst>
          </p:cNvPr>
          <p:cNvSpPr>
            <a:spLocks noChangeArrowheads="1"/>
          </p:cNvSpPr>
          <p:nvPr/>
        </p:nvSpPr>
        <p:spPr bwMode="auto">
          <a:xfrm>
            <a:off x="8305800" y="6248400"/>
            <a:ext cx="457200" cy="381000"/>
          </a:xfrm>
          <a:prstGeom prst="actionButtonReturn">
            <a:avLst/>
          </a:prstGeom>
          <a:noFill/>
          <a:ln w="9525">
            <a:solidFill>
              <a:srgbClr val="CCFF33"/>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a:extLst>
              <a:ext uri="{FF2B5EF4-FFF2-40B4-BE49-F238E27FC236}">
                <a16:creationId xmlns:a16="http://schemas.microsoft.com/office/drawing/2014/main" id="{BC2646AB-9F10-4631-85FB-EAA333AA7F7B}"/>
              </a:ext>
            </a:extLst>
          </p:cNvPr>
          <p:cNvSpPr>
            <a:spLocks noChangeArrowheads="1"/>
          </p:cNvSpPr>
          <p:nvPr/>
        </p:nvSpPr>
        <p:spPr bwMode="auto">
          <a:xfrm>
            <a:off x="0" y="228600"/>
            <a:ext cx="89154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0"/>
              </a:spcBef>
              <a:buClrTx/>
              <a:buSzTx/>
              <a:buFontTx/>
              <a:buNone/>
            </a:pPr>
            <a:r>
              <a:rPr lang="en-US" altLang="fr-FR" sz="1800" b="1">
                <a:solidFill>
                  <a:schemeClr val="hlink"/>
                </a:solidFill>
                <a:latin typeface="Arial" panose="020B0604020202020204" pitchFamily="34" charset="0"/>
                <a:cs typeface="Times New Roman" panose="02020603050405020304" pitchFamily="18" charset="0"/>
                <a:sym typeface="Wingdings" panose="05000000000000000000" pitchFamily="2" charset="2"/>
              </a:rPr>
              <a:t> </a:t>
            </a:r>
            <a:r>
              <a:rPr lang="en-US" altLang="fr-FR" sz="1800" b="1">
                <a:solidFill>
                  <a:schemeClr val="hlink"/>
                </a:solidFill>
                <a:latin typeface="Arial" panose="020B0604020202020204" pitchFamily="34" charset="0"/>
                <a:cs typeface="Times New Roman" panose="02020603050405020304" pitchFamily="18" charset="0"/>
              </a:rPr>
              <a:t>Plan à 3 classes </a:t>
            </a:r>
            <a:r>
              <a:rPr lang="en-US" altLang="fr-FR" sz="1800" b="1">
                <a:latin typeface="Arial" panose="020B0604020202020204" pitchFamily="34" charset="0"/>
                <a:cs typeface="Times New Roman" panose="02020603050405020304" pitchFamily="18" charset="0"/>
              </a:rPr>
              <a:t>pour l’interprétation pour </a:t>
            </a:r>
            <a:r>
              <a:rPr lang="en-US" altLang="fr-FR" sz="1800" b="1" u="sng">
                <a:solidFill>
                  <a:schemeClr val="hlink"/>
                </a:solidFill>
                <a:latin typeface="Arial" panose="020B0604020202020204" pitchFamily="34" charset="0"/>
                <a:cs typeface="Times New Roman" panose="02020603050405020304" pitchFamily="18" charset="0"/>
              </a:rPr>
              <a:t>1 seul prélèvement</a:t>
            </a:r>
            <a:r>
              <a:rPr lang="en-US" altLang="fr-FR" sz="1800" b="1">
                <a:latin typeface="Arial" panose="020B0604020202020204" pitchFamily="34" charset="0"/>
                <a:cs typeface="Times New Roman" panose="02020603050405020304" pitchFamily="18" charset="0"/>
              </a:rPr>
              <a:t> milieu solide</a:t>
            </a:r>
            <a:endParaRPr lang="en-US" altLang="fr-FR" sz="1800">
              <a:latin typeface="Arial" panose="020B0604020202020204" pitchFamily="34" charset="0"/>
            </a:endParaRPr>
          </a:p>
        </p:txBody>
      </p:sp>
      <p:sp>
        <p:nvSpPr>
          <p:cNvPr id="35843" name="Line 4">
            <a:extLst>
              <a:ext uri="{FF2B5EF4-FFF2-40B4-BE49-F238E27FC236}">
                <a16:creationId xmlns:a16="http://schemas.microsoft.com/office/drawing/2014/main" id="{85FE0E5F-9BC2-46E9-8EE4-699505F9BCC5}"/>
              </a:ext>
            </a:extLst>
          </p:cNvPr>
          <p:cNvSpPr>
            <a:spLocks noChangeShapeType="1"/>
          </p:cNvSpPr>
          <p:nvPr/>
        </p:nvSpPr>
        <p:spPr bwMode="auto">
          <a:xfrm>
            <a:off x="304800" y="1676400"/>
            <a:ext cx="7696200" cy="0"/>
          </a:xfrm>
          <a:prstGeom prst="line">
            <a:avLst/>
          </a:prstGeom>
          <a:noFill/>
          <a:ln w="57150">
            <a:solidFill>
              <a:schemeClr val="folHlink"/>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fr-FR"/>
          </a:p>
        </p:txBody>
      </p:sp>
      <p:sp>
        <p:nvSpPr>
          <p:cNvPr id="35844" name="Line 5">
            <a:extLst>
              <a:ext uri="{FF2B5EF4-FFF2-40B4-BE49-F238E27FC236}">
                <a16:creationId xmlns:a16="http://schemas.microsoft.com/office/drawing/2014/main" id="{58163931-3465-4464-BF88-5E145E95A7C3}"/>
              </a:ext>
            </a:extLst>
          </p:cNvPr>
          <p:cNvSpPr>
            <a:spLocks noChangeShapeType="1"/>
          </p:cNvSpPr>
          <p:nvPr/>
        </p:nvSpPr>
        <p:spPr bwMode="auto">
          <a:xfrm>
            <a:off x="2438400" y="914400"/>
            <a:ext cx="0" cy="1143000"/>
          </a:xfrm>
          <a:prstGeom prst="line">
            <a:avLst/>
          </a:prstGeom>
          <a:noFill/>
          <a:ln w="952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fr-FR"/>
          </a:p>
        </p:txBody>
      </p:sp>
      <p:sp>
        <p:nvSpPr>
          <p:cNvPr id="35845" name="Text Box 6">
            <a:extLst>
              <a:ext uri="{FF2B5EF4-FFF2-40B4-BE49-F238E27FC236}">
                <a16:creationId xmlns:a16="http://schemas.microsoft.com/office/drawing/2014/main" id="{1764906A-CC0D-4E5C-98FB-A0C5DA5E9263}"/>
              </a:ext>
            </a:extLst>
          </p:cNvPr>
          <p:cNvSpPr txBox="1">
            <a:spLocks noChangeArrowheads="1"/>
          </p:cNvSpPr>
          <p:nvPr/>
        </p:nvSpPr>
        <p:spPr bwMode="auto">
          <a:xfrm>
            <a:off x="2057400" y="2057400"/>
            <a:ext cx="685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50000"/>
              </a:spcBef>
              <a:buClrTx/>
              <a:buSzTx/>
              <a:buFontTx/>
              <a:buNone/>
            </a:pPr>
            <a:r>
              <a:rPr lang="fr-FR" altLang="fr-FR" sz="2400">
                <a:solidFill>
                  <a:schemeClr val="accent1"/>
                </a:solidFill>
              </a:rPr>
              <a:t>0</a:t>
            </a:r>
          </a:p>
        </p:txBody>
      </p:sp>
      <p:sp>
        <p:nvSpPr>
          <p:cNvPr id="35846" name="Line 7">
            <a:extLst>
              <a:ext uri="{FF2B5EF4-FFF2-40B4-BE49-F238E27FC236}">
                <a16:creationId xmlns:a16="http://schemas.microsoft.com/office/drawing/2014/main" id="{BF8AF9CC-12AB-4552-9B19-CD86ED167249}"/>
              </a:ext>
            </a:extLst>
          </p:cNvPr>
          <p:cNvSpPr>
            <a:spLocks noChangeShapeType="1"/>
          </p:cNvSpPr>
          <p:nvPr/>
        </p:nvSpPr>
        <p:spPr bwMode="auto">
          <a:xfrm>
            <a:off x="3505200" y="1447800"/>
            <a:ext cx="0" cy="609600"/>
          </a:xfrm>
          <a:prstGeom prst="line">
            <a:avLst/>
          </a:prstGeom>
          <a:noFill/>
          <a:ln w="952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fr-FR"/>
          </a:p>
        </p:txBody>
      </p:sp>
      <p:sp>
        <p:nvSpPr>
          <p:cNvPr id="35847" name="Text Box 8">
            <a:extLst>
              <a:ext uri="{FF2B5EF4-FFF2-40B4-BE49-F238E27FC236}">
                <a16:creationId xmlns:a16="http://schemas.microsoft.com/office/drawing/2014/main" id="{848BBBA2-9B41-45A6-BFA3-6AF4B02021A2}"/>
              </a:ext>
            </a:extLst>
          </p:cNvPr>
          <p:cNvSpPr txBox="1">
            <a:spLocks noChangeArrowheads="1"/>
          </p:cNvSpPr>
          <p:nvPr/>
        </p:nvSpPr>
        <p:spPr bwMode="auto">
          <a:xfrm>
            <a:off x="3276600" y="2057400"/>
            <a:ext cx="609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accent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eaLnBrk="1" hangingPunct="1">
              <a:spcBef>
                <a:spcPct val="50000"/>
              </a:spcBef>
              <a:buClrTx/>
              <a:buSzTx/>
              <a:buFontTx/>
              <a:buNone/>
            </a:pPr>
            <a:r>
              <a:rPr lang="fr-FR" altLang="fr-FR" sz="2400">
                <a:solidFill>
                  <a:schemeClr val="accent1"/>
                </a:solidFill>
              </a:rPr>
              <a:t> m</a:t>
            </a:r>
          </a:p>
        </p:txBody>
      </p:sp>
      <p:sp>
        <p:nvSpPr>
          <p:cNvPr id="35848" name="Line 9">
            <a:extLst>
              <a:ext uri="{FF2B5EF4-FFF2-40B4-BE49-F238E27FC236}">
                <a16:creationId xmlns:a16="http://schemas.microsoft.com/office/drawing/2014/main" id="{8EF16894-FFBA-4DB4-8DCE-16B43129AC6E}"/>
              </a:ext>
            </a:extLst>
          </p:cNvPr>
          <p:cNvSpPr>
            <a:spLocks noChangeShapeType="1"/>
          </p:cNvSpPr>
          <p:nvPr/>
        </p:nvSpPr>
        <p:spPr bwMode="auto">
          <a:xfrm>
            <a:off x="4343400" y="838200"/>
            <a:ext cx="0" cy="1219200"/>
          </a:xfrm>
          <a:prstGeom prst="line">
            <a:avLst/>
          </a:prstGeom>
          <a:noFill/>
          <a:ln w="952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fr-FR"/>
          </a:p>
        </p:txBody>
      </p:sp>
      <p:sp>
        <p:nvSpPr>
          <p:cNvPr id="35849" name="Text Box 10">
            <a:extLst>
              <a:ext uri="{FF2B5EF4-FFF2-40B4-BE49-F238E27FC236}">
                <a16:creationId xmlns:a16="http://schemas.microsoft.com/office/drawing/2014/main" id="{B55312B7-FFEF-4511-B696-07FFB18C814C}"/>
              </a:ext>
            </a:extLst>
          </p:cNvPr>
          <p:cNvSpPr txBox="1">
            <a:spLocks noChangeArrowheads="1"/>
          </p:cNvSpPr>
          <p:nvPr/>
        </p:nvSpPr>
        <p:spPr bwMode="auto">
          <a:xfrm>
            <a:off x="3962400" y="2057400"/>
            <a:ext cx="838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50000"/>
              </a:spcBef>
              <a:buClrTx/>
              <a:buSzTx/>
              <a:buFontTx/>
              <a:buNone/>
            </a:pPr>
            <a:r>
              <a:rPr lang="fr-FR" altLang="fr-FR" sz="2400">
                <a:solidFill>
                  <a:schemeClr val="accent1"/>
                </a:solidFill>
              </a:rPr>
              <a:t>3 m</a:t>
            </a:r>
          </a:p>
        </p:txBody>
      </p:sp>
      <p:sp>
        <p:nvSpPr>
          <p:cNvPr id="35850" name="Line 11">
            <a:extLst>
              <a:ext uri="{FF2B5EF4-FFF2-40B4-BE49-F238E27FC236}">
                <a16:creationId xmlns:a16="http://schemas.microsoft.com/office/drawing/2014/main" id="{13E8E59B-5946-499E-900A-17CD1797A02D}"/>
              </a:ext>
            </a:extLst>
          </p:cNvPr>
          <p:cNvSpPr>
            <a:spLocks noChangeShapeType="1"/>
          </p:cNvSpPr>
          <p:nvPr/>
        </p:nvSpPr>
        <p:spPr bwMode="auto">
          <a:xfrm>
            <a:off x="5791200" y="838200"/>
            <a:ext cx="0" cy="1295400"/>
          </a:xfrm>
          <a:prstGeom prst="line">
            <a:avLst/>
          </a:prstGeom>
          <a:noFill/>
          <a:ln w="952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fr-FR"/>
          </a:p>
        </p:txBody>
      </p:sp>
      <p:sp>
        <p:nvSpPr>
          <p:cNvPr id="35851" name="Text Box 12">
            <a:extLst>
              <a:ext uri="{FF2B5EF4-FFF2-40B4-BE49-F238E27FC236}">
                <a16:creationId xmlns:a16="http://schemas.microsoft.com/office/drawing/2014/main" id="{9688BF02-3664-43B3-875D-E0CFFE759009}"/>
              </a:ext>
            </a:extLst>
          </p:cNvPr>
          <p:cNvSpPr txBox="1">
            <a:spLocks noChangeArrowheads="1"/>
          </p:cNvSpPr>
          <p:nvPr/>
        </p:nvSpPr>
        <p:spPr bwMode="auto">
          <a:xfrm>
            <a:off x="5029200" y="2057400"/>
            <a:ext cx="1447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eaLnBrk="1" hangingPunct="1">
              <a:spcBef>
                <a:spcPct val="50000"/>
              </a:spcBef>
              <a:buClrTx/>
              <a:buSzTx/>
              <a:buFontTx/>
              <a:buNone/>
            </a:pPr>
            <a:r>
              <a:rPr lang="fr-FR" altLang="fr-FR" sz="2400">
                <a:solidFill>
                  <a:schemeClr val="accent1"/>
                </a:solidFill>
              </a:rPr>
              <a:t>10 m = M</a:t>
            </a:r>
          </a:p>
        </p:txBody>
      </p:sp>
      <p:sp>
        <p:nvSpPr>
          <p:cNvPr id="35852" name="Line 13">
            <a:extLst>
              <a:ext uri="{FF2B5EF4-FFF2-40B4-BE49-F238E27FC236}">
                <a16:creationId xmlns:a16="http://schemas.microsoft.com/office/drawing/2014/main" id="{676E6373-012B-4668-A3BF-C4EBAE32F882}"/>
              </a:ext>
            </a:extLst>
          </p:cNvPr>
          <p:cNvSpPr>
            <a:spLocks noChangeShapeType="1"/>
          </p:cNvSpPr>
          <p:nvPr/>
        </p:nvSpPr>
        <p:spPr bwMode="auto">
          <a:xfrm>
            <a:off x="7315200" y="838200"/>
            <a:ext cx="0" cy="1295400"/>
          </a:xfrm>
          <a:prstGeom prst="line">
            <a:avLst/>
          </a:prstGeom>
          <a:noFill/>
          <a:ln w="952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fr-FR"/>
          </a:p>
        </p:txBody>
      </p:sp>
      <p:sp>
        <p:nvSpPr>
          <p:cNvPr id="35853" name="Text Box 14">
            <a:extLst>
              <a:ext uri="{FF2B5EF4-FFF2-40B4-BE49-F238E27FC236}">
                <a16:creationId xmlns:a16="http://schemas.microsoft.com/office/drawing/2014/main" id="{EDC81B1C-CEF7-49D6-9D7B-03546FECE0E2}"/>
              </a:ext>
            </a:extLst>
          </p:cNvPr>
          <p:cNvSpPr txBox="1">
            <a:spLocks noChangeArrowheads="1"/>
          </p:cNvSpPr>
          <p:nvPr/>
        </p:nvSpPr>
        <p:spPr bwMode="auto">
          <a:xfrm>
            <a:off x="6705600" y="2057400"/>
            <a:ext cx="1371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50000"/>
              </a:spcBef>
              <a:buClrTx/>
              <a:buSzTx/>
              <a:buFontTx/>
              <a:buNone/>
            </a:pPr>
            <a:r>
              <a:rPr lang="fr-FR" altLang="fr-FR" sz="2400">
                <a:solidFill>
                  <a:schemeClr val="accent1"/>
                </a:solidFill>
              </a:rPr>
              <a:t>1 000 m </a:t>
            </a:r>
          </a:p>
        </p:txBody>
      </p:sp>
      <p:sp>
        <p:nvSpPr>
          <p:cNvPr id="35854" name="Text Box 15">
            <a:extLst>
              <a:ext uri="{FF2B5EF4-FFF2-40B4-BE49-F238E27FC236}">
                <a16:creationId xmlns:a16="http://schemas.microsoft.com/office/drawing/2014/main" id="{4DBB2D7C-62B1-49EA-9500-23504B9D6CD9}"/>
              </a:ext>
            </a:extLst>
          </p:cNvPr>
          <p:cNvSpPr txBox="1">
            <a:spLocks noChangeArrowheads="1"/>
          </p:cNvSpPr>
          <p:nvPr/>
        </p:nvSpPr>
        <p:spPr bwMode="auto">
          <a:xfrm>
            <a:off x="7848600" y="1295400"/>
            <a:ext cx="1295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r" eaLnBrk="1" hangingPunct="1">
              <a:spcBef>
                <a:spcPct val="50000"/>
              </a:spcBef>
              <a:buClrTx/>
              <a:buSzTx/>
              <a:buFontTx/>
              <a:buNone/>
            </a:pPr>
            <a:r>
              <a:rPr lang="fr-FR" altLang="fr-FR" sz="1200" b="1">
                <a:solidFill>
                  <a:srgbClr val="FFFF66"/>
                </a:solidFill>
                <a:latin typeface="Arial" panose="020B0604020202020204" pitchFamily="34" charset="0"/>
                <a:cs typeface="Times New Roman" panose="02020603050405020304" pitchFamily="18" charset="0"/>
              </a:rPr>
              <a:t>nombre de M.O /mL ou g</a:t>
            </a:r>
            <a:r>
              <a:rPr lang="fr-FR" altLang="fr-FR" sz="1200">
                <a:solidFill>
                  <a:srgbClr val="FFFF66"/>
                </a:solidFill>
                <a:latin typeface="Arial" panose="020B0604020202020204" pitchFamily="34" charset="0"/>
              </a:rPr>
              <a:t> </a:t>
            </a:r>
          </a:p>
        </p:txBody>
      </p:sp>
      <p:sp>
        <p:nvSpPr>
          <p:cNvPr id="109584" name="Text Box 16">
            <a:extLst>
              <a:ext uri="{FF2B5EF4-FFF2-40B4-BE49-F238E27FC236}">
                <a16:creationId xmlns:a16="http://schemas.microsoft.com/office/drawing/2014/main" id="{1AB386D0-EDC1-4A66-B15B-1BCB4CEEC999}"/>
              </a:ext>
            </a:extLst>
          </p:cNvPr>
          <p:cNvSpPr txBox="1">
            <a:spLocks noChangeArrowheads="1"/>
          </p:cNvSpPr>
          <p:nvPr/>
        </p:nvSpPr>
        <p:spPr bwMode="auto">
          <a:xfrm>
            <a:off x="2590800" y="914400"/>
            <a:ext cx="1524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50000"/>
              </a:spcBef>
              <a:buClrTx/>
              <a:buSzTx/>
              <a:buFontTx/>
              <a:buNone/>
            </a:pPr>
            <a:r>
              <a:rPr lang="fr-FR" altLang="fr-FR" sz="1400" b="1">
                <a:solidFill>
                  <a:srgbClr val="CCFF66"/>
                </a:solidFill>
                <a:latin typeface="Arial" panose="020B0604020202020204" pitchFamily="34" charset="0"/>
              </a:rPr>
              <a:t>SATISFAISANT</a:t>
            </a:r>
          </a:p>
        </p:txBody>
      </p:sp>
      <p:sp>
        <p:nvSpPr>
          <p:cNvPr id="109585" name="Text Box 17">
            <a:extLst>
              <a:ext uri="{FF2B5EF4-FFF2-40B4-BE49-F238E27FC236}">
                <a16:creationId xmlns:a16="http://schemas.microsoft.com/office/drawing/2014/main" id="{E67D7501-9193-4035-82F0-432916999DCD}"/>
              </a:ext>
            </a:extLst>
          </p:cNvPr>
          <p:cNvSpPr txBox="1">
            <a:spLocks noChangeArrowheads="1"/>
          </p:cNvSpPr>
          <p:nvPr/>
        </p:nvSpPr>
        <p:spPr bwMode="auto">
          <a:xfrm>
            <a:off x="4267200" y="914400"/>
            <a:ext cx="1447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r" eaLnBrk="1" hangingPunct="1">
              <a:spcBef>
                <a:spcPct val="50000"/>
              </a:spcBef>
              <a:buClrTx/>
              <a:buSzTx/>
              <a:buFontTx/>
              <a:buNone/>
            </a:pPr>
            <a:r>
              <a:rPr lang="fr-FR" altLang="fr-FR" sz="1400" b="1">
                <a:solidFill>
                  <a:srgbClr val="CCFF66"/>
                </a:solidFill>
                <a:latin typeface="Arial" panose="020B0604020202020204" pitchFamily="34" charset="0"/>
              </a:rPr>
              <a:t>ACCEPTABLE</a:t>
            </a:r>
          </a:p>
        </p:txBody>
      </p:sp>
      <p:sp>
        <p:nvSpPr>
          <p:cNvPr id="109586" name="Text Box 18">
            <a:extLst>
              <a:ext uri="{FF2B5EF4-FFF2-40B4-BE49-F238E27FC236}">
                <a16:creationId xmlns:a16="http://schemas.microsoft.com/office/drawing/2014/main" id="{67EF7CBE-852F-48DE-B17F-D49408B985CC}"/>
              </a:ext>
            </a:extLst>
          </p:cNvPr>
          <p:cNvSpPr txBox="1">
            <a:spLocks noChangeArrowheads="1"/>
          </p:cNvSpPr>
          <p:nvPr/>
        </p:nvSpPr>
        <p:spPr bwMode="auto">
          <a:xfrm>
            <a:off x="5791200" y="838200"/>
            <a:ext cx="1524000" cy="62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50000"/>
              </a:spcBef>
              <a:buClrTx/>
              <a:buSzTx/>
              <a:buFontTx/>
              <a:buNone/>
            </a:pPr>
            <a:r>
              <a:rPr lang="fr-FR" altLang="fr-FR" sz="1400" b="1">
                <a:solidFill>
                  <a:srgbClr val="CCFF66"/>
                </a:solidFill>
                <a:latin typeface="Arial" panose="020B0604020202020204" pitchFamily="34" charset="0"/>
              </a:rPr>
              <a:t>NON </a:t>
            </a:r>
          </a:p>
          <a:p>
            <a:pPr algn="ctr" eaLnBrk="1" hangingPunct="1">
              <a:spcBef>
                <a:spcPct val="50000"/>
              </a:spcBef>
              <a:buClrTx/>
              <a:buSzTx/>
              <a:buFontTx/>
              <a:buNone/>
            </a:pPr>
            <a:r>
              <a:rPr lang="fr-FR" altLang="fr-FR" sz="1400" b="1">
                <a:solidFill>
                  <a:srgbClr val="CCFF66"/>
                </a:solidFill>
                <a:latin typeface="Arial" panose="020B0604020202020204" pitchFamily="34" charset="0"/>
              </a:rPr>
              <a:t>SATISFAISANT</a:t>
            </a:r>
          </a:p>
        </p:txBody>
      </p:sp>
      <p:sp>
        <p:nvSpPr>
          <p:cNvPr id="109587" name="Text Box 19">
            <a:extLst>
              <a:ext uri="{FF2B5EF4-FFF2-40B4-BE49-F238E27FC236}">
                <a16:creationId xmlns:a16="http://schemas.microsoft.com/office/drawing/2014/main" id="{613DA222-7B6E-4ACB-B8EF-617025B8B20E}"/>
              </a:ext>
            </a:extLst>
          </p:cNvPr>
          <p:cNvSpPr txBox="1">
            <a:spLocks noChangeArrowheads="1"/>
          </p:cNvSpPr>
          <p:nvPr/>
        </p:nvSpPr>
        <p:spPr bwMode="auto">
          <a:xfrm>
            <a:off x="7315200" y="914400"/>
            <a:ext cx="20574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eaLnBrk="1" hangingPunct="1">
              <a:spcBef>
                <a:spcPct val="50000"/>
              </a:spcBef>
              <a:buClrTx/>
              <a:buSzTx/>
              <a:buFontTx/>
              <a:buNone/>
            </a:pPr>
            <a:r>
              <a:rPr lang="fr-FR" altLang="fr-FR" sz="1400" b="1">
                <a:solidFill>
                  <a:srgbClr val="CCFF66"/>
                </a:solidFill>
                <a:latin typeface="Arial" panose="020B0604020202020204" pitchFamily="34" charset="0"/>
              </a:rPr>
              <a:t>CORROMPU</a:t>
            </a:r>
          </a:p>
        </p:txBody>
      </p:sp>
      <p:sp>
        <p:nvSpPr>
          <p:cNvPr id="109600" name="AutoShape 32">
            <a:hlinkClick r:id="" action="ppaction://hlinkshowjump?jump=nextslide" highlightClick="1"/>
            <a:extLst>
              <a:ext uri="{FF2B5EF4-FFF2-40B4-BE49-F238E27FC236}">
                <a16:creationId xmlns:a16="http://schemas.microsoft.com/office/drawing/2014/main" id="{2E886C47-5A04-43D4-8353-F39FCE1A91B3}"/>
              </a:ext>
            </a:extLst>
          </p:cNvPr>
          <p:cNvSpPr>
            <a:spLocks noChangeArrowheads="1"/>
          </p:cNvSpPr>
          <p:nvPr/>
        </p:nvSpPr>
        <p:spPr bwMode="auto">
          <a:xfrm>
            <a:off x="8382000" y="6172200"/>
            <a:ext cx="457200" cy="457200"/>
          </a:xfrm>
          <a:prstGeom prst="actionButtonForwardNex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sp>
        <p:nvSpPr>
          <p:cNvPr id="35860" name="Text Box 34">
            <a:extLst>
              <a:ext uri="{FF2B5EF4-FFF2-40B4-BE49-F238E27FC236}">
                <a16:creationId xmlns:a16="http://schemas.microsoft.com/office/drawing/2014/main" id="{2E1D317C-8089-4BED-9BCF-B4AFA20457D3}"/>
              </a:ext>
            </a:extLst>
          </p:cNvPr>
          <p:cNvSpPr txBox="1">
            <a:spLocks noChangeArrowheads="1"/>
          </p:cNvSpPr>
          <p:nvPr/>
        </p:nvSpPr>
        <p:spPr bwMode="auto">
          <a:xfrm>
            <a:off x="228600" y="2667000"/>
            <a:ext cx="1524000" cy="5175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spcBef>
                <a:spcPct val="50000"/>
              </a:spcBef>
              <a:buClrTx/>
              <a:buSzTx/>
              <a:buFontTx/>
              <a:buNone/>
            </a:pPr>
            <a:r>
              <a:rPr lang="fr-FR" altLang="fr-FR" sz="1400" b="1">
                <a:solidFill>
                  <a:srgbClr val="CCFF33"/>
                </a:solidFill>
                <a:latin typeface="Arial" panose="020B0604020202020204" pitchFamily="34" charset="0"/>
                <a:cs typeface="Arial" panose="020B0604020202020204" pitchFamily="34" charset="0"/>
              </a:rPr>
              <a:t>AÉROBIES MESOPHILES</a:t>
            </a:r>
          </a:p>
        </p:txBody>
      </p:sp>
      <p:sp>
        <p:nvSpPr>
          <p:cNvPr id="35861" name="Text Box 35">
            <a:extLst>
              <a:ext uri="{FF2B5EF4-FFF2-40B4-BE49-F238E27FC236}">
                <a16:creationId xmlns:a16="http://schemas.microsoft.com/office/drawing/2014/main" id="{E6935657-9692-4EAE-B809-3084E4ABECA8}"/>
              </a:ext>
            </a:extLst>
          </p:cNvPr>
          <p:cNvSpPr txBox="1">
            <a:spLocks noChangeArrowheads="1"/>
          </p:cNvSpPr>
          <p:nvPr/>
        </p:nvSpPr>
        <p:spPr bwMode="auto">
          <a:xfrm>
            <a:off x="228600" y="3352800"/>
            <a:ext cx="1828800" cy="5175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spcBef>
                <a:spcPct val="50000"/>
              </a:spcBef>
              <a:buClrTx/>
              <a:buSzTx/>
              <a:buFontTx/>
              <a:buNone/>
            </a:pPr>
            <a:r>
              <a:rPr lang="fr-FR" altLang="fr-FR" sz="1400" b="1">
                <a:solidFill>
                  <a:srgbClr val="CCFF33"/>
                </a:solidFill>
                <a:latin typeface="Arial" panose="020B0604020202020204" pitchFamily="34" charset="0"/>
                <a:cs typeface="Arial" panose="020B0604020202020204" pitchFamily="34" charset="0"/>
              </a:rPr>
              <a:t>BACTÉRIES COLIFORMES 30°C</a:t>
            </a:r>
          </a:p>
        </p:txBody>
      </p:sp>
      <p:sp>
        <p:nvSpPr>
          <p:cNvPr id="35862" name="Text Box 36">
            <a:extLst>
              <a:ext uri="{FF2B5EF4-FFF2-40B4-BE49-F238E27FC236}">
                <a16:creationId xmlns:a16="http://schemas.microsoft.com/office/drawing/2014/main" id="{9C91318B-2398-4B2D-A5BF-2144FDC09469}"/>
              </a:ext>
            </a:extLst>
          </p:cNvPr>
          <p:cNvSpPr txBox="1">
            <a:spLocks noChangeArrowheads="1"/>
          </p:cNvSpPr>
          <p:nvPr/>
        </p:nvSpPr>
        <p:spPr bwMode="auto">
          <a:xfrm>
            <a:off x="228600" y="4038600"/>
            <a:ext cx="2057400" cy="5175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spcBef>
                <a:spcPct val="50000"/>
              </a:spcBef>
              <a:buClrTx/>
              <a:buSzTx/>
              <a:buFontTx/>
              <a:buNone/>
            </a:pPr>
            <a:r>
              <a:rPr lang="fr-FR" altLang="fr-FR" sz="1400" b="1">
                <a:solidFill>
                  <a:srgbClr val="CCFF33"/>
                </a:solidFill>
                <a:latin typeface="Arial" panose="020B0604020202020204" pitchFamily="34" charset="0"/>
                <a:cs typeface="Arial" panose="020B0604020202020204" pitchFamily="34" charset="0"/>
              </a:rPr>
              <a:t>COLIFORMES THERMOTOLÉRANTS</a:t>
            </a:r>
          </a:p>
        </p:txBody>
      </p:sp>
      <p:sp>
        <p:nvSpPr>
          <p:cNvPr id="35863" name="Text Box 37">
            <a:extLst>
              <a:ext uri="{FF2B5EF4-FFF2-40B4-BE49-F238E27FC236}">
                <a16:creationId xmlns:a16="http://schemas.microsoft.com/office/drawing/2014/main" id="{C0B59CB1-86AC-4333-AC26-E37D39AAB48A}"/>
              </a:ext>
            </a:extLst>
          </p:cNvPr>
          <p:cNvSpPr txBox="1">
            <a:spLocks noChangeArrowheads="1"/>
          </p:cNvSpPr>
          <p:nvPr/>
        </p:nvSpPr>
        <p:spPr bwMode="auto">
          <a:xfrm>
            <a:off x="228600" y="4724400"/>
            <a:ext cx="2057400" cy="5175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spcBef>
                <a:spcPct val="50000"/>
              </a:spcBef>
              <a:buClrTx/>
              <a:buSzTx/>
              <a:buFontTx/>
              <a:buNone/>
            </a:pPr>
            <a:r>
              <a:rPr lang="fr-FR" altLang="fr-FR" sz="1400" b="1">
                <a:solidFill>
                  <a:srgbClr val="CCFF33"/>
                </a:solidFill>
                <a:latin typeface="Arial" panose="020B0604020202020204" pitchFamily="34" charset="0"/>
                <a:cs typeface="Arial" panose="020B0604020202020204" pitchFamily="34" charset="0"/>
              </a:rPr>
              <a:t>STAPHYLOCOQUES DORES</a:t>
            </a:r>
          </a:p>
        </p:txBody>
      </p:sp>
      <p:sp>
        <p:nvSpPr>
          <p:cNvPr id="35864" name="Text Box 38">
            <a:extLst>
              <a:ext uri="{FF2B5EF4-FFF2-40B4-BE49-F238E27FC236}">
                <a16:creationId xmlns:a16="http://schemas.microsoft.com/office/drawing/2014/main" id="{D8AADD63-3E71-4CA6-9E6A-AD088DCEBF36}"/>
              </a:ext>
            </a:extLst>
          </p:cNvPr>
          <p:cNvSpPr txBox="1">
            <a:spLocks noChangeArrowheads="1"/>
          </p:cNvSpPr>
          <p:nvPr/>
        </p:nvSpPr>
        <p:spPr bwMode="auto">
          <a:xfrm>
            <a:off x="228600" y="5486400"/>
            <a:ext cx="2438400" cy="5175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spcBef>
                <a:spcPct val="50000"/>
              </a:spcBef>
              <a:buClrTx/>
              <a:buSzTx/>
              <a:buFontTx/>
              <a:buNone/>
            </a:pPr>
            <a:r>
              <a:rPr lang="fr-FR" altLang="fr-FR" sz="1400" b="1">
                <a:solidFill>
                  <a:srgbClr val="CCFF33"/>
                </a:solidFill>
                <a:latin typeface="Arial" panose="020B0604020202020204" pitchFamily="34" charset="0"/>
                <a:cs typeface="Arial" panose="020B0604020202020204" pitchFamily="34" charset="0"/>
              </a:rPr>
              <a:t>ANAÉROBIES SULFITO-RÉDUCTEURS 46 °C</a:t>
            </a:r>
          </a:p>
        </p:txBody>
      </p:sp>
      <p:sp>
        <p:nvSpPr>
          <p:cNvPr id="35865" name="Line 40">
            <a:extLst>
              <a:ext uri="{FF2B5EF4-FFF2-40B4-BE49-F238E27FC236}">
                <a16:creationId xmlns:a16="http://schemas.microsoft.com/office/drawing/2014/main" id="{02DDB484-553B-4F49-8D85-AFD4F5DCD64F}"/>
              </a:ext>
            </a:extLst>
          </p:cNvPr>
          <p:cNvSpPr>
            <a:spLocks noChangeShapeType="1"/>
          </p:cNvSpPr>
          <p:nvPr/>
        </p:nvSpPr>
        <p:spPr bwMode="auto">
          <a:xfrm>
            <a:off x="2438400" y="2514600"/>
            <a:ext cx="0" cy="3733800"/>
          </a:xfrm>
          <a:prstGeom prst="line">
            <a:avLst/>
          </a:prstGeom>
          <a:noFill/>
          <a:ln w="952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35866" name="Line 41">
            <a:extLst>
              <a:ext uri="{FF2B5EF4-FFF2-40B4-BE49-F238E27FC236}">
                <a16:creationId xmlns:a16="http://schemas.microsoft.com/office/drawing/2014/main" id="{B5AC9E40-11D7-4056-91C3-F387BB4C03F0}"/>
              </a:ext>
            </a:extLst>
          </p:cNvPr>
          <p:cNvSpPr>
            <a:spLocks noChangeShapeType="1"/>
          </p:cNvSpPr>
          <p:nvPr/>
        </p:nvSpPr>
        <p:spPr bwMode="auto">
          <a:xfrm>
            <a:off x="3505200" y="2514600"/>
            <a:ext cx="0" cy="228600"/>
          </a:xfrm>
          <a:prstGeom prst="line">
            <a:avLst/>
          </a:prstGeom>
          <a:noFill/>
          <a:ln w="952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35867" name="Line 43">
            <a:extLst>
              <a:ext uri="{FF2B5EF4-FFF2-40B4-BE49-F238E27FC236}">
                <a16:creationId xmlns:a16="http://schemas.microsoft.com/office/drawing/2014/main" id="{596E76E0-A11E-407A-89B4-E3B67C34B38A}"/>
              </a:ext>
            </a:extLst>
          </p:cNvPr>
          <p:cNvSpPr>
            <a:spLocks noChangeShapeType="1"/>
          </p:cNvSpPr>
          <p:nvPr/>
        </p:nvSpPr>
        <p:spPr bwMode="auto">
          <a:xfrm>
            <a:off x="3505200" y="3048000"/>
            <a:ext cx="0" cy="381000"/>
          </a:xfrm>
          <a:prstGeom prst="line">
            <a:avLst/>
          </a:prstGeom>
          <a:noFill/>
          <a:ln w="952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35868" name="Line 44">
            <a:extLst>
              <a:ext uri="{FF2B5EF4-FFF2-40B4-BE49-F238E27FC236}">
                <a16:creationId xmlns:a16="http://schemas.microsoft.com/office/drawing/2014/main" id="{004CCDAE-62C9-4C1E-B8AC-D50404CF13D4}"/>
              </a:ext>
            </a:extLst>
          </p:cNvPr>
          <p:cNvSpPr>
            <a:spLocks noChangeShapeType="1"/>
          </p:cNvSpPr>
          <p:nvPr/>
        </p:nvSpPr>
        <p:spPr bwMode="auto">
          <a:xfrm>
            <a:off x="3505200" y="3810000"/>
            <a:ext cx="0" cy="228600"/>
          </a:xfrm>
          <a:prstGeom prst="line">
            <a:avLst/>
          </a:prstGeom>
          <a:noFill/>
          <a:ln w="952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35869" name="Line 45">
            <a:extLst>
              <a:ext uri="{FF2B5EF4-FFF2-40B4-BE49-F238E27FC236}">
                <a16:creationId xmlns:a16="http://schemas.microsoft.com/office/drawing/2014/main" id="{064180CB-5B79-4567-8CC2-4BBDDD37D481}"/>
              </a:ext>
            </a:extLst>
          </p:cNvPr>
          <p:cNvSpPr>
            <a:spLocks noChangeShapeType="1"/>
          </p:cNvSpPr>
          <p:nvPr/>
        </p:nvSpPr>
        <p:spPr bwMode="auto">
          <a:xfrm>
            <a:off x="3505200" y="4343400"/>
            <a:ext cx="0" cy="457200"/>
          </a:xfrm>
          <a:prstGeom prst="line">
            <a:avLst/>
          </a:prstGeom>
          <a:noFill/>
          <a:ln w="952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35870" name="Line 46">
            <a:extLst>
              <a:ext uri="{FF2B5EF4-FFF2-40B4-BE49-F238E27FC236}">
                <a16:creationId xmlns:a16="http://schemas.microsoft.com/office/drawing/2014/main" id="{90CD4479-A3A4-4008-A36D-F30B666A03A4}"/>
              </a:ext>
            </a:extLst>
          </p:cNvPr>
          <p:cNvSpPr>
            <a:spLocks noChangeShapeType="1"/>
          </p:cNvSpPr>
          <p:nvPr/>
        </p:nvSpPr>
        <p:spPr bwMode="auto">
          <a:xfrm>
            <a:off x="3505200" y="5105400"/>
            <a:ext cx="0" cy="457200"/>
          </a:xfrm>
          <a:prstGeom prst="line">
            <a:avLst/>
          </a:prstGeom>
          <a:noFill/>
          <a:ln w="952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35871" name="Line 47">
            <a:extLst>
              <a:ext uri="{FF2B5EF4-FFF2-40B4-BE49-F238E27FC236}">
                <a16:creationId xmlns:a16="http://schemas.microsoft.com/office/drawing/2014/main" id="{94F05B6D-0C07-4C9B-940C-F7E833997178}"/>
              </a:ext>
            </a:extLst>
          </p:cNvPr>
          <p:cNvSpPr>
            <a:spLocks noChangeShapeType="1"/>
          </p:cNvSpPr>
          <p:nvPr/>
        </p:nvSpPr>
        <p:spPr bwMode="auto">
          <a:xfrm>
            <a:off x="3505200" y="5867400"/>
            <a:ext cx="0" cy="381000"/>
          </a:xfrm>
          <a:prstGeom prst="line">
            <a:avLst/>
          </a:prstGeom>
          <a:noFill/>
          <a:ln w="952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35872" name="Line 48">
            <a:extLst>
              <a:ext uri="{FF2B5EF4-FFF2-40B4-BE49-F238E27FC236}">
                <a16:creationId xmlns:a16="http://schemas.microsoft.com/office/drawing/2014/main" id="{175E8971-1FB5-47D7-AAB9-A45AC984E867}"/>
              </a:ext>
            </a:extLst>
          </p:cNvPr>
          <p:cNvSpPr>
            <a:spLocks noChangeShapeType="1"/>
          </p:cNvSpPr>
          <p:nvPr/>
        </p:nvSpPr>
        <p:spPr bwMode="auto">
          <a:xfrm>
            <a:off x="4343400" y="2514600"/>
            <a:ext cx="0" cy="228600"/>
          </a:xfrm>
          <a:prstGeom prst="line">
            <a:avLst/>
          </a:prstGeom>
          <a:noFill/>
          <a:ln w="952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35873" name="Line 49">
            <a:extLst>
              <a:ext uri="{FF2B5EF4-FFF2-40B4-BE49-F238E27FC236}">
                <a16:creationId xmlns:a16="http://schemas.microsoft.com/office/drawing/2014/main" id="{26D8FA7B-FCD9-4960-950D-314073733A9D}"/>
              </a:ext>
            </a:extLst>
          </p:cNvPr>
          <p:cNvSpPr>
            <a:spLocks noChangeShapeType="1"/>
          </p:cNvSpPr>
          <p:nvPr/>
        </p:nvSpPr>
        <p:spPr bwMode="auto">
          <a:xfrm>
            <a:off x="4343400" y="3048000"/>
            <a:ext cx="0" cy="381000"/>
          </a:xfrm>
          <a:prstGeom prst="line">
            <a:avLst/>
          </a:prstGeom>
          <a:noFill/>
          <a:ln w="952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35874" name="Line 50">
            <a:extLst>
              <a:ext uri="{FF2B5EF4-FFF2-40B4-BE49-F238E27FC236}">
                <a16:creationId xmlns:a16="http://schemas.microsoft.com/office/drawing/2014/main" id="{4DBFA8F9-C437-4186-B785-764BC18C1E39}"/>
              </a:ext>
            </a:extLst>
          </p:cNvPr>
          <p:cNvSpPr>
            <a:spLocks noChangeShapeType="1"/>
          </p:cNvSpPr>
          <p:nvPr/>
        </p:nvSpPr>
        <p:spPr bwMode="auto">
          <a:xfrm>
            <a:off x="4343400" y="3733800"/>
            <a:ext cx="0" cy="228600"/>
          </a:xfrm>
          <a:prstGeom prst="line">
            <a:avLst/>
          </a:prstGeom>
          <a:noFill/>
          <a:ln w="952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35875" name="Line 51">
            <a:extLst>
              <a:ext uri="{FF2B5EF4-FFF2-40B4-BE49-F238E27FC236}">
                <a16:creationId xmlns:a16="http://schemas.microsoft.com/office/drawing/2014/main" id="{F86E1DD2-563F-4BE8-99CF-42CFDD6C11B6}"/>
              </a:ext>
            </a:extLst>
          </p:cNvPr>
          <p:cNvSpPr>
            <a:spLocks noChangeShapeType="1"/>
          </p:cNvSpPr>
          <p:nvPr/>
        </p:nvSpPr>
        <p:spPr bwMode="auto">
          <a:xfrm>
            <a:off x="4343400" y="4343400"/>
            <a:ext cx="0" cy="457200"/>
          </a:xfrm>
          <a:prstGeom prst="line">
            <a:avLst/>
          </a:prstGeom>
          <a:noFill/>
          <a:ln w="952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35876" name="Line 52">
            <a:extLst>
              <a:ext uri="{FF2B5EF4-FFF2-40B4-BE49-F238E27FC236}">
                <a16:creationId xmlns:a16="http://schemas.microsoft.com/office/drawing/2014/main" id="{4A81CB99-B5EC-4C7D-9263-7EC3641731DD}"/>
              </a:ext>
            </a:extLst>
          </p:cNvPr>
          <p:cNvSpPr>
            <a:spLocks noChangeShapeType="1"/>
          </p:cNvSpPr>
          <p:nvPr/>
        </p:nvSpPr>
        <p:spPr bwMode="auto">
          <a:xfrm>
            <a:off x="4343400" y="5105400"/>
            <a:ext cx="0" cy="457200"/>
          </a:xfrm>
          <a:prstGeom prst="line">
            <a:avLst/>
          </a:prstGeom>
          <a:noFill/>
          <a:ln w="952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35877" name="Line 53">
            <a:extLst>
              <a:ext uri="{FF2B5EF4-FFF2-40B4-BE49-F238E27FC236}">
                <a16:creationId xmlns:a16="http://schemas.microsoft.com/office/drawing/2014/main" id="{53A460E7-2DF1-4C33-8D7E-96D93DED1850}"/>
              </a:ext>
            </a:extLst>
          </p:cNvPr>
          <p:cNvSpPr>
            <a:spLocks noChangeShapeType="1"/>
          </p:cNvSpPr>
          <p:nvPr/>
        </p:nvSpPr>
        <p:spPr bwMode="auto">
          <a:xfrm>
            <a:off x="4343400" y="5867400"/>
            <a:ext cx="0" cy="381000"/>
          </a:xfrm>
          <a:prstGeom prst="line">
            <a:avLst/>
          </a:prstGeom>
          <a:noFill/>
          <a:ln w="952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35878" name="Line 54">
            <a:extLst>
              <a:ext uri="{FF2B5EF4-FFF2-40B4-BE49-F238E27FC236}">
                <a16:creationId xmlns:a16="http://schemas.microsoft.com/office/drawing/2014/main" id="{2E798ED4-91F1-4FA0-AC30-864DB9BC6AF5}"/>
              </a:ext>
            </a:extLst>
          </p:cNvPr>
          <p:cNvSpPr>
            <a:spLocks noChangeShapeType="1"/>
          </p:cNvSpPr>
          <p:nvPr/>
        </p:nvSpPr>
        <p:spPr bwMode="auto">
          <a:xfrm>
            <a:off x="5791200" y="2438400"/>
            <a:ext cx="0" cy="228600"/>
          </a:xfrm>
          <a:prstGeom prst="line">
            <a:avLst/>
          </a:prstGeom>
          <a:noFill/>
          <a:ln w="952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35879" name="Line 59">
            <a:extLst>
              <a:ext uri="{FF2B5EF4-FFF2-40B4-BE49-F238E27FC236}">
                <a16:creationId xmlns:a16="http://schemas.microsoft.com/office/drawing/2014/main" id="{04BA288B-BDCA-403D-ADAB-A7C7299E93F7}"/>
              </a:ext>
            </a:extLst>
          </p:cNvPr>
          <p:cNvSpPr>
            <a:spLocks noChangeShapeType="1"/>
          </p:cNvSpPr>
          <p:nvPr/>
        </p:nvSpPr>
        <p:spPr bwMode="auto">
          <a:xfrm>
            <a:off x="5791200" y="5867400"/>
            <a:ext cx="0" cy="381000"/>
          </a:xfrm>
          <a:prstGeom prst="line">
            <a:avLst/>
          </a:prstGeom>
          <a:noFill/>
          <a:ln w="952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35880" name="Line 60">
            <a:extLst>
              <a:ext uri="{FF2B5EF4-FFF2-40B4-BE49-F238E27FC236}">
                <a16:creationId xmlns:a16="http://schemas.microsoft.com/office/drawing/2014/main" id="{421F0CF7-7805-471A-BAF4-AAD31B8CFC74}"/>
              </a:ext>
            </a:extLst>
          </p:cNvPr>
          <p:cNvSpPr>
            <a:spLocks noChangeShapeType="1"/>
          </p:cNvSpPr>
          <p:nvPr/>
        </p:nvSpPr>
        <p:spPr bwMode="auto">
          <a:xfrm>
            <a:off x="5791200" y="5105400"/>
            <a:ext cx="0" cy="457200"/>
          </a:xfrm>
          <a:prstGeom prst="line">
            <a:avLst/>
          </a:prstGeom>
          <a:noFill/>
          <a:ln w="952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35881" name="Line 61">
            <a:extLst>
              <a:ext uri="{FF2B5EF4-FFF2-40B4-BE49-F238E27FC236}">
                <a16:creationId xmlns:a16="http://schemas.microsoft.com/office/drawing/2014/main" id="{52E1418C-9E66-4D5E-8FAE-BE0562DF62ED}"/>
              </a:ext>
            </a:extLst>
          </p:cNvPr>
          <p:cNvSpPr>
            <a:spLocks noChangeShapeType="1"/>
          </p:cNvSpPr>
          <p:nvPr/>
        </p:nvSpPr>
        <p:spPr bwMode="auto">
          <a:xfrm>
            <a:off x="5791200" y="4343400"/>
            <a:ext cx="0" cy="457200"/>
          </a:xfrm>
          <a:prstGeom prst="line">
            <a:avLst/>
          </a:prstGeom>
          <a:noFill/>
          <a:ln w="952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35882" name="Line 62">
            <a:extLst>
              <a:ext uri="{FF2B5EF4-FFF2-40B4-BE49-F238E27FC236}">
                <a16:creationId xmlns:a16="http://schemas.microsoft.com/office/drawing/2014/main" id="{56DB5D7D-9931-4004-8F50-1732CB46D38C}"/>
              </a:ext>
            </a:extLst>
          </p:cNvPr>
          <p:cNvSpPr>
            <a:spLocks noChangeShapeType="1"/>
          </p:cNvSpPr>
          <p:nvPr/>
        </p:nvSpPr>
        <p:spPr bwMode="auto">
          <a:xfrm>
            <a:off x="5791200" y="3733800"/>
            <a:ext cx="0" cy="228600"/>
          </a:xfrm>
          <a:prstGeom prst="line">
            <a:avLst/>
          </a:prstGeom>
          <a:noFill/>
          <a:ln w="952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35883" name="Line 63">
            <a:extLst>
              <a:ext uri="{FF2B5EF4-FFF2-40B4-BE49-F238E27FC236}">
                <a16:creationId xmlns:a16="http://schemas.microsoft.com/office/drawing/2014/main" id="{BCFFC49B-EEB7-408E-A8AD-259DF5E0E67F}"/>
              </a:ext>
            </a:extLst>
          </p:cNvPr>
          <p:cNvSpPr>
            <a:spLocks noChangeShapeType="1"/>
          </p:cNvSpPr>
          <p:nvPr/>
        </p:nvSpPr>
        <p:spPr bwMode="auto">
          <a:xfrm>
            <a:off x="5791200" y="3048000"/>
            <a:ext cx="0" cy="381000"/>
          </a:xfrm>
          <a:prstGeom prst="line">
            <a:avLst/>
          </a:prstGeom>
          <a:noFill/>
          <a:ln w="952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35884" name="Text Box 64">
            <a:extLst>
              <a:ext uri="{FF2B5EF4-FFF2-40B4-BE49-F238E27FC236}">
                <a16:creationId xmlns:a16="http://schemas.microsoft.com/office/drawing/2014/main" id="{B0A7218D-C516-424A-A881-8DB863F69FDB}"/>
              </a:ext>
            </a:extLst>
          </p:cNvPr>
          <p:cNvSpPr txBox="1">
            <a:spLocks noChangeArrowheads="1"/>
          </p:cNvSpPr>
          <p:nvPr/>
        </p:nvSpPr>
        <p:spPr bwMode="auto">
          <a:xfrm>
            <a:off x="3048000" y="2743200"/>
            <a:ext cx="914400"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50000"/>
              </a:spcBef>
              <a:buClrTx/>
              <a:buSzTx/>
              <a:buFontTx/>
              <a:buNone/>
            </a:pPr>
            <a:r>
              <a:rPr lang="fr-FR" altLang="fr-FR" sz="1400">
                <a:solidFill>
                  <a:srgbClr val="CCFF33"/>
                </a:solidFill>
                <a:latin typeface="Arial" panose="020B0604020202020204" pitchFamily="34" charset="0"/>
                <a:cs typeface="Arial" panose="020B0604020202020204" pitchFamily="34" charset="0"/>
              </a:rPr>
              <a:t>300 000</a:t>
            </a:r>
          </a:p>
        </p:txBody>
      </p:sp>
      <p:sp>
        <p:nvSpPr>
          <p:cNvPr id="35885" name="Rectangle 65">
            <a:extLst>
              <a:ext uri="{FF2B5EF4-FFF2-40B4-BE49-F238E27FC236}">
                <a16:creationId xmlns:a16="http://schemas.microsoft.com/office/drawing/2014/main" id="{F53113B2-4818-4B40-A3CD-ABA310D9AA54}"/>
              </a:ext>
            </a:extLst>
          </p:cNvPr>
          <p:cNvSpPr>
            <a:spLocks noChangeArrowheads="1"/>
          </p:cNvSpPr>
          <p:nvPr/>
        </p:nvSpPr>
        <p:spPr bwMode="auto">
          <a:xfrm>
            <a:off x="3200400" y="3429000"/>
            <a:ext cx="627063"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r>
              <a:rPr lang="fr-FR" altLang="fr-FR" sz="1400">
                <a:solidFill>
                  <a:srgbClr val="CCFF33"/>
                </a:solidFill>
                <a:latin typeface="Arial" panose="020B0604020202020204" pitchFamily="34" charset="0"/>
                <a:cs typeface="Arial" panose="020B0604020202020204" pitchFamily="34" charset="0"/>
              </a:rPr>
              <a:t>1 000</a:t>
            </a:r>
          </a:p>
        </p:txBody>
      </p:sp>
      <p:sp>
        <p:nvSpPr>
          <p:cNvPr id="35886" name="Rectangle 66">
            <a:extLst>
              <a:ext uri="{FF2B5EF4-FFF2-40B4-BE49-F238E27FC236}">
                <a16:creationId xmlns:a16="http://schemas.microsoft.com/office/drawing/2014/main" id="{90E04570-65BC-4208-92CB-9F797AD6547E}"/>
              </a:ext>
            </a:extLst>
          </p:cNvPr>
          <p:cNvSpPr>
            <a:spLocks noChangeArrowheads="1"/>
          </p:cNvSpPr>
          <p:nvPr/>
        </p:nvSpPr>
        <p:spPr bwMode="auto">
          <a:xfrm>
            <a:off x="3352800" y="4038600"/>
            <a:ext cx="381000"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50000"/>
              </a:spcBef>
              <a:buClrTx/>
              <a:buSzTx/>
              <a:buFontTx/>
              <a:buNone/>
            </a:pPr>
            <a:r>
              <a:rPr lang="fr-FR" altLang="fr-FR" sz="1400">
                <a:solidFill>
                  <a:srgbClr val="CCFF33"/>
                </a:solidFill>
                <a:latin typeface="Arial" panose="020B0604020202020204" pitchFamily="34" charset="0"/>
                <a:cs typeface="Arial" panose="020B0604020202020204" pitchFamily="34" charset="0"/>
              </a:rPr>
              <a:t>10</a:t>
            </a:r>
          </a:p>
        </p:txBody>
      </p:sp>
      <p:sp>
        <p:nvSpPr>
          <p:cNvPr id="35887" name="Rectangle 67">
            <a:extLst>
              <a:ext uri="{FF2B5EF4-FFF2-40B4-BE49-F238E27FC236}">
                <a16:creationId xmlns:a16="http://schemas.microsoft.com/office/drawing/2014/main" id="{2DC613EC-77EE-4890-8F62-417C51B61C7E}"/>
              </a:ext>
            </a:extLst>
          </p:cNvPr>
          <p:cNvSpPr>
            <a:spLocks noChangeArrowheads="1"/>
          </p:cNvSpPr>
          <p:nvPr/>
        </p:nvSpPr>
        <p:spPr bwMode="auto">
          <a:xfrm>
            <a:off x="3276600" y="4800600"/>
            <a:ext cx="479425"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r>
              <a:rPr lang="fr-FR" altLang="fr-FR" sz="1400">
                <a:solidFill>
                  <a:srgbClr val="CCFF33"/>
                </a:solidFill>
                <a:latin typeface="Arial" panose="020B0604020202020204" pitchFamily="34" charset="0"/>
                <a:cs typeface="Arial" panose="020B0604020202020204" pitchFamily="34" charset="0"/>
              </a:rPr>
              <a:t>100</a:t>
            </a:r>
          </a:p>
        </p:txBody>
      </p:sp>
      <p:sp>
        <p:nvSpPr>
          <p:cNvPr id="35888" name="Rectangle 68">
            <a:extLst>
              <a:ext uri="{FF2B5EF4-FFF2-40B4-BE49-F238E27FC236}">
                <a16:creationId xmlns:a16="http://schemas.microsoft.com/office/drawing/2014/main" id="{6B2839AB-8EEB-42EE-931F-48496624B955}"/>
              </a:ext>
            </a:extLst>
          </p:cNvPr>
          <p:cNvSpPr>
            <a:spLocks noChangeArrowheads="1"/>
          </p:cNvSpPr>
          <p:nvPr/>
        </p:nvSpPr>
        <p:spPr bwMode="auto">
          <a:xfrm>
            <a:off x="4191000" y="5562600"/>
            <a:ext cx="381000"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50000"/>
              </a:spcBef>
              <a:buClrTx/>
              <a:buSzTx/>
              <a:buFontTx/>
              <a:buNone/>
            </a:pPr>
            <a:r>
              <a:rPr lang="fr-FR" altLang="fr-FR" sz="1400">
                <a:solidFill>
                  <a:srgbClr val="CCFF33"/>
                </a:solidFill>
                <a:latin typeface="Arial" panose="020B0604020202020204" pitchFamily="34" charset="0"/>
                <a:cs typeface="Arial" panose="020B0604020202020204" pitchFamily="34" charset="0"/>
              </a:rPr>
              <a:t>90</a:t>
            </a:r>
          </a:p>
        </p:txBody>
      </p:sp>
      <p:sp>
        <p:nvSpPr>
          <p:cNvPr id="35889" name="Text Box 69">
            <a:extLst>
              <a:ext uri="{FF2B5EF4-FFF2-40B4-BE49-F238E27FC236}">
                <a16:creationId xmlns:a16="http://schemas.microsoft.com/office/drawing/2014/main" id="{D193CB1C-D640-420E-9962-59CE59ECED13}"/>
              </a:ext>
            </a:extLst>
          </p:cNvPr>
          <p:cNvSpPr txBox="1">
            <a:spLocks noChangeArrowheads="1"/>
          </p:cNvSpPr>
          <p:nvPr/>
        </p:nvSpPr>
        <p:spPr bwMode="auto">
          <a:xfrm>
            <a:off x="3962400" y="2743200"/>
            <a:ext cx="914400"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50000"/>
              </a:spcBef>
              <a:buClrTx/>
              <a:buSzTx/>
              <a:buFontTx/>
              <a:buNone/>
            </a:pPr>
            <a:r>
              <a:rPr lang="fr-FR" altLang="fr-FR" sz="1400">
                <a:solidFill>
                  <a:srgbClr val="CCFF33"/>
                </a:solidFill>
                <a:latin typeface="Arial" panose="020B0604020202020204" pitchFamily="34" charset="0"/>
                <a:cs typeface="Arial" panose="020B0604020202020204" pitchFamily="34" charset="0"/>
              </a:rPr>
              <a:t>900 000</a:t>
            </a:r>
          </a:p>
        </p:txBody>
      </p:sp>
      <p:sp>
        <p:nvSpPr>
          <p:cNvPr id="35890" name="Text Box 70">
            <a:extLst>
              <a:ext uri="{FF2B5EF4-FFF2-40B4-BE49-F238E27FC236}">
                <a16:creationId xmlns:a16="http://schemas.microsoft.com/office/drawing/2014/main" id="{D72DE548-0E80-4CF2-8A95-527470544626}"/>
              </a:ext>
            </a:extLst>
          </p:cNvPr>
          <p:cNvSpPr txBox="1">
            <a:spLocks noChangeArrowheads="1"/>
          </p:cNvSpPr>
          <p:nvPr/>
        </p:nvSpPr>
        <p:spPr bwMode="auto">
          <a:xfrm>
            <a:off x="5105400" y="2743200"/>
            <a:ext cx="1295400"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50000"/>
              </a:spcBef>
              <a:buClrTx/>
              <a:buSzTx/>
              <a:buFontTx/>
              <a:buNone/>
            </a:pPr>
            <a:r>
              <a:rPr lang="fr-FR" altLang="fr-FR" sz="1400">
                <a:solidFill>
                  <a:srgbClr val="CCFF33"/>
                </a:solidFill>
                <a:latin typeface="Arial" panose="020B0604020202020204" pitchFamily="34" charset="0"/>
                <a:cs typeface="Arial" panose="020B0604020202020204" pitchFamily="34" charset="0"/>
              </a:rPr>
              <a:t>1000 000</a:t>
            </a:r>
          </a:p>
        </p:txBody>
      </p:sp>
      <p:sp>
        <p:nvSpPr>
          <p:cNvPr id="35891" name="Rectangle 71">
            <a:extLst>
              <a:ext uri="{FF2B5EF4-FFF2-40B4-BE49-F238E27FC236}">
                <a16:creationId xmlns:a16="http://schemas.microsoft.com/office/drawing/2014/main" id="{85C9C6AD-A65B-4080-8662-D8A66EE38C51}"/>
              </a:ext>
            </a:extLst>
          </p:cNvPr>
          <p:cNvSpPr>
            <a:spLocks noChangeArrowheads="1"/>
          </p:cNvSpPr>
          <p:nvPr/>
        </p:nvSpPr>
        <p:spPr bwMode="auto">
          <a:xfrm>
            <a:off x="4038600" y="3429000"/>
            <a:ext cx="627063"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r>
              <a:rPr lang="fr-FR" altLang="fr-FR" sz="1400">
                <a:solidFill>
                  <a:srgbClr val="CCFF33"/>
                </a:solidFill>
                <a:latin typeface="Arial" panose="020B0604020202020204" pitchFamily="34" charset="0"/>
                <a:cs typeface="Arial" panose="020B0604020202020204" pitchFamily="34" charset="0"/>
              </a:rPr>
              <a:t>3 000</a:t>
            </a:r>
          </a:p>
        </p:txBody>
      </p:sp>
      <p:sp>
        <p:nvSpPr>
          <p:cNvPr id="35892" name="Rectangle 72">
            <a:extLst>
              <a:ext uri="{FF2B5EF4-FFF2-40B4-BE49-F238E27FC236}">
                <a16:creationId xmlns:a16="http://schemas.microsoft.com/office/drawing/2014/main" id="{CD103C12-6AA5-4B41-9595-45836F7A8449}"/>
              </a:ext>
            </a:extLst>
          </p:cNvPr>
          <p:cNvSpPr>
            <a:spLocks noChangeArrowheads="1"/>
          </p:cNvSpPr>
          <p:nvPr/>
        </p:nvSpPr>
        <p:spPr bwMode="auto">
          <a:xfrm>
            <a:off x="5410200" y="3429000"/>
            <a:ext cx="725488"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r>
              <a:rPr lang="fr-FR" altLang="fr-FR" sz="1400">
                <a:solidFill>
                  <a:srgbClr val="CCFF33"/>
                </a:solidFill>
                <a:latin typeface="Arial" panose="020B0604020202020204" pitchFamily="34" charset="0"/>
                <a:cs typeface="Arial" panose="020B0604020202020204" pitchFamily="34" charset="0"/>
              </a:rPr>
              <a:t>10 000</a:t>
            </a:r>
          </a:p>
        </p:txBody>
      </p:sp>
      <p:sp>
        <p:nvSpPr>
          <p:cNvPr id="35893" name="Rectangle 73">
            <a:extLst>
              <a:ext uri="{FF2B5EF4-FFF2-40B4-BE49-F238E27FC236}">
                <a16:creationId xmlns:a16="http://schemas.microsoft.com/office/drawing/2014/main" id="{BBBF42B5-A4C5-4167-BD31-D3E95A60539A}"/>
              </a:ext>
            </a:extLst>
          </p:cNvPr>
          <p:cNvSpPr>
            <a:spLocks noChangeArrowheads="1"/>
          </p:cNvSpPr>
          <p:nvPr/>
        </p:nvSpPr>
        <p:spPr bwMode="auto">
          <a:xfrm>
            <a:off x="4191000" y="4038600"/>
            <a:ext cx="381000"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50000"/>
              </a:spcBef>
              <a:buClrTx/>
              <a:buSzTx/>
              <a:buFontTx/>
              <a:buNone/>
            </a:pPr>
            <a:r>
              <a:rPr lang="fr-FR" altLang="fr-FR" sz="1400">
                <a:solidFill>
                  <a:srgbClr val="CCFF33"/>
                </a:solidFill>
                <a:latin typeface="Arial" panose="020B0604020202020204" pitchFamily="34" charset="0"/>
                <a:cs typeface="Arial" panose="020B0604020202020204" pitchFamily="34" charset="0"/>
              </a:rPr>
              <a:t>30</a:t>
            </a:r>
          </a:p>
        </p:txBody>
      </p:sp>
      <p:sp>
        <p:nvSpPr>
          <p:cNvPr id="35894" name="Rectangle 74">
            <a:extLst>
              <a:ext uri="{FF2B5EF4-FFF2-40B4-BE49-F238E27FC236}">
                <a16:creationId xmlns:a16="http://schemas.microsoft.com/office/drawing/2014/main" id="{AB850333-89B7-4A80-87A2-DB2B8AA9127B}"/>
              </a:ext>
            </a:extLst>
          </p:cNvPr>
          <p:cNvSpPr>
            <a:spLocks noChangeArrowheads="1"/>
          </p:cNvSpPr>
          <p:nvPr/>
        </p:nvSpPr>
        <p:spPr bwMode="auto">
          <a:xfrm>
            <a:off x="5589588" y="4038600"/>
            <a:ext cx="479425"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50000"/>
              </a:spcBef>
              <a:buClrTx/>
              <a:buSzTx/>
              <a:buFontTx/>
              <a:buNone/>
            </a:pPr>
            <a:r>
              <a:rPr lang="fr-FR" altLang="fr-FR" sz="1400">
                <a:solidFill>
                  <a:srgbClr val="CCFF33"/>
                </a:solidFill>
                <a:latin typeface="Arial" panose="020B0604020202020204" pitchFamily="34" charset="0"/>
                <a:cs typeface="Arial" panose="020B0604020202020204" pitchFamily="34" charset="0"/>
              </a:rPr>
              <a:t>100</a:t>
            </a:r>
          </a:p>
        </p:txBody>
      </p:sp>
      <p:sp>
        <p:nvSpPr>
          <p:cNvPr id="35895" name="Rectangle 75">
            <a:extLst>
              <a:ext uri="{FF2B5EF4-FFF2-40B4-BE49-F238E27FC236}">
                <a16:creationId xmlns:a16="http://schemas.microsoft.com/office/drawing/2014/main" id="{B55EA83D-3E56-45B2-84CF-36806C524BEB}"/>
              </a:ext>
            </a:extLst>
          </p:cNvPr>
          <p:cNvSpPr>
            <a:spLocks noChangeArrowheads="1"/>
          </p:cNvSpPr>
          <p:nvPr/>
        </p:nvSpPr>
        <p:spPr bwMode="auto">
          <a:xfrm>
            <a:off x="4114800" y="4800600"/>
            <a:ext cx="479425"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r>
              <a:rPr lang="fr-FR" altLang="fr-FR" sz="1400">
                <a:solidFill>
                  <a:srgbClr val="CCFF33"/>
                </a:solidFill>
                <a:latin typeface="Arial" panose="020B0604020202020204" pitchFamily="34" charset="0"/>
                <a:cs typeface="Arial" panose="020B0604020202020204" pitchFamily="34" charset="0"/>
              </a:rPr>
              <a:t>300</a:t>
            </a:r>
          </a:p>
        </p:txBody>
      </p:sp>
      <p:sp>
        <p:nvSpPr>
          <p:cNvPr id="35896" name="Rectangle 76">
            <a:extLst>
              <a:ext uri="{FF2B5EF4-FFF2-40B4-BE49-F238E27FC236}">
                <a16:creationId xmlns:a16="http://schemas.microsoft.com/office/drawing/2014/main" id="{504073DC-9B60-4D98-AF03-DF50192E700B}"/>
              </a:ext>
            </a:extLst>
          </p:cNvPr>
          <p:cNvSpPr>
            <a:spLocks noChangeArrowheads="1"/>
          </p:cNvSpPr>
          <p:nvPr/>
        </p:nvSpPr>
        <p:spPr bwMode="auto">
          <a:xfrm>
            <a:off x="5562600" y="4800600"/>
            <a:ext cx="577850"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r>
              <a:rPr lang="fr-FR" altLang="fr-FR" sz="1400">
                <a:solidFill>
                  <a:srgbClr val="CCFF33"/>
                </a:solidFill>
                <a:latin typeface="Arial" panose="020B0604020202020204" pitchFamily="34" charset="0"/>
                <a:cs typeface="Arial" panose="020B0604020202020204" pitchFamily="34" charset="0"/>
              </a:rPr>
              <a:t>1000</a:t>
            </a:r>
          </a:p>
        </p:txBody>
      </p:sp>
      <p:sp>
        <p:nvSpPr>
          <p:cNvPr id="35897" name="Rectangle 77">
            <a:extLst>
              <a:ext uri="{FF2B5EF4-FFF2-40B4-BE49-F238E27FC236}">
                <a16:creationId xmlns:a16="http://schemas.microsoft.com/office/drawing/2014/main" id="{ECC0A519-0EFD-40AE-856E-716814E3E527}"/>
              </a:ext>
            </a:extLst>
          </p:cNvPr>
          <p:cNvSpPr>
            <a:spLocks noChangeArrowheads="1"/>
          </p:cNvSpPr>
          <p:nvPr/>
        </p:nvSpPr>
        <p:spPr bwMode="auto">
          <a:xfrm>
            <a:off x="3352800" y="5562600"/>
            <a:ext cx="381000"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50000"/>
              </a:spcBef>
              <a:buClrTx/>
              <a:buSzTx/>
              <a:buFontTx/>
              <a:buNone/>
            </a:pPr>
            <a:r>
              <a:rPr lang="fr-FR" altLang="fr-FR" sz="1400">
                <a:solidFill>
                  <a:srgbClr val="CCFF33"/>
                </a:solidFill>
                <a:latin typeface="Arial" panose="020B0604020202020204" pitchFamily="34" charset="0"/>
                <a:cs typeface="Arial" panose="020B0604020202020204" pitchFamily="34" charset="0"/>
              </a:rPr>
              <a:t>30</a:t>
            </a:r>
          </a:p>
        </p:txBody>
      </p:sp>
      <p:sp>
        <p:nvSpPr>
          <p:cNvPr id="35898" name="Rectangle 78">
            <a:extLst>
              <a:ext uri="{FF2B5EF4-FFF2-40B4-BE49-F238E27FC236}">
                <a16:creationId xmlns:a16="http://schemas.microsoft.com/office/drawing/2014/main" id="{C676324D-5D08-49BE-B9CE-11CED3CB34D3}"/>
              </a:ext>
            </a:extLst>
          </p:cNvPr>
          <p:cNvSpPr>
            <a:spLocks noChangeArrowheads="1"/>
          </p:cNvSpPr>
          <p:nvPr/>
        </p:nvSpPr>
        <p:spPr bwMode="auto">
          <a:xfrm>
            <a:off x="5562600" y="5562600"/>
            <a:ext cx="528638"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50000"/>
              </a:spcBef>
              <a:buClrTx/>
              <a:buSzTx/>
              <a:buFontTx/>
              <a:buNone/>
            </a:pPr>
            <a:r>
              <a:rPr lang="fr-FR" altLang="fr-FR" sz="1400">
                <a:solidFill>
                  <a:srgbClr val="CCFF33"/>
                </a:solidFill>
                <a:latin typeface="Arial" panose="020B0604020202020204" pitchFamily="34" charset="0"/>
                <a:cs typeface="Arial" panose="020B0604020202020204" pitchFamily="34" charset="0"/>
              </a:rPr>
              <a:t>3 00</a:t>
            </a:r>
          </a:p>
        </p:txBody>
      </p:sp>
      <p:sp>
        <p:nvSpPr>
          <p:cNvPr id="109647" name="Rectangle 79">
            <a:extLst>
              <a:ext uri="{FF2B5EF4-FFF2-40B4-BE49-F238E27FC236}">
                <a16:creationId xmlns:a16="http://schemas.microsoft.com/office/drawing/2014/main" id="{EC5D16FA-F430-49F5-B1CA-8E729F6DD691}"/>
              </a:ext>
            </a:extLst>
          </p:cNvPr>
          <p:cNvSpPr>
            <a:spLocks noChangeArrowheads="1"/>
          </p:cNvSpPr>
          <p:nvPr/>
        </p:nvSpPr>
        <p:spPr bwMode="auto">
          <a:xfrm>
            <a:off x="2438400" y="2743200"/>
            <a:ext cx="725488"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r>
              <a:rPr lang="fr-FR" altLang="fr-FR" sz="1400" b="1">
                <a:solidFill>
                  <a:srgbClr val="FF0000"/>
                </a:solidFill>
                <a:latin typeface="Arial" panose="020B0604020202020204" pitchFamily="34" charset="0"/>
                <a:cs typeface="Arial" panose="020B0604020202020204" pitchFamily="34" charset="0"/>
              </a:rPr>
              <a:t>78 000</a:t>
            </a:r>
          </a:p>
        </p:txBody>
      </p:sp>
      <p:sp>
        <p:nvSpPr>
          <p:cNvPr id="109648" name="Rectangle 80">
            <a:extLst>
              <a:ext uri="{FF2B5EF4-FFF2-40B4-BE49-F238E27FC236}">
                <a16:creationId xmlns:a16="http://schemas.microsoft.com/office/drawing/2014/main" id="{4A80BEF0-3AC9-4690-A580-9F37C9ED8E74}"/>
              </a:ext>
            </a:extLst>
          </p:cNvPr>
          <p:cNvSpPr>
            <a:spLocks noChangeArrowheads="1"/>
          </p:cNvSpPr>
          <p:nvPr/>
        </p:nvSpPr>
        <p:spPr bwMode="auto">
          <a:xfrm>
            <a:off x="2514600" y="3200400"/>
            <a:ext cx="762000" cy="5175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r>
              <a:rPr lang="fr-FR" altLang="fr-FR" sz="1400">
                <a:solidFill>
                  <a:srgbClr val="FF0000"/>
                </a:solidFill>
                <a:latin typeface="Arial" panose="020B0604020202020204" pitchFamily="34" charset="0"/>
                <a:cs typeface="Arial" panose="020B0604020202020204" pitchFamily="34" charset="0"/>
              </a:rPr>
              <a:t>                               </a:t>
            </a:r>
            <a:r>
              <a:rPr lang="fr-FR" altLang="fr-FR" sz="1400" b="1">
                <a:solidFill>
                  <a:srgbClr val="FF0000"/>
                </a:solidFill>
                <a:latin typeface="Arial" panose="020B0604020202020204" pitchFamily="34" charset="0"/>
                <a:cs typeface="Arial" panose="020B0604020202020204" pitchFamily="34" charset="0"/>
              </a:rPr>
              <a:t>700</a:t>
            </a:r>
          </a:p>
        </p:txBody>
      </p:sp>
      <p:sp>
        <p:nvSpPr>
          <p:cNvPr id="109649" name="Rectangle 81">
            <a:extLst>
              <a:ext uri="{FF2B5EF4-FFF2-40B4-BE49-F238E27FC236}">
                <a16:creationId xmlns:a16="http://schemas.microsoft.com/office/drawing/2014/main" id="{226252C7-C921-4C49-B893-344F512512CC}"/>
              </a:ext>
            </a:extLst>
          </p:cNvPr>
          <p:cNvSpPr>
            <a:spLocks noChangeArrowheads="1"/>
          </p:cNvSpPr>
          <p:nvPr/>
        </p:nvSpPr>
        <p:spPr bwMode="auto">
          <a:xfrm>
            <a:off x="6248400" y="4038600"/>
            <a:ext cx="479425"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r>
              <a:rPr lang="fr-FR" altLang="fr-FR" sz="1400" b="1">
                <a:solidFill>
                  <a:srgbClr val="FF0000"/>
                </a:solidFill>
                <a:latin typeface="Arial" panose="020B0604020202020204" pitchFamily="34" charset="0"/>
                <a:cs typeface="Arial" panose="020B0604020202020204" pitchFamily="34" charset="0"/>
              </a:rPr>
              <a:t>450</a:t>
            </a:r>
          </a:p>
        </p:txBody>
      </p:sp>
      <p:sp>
        <p:nvSpPr>
          <p:cNvPr id="35902" name="Rectangle 82">
            <a:extLst>
              <a:ext uri="{FF2B5EF4-FFF2-40B4-BE49-F238E27FC236}">
                <a16:creationId xmlns:a16="http://schemas.microsoft.com/office/drawing/2014/main" id="{3EF019DB-E881-430A-909D-4DC3B5E72D28}"/>
              </a:ext>
            </a:extLst>
          </p:cNvPr>
          <p:cNvSpPr>
            <a:spLocks noChangeArrowheads="1"/>
          </p:cNvSpPr>
          <p:nvPr/>
        </p:nvSpPr>
        <p:spPr bwMode="auto">
          <a:xfrm>
            <a:off x="6934200" y="4038600"/>
            <a:ext cx="725488"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50000"/>
              </a:spcBef>
              <a:buClrTx/>
              <a:buSzTx/>
              <a:buFontTx/>
              <a:buNone/>
            </a:pPr>
            <a:r>
              <a:rPr lang="fr-FR" altLang="fr-FR" sz="1400">
                <a:solidFill>
                  <a:srgbClr val="CCFF33"/>
                </a:solidFill>
                <a:latin typeface="Arial" panose="020B0604020202020204" pitchFamily="34" charset="0"/>
                <a:cs typeface="Arial" panose="020B0604020202020204" pitchFamily="34" charset="0"/>
              </a:rPr>
              <a:t>10 000</a:t>
            </a:r>
          </a:p>
        </p:txBody>
      </p:sp>
      <p:sp>
        <p:nvSpPr>
          <p:cNvPr id="35903" name="Line 83">
            <a:extLst>
              <a:ext uri="{FF2B5EF4-FFF2-40B4-BE49-F238E27FC236}">
                <a16:creationId xmlns:a16="http://schemas.microsoft.com/office/drawing/2014/main" id="{2EE219ED-9A26-4F13-B7F1-E4B11785A157}"/>
              </a:ext>
            </a:extLst>
          </p:cNvPr>
          <p:cNvSpPr>
            <a:spLocks noChangeShapeType="1"/>
          </p:cNvSpPr>
          <p:nvPr/>
        </p:nvSpPr>
        <p:spPr bwMode="auto">
          <a:xfrm>
            <a:off x="7315200" y="2514600"/>
            <a:ext cx="0" cy="1447800"/>
          </a:xfrm>
          <a:prstGeom prst="line">
            <a:avLst/>
          </a:prstGeom>
          <a:noFill/>
          <a:ln w="952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35904" name="Line 84">
            <a:extLst>
              <a:ext uri="{FF2B5EF4-FFF2-40B4-BE49-F238E27FC236}">
                <a16:creationId xmlns:a16="http://schemas.microsoft.com/office/drawing/2014/main" id="{FEF7B5DF-29DB-4DC9-9B2B-F98CAD48C74B}"/>
              </a:ext>
            </a:extLst>
          </p:cNvPr>
          <p:cNvSpPr>
            <a:spLocks noChangeShapeType="1"/>
          </p:cNvSpPr>
          <p:nvPr/>
        </p:nvSpPr>
        <p:spPr bwMode="auto">
          <a:xfrm>
            <a:off x="7315200" y="4343400"/>
            <a:ext cx="0" cy="1905000"/>
          </a:xfrm>
          <a:prstGeom prst="line">
            <a:avLst/>
          </a:prstGeom>
          <a:noFill/>
          <a:ln w="952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109653" name="Rectangle 85">
            <a:extLst>
              <a:ext uri="{FF2B5EF4-FFF2-40B4-BE49-F238E27FC236}">
                <a16:creationId xmlns:a16="http://schemas.microsoft.com/office/drawing/2014/main" id="{D4396BF2-40B7-41C6-BD7A-BBA235F00283}"/>
              </a:ext>
            </a:extLst>
          </p:cNvPr>
          <p:cNvSpPr>
            <a:spLocks noChangeArrowheads="1"/>
          </p:cNvSpPr>
          <p:nvPr/>
        </p:nvSpPr>
        <p:spPr bwMode="auto">
          <a:xfrm>
            <a:off x="2514600" y="4800600"/>
            <a:ext cx="779463"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r>
              <a:rPr lang="fr-FR" altLang="fr-FR" sz="1400" b="1">
                <a:solidFill>
                  <a:srgbClr val="FF0000"/>
                </a:solidFill>
                <a:latin typeface="Arial" panose="020B0604020202020204" pitchFamily="34" charset="0"/>
                <a:cs typeface="Arial" panose="020B0604020202020204" pitchFamily="34" charset="0"/>
              </a:rPr>
              <a:t>&lt; à 100</a:t>
            </a:r>
          </a:p>
        </p:txBody>
      </p:sp>
      <p:sp>
        <p:nvSpPr>
          <p:cNvPr id="109654" name="Rectangle 86">
            <a:extLst>
              <a:ext uri="{FF2B5EF4-FFF2-40B4-BE49-F238E27FC236}">
                <a16:creationId xmlns:a16="http://schemas.microsoft.com/office/drawing/2014/main" id="{E2783AAA-9663-4A14-BDB7-18984A4FF59C}"/>
              </a:ext>
            </a:extLst>
          </p:cNvPr>
          <p:cNvSpPr>
            <a:spLocks noChangeArrowheads="1"/>
          </p:cNvSpPr>
          <p:nvPr/>
        </p:nvSpPr>
        <p:spPr bwMode="auto">
          <a:xfrm>
            <a:off x="2590800" y="5562600"/>
            <a:ext cx="681038"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r>
              <a:rPr lang="fr-FR" altLang="fr-FR" sz="1400" b="1">
                <a:solidFill>
                  <a:srgbClr val="FF0000"/>
                </a:solidFill>
                <a:latin typeface="Arial" panose="020B0604020202020204" pitchFamily="34" charset="0"/>
                <a:cs typeface="Arial" panose="020B0604020202020204" pitchFamily="34" charset="0"/>
              </a:rPr>
              <a:t>&lt; à 10</a:t>
            </a:r>
          </a:p>
        </p:txBody>
      </p:sp>
      <p:sp>
        <p:nvSpPr>
          <p:cNvPr id="35907" name="Line 87">
            <a:extLst>
              <a:ext uri="{FF2B5EF4-FFF2-40B4-BE49-F238E27FC236}">
                <a16:creationId xmlns:a16="http://schemas.microsoft.com/office/drawing/2014/main" id="{8389B503-D329-44B7-93A9-E5349A7AFA5F}"/>
              </a:ext>
            </a:extLst>
          </p:cNvPr>
          <p:cNvSpPr>
            <a:spLocks noChangeShapeType="1"/>
          </p:cNvSpPr>
          <p:nvPr/>
        </p:nvSpPr>
        <p:spPr bwMode="auto">
          <a:xfrm>
            <a:off x="8077200" y="1752600"/>
            <a:ext cx="0" cy="4495800"/>
          </a:xfrm>
          <a:prstGeom prst="line">
            <a:avLst/>
          </a:prstGeom>
          <a:noFill/>
          <a:ln w="38100">
            <a:solidFill>
              <a:srgbClr val="CCFF3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109656" name="Rectangle 88">
            <a:extLst>
              <a:ext uri="{FF2B5EF4-FFF2-40B4-BE49-F238E27FC236}">
                <a16:creationId xmlns:a16="http://schemas.microsoft.com/office/drawing/2014/main" id="{78E88B9B-9FA2-46AD-92F0-D5FDB82F0693}"/>
              </a:ext>
            </a:extLst>
          </p:cNvPr>
          <p:cNvSpPr>
            <a:spLocks noChangeArrowheads="1"/>
          </p:cNvSpPr>
          <p:nvPr/>
        </p:nvSpPr>
        <p:spPr bwMode="auto">
          <a:xfrm>
            <a:off x="8274050" y="2692400"/>
            <a:ext cx="641350" cy="366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r>
              <a:rPr lang="fr-FR" altLang="fr-FR" sz="1800" b="1">
                <a:solidFill>
                  <a:srgbClr val="FF0000"/>
                </a:solidFill>
                <a:latin typeface="Arial" panose="020B0604020202020204" pitchFamily="34" charset="0"/>
                <a:cs typeface="Arial" panose="020B0604020202020204" pitchFamily="34" charset="0"/>
              </a:rPr>
              <a:t>SAT</a:t>
            </a:r>
          </a:p>
        </p:txBody>
      </p:sp>
      <p:sp>
        <p:nvSpPr>
          <p:cNvPr id="109658" name="Rectangle 90">
            <a:extLst>
              <a:ext uri="{FF2B5EF4-FFF2-40B4-BE49-F238E27FC236}">
                <a16:creationId xmlns:a16="http://schemas.microsoft.com/office/drawing/2014/main" id="{5319D94E-5C81-437A-B000-104A0C78D3AE}"/>
              </a:ext>
            </a:extLst>
          </p:cNvPr>
          <p:cNvSpPr>
            <a:spLocks noChangeArrowheads="1"/>
          </p:cNvSpPr>
          <p:nvPr/>
        </p:nvSpPr>
        <p:spPr bwMode="auto">
          <a:xfrm>
            <a:off x="8256588" y="3225800"/>
            <a:ext cx="641350" cy="366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r>
              <a:rPr lang="fr-FR" altLang="fr-FR" sz="1800" b="1">
                <a:solidFill>
                  <a:srgbClr val="FF0000"/>
                </a:solidFill>
                <a:latin typeface="Arial" panose="020B0604020202020204" pitchFamily="34" charset="0"/>
                <a:cs typeface="Arial" panose="020B0604020202020204" pitchFamily="34" charset="0"/>
              </a:rPr>
              <a:t>SAT</a:t>
            </a:r>
          </a:p>
        </p:txBody>
      </p:sp>
      <p:sp>
        <p:nvSpPr>
          <p:cNvPr id="109659" name="Rectangle 91">
            <a:extLst>
              <a:ext uri="{FF2B5EF4-FFF2-40B4-BE49-F238E27FC236}">
                <a16:creationId xmlns:a16="http://schemas.microsoft.com/office/drawing/2014/main" id="{27B548B8-88F7-44E1-A73C-19C3790ED4AB}"/>
              </a:ext>
            </a:extLst>
          </p:cNvPr>
          <p:cNvSpPr>
            <a:spLocks noChangeArrowheads="1"/>
          </p:cNvSpPr>
          <p:nvPr/>
        </p:nvSpPr>
        <p:spPr bwMode="auto">
          <a:xfrm>
            <a:off x="8048625" y="3911600"/>
            <a:ext cx="1212850" cy="366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r>
              <a:rPr lang="fr-FR" altLang="fr-FR" sz="1800" b="1">
                <a:solidFill>
                  <a:srgbClr val="FF0000"/>
                </a:solidFill>
                <a:latin typeface="Arial" panose="020B0604020202020204" pitchFamily="34" charset="0"/>
                <a:cs typeface="Arial" panose="020B0604020202020204" pitchFamily="34" charset="0"/>
              </a:rPr>
              <a:t>NON SAT</a:t>
            </a:r>
          </a:p>
        </p:txBody>
      </p:sp>
      <p:sp>
        <p:nvSpPr>
          <p:cNvPr id="109660" name="Rectangle 92">
            <a:extLst>
              <a:ext uri="{FF2B5EF4-FFF2-40B4-BE49-F238E27FC236}">
                <a16:creationId xmlns:a16="http://schemas.microsoft.com/office/drawing/2014/main" id="{5DBDA2B8-0DAF-4B49-B503-E9CB7EDAD7C2}"/>
              </a:ext>
            </a:extLst>
          </p:cNvPr>
          <p:cNvSpPr>
            <a:spLocks noChangeArrowheads="1"/>
          </p:cNvSpPr>
          <p:nvPr/>
        </p:nvSpPr>
        <p:spPr bwMode="auto">
          <a:xfrm>
            <a:off x="8255000" y="5435600"/>
            <a:ext cx="641350" cy="366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r>
              <a:rPr lang="fr-FR" altLang="fr-FR" sz="1800" b="1">
                <a:solidFill>
                  <a:srgbClr val="FF0000"/>
                </a:solidFill>
                <a:latin typeface="Arial" panose="020B0604020202020204" pitchFamily="34" charset="0"/>
                <a:cs typeface="Arial" panose="020B0604020202020204" pitchFamily="34" charset="0"/>
              </a:rPr>
              <a:t>SAT</a:t>
            </a:r>
          </a:p>
        </p:txBody>
      </p:sp>
      <p:sp>
        <p:nvSpPr>
          <p:cNvPr id="109661" name="Rectangle 93">
            <a:extLst>
              <a:ext uri="{FF2B5EF4-FFF2-40B4-BE49-F238E27FC236}">
                <a16:creationId xmlns:a16="http://schemas.microsoft.com/office/drawing/2014/main" id="{69476989-AAE1-49E9-AADA-E888A9F47F94}"/>
              </a:ext>
            </a:extLst>
          </p:cNvPr>
          <p:cNvSpPr>
            <a:spLocks noChangeArrowheads="1"/>
          </p:cNvSpPr>
          <p:nvPr/>
        </p:nvSpPr>
        <p:spPr bwMode="auto">
          <a:xfrm>
            <a:off x="8255000" y="4673600"/>
            <a:ext cx="641350" cy="366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r>
              <a:rPr lang="fr-FR" altLang="fr-FR" sz="1800" b="1">
                <a:solidFill>
                  <a:srgbClr val="FF0000"/>
                </a:solidFill>
                <a:latin typeface="Arial" panose="020B0604020202020204" pitchFamily="34" charset="0"/>
                <a:cs typeface="Arial" panose="020B0604020202020204" pitchFamily="34" charset="0"/>
              </a:rPr>
              <a:t>SAT</a:t>
            </a:r>
          </a:p>
        </p:txBody>
      </p:sp>
      <p:sp>
        <p:nvSpPr>
          <p:cNvPr id="35913" name="Line 94">
            <a:extLst>
              <a:ext uri="{FF2B5EF4-FFF2-40B4-BE49-F238E27FC236}">
                <a16:creationId xmlns:a16="http://schemas.microsoft.com/office/drawing/2014/main" id="{46E9B0E4-B695-45E3-AD8F-5840B2A0C885}"/>
              </a:ext>
            </a:extLst>
          </p:cNvPr>
          <p:cNvSpPr>
            <a:spLocks noChangeShapeType="1"/>
          </p:cNvSpPr>
          <p:nvPr/>
        </p:nvSpPr>
        <p:spPr bwMode="auto">
          <a:xfrm>
            <a:off x="228600" y="2590800"/>
            <a:ext cx="7696200" cy="0"/>
          </a:xfrm>
          <a:prstGeom prst="line">
            <a:avLst/>
          </a:prstGeom>
          <a:noFill/>
          <a:ln w="9525">
            <a:solidFill>
              <a:srgbClr val="CCFF3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35914" name="Line 95">
            <a:extLst>
              <a:ext uri="{FF2B5EF4-FFF2-40B4-BE49-F238E27FC236}">
                <a16:creationId xmlns:a16="http://schemas.microsoft.com/office/drawing/2014/main" id="{7F0E47AD-A112-483C-B6D9-9AEA9B068F86}"/>
              </a:ext>
            </a:extLst>
          </p:cNvPr>
          <p:cNvSpPr>
            <a:spLocks noChangeShapeType="1"/>
          </p:cNvSpPr>
          <p:nvPr/>
        </p:nvSpPr>
        <p:spPr bwMode="auto">
          <a:xfrm>
            <a:off x="228600" y="3886200"/>
            <a:ext cx="7696200" cy="0"/>
          </a:xfrm>
          <a:prstGeom prst="line">
            <a:avLst/>
          </a:prstGeom>
          <a:noFill/>
          <a:ln w="9525">
            <a:solidFill>
              <a:srgbClr val="CCFF3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35915" name="Line 96">
            <a:extLst>
              <a:ext uri="{FF2B5EF4-FFF2-40B4-BE49-F238E27FC236}">
                <a16:creationId xmlns:a16="http://schemas.microsoft.com/office/drawing/2014/main" id="{3708188A-2599-42E1-A8A9-1401B09D5AC1}"/>
              </a:ext>
            </a:extLst>
          </p:cNvPr>
          <p:cNvSpPr>
            <a:spLocks noChangeShapeType="1"/>
          </p:cNvSpPr>
          <p:nvPr/>
        </p:nvSpPr>
        <p:spPr bwMode="auto">
          <a:xfrm>
            <a:off x="228600" y="3276600"/>
            <a:ext cx="7696200" cy="0"/>
          </a:xfrm>
          <a:prstGeom prst="line">
            <a:avLst/>
          </a:prstGeom>
          <a:noFill/>
          <a:ln w="9525">
            <a:solidFill>
              <a:srgbClr val="CCFF3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35916" name="Line 97">
            <a:extLst>
              <a:ext uri="{FF2B5EF4-FFF2-40B4-BE49-F238E27FC236}">
                <a16:creationId xmlns:a16="http://schemas.microsoft.com/office/drawing/2014/main" id="{3966F1B9-EFA9-4102-9707-50675E6B376F}"/>
              </a:ext>
            </a:extLst>
          </p:cNvPr>
          <p:cNvSpPr>
            <a:spLocks noChangeShapeType="1"/>
          </p:cNvSpPr>
          <p:nvPr/>
        </p:nvSpPr>
        <p:spPr bwMode="auto">
          <a:xfrm>
            <a:off x="228600" y="4648200"/>
            <a:ext cx="7696200" cy="0"/>
          </a:xfrm>
          <a:prstGeom prst="line">
            <a:avLst/>
          </a:prstGeom>
          <a:noFill/>
          <a:ln w="9525">
            <a:solidFill>
              <a:srgbClr val="CCFF3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35917" name="Line 98">
            <a:extLst>
              <a:ext uri="{FF2B5EF4-FFF2-40B4-BE49-F238E27FC236}">
                <a16:creationId xmlns:a16="http://schemas.microsoft.com/office/drawing/2014/main" id="{DFF1802B-012D-4DAC-B03A-3A5B09C93B4A}"/>
              </a:ext>
            </a:extLst>
          </p:cNvPr>
          <p:cNvSpPr>
            <a:spLocks noChangeShapeType="1"/>
          </p:cNvSpPr>
          <p:nvPr/>
        </p:nvSpPr>
        <p:spPr bwMode="auto">
          <a:xfrm>
            <a:off x="228600" y="5334000"/>
            <a:ext cx="7620000" cy="0"/>
          </a:xfrm>
          <a:prstGeom prst="line">
            <a:avLst/>
          </a:prstGeom>
          <a:noFill/>
          <a:ln w="9525">
            <a:solidFill>
              <a:srgbClr val="CCFF3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35918" name="AutoShape 99">
            <a:hlinkClick r:id="rId2" action="ppaction://hlinksldjump" highlightClick="1"/>
            <a:extLst>
              <a:ext uri="{FF2B5EF4-FFF2-40B4-BE49-F238E27FC236}">
                <a16:creationId xmlns:a16="http://schemas.microsoft.com/office/drawing/2014/main" id="{297EFD9E-D6C8-47CD-8C95-5B6362C0EDFE}"/>
              </a:ext>
            </a:extLst>
          </p:cNvPr>
          <p:cNvSpPr>
            <a:spLocks noChangeArrowheads="1"/>
          </p:cNvSpPr>
          <p:nvPr/>
        </p:nvSpPr>
        <p:spPr bwMode="auto">
          <a:xfrm>
            <a:off x="7924800" y="6248400"/>
            <a:ext cx="457200" cy="381000"/>
          </a:xfrm>
          <a:prstGeom prst="actionButtonReturn">
            <a:avLst/>
          </a:prstGeom>
          <a:noFill/>
          <a:ln w="9525">
            <a:solidFill>
              <a:srgbClr val="CCFF33"/>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09584"/>
                                        </p:tgtEl>
                                        <p:attrNameLst>
                                          <p:attrName>style.visibility</p:attrName>
                                        </p:attrNameLst>
                                      </p:cBhvr>
                                      <p:to>
                                        <p:strVal val="visible"/>
                                      </p:to>
                                    </p:set>
                                    <p:anim calcmode="lin" valueType="num">
                                      <p:cBhvr additive="base">
                                        <p:cTn id="7" dur="500" fill="hold"/>
                                        <p:tgtEl>
                                          <p:spTgt spid="109584"/>
                                        </p:tgtEl>
                                        <p:attrNameLst>
                                          <p:attrName>ppt_x</p:attrName>
                                        </p:attrNameLst>
                                      </p:cBhvr>
                                      <p:tavLst>
                                        <p:tav tm="0">
                                          <p:val>
                                            <p:strVal val="0-#ppt_w/2"/>
                                          </p:val>
                                        </p:tav>
                                        <p:tav tm="100000">
                                          <p:val>
                                            <p:strVal val="#ppt_x"/>
                                          </p:val>
                                        </p:tav>
                                      </p:tavLst>
                                    </p:anim>
                                    <p:anim calcmode="lin" valueType="num">
                                      <p:cBhvr additive="base">
                                        <p:cTn id="8" dur="500" fill="hold"/>
                                        <p:tgtEl>
                                          <p:spTgt spid="109584"/>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09585"/>
                                        </p:tgtEl>
                                        <p:attrNameLst>
                                          <p:attrName>style.visibility</p:attrName>
                                        </p:attrNameLst>
                                      </p:cBhvr>
                                      <p:to>
                                        <p:strVal val="visible"/>
                                      </p:to>
                                    </p:set>
                                    <p:anim calcmode="lin" valueType="num">
                                      <p:cBhvr additive="base">
                                        <p:cTn id="13" dur="500" fill="hold"/>
                                        <p:tgtEl>
                                          <p:spTgt spid="109585"/>
                                        </p:tgtEl>
                                        <p:attrNameLst>
                                          <p:attrName>ppt_x</p:attrName>
                                        </p:attrNameLst>
                                      </p:cBhvr>
                                      <p:tavLst>
                                        <p:tav tm="0">
                                          <p:val>
                                            <p:strVal val="0-#ppt_w/2"/>
                                          </p:val>
                                        </p:tav>
                                        <p:tav tm="100000">
                                          <p:val>
                                            <p:strVal val="#ppt_x"/>
                                          </p:val>
                                        </p:tav>
                                      </p:tavLst>
                                    </p:anim>
                                    <p:anim calcmode="lin" valueType="num">
                                      <p:cBhvr additive="base">
                                        <p:cTn id="14" dur="500" fill="hold"/>
                                        <p:tgtEl>
                                          <p:spTgt spid="109585"/>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09586"/>
                                        </p:tgtEl>
                                        <p:attrNameLst>
                                          <p:attrName>style.visibility</p:attrName>
                                        </p:attrNameLst>
                                      </p:cBhvr>
                                      <p:to>
                                        <p:strVal val="visible"/>
                                      </p:to>
                                    </p:set>
                                    <p:anim calcmode="lin" valueType="num">
                                      <p:cBhvr additive="base">
                                        <p:cTn id="19" dur="500" fill="hold"/>
                                        <p:tgtEl>
                                          <p:spTgt spid="109586"/>
                                        </p:tgtEl>
                                        <p:attrNameLst>
                                          <p:attrName>ppt_x</p:attrName>
                                        </p:attrNameLst>
                                      </p:cBhvr>
                                      <p:tavLst>
                                        <p:tav tm="0">
                                          <p:val>
                                            <p:strVal val="0-#ppt_w/2"/>
                                          </p:val>
                                        </p:tav>
                                        <p:tav tm="100000">
                                          <p:val>
                                            <p:strVal val="#ppt_x"/>
                                          </p:val>
                                        </p:tav>
                                      </p:tavLst>
                                    </p:anim>
                                    <p:anim calcmode="lin" valueType="num">
                                      <p:cBhvr additive="base">
                                        <p:cTn id="20" dur="500" fill="hold"/>
                                        <p:tgtEl>
                                          <p:spTgt spid="109586"/>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09587"/>
                                        </p:tgtEl>
                                        <p:attrNameLst>
                                          <p:attrName>style.visibility</p:attrName>
                                        </p:attrNameLst>
                                      </p:cBhvr>
                                      <p:to>
                                        <p:strVal val="visible"/>
                                      </p:to>
                                    </p:set>
                                    <p:anim calcmode="lin" valueType="num">
                                      <p:cBhvr additive="base">
                                        <p:cTn id="25" dur="500" fill="hold"/>
                                        <p:tgtEl>
                                          <p:spTgt spid="109587"/>
                                        </p:tgtEl>
                                        <p:attrNameLst>
                                          <p:attrName>ppt_x</p:attrName>
                                        </p:attrNameLst>
                                      </p:cBhvr>
                                      <p:tavLst>
                                        <p:tav tm="0">
                                          <p:val>
                                            <p:strVal val="0-#ppt_w/2"/>
                                          </p:val>
                                        </p:tav>
                                        <p:tav tm="100000">
                                          <p:val>
                                            <p:strVal val="#ppt_x"/>
                                          </p:val>
                                        </p:tav>
                                      </p:tavLst>
                                    </p:anim>
                                    <p:anim calcmode="lin" valueType="num">
                                      <p:cBhvr additive="base">
                                        <p:cTn id="26" dur="500" fill="hold"/>
                                        <p:tgtEl>
                                          <p:spTgt spid="109587"/>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109647"/>
                                        </p:tgtEl>
                                        <p:attrNameLst>
                                          <p:attrName>style.visibility</p:attrName>
                                        </p:attrNameLst>
                                      </p:cBhvr>
                                      <p:to>
                                        <p:strVal val="visible"/>
                                      </p:to>
                                    </p:set>
                                    <p:anim calcmode="lin" valueType="num">
                                      <p:cBhvr additive="base">
                                        <p:cTn id="31" dur="500" fill="hold"/>
                                        <p:tgtEl>
                                          <p:spTgt spid="109647"/>
                                        </p:tgtEl>
                                        <p:attrNameLst>
                                          <p:attrName>ppt_x</p:attrName>
                                        </p:attrNameLst>
                                      </p:cBhvr>
                                      <p:tavLst>
                                        <p:tav tm="0">
                                          <p:val>
                                            <p:strVal val="0-#ppt_w/2"/>
                                          </p:val>
                                        </p:tav>
                                        <p:tav tm="100000">
                                          <p:val>
                                            <p:strVal val="#ppt_x"/>
                                          </p:val>
                                        </p:tav>
                                      </p:tavLst>
                                    </p:anim>
                                    <p:anim calcmode="lin" valueType="num">
                                      <p:cBhvr additive="base">
                                        <p:cTn id="32" dur="500" fill="hold"/>
                                        <p:tgtEl>
                                          <p:spTgt spid="109647"/>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109648"/>
                                        </p:tgtEl>
                                        <p:attrNameLst>
                                          <p:attrName>style.visibility</p:attrName>
                                        </p:attrNameLst>
                                      </p:cBhvr>
                                      <p:to>
                                        <p:strVal val="visible"/>
                                      </p:to>
                                    </p:set>
                                    <p:anim calcmode="lin" valueType="num">
                                      <p:cBhvr additive="base">
                                        <p:cTn id="37" dur="500" fill="hold"/>
                                        <p:tgtEl>
                                          <p:spTgt spid="109648"/>
                                        </p:tgtEl>
                                        <p:attrNameLst>
                                          <p:attrName>ppt_x</p:attrName>
                                        </p:attrNameLst>
                                      </p:cBhvr>
                                      <p:tavLst>
                                        <p:tav tm="0">
                                          <p:val>
                                            <p:strVal val="0-#ppt_w/2"/>
                                          </p:val>
                                        </p:tav>
                                        <p:tav tm="100000">
                                          <p:val>
                                            <p:strVal val="#ppt_x"/>
                                          </p:val>
                                        </p:tav>
                                      </p:tavLst>
                                    </p:anim>
                                    <p:anim calcmode="lin" valueType="num">
                                      <p:cBhvr additive="base">
                                        <p:cTn id="38" dur="500" fill="hold"/>
                                        <p:tgtEl>
                                          <p:spTgt spid="109648"/>
                                        </p:tgtEl>
                                        <p:attrNameLst>
                                          <p:attrName>ppt_y</p:attrName>
                                        </p:attrNameLst>
                                      </p:cBhvr>
                                      <p:tavLst>
                                        <p:tav tm="0">
                                          <p:val>
                                            <p:strVal val="#ppt_y"/>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109649"/>
                                        </p:tgtEl>
                                        <p:attrNameLst>
                                          <p:attrName>style.visibility</p:attrName>
                                        </p:attrNameLst>
                                      </p:cBhvr>
                                      <p:to>
                                        <p:strVal val="visible"/>
                                      </p:to>
                                    </p:set>
                                    <p:anim calcmode="lin" valueType="num">
                                      <p:cBhvr additive="base">
                                        <p:cTn id="43" dur="500" fill="hold"/>
                                        <p:tgtEl>
                                          <p:spTgt spid="109649"/>
                                        </p:tgtEl>
                                        <p:attrNameLst>
                                          <p:attrName>ppt_x</p:attrName>
                                        </p:attrNameLst>
                                      </p:cBhvr>
                                      <p:tavLst>
                                        <p:tav tm="0">
                                          <p:val>
                                            <p:strVal val="0-#ppt_w/2"/>
                                          </p:val>
                                        </p:tav>
                                        <p:tav tm="100000">
                                          <p:val>
                                            <p:strVal val="#ppt_x"/>
                                          </p:val>
                                        </p:tav>
                                      </p:tavLst>
                                    </p:anim>
                                    <p:anim calcmode="lin" valueType="num">
                                      <p:cBhvr additive="base">
                                        <p:cTn id="44" dur="500" fill="hold"/>
                                        <p:tgtEl>
                                          <p:spTgt spid="109649"/>
                                        </p:tgtEl>
                                        <p:attrNameLst>
                                          <p:attrName>ppt_y</p:attrName>
                                        </p:attrNameLst>
                                      </p:cBhvr>
                                      <p:tavLst>
                                        <p:tav tm="0">
                                          <p:val>
                                            <p:strVal val="#ppt_y"/>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8" fill="hold" grpId="0" nodeType="clickEffect">
                                  <p:stCondLst>
                                    <p:cond delay="0"/>
                                  </p:stCondLst>
                                  <p:childTnLst>
                                    <p:set>
                                      <p:cBhvr>
                                        <p:cTn id="48" dur="1" fill="hold">
                                          <p:stCondLst>
                                            <p:cond delay="0"/>
                                          </p:stCondLst>
                                        </p:cTn>
                                        <p:tgtEl>
                                          <p:spTgt spid="109653"/>
                                        </p:tgtEl>
                                        <p:attrNameLst>
                                          <p:attrName>style.visibility</p:attrName>
                                        </p:attrNameLst>
                                      </p:cBhvr>
                                      <p:to>
                                        <p:strVal val="visible"/>
                                      </p:to>
                                    </p:set>
                                    <p:anim calcmode="lin" valueType="num">
                                      <p:cBhvr additive="base">
                                        <p:cTn id="49" dur="500" fill="hold"/>
                                        <p:tgtEl>
                                          <p:spTgt spid="109653"/>
                                        </p:tgtEl>
                                        <p:attrNameLst>
                                          <p:attrName>ppt_x</p:attrName>
                                        </p:attrNameLst>
                                      </p:cBhvr>
                                      <p:tavLst>
                                        <p:tav tm="0">
                                          <p:val>
                                            <p:strVal val="0-#ppt_w/2"/>
                                          </p:val>
                                        </p:tav>
                                        <p:tav tm="100000">
                                          <p:val>
                                            <p:strVal val="#ppt_x"/>
                                          </p:val>
                                        </p:tav>
                                      </p:tavLst>
                                    </p:anim>
                                    <p:anim calcmode="lin" valueType="num">
                                      <p:cBhvr additive="base">
                                        <p:cTn id="50" dur="500" fill="hold"/>
                                        <p:tgtEl>
                                          <p:spTgt spid="109653"/>
                                        </p:tgtEl>
                                        <p:attrNameLst>
                                          <p:attrName>ppt_y</p:attrName>
                                        </p:attrNameLst>
                                      </p:cBhvr>
                                      <p:tavLst>
                                        <p:tav tm="0">
                                          <p:val>
                                            <p:strVal val="#ppt_y"/>
                                          </p:val>
                                        </p:tav>
                                        <p:tav tm="100000">
                                          <p:val>
                                            <p:strVal val="#ppt_y"/>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2" presetClass="entr" presetSubtype="8" fill="hold" grpId="0" nodeType="clickEffect">
                                  <p:stCondLst>
                                    <p:cond delay="0"/>
                                  </p:stCondLst>
                                  <p:childTnLst>
                                    <p:set>
                                      <p:cBhvr>
                                        <p:cTn id="54" dur="1" fill="hold">
                                          <p:stCondLst>
                                            <p:cond delay="0"/>
                                          </p:stCondLst>
                                        </p:cTn>
                                        <p:tgtEl>
                                          <p:spTgt spid="109654"/>
                                        </p:tgtEl>
                                        <p:attrNameLst>
                                          <p:attrName>style.visibility</p:attrName>
                                        </p:attrNameLst>
                                      </p:cBhvr>
                                      <p:to>
                                        <p:strVal val="visible"/>
                                      </p:to>
                                    </p:set>
                                    <p:anim calcmode="lin" valueType="num">
                                      <p:cBhvr additive="base">
                                        <p:cTn id="55" dur="500" fill="hold"/>
                                        <p:tgtEl>
                                          <p:spTgt spid="109654"/>
                                        </p:tgtEl>
                                        <p:attrNameLst>
                                          <p:attrName>ppt_x</p:attrName>
                                        </p:attrNameLst>
                                      </p:cBhvr>
                                      <p:tavLst>
                                        <p:tav tm="0">
                                          <p:val>
                                            <p:strVal val="0-#ppt_w/2"/>
                                          </p:val>
                                        </p:tav>
                                        <p:tav tm="100000">
                                          <p:val>
                                            <p:strVal val="#ppt_x"/>
                                          </p:val>
                                        </p:tav>
                                      </p:tavLst>
                                    </p:anim>
                                    <p:anim calcmode="lin" valueType="num">
                                      <p:cBhvr additive="base">
                                        <p:cTn id="56" dur="500" fill="hold"/>
                                        <p:tgtEl>
                                          <p:spTgt spid="109654"/>
                                        </p:tgtEl>
                                        <p:attrNameLst>
                                          <p:attrName>ppt_y</p:attrName>
                                        </p:attrNameLst>
                                      </p:cBhvr>
                                      <p:tavLst>
                                        <p:tav tm="0">
                                          <p:val>
                                            <p:strVal val="#ppt_y"/>
                                          </p:val>
                                        </p:tav>
                                        <p:tav tm="100000">
                                          <p:val>
                                            <p:strVal val="#ppt_y"/>
                                          </p:val>
                                        </p:tav>
                                      </p:tavLst>
                                    </p:anim>
                                  </p:childTnLst>
                                </p:cTn>
                              </p:par>
                            </p:childTnLst>
                          </p:cTn>
                        </p:par>
                      </p:childTnLst>
                    </p:cTn>
                  </p:par>
                  <p:par>
                    <p:cTn id="57" fill="hold" nodeType="clickPar">
                      <p:stCondLst>
                        <p:cond delay="indefinite"/>
                      </p:stCondLst>
                      <p:childTnLst>
                        <p:par>
                          <p:cTn id="58" fill="hold" nodeType="withGroup">
                            <p:stCondLst>
                              <p:cond delay="0"/>
                            </p:stCondLst>
                            <p:childTnLst>
                              <p:par>
                                <p:cTn id="59" presetID="2" presetClass="entr" presetSubtype="8" fill="hold" grpId="0" nodeType="clickEffect">
                                  <p:stCondLst>
                                    <p:cond delay="0"/>
                                  </p:stCondLst>
                                  <p:childTnLst>
                                    <p:set>
                                      <p:cBhvr>
                                        <p:cTn id="60" dur="1" fill="hold">
                                          <p:stCondLst>
                                            <p:cond delay="0"/>
                                          </p:stCondLst>
                                        </p:cTn>
                                        <p:tgtEl>
                                          <p:spTgt spid="109656"/>
                                        </p:tgtEl>
                                        <p:attrNameLst>
                                          <p:attrName>style.visibility</p:attrName>
                                        </p:attrNameLst>
                                      </p:cBhvr>
                                      <p:to>
                                        <p:strVal val="visible"/>
                                      </p:to>
                                    </p:set>
                                    <p:anim calcmode="lin" valueType="num">
                                      <p:cBhvr additive="base">
                                        <p:cTn id="61" dur="500" fill="hold"/>
                                        <p:tgtEl>
                                          <p:spTgt spid="109656"/>
                                        </p:tgtEl>
                                        <p:attrNameLst>
                                          <p:attrName>ppt_x</p:attrName>
                                        </p:attrNameLst>
                                      </p:cBhvr>
                                      <p:tavLst>
                                        <p:tav tm="0">
                                          <p:val>
                                            <p:strVal val="0-#ppt_w/2"/>
                                          </p:val>
                                        </p:tav>
                                        <p:tav tm="100000">
                                          <p:val>
                                            <p:strVal val="#ppt_x"/>
                                          </p:val>
                                        </p:tav>
                                      </p:tavLst>
                                    </p:anim>
                                    <p:anim calcmode="lin" valueType="num">
                                      <p:cBhvr additive="base">
                                        <p:cTn id="62" dur="500" fill="hold"/>
                                        <p:tgtEl>
                                          <p:spTgt spid="109656"/>
                                        </p:tgtEl>
                                        <p:attrNameLst>
                                          <p:attrName>ppt_y</p:attrName>
                                        </p:attrNameLst>
                                      </p:cBhvr>
                                      <p:tavLst>
                                        <p:tav tm="0">
                                          <p:val>
                                            <p:strVal val="#ppt_y"/>
                                          </p:val>
                                        </p:tav>
                                        <p:tav tm="100000">
                                          <p:val>
                                            <p:strVal val="#ppt_y"/>
                                          </p:val>
                                        </p:tav>
                                      </p:tavLst>
                                    </p:anim>
                                  </p:childTnLst>
                                </p:cTn>
                              </p:par>
                            </p:childTnLst>
                          </p:cTn>
                        </p:par>
                      </p:childTnLst>
                    </p:cTn>
                  </p:par>
                  <p:par>
                    <p:cTn id="63" fill="hold" nodeType="clickPar">
                      <p:stCondLst>
                        <p:cond delay="indefinite"/>
                      </p:stCondLst>
                      <p:childTnLst>
                        <p:par>
                          <p:cTn id="64" fill="hold" nodeType="withGroup">
                            <p:stCondLst>
                              <p:cond delay="0"/>
                            </p:stCondLst>
                            <p:childTnLst>
                              <p:par>
                                <p:cTn id="65" presetID="2" presetClass="entr" presetSubtype="8" fill="hold" grpId="0" nodeType="clickEffect">
                                  <p:stCondLst>
                                    <p:cond delay="0"/>
                                  </p:stCondLst>
                                  <p:childTnLst>
                                    <p:set>
                                      <p:cBhvr>
                                        <p:cTn id="66" dur="1" fill="hold">
                                          <p:stCondLst>
                                            <p:cond delay="0"/>
                                          </p:stCondLst>
                                        </p:cTn>
                                        <p:tgtEl>
                                          <p:spTgt spid="109658"/>
                                        </p:tgtEl>
                                        <p:attrNameLst>
                                          <p:attrName>style.visibility</p:attrName>
                                        </p:attrNameLst>
                                      </p:cBhvr>
                                      <p:to>
                                        <p:strVal val="visible"/>
                                      </p:to>
                                    </p:set>
                                    <p:anim calcmode="lin" valueType="num">
                                      <p:cBhvr additive="base">
                                        <p:cTn id="67" dur="500" fill="hold"/>
                                        <p:tgtEl>
                                          <p:spTgt spid="109658"/>
                                        </p:tgtEl>
                                        <p:attrNameLst>
                                          <p:attrName>ppt_x</p:attrName>
                                        </p:attrNameLst>
                                      </p:cBhvr>
                                      <p:tavLst>
                                        <p:tav tm="0">
                                          <p:val>
                                            <p:strVal val="0-#ppt_w/2"/>
                                          </p:val>
                                        </p:tav>
                                        <p:tav tm="100000">
                                          <p:val>
                                            <p:strVal val="#ppt_x"/>
                                          </p:val>
                                        </p:tav>
                                      </p:tavLst>
                                    </p:anim>
                                    <p:anim calcmode="lin" valueType="num">
                                      <p:cBhvr additive="base">
                                        <p:cTn id="68" dur="500" fill="hold"/>
                                        <p:tgtEl>
                                          <p:spTgt spid="109658"/>
                                        </p:tgtEl>
                                        <p:attrNameLst>
                                          <p:attrName>ppt_y</p:attrName>
                                        </p:attrNameLst>
                                      </p:cBhvr>
                                      <p:tavLst>
                                        <p:tav tm="0">
                                          <p:val>
                                            <p:strVal val="#ppt_y"/>
                                          </p:val>
                                        </p:tav>
                                        <p:tav tm="100000">
                                          <p:val>
                                            <p:strVal val="#ppt_y"/>
                                          </p:val>
                                        </p:tav>
                                      </p:tavLst>
                                    </p:anim>
                                  </p:childTnLst>
                                </p:cTn>
                              </p:par>
                            </p:childTnLst>
                          </p:cTn>
                        </p:par>
                      </p:childTnLst>
                    </p:cTn>
                  </p:par>
                  <p:par>
                    <p:cTn id="69" fill="hold" nodeType="clickPar">
                      <p:stCondLst>
                        <p:cond delay="indefinite"/>
                      </p:stCondLst>
                      <p:childTnLst>
                        <p:par>
                          <p:cTn id="70" fill="hold" nodeType="withGroup">
                            <p:stCondLst>
                              <p:cond delay="0"/>
                            </p:stCondLst>
                            <p:childTnLst>
                              <p:par>
                                <p:cTn id="71" presetID="2" presetClass="entr" presetSubtype="8" fill="hold" grpId="0" nodeType="clickEffect">
                                  <p:stCondLst>
                                    <p:cond delay="0"/>
                                  </p:stCondLst>
                                  <p:childTnLst>
                                    <p:set>
                                      <p:cBhvr>
                                        <p:cTn id="72" dur="1" fill="hold">
                                          <p:stCondLst>
                                            <p:cond delay="0"/>
                                          </p:stCondLst>
                                        </p:cTn>
                                        <p:tgtEl>
                                          <p:spTgt spid="109659"/>
                                        </p:tgtEl>
                                        <p:attrNameLst>
                                          <p:attrName>style.visibility</p:attrName>
                                        </p:attrNameLst>
                                      </p:cBhvr>
                                      <p:to>
                                        <p:strVal val="visible"/>
                                      </p:to>
                                    </p:set>
                                    <p:anim calcmode="lin" valueType="num">
                                      <p:cBhvr additive="base">
                                        <p:cTn id="73" dur="500" fill="hold"/>
                                        <p:tgtEl>
                                          <p:spTgt spid="109659"/>
                                        </p:tgtEl>
                                        <p:attrNameLst>
                                          <p:attrName>ppt_x</p:attrName>
                                        </p:attrNameLst>
                                      </p:cBhvr>
                                      <p:tavLst>
                                        <p:tav tm="0">
                                          <p:val>
                                            <p:strVal val="0-#ppt_w/2"/>
                                          </p:val>
                                        </p:tav>
                                        <p:tav tm="100000">
                                          <p:val>
                                            <p:strVal val="#ppt_x"/>
                                          </p:val>
                                        </p:tav>
                                      </p:tavLst>
                                    </p:anim>
                                    <p:anim calcmode="lin" valueType="num">
                                      <p:cBhvr additive="base">
                                        <p:cTn id="74" dur="500" fill="hold"/>
                                        <p:tgtEl>
                                          <p:spTgt spid="109659"/>
                                        </p:tgtEl>
                                        <p:attrNameLst>
                                          <p:attrName>ppt_y</p:attrName>
                                        </p:attrNameLst>
                                      </p:cBhvr>
                                      <p:tavLst>
                                        <p:tav tm="0">
                                          <p:val>
                                            <p:strVal val="#ppt_y"/>
                                          </p:val>
                                        </p:tav>
                                        <p:tav tm="100000">
                                          <p:val>
                                            <p:strVal val="#ppt_y"/>
                                          </p:val>
                                        </p:tav>
                                      </p:tavLst>
                                    </p:anim>
                                  </p:childTnLst>
                                </p:cTn>
                              </p:par>
                            </p:childTnLst>
                          </p:cTn>
                        </p:par>
                      </p:childTnLst>
                    </p:cTn>
                  </p:par>
                  <p:par>
                    <p:cTn id="75" fill="hold" nodeType="clickPar">
                      <p:stCondLst>
                        <p:cond delay="indefinite"/>
                      </p:stCondLst>
                      <p:childTnLst>
                        <p:par>
                          <p:cTn id="76" fill="hold" nodeType="withGroup">
                            <p:stCondLst>
                              <p:cond delay="0"/>
                            </p:stCondLst>
                            <p:childTnLst>
                              <p:par>
                                <p:cTn id="77" presetID="2" presetClass="entr" presetSubtype="8" fill="hold" grpId="0" nodeType="clickEffect">
                                  <p:stCondLst>
                                    <p:cond delay="0"/>
                                  </p:stCondLst>
                                  <p:childTnLst>
                                    <p:set>
                                      <p:cBhvr>
                                        <p:cTn id="78" dur="1" fill="hold">
                                          <p:stCondLst>
                                            <p:cond delay="0"/>
                                          </p:stCondLst>
                                        </p:cTn>
                                        <p:tgtEl>
                                          <p:spTgt spid="109661"/>
                                        </p:tgtEl>
                                        <p:attrNameLst>
                                          <p:attrName>style.visibility</p:attrName>
                                        </p:attrNameLst>
                                      </p:cBhvr>
                                      <p:to>
                                        <p:strVal val="visible"/>
                                      </p:to>
                                    </p:set>
                                    <p:anim calcmode="lin" valueType="num">
                                      <p:cBhvr additive="base">
                                        <p:cTn id="79" dur="500" fill="hold"/>
                                        <p:tgtEl>
                                          <p:spTgt spid="109661"/>
                                        </p:tgtEl>
                                        <p:attrNameLst>
                                          <p:attrName>ppt_x</p:attrName>
                                        </p:attrNameLst>
                                      </p:cBhvr>
                                      <p:tavLst>
                                        <p:tav tm="0">
                                          <p:val>
                                            <p:strVal val="0-#ppt_w/2"/>
                                          </p:val>
                                        </p:tav>
                                        <p:tav tm="100000">
                                          <p:val>
                                            <p:strVal val="#ppt_x"/>
                                          </p:val>
                                        </p:tav>
                                      </p:tavLst>
                                    </p:anim>
                                    <p:anim calcmode="lin" valueType="num">
                                      <p:cBhvr additive="base">
                                        <p:cTn id="80" dur="500" fill="hold"/>
                                        <p:tgtEl>
                                          <p:spTgt spid="109661"/>
                                        </p:tgtEl>
                                        <p:attrNameLst>
                                          <p:attrName>ppt_y</p:attrName>
                                        </p:attrNameLst>
                                      </p:cBhvr>
                                      <p:tavLst>
                                        <p:tav tm="0">
                                          <p:val>
                                            <p:strVal val="#ppt_y"/>
                                          </p:val>
                                        </p:tav>
                                        <p:tav tm="100000">
                                          <p:val>
                                            <p:strVal val="#ppt_y"/>
                                          </p:val>
                                        </p:tav>
                                      </p:tavLst>
                                    </p:anim>
                                  </p:childTnLst>
                                </p:cTn>
                              </p:par>
                            </p:childTnLst>
                          </p:cTn>
                        </p:par>
                      </p:childTnLst>
                    </p:cTn>
                  </p:par>
                  <p:par>
                    <p:cTn id="81" fill="hold" nodeType="clickPar">
                      <p:stCondLst>
                        <p:cond delay="indefinite"/>
                      </p:stCondLst>
                      <p:childTnLst>
                        <p:par>
                          <p:cTn id="82" fill="hold" nodeType="withGroup">
                            <p:stCondLst>
                              <p:cond delay="0"/>
                            </p:stCondLst>
                            <p:childTnLst>
                              <p:par>
                                <p:cTn id="83" presetID="2" presetClass="entr" presetSubtype="8" fill="hold" grpId="0" nodeType="clickEffect">
                                  <p:stCondLst>
                                    <p:cond delay="0"/>
                                  </p:stCondLst>
                                  <p:childTnLst>
                                    <p:set>
                                      <p:cBhvr>
                                        <p:cTn id="84" dur="1" fill="hold">
                                          <p:stCondLst>
                                            <p:cond delay="0"/>
                                          </p:stCondLst>
                                        </p:cTn>
                                        <p:tgtEl>
                                          <p:spTgt spid="109660"/>
                                        </p:tgtEl>
                                        <p:attrNameLst>
                                          <p:attrName>style.visibility</p:attrName>
                                        </p:attrNameLst>
                                      </p:cBhvr>
                                      <p:to>
                                        <p:strVal val="visible"/>
                                      </p:to>
                                    </p:set>
                                    <p:anim calcmode="lin" valueType="num">
                                      <p:cBhvr additive="base">
                                        <p:cTn id="85" dur="500" fill="hold"/>
                                        <p:tgtEl>
                                          <p:spTgt spid="109660"/>
                                        </p:tgtEl>
                                        <p:attrNameLst>
                                          <p:attrName>ppt_x</p:attrName>
                                        </p:attrNameLst>
                                      </p:cBhvr>
                                      <p:tavLst>
                                        <p:tav tm="0">
                                          <p:val>
                                            <p:strVal val="0-#ppt_w/2"/>
                                          </p:val>
                                        </p:tav>
                                        <p:tav tm="100000">
                                          <p:val>
                                            <p:strVal val="#ppt_x"/>
                                          </p:val>
                                        </p:tav>
                                      </p:tavLst>
                                    </p:anim>
                                    <p:anim calcmode="lin" valueType="num">
                                      <p:cBhvr additive="base">
                                        <p:cTn id="86" dur="500" fill="hold"/>
                                        <p:tgtEl>
                                          <p:spTgt spid="109660"/>
                                        </p:tgtEl>
                                        <p:attrNameLst>
                                          <p:attrName>ppt_y</p:attrName>
                                        </p:attrNameLst>
                                      </p:cBhvr>
                                      <p:tavLst>
                                        <p:tav tm="0">
                                          <p:val>
                                            <p:strVal val="#ppt_y"/>
                                          </p:val>
                                        </p:tav>
                                        <p:tav tm="100000">
                                          <p:val>
                                            <p:strVal val="#ppt_y"/>
                                          </p:val>
                                        </p:tav>
                                      </p:tavLst>
                                    </p:anim>
                                  </p:childTnLst>
                                </p:cTn>
                              </p:par>
                            </p:childTnLst>
                          </p:cTn>
                        </p:par>
                      </p:childTnLst>
                    </p:cTn>
                  </p:par>
                  <p:par>
                    <p:cTn id="87" fill="hold" nodeType="clickPar">
                      <p:stCondLst>
                        <p:cond delay="indefinite"/>
                      </p:stCondLst>
                      <p:childTnLst>
                        <p:par>
                          <p:cTn id="88" fill="hold" nodeType="withGroup">
                            <p:stCondLst>
                              <p:cond delay="0"/>
                            </p:stCondLst>
                            <p:childTnLst>
                              <p:par>
                                <p:cTn id="89" presetID="2" presetClass="entr" presetSubtype="8" fill="hold" nodeType="clickEffect">
                                  <p:stCondLst>
                                    <p:cond delay="0"/>
                                  </p:stCondLst>
                                  <p:childTnLst>
                                    <p:set>
                                      <p:cBhvr>
                                        <p:cTn id="90" dur="1" fill="hold">
                                          <p:stCondLst>
                                            <p:cond delay="0"/>
                                          </p:stCondLst>
                                        </p:cTn>
                                        <p:tgtEl>
                                          <p:spTgt spid="109600"/>
                                        </p:tgtEl>
                                        <p:attrNameLst>
                                          <p:attrName>style.visibility</p:attrName>
                                        </p:attrNameLst>
                                      </p:cBhvr>
                                      <p:to>
                                        <p:strVal val="visible"/>
                                      </p:to>
                                    </p:set>
                                    <p:anim calcmode="lin" valueType="num">
                                      <p:cBhvr additive="base">
                                        <p:cTn id="91" dur="500" fill="hold"/>
                                        <p:tgtEl>
                                          <p:spTgt spid="109600"/>
                                        </p:tgtEl>
                                        <p:attrNameLst>
                                          <p:attrName>ppt_x</p:attrName>
                                        </p:attrNameLst>
                                      </p:cBhvr>
                                      <p:tavLst>
                                        <p:tav tm="0">
                                          <p:val>
                                            <p:strVal val="0-#ppt_w/2"/>
                                          </p:val>
                                        </p:tav>
                                        <p:tav tm="100000">
                                          <p:val>
                                            <p:strVal val="#ppt_x"/>
                                          </p:val>
                                        </p:tav>
                                      </p:tavLst>
                                    </p:anim>
                                    <p:anim calcmode="lin" valueType="num">
                                      <p:cBhvr additive="base">
                                        <p:cTn id="92" dur="500" fill="hold"/>
                                        <p:tgtEl>
                                          <p:spTgt spid="10960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9584" grpId="0" autoUpdateAnimBg="0"/>
      <p:bldP spid="109585" grpId="0" autoUpdateAnimBg="0"/>
      <p:bldP spid="109586" grpId="0" autoUpdateAnimBg="0"/>
      <p:bldP spid="109587" grpId="0" autoUpdateAnimBg="0"/>
      <p:bldP spid="109647" grpId="0" autoUpdateAnimBg="0"/>
      <p:bldP spid="109648" grpId="0" autoUpdateAnimBg="0"/>
      <p:bldP spid="109649" grpId="0" autoUpdateAnimBg="0"/>
      <p:bldP spid="109653" grpId="0" autoUpdateAnimBg="0"/>
      <p:bldP spid="109654" grpId="0" autoUpdateAnimBg="0"/>
      <p:bldP spid="109656" grpId="0" autoUpdateAnimBg="0"/>
      <p:bldP spid="109658" grpId="0" autoUpdateAnimBg="0"/>
      <p:bldP spid="109659" grpId="0" autoUpdateAnimBg="0"/>
      <p:bldP spid="109660" grpId="0" autoUpdateAnimBg="0"/>
      <p:bldP spid="109661" grpId="0" autoUpdateAnimBg="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ext Box 2">
            <a:extLst>
              <a:ext uri="{FF2B5EF4-FFF2-40B4-BE49-F238E27FC236}">
                <a16:creationId xmlns:a16="http://schemas.microsoft.com/office/drawing/2014/main" id="{9642A220-965E-4093-AA1A-0C04679397B1}"/>
              </a:ext>
            </a:extLst>
          </p:cNvPr>
          <p:cNvSpPr txBox="1">
            <a:spLocks noChangeArrowheads="1"/>
          </p:cNvSpPr>
          <p:nvPr/>
        </p:nvSpPr>
        <p:spPr bwMode="auto">
          <a:xfrm>
            <a:off x="304800" y="3048000"/>
            <a:ext cx="1828800"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spcBef>
                <a:spcPct val="50000"/>
              </a:spcBef>
              <a:buClrTx/>
              <a:buSzTx/>
              <a:buFontTx/>
              <a:buNone/>
            </a:pPr>
            <a:r>
              <a:rPr lang="fr-FR" altLang="fr-FR" sz="1400" b="1">
                <a:solidFill>
                  <a:srgbClr val="CCFF33"/>
                </a:solidFill>
                <a:latin typeface="Arial" panose="020B0604020202020204" pitchFamily="34" charset="0"/>
                <a:cs typeface="Arial" panose="020B0604020202020204" pitchFamily="34" charset="0"/>
              </a:rPr>
              <a:t>SALMONELLA</a:t>
            </a:r>
          </a:p>
        </p:txBody>
      </p:sp>
      <p:sp>
        <p:nvSpPr>
          <p:cNvPr id="36867" name="Rectangle 3">
            <a:extLst>
              <a:ext uri="{FF2B5EF4-FFF2-40B4-BE49-F238E27FC236}">
                <a16:creationId xmlns:a16="http://schemas.microsoft.com/office/drawing/2014/main" id="{1A9F6B2B-D006-46E2-A535-D98FEC05D9D7}"/>
              </a:ext>
            </a:extLst>
          </p:cNvPr>
          <p:cNvSpPr>
            <a:spLocks noChangeArrowheads="1"/>
          </p:cNvSpPr>
          <p:nvPr/>
        </p:nvSpPr>
        <p:spPr bwMode="auto">
          <a:xfrm>
            <a:off x="304800" y="304800"/>
            <a:ext cx="86106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0"/>
              </a:spcBef>
              <a:buClrTx/>
              <a:buSzTx/>
              <a:buFontTx/>
              <a:buNone/>
            </a:pPr>
            <a:r>
              <a:rPr lang="en-US" altLang="fr-FR" sz="1800" b="1">
                <a:solidFill>
                  <a:schemeClr val="hlink"/>
                </a:solidFill>
                <a:latin typeface="Arial" panose="020B0604020202020204" pitchFamily="34" charset="0"/>
                <a:cs typeface="Times New Roman" panose="02020603050405020304" pitchFamily="18" charset="0"/>
                <a:sym typeface="Wingdings" panose="05000000000000000000" pitchFamily="2" charset="2"/>
              </a:rPr>
              <a:t></a:t>
            </a:r>
            <a:r>
              <a:rPr lang="en-US" altLang="fr-FR" sz="1800" b="1">
                <a:solidFill>
                  <a:schemeClr val="hlink"/>
                </a:solidFill>
                <a:latin typeface="Arial" panose="020B0604020202020204" pitchFamily="34" charset="0"/>
                <a:cs typeface="Times New Roman" panose="02020603050405020304" pitchFamily="18" charset="0"/>
              </a:rPr>
              <a:t> Plan à 2 classes </a:t>
            </a:r>
            <a:r>
              <a:rPr lang="en-US" altLang="fr-FR" sz="1800" b="1">
                <a:latin typeface="Arial" panose="020B0604020202020204" pitchFamily="34" charset="0"/>
                <a:cs typeface="Times New Roman" panose="02020603050405020304" pitchFamily="18" charset="0"/>
              </a:rPr>
              <a:t>pour l’interprétation pour </a:t>
            </a:r>
            <a:r>
              <a:rPr lang="en-US" altLang="fr-FR" sz="1800" b="1" u="sng">
                <a:solidFill>
                  <a:schemeClr val="hlink"/>
                </a:solidFill>
                <a:latin typeface="Arial" panose="020B0604020202020204" pitchFamily="34" charset="0"/>
                <a:cs typeface="Times New Roman" panose="02020603050405020304" pitchFamily="18" charset="0"/>
              </a:rPr>
              <a:t>1 seul prélèvement</a:t>
            </a:r>
            <a:r>
              <a:rPr lang="en-US" altLang="fr-FR" sz="1800" b="1">
                <a:latin typeface="Arial" panose="020B0604020202020204" pitchFamily="34" charset="0"/>
                <a:cs typeface="Times New Roman" panose="02020603050405020304" pitchFamily="18" charset="0"/>
              </a:rPr>
              <a:t> milieu solide</a:t>
            </a:r>
          </a:p>
        </p:txBody>
      </p:sp>
      <p:sp>
        <p:nvSpPr>
          <p:cNvPr id="36868" name="Rectangle 4">
            <a:extLst>
              <a:ext uri="{FF2B5EF4-FFF2-40B4-BE49-F238E27FC236}">
                <a16:creationId xmlns:a16="http://schemas.microsoft.com/office/drawing/2014/main" id="{FDE6C3AC-0455-44D9-B126-E06C633E0356}"/>
              </a:ext>
            </a:extLst>
          </p:cNvPr>
          <p:cNvSpPr>
            <a:spLocks noChangeArrowheads="1"/>
          </p:cNvSpPr>
          <p:nvPr/>
        </p:nvSpPr>
        <p:spPr bwMode="auto">
          <a:xfrm>
            <a:off x="0" y="2093913"/>
            <a:ext cx="9144000" cy="625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just" eaLnBrk="1" hangingPunct="1">
              <a:spcBef>
                <a:spcPct val="0"/>
              </a:spcBef>
              <a:buClrTx/>
              <a:buSzTx/>
              <a:buFontTx/>
              <a:buNone/>
            </a:pPr>
            <a:r>
              <a:rPr lang="en-US" altLang="fr-FR" sz="1100">
                <a:cs typeface="Times New Roman" panose="02020603050405020304" pitchFamily="18" charset="0"/>
              </a:rPr>
              <a:t> </a:t>
            </a:r>
            <a:endParaRPr lang="en-US" altLang="fr-FR" sz="1200">
              <a:cs typeface="Times New Roman" panose="02020603050405020304" pitchFamily="18" charset="0"/>
            </a:endParaRPr>
          </a:p>
          <a:p>
            <a:pPr>
              <a:spcBef>
                <a:spcPct val="0"/>
              </a:spcBef>
              <a:buClrTx/>
              <a:buSzTx/>
              <a:buFontTx/>
              <a:buNone/>
            </a:pPr>
            <a:endParaRPr lang="en-US" altLang="fr-FR" sz="2400"/>
          </a:p>
        </p:txBody>
      </p:sp>
      <p:sp>
        <p:nvSpPr>
          <p:cNvPr id="36869" name="Line 5">
            <a:extLst>
              <a:ext uri="{FF2B5EF4-FFF2-40B4-BE49-F238E27FC236}">
                <a16:creationId xmlns:a16="http://schemas.microsoft.com/office/drawing/2014/main" id="{29630D37-EA4A-4A0F-9F7C-249BFC9F01FA}"/>
              </a:ext>
            </a:extLst>
          </p:cNvPr>
          <p:cNvSpPr>
            <a:spLocks noChangeShapeType="1"/>
          </p:cNvSpPr>
          <p:nvPr/>
        </p:nvSpPr>
        <p:spPr bwMode="auto">
          <a:xfrm>
            <a:off x="685800" y="1600200"/>
            <a:ext cx="7696200" cy="0"/>
          </a:xfrm>
          <a:prstGeom prst="line">
            <a:avLst/>
          </a:prstGeom>
          <a:noFill/>
          <a:ln w="57150">
            <a:solidFill>
              <a:schemeClr val="folHlink"/>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fr-FR"/>
          </a:p>
        </p:txBody>
      </p:sp>
      <p:sp>
        <p:nvSpPr>
          <p:cNvPr id="36870" name="Line 6">
            <a:extLst>
              <a:ext uri="{FF2B5EF4-FFF2-40B4-BE49-F238E27FC236}">
                <a16:creationId xmlns:a16="http://schemas.microsoft.com/office/drawing/2014/main" id="{DA1A9B1D-67F4-40C4-8AA5-D198656F66C5}"/>
              </a:ext>
            </a:extLst>
          </p:cNvPr>
          <p:cNvSpPr>
            <a:spLocks noChangeShapeType="1"/>
          </p:cNvSpPr>
          <p:nvPr/>
        </p:nvSpPr>
        <p:spPr bwMode="auto">
          <a:xfrm>
            <a:off x="2971800" y="1066800"/>
            <a:ext cx="0" cy="1143000"/>
          </a:xfrm>
          <a:prstGeom prst="line">
            <a:avLst/>
          </a:prstGeom>
          <a:noFill/>
          <a:ln w="952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fr-FR"/>
          </a:p>
        </p:txBody>
      </p:sp>
      <p:sp>
        <p:nvSpPr>
          <p:cNvPr id="36871" name="Text Box 7">
            <a:extLst>
              <a:ext uri="{FF2B5EF4-FFF2-40B4-BE49-F238E27FC236}">
                <a16:creationId xmlns:a16="http://schemas.microsoft.com/office/drawing/2014/main" id="{B50B4B0A-192C-45C1-93A5-7C260FC3E0E2}"/>
              </a:ext>
            </a:extLst>
          </p:cNvPr>
          <p:cNvSpPr txBox="1">
            <a:spLocks noChangeArrowheads="1"/>
          </p:cNvSpPr>
          <p:nvPr/>
        </p:nvSpPr>
        <p:spPr bwMode="auto">
          <a:xfrm>
            <a:off x="2743200" y="2286000"/>
            <a:ext cx="685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eaLnBrk="1" hangingPunct="1">
              <a:spcBef>
                <a:spcPct val="50000"/>
              </a:spcBef>
              <a:buClrTx/>
              <a:buSzTx/>
              <a:buFontTx/>
              <a:buNone/>
            </a:pPr>
            <a:r>
              <a:rPr lang="fr-FR" altLang="fr-FR" sz="2400">
                <a:solidFill>
                  <a:schemeClr val="accent1"/>
                </a:solidFill>
              </a:rPr>
              <a:t> 0</a:t>
            </a:r>
          </a:p>
        </p:txBody>
      </p:sp>
      <p:sp>
        <p:nvSpPr>
          <p:cNvPr id="36872" name="Text Box 8">
            <a:extLst>
              <a:ext uri="{FF2B5EF4-FFF2-40B4-BE49-F238E27FC236}">
                <a16:creationId xmlns:a16="http://schemas.microsoft.com/office/drawing/2014/main" id="{21A93053-28CB-4FA2-B541-ED208B8B724D}"/>
              </a:ext>
            </a:extLst>
          </p:cNvPr>
          <p:cNvSpPr txBox="1">
            <a:spLocks noChangeArrowheads="1"/>
          </p:cNvSpPr>
          <p:nvPr/>
        </p:nvSpPr>
        <p:spPr bwMode="auto">
          <a:xfrm>
            <a:off x="4724400" y="2362200"/>
            <a:ext cx="990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accent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eaLnBrk="1" hangingPunct="1">
              <a:spcBef>
                <a:spcPct val="50000"/>
              </a:spcBef>
              <a:buClrTx/>
              <a:buSzTx/>
              <a:buFontTx/>
              <a:buNone/>
            </a:pPr>
            <a:r>
              <a:rPr lang="fr-FR" altLang="fr-FR" sz="2400">
                <a:solidFill>
                  <a:schemeClr val="accent1"/>
                </a:solidFill>
              </a:rPr>
              <a:t> m = 0</a:t>
            </a:r>
          </a:p>
        </p:txBody>
      </p:sp>
      <p:sp>
        <p:nvSpPr>
          <p:cNvPr id="36873" name="Line 9">
            <a:extLst>
              <a:ext uri="{FF2B5EF4-FFF2-40B4-BE49-F238E27FC236}">
                <a16:creationId xmlns:a16="http://schemas.microsoft.com/office/drawing/2014/main" id="{A604373A-E49D-4627-92CF-0BAE166CB247}"/>
              </a:ext>
            </a:extLst>
          </p:cNvPr>
          <p:cNvSpPr>
            <a:spLocks noChangeShapeType="1"/>
          </p:cNvSpPr>
          <p:nvPr/>
        </p:nvSpPr>
        <p:spPr bwMode="auto">
          <a:xfrm>
            <a:off x="5257800" y="1066800"/>
            <a:ext cx="0" cy="1295400"/>
          </a:xfrm>
          <a:prstGeom prst="line">
            <a:avLst/>
          </a:prstGeom>
          <a:noFill/>
          <a:ln w="952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fr-FR"/>
          </a:p>
        </p:txBody>
      </p:sp>
      <p:sp>
        <p:nvSpPr>
          <p:cNvPr id="110602" name="Text Box 10">
            <a:extLst>
              <a:ext uri="{FF2B5EF4-FFF2-40B4-BE49-F238E27FC236}">
                <a16:creationId xmlns:a16="http://schemas.microsoft.com/office/drawing/2014/main" id="{4A2A27D6-C7A8-4221-9BB0-EEE82BC33AD1}"/>
              </a:ext>
            </a:extLst>
          </p:cNvPr>
          <p:cNvSpPr txBox="1">
            <a:spLocks noChangeArrowheads="1"/>
          </p:cNvSpPr>
          <p:nvPr/>
        </p:nvSpPr>
        <p:spPr bwMode="auto">
          <a:xfrm>
            <a:off x="3048000" y="990600"/>
            <a:ext cx="2133600"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50000"/>
              </a:spcBef>
              <a:buClrTx/>
              <a:buSzTx/>
              <a:buFontTx/>
              <a:buNone/>
            </a:pPr>
            <a:r>
              <a:rPr lang="fr-FR" altLang="fr-FR" sz="1400" b="1">
                <a:solidFill>
                  <a:srgbClr val="CCFF66"/>
                </a:solidFill>
                <a:latin typeface="Arial" panose="020B0604020202020204" pitchFamily="34" charset="0"/>
              </a:rPr>
              <a:t>Si absence de germes SATISFAISANT</a:t>
            </a:r>
          </a:p>
        </p:txBody>
      </p:sp>
      <p:sp>
        <p:nvSpPr>
          <p:cNvPr id="110603" name="Text Box 11">
            <a:extLst>
              <a:ext uri="{FF2B5EF4-FFF2-40B4-BE49-F238E27FC236}">
                <a16:creationId xmlns:a16="http://schemas.microsoft.com/office/drawing/2014/main" id="{1D845447-39BC-4951-92B7-280B5E73D5AA}"/>
              </a:ext>
            </a:extLst>
          </p:cNvPr>
          <p:cNvSpPr txBox="1">
            <a:spLocks noChangeArrowheads="1"/>
          </p:cNvSpPr>
          <p:nvPr/>
        </p:nvSpPr>
        <p:spPr bwMode="auto">
          <a:xfrm>
            <a:off x="5257800" y="990600"/>
            <a:ext cx="2286000"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50000"/>
              </a:spcBef>
              <a:buClrTx/>
              <a:buSzTx/>
              <a:buFontTx/>
              <a:buNone/>
            </a:pPr>
            <a:r>
              <a:rPr lang="fr-FR" altLang="fr-FR" sz="1400" b="1">
                <a:solidFill>
                  <a:srgbClr val="CCFF66"/>
                </a:solidFill>
                <a:latin typeface="Arial" panose="020B0604020202020204" pitchFamily="34" charset="0"/>
              </a:rPr>
              <a:t>Si présence de germes </a:t>
            </a:r>
            <a:br>
              <a:rPr lang="fr-FR" altLang="fr-FR" sz="1400" b="1">
                <a:solidFill>
                  <a:srgbClr val="CCFF66"/>
                </a:solidFill>
                <a:latin typeface="Arial" panose="020B0604020202020204" pitchFamily="34" charset="0"/>
              </a:rPr>
            </a:br>
            <a:r>
              <a:rPr lang="fr-FR" altLang="fr-FR" sz="1400" b="1">
                <a:solidFill>
                  <a:srgbClr val="CCFF66"/>
                </a:solidFill>
                <a:latin typeface="Arial" panose="020B0604020202020204" pitchFamily="34" charset="0"/>
              </a:rPr>
              <a:t>NON SATISFAISANT</a:t>
            </a:r>
          </a:p>
        </p:txBody>
      </p:sp>
      <p:sp>
        <p:nvSpPr>
          <p:cNvPr id="36876" name="Line 18">
            <a:extLst>
              <a:ext uri="{FF2B5EF4-FFF2-40B4-BE49-F238E27FC236}">
                <a16:creationId xmlns:a16="http://schemas.microsoft.com/office/drawing/2014/main" id="{C280FEC0-A79C-4E1F-A693-FF2DC4C90B38}"/>
              </a:ext>
            </a:extLst>
          </p:cNvPr>
          <p:cNvSpPr>
            <a:spLocks noChangeShapeType="1"/>
          </p:cNvSpPr>
          <p:nvPr/>
        </p:nvSpPr>
        <p:spPr bwMode="auto">
          <a:xfrm>
            <a:off x="7543800" y="1066800"/>
            <a:ext cx="0" cy="1219200"/>
          </a:xfrm>
          <a:prstGeom prst="line">
            <a:avLst/>
          </a:prstGeom>
          <a:noFill/>
          <a:ln w="952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fr-FR"/>
          </a:p>
        </p:txBody>
      </p:sp>
      <p:sp>
        <p:nvSpPr>
          <p:cNvPr id="36877" name="Text Box 19">
            <a:extLst>
              <a:ext uri="{FF2B5EF4-FFF2-40B4-BE49-F238E27FC236}">
                <a16:creationId xmlns:a16="http://schemas.microsoft.com/office/drawing/2014/main" id="{254E9428-0C4C-4EC2-BE6D-BA4F5C47367B}"/>
              </a:ext>
            </a:extLst>
          </p:cNvPr>
          <p:cNvSpPr txBox="1">
            <a:spLocks noChangeArrowheads="1"/>
          </p:cNvSpPr>
          <p:nvPr/>
        </p:nvSpPr>
        <p:spPr bwMode="auto">
          <a:xfrm>
            <a:off x="7467600" y="1219200"/>
            <a:ext cx="1676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r" eaLnBrk="1" hangingPunct="1">
              <a:spcBef>
                <a:spcPct val="50000"/>
              </a:spcBef>
              <a:buClrTx/>
              <a:buSzTx/>
              <a:buFontTx/>
              <a:buNone/>
            </a:pPr>
            <a:r>
              <a:rPr lang="fr-FR" altLang="fr-FR" sz="1200" b="1">
                <a:solidFill>
                  <a:srgbClr val="FFFF66"/>
                </a:solidFill>
                <a:latin typeface="Arial" panose="020B0604020202020204" pitchFamily="34" charset="0"/>
                <a:cs typeface="Times New Roman" panose="02020603050405020304" pitchFamily="18" charset="0"/>
              </a:rPr>
              <a:t>nombre de M.O /mL ou g</a:t>
            </a:r>
            <a:r>
              <a:rPr lang="fr-FR" altLang="fr-FR" sz="1200">
                <a:solidFill>
                  <a:srgbClr val="FFFF66"/>
                </a:solidFill>
                <a:latin typeface="Arial" panose="020B0604020202020204" pitchFamily="34" charset="0"/>
              </a:rPr>
              <a:t> </a:t>
            </a:r>
          </a:p>
        </p:txBody>
      </p:sp>
      <p:sp>
        <p:nvSpPr>
          <p:cNvPr id="36878" name="Text Box 21">
            <a:extLst>
              <a:ext uri="{FF2B5EF4-FFF2-40B4-BE49-F238E27FC236}">
                <a16:creationId xmlns:a16="http://schemas.microsoft.com/office/drawing/2014/main" id="{69A44E29-376F-4081-85B9-240B6F8D99A2}"/>
              </a:ext>
            </a:extLst>
          </p:cNvPr>
          <p:cNvSpPr txBox="1">
            <a:spLocks noChangeArrowheads="1"/>
          </p:cNvSpPr>
          <p:nvPr/>
        </p:nvSpPr>
        <p:spPr bwMode="auto">
          <a:xfrm>
            <a:off x="7086600" y="2362200"/>
            <a:ext cx="990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accent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eaLnBrk="1" hangingPunct="1">
              <a:spcBef>
                <a:spcPct val="50000"/>
              </a:spcBef>
              <a:buClrTx/>
              <a:buSzTx/>
              <a:buFontTx/>
              <a:buNone/>
            </a:pPr>
            <a:r>
              <a:rPr lang="fr-FR" altLang="fr-FR" sz="2400">
                <a:solidFill>
                  <a:schemeClr val="accent1"/>
                </a:solidFill>
              </a:rPr>
              <a:t> &gt; 0</a:t>
            </a:r>
          </a:p>
        </p:txBody>
      </p:sp>
      <p:sp>
        <p:nvSpPr>
          <p:cNvPr id="110615" name="AutoShape 23">
            <a:hlinkClick r:id="" action="ppaction://hlinkshowjump?jump=nextslide" highlightClick="1"/>
            <a:extLst>
              <a:ext uri="{FF2B5EF4-FFF2-40B4-BE49-F238E27FC236}">
                <a16:creationId xmlns:a16="http://schemas.microsoft.com/office/drawing/2014/main" id="{003B084F-D7C8-468E-B140-6B0A2E581970}"/>
              </a:ext>
            </a:extLst>
          </p:cNvPr>
          <p:cNvSpPr>
            <a:spLocks noChangeArrowheads="1"/>
          </p:cNvSpPr>
          <p:nvPr/>
        </p:nvSpPr>
        <p:spPr bwMode="auto">
          <a:xfrm>
            <a:off x="8382000" y="6172200"/>
            <a:ext cx="457200" cy="457200"/>
          </a:xfrm>
          <a:prstGeom prst="actionButtonForwardNex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sp>
        <p:nvSpPr>
          <p:cNvPr id="110616" name="Rectangle 24">
            <a:extLst>
              <a:ext uri="{FF2B5EF4-FFF2-40B4-BE49-F238E27FC236}">
                <a16:creationId xmlns:a16="http://schemas.microsoft.com/office/drawing/2014/main" id="{677AAA8D-CB8D-4C9E-93EE-A24617A67CCF}"/>
              </a:ext>
            </a:extLst>
          </p:cNvPr>
          <p:cNvSpPr>
            <a:spLocks noChangeArrowheads="1"/>
          </p:cNvSpPr>
          <p:nvPr/>
        </p:nvSpPr>
        <p:spPr bwMode="auto">
          <a:xfrm>
            <a:off x="3505200" y="3048000"/>
            <a:ext cx="1055688"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r>
              <a:rPr lang="fr-FR" altLang="fr-FR" sz="1400" b="1">
                <a:solidFill>
                  <a:srgbClr val="FF0000"/>
                </a:solidFill>
                <a:latin typeface="Arial" panose="020B0604020202020204" pitchFamily="34" charset="0"/>
                <a:cs typeface="Arial" panose="020B0604020202020204" pitchFamily="34" charset="0"/>
              </a:rPr>
              <a:t>ABSENCE</a:t>
            </a:r>
          </a:p>
        </p:txBody>
      </p:sp>
      <p:sp>
        <p:nvSpPr>
          <p:cNvPr id="36881" name="Line 25">
            <a:extLst>
              <a:ext uri="{FF2B5EF4-FFF2-40B4-BE49-F238E27FC236}">
                <a16:creationId xmlns:a16="http://schemas.microsoft.com/office/drawing/2014/main" id="{360E4A72-8520-44A6-BFDF-C8CE72D6A772}"/>
              </a:ext>
            </a:extLst>
          </p:cNvPr>
          <p:cNvSpPr>
            <a:spLocks noChangeShapeType="1"/>
          </p:cNvSpPr>
          <p:nvPr/>
        </p:nvSpPr>
        <p:spPr bwMode="auto">
          <a:xfrm>
            <a:off x="8077200" y="1752600"/>
            <a:ext cx="0" cy="1828800"/>
          </a:xfrm>
          <a:prstGeom prst="line">
            <a:avLst/>
          </a:prstGeom>
          <a:noFill/>
          <a:ln w="38100">
            <a:solidFill>
              <a:srgbClr val="CCFF3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110618" name="Rectangle 26">
            <a:extLst>
              <a:ext uri="{FF2B5EF4-FFF2-40B4-BE49-F238E27FC236}">
                <a16:creationId xmlns:a16="http://schemas.microsoft.com/office/drawing/2014/main" id="{AEA43017-717C-456E-A827-3A4D79B9AF15}"/>
              </a:ext>
            </a:extLst>
          </p:cNvPr>
          <p:cNvSpPr>
            <a:spLocks noChangeArrowheads="1"/>
          </p:cNvSpPr>
          <p:nvPr/>
        </p:nvSpPr>
        <p:spPr bwMode="auto">
          <a:xfrm>
            <a:off x="8305800" y="2971800"/>
            <a:ext cx="641350" cy="366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r>
              <a:rPr lang="fr-FR" altLang="fr-FR" sz="1800" b="1">
                <a:solidFill>
                  <a:srgbClr val="FF0000"/>
                </a:solidFill>
                <a:latin typeface="Arial" panose="020B0604020202020204" pitchFamily="34" charset="0"/>
                <a:cs typeface="Arial" panose="020B0604020202020204" pitchFamily="34" charset="0"/>
              </a:rPr>
              <a:t>SAT</a:t>
            </a:r>
          </a:p>
        </p:txBody>
      </p:sp>
      <p:sp>
        <p:nvSpPr>
          <p:cNvPr id="36883" name="Line 27">
            <a:extLst>
              <a:ext uri="{FF2B5EF4-FFF2-40B4-BE49-F238E27FC236}">
                <a16:creationId xmlns:a16="http://schemas.microsoft.com/office/drawing/2014/main" id="{49852810-820F-41F4-90A2-FBD91ADBB602}"/>
              </a:ext>
            </a:extLst>
          </p:cNvPr>
          <p:cNvSpPr>
            <a:spLocks noChangeShapeType="1"/>
          </p:cNvSpPr>
          <p:nvPr/>
        </p:nvSpPr>
        <p:spPr bwMode="auto">
          <a:xfrm>
            <a:off x="304800" y="2895600"/>
            <a:ext cx="7696200" cy="0"/>
          </a:xfrm>
          <a:prstGeom prst="line">
            <a:avLst/>
          </a:prstGeom>
          <a:noFill/>
          <a:ln w="9525">
            <a:solidFill>
              <a:srgbClr val="CCFF3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36884" name="Line 28">
            <a:extLst>
              <a:ext uri="{FF2B5EF4-FFF2-40B4-BE49-F238E27FC236}">
                <a16:creationId xmlns:a16="http://schemas.microsoft.com/office/drawing/2014/main" id="{E79BC1D3-EE77-4CF5-8F1B-B8F9E686AFB2}"/>
              </a:ext>
            </a:extLst>
          </p:cNvPr>
          <p:cNvSpPr>
            <a:spLocks noChangeShapeType="1"/>
          </p:cNvSpPr>
          <p:nvPr/>
        </p:nvSpPr>
        <p:spPr bwMode="auto">
          <a:xfrm>
            <a:off x="304800" y="3581400"/>
            <a:ext cx="7696200" cy="0"/>
          </a:xfrm>
          <a:prstGeom prst="line">
            <a:avLst/>
          </a:prstGeom>
          <a:noFill/>
          <a:ln w="9525">
            <a:solidFill>
              <a:srgbClr val="CCFF3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36885" name="Line 29">
            <a:extLst>
              <a:ext uri="{FF2B5EF4-FFF2-40B4-BE49-F238E27FC236}">
                <a16:creationId xmlns:a16="http://schemas.microsoft.com/office/drawing/2014/main" id="{CAF82BCB-72AE-4145-A7A1-8568C0D0AF4D}"/>
              </a:ext>
            </a:extLst>
          </p:cNvPr>
          <p:cNvSpPr>
            <a:spLocks noChangeShapeType="1"/>
          </p:cNvSpPr>
          <p:nvPr/>
        </p:nvSpPr>
        <p:spPr bwMode="auto">
          <a:xfrm>
            <a:off x="2971800" y="2743200"/>
            <a:ext cx="0" cy="762000"/>
          </a:xfrm>
          <a:prstGeom prst="line">
            <a:avLst/>
          </a:prstGeom>
          <a:noFill/>
          <a:ln w="952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36886" name="Line 30">
            <a:extLst>
              <a:ext uri="{FF2B5EF4-FFF2-40B4-BE49-F238E27FC236}">
                <a16:creationId xmlns:a16="http://schemas.microsoft.com/office/drawing/2014/main" id="{5BD644B9-FE74-4F55-B567-3A8F47223B45}"/>
              </a:ext>
            </a:extLst>
          </p:cNvPr>
          <p:cNvSpPr>
            <a:spLocks noChangeShapeType="1"/>
          </p:cNvSpPr>
          <p:nvPr/>
        </p:nvSpPr>
        <p:spPr bwMode="auto">
          <a:xfrm flipH="1">
            <a:off x="5257800" y="2743200"/>
            <a:ext cx="0" cy="762000"/>
          </a:xfrm>
          <a:prstGeom prst="line">
            <a:avLst/>
          </a:prstGeom>
          <a:noFill/>
          <a:ln w="952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36887" name="Line 31">
            <a:extLst>
              <a:ext uri="{FF2B5EF4-FFF2-40B4-BE49-F238E27FC236}">
                <a16:creationId xmlns:a16="http://schemas.microsoft.com/office/drawing/2014/main" id="{56D5D52F-C057-4735-8616-E49DE48B9A27}"/>
              </a:ext>
            </a:extLst>
          </p:cNvPr>
          <p:cNvSpPr>
            <a:spLocks noChangeShapeType="1"/>
          </p:cNvSpPr>
          <p:nvPr/>
        </p:nvSpPr>
        <p:spPr bwMode="auto">
          <a:xfrm>
            <a:off x="7543800" y="2819400"/>
            <a:ext cx="0" cy="685800"/>
          </a:xfrm>
          <a:prstGeom prst="line">
            <a:avLst/>
          </a:prstGeom>
          <a:noFill/>
          <a:ln w="952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110625" name="AutoShape 33">
            <a:hlinkClick r:id="rId2" action="ppaction://hlinksldjump" highlightClick="1"/>
            <a:extLst>
              <a:ext uri="{FF2B5EF4-FFF2-40B4-BE49-F238E27FC236}">
                <a16:creationId xmlns:a16="http://schemas.microsoft.com/office/drawing/2014/main" id="{9F19EFD3-13A1-4195-9350-4D0D69594092}"/>
              </a:ext>
            </a:extLst>
          </p:cNvPr>
          <p:cNvSpPr>
            <a:spLocks noChangeArrowheads="1"/>
          </p:cNvSpPr>
          <p:nvPr/>
        </p:nvSpPr>
        <p:spPr bwMode="auto">
          <a:xfrm>
            <a:off x="7848600" y="6248400"/>
            <a:ext cx="533400" cy="381000"/>
          </a:xfrm>
          <a:prstGeom prst="actionButtonReturn">
            <a:avLst/>
          </a:prstGeom>
          <a:noFill/>
          <a:ln w="9525">
            <a:solidFill>
              <a:srgbClr val="CCFF33"/>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10602"/>
                                        </p:tgtEl>
                                        <p:attrNameLst>
                                          <p:attrName>style.visibility</p:attrName>
                                        </p:attrNameLst>
                                      </p:cBhvr>
                                      <p:to>
                                        <p:strVal val="visible"/>
                                      </p:to>
                                    </p:set>
                                    <p:anim calcmode="lin" valueType="num">
                                      <p:cBhvr additive="base">
                                        <p:cTn id="7" dur="500" fill="hold"/>
                                        <p:tgtEl>
                                          <p:spTgt spid="110602"/>
                                        </p:tgtEl>
                                        <p:attrNameLst>
                                          <p:attrName>ppt_x</p:attrName>
                                        </p:attrNameLst>
                                      </p:cBhvr>
                                      <p:tavLst>
                                        <p:tav tm="0">
                                          <p:val>
                                            <p:strVal val="0-#ppt_w/2"/>
                                          </p:val>
                                        </p:tav>
                                        <p:tav tm="100000">
                                          <p:val>
                                            <p:strVal val="#ppt_x"/>
                                          </p:val>
                                        </p:tav>
                                      </p:tavLst>
                                    </p:anim>
                                    <p:anim calcmode="lin" valueType="num">
                                      <p:cBhvr additive="base">
                                        <p:cTn id="8" dur="500" fill="hold"/>
                                        <p:tgtEl>
                                          <p:spTgt spid="110602"/>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10603"/>
                                        </p:tgtEl>
                                        <p:attrNameLst>
                                          <p:attrName>style.visibility</p:attrName>
                                        </p:attrNameLst>
                                      </p:cBhvr>
                                      <p:to>
                                        <p:strVal val="visible"/>
                                      </p:to>
                                    </p:set>
                                    <p:anim calcmode="lin" valueType="num">
                                      <p:cBhvr additive="base">
                                        <p:cTn id="13" dur="500" fill="hold"/>
                                        <p:tgtEl>
                                          <p:spTgt spid="110603"/>
                                        </p:tgtEl>
                                        <p:attrNameLst>
                                          <p:attrName>ppt_x</p:attrName>
                                        </p:attrNameLst>
                                      </p:cBhvr>
                                      <p:tavLst>
                                        <p:tav tm="0">
                                          <p:val>
                                            <p:strVal val="0-#ppt_w/2"/>
                                          </p:val>
                                        </p:tav>
                                        <p:tav tm="100000">
                                          <p:val>
                                            <p:strVal val="#ppt_x"/>
                                          </p:val>
                                        </p:tav>
                                      </p:tavLst>
                                    </p:anim>
                                    <p:anim calcmode="lin" valueType="num">
                                      <p:cBhvr additive="base">
                                        <p:cTn id="14" dur="500" fill="hold"/>
                                        <p:tgtEl>
                                          <p:spTgt spid="110603"/>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10616"/>
                                        </p:tgtEl>
                                        <p:attrNameLst>
                                          <p:attrName>style.visibility</p:attrName>
                                        </p:attrNameLst>
                                      </p:cBhvr>
                                      <p:to>
                                        <p:strVal val="visible"/>
                                      </p:to>
                                    </p:set>
                                    <p:anim calcmode="lin" valueType="num">
                                      <p:cBhvr additive="base">
                                        <p:cTn id="19" dur="500" fill="hold"/>
                                        <p:tgtEl>
                                          <p:spTgt spid="110616"/>
                                        </p:tgtEl>
                                        <p:attrNameLst>
                                          <p:attrName>ppt_x</p:attrName>
                                        </p:attrNameLst>
                                      </p:cBhvr>
                                      <p:tavLst>
                                        <p:tav tm="0">
                                          <p:val>
                                            <p:strVal val="0-#ppt_w/2"/>
                                          </p:val>
                                        </p:tav>
                                        <p:tav tm="100000">
                                          <p:val>
                                            <p:strVal val="#ppt_x"/>
                                          </p:val>
                                        </p:tav>
                                      </p:tavLst>
                                    </p:anim>
                                    <p:anim calcmode="lin" valueType="num">
                                      <p:cBhvr additive="base">
                                        <p:cTn id="20" dur="500" fill="hold"/>
                                        <p:tgtEl>
                                          <p:spTgt spid="110616"/>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10618"/>
                                        </p:tgtEl>
                                        <p:attrNameLst>
                                          <p:attrName>style.visibility</p:attrName>
                                        </p:attrNameLst>
                                      </p:cBhvr>
                                      <p:to>
                                        <p:strVal val="visible"/>
                                      </p:to>
                                    </p:set>
                                    <p:anim calcmode="lin" valueType="num">
                                      <p:cBhvr additive="base">
                                        <p:cTn id="25" dur="500" fill="hold"/>
                                        <p:tgtEl>
                                          <p:spTgt spid="110618"/>
                                        </p:tgtEl>
                                        <p:attrNameLst>
                                          <p:attrName>ppt_x</p:attrName>
                                        </p:attrNameLst>
                                      </p:cBhvr>
                                      <p:tavLst>
                                        <p:tav tm="0">
                                          <p:val>
                                            <p:strVal val="0-#ppt_w/2"/>
                                          </p:val>
                                        </p:tav>
                                        <p:tav tm="100000">
                                          <p:val>
                                            <p:strVal val="#ppt_x"/>
                                          </p:val>
                                        </p:tav>
                                      </p:tavLst>
                                    </p:anim>
                                    <p:anim calcmode="lin" valueType="num">
                                      <p:cBhvr additive="base">
                                        <p:cTn id="26" dur="500" fill="hold"/>
                                        <p:tgtEl>
                                          <p:spTgt spid="110618"/>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nodeType="clickEffect">
                                  <p:stCondLst>
                                    <p:cond delay="0"/>
                                  </p:stCondLst>
                                  <p:childTnLst>
                                    <p:set>
                                      <p:cBhvr>
                                        <p:cTn id="30" dur="1" fill="hold">
                                          <p:stCondLst>
                                            <p:cond delay="0"/>
                                          </p:stCondLst>
                                        </p:cTn>
                                        <p:tgtEl>
                                          <p:spTgt spid="110625"/>
                                        </p:tgtEl>
                                        <p:attrNameLst>
                                          <p:attrName>style.visibility</p:attrName>
                                        </p:attrNameLst>
                                      </p:cBhvr>
                                      <p:to>
                                        <p:strVal val="visible"/>
                                      </p:to>
                                    </p:set>
                                    <p:anim calcmode="lin" valueType="num">
                                      <p:cBhvr additive="base">
                                        <p:cTn id="31" dur="500" fill="hold"/>
                                        <p:tgtEl>
                                          <p:spTgt spid="110625"/>
                                        </p:tgtEl>
                                        <p:attrNameLst>
                                          <p:attrName>ppt_x</p:attrName>
                                        </p:attrNameLst>
                                      </p:cBhvr>
                                      <p:tavLst>
                                        <p:tav tm="0">
                                          <p:val>
                                            <p:strVal val="0-#ppt_w/2"/>
                                          </p:val>
                                        </p:tav>
                                        <p:tav tm="100000">
                                          <p:val>
                                            <p:strVal val="#ppt_x"/>
                                          </p:val>
                                        </p:tav>
                                      </p:tavLst>
                                    </p:anim>
                                    <p:anim calcmode="lin" valueType="num">
                                      <p:cBhvr additive="base">
                                        <p:cTn id="32" dur="500" fill="hold"/>
                                        <p:tgtEl>
                                          <p:spTgt spid="110625"/>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nodeType="clickEffect">
                                  <p:stCondLst>
                                    <p:cond delay="0"/>
                                  </p:stCondLst>
                                  <p:childTnLst>
                                    <p:set>
                                      <p:cBhvr>
                                        <p:cTn id="36" dur="1" fill="hold">
                                          <p:stCondLst>
                                            <p:cond delay="0"/>
                                          </p:stCondLst>
                                        </p:cTn>
                                        <p:tgtEl>
                                          <p:spTgt spid="110615"/>
                                        </p:tgtEl>
                                        <p:attrNameLst>
                                          <p:attrName>style.visibility</p:attrName>
                                        </p:attrNameLst>
                                      </p:cBhvr>
                                      <p:to>
                                        <p:strVal val="visible"/>
                                      </p:to>
                                    </p:set>
                                    <p:anim calcmode="lin" valueType="num">
                                      <p:cBhvr additive="base">
                                        <p:cTn id="37" dur="500" fill="hold"/>
                                        <p:tgtEl>
                                          <p:spTgt spid="110615"/>
                                        </p:tgtEl>
                                        <p:attrNameLst>
                                          <p:attrName>ppt_x</p:attrName>
                                        </p:attrNameLst>
                                      </p:cBhvr>
                                      <p:tavLst>
                                        <p:tav tm="0">
                                          <p:val>
                                            <p:strVal val="0-#ppt_w/2"/>
                                          </p:val>
                                        </p:tav>
                                        <p:tav tm="100000">
                                          <p:val>
                                            <p:strVal val="#ppt_x"/>
                                          </p:val>
                                        </p:tav>
                                      </p:tavLst>
                                    </p:anim>
                                    <p:anim calcmode="lin" valueType="num">
                                      <p:cBhvr additive="base">
                                        <p:cTn id="38" dur="500" fill="hold"/>
                                        <p:tgtEl>
                                          <p:spTgt spid="11061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0602" grpId="0" autoUpdateAnimBg="0"/>
      <p:bldP spid="110603" grpId="0" autoUpdateAnimBg="0"/>
      <p:bldP spid="110616" grpId="0" autoUpdateAnimBg="0"/>
      <p:bldP spid="110618" grpId="0" autoUpdateAnimBg="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a:extLst>
              <a:ext uri="{FF2B5EF4-FFF2-40B4-BE49-F238E27FC236}">
                <a16:creationId xmlns:a16="http://schemas.microsoft.com/office/drawing/2014/main" id="{F4442BFD-7FD2-4196-9C67-FC0768F2F0CF}"/>
              </a:ext>
            </a:extLst>
          </p:cNvPr>
          <p:cNvSpPr>
            <a:spLocks noChangeArrowheads="1"/>
          </p:cNvSpPr>
          <p:nvPr/>
        </p:nvSpPr>
        <p:spPr bwMode="auto">
          <a:xfrm>
            <a:off x="482600" y="457200"/>
            <a:ext cx="8093075" cy="3968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50000"/>
              </a:spcBef>
              <a:buClrTx/>
              <a:buSzTx/>
              <a:buFontTx/>
              <a:buNone/>
            </a:pPr>
            <a:r>
              <a:rPr lang="fr-FR" altLang="fr-FR" sz="2000" b="1" u="sng">
                <a:solidFill>
                  <a:srgbClr val="CCFF33"/>
                </a:solidFill>
                <a:latin typeface="Arial" panose="020B0604020202020204" pitchFamily="34" charset="0"/>
                <a:cs typeface="Arial" panose="020B0604020202020204" pitchFamily="34" charset="0"/>
              </a:rPr>
              <a:t>Conclusion</a:t>
            </a:r>
            <a:r>
              <a:rPr lang="fr-FR" altLang="fr-FR" sz="2000">
                <a:solidFill>
                  <a:srgbClr val="CCFF33"/>
                </a:solidFill>
                <a:latin typeface="Arial" panose="020B0604020202020204" pitchFamily="34" charset="0"/>
                <a:cs typeface="Arial" panose="020B0604020202020204" pitchFamily="34" charset="0"/>
              </a:rPr>
              <a:t> Produit de qualité bactériologique </a:t>
            </a:r>
            <a:r>
              <a:rPr lang="fr-FR" altLang="fr-FR" sz="2000" i="1">
                <a:solidFill>
                  <a:srgbClr val="CCFF33"/>
                </a:solidFill>
                <a:latin typeface="Arial" panose="020B0604020202020204" pitchFamily="34" charset="0"/>
                <a:cs typeface="Arial" panose="020B0604020202020204" pitchFamily="34" charset="0"/>
              </a:rPr>
              <a:t>NON SATISFAISANTE</a:t>
            </a:r>
          </a:p>
        </p:txBody>
      </p:sp>
      <p:sp>
        <p:nvSpPr>
          <p:cNvPr id="111619" name="Text Box 3">
            <a:extLst>
              <a:ext uri="{FF2B5EF4-FFF2-40B4-BE49-F238E27FC236}">
                <a16:creationId xmlns:a16="http://schemas.microsoft.com/office/drawing/2014/main" id="{B892EF59-AC0C-46B5-AF32-51E4F3E0812A}"/>
              </a:ext>
            </a:extLst>
          </p:cNvPr>
          <p:cNvSpPr txBox="1">
            <a:spLocks noChangeArrowheads="1"/>
          </p:cNvSpPr>
          <p:nvPr/>
        </p:nvSpPr>
        <p:spPr bwMode="auto">
          <a:xfrm>
            <a:off x="228600" y="1219200"/>
            <a:ext cx="8915400" cy="366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spcBef>
                <a:spcPct val="50000"/>
              </a:spcBef>
              <a:buClrTx/>
              <a:buSzTx/>
              <a:buFontTx/>
              <a:buNone/>
            </a:pPr>
            <a:r>
              <a:rPr lang="en-US" altLang="fr-FR" sz="1800" b="1">
                <a:solidFill>
                  <a:schemeClr val="folHlink"/>
                </a:solidFill>
                <a:latin typeface="Comic Sans MS" panose="030F0702030302020204" pitchFamily="66" charset="0"/>
                <a:cs typeface="Times New Roman" panose="02020603050405020304" pitchFamily="18" charset="0"/>
              </a:rPr>
              <a:t>-Nommer les germes responsables justifiant la conclusion du laboratoire</a:t>
            </a:r>
            <a:endParaRPr lang="fr-FR" altLang="fr-FR" sz="2400" b="1">
              <a:solidFill>
                <a:srgbClr val="FF0000"/>
              </a:solidFill>
              <a:latin typeface="Arial" panose="020B0604020202020204" pitchFamily="34" charset="0"/>
              <a:cs typeface="Arial" panose="020B0604020202020204" pitchFamily="34" charset="0"/>
            </a:endParaRPr>
          </a:p>
        </p:txBody>
      </p:sp>
      <p:sp>
        <p:nvSpPr>
          <p:cNvPr id="111620" name="Text Box 4">
            <a:extLst>
              <a:ext uri="{FF2B5EF4-FFF2-40B4-BE49-F238E27FC236}">
                <a16:creationId xmlns:a16="http://schemas.microsoft.com/office/drawing/2014/main" id="{F20B3662-FD6A-4B9D-A3E0-F9672BE70B56}"/>
              </a:ext>
            </a:extLst>
          </p:cNvPr>
          <p:cNvSpPr txBox="1">
            <a:spLocks noChangeArrowheads="1"/>
          </p:cNvSpPr>
          <p:nvPr/>
        </p:nvSpPr>
        <p:spPr bwMode="auto">
          <a:xfrm>
            <a:off x="228600" y="3124200"/>
            <a:ext cx="8686800" cy="6413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spcBef>
                <a:spcPct val="50000"/>
              </a:spcBef>
              <a:buClrTx/>
              <a:buSzTx/>
              <a:buFontTx/>
              <a:buNone/>
            </a:pPr>
            <a:r>
              <a:rPr lang="en-US" altLang="fr-FR" sz="1800" b="1">
                <a:solidFill>
                  <a:schemeClr val="folHlink"/>
                </a:solidFill>
                <a:latin typeface="Comic Sans MS" panose="030F0702030302020204" pitchFamily="66" charset="0"/>
                <a:cs typeface="Times New Roman" panose="02020603050405020304" pitchFamily="18" charset="0"/>
              </a:rPr>
              <a:t>- Présenter la cause la plus probable de la présence de ces germes et proposer les mesures correctives correspondantes</a:t>
            </a:r>
            <a:endParaRPr lang="fr-FR" altLang="fr-FR" sz="1800" b="1">
              <a:solidFill>
                <a:schemeClr val="folHlink"/>
              </a:solidFill>
              <a:latin typeface="Comic Sans MS" panose="030F0702030302020204" pitchFamily="66" charset="0"/>
              <a:cs typeface="Times New Roman" panose="02020603050405020304" pitchFamily="18" charset="0"/>
            </a:endParaRPr>
          </a:p>
        </p:txBody>
      </p:sp>
      <p:sp>
        <p:nvSpPr>
          <p:cNvPr id="111621" name="Text Box 5">
            <a:extLst>
              <a:ext uri="{FF2B5EF4-FFF2-40B4-BE49-F238E27FC236}">
                <a16:creationId xmlns:a16="http://schemas.microsoft.com/office/drawing/2014/main" id="{F87E3CEB-E305-403F-9693-D3E8993693DF}"/>
              </a:ext>
            </a:extLst>
          </p:cNvPr>
          <p:cNvSpPr txBox="1">
            <a:spLocks noChangeArrowheads="1"/>
          </p:cNvSpPr>
          <p:nvPr/>
        </p:nvSpPr>
        <p:spPr bwMode="auto">
          <a:xfrm>
            <a:off x="228600" y="1752600"/>
            <a:ext cx="8915400" cy="10048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50000"/>
              </a:spcBef>
              <a:buClrTx/>
              <a:buSzTx/>
              <a:buFontTx/>
              <a:buNone/>
            </a:pPr>
            <a:r>
              <a:rPr lang="fr-FR" altLang="fr-FR" sz="2400" b="1">
                <a:solidFill>
                  <a:srgbClr val="CCFF33"/>
                </a:solidFill>
                <a:latin typeface="Arial" panose="020B0604020202020204" pitchFamily="34" charset="0"/>
                <a:cs typeface="Arial" panose="020B0604020202020204" pitchFamily="34" charset="0"/>
              </a:rPr>
              <a:t>COLIFORMES THERMOTOLÉRANTS   </a:t>
            </a:r>
          </a:p>
          <a:p>
            <a:pPr algn="ctr">
              <a:spcBef>
                <a:spcPct val="50000"/>
              </a:spcBef>
              <a:buClrTx/>
              <a:buSzTx/>
              <a:buFontTx/>
              <a:buNone/>
            </a:pPr>
            <a:r>
              <a:rPr lang="fr-FR" altLang="fr-FR" sz="2400" b="1">
                <a:solidFill>
                  <a:srgbClr val="FF0000"/>
                </a:solidFill>
                <a:latin typeface="Arial" panose="020B0604020202020204" pitchFamily="34" charset="0"/>
                <a:cs typeface="Arial" panose="020B0604020202020204" pitchFamily="34" charset="0"/>
              </a:rPr>
              <a:t>Résultat: &gt; à 10m et &lt; à 1000M donc NON SATISAFAISANT</a:t>
            </a:r>
          </a:p>
        </p:txBody>
      </p:sp>
      <p:grpSp>
        <p:nvGrpSpPr>
          <p:cNvPr id="111622" name="Group 6">
            <a:extLst>
              <a:ext uri="{FF2B5EF4-FFF2-40B4-BE49-F238E27FC236}">
                <a16:creationId xmlns:a16="http://schemas.microsoft.com/office/drawing/2014/main" id="{8DF8FFCB-454C-466B-A018-54B0D5EE4983}"/>
              </a:ext>
            </a:extLst>
          </p:cNvPr>
          <p:cNvGrpSpPr>
            <a:grpSpLocks/>
          </p:cNvGrpSpPr>
          <p:nvPr/>
        </p:nvGrpSpPr>
        <p:grpSpPr bwMode="auto">
          <a:xfrm>
            <a:off x="0" y="3962400"/>
            <a:ext cx="9144000" cy="533400"/>
            <a:chOff x="-3" y="-3"/>
            <a:chExt cx="3820" cy="390"/>
          </a:xfrm>
        </p:grpSpPr>
        <p:grpSp>
          <p:nvGrpSpPr>
            <p:cNvPr id="37909" name="Group 7">
              <a:extLst>
                <a:ext uri="{FF2B5EF4-FFF2-40B4-BE49-F238E27FC236}">
                  <a16:creationId xmlns:a16="http://schemas.microsoft.com/office/drawing/2014/main" id="{82F5D30D-464D-44EF-B4A1-C64C2C52E116}"/>
                </a:ext>
              </a:extLst>
            </p:cNvPr>
            <p:cNvGrpSpPr>
              <a:grpSpLocks/>
            </p:cNvGrpSpPr>
            <p:nvPr/>
          </p:nvGrpSpPr>
          <p:grpSpPr bwMode="auto">
            <a:xfrm>
              <a:off x="0" y="0"/>
              <a:ext cx="3814" cy="384"/>
              <a:chOff x="0" y="0"/>
              <a:chExt cx="3814" cy="384"/>
            </a:xfrm>
          </p:grpSpPr>
          <p:grpSp>
            <p:nvGrpSpPr>
              <p:cNvPr id="37911" name="Group 8">
                <a:extLst>
                  <a:ext uri="{FF2B5EF4-FFF2-40B4-BE49-F238E27FC236}">
                    <a16:creationId xmlns:a16="http://schemas.microsoft.com/office/drawing/2014/main" id="{4D552F6D-1CFD-4017-A817-EBD9334475ED}"/>
                  </a:ext>
                </a:extLst>
              </p:cNvPr>
              <p:cNvGrpSpPr>
                <a:grpSpLocks/>
              </p:cNvGrpSpPr>
              <p:nvPr/>
            </p:nvGrpSpPr>
            <p:grpSpPr bwMode="auto">
              <a:xfrm>
                <a:off x="0" y="0"/>
                <a:ext cx="1784" cy="384"/>
                <a:chOff x="0" y="0"/>
                <a:chExt cx="1784" cy="384"/>
              </a:xfrm>
            </p:grpSpPr>
            <p:sp>
              <p:nvSpPr>
                <p:cNvPr id="37915" name="Rectangle 9">
                  <a:extLst>
                    <a:ext uri="{FF2B5EF4-FFF2-40B4-BE49-F238E27FC236}">
                      <a16:creationId xmlns:a16="http://schemas.microsoft.com/office/drawing/2014/main" id="{2FD2AD72-83DE-4F01-A28C-9C3CBDD7CF46}"/>
                    </a:ext>
                  </a:extLst>
                </p:cNvPr>
                <p:cNvSpPr>
                  <a:spLocks noChangeArrowheads="1"/>
                </p:cNvSpPr>
                <p:nvPr/>
              </p:nvSpPr>
              <p:spPr bwMode="auto">
                <a:xfrm>
                  <a:off x="28" y="0"/>
                  <a:ext cx="1728"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0"/>
                    </a:spcBef>
                    <a:buClrTx/>
                    <a:buSzTx/>
                    <a:buFontTx/>
                    <a:buNone/>
                  </a:pPr>
                  <a:r>
                    <a:rPr lang="en-US" altLang="fr-FR" sz="1600" b="1">
                      <a:latin typeface="Arial" panose="020B0604020202020204" pitchFamily="34" charset="0"/>
                      <a:cs typeface="Arial" panose="020B0604020202020204" pitchFamily="34" charset="0"/>
                    </a:rPr>
                    <a:t>Causes les plus probables de la non conformité</a:t>
                  </a:r>
                  <a:endParaRPr lang="en-US" altLang="fr-FR" sz="1600" b="1">
                    <a:cs typeface="Times New Roman" panose="02020603050405020304" pitchFamily="18" charset="0"/>
                  </a:endParaRPr>
                </a:p>
                <a:p>
                  <a:pPr algn="ctr">
                    <a:spcBef>
                      <a:spcPct val="0"/>
                    </a:spcBef>
                    <a:buClrTx/>
                    <a:buSzTx/>
                    <a:buFontTx/>
                    <a:buNone/>
                  </a:pPr>
                  <a:endParaRPr lang="en-US" altLang="fr-FR" sz="1600" b="1"/>
                </a:p>
              </p:txBody>
            </p:sp>
            <p:sp>
              <p:nvSpPr>
                <p:cNvPr id="37916" name="Rectangle 10">
                  <a:extLst>
                    <a:ext uri="{FF2B5EF4-FFF2-40B4-BE49-F238E27FC236}">
                      <a16:creationId xmlns:a16="http://schemas.microsoft.com/office/drawing/2014/main" id="{41E46A32-A569-4CBF-A57E-86E74E66976A}"/>
                    </a:ext>
                  </a:extLst>
                </p:cNvPr>
                <p:cNvSpPr>
                  <a:spLocks noChangeArrowheads="1"/>
                </p:cNvSpPr>
                <p:nvPr/>
              </p:nvSpPr>
              <p:spPr bwMode="auto">
                <a:xfrm>
                  <a:off x="0" y="0"/>
                  <a:ext cx="1784"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nvGrpSpPr>
              <p:cNvPr id="37912" name="Group 11">
                <a:extLst>
                  <a:ext uri="{FF2B5EF4-FFF2-40B4-BE49-F238E27FC236}">
                    <a16:creationId xmlns:a16="http://schemas.microsoft.com/office/drawing/2014/main" id="{8AADE425-16C6-4A12-8F88-3B0BFD4A9C58}"/>
                  </a:ext>
                </a:extLst>
              </p:cNvPr>
              <p:cNvGrpSpPr>
                <a:grpSpLocks/>
              </p:cNvGrpSpPr>
              <p:nvPr/>
            </p:nvGrpSpPr>
            <p:grpSpPr bwMode="auto">
              <a:xfrm>
                <a:off x="1784" y="0"/>
                <a:ext cx="2030" cy="384"/>
                <a:chOff x="1784" y="0"/>
                <a:chExt cx="2030" cy="384"/>
              </a:xfrm>
            </p:grpSpPr>
            <p:sp>
              <p:nvSpPr>
                <p:cNvPr id="37913" name="Rectangle 12">
                  <a:extLst>
                    <a:ext uri="{FF2B5EF4-FFF2-40B4-BE49-F238E27FC236}">
                      <a16:creationId xmlns:a16="http://schemas.microsoft.com/office/drawing/2014/main" id="{A4A9CD66-3324-45BD-95C5-3C69C845A71D}"/>
                    </a:ext>
                  </a:extLst>
                </p:cNvPr>
                <p:cNvSpPr>
                  <a:spLocks noChangeArrowheads="1"/>
                </p:cNvSpPr>
                <p:nvPr/>
              </p:nvSpPr>
              <p:spPr bwMode="auto">
                <a:xfrm>
                  <a:off x="1812" y="0"/>
                  <a:ext cx="1974"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0"/>
                    </a:spcBef>
                    <a:buClrTx/>
                    <a:buSzTx/>
                    <a:buFontTx/>
                    <a:buNone/>
                  </a:pPr>
                  <a:r>
                    <a:rPr lang="en-US" altLang="fr-FR" sz="1600" b="1">
                      <a:latin typeface="Arial" panose="020B0604020202020204" pitchFamily="34" charset="0"/>
                      <a:cs typeface="Arial" panose="020B0604020202020204" pitchFamily="34" charset="0"/>
                    </a:rPr>
                    <a:t>Mesures de prévention </a:t>
                  </a:r>
                  <a:endParaRPr lang="en-US" altLang="fr-FR" sz="1600" b="1"/>
                </a:p>
                <a:p>
                  <a:pPr algn="ctr" eaLnBrk="1" hangingPunct="1">
                    <a:spcBef>
                      <a:spcPct val="0"/>
                    </a:spcBef>
                    <a:buClrTx/>
                    <a:buSzTx/>
                    <a:buFontTx/>
                    <a:buNone/>
                  </a:pPr>
                  <a:endParaRPr lang="en-US" altLang="fr-FR" sz="1600" b="1">
                    <a:cs typeface="Times New Roman" panose="02020603050405020304" pitchFamily="18" charset="0"/>
                  </a:endParaRPr>
                </a:p>
                <a:p>
                  <a:pPr algn="ctr">
                    <a:spcBef>
                      <a:spcPct val="0"/>
                    </a:spcBef>
                    <a:buClrTx/>
                    <a:buSzTx/>
                    <a:buFontTx/>
                    <a:buNone/>
                  </a:pPr>
                  <a:endParaRPr lang="en-US" altLang="fr-FR" sz="1600" b="1"/>
                </a:p>
              </p:txBody>
            </p:sp>
            <p:sp>
              <p:nvSpPr>
                <p:cNvPr id="37914" name="Rectangle 13">
                  <a:extLst>
                    <a:ext uri="{FF2B5EF4-FFF2-40B4-BE49-F238E27FC236}">
                      <a16:creationId xmlns:a16="http://schemas.microsoft.com/office/drawing/2014/main" id="{F6CEF8DA-FC78-4BA1-AF07-2D4291C436EE}"/>
                    </a:ext>
                  </a:extLst>
                </p:cNvPr>
                <p:cNvSpPr>
                  <a:spLocks noChangeArrowheads="1"/>
                </p:cNvSpPr>
                <p:nvPr/>
              </p:nvSpPr>
              <p:spPr bwMode="auto">
                <a:xfrm>
                  <a:off x="1784" y="0"/>
                  <a:ext cx="2030"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sp>
          <p:nvSpPr>
            <p:cNvPr id="37910" name="Rectangle 14">
              <a:extLst>
                <a:ext uri="{FF2B5EF4-FFF2-40B4-BE49-F238E27FC236}">
                  <a16:creationId xmlns:a16="http://schemas.microsoft.com/office/drawing/2014/main" id="{A63C2799-4C2A-4C35-83BE-EF65A5112236}"/>
                </a:ext>
              </a:extLst>
            </p:cNvPr>
            <p:cNvSpPr>
              <a:spLocks noChangeArrowheads="1"/>
            </p:cNvSpPr>
            <p:nvPr/>
          </p:nvSpPr>
          <p:spPr bwMode="auto">
            <a:xfrm>
              <a:off x="-3" y="-3"/>
              <a:ext cx="3820" cy="390"/>
            </a:xfrm>
            <a:prstGeom prst="rect">
              <a:avLst/>
            </a:prstGeom>
            <a:noFill/>
            <a:ln w="11112">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nvGrpSpPr>
          <p:cNvPr id="111631" name="Group 15">
            <a:extLst>
              <a:ext uri="{FF2B5EF4-FFF2-40B4-BE49-F238E27FC236}">
                <a16:creationId xmlns:a16="http://schemas.microsoft.com/office/drawing/2014/main" id="{E54CF14E-5CAC-4110-A292-B35D42180EF9}"/>
              </a:ext>
            </a:extLst>
          </p:cNvPr>
          <p:cNvGrpSpPr>
            <a:grpSpLocks/>
          </p:cNvGrpSpPr>
          <p:nvPr/>
        </p:nvGrpSpPr>
        <p:grpSpPr bwMode="auto">
          <a:xfrm>
            <a:off x="0" y="4495800"/>
            <a:ext cx="9144000" cy="1981200"/>
            <a:chOff x="-3" y="-3"/>
            <a:chExt cx="3820" cy="984"/>
          </a:xfrm>
        </p:grpSpPr>
        <p:grpSp>
          <p:nvGrpSpPr>
            <p:cNvPr id="37897" name="Group 16">
              <a:extLst>
                <a:ext uri="{FF2B5EF4-FFF2-40B4-BE49-F238E27FC236}">
                  <a16:creationId xmlns:a16="http://schemas.microsoft.com/office/drawing/2014/main" id="{09FE6EBB-D1AA-43CF-AAE0-2D5A8872B7E5}"/>
                </a:ext>
              </a:extLst>
            </p:cNvPr>
            <p:cNvGrpSpPr>
              <a:grpSpLocks/>
            </p:cNvGrpSpPr>
            <p:nvPr/>
          </p:nvGrpSpPr>
          <p:grpSpPr bwMode="auto">
            <a:xfrm>
              <a:off x="0" y="0"/>
              <a:ext cx="3814" cy="978"/>
              <a:chOff x="0" y="0"/>
              <a:chExt cx="3814" cy="978"/>
            </a:xfrm>
          </p:grpSpPr>
          <p:grpSp>
            <p:nvGrpSpPr>
              <p:cNvPr id="37899" name="Group 17">
                <a:extLst>
                  <a:ext uri="{FF2B5EF4-FFF2-40B4-BE49-F238E27FC236}">
                    <a16:creationId xmlns:a16="http://schemas.microsoft.com/office/drawing/2014/main" id="{60E98A6E-777C-4CFE-8FD1-79E98E94082D}"/>
                  </a:ext>
                </a:extLst>
              </p:cNvPr>
              <p:cNvGrpSpPr>
                <a:grpSpLocks/>
              </p:cNvGrpSpPr>
              <p:nvPr/>
            </p:nvGrpSpPr>
            <p:grpSpPr bwMode="auto">
              <a:xfrm>
                <a:off x="0" y="0"/>
                <a:ext cx="1784" cy="978"/>
                <a:chOff x="0" y="0"/>
                <a:chExt cx="1784" cy="978"/>
              </a:xfrm>
            </p:grpSpPr>
            <p:sp>
              <p:nvSpPr>
                <p:cNvPr id="37905" name="Rectangle 18">
                  <a:extLst>
                    <a:ext uri="{FF2B5EF4-FFF2-40B4-BE49-F238E27FC236}">
                      <a16:creationId xmlns:a16="http://schemas.microsoft.com/office/drawing/2014/main" id="{05161339-DB5C-4DB4-ACD0-3B2A8F4E9671}"/>
                    </a:ext>
                  </a:extLst>
                </p:cNvPr>
                <p:cNvSpPr>
                  <a:spLocks noChangeArrowheads="1"/>
                </p:cNvSpPr>
                <p:nvPr/>
              </p:nvSpPr>
              <p:spPr bwMode="auto">
                <a:xfrm>
                  <a:off x="0" y="0"/>
                  <a:ext cx="1784" cy="978"/>
                </a:xfrm>
                <a:prstGeom prst="rect">
                  <a:avLst/>
                </a:prstGeom>
                <a:noFill/>
                <a:ln>
                  <a:noFill/>
                </a:ln>
                <a:effectLst/>
                <a:extLst>
                  <a:ext uri="{909E8E84-426E-40DD-AFC4-6F175D3DCCD1}">
                    <a14:hiddenFill xmlns:a14="http://schemas.microsoft.com/office/drawing/2010/main">
                      <a:solidFill>
                        <a:srgbClr val="FF00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nvGrpSpPr>
                <p:cNvPr id="37906" name="Group 19">
                  <a:extLst>
                    <a:ext uri="{FF2B5EF4-FFF2-40B4-BE49-F238E27FC236}">
                      <a16:creationId xmlns:a16="http://schemas.microsoft.com/office/drawing/2014/main" id="{2176AB30-1CCA-4EB1-B72B-8FEC6EF0A6F1}"/>
                    </a:ext>
                  </a:extLst>
                </p:cNvPr>
                <p:cNvGrpSpPr>
                  <a:grpSpLocks/>
                </p:cNvGrpSpPr>
                <p:nvPr/>
              </p:nvGrpSpPr>
              <p:grpSpPr bwMode="auto">
                <a:xfrm>
                  <a:off x="0" y="0"/>
                  <a:ext cx="1784" cy="978"/>
                  <a:chOff x="0" y="0"/>
                  <a:chExt cx="1784" cy="978"/>
                </a:xfrm>
              </p:grpSpPr>
              <p:sp>
                <p:nvSpPr>
                  <p:cNvPr id="37907" name="Rectangle 20">
                    <a:extLst>
                      <a:ext uri="{FF2B5EF4-FFF2-40B4-BE49-F238E27FC236}">
                        <a16:creationId xmlns:a16="http://schemas.microsoft.com/office/drawing/2014/main" id="{EDED9BC8-F55A-4F82-AC5A-7D6F179A47FD}"/>
                      </a:ext>
                    </a:extLst>
                  </p:cNvPr>
                  <p:cNvSpPr>
                    <a:spLocks noChangeArrowheads="1"/>
                  </p:cNvSpPr>
                  <p:nvPr/>
                </p:nvSpPr>
                <p:spPr bwMode="auto">
                  <a:xfrm>
                    <a:off x="28" y="0"/>
                    <a:ext cx="1728" cy="978"/>
                  </a:xfrm>
                  <a:prstGeom prst="rect">
                    <a:avLst/>
                  </a:prstGeom>
                  <a:noFill/>
                  <a:ln>
                    <a:noFill/>
                  </a:ln>
                  <a:effectLst/>
                  <a:extLst>
                    <a:ext uri="{909E8E84-426E-40DD-AFC4-6F175D3DCCD1}">
                      <a14:hiddenFill xmlns:a14="http://schemas.microsoft.com/office/drawing/2010/main">
                        <a:solidFill>
                          <a:srgbClr val="FF00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eaLnBrk="1" hangingPunct="1">
                      <a:spcBef>
                        <a:spcPct val="0"/>
                      </a:spcBef>
                      <a:buClrTx/>
                      <a:buSzTx/>
                      <a:buFontTx/>
                      <a:buNone/>
                    </a:pPr>
                    <a:r>
                      <a:rPr lang="fr-FR" altLang="fr-FR" sz="1400">
                        <a:latin typeface="Arial" panose="020B0604020202020204" pitchFamily="34" charset="0"/>
                        <a:cs typeface="Times New Roman" panose="02020603050405020304" pitchFamily="18" charset="0"/>
                      </a:rPr>
                      <a:t>* </a:t>
                    </a:r>
                    <a:r>
                      <a:rPr lang="fr-FR" altLang="fr-FR" sz="1400">
                        <a:solidFill>
                          <a:srgbClr val="FF0000"/>
                        </a:solidFill>
                        <a:latin typeface="Arial" panose="020B0604020202020204" pitchFamily="34" charset="0"/>
                        <a:cs typeface="Times New Roman" panose="02020603050405020304" pitchFamily="18" charset="0"/>
                      </a:rPr>
                      <a:t>Mauvaise hygiène du personnel</a:t>
                    </a:r>
                  </a:p>
                  <a:p>
                    <a:pPr eaLnBrk="1" hangingPunct="1">
                      <a:spcBef>
                        <a:spcPct val="0"/>
                      </a:spcBef>
                      <a:buClrTx/>
                      <a:buSzTx/>
                      <a:buFontTx/>
                      <a:buNone/>
                    </a:pPr>
                    <a:endParaRPr lang="fr-FR" altLang="fr-FR" sz="1400">
                      <a:solidFill>
                        <a:srgbClr val="FF0000"/>
                      </a:solidFill>
                      <a:latin typeface="Arial" panose="020B0604020202020204" pitchFamily="34" charset="0"/>
                      <a:cs typeface="Times New Roman" panose="02020603050405020304" pitchFamily="18" charset="0"/>
                    </a:endParaRPr>
                  </a:p>
                  <a:p>
                    <a:pPr eaLnBrk="1" hangingPunct="1">
                      <a:spcBef>
                        <a:spcPct val="0"/>
                      </a:spcBef>
                      <a:buClrTx/>
                      <a:buSzTx/>
                      <a:buFontTx/>
                      <a:buNone/>
                    </a:pPr>
                    <a:r>
                      <a:rPr lang="fr-FR" altLang="fr-FR" sz="1400">
                        <a:latin typeface="Arial" panose="020B0604020202020204" pitchFamily="34" charset="0"/>
                        <a:cs typeface="Times New Roman" panose="02020603050405020304" pitchFamily="18" charset="0"/>
                      </a:rPr>
                      <a:t>* Nettoyage et désinfection insuffisants</a:t>
                    </a:r>
                  </a:p>
                  <a:p>
                    <a:pPr eaLnBrk="1" hangingPunct="1">
                      <a:spcBef>
                        <a:spcPct val="0"/>
                      </a:spcBef>
                      <a:buClrTx/>
                      <a:buSzTx/>
                      <a:buFontTx/>
                      <a:buNone/>
                    </a:pPr>
                    <a:br>
                      <a:rPr lang="fr-FR" altLang="fr-FR" sz="1400">
                        <a:latin typeface="Arial" panose="020B0604020202020204" pitchFamily="34" charset="0"/>
                        <a:cs typeface="Times New Roman" panose="02020603050405020304" pitchFamily="18" charset="0"/>
                      </a:rPr>
                    </a:br>
                    <a:r>
                      <a:rPr lang="fr-FR" altLang="fr-FR" sz="1400">
                        <a:latin typeface="Arial" panose="020B0604020202020204" pitchFamily="34" charset="0"/>
                        <a:cs typeface="Times New Roman" panose="02020603050405020304" pitchFamily="18" charset="0"/>
                      </a:rPr>
                      <a:t>* Non respect du protocole de décontamination</a:t>
                    </a:r>
                  </a:p>
                  <a:p>
                    <a:pPr eaLnBrk="1" hangingPunct="1">
                      <a:spcBef>
                        <a:spcPct val="0"/>
                      </a:spcBef>
                      <a:buClrTx/>
                      <a:buSzTx/>
                      <a:buFontTx/>
                      <a:buNone/>
                    </a:pPr>
                    <a:r>
                      <a:rPr lang="fr-FR" altLang="fr-FR" sz="1400">
                        <a:latin typeface="Arial" panose="020B0604020202020204" pitchFamily="34" charset="0"/>
                        <a:cs typeface="Times New Roman" panose="02020603050405020304" pitchFamily="18" charset="0"/>
                      </a:rPr>
                      <a:t>* </a:t>
                    </a:r>
                    <a:r>
                      <a:rPr lang="fr-FR" altLang="fr-FR" sz="1400">
                        <a:solidFill>
                          <a:srgbClr val="FF0000"/>
                        </a:solidFill>
                        <a:latin typeface="Arial" panose="020B0604020202020204" pitchFamily="34" charset="0"/>
                        <a:cs typeface="Times New Roman" panose="02020603050405020304" pitchFamily="18" charset="0"/>
                      </a:rPr>
                      <a:t>Contamination par manipulation après cuisson</a:t>
                    </a:r>
                  </a:p>
                  <a:p>
                    <a:pPr eaLnBrk="1" hangingPunct="1">
                      <a:spcBef>
                        <a:spcPct val="0"/>
                      </a:spcBef>
                      <a:buClrTx/>
                      <a:buSzTx/>
                      <a:buFontTx/>
                      <a:buNone/>
                    </a:pPr>
                    <a:r>
                      <a:rPr lang="fr-FR" altLang="fr-FR" sz="1400">
                        <a:latin typeface="Arial" panose="020B0604020202020204" pitchFamily="34" charset="0"/>
                        <a:cs typeface="Times New Roman" panose="02020603050405020304" pitchFamily="18" charset="0"/>
                      </a:rPr>
                      <a:t>* </a:t>
                    </a:r>
                    <a:r>
                      <a:rPr lang="fr-FR" altLang="fr-FR" sz="1400">
                        <a:solidFill>
                          <a:srgbClr val="FF0000"/>
                        </a:solidFill>
                        <a:latin typeface="Arial" panose="020B0604020202020204" pitchFamily="34" charset="0"/>
                        <a:cs typeface="Times New Roman" panose="02020603050405020304" pitchFamily="18" charset="0"/>
                      </a:rPr>
                      <a:t>Mauvaise conditions de stockage ou de protection</a:t>
                    </a:r>
                  </a:p>
                  <a:p>
                    <a:pPr eaLnBrk="1" hangingPunct="1">
                      <a:spcBef>
                        <a:spcPct val="0"/>
                      </a:spcBef>
                      <a:buClrTx/>
                      <a:buSzTx/>
                      <a:buFontTx/>
                      <a:buNone/>
                    </a:pPr>
                    <a:r>
                      <a:rPr lang="fr-FR" altLang="fr-FR" sz="1400">
                        <a:latin typeface="Arial" panose="020B0604020202020204" pitchFamily="34" charset="0"/>
                        <a:cs typeface="Times New Roman" panose="02020603050405020304" pitchFamily="18" charset="0"/>
                      </a:rPr>
                      <a:t>* Défaut de cuisson </a:t>
                    </a:r>
                    <a:endParaRPr lang="en-US" altLang="fr-FR" sz="1400">
                      <a:latin typeface="Arial" panose="020B0604020202020204" pitchFamily="34" charset="0"/>
                      <a:cs typeface="Times New Roman" panose="02020603050405020304" pitchFamily="18" charset="0"/>
                    </a:endParaRPr>
                  </a:p>
                </p:txBody>
              </p:sp>
              <p:sp>
                <p:nvSpPr>
                  <p:cNvPr id="37908" name="Rectangle 21">
                    <a:extLst>
                      <a:ext uri="{FF2B5EF4-FFF2-40B4-BE49-F238E27FC236}">
                        <a16:creationId xmlns:a16="http://schemas.microsoft.com/office/drawing/2014/main" id="{A8C2F731-1FB9-4627-B392-9B605BB64515}"/>
                      </a:ext>
                    </a:extLst>
                  </p:cNvPr>
                  <p:cNvSpPr>
                    <a:spLocks noChangeArrowheads="1"/>
                  </p:cNvSpPr>
                  <p:nvPr/>
                </p:nvSpPr>
                <p:spPr bwMode="auto">
                  <a:xfrm>
                    <a:off x="0" y="0"/>
                    <a:ext cx="1784" cy="978"/>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grpSp>
            <p:nvGrpSpPr>
              <p:cNvPr id="37900" name="Group 22">
                <a:extLst>
                  <a:ext uri="{FF2B5EF4-FFF2-40B4-BE49-F238E27FC236}">
                    <a16:creationId xmlns:a16="http://schemas.microsoft.com/office/drawing/2014/main" id="{26239452-FE64-4292-B221-8DC9A13EDB71}"/>
                  </a:ext>
                </a:extLst>
              </p:cNvPr>
              <p:cNvGrpSpPr>
                <a:grpSpLocks/>
              </p:cNvGrpSpPr>
              <p:nvPr/>
            </p:nvGrpSpPr>
            <p:grpSpPr bwMode="auto">
              <a:xfrm>
                <a:off x="1784" y="0"/>
                <a:ext cx="2030" cy="978"/>
                <a:chOff x="1784" y="0"/>
                <a:chExt cx="2030" cy="978"/>
              </a:xfrm>
            </p:grpSpPr>
            <p:sp>
              <p:nvSpPr>
                <p:cNvPr id="37901" name="Rectangle 23">
                  <a:extLst>
                    <a:ext uri="{FF2B5EF4-FFF2-40B4-BE49-F238E27FC236}">
                      <a16:creationId xmlns:a16="http://schemas.microsoft.com/office/drawing/2014/main" id="{29A547A2-27CF-4714-9E9D-83A0197656DF}"/>
                    </a:ext>
                  </a:extLst>
                </p:cNvPr>
                <p:cNvSpPr>
                  <a:spLocks noChangeArrowheads="1"/>
                </p:cNvSpPr>
                <p:nvPr/>
              </p:nvSpPr>
              <p:spPr bwMode="auto">
                <a:xfrm>
                  <a:off x="1784" y="0"/>
                  <a:ext cx="2030" cy="978"/>
                </a:xfrm>
                <a:prstGeom prst="rect">
                  <a:avLst/>
                </a:prstGeom>
                <a:noFill/>
                <a:ln>
                  <a:noFill/>
                </a:ln>
                <a:effectLst/>
                <a:extLst>
                  <a:ext uri="{909E8E84-426E-40DD-AFC4-6F175D3DCCD1}">
                    <a14:hiddenFill xmlns:a14="http://schemas.microsoft.com/office/drawing/2010/main">
                      <a:solidFill>
                        <a:srgbClr val="FF00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nvGrpSpPr>
                <p:cNvPr id="37902" name="Group 24">
                  <a:extLst>
                    <a:ext uri="{FF2B5EF4-FFF2-40B4-BE49-F238E27FC236}">
                      <a16:creationId xmlns:a16="http://schemas.microsoft.com/office/drawing/2014/main" id="{B053130F-5473-4570-AF4E-74E928409131}"/>
                    </a:ext>
                  </a:extLst>
                </p:cNvPr>
                <p:cNvGrpSpPr>
                  <a:grpSpLocks/>
                </p:cNvGrpSpPr>
                <p:nvPr/>
              </p:nvGrpSpPr>
              <p:grpSpPr bwMode="auto">
                <a:xfrm>
                  <a:off x="1784" y="0"/>
                  <a:ext cx="2030" cy="978"/>
                  <a:chOff x="1784" y="0"/>
                  <a:chExt cx="2030" cy="978"/>
                </a:xfrm>
              </p:grpSpPr>
              <p:sp>
                <p:nvSpPr>
                  <p:cNvPr id="37903" name="Rectangle 25">
                    <a:extLst>
                      <a:ext uri="{FF2B5EF4-FFF2-40B4-BE49-F238E27FC236}">
                        <a16:creationId xmlns:a16="http://schemas.microsoft.com/office/drawing/2014/main" id="{14CFC016-6FC0-4B0E-8D10-B856B4DC1C78}"/>
                      </a:ext>
                    </a:extLst>
                  </p:cNvPr>
                  <p:cNvSpPr>
                    <a:spLocks noChangeArrowheads="1"/>
                  </p:cNvSpPr>
                  <p:nvPr/>
                </p:nvSpPr>
                <p:spPr bwMode="auto">
                  <a:xfrm>
                    <a:off x="1812" y="0"/>
                    <a:ext cx="1974" cy="978"/>
                  </a:xfrm>
                  <a:prstGeom prst="rect">
                    <a:avLst/>
                  </a:prstGeom>
                  <a:noFill/>
                  <a:ln>
                    <a:noFill/>
                  </a:ln>
                  <a:effectLst/>
                  <a:extLst>
                    <a:ext uri="{909E8E84-426E-40DD-AFC4-6F175D3DCCD1}">
                      <a14:hiddenFill xmlns:a14="http://schemas.microsoft.com/office/drawing/2010/main">
                        <a:solidFill>
                          <a:srgbClr val="FF00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indent="-252413">
                      <a:spcBef>
                        <a:spcPct val="20000"/>
                      </a:spcBef>
                      <a:buClr>
                        <a:schemeClr val="accent2"/>
                      </a:buClr>
                      <a:buSzPct val="80000"/>
                      <a:buFont typeface="Wingdings" panose="05000000000000000000" pitchFamily="2" charset="2"/>
                      <a:buChar char="l"/>
                      <a:tabLst>
                        <a:tab pos="252413" algn="l"/>
                      </a:tabLst>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tabLst>
                        <a:tab pos="252413" algn="l"/>
                      </a:tabLst>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tabLst>
                        <a:tab pos="252413" algn="l"/>
                      </a:tabLst>
                      <a:defRPr sz="2400">
                        <a:solidFill>
                          <a:schemeClr val="tx1"/>
                        </a:solidFill>
                        <a:latin typeface="Times New Roman" panose="02020603050405020304" pitchFamily="18" charset="0"/>
                      </a:defRPr>
                    </a:lvl3pPr>
                    <a:lvl4pPr marL="1600200" indent="-228600">
                      <a:spcBef>
                        <a:spcPct val="20000"/>
                      </a:spcBef>
                      <a:buClr>
                        <a:schemeClr val="tx1"/>
                      </a:buClr>
                      <a:buChar char="–"/>
                      <a:tabLst>
                        <a:tab pos="252413" algn="l"/>
                      </a:tabLst>
                      <a:defRPr sz="2000">
                        <a:solidFill>
                          <a:schemeClr val="tx1"/>
                        </a:solidFill>
                        <a:latin typeface="Times New Roman" panose="02020603050405020304" pitchFamily="18" charset="0"/>
                      </a:defRPr>
                    </a:lvl4pPr>
                    <a:lvl5pPr marL="2057400" indent="-228600">
                      <a:spcBef>
                        <a:spcPct val="20000"/>
                      </a:spcBef>
                      <a:buClr>
                        <a:schemeClr val="accent1"/>
                      </a:buClr>
                      <a:buChar char="•"/>
                      <a:tabLst>
                        <a:tab pos="252413" algn="l"/>
                      </a:tabLst>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tabLst>
                        <a:tab pos="252413" algn="l"/>
                      </a:tabLst>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tabLst>
                        <a:tab pos="252413" algn="l"/>
                      </a:tabLst>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tabLst>
                        <a:tab pos="252413" algn="l"/>
                      </a:tabLst>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tabLst>
                        <a:tab pos="252413" algn="l"/>
                      </a:tabLst>
                      <a:defRPr sz="2000">
                        <a:solidFill>
                          <a:schemeClr val="tx1"/>
                        </a:solidFill>
                        <a:latin typeface="Times New Roman" panose="02020603050405020304" pitchFamily="18" charset="0"/>
                      </a:defRPr>
                    </a:lvl9pPr>
                  </a:lstStyle>
                  <a:p>
                    <a:pPr eaLnBrk="1" hangingPunct="1">
                      <a:spcBef>
                        <a:spcPct val="0"/>
                      </a:spcBef>
                      <a:buClrTx/>
                      <a:buSzTx/>
                      <a:buFontTx/>
                      <a:buNone/>
                    </a:pPr>
                    <a:r>
                      <a:rPr lang="fr-FR" altLang="fr-FR" sz="1400">
                        <a:latin typeface="Arial" panose="020B0604020202020204" pitchFamily="34" charset="0"/>
                        <a:cs typeface="Times New Roman" panose="02020603050405020304" pitchFamily="18" charset="0"/>
                      </a:rPr>
                      <a:t>	* </a:t>
                    </a:r>
                    <a:r>
                      <a:rPr lang="fr-FR" altLang="fr-FR" sz="1400">
                        <a:solidFill>
                          <a:srgbClr val="FF0000"/>
                        </a:solidFill>
                        <a:latin typeface="Arial" panose="020B0604020202020204" pitchFamily="34" charset="0"/>
                        <a:cs typeface="Times New Roman" panose="02020603050405020304" pitchFamily="18" charset="0"/>
                      </a:rPr>
                      <a:t>Veiller à l’hygiène du personnel (dépistage porteur </a:t>
                    </a:r>
                    <a:br>
                      <a:rPr lang="fr-FR" altLang="fr-FR" sz="1400">
                        <a:solidFill>
                          <a:srgbClr val="FF0000"/>
                        </a:solidFill>
                        <a:latin typeface="Arial" panose="020B0604020202020204" pitchFamily="34" charset="0"/>
                        <a:cs typeface="Times New Roman" panose="02020603050405020304" pitchFamily="18" charset="0"/>
                      </a:rPr>
                    </a:br>
                    <a:r>
                      <a:rPr lang="fr-FR" altLang="fr-FR" sz="1400">
                        <a:solidFill>
                          <a:srgbClr val="FF0000"/>
                        </a:solidFill>
                        <a:latin typeface="Arial" panose="020B0604020202020204" pitchFamily="34" charset="0"/>
                        <a:cs typeface="Times New Roman" panose="02020603050405020304" pitchFamily="18" charset="0"/>
                      </a:rPr>
                      <a:t>     sain, lavage des mains….)</a:t>
                    </a:r>
                  </a:p>
                  <a:p>
                    <a:pPr eaLnBrk="1" hangingPunct="1">
                      <a:spcBef>
                        <a:spcPct val="0"/>
                      </a:spcBef>
                      <a:buClrTx/>
                      <a:buSzTx/>
                      <a:buFontTx/>
                      <a:buNone/>
                    </a:pPr>
                    <a:r>
                      <a:rPr lang="fr-FR" altLang="fr-FR" sz="1400">
                        <a:latin typeface="Arial" panose="020B0604020202020204" pitchFamily="34" charset="0"/>
                        <a:cs typeface="Times New Roman" panose="02020603050405020304" pitchFamily="18" charset="0"/>
                      </a:rPr>
                      <a:t>	* Veiller à un nettoyage et une désinfection 	satisfaisants</a:t>
                    </a:r>
                  </a:p>
                  <a:p>
                    <a:pPr eaLnBrk="1" hangingPunct="1">
                      <a:spcBef>
                        <a:spcPct val="0"/>
                      </a:spcBef>
                      <a:buClrTx/>
                      <a:buSzTx/>
                      <a:buFontTx/>
                      <a:buNone/>
                    </a:pPr>
                    <a:r>
                      <a:rPr lang="fr-FR" altLang="fr-FR" sz="1400">
                        <a:latin typeface="Arial" panose="020B0604020202020204" pitchFamily="34" charset="0"/>
                        <a:cs typeface="Times New Roman" panose="02020603050405020304" pitchFamily="18" charset="0"/>
                      </a:rPr>
                      <a:t>	* Faire respecter le plan de nettoyage </a:t>
                    </a:r>
                  </a:p>
                  <a:p>
                    <a:pPr eaLnBrk="1" hangingPunct="1">
                      <a:spcBef>
                        <a:spcPct val="0"/>
                      </a:spcBef>
                      <a:buClrTx/>
                      <a:buSzTx/>
                      <a:buFontTx/>
                      <a:buNone/>
                    </a:pPr>
                    <a:r>
                      <a:rPr lang="fr-FR" altLang="fr-FR" sz="1400">
                        <a:latin typeface="Arial" panose="020B0604020202020204" pitchFamily="34" charset="0"/>
                        <a:cs typeface="Times New Roman" panose="02020603050405020304" pitchFamily="18" charset="0"/>
                      </a:rPr>
                      <a:t>	* </a:t>
                    </a:r>
                    <a:r>
                      <a:rPr lang="fr-FR" altLang="fr-FR" sz="1400">
                        <a:solidFill>
                          <a:srgbClr val="FF0000"/>
                        </a:solidFill>
                        <a:latin typeface="Arial" panose="020B0604020202020204" pitchFamily="34" charset="0"/>
                        <a:cs typeface="Times New Roman" panose="02020603050405020304" pitchFamily="18" charset="0"/>
                      </a:rPr>
                      <a:t>Veiller au respect du </a:t>
                    </a:r>
                    <a:r>
                      <a:rPr lang="fr-FR" altLang="fr-FR" sz="1200">
                        <a:solidFill>
                          <a:srgbClr val="FF0000"/>
                        </a:solidFill>
                        <a:latin typeface="Arial" panose="020B0604020202020204" pitchFamily="34" charset="0"/>
                        <a:cs typeface="Times New Roman" panose="02020603050405020304" pitchFamily="18" charset="0"/>
                      </a:rPr>
                      <a:t>Guide Bonne Pratique Hygiénique</a:t>
                    </a:r>
                  </a:p>
                  <a:p>
                    <a:pPr eaLnBrk="1" hangingPunct="1">
                      <a:spcBef>
                        <a:spcPct val="0"/>
                      </a:spcBef>
                      <a:buClrTx/>
                      <a:buSzTx/>
                      <a:buFontTx/>
                      <a:buNone/>
                    </a:pPr>
                    <a:r>
                      <a:rPr lang="fr-FR" altLang="fr-FR" sz="1400">
                        <a:latin typeface="Arial" panose="020B0604020202020204" pitchFamily="34" charset="0"/>
                        <a:cs typeface="Times New Roman" panose="02020603050405020304" pitchFamily="18" charset="0"/>
                      </a:rPr>
                      <a:t> 	* </a:t>
                    </a:r>
                    <a:r>
                      <a:rPr lang="fr-FR" altLang="fr-FR" sz="1400">
                        <a:solidFill>
                          <a:srgbClr val="FF0000"/>
                        </a:solidFill>
                        <a:latin typeface="Arial" panose="020B0604020202020204" pitchFamily="34" charset="0"/>
                        <a:cs typeface="Times New Roman" panose="02020603050405020304" pitchFamily="18" charset="0"/>
                      </a:rPr>
                      <a:t>Veiller au bon stockage des denrées et des  PCA</a:t>
                    </a:r>
                    <a:br>
                      <a:rPr lang="fr-FR" altLang="fr-FR" sz="1400">
                        <a:solidFill>
                          <a:srgbClr val="FF0000"/>
                        </a:solidFill>
                        <a:latin typeface="Arial" panose="020B0604020202020204" pitchFamily="34" charset="0"/>
                        <a:cs typeface="Times New Roman" panose="02020603050405020304" pitchFamily="18" charset="0"/>
                      </a:rPr>
                    </a:br>
                    <a:endParaRPr lang="fr-FR" altLang="fr-FR" sz="1400">
                      <a:solidFill>
                        <a:srgbClr val="FF0000"/>
                      </a:solidFill>
                      <a:latin typeface="Arial" panose="020B0604020202020204" pitchFamily="34" charset="0"/>
                      <a:cs typeface="Times New Roman" panose="02020603050405020304" pitchFamily="18" charset="0"/>
                    </a:endParaRPr>
                  </a:p>
                  <a:p>
                    <a:pPr eaLnBrk="1" hangingPunct="1">
                      <a:spcBef>
                        <a:spcPct val="0"/>
                      </a:spcBef>
                      <a:buClrTx/>
                      <a:buSzTx/>
                      <a:buFontTx/>
                      <a:buNone/>
                    </a:pPr>
                    <a:r>
                      <a:rPr lang="fr-FR" altLang="fr-FR" sz="1400">
                        <a:latin typeface="Arial" panose="020B0604020202020204" pitchFamily="34" charset="0"/>
                        <a:cs typeface="Times New Roman" panose="02020603050405020304" pitchFamily="18" charset="0"/>
                      </a:rPr>
                      <a:t>	* Respecter les consignes de cuisson </a:t>
                    </a:r>
                    <a:endParaRPr lang="en-US" altLang="fr-FR" sz="1400">
                      <a:latin typeface="Arial" panose="020B0604020202020204" pitchFamily="34" charset="0"/>
                      <a:cs typeface="Times New Roman" panose="02020603050405020304" pitchFamily="18" charset="0"/>
                    </a:endParaRPr>
                  </a:p>
                  <a:p>
                    <a:pPr eaLnBrk="1" hangingPunct="1">
                      <a:spcBef>
                        <a:spcPct val="0"/>
                      </a:spcBef>
                      <a:buClrTx/>
                      <a:buSzTx/>
                      <a:buFontTx/>
                      <a:buNone/>
                    </a:pPr>
                    <a:endParaRPr lang="en-US" altLang="fr-FR" sz="1400">
                      <a:latin typeface="Arial" panose="020B0604020202020204" pitchFamily="34" charset="0"/>
                      <a:cs typeface="Times New Roman" panose="02020603050405020304" pitchFamily="18" charset="0"/>
                    </a:endParaRPr>
                  </a:p>
                </p:txBody>
              </p:sp>
              <p:sp>
                <p:nvSpPr>
                  <p:cNvPr id="37904" name="Rectangle 26">
                    <a:extLst>
                      <a:ext uri="{FF2B5EF4-FFF2-40B4-BE49-F238E27FC236}">
                        <a16:creationId xmlns:a16="http://schemas.microsoft.com/office/drawing/2014/main" id="{135512C5-B8B3-406F-AB86-641A68D39D11}"/>
                      </a:ext>
                    </a:extLst>
                  </p:cNvPr>
                  <p:cNvSpPr>
                    <a:spLocks noChangeArrowheads="1"/>
                  </p:cNvSpPr>
                  <p:nvPr/>
                </p:nvSpPr>
                <p:spPr bwMode="auto">
                  <a:xfrm>
                    <a:off x="1784" y="0"/>
                    <a:ext cx="2030" cy="978"/>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grpSp>
        <p:sp>
          <p:nvSpPr>
            <p:cNvPr id="37898" name="Rectangle 27">
              <a:extLst>
                <a:ext uri="{FF2B5EF4-FFF2-40B4-BE49-F238E27FC236}">
                  <a16:creationId xmlns:a16="http://schemas.microsoft.com/office/drawing/2014/main" id="{7E14441B-BF37-4798-B065-C1971ADA9F2B}"/>
                </a:ext>
              </a:extLst>
            </p:cNvPr>
            <p:cNvSpPr>
              <a:spLocks noChangeArrowheads="1"/>
            </p:cNvSpPr>
            <p:nvPr/>
          </p:nvSpPr>
          <p:spPr bwMode="auto">
            <a:xfrm>
              <a:off x="-3" y="-3"/>
              <a:ext cx="3820" cy="984"/>
            </a:xfrm>
            <a:prstGeom prst="rect">
              <a:avLst/>
            </a:prstGeom>
            <a:noFill/>
            <a:ln w="11112">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sp>
        <p:nvSpPr>
          <p:cNvPr id="37896" name="AutoShape 28">
            <a:hlinkClick r:id="" action="ppaction://hlinkshowjump?jump=nextslide" highlightClick="1"/>
            <a:extLst>
              <a:ext uri="{FF2B5EF4-FFF2-40B4-BE49-F238E27FC236}">
                <a16:creationId xmlns:a16="http://schemas.microsoft.com/office/drawing/2014/main" id="{B6E28358-C3A5-4A40-94CF-0EB3B1254FC3}"/>
              </a:ext>
            </a:extLst>
          </p:cNvPr>
          <p:cNvSpPr>
            <a:spLocks noChangeArrowheads="1"/>
          </p:cNvSpPr>
          <p:nvPr/>
        </p:nvSpPr>
        <p:spPr bwMode="auto">
          <a:xfrm>
            <a:off x="8382000" y="6172200"/>
            <a:ext cx="457200" cy="457200"/>
          </a:xfrm>
          <a:prstGeom prst="actionButtonForwardNex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11619"/>
                                        </p:tgtEl>
                                        <p:attrNameLst>
                                          <p:attrName>style.visibility</p:attrName>
                                        </p:attrNameLst>
                                      </p:cBhvr>
                                      <p:to>
                                        <p:strVal val="visible"/>
                                      </p:to>
                                    </p:set>
                                    <p:anim calcmode="lin" valueType="num">
                                      <p:cBhvr additive="base">
                                        <p:cTn id="7" dur="500" fill="hold"/>
                                        <p:tgtEl>
                                          <p:spTgt spid="111619"/>
                                        </p:tgtEl>
                                        <p:attrNameLst>
                                          <p:attrName>ppt_x</p:attrName>
                                        </p:attrNameLst>
                                      </p:cBhvr>
                                      <p:tavLst>
                                        <p:tav tm="0">
                                          <p:val>
                                            <p:strVal val="0-#ppt_w/2"/>
                                          </p:val>
                                        </p:tav>
                                        <p:tav tm="100000">
                                          <p:val>
                                            <p:strVal val="#ppt_x"/>
                                          </p:val>
                                        </p:tav>
                                      </p:tavLst>
                                    </p:anim>
                                    <p:anim calcmode="lin" valueType="num">
                                      <p:cBhvr additive="base">
                                        <p:cTn id="8" dur="500" fill="hold"/>
                                        <p:tgtEl>
                                          <p:spTgt spid="111619"/>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11621"/>
                                        </p:tgtEl>
                                        <p:attrNameLst>
                                          <p:attrName>style.visibility</p:attrName>
                                        </p:attrNameLst>
                                      </p:cBhvr>
                                      <p:to>
                                        <p:strVal val="visible"/>
                                      </p:to>
                                    </p:set>
                                    <p:anim calcmode="lin" valueType="num">
                                      <p:cBhvr additive="base">
                                        <p:cTn id="13" dur="500" fill="hold"/>
                                        <p:tgtEl>
                                          <p:spTgt spid="111621"/>
                                        </p:tgtEl>
                                        <p:attrNameLst>
                                          <p:attrName>ppt_x</p:attrName>
                                        </p:attrNameLst>
                                      </p:cBhvr>
                                      <p:tavLst>
                                        <p:tav tm="0">
                                          <p:val>
                                            <p:strVal val="0-#ppt_w/2"/>
                                          </p:val>
                                        </p:tav>
                                        <p:tav tm="100000">
                                          <p:val>
                                            <p:strVal val="#ppt_x"/>
                                          </p:val>
                                        </p:tav>
                                      </p:tavLst>
                                    </p:anim>
                                    <p:anim calcmode="lin" valueType="num">
                                      <p:cBhvr additive="base">
                                        <p:cTn id="14" dur="500" fill="hold"/>
                                        <p:tgtEl>
                                          <p:spTgt spid="111621"/>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11620"/>
                                        </p:tgtEl>
                                        <p:attrNameLst>
                                          <p:attrName>style.visibility</p:attrName>
                                        </p:attrNameLst>
                                      </p:cBhvr>
                                      <p:to>
                                        <p:strVal val="visible"/>
                                      </p:to>
                                    </p:set>
                                    <p:anim calcmode="lin" valueType="num">
                                      <p:cBhvr additive="base">
                                        <p:cTn id="19" dur="500" fill="hold"/>
                                        <p:tgtEl>
                                          <p:spTgt spid="111620"/>
                                        </p:tgtEl>
                                        <p:attrNameLst>
                                          <p:attrName>ppt_x</p:attrName>
                                        </p:attrNameLst>
                                      </p:cBhvr>
                                      <p:tavLst>
                                        <p:tav tm="0">
                                          <p:val>
                                            <p:strVal val="0-#ppt_w/2"/>
                                          </p:val>
                                        </p:tav>
                                        <p:tav tm="100000">
                                          <p:val>
                                            <p:strVal val="#ppt_x"/>
                                          </p:val>
                                        </p:tav>
                                      </p:tavLst>
                                    </p:anim>
                                    <p:anim calcmode="lin" valueType="num">
                                      <p:cBhvr additive="base">
                                        <p:cTn id="20" dur="500" fill="hold"/>
                                        <p:tgtEl>
                                          <p:spTgt spid="111620"/>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nodeType="clickEffect">
                                  <p:stCondLst>
                                    <p:cond delay="0"/>
                                  </p:stCondLst>
                                  <p:childTnLst>
                                    <p:set>
                                      <p:cBhvr>
                                        <p:cTn id="24" dur="1" fill="hold">
                                          <p:stCondLst>
                                            <p:cond delay="0"/>
                                          </p:stCondLst>
                                        </p:cTn>
                                        <p:tgtEl>
                                          <p:spTgt spid="111622"/>
                                        </p:tgtEl>
                                        <p:attrNameLst>
                                          <p:attrName>style.visibility</p:attrName>
                                        </p:attrNameLst>
                                      </p:cBhvr>
                                      <p:to>
                                        <p:strVal val="visible"/>
                                      </p:to>
                                    </p:set>
                                    <p:anim calcmode="lin" valueType="num">
                                      <p:cBhvr additive="base">
                                        <p:cTn id="25" dur="500" fill="hold"/>
                                        <p:tgtEl>
                                          <p:spTgt spid="111622"/>
                                        </p:tgtEl>
                                        <p:attrNameLst>
                                          <p:attrName>ppt_x</p:attrName>
                                        </p:attrNameLst>
                                      </p:cBhvr>
                                      <p:tavLst>
                                        <p:tav tm="0">
                                          <p:val>
                                            <p:strVal val="0-#ppt_w/2"/>
                                          </p:val>
                                        </p:tav>
                                        <p:tav tm="100000">
                                          <p:val>
                                            <p:strVal val="#ppt_x"/>
                                          </p:val>
                                        </p:tav>
                                      </p:tavLst>
                                    </p:anim>
                                    <p:anim calcmode="lin" valueType="num">
                                      <p:cBhvr additive="base">
                                        <p:cTn id="26" dur="500" fill="hold"/>
                                        <p:tgtEl>
                                          <p:spTgt spid="111622"/>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nodeType="clickEffect">
                                  <p:stCondLst>
                                    <p:cond delay="0"/>
                                  </p:stCondLst>
                                  <p:childTnLst>
                                    <p:set>
                                      <p:cBhvr>
                                        <p:cTn id="30" dur="1" fill="hold">
                                          <p:stCondLst>
                                            <p:cond delay="0"/>
                                          </p:stCondLst>
                                        </p:cTn>
                                        <p:tgtEl>
                                          <p:spTgt spid="111631"/>
                                        </p:tgtEl>
                                        <p:attrNameLst>
                                          <p:attrName>style.visibility</p:attrName>
                                        </p:attrNameLst>
                                      </p:cBhvr>
                                      <p:to>
                                        <p:strVal val="visible"/>
                                      </p:to>
                                    </p:set>
                                    <p:anim calcmode="lin" valueType="num">
                                      <p:cBhvr additive="base">
                                        <p:cTn id="31" dur="500" fill="hold"/>
                                        <p:tgtEl>
                                          <p:spTgt spid="111631"/>
                                        </p:tgtEl>
                                        <p:attrNameLst>
                                          <p:attrName>ppt_x</p:attrName>
                                        </p:attrNameLst>
                                      </p:cBhvr>
                                      <p:tavLst>
                                        <p:tav tm="0">
                                          <p:val>
                                            <p:strVal val="0-#ppt_w/2"/>
                                          </p:val>
                                        </p:tav>
                                        <p:tav tm="100000">
                                          <p:val>
                                            <p:strVal val="#ppt_x"/>
                                          </p:val>
                                        </p:tav>
                                      </p:tavLst>
                                    </p:anim>
                                    <p:anim calcmode="lin" valueType="num">
                                      <p:cBhvr additive="base">
                                        <p:cTn id="32" dur="500" fill="hold"/>
                                        <p:tgtEl>
                                          <p:spTgt spid="11163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1619" grpId="0" autoUpdateAnimBg="0"/>
      <p:bldP spid="111620" grpId="0" autoUpdateAnimBg="0"/>
      <p:bldP spid="111621" grpId="0" autoUpdateAnimBg="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ext Box 2">
            <a:extLst>
              <a:ext uri="{FF2B5EF4-FFF2-40B4-BE49-F238E27FC236}">
                <a16:creationId xmlns:a16="http://schemas.microsoft.com/office/drawing/2014/main" id="{400A43E5-F74C-4642-8991-8BD829A766DA}"/>
              </a:ext>
            </a:extLst>
          </p:cNvPr>
          <p:cNvSpPr txBox="1">
            <a:spLocks noChangeArrowheads="1"/>
          </p:cNvSpPr>
          <p:nvPr/>
        </p:nvSpPr>
        <p:spPr bwMode="auto">
          <a:xfrm>
            <a:off x="381000" y="228600"/>
            <a:ext cx="8458200" cy="46672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50000"/>
              </a:spcBef>
              <a:buClrTx/>
              <a:buSzTx/>
              <a:buFontTx/>
              <a:buNone/>
            </a:pPr>
            <a:r>
              <a:rPr lang="fr-FR" altLang="fr-FR" sz="2400" b="1">
                <a:latin typeface="Comic Sans MS" panose="030F0702030302020204" pitchFamily="66" charset="0"/>
              </a:rPr>
              <a:t>ANALYSES e</a:t>
            </a:r>
            <a:r>
              <a:rPr lang="fr-FR" altLang="fr-FR" sz="2400" b="1">
                <a:latin typeface="Comic Sans MS" panose="030F0702030302020204" pitchFamily="66" charset="0"/>
                <a:cs typeface="Times New Roman" panose="02020603050405020304" pitchFamily="18" charset="0"/>
              </a:rPr>
              <a:t>t INTERPRETATION des RESULTATS</a:t>
            </a:r>
            <a:r>
              <a:rPr lang="fr-FR" altLang="fr-FR" sz="2400" b="1">
                <a:latin typeface="Comic Sans MS" panose="030F0702030302020204" pitchFamily="66" charset="0"/>
              </a:rPr>
              <a:t> </a:t>
            </a:r>
          </a:p>
        </p:txBody>
      </p:sp>
      <p:grpSp>
        <p:nvGrpSpPr>
          <p:cNvPr id="38915" name="Group 3">
            <a:extLst>
              <a:ext uri="{FF2B5EF4-FFF2-40B4-BE49-F238E27FC236}">
                <a16:creationId xmlns:a16="http://schemas.microsoft.com/office/drawing/2014/main" id="{F5CF8D92-1BFC-41D3-9CA1-22E98F90B46C}"/>
              </a:ext>
            </a:extLst>
          </p:cNvPr>
          <p:cNvGrpSpPr>
            <a:grpSpLocks/>
          </p:cNvGrpSpPr>
          <p:nvPr/>
        </p:nvGrpSpPr>
        <p:grpSpPr bwMode="auto">
          <a:xfrm>
            <a:off x="381000" y="1676400"/>
            <a:ext cx="8458200" cy="1371600"/>
            <a:chOff x="-3" y="-3"/>
            <a:chExt cx="3820" cy="984"/>
          </a:xfrm>
        </p:grpSpPr>
        <p:grpSp>
          <p:nvGrpSpPr>
            <p:cNvPr id="38948" name="Group 4">
              <a:extLst>
                <a:ext uri="{FF2B5EF4-FFF2-40B4-BE49-F238E27FC236}">
                  <a16:creationId xmlns:a16="http://schemas.microsoft.com/office/drawing/2014/main" id="{DE1A5204-E71C-4246-89E5-F393AE84A685}"/>
                </a:ext>
              </a:extLst>
            </p:cNvPr>
            <p:cNvGrpSpPr>
              <a:grpSpLocks/>
            </p:cNvGrpSpPr>
            <p:nvPr/>
          </p:nvGrpSpPr>
          <p:grpSpPr bwMode="auto">
            <a:xfrm>
              <a:off x="0" y="0"/>
              <a:ext cx="3814" cy="978"/>
              <a:chOff x="0" y="0"/>
              <a:chExt cx="3814" cy="978"/>
            </a:xfrm>
          </p:grpSpPr>
          <p:grpSp>
            <p:nvGrpSpPr>
              <p:cNvPr id="38950" name="Group 5">
                <a:extLst>
                  <a:ext uri="{FF2B5EF4-FFF2-40B4-BE49-F238E27FC236}">
                    <a16:creationId xmlns:a16="http://schemas.microsoft.com/office/drawing/2014/main" id="{CE30E0E2-2447-49F0-9B5F-629BF70C70EE}"/>
                  </a:ext>
                </a:extLst>
              </p:cNvPr>
              <p:cNvGrpSpPr>
                <a:grpSpLocks/>
              </p:cNvGrpSpPr>
              <p:nvPr/>
            </p:nvGrpSpPr>
            <p:grpSpPr bwMode="auto">
              <a:xfrm>
                <a:off x="0" y="0"/>
                <a:ext cx="1784" cy="978"/>
                <a:chOff x="0" y="0"/>
                <a:chExt cx="1784" cy="978"/>
              </a:xfrm>
            </p:grpSpPr>
            <p:sp>
              <p:nvSpPr>
                <p:cNvPr id="38956" name="Rectangle 6">
                  <a:extLst>
                    <a:ext uri="{FF2B5EF4-FFF2-40B4-BE49-F238E27FC236}">
                      <a16:creationId xmlns:a16="http://schemas.microsoft.com/office/drawing/2014/main" id="{1AB2FB93-A615-4B22-B0FB-CD30B3453AC8}"/>
                    </a:ext>
                  </a:extLst>
                </p:cNvPr>
                <p:cNvSpPr>
                  <a:spLocks noChangeArrowheads="1"/>
                </p:cNvSpPr>
                <p:nvPr/>
              </p:nvSpPr>
              <p:spPr bwMode="auto">
                <a:xfrm>
                  <a:off x="0" y="0"/>
                  <a:ext cx="1784" cy="978"/>
                </a:xfrm>
                <a:prstGeom prst="rect">
                  <a:avLst/>
                </a:prstGeom>
                <a:solidFill>
                  <a:srgbClr val="00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nvGrpSpPr>
                <p:cNvPr id="38957" name="Group 7">
                  <a:extLst>
                    <a:ext uri="{FF2B5EF4-FFF2-40B4-BE49-F238E27FC236}">
                      <a16:creationId xmlns:a16="http://schemas.microsoft.com/office/drawing/2014/main" id="{4F2169A0-C76C-428C-A8E8-4CA790C203EA}"/>
                    </a:ext>
                  </a:extLst>
                </p:cNvPr>
                <p:cNvGrpSpPr>
                  <a:grpSpLocks/>
                </p:cNvGrpSpPr>
                <p:nvPr/>
              </p:nvGrpSpPr>
              <p:grpSpPr bwMode="auto">
                <a:xfrm>
                  <a:off x="0" y="0"/>
                  <a:ext cx="1784" cy="978"/>
                  <a:chOff x="0" y="0"/>
                  <a:chExt cx="1784" cy="978"/>
                </a:xfrm>
              </p:grpSpPr>
              <p:sp>
                <p:nvSpPr>
                  <p:cNvPr id="38958" name="Rectangle 8">
                    <a:extLst>
                      <a:ext uri="{FF2B5EF4-FFF2-40B4-BE49-F238E27FC236}">
                        <a16:creationId xmlns:a16="http://schemas.microsoft.com/office/drawing/2014/main" id="{5699F7DC-DD5F-4368-BB7C-062525EF9A60}"/>
                      </a:ext>
                    </a:extLst>
                  </p:cNvPr>
                  <p:cNvSpPr>
                    <a:spLocks noChangeArrowheads="1"/>
                  </p:cNvSpPr>
                  <p:nvPr/>
                </p:nvSpPr>
                <p:spPr bwMode="auto">
                  <a:xfrm>
                    <a:off x="28" y="0"/>
                    <a:ext cx="1728" cy="978"/>
                  </a:xfrm>
                  <a:prstGeom prst="rect">
                    <a:avLst/>
                  </a:prstGeom>
                  <a:solidFill>
                    <a:srgbClr val="00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0"/>
                      </a:spcBef>
                      <a:buClrTx/>
                      <a:buSzTx/>
                      <a:buFontTx/>
                      <a:buNone/>
                    </a:pPr>
                    <a:r>
                      <a:rPr lang="en-US" altLang="fr-FR" sz="800" b="1">
                        <a:latin typeface="Arial" panose="020B0604020202020204" pitchFamily="34" charset="0"/>
                        <a:cs typeface="Arial" panose="020B0604020202020204" pitchFamily="34" charset="0"/>
                      </a:rPr>
                      <a:t>  </a:t>
                    </a:r>
                  </a:p>
                  <a:p>
                    <a:pPr algn="ctr" eaLnBrk="1" hangingPunct="1">
                      <a:spcBef>
                        <a:spcPct val="0"/>
                      </a:spcBef>
                      <a:buClrTx/>
                      <a:buSzTx/>
                      <a:buFontTx/>
                      <a:buNone/>
                    </a:pPr>
                    <a:r>
                      <a:rPr lang="en-US" altLang="fr-FR" b="1">
                        <a:latin typeface="Arial" panose="020B0604020202020204" pitchFamily="34" charset="0"/>
                        <a:cs typeface="Arial" panose="020B0604020202020204" pitchFamily="34" charset="0"/>
                      </a:rPr>
                      <a:t>Germes aérobies mésophiles</a:t>
                    </a:r>
                    <a:endParaRPr lang="en-US" altLang="fr-FR" sz="1600">
                      <a:cs typeface="Times New Roman" panose="02020603050405020304" pitchFamily="18" charset="0"/>
                    </a:endParaRPr>
                  </a:p>
                  <a:p>
                    <a:pPr algn="ctr">
                      <a:spcBef>
                        <a:spcPct val="0"/>
                      </a:spcBef>
                      <a:buClrTx/>
                      <a:buSzTx/>
                      <a:buFontTx/>
                      <a:buNone/>
                    </a:pPr>
                    <a:r>
                      <a:rPr lang="en-US" altLang="fr-FR" sz="2400" b="1">
                        <a:latin typeface="Arial" panose="020B0604020202020204" pitchFamily="34" charset="0"/>
                        <a:cs typeface="Arial" panose="020B0604020202020204" pitchFamily="34" charset="0"/>
                      </a:rPr>
                      <a:t> </a:t>
                    </a:r>
                    <a:endParaRPr lang="en-US" altLang="fr-FR">
                      <a:cs typeface="Times New Roman" panose="02020603050405020304" pitchFamily="18" charset="0"/>
                    </a:endParaRPr>
                  </a:p>
                  <a:p>
                    <a:pPr algn="ctr">
                      <a:spcBef>
                        <a:spcPct val="0"/>
                      </a:spcBef>
                      <a:buClrTx/>
                      <a:buSzTx/>
                      <a:buFontTx/>
                      <a:buNone/>
                    </a:pPr>
                    <a:endParaRPr lang="en-US" altLang="fr-FR" sz="2400"/>
                  </a:p>
                </p:txBody>
              </p:sp>
              <p:sp>
                <p:nvSpPr>
                  <p:cNvPr id="38959" name="Rectangle 9">
                    <a:extLst>
                      <a:ext uri="{FF2B5EF4-FFF2-40B4-BE49-F238E27FC236}">
                        <a16:creationId xmlns:a16="http://schemas.microsoft.com/office/drawing/2014/main" id="{11E39BA4-9003-416D-89CB-8C00917A3868}"/>
                      </a:ext>
                    </a:extLst>
                  </p:cNvPr>
                  <p:cNvSpPr>
                    <a:spLocks noChangeArrowheads="1"/>
                  </p:cNvSpPr>
                  <p:nvPr/>
                </p:nvSpPr>
                <p:spPr bwMode="auto">
                  <a:xfrm>
                    <a:off x="0" y="0"/>
                    <a:ext cx="1784" cy="978"/>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grpSp>
            <p:nvGrpSpPr>
              <p:cNvPr id="38951" name="Group 10">
                <a:extLst>
                  <a:ext uri="{FF2B5EF4-FFF2-40B4-BE49-F238E27FC236}">
                    <a16:creationId xmlns:a16="http://schemas.microsoft.com/office/drawing/2014/main" id="{97181580-9177-43E7-A8D6-7E8B7AF1AB65}"/>
                  </a:ext>
                </a:extLst>
              </p:cNvPr>
              <p:cNvGrpSpPr>
                <a:grpSpLocks/>
              </p:cNvGrpSpPr>
              <p:nvPr/>
            </p:nvGrpSpPr>
            <p:grpSpPr bwMode="auto">
              <a:xfrm>
                <a:off x="1784" y="0"/>
                <a:ext cx="2030" cy="978"/>
                <a:chOff x="1784" y="0"/>
                <a:chExt cx="2030" cy="978"/>
              </a:xfrm>
            </p:grpSpPr>
            <p:sp>
              <p:nvSpPr>
                <p:cNvPr id="38952" name="Rectangle 11">
                  <a:extLst>
                    <a:ext uri="{FF2B5EF4-FFF2-40B4-BE49-F238E27FC236}">
                      <a16:creationId xmlns:a16="http://schemas.microsoft.com/office/drawing/2014/main" id="{3C084D2A-E823-4111-94DA-406C9F120C57}"/>
                    </a:ext>
                  </a:extLst>
                </p:cNvPr>
                <p:cNvSpPr>
                  <a:spLocks noChangeArrowheads="1"/>
                </p:cNvSpPr>
                <p:nvPr/>
              </p:nvSpPr>
              <p:spPr bwMode="auto">
                <a:xfrm>
                  <a:off x="1784" y="0"/>
                  <a:ext cx="2030" cy="978"/>
                </a:xfrm>
                <a:prstGeom prst="rect">
                  <a:avLst/>
                </a:prstGeom>
                <a:solidFill>
                  <a:srgbClr val="00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nvGrpSpPr>
                <p:cNvPr id="38953" name="Group 12">
                  <a:extLst>
                    <a:ext uri="{FF2B5EF4-FFF2-40B4-BE49-F238E27FC236}">
                      <a16:creationId xmlns:a16="http://schemas.microsoft.com/office/drawing/2014/main" id="{40B9DC52-5775-4567-A716-BFE05196576B}"/>
                    </a:ext>
                  </a:extLst>
                </p:cNvPr>
                <p:cNvGrpSpPr>
                  <a:grpSpLocks/>
                </p:cNvGrpSpPr>
                <p:nvPr/>
              </p:nvGrpSpPr>
              <p:grpSpPr bwMode="auto">
                <a:xfrm>
                  <a:off x="1784" y="0"/>
                  <a:ext cx="2030" cy="978"/>
                  <a:chOff x="1784" y="0"/>
                  <a:chExt cx="2030" cy="978"/>
                </a:xfrm>
              </p:grpSpPr>
              <p:sp>
                <p:nvSpPr>
                  <p:cNvPr id="38954" name="Rectangle 13">
                    <a:extLst>
                      <a:ext uri="{FF2B5EF4-FFF2-40B4-BE49-F238E27FC236}">
                        <a16:creationId xmlns:a16="http://schemas.microsoft.com/office/drawing/2014/main" id="{8595E59E-F512-416B-85C6-B11157EE1964}"/>
                      </a:ext>
                    </a:extLst>
                  </p:cNvPr>
                  <p:cNvSpPr>
                    <a:spLocks noChangeArrowheads="1"/>
                  </p:cNvSpPr>
                  <p:nvPr/>
                </p:nvSpPr>
                <p:spPr bwMode="auto">
                  <a:xfrm>
                    <a:off x="1812" y="0"/>
                    <a:ext cx="1974" cy="978"/>
                  </a:xfrm>
                  <a:prstGeom prst="rect">
                    <a:avLst/>
                  </a:prstGeom>
                  <a:solidFill>
                    <a:srgbClr val="00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indent="-252413">
                      <a:spcBef>
                        <a:spcPct val="20000"/>
                      </a:spcBef>
                      <a:buClr>
                        <a:schemeClr val="accent2"/>
                      </a:buClr>
                      <a:buSzPct val="80000"/>
                      <a:buFont typeface="Wingdings" panose="05000000000000000000" pitchFamily="2" charset="2"/>
                      <a:buChar char="l"/>
                      <a:tabLst>
                        <a:tab pos="252413" algn="l"/>
                      </a:tabLst>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tabLst>
                        <a:tab pos="252413" algn="l"/>
                      </a:tabLst>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tabLst>
                        <a:tab pos="252413" algn="l"/>
                      </a:tabLst>
                      <a:defRPr sz="2400">
                        <a:solidFill>
                          <a:schemeClr val="tx1"/>
                        </a:solidFill>
                        <a:latin typeface="Times New Roman" panose="02020603050405020304" pitchFamily="18" charset="0"/>
                      </a:defRPr>
                    </a:lvl3pPr>
                    <a:lvl4pPr marL="1600200" indent="-228600">
                      <a:spcBef>
                        <a:spcPct val="20000"/>
                      </a:spcBef>
                      <a:buClr>
                        <a:schemeClr val="tx1"/>
                      </a:buClr>
                      <a:buChar char="–"/>
                      <a:tabLst>
                        <a:tab pos="252413" algn="l"/>
                      </a:tabLst>
                      <a:defRPr sz="2000">
                        <a:solidFill>
                          <a:schemeClr val="tx1"/>
                        </a:solidFill>
                        <a:latin typeface="Times New Roman" panose="02020603050405020304" pitchFamily="18" charset="0"/>
                      </a:defRPr>
                    </a:lvl4pPr>
                    <a:lvl5pPr marL="2057400" indent="-228600">
                      <a:spcBef>
                        <a:spcPct val="20000"/>
                      </a:spcBef>
                      <a:buClr>
                        <a:schemeClr val="accent1"/>
                      </a:buClr>
                      <a:buChar char="•"/>
                      <a:tabLst>
                        <a:tab pos="252413" algn="l"/>
                      </a:tabLst>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tabLst>
                        <a:tab pos="252413" algn="l"/>
                      </a:tabLst>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tabLst>
                        <a:tab pos="252413" algn="l"/>
                      </a:tabLst>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tabLst>
                        <a:tab pos="252413" algn="l"/>
                      </a:tabLst>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tabLst>
                        <a:tab pos="252413" algn="l"/>
                      </a:tabLst>
                      <a:defRPr sz="2000">
                        <a:solidFill>
                          <a:schemeClr val="tx1"/>
                        </a:solidFill>
                        <a:latin typeface="Times New Roman" panose="02020603050405020304" pitchFamily="18" charset="0"/>
                      </a:defRPr>
                    </a:lvl9pPr>
                  </a:lstStyle>
                  <a:p>
                    <a:pPr eaLnBrk="1" hangingPunct="1">
                      <a:spcBef>
                        <a:spcPct val="0"/>
                      </a:spcBef>
                      <a:buClrTx/>
                      <a:buSzTx/>
                      <a:buFontTx/>
                      <a:buNone/>
                    </a:pPr>
                    <a:r>
                      <a:rPr lang="en-US" altLang="fr-FR" sz="1600">
                        <a:cs typeface="Times New Roman" panose="02020603050405020304" pitchFamily="18" charset="0"/>
                      </a:rPr>
                      <a:t>	* </a:t>
                    </a:r>
                    <a:r>
                      <a:rPr lang="fr-FR" altLang="fr-FR" sz="1600">
                        <a:latin typeface="Arial" panose="020B0604020202020204" pitchFamily="34" charset="0"/>
                        <a:cs typeface="Times New Roman" panose="02020603050405020304" pitchFamily="18" charset="0"/>
                      </a:rPr>
                      <a:t>Soit une pollution (malpropreté générale) </a:t>
                    </a:r>
                    <a:endParaRPr lang="en-US" altLang="fr-FR" sz="1600">
                      <a:cs typeface="Times New Roman" panose="02020603050405020304" pitchFamily="18" charset="0"/>
                    </a:endParaRPr>
                  </a:p>
                  <a:p>
                    <a:pPr eaLnBrk="1" hangingPunct="1">
                      <a:spcBef>
                        <a:spcPct val="0"/>
                      </a:spcBef>
                      <a:buClrTx/>
                      <a:buSzTx/>
                      <a:buFontTx/>
                      <a:buNone/>
                    </a:pPr>
                    <a:r>
                      <a:rPr lang="en-US" altLang="fr-FR" sz="1600">
                        <a:cs typeface="Times New Roman" panose="02020603050405020304" pitchFamily="18" charset="0"/>
                      </a:rPr>
                      <a:t>	</a:t>
                    </a:r>
                    <a:r>
                      <a:rPr lang="en-US" altLang="fr-FR" sz="1600">
                        <a:latin typeface="Arial" panose="020B0604020202020204" pitchFamily="34" charset="0"/>
                        <a:cs typeface="Times New Roman" panose="02020603050405020304" pitchFamily="18" charset="0"/>
                      </a:rPr>
                      <a:t>* </a:t>
                    </a:r>
                    <a:r>
                      <a:rPr lang="fr-FR" altLang="fr-FR" sz="1600">
                        <a:latin typeface="Arial" panose="020B0604020202020204" pitchFamily="34" charset="0"/>
                        <a:cs typeface="Times New Roman" panose="02020603050405020304" pitchFamily="18" charset="0"/>
                      </a:rPr>
                      <a:t>Soit une mauvaise conservation 	(température de conservation trop élevée 	et/ou durée de conservation trop longue)</a:t>
                    </a:r>
                    <a:r>
                      <a:rPr lang="fr-FR" altLang="fr-FR" sz="1600">
                        <a:cs typeface="Times New Roman" panose="02020603050405020304" pitchFamily="18" charset="0"/>
                      </a:rPr>
                      <a:t> </a:t>
                    </a:r>
                    <a:endParaRPr lang="en-US" altLang="fr-FR" sz="1600">
                      <a:cs typeface="Times New Roman" panose="02020603050405020304" pitchFamily="18" charset="0"/>
                    </a:endParaRPr>
                  </a:p>
                  <a:p>
                    <a:pPr>
                      <a:spcBef>
                        <a:spcPct val="0"/>
                      </a:spcBef>
                      <a:buClrTx/>
                      <a:buSzTx/>
                      <a:buFontTx/>
                      <a:buNone/>
                    </a:pPr>
                    <a:endParaRPr lang="en-US" altLang="fr-FR" sz="1600"/>
                  </a:p>
                </p:txBody>
              </p:sp>
              <p:sp>
                <p:nvSpPr>
                  <p:cNvPr id="38955" name="Rectangle 14">
                    <a:extLst>
                      <a:ext uri="{FF2B5EF4-FFF2-40B4-BE49-F238E27FC236}">
                        <a16:creationId xmlns:a16="http://schemas.microsoft.com/office/drawing/2014/main" id="{4555B557-9FF1-4C46-BCA8-B901D72C2F5E}"/>
                      </a:ext>
                    </a:extLst>
                  </p:cNvPr>
                  <p:cNvSpPr>
                    <a:spLocks noChangeArrowheads="1"/>
                  </p:cNvSpPr>
                  <p:nvPr/>
                </p:nvSpPr>
                <p:spPr bwMode="auto">
                  <a:xfrm>
                    <a:off x="1784" y="0"/>
                    <a:ext cx="2030" cy="978"/>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grpSp>
        <p:sp>
          <p:nvSpPr>
            <p:cNvPr id="38949" name="Rectangle 15">
              <a:extLst>
                <a:ext uri="{FF2B5EF4-FFF2-40B4-BE49-F238E27FC236}">
                  <a16:creationId xmlns:a16="http://schemas.microsoft.com/office/drawing/2014/main" id="{2C1D2DD1-BE51-47DD-BA4F-141DCB63E69B}"/>
                </a:ext>
              </a:extLst>
            </p:cNvPr>
            <p:cNvSpPr>
              <a:spLocks noChangeArrowheads="1"/>
            </p:cNvSpPr>
            <p:nvPr/>
          </p:nvSpPr>
          <p:spPr bwMode="auto">
            <a:xfrm>
              <a:off x="-3" y="-3"/>
              <a:ext cx="3820" cy="984"/>
            </a:xfrm>
            <a:prstGeom prst="rect">
              <a:avLst/>
            </a:prstGeom>
            <a:noFill/>
            <a:ln w="11112">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nvGrpSpPr>
          <p:cNvPr id="38916" name="Group 16">
            <a:extLst>
              <a:ext uri="{FF2B5EF4-FFF2-40B4-BE49-F238E27FC236}">
                <a16:creationId xmlns:a16="http://schemas.microsoft.com/office/drawing/2014/main" id="{A2A9A18E-BC22-403A-8930-2E70DF6C7900}"/>
              </a:ext>
            </a:extLst>
          </p:cNvPr>
          <p:cNvGrpSpPr>
            <a:grpSpLocks/>
          </p:cNvGrpSpPr>
          <p:nvPr/>
        </p:nvGrpSpPr>
        <p:grpSpPr bwMode="auto">
          <a:xfrm>
            <a:off x="381000" y="990600"/>
            <a:ext cx="8458200" cy="685800"/>
            <a:chOff x="-3" y="-3"/>
            <a:chExt cx="3820" cy="390"/>
          </a:xfrm>
        </p:grpSpPr>
        <p:grpSp>
          <p:nvGrpSpPr>
            <p:cNvPr id="38940" name="Group 17">
              <a:extLst>
                <a:ext uri="{FF2B5EF4-FFF2-40B4-BE49-F238E27FC236}">
                  <a16:creationId xmlns:a16="http://schemas.microsoft.com/office/drawing/2014/main" id="{8188D493-D08E-439F-AA8E-CF32E7584ED4}"/>
                </a:ext>
              </a:extLst>
            </p:cNvPr>
            <p:cNvGrpSpPr>
              <a:grpSpLocks/>
            </p:cNvGrpSpPr>
            <p:nvPr/>
          </p:nvGrpSpPr>
          <p:grpSpPr bwMode="auto">
            <a:xfrm>
              <a:off x="0" y="0"/>
              <a:ext cx="3814" cy="384"/>
              <a:chOff x="0" y="0"/>
              <a:chExt cx="3814" cy="384"/>
            </a:xfrm>
          </p:grpSpPr>
          <p:grpSp>
            <p:nvGrpSpPr>
              <p:cNvPr id="38942" name="Group 18">
                <a:extLst>
                  <a:ext uri="{FF2B5EF4-FFF2-40B4-BE49-F238E27FC236}">
                    <a16:creationId xmlns:a16="http://schemas.microsoft.com/office/drawing/2014/main" id="{30D7F827-D2C4-4919-B59E-D9B3CF1D5EAF}"/>
                  </a:ext>
                </a:extLst>
              </p:cNvPr>
              <p:cNvGrpSpPr>
                <a:grpSpLocks/>
              </p:cNvGrpSpPr>
              <p:nvPr/>
            </p:nvGrpSpPr>
            <p:grpSpPr bwMode="auto">
              <a:xfrm>
                <a:off x="0" y="0"/>
                <a:ext cx="1784" cy="384"/>
                <a:chOff x="0" y="0"/>
                <a:chExt cx="1784" cy="384"/>
              </a:xfrm>
            </p:grpSpPr>
            <p:sp>
              <p:nvSpPr>
                <p:cNvPr id="38946" name="Rectangle 19">
                  <a:extLst>
                    <a:ext uri="{FF2B5EF4-FFF2-40B4-BE49-F238E27FC236}">
                      <a16:creationId xmlns:a16="http://schemas.microsoft.com/office/drawing/2014/main" id="{7AFC1CB2-6CCC-45AE-9971-2B14AC4FFD33}"/>
                    </a:ext>
                  </a:extLst>
                </p:cNvPr>
                <p:cNvSpPr>
                  <a:spLocks noChangeArrowheads="1"/>
                </p:cNvSpPr>
                <p:nvPr/>
              </p:nvSpPr>
              <p:spPr bwMode="auto">
                <a:xfrm>
                  <a:off x="28" y="0"/>
                  <a:ext cx="1728"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0"/>
                    </a:spcBef>
                    <a:buClrTx/>
                    <a:buSzTx/>
                    <a:buFontTx/>
                    <a:buNone/>
                  </a:pPr>
                  <a:r>
                    <a:rPr lang="en-US" altLang="fr-FR" sz="2000" b="1">
                      <a:latin typeface="Arial" panose="020B0604020202020204" pitchFamily="34" charset="0"/>
                      <a:cs typeface="Arial" panose="020B0604020202020204" pitchFamily="34" charset="0"/>
                    </a:rPr>
                    <a:t>Germes à l’origine de la non conformité</a:t>
                  </a:r>
                  <a:endParaRPr lang="en-US" altLang="fr-FR" sz="2000" b="1">
                    <a:cs typeface="Times New Roman" panose="02020603050405020304" pitchFamily="18" charset="0"/>
                  </a:endParaRPr>
                </a:p>
                <a:p>
                  <a:pPr algn="ctr">
                    <a:spcBef>
                      <a:spcPct val="0"/>
                    </a:spcBef>
                    <a:buClrTx/>
                    <a:buSzTx/>
                    <a:buFontTx/>
                    <a:buNone/>
                  </a:pPr>
                  <a:endParaRPr lang="en-US" altLang="fr-FR" sz="2000" b="1"/>
                </a:p>
              </p:txBody>
            </p:sp>
            <p:sp>
              <p:nvSpPr>
                <p:cNvPr id="38947" name="Rectangle 20">
                  <a:extLst>
                    <a:ext uri="{FF2B5EF4-FFF2-40B4-BE49-F238E27FC236}">
                      <a16:creationId xmlns:a16="http://schemas.microsoft.com/office/drawing/2014/main" id="{AA74D4C9-0A32-430A-AA80-E4AB3D6B7129}"/>
                    </a:ext>
                  </a:extLst>
                </p:cNvPr>
                <p:cNvSpPr>
                  <a:spLocks noChangeArrowheads="1"/>
                </p:cNvSpPr>
                <p:nvPr/>
              </p:nvSpPr>
              <p:spPr bwMode="auto">
                <a:xfrm>
                  <a:off x="0" y="0"/>
                  <a:ext cx="1784"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nvGrpSpPr>
              <p:cNvPr id="38943" name="Group 21">
                <a:extLst>
                  <a:ext uri="{FF2B5EF4-FFF2-40B4-BE49-F238E27FC236}">
                    <a16:creationId xmlns:a16="http://schemas.microsoft.com/office/drawing/2014/main" id="{9AF9D98C-9733-4C2E-84D6-5D4BD4261423}"/>
                  </a:ext>
                </a:extLst>
              </p:cNvPr>
              <p:cNvGrpSpPr>
                <a:grpSpLocks/>
              </p:cNvGrpSpPr>
              <p:nvPr/>
            </p:nvGrpSpPr>
            <p:grpSpPr bwMode="auto">
              <a:xfrm>
                <a:off x="1784" y="0"/>
                <a:ext cx="2030" cy="384"/>
                <a:chOff x="1784" y="0"/>
                <a:chExt cx="2030" cy="384"/>
              </a:xfrm>
            </p:grpSpPr>
            <p:sp>
              <p:nvSpPr>
                <p:cNvPr id="38944" name="Rectangle 22">
                  <a:extLst>
                    <a:ext uri="{FF2B5EF4-FFF2-40B4-BE49-F238E27FC236}">
                      <a16:creationId xmlns:a16="http://schemas.microsoft.com/office/drawing/2014/main" id="{E8DC2CA6-625F-4C53-89B4-038284DE2927}"/>
                    </a:ext>
                  </a:extLst>
                </p:cNvPr>
                <p:cNvSpPr>
                  <a:spLocks noChangeArrowheads="1"/>
                </p:cNvSpPr>
                <p:nvPr/>
              </p:nvSpPr>
              <p:spPr bwMode="auto">
                <a:xfrm>
                  <a:off x="1812" y="0"/>
                  <a:ext cx="1974"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0"/>
                    </a:spcBef>
                    <a:buClrTx/>
                    <a:buSzTx/>
                    <a:buFontTx/>
                    <a:buNone/>
                  </a:pPr>
                  <a:r>
                    <a:rPr lang="en-US" altLang="fr-FR" sz="2000" b="1">
                      <a:latin typeface="Arial" panose="020B0604020202020204" pitchFamily="34" charset="0"/>
                      <a:cs typeface="Arial" panose="020B0604020202020204" pitchFamily="34" charset="0"/>
                    </a:rPr>
                    <a:t>Source de contamination</a:t>
                  </a:r>
                  <a:endParaRPr lang="en-US" altLang="fr-FR" sz="2000" b="1"/>
                </a:p>
              </p:txBody>
            </p:sp>
            <p:sp>
              <p:nvSpPr>
                <p:cNvPr id="38945" name="Rectangle 23">
                  <a:extLst>
                    <a:ext uri="{FF2B5EF4-FFF2-40B4-BE49-F238E27FC236}">
                      <a16:creationId xmlns:a16="http://schemas.microsoft.com/office/drawing/2014/main" id="{640558ED-DD12-43D6-8DE1-AB4B87E1BA0C}"/>
                    </a:ext>
                  </a:extLst>
                </p:cNvPr>
                <p:cNvSpPr>
                  <a:spLocks noChangeArrowheads="1"/>
                </p:cNvSpPr>
                <p:nvPr/>
              </p:nvSpPr>
              <p:spPr bwMode="auto">
                <a:xfrm>
                  <a:off x="1784" y="0"/>
                  <a:ext cx="2030"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sp>
          <p:nvSpPr>
            <p:cNvPr id="38941" name="Rectangle 24">
              <a:extLst>
                <a:ext uri="{FF2B5EF4-FFF2-40B4-BE49-F238E27FC236}">
                  <a16:creationId xmlns:a16="http://schemas.microsoft.com/office/drawing/2014/main" id="{2CDAF873-F6EA-4311-B390-0448B39FBC5C}"/>
                </a:ext>
              </a:extLst>
            </p:cNvPr>
            <p:cNvSpPr>
              <a:spLocks noChangeArrowheads="1"/>
            </p:cNvSpPr>
            <p:nvPr/>
          </p:nvSpPr>
          <p:spPr bwMode="auto">
            <a:xfrm>
              <a:off x="-3" y="-3"/>
              <a:ext cx="3820" cy="390"/>
            </a:xfrm>
            <a:prstGeom prst="rect">
              <a:avLst/>
            </a:prstGeom>
            <a:noFill/>
            <a:ln w="11112">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nvGrpSpPr>
          <p:cNvPr id="38917" name="Group 25">
            <a:extLst>
              <a:ext uri="{FF2B5EF4-FFF2-40B4-BE49-F238E27FC236}">
                <a16:creationId xmlns:a16="http://schemas.microsoft.com/office/drawing/2014/main" id="{CF02FD58-1463-4696-A26A-4F1DACA3D0B6}"/>
              </a:ext>
            </a:extLst>
          </p:cNvPr>
          <p:cNvGrpSpPr>
            <a:grpSpLocks/>
          </p:cNvGrpSpPr>
          <p:nvPr/>
        </p:nvGrpSpPr>
        <p:grpSpPr bwMode="auto">
          <a:xfrm>
            <a:off x="381000" y="3352800"/>
            <a:ext cx="8458200" cy="762000"/>
            <a:chOff x="-3" y="-3"/>
            <a:chExt cx="3820" cy="390"/>
          </a:xfrm>
        </p:grpSpPr>
        <p:grpSp>
          <p:nvGrpSpPr>
            <p:cNvPr id="38932" name="Group 26">
              <a:extLst>
                <a:ext uri="{FF2B5EF4-FFF2-40B4-BE49-F238E27FC236}">
                  <a16:creationId xmlns:a16="http://schemas.microsoft.com/office/drawing/2014/main" id="{14FE3BE9-5F62-4D38-864A-ED27DEBEE374}"/>
                </a:ext>
              </a:extLst>
            </p:cNvPr>
            <p:cNvGrpSpPr>
              <a:grpSpLocks/>
            </p:cNvGrpSpPr>
            <p:nvPr/>
          </p:nvGrpSpPr>
          <p:grpSpPr bwMode="auto">
            <a:xfrm>
              <a:off x="0" y="0"/>
              <a:ext cx="3814" cy="384"/>
              <a:chOff x="0" y="0"/>
              <a:chExt cx="3814" cy="384"/>
            </a:xfrm>
          </p:grpSpPr>
          <p:grpSp>
            <p:nvGrpSpPr>
              <p:cNvPr id="38934" name="Group 27">
                <a:extLst>
                  <a:ext uri="{FF2B5EF4-FFF2-40B4-BE49-F238E27FC236}">
                    <a16:creationId xmlns:a16="http://schemas.microsoft.com/office/drawing/2014/main" id="{4DE96EE6-3FA5-4D29-A5A6-F41074A2FE5B}"/>
                  </a:ext>
                </a:extLst>
              </p:cNvPr>
              <p:cNvGrpSpPr>
                <a:grpSpLocks/>
              </p:cNvGrpSpPr>
              <p:nvPr/>
            </p:nvGrpSpPr>
            <p:grpSpPr bwMode="auto">
              <a:xfrm>
                <a:off x="0" y="0"/>
                <a:ext cx="1784" cy="384"/>
                <a:chOff x="0" y="0"/>
                <a:chExt cx="1784" cy="384"/>
              </a:xfrm>
            </p:grpSpPr>
            <p:sp>
              <p:nvSpPr>
                <p:cNvPr id="38938" name="Rectangle 28">
                  <a:extLst>
                    <a:ext uri="{FF2B5EF4-FFF2-40B4-BE49-F238E27FC236}">
                      <a16:creationId xmlns:a16="http://schemas.microsoft.com/office/drawing/2014/main" id="{41A2C030-A553-46AD-BFA8-A61C4CF46A20}"/>
                    </a:ext>
                  </a:extLst>
                </p:cNvPr>
                <p:cNvSpPr>
                  <a:spLocks noChangeArrowheads="1"/>
                </p:cNvSpPr>
                <p:nvPr/>
              </p:nvSpPr>
              <p:spPr bwMode="auto">
                <a:xfrm>
                  <a:off x="28" y="0"/>
                  <a:ext cx="1728"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0"/>
                    </a:spcBef>
                    <a:buClrTx/>
                    <a:buSzTx/>
                    <a:buFontTx/>
                    <a:buNone/>
                  </a:pPr>
                  <a:r>
                    <a:rPr lang="en-US" altLang="fr-FR" sz="2000" b="1">
                      <a:latin typeface="Arial" panose="020B0604020202020204" pitchFamily="34" charset="0"/>
                      <a:cs typeface="Arial" panose="020B0604020202020204" pitchFamily="34" charset="0"/>
                    </a:rPr>
                    <a:t>Causes les plus probables de la non conformité</a:t>
                  </a:r>
                  <a:endParaRPr lang="en-US" altLang="fr-FR" sz="2000" b="1">
                    <a:cs typeface="Times New Roman" panose="02020603050405020304" pitchFamily="18" charset="0"/>
                  </a:endParaRPr>
                </a:p>
                <a:p>
                  <a:pPr algn="ctr">
                    <a:spcBef>
                      <a:spcPct val="0"/>
                    </a:spcBef>
                    <a:buClrTx/>
                    <a:buSzTx/>
                    <a:buFontTx/>
                    <a:buNone/>
                  </a:pPr>
                  <a:endParaRPr lang="en-US" altLang="fr-FR" sz="2000" b="1"/>
                </a:p>
              </p:txBody>
            </p:sp>
            <p:sp>
              <p:nvSpPr>
                <p:cNvPr id="38939" name="Rectangle 29">
                  <a:extLst>
                    <a:ext uri="{FF2B5EF4-FFF2-40B4-BE49-F238E27FC236}">
                      <a16:creationId xmlns:a16="http://schemas.microsoft.com/office/drawing/2014/main" id="{150BE07D-395D-465E-8B12-8A36278D92F8}"/>
                    </a:ext>
                  </a:extLst>
                </p:cNvPr>
                <p:cNvSpPr>
                  <a:spLocks noChangeArrowheads="1"/>
                </p:cNvSpPr>
                <p:nvPr/>
              </p:nvSpPr>
              <p:spPr bwMode="auto">
                <a:xfrm>
                  <a:off x="0" y="0"/>
                  <a:ext cx="1784"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nvGrpSpPr>
              <p:cNvPr id="38935" name="Group 30">
                <a:extLst>
                  <a:ext uri="{FF2B5EF4-FFF2-40B4-BE49-F238E27FC236}">
                    <a16:creationId xmlns:a16="http://schemas.microsoft.com/office/drawing/2014/main" id="{E1E152CC-3754-416C-9A68-F17DDD69E6FA}"/>
                  </a:ext>
                </a:extLst>
              </p:cNvPr>
              <p:cNvGrpSpPr>
                <a:grpSpLocks/>
              </p:cNvGrpSpPr>
              <p:nvPr/>
            </p:nvGrpSpPr>
            <p:grpSpPr bwMode="auto">
              <a:xfrm>
                <a:off x="1784" y="0"/>
                <a:ext cx="2030" cy="384"/>
                <a:chOff x="1784" y="0"/>
                <a:chExt cx="2030" cy="384"/>
              </a:xfrm>
            </p:grpSpPr>
            <p:sp>
              <p:nvSpPr>
                <p:cNvPr id="38936" name="Rectangle 31">
                  <a:extLst>
                    <a:ext uri="{FF2B5EF4-FFF2-40B4-BE49-F238E27FC236}">
                      <a16:creationId xmlns:a16="http://schemas.microsoft.com/office/drawing/2014/main" id="{430760DF-2FC3-463E-9432-A7B1D528F554}"/>
                    </a:ext>
                  </a:extLst>
                </p:cNvPr>
                <p:cNvSpPr>
                  <a:spLocks noChangeArrowheads="1"/>
                </p:cNvSpPr>
                <p:nvPr/>
              </p:nvSpPr>
              <p:spPr bwMode="auto">
                <a:xfrm>
                  <a:off x="1812" y="0"/>
                  <a:ext cx="1974"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0"/>
                    </a:spcBef>
                    <a:buClrTx/>
                    <a:buSzTx/>
                    <a:buFontTx/>
                    <a:buNone/>
                  </a:pPr>
                  <a:r>
                    <a:rPr lang="en-US" altLang="fr-FR" sz="2000" b="1">
                      <a:latin typeface="Arial" panose="020B0604020202020204" pitchFamily="34" charset="0"/>
                      <a:cs typeface="Arial" panose="020B0604020202020204" pitchFamily="34" charset="0"/>
                    </a:rPr>
                    <a:t>Mesures de prévention </a:t>
                  </a:r>
                  <a:endParaRPr lang="en-US" altLang="fr-FR" sz="2000" b="1"/>
                </a:p>
                <a:p>
                  <a:pPr algn="ctr" eaLnBrk="1" hangingPunct="1">
                    <a:spcBef>
                      <a:spcPct val="0"/>
                    </a:spcBef>
                    <a:buClrTx/>
                    <a:buSzTx/>
                    <a:buFontTx/>
                    <a:buNone/>
                  </a:pPr>
                  <a:endParaRPr lang="en-US" altLang="fr-FR" sz="2000" b="1">
                    <a:cs typeface="Times New Roman" panose="02020603050405020304" pitchFamily="18" charset="0"/>
                  </a:endParaRPr>
                </a:p>
                <a:p>
                  <a:pPr algn="ctr">
                    <a:spcBef>
                      <a:spcPct val="0"/>
                    </a:spcBef>
                    <a:buClrTx/>
                    <a:buSzTx/>
                    <a:buFontTx/>
                    <a:buNone/>
                  </a:pPr>
                  <a:endParaRPr lang="en-US" altLang="fr-FR" sz="2000" b="1"/>
                </a:p>
              </p:txBody>
            </p:sp>
            <p:sp>
              <p:nvSpPr>
                <p:cNvPr id="38937" name="Rectangle 32">
                  <a:extLst>
                    <a:ext uri="{FF2B5EF4-FFF2-40B4-BE49-F238E27FC236}">
                      <a16:creationId xmlns:a16="http://schemas.microsoft.com/office/drawing/2014/main" id="{658232C3-40D2-4046-B929-A0EF91F3F93B}"/>
                    </a:ext>
                  </a:extLst>
                </p:cNvPr>
                <p:cNvSpPr>
                  <a:spLocks noChangeArrowheads="1"/>
                </p:cNvSpPr>
                <p:nvPr/>
              </p:nvSpPr>
              <p:spPr bwMode="auto">
                <a:xfrm>
                  <a:off x="1784" y="0"/>
                  <a:ext cx="2030"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sp>
          <p:nvSpPr>
            <p:cNvPr id="38933" name="Rectangle 33">
              <a:extLst>
                <a:ext uri="{FF2B5EF4-FFF2-40B4-BE49-F238E27FC236}">
                  <a16:creationId xmlns:a16="http://schemas.microsoft.com/office/drawing/2014/main" id="{AC71CD88-3F6D-4C5E-BF2B-9061B5293673}"/>
                </a:ext>
              </a:extLst>
            </p:cNvPr>
            <p:cNvSpPr>
              <a:spLocks noChangeArrowheads="1"/>
            </p:cNvSpPr>
            <p:nvPr/>
          </p:nvSpPr>
          <p:spPr bwMode="auto">
            <a:xfrm>
              <a:off x="-3" y="-3"/>
              <a:ext cx="3820" cy="390"/>
            </a:xfrm>
            <a:prstGeom prst="rect">
              <a:avLst/>
            </a:prstGeom>
            <a:noFill/>
            <a:ln w="11112">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nvGrpSpPr>
          <p:cNvPr id="38918" name="Group 34">
            <a:extLst>
              <a:ext uri="{FF2B5EF4-FFF2-40B4-BE49-F238E27FC236}">
                <a16:creationId xmlns:a16="http://schemas.microsoft.com/office/drawing/2014/main" id="{72E8D186-7782-4890-B838-412D2F003DFB}"/>
              </a:ext>
            </a:extLst>
          </p:cNvPr>
          <p:cNvGrpSpPr>
            <a:grpSpLocks/>
          </p:cNvGrpSpPr>
          <p:nvPr/>
        </p:nvGrpSpPr>
        <p:grpSpPr bwMode="auto">
          <a:xfrm>
            <a:off x="381000" y="4038600"/>
            <a:ext cx="8458200" cy="2362200"/>
            <a:chOff x="-3" y="-3"/>
            <a:chExt cx="3820" cy="984"/>
          </a:xfrm>
        </p:grpSpPr>
        <p:grpSp>
          <p:nvGrpSpPr>
            <p:cNvPr id="38920" name="Group 35">
              <a:extLst>
                <a:ext uri="{FF2B5EF4-FFF2-40B4-BE49-F238E27FC236}">
                  <a16:creationId xmlns:a16="http://schemas.microsoft.com/office/drawing/2014/main" id="{4782D3D2-1BD7-4469-A549-E82CA9C73568}"/>
                </a:ext>
              </a:extLst>
            </p:cNvPr>
            <p:cNvGrpSpPr>
              <a:grpSpLocks/>
            </p:cNvGrpSpPr>
            <p:nvPr/>
          </p:nvGrpSpPr>
          <p:grpSpPr bwMode="auto">
            <a:xfrm>
              <a:off x="0" y="0"/>
              <a:ext cx="3814" cy="978"/>
              <a:chOff x="0" y="0"/>
              <a:chExt cx="3814" cy="978"/>
            </a:xfrm>
          </p:grpSpPr>
          <p:grpSp>
            <p:nvGrpSpPr>
              <p:cNvPr id="38922" name="Group 36">
                <a:extLst>
                  <a:ext uri="{FF2B5EF4-FFF2-40B4-BE49-F238E27FC236}">
                    <a16:creationId xmlns:a16="http://schemas.microsoft.com/office/drawing/2014/main" id="{4418EB6A-EDC5-416C-B5FF-680AA27BC900}"/>
                  </a:ext>
                </a:extLst>
              </p:cNvPr>
              <p:cNvGrpSpPr>
                <a:grpSpLocks/>
              </p:cNvGrpSpPr>
              <p:nvPr/>
            </p:nvGrpSpPr>
            <p:grpSpPr bwMode="auto">
              <a:xfrm>
                <a:off x="0" y="0"/>
                <a:ext cx="1784" cy="978"/>
                <a:chOff x="0" y="0"/>
                <a:chExt cx="1784" cy="978"/>
              </a:xfrm>
            </p:grpSpPr>
            <p:sp>
              <p:nvSpPr>
                <p:cNvPr id="38928" name="Rectangle 37">
                  <a:extLst>
                    <a:ext uri="{FF2B5EF4-FFF2-40B4-BE49-F238E27FC236}">
                      <a16:creationId xmlns:a16="http://schemas.microsoft.com/office/drawing/2014/main" id="{850D7B04-4C0C-4B8C-AA32-AEF5DE60777E}"/>
                    </a:ext>
                  </a:extLst>
                </p:cNvPr>
                <p:cNvSpPr>
                  <a:spLocks noChangeArrowheads="1"/>
                </p:cNvSpPr>
                <p:nvPr/>
              </p:nvSpPr>
              <p:spPr bwMode="auto">
                <a:xfrm>
                  <a:off x="0" y="0"/>
                  <a:ext cx="1784" cy="978"/>
                </a:xfrm>
                <a:prstGeom prst="rect">
                  <a:avLst/>
                </a:prstGeom>
                <a:solidFill>
                  <a:srgbClr val="00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nvGrpSpPr>
                <p:cNvPr id="38929" name="Group 38">
                  <a:extLst>
                    <a:ext uri="{FF2B5EF4-FFF2-40B4-BE49-F238E27FC236}">
                      <a16:creationId xmlns:a16="http://schemas.microsoft.com/office/drawing/2014/main" id="{DCEDE8F2-72FB-4F8E-A3A0-4F338E99BF27}"/>
                    </a:ext>
                  </a:extLst>
                </p:cNvPr>
                <p:cNvGrpSpPr>
                  <a:grpSpLocks/>
                </p:cNvGrpSpPr>
                <p:nvPr/>
              </p:nvGrpSpPr>
              <p:grpSpPr bwMode="auto">
                <a:xfrm>
                  <a:off x="0" y="0"/>
                  <a:ext cx="1784" cy="978"/>
                  <a:chOff x="0" y="0"/>
                  <a:chExt cx="1784" cy="978"/>
                </a:xfrm>
              </p:grpSpPr>
              <p:sp>
                <p:nvSpPr>
                  <p:cNvPr id="38930" name="Rectangle 39">
                    <a:extLst>
                      <a:ext uri="{FF2B5EF4-FFF2-40B4-BE49-F238E27FC236}">
                        <a16:creationId xmlns:a16="http://schemas.microsoft.com/office/drawing/2014/main" id="{2C08A3C4-4820-48A5-9623-8D257D9FE4EE}"/>
                      </a:ext>
                    </a:extLst>
                  </p:cNvPr>
                  <p:cNvSpPr>
                    <a:spLocks noChangeArrowheads="1"/>
                  </p:cNvSpPr>
                  <p:nvPr/>
                </p:nvSpPr>
                <p:spPr bwMode="auto">
                  <a:xfrm>
                    <a:off x="28" y="0"/>
                    <a:ext cx="1728" cy="978"/>
                  </a:xfrm>
                  <a:prstGeom prst="rect">
                    <a:avLst/>
                  </a:prstGeom>
                  <a:solidFill>
                    <a:srgbClr val="00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eaLnBrk="1" hangingPunct="1">
                      <a:spcBef>
                        <a:spcPct val="0"/>
                      </a:spcBef>
                      <a:buClrTx/>
                      <a:buSzTx/>
                      <a:buFontTx/>
                      <a:buNone/>
                    </a:pPr>
                    <a:r>
                      <a:rPr lang="fr-FR" altLang="fr-FR" sz="1600">
                        <a:latin typeface="Arial" panose="020B0604020202020204" pitchFamily="34" charset="0"/>
                        <a:cs typeface="Times New Roman" panose="02020603050405020304" pitchFamily="18" charset="0"/>
                      </a:rPr>
                      <a:t>* Non respect chaîne du froid </a:t>
                    </a:r>
                  </a:p>
                  <a:p>
                    <a:pPr eaLnBrk="1" hangingPunct="1">
                      <a:spcBef>
                        <a:spcPct val="0"/>
                      </a:spcBef>
                      <a:buClrTx/>
                      <a:buSzTx/>
                      <a:buFontTx/>
                      <a:buNone/>
                    </a:pPr>
                    <a:r>
                      <a:rPr lang="fr-FR" altLang="fr-FR" sz="1600">
                        <a:latin typeface="Arial" panose="020B0604020202020204" pitchFamily="34" charset="0"/>
                        <a:cs typeface="Times New Roman" panose="02020603050405020304" pitchFamily="18" charset="0"/>
                      </a:rPr>
                      <a:t>* Refroidissement trop lent</a:t>
                    </a:r>
                  </a:p>
                  <a:p>
                    <a:pPr eaLnBrk="1" hangingPunct="1">
                      <a:spcBef>
                        <a:spcPct val="0"/>
                      </a:spcBef>
                      <a:buClrTx/>
                      <a:buSzTx/>
                      <a:buFontTx/>
                      <a:buNone/>
                    </a:pPr>
                    <a:r>
                      <a:rPr lang="fr-FR" altLang="fr-FR" sz="1600">
                        <a:latin typeface="Arial" panose="020B0604020202020204" pitchFamily="34" charset="0"/>
                        <a:cs typeface="Times New Roman" panose="02020603050405020304" pitchFamily="18" charset="0"/>
                      </a:rPr>
                      <a:t>* Préparation effectuée trop à l’avance</a:t>
                    </a:r>
                  </a:p>
                  <a:p>
                    <a:pPr eaLnBrk="1" hangingPunct="1">
                      <a:spcBef>
                        <a:spcPct val="0"/>
                      </a:spcBef>
                      <a:buClrTx/>
                      <a:buSzTx/>
                      <a:buFontTx/>
                      <a:buNone/>
                    </a:pPr>
                    <a:r>
                      <a:rPr lang="fr-FR" altLang="fr-FR" sz="1600">
                        <a:latin typeface="Arial" panose="020B0604020202020204" pitchFamily="34" charset="0"/>
                        <a:cs typeface="Times New Roman" panose="02020603050405020304" pitchFamily="18" charset="0"/>
                      </a:rPr>
                      <a:t>* Conservation prolongée PCA (3j pour réfrigéré)	</a:t>
                    </a:r>
                  </a:p>
                  <a:p>
                    <a:pPr eaLnBrk="1" hangingPunct="1">
                      <a:spcBef>
                        <a:spcPct val="0"/>
                      </a:spcBef>
                      <a:buClrTx/>
                      <a:buSzTx/>
                      <a:buFontTx/>
                      <a:buNone/>
                    </a:pPr>
                    <a:r>
                      <a:rPr lang="fr-FR" altLang="fr-FR" sz="1600">
                        <a:latin typeface="Arial" panose="020B0604020202020204" pitchFamily="34" charset="0"/>
                        <a:cs typeface="Times New Roman" panose="02020603050405020304" pitchFamily="18" charset="0"/>
                      </a:rPr>
                      <a:t>* Non respect des DLC </a:t>
                    </a:r>
                  </a:p>
                  <a:p>
                    <a:pPr eaLnBrk="1" hangingPunct="1">
                      <a:spcBef>
                        <a:spcPct val="0"/>
                      </a:spcBef>
                      <a:buClrTx/>
                      <a:buSzTx/>
                      <a:buFontTx/>
                      <a:buNone/>
                    </a:pPr>
                    <a:r>
                      <a:rPr lang="fr-FR" altLang="fr-FR" sz="1600">
                        <a:latin typeface="Arial" panose="020B0604020202020204" pitchFamily="34" charset="0"/>
                        <a:cs typeface="Times New Roman" panose="02020603050405020304" pitchFamily="18" charset="0"/>
                      </a:rPr>
                      <a:t>* Température de maintien au chaud insuffisante </a:t>
                    </a:r>
                    <a:endParaRPr lang="en-US" altLang="fr-FR" sz="1600">
                      <a:latin typeface="Arial" panose="020B0604020202020204" pitchFamily="34" charset="0"/>
                      <a:cs typeface="Times New Roman" panose="02020603050405020304" pitchFamily="18" charset="0"/>
                    </a:endParaRPr>
                  </a:p>
                  <a:p>
                    <a:pPr algn="ctr">
                      <a:spcBef>
                        <a:spcPct val="0"/>
                      </a:spcBef>
                      <a:buClrTx/>
                      <a:buSzTx/>
                      <a:buFontTx/>
                      <a:buNone/>
                    </a:pPr>
                    <a:endParaRPr lang="en-US" altLang="fr-FR" sz="1600">
                      <a:latin typeface="Arial" panose="020B0604020202020204" pitchFamily="34" charset="0"/>
                    </a:endParaRPr>
                  </a:p>
                </p:txBody>
              </p:sp>
              <p:sp>
                <p:nvSpPr>
                  <p:cNvPr id="38931" name="Rectangle 40">
                    <a:extLst>
                      <a:ext uri="{FF2B5EF4-FFF2-40B4-BE49-F238E27FC236}">
                        <a16:creationId xmlns:a16="http://schemas.microsoft.com/office/drawing/2014/main" id="{30AEEA1C-4F54-468F-BDD1-A8FF88DDA454}"/>
                      </a:ext>
                    </a:extLst>
                  </p:cNvPr>
                  <p:cNvSpPr>
                    <a:spLocks noChangeArrowheads="1"/>
                  </p:cNvSpPr>
                  <p:nvPr/>
                </p:nvSpPr>
                <p:spPr bwMode="auto">
                  <a:xfrm>
                    <a:off x="0" y="0"/>
                    <a:ext cx="1784" cy="978"/>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grpSp>
            <p:nvGrpSpPr>
              <p:cNvPr id="38923" name="Group 41">
                <a:extLst>
                  <a:ext uri="{FF2B5EF4-FFF2-40B4-BE49-F238E27FC236}">
                    <a16:creationId xmlns:a16="http://schemas.microsoft.com/office/drawing/2014/main" id="{ECBA3CBB-1C61-447C-A349-5C0464777345}"/>
                  </a:ext>
                </a:extLst>
              </p:cNvPr>
              <p:cNvGrpSpPr>
                <a:grpSpLocks/>
              </p:cNvGrpSpPr>
              <p:nvPr/>
            </p:nvGrpSpPr>
            <p:grpSpPr bwMode="auto">
              <a:xfrm>
                <a:off x="1784" y="0"/>
                <a:ext cx="2030" cy="978"/>
                <a:chOff x="1784" y="0"/>
                <a:chExt cx="2030" cy="978"/>
              </a:xfrm>
            </p:grpSpPr>
            <p:sp>
              <p:nvSpPr>
                <p:cNvPr id="38924" name="Rectangle 42">
                  <a:extLst>
                    <a:ext uri="{FF2B5EF4-FFF2-40B4-BE49-F238E27FC236}">
                      <a16:creationId xmlns:a16="http://schemas.microsoft.com/office/drawing/2014/main" id="{C32630DC-A4B3-4D0E-8AEB-66A5301E7908}"/>
                    </a:ext>
                  </a:extLst>
                </p:cNvPr>
                <p:cNvSpPr>
                  <a:spLocks noChangeArrowheads="1"/>
                </p:cNvSpPr>
                <p:nvPr/>
              </p:nvSpPr>
              <p:spPr bwMode="auto">
                <a:xfrm>
                  <a:off x="1784" y="0"/>
                  <a:ext cx="2030" cy="978"/>
                </a:xfrm>
                <a:prstGeom prst="rect">
                  <a:avLst/>
                </a:prstGeom>
                <a:solidFill>
                  <a:srgbClr val="00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nvGrpSpPr>
                <p:cNvPr id="38925" name="Group 43">
                  <a:extLst>
                    <a:ext uri="{FF2B5EF4-FFF2-40B4-BE49-F238E27FC236}">
                      <a16:creationId xmlns:a16="http://schemas.microsoft.com/office/drawing/2014/main" id="{ABD5A530-4DC7-4F54-A7F0-35F71F3139BE}"/>
                    </a:ext>
                  </a:extLst>
                </p:cNvPr>
                <p:cNvGrpSpPr>
                  <a:grpSpLocks/>
                </p:cNvGrpSpPr>
                <p:nvPr/>
              </p:nvGrpSpPr>
              <p:grpSpPr bwMode="auto">
                <a:xfrm>
                  <a:off x="1784" y="0"/>
                  <a:ext cx="2030" cy="978"/>
                  <a:chOff x="1784" y="0"/>
                  <a:chExt cx="2030" cy="978"/>
                </a:xfrm>
              </p:grpSpPr>
              <p:sp>
                <p:nvSpPr>
                  <p:cNvPr id="38926" name="Rectangle 44">
                    <a:extLst>
                      <a:ext uri="{FF2B5EF4-FFF2-40B4-BE49-F238E27FC236}">
                        <a16:creationId xmlns:a16="http://schemas.microsoft.com/office/drawing/2014/main" id="{F961B800-A572-4B0C-8AA8-9B79FD3809BC}"/>
                      </a:ext>
                    </a:extLst>
                  </p:cNvPr>
                  <p:cNvSpPr>
                    <a:spLocks noChangeArrowheads="1"/>
                  </p:cNvSpPr>
                  <p:nvPr/>
                </p:nvSpPr>
                <p:spPr bwMode="auto">
                  <a:xfrm>
                    <a:off x="1812" y="0"/>
                    <a:ext cx="1974" cy="978"/>
                  </a:xfrm>
                  <a:prstGeom prst="rect">
                    <a:avLst/>
                  </a:prstGeom>
                  <a:solidFill>
                    <a:srgbClr val="00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indent="-252413">
                      <a:spcBef>
                        <a:spcPct val="20000"/>
                      </a:spcBef>
                      <a:buClr>
                        <a:schemeClr val="accent2"/>
                      </a:buClr>
                      <a:buSzPct val="80000"/>
                      <a:buFont typeface="Wingdings" panose="05000000000000000000" pitchFamily="2" charset="2"/>
                      <a:buChar char="l"/>
                      <a:tabLst>
                        <a:tab pos="252413" algn="l"/>
                      </a:tabLst>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tabLst>
                        <a:tab pos="252413" algn="l"/>
                      </a:tabLst>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tabLst>
                        <a:tab pos="252413" algn="l"/>
                      </a:tabLst>
                      <a:defRPr sz="2400">
                        <a:solidFill>
                          <a:schemeClr val="tx1"/>
                        </a:solidFill>
                        <a:latin typeface="Times New Roman" panose="02020603050405020304" pitchFamily="18" charset="0"/>
                      </a:defRPr>
                    </a:lvl3pPr>
                    <a:lvl4pPr marL="1600200" indent="-228600">
                      <a:spcBef>
                        <a:spcPct val="20000"/>
                      </a:spcBef>
                      <a:buClr>
                        <a:schemeClr val="tx1"/>
                      </a:buClr>
                      <a:buChar char="–"/>
                      <a:tabLst>
                        <a:tab pos="252413" algn="l"/>
                      </a:tabLst>
                      <a:defRPr sz="2000">
                        <a:solidFill>
                          <a:schemeClr val="tx1"/>
                        </a:solidFill>
                        <a:latin typeface="Times New Roman" panose="02020603050405020304" pitchFamily="18" charset="0"/>
                      </a:defRPr>
                    </a:lvl4pPr>
                    <a:lvl5pPr marL="2057400" indent="-228600">
                      <a:spcBef>
                        <a:spcPct val="20000"/>
                      </a:spcBef>
                      <a:buClr>
                        <a:schemeClr val="accent1"/>
                      </a:buClr>
                      <a:buChar char="•"/>
                      <a:tabLst>
                        <a:tab pos="252413" algn="l"/>
                      </a:tabLst>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tabLst>
                        <a:tab pos="252413" algn="l"/>
                      </a:tabLst>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tabLst>
                        <a:tab pos="252413" algn="l"/>
                      </a:tabLst>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tabLst>
                        <a:tab pos="252413" algn="l"/>
                      </a:tabLst>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tabLst>
                        <a:tab pos="252413" algn="l"/>
                      </a:tabLst>
                      <a:defRPr sz="2000">
                        <a:solidFill>
                          <a:schemeClr val="tx1"/>
                        </a:solidFill>
                        <a:latin typeface="Times New Roman" panose="02020603050405020304" pitchFamily="18" charset="0"/>
                      </a:defRPr>
                    </a:lvl9pPr>
                  </a:lstStyle>
                  <a:p>
                    <a:pPr eaLnBrk="1" hangingPunct="1">
                      <a:spcBef>
                        <a:spcPct val="0"/>
                      </a:spcBef>
                      <a:buClrTx/>
                      <a:buSzTx/>
                      <a:buFontTx/>
                      <a:buNone/>
                    </a:pPr>
                    <a:r>
                      <a:rPr lang="fr-FR" altLang="fr-FR" sz="1600">
                        <a:latin typeface="Arial" panose="020B0604020202020204" pitchFamily="34" charset="0"/>
                        <a:cs typeface="Times New Roman" panose="02020603050405020304" pitchFamily="18" charset="0"/>
                      </a:rPr>
                      <a:t>	* Vérification de la température</a:t>
                    </a:r>
                  </a:p>
                  <a:p>
                    <a:pPr eaLnBrk="1" hangingPunct="1">
                      <a:spcBef>
                        <a:spcPct val="0"/>
                      </a:spcBef>
                      <a:buClrTx/>
                      <a:buSzTx/>
                      <a:buFontTx/>
                      <a:buNone/>
                    </a:pPr>
                    <a:r>
                      <a:rPr lang="fr-FR" altLang="fr-FR" sz="1600">
                        <a:latin typeface="Arial" panose="020B0604020202020204" pitchFamily="34" charset="0"/>
                        <a:cs typeface="Times New Roman" panose="02020603050405020304" pitchFamily="18" charset="0"/>
                      </a:rPr>
                      <a:t>	* Respecter les consignes de 	refroidissement 	(T°C à cœur ne reste pas 	entre + 63°C et +10°C pendant + 2H)</a:t>
                    </a:r>
                  </a:p>
                  <a:p>
                    <a:pPr eaLnBrk="1" hangingPunct="1">
                      <a:spcBef>
                        <a:spcPct val="0"/>
                      </a:spcBef>
                      <a:buClrTx/>
                      <a:buSzTx/>
                      <a:buFontTx/>
                      <a:buNone/>
                    </a:pPr>
                    <a:r>
                      <a:rPr lang="fr-FR" altLang="fr-FR" sz="1600">
                        <a:latin typeface="Arial" panose="020B0604020202020204" pitchFamily="34" charset="0"/>
                        <a:cs typeface="Times New Roman" panose="02020603050405020304" pitchFamily="18" charset="0"/>
                      </a:rPr>
                      <a:t>	* Respect de la durée de vie des 	préparations</a:t>
                    </a:r>
                  </a:p>
                  <a:p>
                    <a:pPr eaLnBrk="1" hangingPunct="1">
                      <a:spcBef>
                        <a:spcPct val="0"/>
                      </a:spcBef>
                      <a:buClrTx/>
                      <a:buSzTx/>
                      <a:buFontTx/>
                      <a:buNone/>
                    </a:pPr>
                    <a:r>
                      <a:rPr lang="fr-FR" altLang="fr-FR" sz="1600">
                        <a:latin typeface="Arial" panose="020B0604020202020204" pitchFamily="34" charset="0"/>
                        <a:cs typeface="Times New Roman" panose="02020603050405020304" pitchFamily="18" charset="0"/>
                      </a:rPr>
                      <a:t>	* Vérification DLC de la matière première</a:t>
                    </a:r>
                  </a:p>
                  <a:p>
                    <a:pPr eaLnBrk="1" hangingPunct="1">
                      <a:spcBef>
                        <a:spcPct val="0"/>
                      </a:spcBef>
                      <a:buClrTx/>
                      <a:buSzTx/>
                      <a:buFontTx/>
                      <a:buNone/>
                    </a:pPr>
                    <a:r>
                      <a:rPr lang="fr-FR" altLang="fr-FR" sz="1600">
                        <a:latin typeface="Arial" panose="020B0604020202020204" pitchFamily="34" charset="0"/>
                        <a:cs typeface="Times New Roman" panose="02020603050405020304" pitchFamily="18" charset="0"/>
                      </a:rPr>
                      <a:t>	* Maintien à T°C &gt;63°C des aliments 	chauds </a:t>
                    </a:r>
                    <a:endParaRPr lang="en-US" altLang="fr-FR" sz="1600">
                      <a:latin typeface="Arial" panose="020B0604020202020204" pitchFamily="34" charset="0"/>
                      <a:cs typeface="Times New Roman" panose="02020603050405020304" pitchFamily="18" charset="0"/>
                    </a:endParaRPr>
                  </a:p>
                  <a:p>
                    <a:pPr eaLnBrk="1" hangingPunct="1">
                      <a:spcBef>
                        <a:spcPct val="0"/>
                      </a:spcBef>
                      <a:buClrTx/>
                      <a:buSzTx/>
                      <a:buFontTx/>
                      <a:buNone/>
                    </a:pPr>
                    <a:endParaRPr lang="en-US" altLang="fr-FR" sz="1600">
                      <a:latin typeface="Arial" panose="020B0604020202020204" pitchFamily="34" charset="0"/>
                      <a:cs typeface="Times New Roman" panose="02020603050405020304" pitchFamily="18" charset="0"/>
                    </a:endParaRPr>
                  </a:p>
                </p:txBody>
              </p:sp>
              <p:sp>
                <p:nvSpPr>
                  <p:cNvPr id="38927" name="Rectangle 45">
                    <a:extLst>
                      <a:ext uri="{FF2B5EF4-FFF2-40B4-BE49-F238E27FC236}">
                        <a16:creationId xmlns:a16="http://schemas.microsoft.com/office/drawing/2014/main" id="{CF72EC35-F5F0-4C77-87B9-207E2BB7308E}"/>
                      </a:ext>
                    </a:extLst>
                  </p:cNvPr>
                  <p:cNvSpPr>
                    <a:spLocks noChangeArrowheads="1"/>
                  </p:cNvSpPr>
                  <p:nvPr/>
                </p:nvSpPr>
                <p:spPr bwMode="auto">
                  <a:xfrm>
                    <a:off x="1784" y="0"/>
                    <a:ext cx="2030" cy="978"/>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grpSp>
        <p:sp>
          <p:nvSpPr>
            <p:cNvPr id="38921" name="Rectangle 46">
              <a:extLst>
                <a:ext uri="{FF2B5EF4-FFF2-40B4-BE49-F238E27FC236}">
                  <a16:creationId xmlns:a16="http://schemas.microsoft.com/office/drawing/2014/main" id="{7E2FD313-CECE-42C4-8C61-615153362BBE}"/>
                </a:ext>
              </a:extLst>
            </p:cNvPr>
            <p:cNvSpPr>
              <a:spLocks noChangeArrowheads="1"/>
            </p:cNvSpPr>
            <p:nvPr/>
          </p:nvSpPr>
          <p:spPr bwMode="auto">
            <a:xfrm>
              <a:off x="-3" y="-3"/>
              <a:ext cx="3820" cy="984"/>
            </a:xfrm>
            <a:prstGeom prst="rect">
              <a:avLst/>
            </a:prstGeom>
            <a:noFill/>
            <a:ln w="11112">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sp>
        <p:nvSpPr>
          <p:cNvPr id="38919" name="AutoShape 47">
            <a:hlinkClick r:id="" action="ppaction://hlinkshowjump?jump=nextslide" highlightClick="1"/>
            <a:extLst>
              <a:ext uri="{FF2B5EF4-FFF2-40B4-BE49-F238E27FC236}">
                <a16:creationId xmlns:a16="http://schemas.microsoft.com/office/drawing/2014/main" id="{A3BB4368-0692-4653-83A0-34BA0BC75C9B}"/>
              </a:ext>
            </a:extLst>
          </p:cNvPr>
          <p:cNvSpPr>
            <a:spLocks noChangeArrowheads="1"/>
          </p:cNvSpPr>
          <p:nvPr/>
        </p:nvSpPr>
        <p:spPr bwMode="auto">
          <a:xfrm>
            <a:off x="8382000" y="6172200"/>
            <a:ext cx="457200" cy="457200"/>
          </a:xfrm>
          <a:prstGeom prst="actionButtonForwardNex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ext Box 2">
            <a:extLst>
              <a:ext uri="{FF2B5EF4-FFF2-40B4-BE49-F238E27FC236}">
                <a16:creationId xmlns:a16="http://schemas.microsoft.com/office/drawing/2014/main" id="{2527BE5E-FC3D-4E25-9DF4-C72204F0AE36}"/>
              </a:ext>
            </a:extLst>
          </p:cNvPr>
          <p:cNvSpPr txBox="1">
            <a:spLocks noChangeArrowheads="1"/>
          </p:cNvSpPr>
          <p:nvPr/>
        </p:nvSpPr>
        <p:spPr bwMode="auto">
          <a:xfrm>
            <a:off x="381000" y="228600"/>
            <a:ext cx="8458200" cy="46672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50000"/>
              </a:spcBef>
              <a:buClrTx/>
              <a:buSzTx/>
              <a:buFontTx/>
              <a:buNone/>
            </a:pPr>
            <a:r>
              <a:rPr lang="fr-FR" altLang="fr-FR" sz="2400" b="1">
                <a:latin typeface="Comic Sans MS" panose="030F0702030302020204" pitchFamily="66" charset="0"/>
              </a:rPr>
              <a:t>ANALYSES e</a:t>
            </a:r>
            <a:r>
              <a:rPr lang="fr-FR" altLang="fr-FR" sz="2400" b="1">
                <a:latin typeface="Comic Sans MS" panose="030F0702030302020204" pitchFamily="66" charset="0"/>
                <a:cs typeface="Times New Roman" panose="02020603050405020304" pitchFamily="18" charset="0"/>
              </a:rPr>
              <a:t>t INTERPRETATION des RESULTATS</a:t>
            </a:r>
            <a:r>
              <a:rPr lang="fr-FR" altLang="fr-FR" sz="2400" b="1">
                <a:latin typeface="Comic Sans MS" panose="030F0702030302020204" pitchFamily="66" charset="0"/>
              </a:rPr>
              <a:t> </a:t>
            </a:r>
          </a:p>
        </p:txBody>
      </p:sp>
      <p:grpSp>
        <p:nvGrpSpPr>
          <p:cNvPr id="39939" name="Group 3">
            <a:extLst>
              <a:ext uri="{FF2B5EF4-FFF2-40B4-BE49-F238E27FC236}">
                <a16:creationId xmlns:a16="http://schemas.microsoft.com/office/drawing/2014/main" id="{6A8F782B-DDD2-415D-A694-F78FD2658117}"/>
              </a:ext>
            </a:extLst>
          </p:cNvPr>
          <p:cNvGrpSpPr>
            <a:grpSpLocks/>
          </p:cNvGrpSpPr>
          <p:nvPr/>
        </p:nvGrpSpPr>
        <p:grpSpPr bwMode="auto">
          <a:xfrm>
            <a:off x="381000" y="1066800"/>
            <a:ext cx="8458200" cy="762000"/>
            <a:chOff x="-3" y="-3"/>
            <a:chExt cx="3820" cy="390"/>
          </a:xfrm>
        </p:grpSpPr>
        <p:grpSp>
          <p:nvGrpSpPr>
            <p:cNvPr id="39976" name="Group 4">
              <a:extLst>
                <a:ext uri="{FF2B5EF4-FFF2-40B4-BE49-F238E27FC236}">
                  <a16:creationId xmlns:a16="http://schemas.microsoft.com/office/drawing/2014/main" id="{DCDBDC8C-3654-4560-B7B8-3CFA0094B7AF}"/>
                </a:ext>
              </a:extLst>
            </p:cNvPr>
            <p:cNvGrpSpPr>
              <a:grpSpLocks/>
            </p:cNvGrpSpPr>
            <p:nvPr/>
          </p:nvGrpSpPr>
          <p:grpSpPr bwMode="auto">
            <a:xfrm>
              <a:off x="0" y="0"/>
              <a:ext cx="3814" cy="384"/>
              <a:chOff x="0" y="0"/>
              <a:chExt cx="3814" cy="384"/>
            </a:xfrm>
          </p:grpSpPr>
          <p:grpSp>
            <p:nvGrpSpPr>
              <p:cNvPr id="39978" name="Group 5">
                <a:extLst>
                  <a:ext uri="{FF2B5EF4-FFF2-40B4-BE49-F238E27FC236}">
                    <a16:creationId xmlns:a16="http://schemas.microsoft.com/office/drawing/2014/main" id="{6788102D-6163-4FCD-BDC2-74DEA0DE9DAB}"/>
                  </a:ext>
                </a:extLst>
              </p:cNvPr>
              <p:cNvGrpSpPr>
                <a:grpSpLocks/>
              </p:cNvGrpSpPr>
              <p:nvPr/>
            </p:nvGrpSpPr>
            <p:grpSpPr bwMode="auto">
              <a:xfrm>
                <a:off x="0" y="0"/>
                <a:ext cx="1784" cy="384"/>
                <a:chOff x="0" y="0"/>
                <a:chExt cx="1784" cy="384"/>
              </a:xfrm>
            </p:grpSpPr>
            <p:sp>
              <p:nvSpPr>
                <p:cNvPr id="39982" name="Rectangle 6">
                  <a:extLst>
                    <a:ext uri="{FF2B5EF4-FFF2-40B4-BE49-F238E27FC236}">
                      <a16:creationId xmlns:a16="http://schemas.microsoft.com/office/drawing/2014/main" id="{7A22B0F0-1685-4CC6-93FA-8BAF02BE6993}"/>
                    </a:ext>
                  </a:extLst>
                </p:cNvPr>
                <p:cNvSpPr>
                  <a:spLocks noChangeArrowheads="1"/>
                </p:cNvSpPr>
                <p:nvPr/>
              </p:nvSpPr>
              <p:spPr bwMode="auto">
                <a:xfrm>
                  <a:off x="28" y="0"/>
                  <a:ext cx="1728"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0"/>
                    </a:spcBef>
                    <a:buClrTx/>
                    <a:buSzTx/>
                    <a:buFontTx/>
                    <a:buNone/>
                  </a:pPr>
                  <a:r>
                    <a:rPr lang="en-US" altLang="fr-FR" sz="2000" b="1">
                      <a:latin typeface="Arial" panose="020B0604020202020204" pitchFamily="34" charset="0"/>
                      <a:cs typeface="Arial" panose="020B0604020202020204" pitchFamily="34" charset="0"/>
                    </a:rPr>
                    <a:t>Germes à l’origine de la non conformité</a:t>
                  </a:r>
                  <a:endParaRPr lang="en-US" altLang="fr-FR" sz="2000" b="1">
                    <a:cs typeface="Times New Roman" panose="02020603050405020304" pitchFamily="18" charset="0"/>
                  </a:endParaRPr>
                </a:p>
                <a:p>
                  <a:pPr algn="ctr">
                    <a:spcBef>
                      <a:spcPct val="0"/>
                    </a:spcBef>
                    <a:buClrTx/>
                    <a:buSzTx/>
                    <a:buFontTx/>
                    <a:buNone/>
                  </a:pPr>
                  <a:endParaRPr lang="en-US" altLang="fr-FR" sz="2000" b="1"/>
                </a:p>
              </p:txBody>
            </p:sp>
            <p:sp>
              <p:nvSpPr>
                <p:cNvPr id="39983" name="Rectangle 7">
                  <a:extLst>
                    <a:ext uri="{FF2B5EF4-FFF2-40B4-BE49-F238E27FC236}">
                      <a16:creationId xmlns:a16="http://schemas.microsoft.com/office/drawing/2014/main" id="{24941FF7-D104-4DE5-B821-2808DC100E66}"/>
                    </a:ext>
                  </a:extLst>
                </p:cNvPr>
                <p:cNvSpPr>
                  <a:spLocks noChangeArrowheads="1"/>
                </p:cNvSpPr>
                <p:nvPr/>
              </p:nvSpPr>
              <p:spPr bwMode="auto">
                <a:xfrm>
                  <a:off x="0" y="0"/>
                  <a:ext cx="1784"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nvGrpSpPr>
              <p:cNvPr id="39979" name="Group 8">
                <a:extLst>
                  <a:ext uri="{FF2B5EF4-FFF2-40B4-BE49-F238E27FC236}">
                    <a16:creationId xmlns:a16="http://schemas.microsoft.com/office/drawing/2014/main" id="{5F2274A6-F443-43F3-B35C-5CB5E410ACBA}"/>
                  </a:ext>
                </a:extLst>
              </p:cNvPr>
              <p:cNvGrpSpPr>
                <a:grpSpLocks/>
              </p:cNvGrpSpPr>
              <p:nvPr/>
            </p:nvGrpSpPr>
            <p:grpSpPr bwMode="auto">
              <a:xfrm>
                <a:off x="1784" y="0"/>
                <a:ext cx="2030" cy="384"/>
                <a:chOff x="1784" y="0"/>
                <a:chExt cx="2030" cy="384"/>
              </a:xfrm>
            </p:grpSpPr>
            <p:sp>
              <p:nvSpPr>
                <p:cNvPr id="39980" name="Rectangle 9">
                  <a:extLst>
                    <a:ext uri="{FF2B5EF4-FFF2-40B4-BE49-F238E27FC236}">
                      <a16:creationId xmlns:a16="http://schemas.microsoft.com/office/drawing/2014/main" id="{BB86D809-ADD0-4689-AAF9-199CE7AFC3FD}"/>
                    </a:ext>
                  </a:extLst>
                </p:cNvPr>
                <p:cNvSpPr>
                  <a:spLocks noChangeArrowheads="1"/>
                </p:cNvSpPr>
                <p:nvPr/>
              </p:nvSpPr>
              <p:spPr bwMode="auto">
                <a:xfrm>
                  <a:off x="1812" y="0"/>
                  <a:ext cx="1974"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0"/>
                    </a:spcBef>
                    <a:buClrTx/>
                    <a:buSzTx/>
                    <a:buFontTx/>
                    <a:buNone/>
                  </a:pPr>
                  <a:r>
                    <a:rPr lang="en-US" altLang="fr-FR" sz="2000" b="1">
                      <a:latin typeface="Arial" panose="020B0604020202020204" pitchFamily="34" charset="0"/>
                      <a:cs typeface="Arial" panose="020B0604020202020204" pitchFamily="34" charset="0"/>
                    </a:rPr>
                    <a:t>Source de contamination</a:t>
                  </a:r>
                  <a:endParaRPr lang="en-US" altLang="fr-FR" sz="2000" b="1"/>
                </a:p>
              </p:txBody>
            </p:sp>
            <p:sp>
              <p:nvSpPr>
                <p:cNvPr id="39981" name="Rectangle 10">
                  <a:extLst>
                    <a:ext uri="{FF2B5EF4-FFF2-40B4-BE49-F238E27FC236}">
                      <a16:creationId xmlns:a16="http://schemas.microsoft.com/office/drawing/2014/main" id="{B781F95B-A374-47F8-A7CF-E5F96F553A3F}"/>
                    </a:ext>
                  </a:extLst>
                </p:cNvPr>
                <p:cNvSpPr>
                  <a:spLocks noChangeArrowheads="1"/>
                </p:cNvSpPr>
                <p:nvPr/>
              </p:nvSpPr>
              <p:spPr bwMode="auto">
                <a:xfrm>
                  <a:off x="1784" y="0"/>
                  <a:ext cx="2030"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sp>
          <p:nvSpPr>
            <p:cNvPr id="39977" name="Rectangle 11">
              <a:extLst>
                <a:ext uri="{FF2B5EF4-FFF2-40B4-BE49-F238E27FC236}">
                  <a16:creationId xmlns:a16="http://schemas.microsoft.com/office/drawing/2014/main" id="{321A7297-4143-4DC6-ADCD-9F374791000D}"/>
                </a:ext>
              </a:extLst>
            </p:cNvPr>
            <p:cNvSpPr>
              <a:spLocks noChangeArrowheads="1"/>
            </p:cNvSpPr>
            <p:nvPr/>
          </p:nvSpPr>
          <p:spPr bwMode="auto">
            <a:xfrm>
              <a:off x="-3" y="-3"/>
              <a:ext cx="3820" cy="390"/>
            </a:xfrm>
            <a:prstGeom prst="rect">
              <a:avLst/>
            </a:prstGeom>
            <a:noFill/>
            <a:ln w="11112">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nvGrpSpPr>
          <p:cNvPr id="39940" name="Group 12">
            <a:extLst>
              <a:ext uri="{FF2B5EF4-FFF2-40B4-BE49-F238E27FC236}">
                <a16:creationId xmlns:a16="http://schemas.microsoft.com/office/drawing/2014/main" id="{2FBA983C-AC21-48A6-B9EB-117B6B13CD50}"/>
              </a:ext>
            </a:extLst>
          </p:cNvPr>
          <p:cNvGrpSpPr>
            <a:grpSpLocks/>
          </p:cNvGrpSpPr>
          <p:nvPr/>
        </p:nvGrpSpPr>
        <p:grpSpPr bwMode="auto">
          <a:xfrm>
            <a:off x="381000" y="3505200"/>
            <a:ext cx="8458200" cy="685800"/>
            <a:chOff x="-3" y="-3"/>
            <a:chExt cx="3820" cy="390"/>
          </a:xfrm>
        </p:grpSpPr>
        <p:grpSp>
          <p:nvGrpSpPr>
            <p:cNvPr id="39968" name="Group 13">
              <a:extLst>
                <a:ext uri="{FF2B5EF4-FFF2-40B4-BE49-F238E27FC236}">
                  <a16:creationId xmlns:a16="http://schemas.microsoft.com/office/drawing/2014/main" id="{565D22A5-B89E-4E89-A8E8-29798E069018}"/>
                </a:ext>
              </a:extLst>
            </p:cNvPr>
            <p:cNvGrpSpPr>
              <a:grpSpLocks/>
            </p:cNvGrpSpPr>
            <p:nvPr/>
          </p:nvGrpSpPr>
          <p:grpSpPr bwMode="auto">
            <a:xfrm>
              <a:off x="0" y="0"/>
              <a:ext cx="3814" cy="384"/>
              <a:chOff x="0" y="0"/>
              <a:chExt cx="3814" cy="384"/>
            </a:xfrm>
          </p:grpSpPr>
          <p:grpSp>
            <p:nvGrpSpPr>
              <p:cNvPr id="39970" name="Group 14">
                <a:extLst>
                  <a:ext uri="{FF2B5EF4-FFF2-40B4-BE49-F238E27FC236}">
                    <a16:creationId xmlns:a16="http://schemas.microsoft.com/office/drawing/2014/main" id="{5F8CD3BC-CD6F-4E4C-82FB-36ED6E093618}"/>
                  </a:ext>
                </a:extLst>
              </p:cNvPr>
              <p:cNvGrpSpPr>
                <a:grpSpLocks/>
              </p:cNvGrpSpPr>
              <p:nvPr/>
            </p:nvGrpSpPr>
            <p:grpSpPr bwMode="auto">
              <a:xfrm>
                <a:off x="0" y="0"/>
                <a:ext cx="1784" cy="384"/>
                <a:chOff x="0" y="0"/>
                <a:chExt cx="1784" cy="384"/>
              </a:xfrm>
            </p:grpSpPr>
            <p:sp>
              <p:nvSpPr>
                <p:cNvPr id="39974" name="Rectangle 15">
                  <a:extLst>
                    <a:ext uri="{FF2B5EF4-FFF2-40B4-BE49-F238E27FC236}">
                      <a16:creationId xmlns:a16="http://schemas.microsoft.com/office/drawing/2014/main" id="{D5AC46A7-1D63-41D3-868D-692950F680F6}"/>
                    </a:ext>
                  </a:extLst>
                </p:cNvPr>
                <p:cNvSpPr>
                  <a:spLocks noChangeArrowheads="1"/>
                </p:cNvSpPr>
                <p:nvPr/>
              </p:nvSpPr>
              <p:spPr bwMode="auto">
                <a:xfrm>
                  <a:off x="28" y="0"/>
                  <a:ext cx="1728"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0"/>
                    </a:spcBef>
                    <a:buClrTx/>
                    <a:buSzTx/>
                    <a:buFontTx/>
                    <a:buNone/>
                  </a:pPr>
                  <a:r>
                    <a:rPr lang="en-US" altLang="fr-FR" sz="2000" b="1">
                      <a:latin typeface="Arial" panose="020B0604020202020204" pitchFamily="34" charset="0"/>
                      <a:cs typeface="Arial" panose="020B0604020202020204" pitchFamily="34" charset="0"/>
                    </a:rPr>
                    <a:t>Causes les plus probables de la non conformité</a:t>
                  </a:r>
                  <a:endParaRPr lang="en-US" altLang="fr-FR" sz="2000" b="1">
                    <a:cs typeface="Times New Roman" panose="02020603050405020304" pitchFamily="18" charset="0"/>
                  </a:endParaRPr>
                </a:p>
                <a:p>
                  <a:pPr algn="ctr">
                    <a:spcBef>
                      <a:spcPct val="0"/>
                    </a:spcBef>
                    <a:buClrTx/>
                    <a:buSzTx/>
                    <a:buFontTx/>
                    <a:buNone/>
                  </a:pPr>
                  <a:endParaRPr lang="en-US" altLang="fr-FR" sz="2000" b="1"/>
                </a:p>
              </p:txBody>
            </p:sp>
            <p:sp>
              <p:nvSpPr>
                <p:cNvPr id="39975" name="Rectangle 16">
                  <a:extLst>
                    <a:ext uri="{FF2B5EF4-FFF2-40B4-BE49-F238E27FC236}">
                      <a16:creationId xmlns:a16="http://schemas.microsoft.com/office/drawing/2014/main" id="{3CA1846E-68A6-491E-A471-19EF24510BA6}"/>
                    </a:ext>
                  </a:extLst>
                </p:cNvPr>
                <p:cNvSpPr>
                  <a:spLocks noChangeArrowheads="1"/>
                </p:cNvSpPr>
                <p:nvPr/>
              </p:nvSpPr>
              <p:spPr bwMode="auto">
                <a:xfrm>
                  <a:off x="0" y="0"/>
                  <a:ext cx="1784"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nvGrpSpPr>
              <p:cNvPr id="39971" name="Group 17">
                <a:extLst>
                  <a:ext uri="{FF2B5EF4-FFF2-40B4-BE49-F238E27FC236}">
                    <a16:creationId xmlns:a16="http://schemas.microsoft.com/office/drawing/2014/main" id="{DD3B9BDE-BA16-4B14-B95F-A4B2FB25A628}"/>
                  </a:ext>
                </a:extLst>
              </p:cNvPr>
              <p:cNvGrpSpPr>
                <a:grpSpLocks/>
              </p:cNvGrpSpPr>
              <p:nvPr/>
            </p:nvGrpSpPr>
            <p:grpSpPr bwMode="auto">
              <a:xfrm>
                <a:off x="1784" y="0"/>
                <a:ext cx="2030" cy="384"/>
                <a:chOff x="1784" y="0"/>
                <a:chExt cx="2030" cy="384"/>
              </a:xfrm>
            </p:grpSpPr>
            <p:sp>
              <p:nvSpPr>
                <p:cNvPr id="39972" name="Rectangle 18">
                  <a:extLst>
                    <a:ext uri="{FF2B5EF4-FFF2-40B4-BE49-F238E27FC236}">
                      <a16:creationId xmlns:a16="http://schemas.microsoft.com/office/drawing/2014/main" id="{9FE9242D-CDA5-46BE-B5F9-F35E4177FBD4}"/>
                    </a:ext>
                  </a:extLst>
                </p:cNvPr>
                <p:cNvSpPr>
                  <a:spLocks noChangeArrowheads="1"/>
                </p:cNvSpPr>
                <p:nvPr/>
              </p:nvSpPr>
              <p:spPr bwMode="auto">
                <a:xfrm>
                  <a:off x="1812" y="0"/>
                  <a:ext cx="1974"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0"/>
                    </a:spcBef>
                    <a:buClrTx/>
                    <a:buSzTx/>
                    <a:buFontTx/>
                    <a:buNone/>
                  </a:pPr>
                  <a:r>
                    <a:rPr lang="en-US" altLang="fr-FR" sz="2000" b="1">
                      <a:latin typeface="Arial" panose="020B0604020202020204" pitchFamily="34" charset="0"/>
                      <a:cs typeface="Arial" panose="020B0604020202020204" pitchFamily="34" charset="0"/>
                    </a:rPr>
                    <a:t>Mesures de prévention </a:t>
                  </a:r>
                  <a:endParaRPr lang="en-US" altLang="fr-FR" sz="2000" b="1"/>
                </a:p>
                <a:p>
                  <a:pPr algn="ctr" eaLnBrk="1" hangingPunct="1">
                    <a:spcBef>
                      <a:spcPct val="0"/>
                    </a:spcBef>
                    <a:buClrTx/>
                    <a:buSzTx/>
                    <a:buFontTx/>
                    <a:buNone/>
                  </a:pPr>
                  <a:endParaRPr lang="en-US" altLang="fr-FR" sz="2000" b="1">
                    <a:cs typeface="Times New Roman" panose="02020603050405020304" pitchFamily="18" charset="0"/>
                  </a:endParaRPr>
                </a:p>
                <a:p>
                  <a:pPr algn="ctr">
                    <a:spcBef>
                      <a:spcPct val="0"/>
                    </a:spcBef>
                    <a:buClrTx/>
                    <a:buSzTx/>
                    <a:buFontTx/>
                    <a:buNone/>
                  </a:pPr>
                  <a:endParaRPr lang="en-US" altLang="fr-FR" sz="2000" b="1"/>
                </a:p>
              </p:txBody>
            </p:sp>
            <p:sp>
              <p:nvSpPr>
                <p:cNvPr id="39973" name="Rectangle 19">
                  <a:extLst>
                    <a:ext uri="{FF2B5EF4-FFF2-40B4-BE49-F238E27FC236}">
                      <a16:creationId xmlns:a16="http://schemas.microsoft.com/office/drawing/2014/main" id="{D7B1299E-62DD-4A14-A540-F3391D3D3B47}"/>
                    </a:ext>
                  </a:extLst>
                </p:cNvPr>
                <p:cNvSpPr>
                  <a:spLocks noChangeArrowheads="1"/>
                </p:cNvSpPr>
                <p:nvPr/>
              </p:nvSpPr>
              <p:spPr bwMode="auto">
                <a:xfrm>
                  <a:off x="1784" y="0"/>
                  <a:ext cx="2030"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sp>
          <p:nvSpPr>
            <p:cNvPr id="39969" name="Rectangle 20">
              <a:extLst>
                <a:ext uri="{FF2B5EF4-FFF2-40B4-BE49-F238E27FC236}">
                  <a16:creationId xmlns:a16="http://schemas.microsoft.com/office/drawing/2014/main" id="{45A36BD5-2167-49E8-A8EB-6F4E816BE898}"/>
                </a:ext>
              </a:extLst>
            </p:cNvPr>
            <p:cNvSpPr>
              <a:spLocks noChangeArrowheads="1"/>
            </p:cNvSpPr>
            <p:nvPr/>
          </p:nvSpPr>
          <p:spPr bwMode="auto">
            <a:xfrm>
              <a:off x="-3" y="-3"/>
              <a:ext cx="3820" cy="390"/>
            </a:xfrm>
            <a:prstGeom prst="rect">
              <a:avLst/>
            </a:prstGeom>
            <a:noFill/>
            <a:ln w="11112">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nvGrpSpPr>
          <p:cNvPr id="39941" name="Group 21">
            <a:extLst>
              <a:ext uri="{FF2B5EF4-FFF2-40B4-BE49-F238E27FC236}">
                <a16:creationId xmlns:a16="http://schemas.microsoft.com/office/drawing/2014/main" id="{89562119-6482-47F3-B0A4-E3BAB308F0E9}"/>
              </a:ext>
            </a:extLst>
          </p:cNvPr>
          <p:cNvGrpSpPr>
            <a:grpSpLocks/>
          </p:cNvGrpSpPr>
          <p:nvPr/>
        </p:nvGrpSpPr>
        <p:grpSpPr bwMode="auto">
          <a:xfrm>
            <a:off x="381000" y="1752600"/>
            <a:ext cx="8458200" cy="1600200"/>
            <a:chOff x="-3" y="-3"/>
            <a:chExt cx="3820" cy="754"/>
          </a:xfrm>
        </p:grpSpPr>
        <p:grpSp>
          <p:nvGrpSpPr>
            <p:cNvPr id="39956" name="Group 22">
              <a:extLst>
                <a:ext uri="{FF2B5EF4-FFF2-40B4-BE49-F238E27FC236}">
                  <a16:creationId xmlns:a16="http://schemas.microsoft.com/office/drawing/2014/main" id="{47CA982D-FF6A-497B-AE3A-D2D65D6021F4}"/>
                </a:ext>
              </a:extLst>
            </p:cNvPr>
            <p:cNvGrpSpPr>
              <a:grpSpLocks/>
            </p:cNvGrpSpPr>
            <p:nvPr/>
          </p:nvGrpSpPr>
          <p:grpSpPr bwMode="auto">
            <a:xfrm>
              <a:off x="0" y="0"/>
              <a:ext cx="3814" cy="748"/>
              <a:chOff x="0" y="0"/>
              <a:chExt cx="3814" cy="748"/>
            </a:xfrm>
          </p:grpSpPr>
          <p:grpSp>
            <p:nvGrpSpPr>
              <p:cNvPr id="39958" name="Group 23">
                <a:extLst>
                  <a:ext uri="{FF2B5EF4-FFF2-40B4-BE49-F238E27FC236}">
                    <a16:creationId xmlns:a16="http://schemas.microsoft.com/office/drawing/2014/main" id="{5FE28239-FA8C-4691-AD6A-21E44B1FF57C}"/>
                  </a:ext>
                </a:extLst>
              </p:cNvPr>
              <p:cNvGrpSpPr>
                <a:grpSpLocks/>
              </p:cNvGrpSpPr>
              <p:nvPr/>
            </p:nvGrpSpPr>
            <p:grpSpPr bwMode="auto">
              <a:xfrm>
                <a:off x="0" y="0"/>
                <a:ext cx="1784" cy="748"/>
                <a:chOff x="0" y="0"/>
                <a:chExt cx="1784" cy="748"/>
              </a:xfrm>
            </p:grpSpPr>
            <p:sp>
              <p:nvSpPr>
                <p:cNvPr id="39964" name="Rectangle 24">
                  <a:extLst>
                    <a:ext uri="{FF2B5EF4-FFF2-40B4-BE49-F238E27FC236}">
                      <a16:creationId xmlns:a16="http://schemas.microsoft.com/office/drawing/2014/main" id="{59009652-5A4C-4D3D-8B57-5B32FF38C554}"/>
                    </a:ext>
                  </a:extLst>
                </p:cNvPr>
                <p:cNvSpPr>
                  <a:spLocks noChangeArrowheads="1"/>
                </p:cNvSpPr>
                <p:nvPr/>
              </p:nvSpPr>
              <p:spPr bwMode="auto">
                <a:xfrm>
                  <a:off x="0" y="0"/>
                  <a:ext cx="1784" cy="748"/>
                </a:xfrm>
                <a:prstGeom prst="rect">
                  <a:avLst/>
                </a:prstGeom>
                <a:solidFill>
                  <a:srgbClr val="00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nvGrpSpPr>
                <p:cNvPr id="39965" name="Group 25">
                  <a:extLst>
                    <a:ext uri="{FF2B5EF4-FFF2-40B4-BE49-F238E27FC236}">
                      <a16:creationId xmlns:a16="http://schemas.microsoft.com/office/drawing/2014/main" id="{AFF4ED02-A30B-4615-8FEE-1BA1CBCA543D}"/>
                    </a:ext>
                  </a:extLst>
                </p:cNvPr>
                <p:cNvGrpSpPr>
                  <a:grpSpLocks/>
                </p:cNvGrpSpPr>
                <p:nvPr/>
              </p:nvGrpSpPr>
              <p:grpSpPr bwMode="auto">
                <a:xfrm>
                  <a:off x="0" y="0"/>
                  <a:ext cx="1784" cy="748"/>
                  <a:chOff x="0" y="0"/>
                  <a:chExt cx="1784" cy="748"/>
                </a:xfrm>
              </p:grpSpPr>
              <p:sp>
                <p:nvSpPr>
                  <p:cNvPr id="39966" name="Rectangle 26">
                    <a:extLst>
                      <a:ext uri="{FF2B5EF4-FFF2-40B4-BE49-F238E27FC236}">
                        <a16:creationId xmlns:a16="http://schemas.microsoft.com/office/drawing/2014/main" id="{5CEAB547-2A7F-4D08-A3F0-A10ABD3F5B0D}"/>
                      </a:ext>
                    </a:extLst>
                  </p:cNvPr>
                  <p:cNvSpPr>
                    <a:spLocks noChangeArrowheads="1"/>
                  </p:cNvSpPr>
                  <p:nvPr/>
                </p:nvSpPr>
                <p:spPr bwMode="auto">
                  <a:xfrm>
                    <a:off x="28" y="0"/>
                    <a:ext cx="1728" cy="748"/>
                  </a:xfrm>
                  <a:prstGeom prst="rect">
                    <a:avLst/>
                  </a:prstGeom>
                  <a:solidFill>
                    <a:srgbClr val="00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0"/>
                      </a:spcBef>
                      <a:buClrTx/>
                      <a:buSzTx/>
                      <a:buFontTx/>
                      <a:buNone/>
                    </a:pPr>
                    <a:r>
                      <a:rPr lang="en-US" altLang="fr-FR" sz="1600" b="1">
                        <a:latin typeface="Arial" panose="020B0604020202020204" pitchFamily="34" charset="0"/>
                        <a:cs typeface="Arial" panose="020B0604020202020204" pitchFamily="34" charset="0"/>
                      </a:rPr>
                      <a:t> </a:t>
                    </a:r>
                    <a:endParaRPr lang="en-US" altLang="fr-FR" sz="1600">
                      <a:cs typeface="Times New Roman" panose="02020603050405020304" pitchFamily="18" charset="0"/>
                    </a:endParaRPr>
                  </a:p>
                  <a:p>
                    <a:pPr algn="ctr">
                      <a:spcBef>
                        <a:spcPct val="0"/>
                      </a:spcBef>
                      <a:buClrTx/>
                      <a:buSzTx/>
                      <a:buFontTx/>
                      <a:buNone/>
                    </a:pPr>
                    <a:r>
                      <a:rPr lang="en-US" altLang="fr-FR" b="1">
                        <a:latin typeface="Arial" panose="020B0604020202020204" pitchFamily="34" charset="0"/>
                        <a:cs typeface="Arial" panose="020B0604020202020204" pitchFamily="34" charset="0"/>
                      </a:rPr>
                      <a:t>Coliformes 30 °C</a:t>
                    </a:r>
                    <a:endParaRPr lang="en-US" altLang="fr-FR">
                      <a:cs typeface="Times New Roman" panose="02020603050405020304" pitchFamily="18" charset="0"/>
                    </a:endParaRPr>
                  </a:p>
                  <a:p>
                    <a:pPr algn="ctr">
                      <a:spcBef>
                        <a:spcPct val="0"/>
                      </a:spcBef>
                      <a:buClrTx/>
                      <a:buSzTx/>
                      <a:buFontTx/>
                      <a:buNone/>
                    </a:pPr>
                    <a:endParaRPr lang="en-US" altLang="fr-FR" sz="1600"/>
                  </a:p>
                </p:txBody>
              </p:sp>
              <p:sp>
                <p:nvSpPr>
                  <p:cNvPr id="39967" name="Rectangle 27">
                    <a:extLst>
                      <a:ext uri="{FF2B5EF4-FFF2-40B4-BE49-F238E27FC236}">
                        <a16:creationId xmlns:a16="http://schemas.microsoft.com/office/drawing/2014/main" id="{23981CCC-A43F-4011-9F3F-38710B5A51B0}"/>
                      </a:ext>
                    </a:extLst>
                  </p:cNvPr>
                  <p:cNvSpPr>
                    <a:spLocks noChangeArrowheads="1"/>
                  </p:cNvSpPr>
                  <p:nvPr/>
                </p:nvSpPr>
                <p:spPr bwMode="auto">
                  <a:xfrm>
                    <a:off x="0" y="0"/>
                    <a:ext cx="1784" cy="748"/>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grpSp>
            <p:nvGrpSpPr>
              <p:cNvPr id="39959" name="Group 28">
                <a:extLst>
                  <a:ext uri="{FF2B5EF4-FFF2-40B4-BE49-F238E27FC236}">
                    <a16:creationId xmlns:a16="http://schemas.microsoft.com/office/drawing/2014/main" id="{EA7C297B-BBD2-47BE-9084-89BEC5E0C3B2}"/>
                  </a:ext>
                </a:extLst>
              </p:cNvPr>
              <p:cNvGrpSpPr>
                <a:grpSpLocks/>
              </p:cNvGrpSpPr>
              <p:nvPr/>
            </p:nvGrpSpPr>
            <p:grpSpPr bwMode="auto">
              <a:xfrm>
                <a:off x="1784" y="0"/>
                <a:ext cx="2030" cy="748"/>
                <a:chOff x="1784" y="0"/>
                <a:chExt cx="2030" cy="748"/>
              </a:xfrm>
            </p:grpSpPr>
            <p:sp>
              <p:nvSpPr>
                <p:cNvPr id="39960" name="Rectangle 29">
                  <a:extLst>
                    <a:ext uri="{FF2B5EF4-FFF2-40B4-BE49-F238E27FC236}">
                      <a16:creationId xmlns:a16="http://schemas.microsoft.com/office/drawing/2014/main" id="{4D7F3E65-02A4-4C7E-A798-A3B16BFC939E}"/>
                    </a:ext>
                  </a:extLst>
                </p:cNvPr>
                <p:cNvSpPr>
                  <a:spLocks noChangeArrowheads="1"/>
                </p:cNvSpPr>
                <p:nvPr/>
              </p:nvSpPr>
              <p:spPr bwMode="auto">
                <a:xfrm>
                  <a:off x="1784" y="0"/>
                  <a:ext cx="2030" cy="748"/>
                </a:xfrm>
                <a:prstGeom prst="rect">
                  <a:avLst/>
                </a:prstGeom>
                <a:solidFill>
                  <a:srgbClr val="00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nvGrpSpPr>
                <p:cNvPr id="39961" name="Group 30">
                  <a:extLst>
                    <a:ext uri="{FF2B5EF4-FFF2-40B4-BE49-F238E27FC236}">
                      <a16:creationId xmlns:a16="http://schemas.microsoft.com/office/drawing/2014/main" id="{E338E87F-41BB-41E9-9A8C-4156F4445247}"/>
                    </a:ext>
                  </a:extLst>
                </p:cNvPr>
                <p:cNvGrpSpPr>
                  <a:grpSpLocks/>
                </p:cNvGrpSpPr>
                <p:nvPr/>
              </p:nvGrpSpPr>
              <p:grpSpPr bwMode="auto">
                <a:xfrm>
                  <a:off x="1784" y="0"/>
                  <a:ext cx="2030" cy="748"/>
                  <a:chOff x="1784" y="0"/>
                  <a:chExt cx="2030" cy="748"/>
                </a:xfrm>
              </p:grpSpPr>
              <p:sp>
                <p:nvSpPr>
                  <p:cNvPr id="39962" name="Rectangle 31">
                    <a:extLst>
                      <a:ext uri="{FF2B5EF4-FFF2-40B4-BE49-F238E27FC236}">
                        <a16:creationId xmlns:a16="http://schemas.microsoft.com/office/drawing/2014/main" id="{D7468FA7-0DA3-43BA-ABBA-7EDAF1079AB8}"/>
                      </a:ext>
                    </a:extLst>
                  </p:cNvPr>
                  <p:cNvSpPr>
                    <a:spLocks noChangeArrowheads="1"/>
                  </p:cNvSpPr>
                  <p:nvPr/>
                </p:nvSpPr>
                <p:spPr bwMode="auto">
                  <a:xfrm>
                    <a:off x="1812" y="0"/>
                    <a:ext cx="1974" cy="748"/>
                  </a:xfrm>
                  <a:prstGeom prst="rect">
                    <a:avLst/>
                  </a:prstGeom>
                  <a:solidFill>
                    <a:srgbClr val="00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indent="-252413">
                      <a:spcBef>
                        <a:spcPct val="20000"/>
                      </a:spcBef>
                      <a:buClr>
                        <a:schemeClr val="accent2"/>
                      </a:buClr>
                      <a:buSzPct val="80000"/>
                      <a:buFont typeface="Wingdings" panose="05000000000000000000" pitchFamily="2" charset="2"/>
                      <a:buChar char="l"/>
                      <a:tabLst>
                        <a:tab pos="252413" algn="l"/>
                      </a:tabLst>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tabLst>
                        <a:tab pos="252413" algn="l"/>
                      </a:tabLst>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tabLst>
                        <a:tab pos="252413" algn="l"/>
                      </a:tabLst>
                      <a:defRPr sz="2400">
                        <a:solidFill>
                          <a:schemeClr val="tx1"/>
                        </a:solidFill>
                        <a:latin typeface="Times New Roman" panose="02020603050405020304" pitchFamily="18" charset="0"/>
                      </a:defRPr>
                    </a:lvl3pPr>
                    <a:lvl4pPr marL="1600200" indent="-228600">
                      <a:spcBef>
                        <a:spcPct val="20000"/>
                      </a:spcBef>
                      <a:buClr>
                        <a:schemeClr val="tx1"/>
                      </a:buClr>
                      <a:buChar char="–"/>
                      <a:tabLst>
                        <a:tab pos="252413" algn="l"/>
                      </a:tabLst>
                      <a:defRPr sz="2000">
                        <a:solidFill>
                          <a:schemeClr val="tx1"/>
                        </a:solidFill>
                        <a:latin typeface="Times New Roman" panose="02020603050405020304" pitchFamily="18" charset="0"/>
                      </a:defRPr>
                    </a:lvl4pPr>
                    <a:lvl5pPr marL="2057400" indent="-228600">
                      <a:spcBef>
                        <a:spcPct val="20000"/>
                      </a:spcBef>
                      <a:buClr>
                        <a:schemeClr val="accent1"/>
                      </a:buClr>
                      <a:buChar char="•"/>
                      <a:tabLst>
                        <a:tab pos="252413" algn="l"/>
                      </a:tabLst>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tabLst>
                        <a:tab pos="252413" algn="l"/>
                      </a:tabLst>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tabLst>
                        <a:tab pos="252413" algn="l"/>
                      </a:tabLst>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tabLst>
                        <a:tab pos="252413" algn="l"/>
                      </a:tabLst>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tabLst>
                        <a:tab pos="252413" algn="l"/>
                      </a:tabLst>
                      <a:defRPr sz="2000">
                        <a:solidFill>
                          <a:schemeClr val="tx1"/>
                        </a:solidFill>
                        <a:latin typeface="Times New Roman" panose="02020603050405020304" pitchFamily="18" charset="0"/>
                      </a:defRPr>
                    </a:lvl9pPr>
                  </a:lstStyle>
                  <a:p>
                    <a:pPr eaLnBrk="1" hangingPunct="1">
                      <a:spcBef>
                        <a:spcPct val="0"/>
                      </a:spcBef>
                      <a:buClrTx/>
                      <a:buSzTx/>
                      <a:buFontTx/>
                      <a:buNone/>
                    </a:pPr>
                    <a:r>
                      <a:rPr lang="en-US" altLang="fr-FR" sz="1600">
                        <a:cs typeface="Times New Roman" panose="02020603050405020304" pitchFamily="18" charset="0"/>
                      </a:rPr>
                      <a:t> 	* </a:t>
                    </a:r>
                    <a:r>
                      <a:rPr lang="fr-FR" altLang="fr-FR" sz="1600">
                        <a:latin typeface="Arial" panose="020B0604020202020204" pitchFamily="34" charset="0"/>
                        <a:cs typeface="Times New Roman" panose="02020603050405020304" pitchFamily="18" charset="0"/>
                      </a:rPr>
                      <a:t>Végétaux crus mal ou non lavés</a:t>
                    </a:r>
                  </a:p>
                  <a:p>
                    <a:pPr eaLnBrk="1" hangingPunct="1">
                      <a:spcBef>
                        <a:spcPct val="0"/>
                      </a:spcBef>
                      <a:buClrTx/>
                      <a:buSzTx/>
                      <a:buFontTx/>
                      <a:buNone/>
                    </a:pPr>
                    <a:r>
                      <a:rPr lang="fr-FR" altLang="fr-FR" sz="1600">
                        <a:latin typeface="Arial" panose="020B0604020202020204" pitchFamily="34" charset="0"/>
                        <a:cs typeface="Times New Roman" panose="02020603050405020304" pitchFamily="18" charset="0"/>
                      </a:rPr>
                      <a:t> 	* Mauvaise hygiène générale : mauvais 	entretien des plans de travail, du matériel 	et des instruments, des enceintes froides, 	de la plonge, des sols ou problème de 	gestion des déchets et emballages</a:t>
                    </a:r>
                    <a:r>
                      <a:rPr lang="fr-FR" altLang="fr-FR" sz="1600">
                        <a:cs typeface="Times New Roman" panose="02020603050405020304" pitchFamily="18" charset="0"/>
                      </a:rPr>
                      <a:t> </a:t>
                    </a:r>
                    <a:endParaRPr lang="en-US" altLang="fr-FR" sz="1600">
                      <a:cs typeface="Times New Roman" panose="02020603050405020304" pitchFamily="18" charset="0"/>
                    </a:endParaRPr>
                  </a:p>
                </p:txBody>
              </p:sp>
              <p:sp>
                <p:nvSpPr>
                  <p:cNvPr id="39963" name="Rectangle 32">
                    <a:extLst>
                      <a:ext uri="{FF2B5EF4-FFF2-40B4-BE49-F238E27FC236}">
                        <a16:creationId xmlns:a16="http://schemas.microsoft.com/office/drawing/2014/main" id="{8E5E40D4-D664-41A8-969D-A8461F06AA1E}"/>
                      </a:ext>
                    </a:extLst>
                  </p:cNvPr>
                  <p:cNvSpPr>
                    <a:spLocks noChangeArrowheads="1"/>
                  </p:cNvSpPr>
                  <p:nvPr/>
                </p:nvSpPr>
                <p:spPr bwMode="auto">
                  <a:xfrm>
                    <a:off x="1784" y="0"/>
                    <a:ext cx="2030" cy="748"/>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grpSp>
        <p:sp>
          <p:nvSpPr>
            <p:cNvPr id="39957" name="Rectangle 33">
              <a:extLst>
                <a:ext uri="{FF2B5EF4-FFF2-40B4-BE49-F238E27FC236}">
                  <a16:creationId xmlns:a16="http://schemas.microsoft.com/office/drawing/2014/main" id="{A3D92F03-B097-452A-BE98-B789BC0B8877}"/>
                </a:ext>
              </a:extLst>
            </p:cNvPr>
            <p:cNvSpPr>
              <a:spLocks noChangeArrowheads="1"/>
            </p:cNvSpPr>
            <p:nvPr/>
          </p:nvSpPr>
          <p:spPr bwMode="auto">
            <a:xfrm>
              <a:off x="-3" y="-3"/>
              <a:ext cx="3820" cy="754"/>
            </a:xfrm>
            <a:prstGeom prst="rect">
              <a:avLst/>
            </a:prstGeom>
            <a:noFill/>
            <a:ln w="11112">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nvGrpSpPr>
          <p:cNvPr id="39942" name="Group 34">
            <a:extLst>
              <a:ext uri="{FF2B5EF4-FFF2-40B4-BE49-F238E27FC236}">
                <a16:creationId xmlns:a16="http://schemas.microsoft.com/office/drawing/2014/main" id="{F04C3D52-A07F-40AF-9CE6-5FE8E986729B}"/>
              </a:ext>
            </a:extLst>
          </p:cNvPr>
          <p:cNvGrpSpPr>
            <a:grpSpLocks/>
          </p:cNvGrpSpPr>
          <p:nvPr/>
        </p:nvGrpSpPr>
        <p:grpSpPr bwMode="auto">
          <a:xfrm>
            <a:off x="381000" y="4191000"/>
            <a:ext cx="8458200" cy="1828800"/>
            <a:chOff x="-3" y="-3"/>
            <a:chExt cx="3820" cy="754"/>
          </a:xfrm>
        </p:grpSpPr>
        <p:grpSp>
          <p:nvGrpSpPr>
            <p:cNvPr id="39944" name="Group 35">
              <a:extLst>
                <a:ext uri="{FF2B5EF4-FFF2-40B4-BE49-F238E27FC236}">
                  <a16:creationId xmlns:a16="http://schemas.microsoft.com/office/drawing/2014/main" id="{AE24A4C7-CCB5-4BB1-8FEE-F3731115F19A}"/>
                </a:ext>
              </a:extLst>
            </p:cNvPr>
            <p:cNvGrpSpPr>
              <a:grpSpLocks/>
            </p:cNvGrpSpPr>
            <p:nvPr/>
          </p:nvGrpSpPr>
          <p:grpSpPr bwMode="auto">
            <a:xfrm>
              <a:off x="0" y="0"/>
              <a:ext cx="3814" cy="748"/>
              <a:chOff x="0" y="0"/>
              <a:chExt cx="3814" cy="748"/>
            </a:xfrm>
          </p:grpSpPr>
          <p:grpSp>
            <p:nvGrpSpPr>
              <p:cNvPr id="39946" name="Group 36">
                <a:extLst>
                  <a:ext uri="{FF2B5EF4-FFF2-40B4-BE49-F238E27FC236}">
                    <a16:creationId xmlns:a16="http://schemas.microsoft.com/office/drawing/2014/main" id="{86F371A4-3CB1-4DEC-AF8C-C47DE24AB556}"/>
                  </a:ext>
                </a:extLst>
              </p:cNvPr>
              <p:cNvGrpSpPr>
                <a:grpSpLocks/>
              </p:cNvGrpSpPr>
              <p:nvPr/>
            </p:nvGrpSpPr>
            <p:grpSpPr bwMode="auto">
              <a:xfrm>
                <a:off x="0" y="0"/>
                <a:ext cx="1784" cy="748"/>
                <a:chOff x="0" y="0"/>
                <a:chExt cx="1784" cy="748"/>
              </a:xfrm>
            </p:grpSpPr>
            <p:sp>
              <p:nvSpPr>
                <p:cNvPr id="39952" name="Rectangle 37">
                  <a:extLst>
                    <a:ext uri="{FF2B5EF4-FFF2-40B4-BE49-F238E27FC236}">
                      <a16:creationId xmlns:a16="http://schemas.microsoft.com/office/drawing/2014/main" id="{53AF2F7F-9CAC-4697-BDE2-80B072E67960}"/>
                    </a:ext>
                  </a:extLst>
                </p:cNvPr>
                <p:cNvSpPr>
                  <a:spLocks noChangeArrowheads="1"/>
                </p:cNvSpPr>
                <p:nvPr/>
              </p:nvSpPr>
              <p:spPr bwMode="auto">
                <a:xfrm>
                  <a:off x="0" y="0"/>
                  <a:ext cx="1784" cy="748"/>
                </a:xfrm>
                <a:prstGeom prst="rect">
                  <a:avLst/>
                </a:prstGeom>
                <a:solidFill>
                  <a:srgbClr val="00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nvGrpSpPr>
                <p:cNvPr id="39953" name="Group 38">
                  <a:extLst>
                    <a:ext uri="{FF2B5EF4-FFF2-40B4-BE49-F238E27FC236}">
                      <a16:creationId xmlns:a16="http://schemas.microsoft.com/office/drawing/2014/main" id="{71C21519-F508-404D-B105-F9D3F4A0B50E}"/>
                    </a:ext>
                  </a:extLst>
                </p:cNvPr>
                <p:cNvGrpSpPr>
                  <a:grpSpLocks/>
                </p:cNvGrpSpPr>
                <p:nvPr/>
              </p:nvGrpSpPr>
              <p:grpSpPr bwMode="auto">
                <a:xfrm>
                  <a:off x="0" y="0"/>
                  <a:ext cx="1784" cy="748"/>
                  <a:chOff x="0" y="0"/>
                  <a:chExt cx="1784" cy="748"/>
                </a:xfrm>
              </p:grpSpPr>
              <p:sp>
                <p:nvSpPr>
                  <p:cNvPr id="39954" name="Rectangle 39">
                    <a:extLst>
                      <a:ext uri="{FF2B5EF4-FFF2-40B4-BE49-F238E27FC236}">
                        <a16:creationId xmlns:a16="http://schemas.microsoft.com/office/drawing/2014/main" id="{C1AD5D40-9A4C-47BB-A57D-BB3671766C79}"/>
                      </a:ext>
                    </a:extLst>
                  </p:cNvPr>
                  <p:cNvSpPr>
                    <a:spLocks noChangeArrowheads="1"/>
                  </p:cNvSpPr>
                  <p:nvPr/>
                </p:nvSpPr>
                <p:spPr bwMode="auto">
                  <a:xfrm>
                    <a:off x="28" y="0"/>
                    <a:ext cx="1728" cy="748"/>
                  </a:xfrm>
                  <a:prstGeom prst="rect">
                    <a:avLst/>
                  </a:prstGeom>
                  <a:solidFill>
                    <a:srgbClr val="00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eaLnBrk="1" hangingPunct="1">
                      <a:spcBef>
                        <a:spcPct val="0"/>
                      </a:spcBef>
                      <a:buClrTx/>
                      <a:buSzTx/>
                      <a:buFontTx/>
                      <a:buNone/>
                    </a:pPr>
                    <a:r>
                      <a:rPr lang="fr-FR" altLang="fr-FR" sz="1600">
                        <a:latin typeface="Arial" panose="020B0604020202020204" pitchFamily="34" charset="0"/>
                        <a:cs typeface="Times New Roman" panose="02020603050405020304" pitchFamily="18" charset="0"/>
                      </a:rPr>
                      <a:t>* Lavage des végétaux mal ou non fait</a:t>
                    </a:r>
                  </a:p>
                  <a:p>
                    <a:pPr eaLnBrk="1" hangingPunct="1">
                      <a:spcBef>
                        <a:spcPct val="0"/>
                      </a:spcBef>
                      <a:buClrTx/>
                      <a:buSzTx/>
                      <a:buFontTx/>
                      <a:buNone/>
                    </a:pPr>
                    <a:r>
                      <a:rPr lang="fr-FR" altLang="fr-FR" sz="1600">
                        <a:latin typeface="Arial" panose="020B0604020202020204" pitchFamily="34" charset="0"/>
                        <a:cs typeface="Times New Roman" panose="02020603050405020304" pitchFamily="18" charset="0"/>
                      </a:rPr>
                      <a:t>* Défaut de cuisson</a:t>
                    </a:r>
                  </a:p>
                  <a:p>
                    <a:pPr eaLnBrk="1" hangingPunct="1">
                      <a:spcBef>
                        <a:spcPct val="0"/>
                      </a:spcBef>
                      <a:buClrTx/>
                      <a:buSzTx/>
                      <a:buFontTx/>
                      <a:buNone/>
                    </a:pPr>
                    <a:r>
                      <a:rPr lang="fr-FR" altLang="fr-FR" sz="1600">
                        <a:latin typeface="Arial" panose="020B0604020202020204" pitchFamily="34" charset="0"/>
                        <a:cs typeface="Times New Roman" panose="02020603050405020304" pitchFamily="18" charset="0"/>
                      </a:rPr>
                      <a:t>* Nettoyage insuffisant</a:t>
                    </a:r>
                  </a:p>
                  <a:p>
                    <a:pPr eaLnBrk="1" hangingPunct="1">
                      <a:spcBef>
                        <a:spcPct val="0"/>
                      </a:spcBef>
                      <a:buClrTx/>
                      <a:buSzTx/>
                      <a:buFontTx/>
                      <a:buNone/>
                    </a:pPr>
                    <a:r>
                      <a:rPr lang="fr-FR" altLang="fr-FR" sz="1600">
                        <a:latin typeface="Arial" panose="020B0604020202020204" pitchFamily="34" charset="0"/>
                        <a:cs typeface="Times New Roman" panose="02020603050405020304" pitchFamily="18" charset="0"/>
                      </a:rPr>
                      <a:t>* Matériaux et emballages contaminants</a:t>
                    </a:r>
                  </a:p>
                  <a:p>
                    <a:pPr eaLnBrk="1" hangingPunct="1">
                      <a:spcBef>
                        <a:spcPct val="0"/>
                      </a:spcBef>
                      <a:buClrTx/>
                      <a:buSzTx/>
                      <a:buFontTx/>
                      <a:buNone/>
                    </a:pPr>
                    <a:r>
                      <a:rPr lang="fr-FR" altLang="fr-FR" sz="1600">
                        <a:latin typeface="Arial" panose="020B0604020202020204" pitchFamily="34" charset="0"/>
                        <a:cs typeface="Times New Roman" panose="02020603050405020304" pitchFamily="18" charset="0"/>
                      </a:rPr>
                      <a:t>* Mauvaise conditions de rangement </a:t>
                    </a:r>
                    <a:endParaRPr lang="en-US" altLang="fr-FR" sz="1600">
                      <a:latin typeface="Arial" panose="020B0604020202020204" pitchFamily="34" charset="0"/>
                      <a:cs typeface="Times New Roman" panose="02020603050405020304" pitchFamily="18" charset="0"/>
                    </a:endParaRPr>
                  </a:p>
                  <a:p>
                    <a:pPr algn="ctr">
                      <a:spcBef>
                        <a:spcPct val="0"/>
                      </a:spcBef>
                      <a:buClrTx/>
                      <a:buSzTx/>
                      <a:buFontTx/>
                      <a:buNone/>
                    </a:pPr>
                    <a:endParaRPr lang="en-US" altLang="fr-FR" sz="1600">
                      <a:latin typeface="Arial" panose="020B0604020202020204" pitchFamily="34" charset="0"/>
                    </a:endParaRPr>
                  </a:p>
                </p:txBody>
              </p:sp>
              <p:sp>
                <p:nvSpPr>
                  <p:cNvPr id="39955" name="Rectangle 40">
                    <a:extLst>
                      <a:ext uri="{FF2B5EF4-FFF2-40B4-BE49-F238E27FC236}">
                        <a16:creationId xmlns:a16="http://schemas.microsoft.com/office/drawing/2014/main" id="{4B9203EA-F31B-4742-A14F-95D59A4D223F}"/>
                      </a:ext>
                    </a:extLst>
                  </p:cNvPr>
                  <p:cNvSpPr>
                    <a:spLocks noChangeArrowheads="1"/>
                  </p:cNvSpPr>
                  <p:nvPr/>
                </p:nvSpPr>
                <p:spPr bwMode="auto">
                  <a:xfrm>
                    <a:off x="0" y="0"/>
                    <a:ext cx="1784" cy="748"/>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grpSp>
            <p:nvGrpSpPr>
              <p:cNvPr id="39947" name="Group 41">
                <a:extLst>
                  <a:ext uri="{FF2B5EF4-FFF2-40B4-BE49-F238E27FC236}">
                    <a16:creationId xmlns:a16="http://schemas.microsoft.com/office/drawing/2014/main" id="{B038D503-08B4-443C-826D-496F1DC885D4}"/>
                  </a:ext>
                </a:extLst>
              </p:cNvPr>
              <p:cNvGrpSpPr>
                <a:grpSpLocks/>
              </p:cNvGrpSpPr>
              <p:nvPr/>
            </p:nvGrpSpPr>
            <p:grpSpPr bwMode="auto">
              <a:xfrm>
                <a:off x="1784" y="0"/>
                <a:ext cx="2030" cy="748"/>
                <a:chOff x="1784" y="0"/>
                <a:chExt cx="2030" cy="748"/>
              </a:xfrm>
            </p:grpSpPr>
            <p:sp>
              <p:nvSpPr>
                <p:cNvPr id="39948" name="Rectangle 42">
                  <a:extLst>
                    <a:ext uri="{FF2B5EF4-FFF2-40B4-BE49-F238E27FC236}">
                      <a16:creationId xmlns:a16="http://schemas.microsoft.com/office/drawing/2014/main" id="{DBAB2729-6E0F-4BF4-9DC7-4077FBB24611}"/>
                    </a:ext>
                  </a:extLst>
                </p:cNvPr>
                <p:cNvSpPr>
                  <a:spLocks noChangeArrowheads="1"/>
                </p:cNvSpPr>
                <p:nvPr/>
              </p:nvSpPr>
              <p:spPr bwMode="auto">
                <a:xfrm>
                  <a:off x="1784" y="0"/>
                  <a:ext cx="2030" cy="748"/>
                </a:xfrm>
                <a:prstGeom prst="rect">
                  <a:avLst/>
                </a:prstGeom>
                <a:solidFill>
                  <a:srgbClr val="00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nvGrpSpPr>
                <p:cNvPr id="39949" name="Group 43">
                  <a:extLst>
                    <a:ext uri="{FF2B5EF4-FFF2-40B4-BE49-F238E27FC236}">
                      <a16:creationId xmlns:a16="http://schemas.microsoft.com/office/drawing/2014/main" id="{354EF6E8-C0D6-4CB7-9ED7-AFF0624ED14E}"/>
                    </a:ext>
                  </a:extLst>
                </p:cNvPr>
                <p:cNvGrpSpPr>
                  <a:grpSpLocks/>
                </p:cNvGrpSpPr>
                <p:nvPr/>
              </p:nvGrpSpPr>
              <p:grpSpPr bwMode="auto">
                <a:xfrm>
                  <a:off x="1784" y="0"/>
                  <a:ext cx="2030" cy="748"/>
                  <a:chOff x="1784" y="0"/>
                  <a:chExt cx="2030" cy="748"/>
                </a:xfrm>
              </p:grpSpPr>
              <p:sp>
                <p:nvSpPr>
                  <p:cNvPr id="39950" name="Rectangle 44">
                    <a:extLst>
                      <a:ext uri="{FF2B5EF4-FFF2-40B4-BE49-F238E27FC236}">
                        <a16:creationId xmlns:a16="http://schemas.microsoft.com/office/drawing/2014/main" id="{EAA37469-AD3D-4D64-A72A-C2F40C99D7D7}"/>
                      </a:ext>
                    </a:extLst>
                  </p:cNvPr>
                  <p:cNvSpPr>
                    <a:spLocks noChangeArrowheads="1"/>
                  </p:cNvSpPr>
                  <p:nvPr/>
                </p:nvSpPr>
                <p:spPr bwMode="auto">
                  <a:xfrm>
                    <a:off x="1812" y="0"/>
                    <a:ext cx="1974" cy="748"/>
                  </a:xfrm>
                  <a:prstGeom prst="rect">
                    <a:avLst/>
                  </a:prstGeom>
                  <a:solidFill>
                    <a:srgbClr val="00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indent="-252413">
                      <a:spcBef>
                        <a:spcPct val="20000"/>
                      </a:spcBef>
                      <a:buClr>
                        <a:schemeClr val="accent2"/>
                      </a:buClr>
                      <a:buSzPct val="80000"/>
                      <a:buFont typeface="Wingdings" panose="05000000000000000000" pitchFamily="2" charset="2"/>
                      <a:buChar char="l"/>
                      <a:tabLst>
                        <a:tab pos="252413" algn="l"/>
                      </a:tabLst>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tabLst>
                        <a:tab pos="252413" algn="l"/>
                      </a:tabLst>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tabLst>
                        <a:tab pos="252413" algn="l"/>
                      </a:tabLst>
                      <a:defRPr sz="2400">
                        <a:solidFill>
                          <a:schemeClr val="tx1"/>
                        </a:solidFill>
                        <a:latin typeface="Times New Roman" panose="02020603050405020304" pitchFamily="18" charset="0"/>
                      </a:defRPr>
                    </a:lvl3pPr>
                    <a:lvl4pPr marL="1600200" indent="-228600">
                      <a:spcBef>
                        <a:spcPct val="20000"/>
                      </a:spcBef>
                      <a:buClr>
                        <a:schemeClr val="tx1"/>
                      </a:buClr>
                      <a:buChar char="–"/>
                      <a:tabLst>
                        <a:tab pos="252413" algn="l"/>
                      </a:tabLst>
                      <a:defRPr sz="2000">
                        <a:solidFill>
                          <a:schemeClr val="tx1"/>
                        </a:solidFill>
                        <a:latin typeface="Times New Roman" panose="02020603050405020304" pitchFamily="18" charset="0"/>
                      </a:defRPr>
                    </a:lvl4pPr>
                    <a:lvl5pPr marL="2057400" indent="-228600">
                      <a:spcBef>
                        <a:spcPct val="20000"/>
                      </a:spcBef>
                      <a:buClr>
                        <a:schemeClr val="accent1"/>
                      </a:buClr>
                      <a:buChar char="•"/>
                      <a:tabLst>
                        <a:tab pos="252413" algn="l"/>
                      </a:tabLst>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tabLst>
                        <a:tab pos="252413" algn="l"/>
                      </a:tabLst>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tabLst>
                        <a:tab pos="252413" algn="l"/>
                      </a:tabLst>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tabLst>
                        <a:tab pos="252413" algn="l"/>
                      </a:tabLst>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tabLst>
                        <a:tab pos="252413" algn="l"/>
                      </a:tabLst>
                      <a:defRPr sz="2000">
                        <a:solidFill>
                          <a:schemeClr val="tx1"/>
                        </a:solidFill>
                        <a:latin typeface="Times New Roman" panose="02020603050405020304" pitchFamily="18" charset="0"/>
                      </a:defRPr>
                    </a:lvl9pPr>
                  </a:lstStyle>
                  <a:p>
                    <a:pPr eaLnBrk="1" hangingPunct="1">
                      <a:spcBef>
                        <a:spcPct val="0"/>
                      </a:spcBef>
                      <a:buClrTx/>
                      <a:buSzTx/>
                      <a:buFontTx/>
                      <a:buNone/>
                    </a:pPr>
                    <a:r>
                      <a:rPr lang="fr-FR" altLang="fr-FR" sz="1600">
                        <a:latin typeface="Arial" panose="020B0604020202020204" pitchFamily="34" charset="0"/>
                        <a:cs typeface="Times New Roman" panose="02020603050405020304" pitchFamily="18" charset="0"/>
                      </a:rPr>
                      <a:t>	* Laver soigneusement les légumes</a:t>
                    </a:r>
                  </a:p>
                  <a:p>
                    <a:pPr eaLnBrk="1" hangingPunct="1">
                      <a:spcBef>
                        <a:spcPct val="0"/>
                      </a:spcBef>
                      <a:buClrTx/>
                      <a:buSzTx/>
                      <a:buFontTx/>
                      <a:buNone/>
                    </a:pPr>
                    <a:r>
                      <a:rPr lang="fr-FR" altLang="fr-FR" sz="1600">
                        <a:latin typeface="Arial" panose="020B0604020202020204" pitchFamily="34" charset="0"/>
                        <a:cs typeface="Times New Roman" panose="02020603050405020304" pitchFamily="18" charset="0"/>
                      </a:rPr>
                      <a:t>	* Cuire les végétaux </a:t>
                    </a:r>
                  </a:p>
                  <a:p>
                    <a:pPr eaLnBrk="1" hangingPunct="1">
                      <a:spcBef>
                        <a:spcPct val="0"/>
                      </a:spcBef>
                      <a:buClrTx/>
                      <a:buSzTx/>
                      <a:buFontTx/>
                      <a:buNone/>
                    </a:pPr>
                    <a:r>
                      <a:rPr lang="fr-FR" altLang="fr-FR" sz="1600">
                        <a:latin typeface="Arial" panose="020B0604020202020204" pitchFamily="34" charset="0"/>
                        <a:cs typeface="Times New Roman" panose="02020603050405020304" pitchFamily="18" charset="0"/>
                      </a:rPr>
                      <a:t>	* Vérifier les procédure de nettoyage des 	plans de travail, du matériel, des sols, de 	désinfection régulière des chambres froides</a:t>
                    </a:r>
                  </a:p>
                  <a:p>
                    <a:pPr eaLnBrk="1" hangingPunct="1">
                      <a:spcBef>
                        <a:spcPct val="0"/>
                      </a:spcBef>
                      <a:buClrTx/>
                      <a:buSzTx/>
                      <a:buFontTx/>
                      <a:buNone/>
                    </a:pPr>
                    <a:r>
                      <a:rPr lang="fr-FR" altLang="fr-FR" sz="1600">
                        <a:latin typeface="Arial" panose="020B0604020202020204" pitchFamily="34" charset="0"/>
                        <a:cs typeface="Times New Roman" panose="02020603050405020304" pitchFamily="18" charset="0"/>
                      </a:rPr>
                      <a:t>	* Vérifier l’état des matériaux et emballages</a:t>
                    </a:r>
                  </a:p>
                  <a:p>
                    <a:pPr eaLnBrk="1" hangingPunct="1">
                      <a:spcBef>
                        <a:spcPct val="0"/>
                      </a:spcBef>
                      <a:buClrTx/>
                      <a:buSzTx/>
                      <a:buFontTx/>
                      <a:buNone/>
                    </a:pPr>
                    <a:r>
                      <a:rPr lang="fr-FR" altLang="fr-FR" sz="1600">
                        <a:latin typeface="Arial" panose="020B0604020202020204" pitchFamily="34" charset="0"/>
                        <a:cs typeface="Times New Roman" panose="02020603050405020304" pitchFamily="18" charset="0"/>
                      </a:rPr>
                      <a:t>	* Veiller à une bonne organisation du travail </a:t>
                    </a:r>
                    <a:endParaRPr lang="en-US" altLang="fr-FR" sz="1600">
                      <a:latin typeface="Arial" panose="020B0604020202020204" pitchFamily="34" charset="0"/>
                      <a:cs typeface="Times New Roman" panose="02020603050405020304" pitchFamily="18" charset="0"/>
                    </a:endParaRPr>
                  </a:p>
                </p:txBody>
              </p:sp>
              <p:sp>
                <p:nvSpPr>
                  <p:cNvPr id="39951" name="Rectangle 45">
                    <a:extLst>
                      <a:ext uri="{FF2B5EF4-FFF2-40B4-BE49-F238E27FC236}">
                        <a16:creationId xmlns:a16="http://schemas.microsoft.com/office/drawing/2014/main" id="{D5D696B5-804C-4A4A-9E19-3ED4E8DDDB09}"/>
                      </a:ext>
                    </a:extLst>
                  </p:cNvPr>
                  <p:cNvSpPr>
                    <a:spLocks noChangeArrowheads="1"/>
                  </p:cNvSpPr>
                  <p:nvPr/>
                </p:nvSpPr>
                <p:spPr bwMode="auto">
                  <a:xfrm>
                    <a:off x="1784" y="0"/>
                    <a:ext cx="2030" cy="748"/>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grpSp>
        <p:sp>
          <p:nvSpPr>
            <p:cNvPr id="39945" name="Rectangle 46">
              <a:extLst>
                <a:ext uri="{FF2B5EF4-FFF2-40B4-BE49-F238E27FC236}">
                  <a16:creationId xmlns:a16="http://schemas.microsoft.com/office/drawing/2014/main" id="{8635A125-932F-48CA-8B72-9F80D30C98DC}"/>
                </a:ext>
              </a:extLst>
            </p:cNvPr>
            <p:cNvSpPr>
              <a:spLocks noChangeArrowheads="1"/>
            </p:cNvSpPr>
            <p:nvPr/>
          </p:nvSpPr>
          <p:spPr bwMode="auto">
            <a:xfrm>
              <a:off x="-3" y="-3"/>
              <a:ext cx="3820" cy="754"/>
            </a:xfrm>
            <a:prstGeom prst="rect">
              <a:avLst/>
            </a:prstGeom>
            <a:noFill/>
            <a:ln w="11112">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sp>
        <p:nvSpPr>
          <p:cNvPr id="39943" name="AutoShape 47">
            <a:hlinkClick r:id="" action="ppaction://hlinkshowjump?jump=nextslide" highlightClick="1"/>
            <a:extLst>
              <a:ext uri="{FF2B5EF4-FFF2-40B4-BE49-F238E27FC236}">
                <a16:creationId xmlns:a16="http://schemas.microsoft.com/office/drawing/2014/main" id="{3BD21712-0B11-459E-9167-64D4AAFE5FFB}"/>
              </a:ext>
            </a:extLst>
          </p:cNvPr>
          <p:cNvSpPr>
            <a:spLocks noChangeArrowheads="1"/>
          </p:cNvSpPr>
          <p:nvPr/>
        </p:nvSpPr>
        <p:spPr bwMode="auto">
          <a:xfrm>
            <a:off x="8382000" y="6172200"/>
            <a:ext cx="457200" cy="457200"/>
          </a:xfrm>
          <a:prstGeom prst="actionButtonForwardNex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ext Box 2">
            <a:extLst>
              <a:ext uri="{FF2B5EF4-FFF2-40B4-BE49-F238E27FC236}">
                <a16:creationId xmlns:a16="http://schemas.microsoft.com/office/drawing/2014/main" id="{1488ACC9-1B0A-4AEA-862B-C9E10DF37F0B}"/>
              </a:ext>
            </a:extLst>
          </p:cNvPr>
          <p:cNvSpPr txBox="1">
            <a:spLocks noChangeArrowheads="1"/>
          </p:cNvSpPr>
          <p:nvPr/>
        </p:nvSpPr>
        <p:spPr bwMode="auto">
          <a:xfrm>
            <a:off x="381000" y="228600"/>
            <a:ext cx="8458200" cy="46672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50000"/>
              </a:spcBef>
              <a:buClrTx/>
              <a:buSzTx/>
              <a:buFontTx/>
              <a:buNone/>
            </a:pPr>
            <a:r>
              <a:rPr lang="fr-FR" altLang="fr-FR" sz="2400" b="1">
                <a:latin typeface="Comic Sans MS" panose="030F0702030302020204" pitchFamily="66" charset="0"/>
              </a:rPr>
              <a:t>ANALYSES e</a:t>
            </a:r>
            <a:r>
              <a:rPr lang="fr-FR" altLang="fr-FR" sz="2400" b="1">
                <a:latin typeface="Comic Sans MS" panose="030F0702030302020204" pitchFamily="66" charset="0"/>
                <a:cs typeface="Times New Roman" panose="02020603050405020304" pitchFamily="18" charset="0"/>
              </a:rPr>
              <a:t>t INTERPRETATION des RESULTATS</a:t>
            </a:r>
            <a:r>
              <a:rPr lang="fr-FR" altLang="fr-FR" sz="2400" b="1">
                <a:latin typeface="Comic Sans MS" panose="030F0702030302020204" pitchFamily="66" charset="0"/>
              </a:rPr>
              <a:t> </a:t>
            </a:r>
          </a:p>
        </p:txBody>
      </p:sp>
      <p:grpSp>
        <p:nvGrpSpPr>
          <p:cNvPr id="40963" name="Group 3">
            <a:extLst>
              <a:ext uri="{FF2B5EF4-FFF2-40B4-BE49-F238E27FC236}">
                <a16:creationId xmlns:a16="http://schemas.microsoft.com/office/drawing/2014/main" id="{26653106-2EA4-4FC0-98F8-796715847B83}"/>
              </a:ext>
            </a:extLst>
          </p:cNvPr>
          <p:cNvGrpSpPr>
            <a:grpSpLocks/>
          </p:cNvGrpSpPr>
          <p:nvPr/>
        </p:nvGrpSpPr>
        <p:grpSpPr bwMode="auto">
          <a:xfrm>
            <a:off x="381000" y="838200"/>
            <a:ext cx="8458200" cy="685800"/>
            <a:chOff x="-3" y="-3"/>
            <a:chExt cx="3820" cy="390"/>
          </a:xfrm>
        </p:grpSpPr>
        <p:grpSp>
          <p:nvGrpSpPr>
            <p:cNvPr id="41000" name="Group 4">
              <a:extLst>
                <a:ext uri="{FF2B5EF4-FFF2-40B4-BE49-F238E27FC236}">
                  <a16:creationId xmlns:a16="http://schemas.microsoft.com/office/drawing/2014/main" id="{3A4D7F60-4F5F-4D4C-A931-800D4C8DF494}"/>
                </a:ext>
              </a:extLst>
            </p:cNvPr>
            <p:cNvGrpSpPr>
              <a:grpSpLocks/>
            </p:cNvGrpSpPr>
            <p:nvPr/>
          </p:nvGrpSpPr>
          <p:grpSpPr bwMode="auto">
            <a:xfrm>
              <a:off x="0" y="0"/>
              <a:ext cx="3814" cy="384"/>
              <a:chOff x="0" y="0"/>
              <a:chExt cx="3814" cy="384"/>
            </a:xfrm>
          </p:grpSpPr>
          <p:grpSp>
            <p:nvGrpSpPr>
              <p:cNvPr id="41002" name="Group 5">
                <a:extLst>
                  <a:ext uri="{FF2B5EF4-FFF2-40B4-BE49-F238E27FC236}">
                    <a16:creationId xmlns:a16="http://schemas.microsoft.com/office/drawing/2014/main" id="{F81B3B97-F293-4A54-8774-87821CEC9D98}"/>
                  </a:ext>
                </a:extLst>
              </p:cNvPr>
              <p:cNvGrpSpPr>
                <a:grpSpLocks/>
              </p:cNvGrpSpPr>
              <p:nvPr/>
            </p:nvGrpSpPr>
            <p:grpSpPr bwMode="auto">
              <a:xfrm>
                <a:off x="0" y="0"/>
                <a:ext cx="1784" cy="384"/>
                <a:chOff x="0" y="0"/>
                <a:chExt cx="1784" cy="384"/>
              </a:xfrm>
            </p:grpSpPr>
            <p:sp>
              <p:nvSpPr>
                <p:cNvPr id="41006" name="Rectangle 6">
                  <a:extLst>
                    <a:ext uri="{FF2B5EF4-FFF2-40B4-BE49-F238E27FC236}">
                      <a16:creationId xmlns:a16="http://schemas.microsoft.com/office/drawing/2014/main" id="{6A471542-E8E2-4687-9C64-9C5BB181E803}"/>
                    </a:ext>
                  </a:extLst>
                </p:cNvPr>
                <p:cNvSpPr>
                  <a:spLocks noChangeArrowheads="1"/>
                </p:cNvSpPr>
                <p:nvPr/>
              </p:nvSpPr>
              <p:spPr bwMode="auto">
                <a:xfrm>
                  <a:off x="28" y="0"/>
                  <a:ext cx="1728"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0"/>
                    </a:spcBef>
                    <a:buClrTx/>
                    <a:buSzTx/>
                    <a:buFontTx/>
                    <a:buNone/>
                  </a:pPr>
                  <a:r>
                    <a:rPr lang="en-US" altLang="fr-FR" sz="2000" b="1">
                      <a:latin typeface="Arial" panose="020B0604020202020204" pitchFamily="34" charset="0"/>
                      <a:cs typeface="Arial" panose="020B0604020202020204" pitchFamily="34" charset="0"/>
                    </a:rPr>
                    <a:t>Germes à l’origine de la non conformité</a:t>
                  </a:r>
                  <a:endParaRPr lang="en-US" altLang="fr-FR" sz="2000" b="1">
                    <a:cs typeface="Times New Roman" panose="02020603050405020304" pitchFamily="18" charset="0"/>
                  </a:endParaRPr>
                </a:p>
                <a:p>
                  <a:pPr algn="ctr">
                    <a:spcBef>
                      <a:spcPct val="0"/>
                    </a:spcBef>
                    <a:buClrTx/>
                    <a:buSzTx/>
                    <a:buFontTx/>
                    <a:buNone/>
                  </a:pPr>
                  <a:endParaRPr lang="en-US" altLang="fr-FR" sz="2000" b="1"/>
                </a:p>
              </p:txBody>
            </p:sp>
            <p:sp>
              <p:nvSpPr>
                <p:cNvPr id="41007" name="Rectangle 7">
                  <a:extLst>
                    <a:ext uri="{FF2B5EF4-FFF2-40B4-BE49-F238E27FC236}">
                      <a16:creationId xmlns:a16="http://schemas.microsoft.com/office/drawing/2014/main" id="{70523BFC-03AE-456E-8051-3E5FBF521617}"/>
                    </a:ext>
                  </a:extLst>
                </p:cNvPr>
                <p:cNvSpPr>
                  <a:spLocks noChangeArrowheads="1"/>
                </p:cNvSpPr>
                <p:nvPr/>
              </p:nvSpPr>
              <p:spPr bwMode="auto">
                <a:xfrm>
                  <a:off x="0" y="0"/>
                  <a:ext cx="1784"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nvGrpSpPr>
              <p:cNvPr id="41003" name="Group 8">
                <a:extLst>
                  <a:ext uri="{FF2B5EF4-FFF2-40B4-BE49-F238E27FC236}">
                    <a16:creationId xmlns:a16="http://schemas.microsoft.com/office/drawing/2014/main" id="{BAEDDC31-9A16-4064-89D6-B245C6627168}"/>
                  </a:ext>
                </a:extLst>
              </p:cNvPr>
              <p:cNvGrpSpPr>
                <a:grpSpLocks/>
              </p:cNvGrpSpPr>
              <p:nvPr/>
            </p:nvGrpSpPr>
            <p:grpSpPr bwMode="auto">
              <a:xfrm>
                <a:off x="1784" y="0"/>
                <a:ext cx="2030" cy="384"/>
                <a:chOff x="1784" y="0"/>
                <a:chExt cx="2030" cy="384"/>
              </a:xfrm>
            </p:grpSpPr>
            <p:sp>
              <p:nvSpPr>
                <p:cNvPr id="41004" name="Rectangle 9">
                  <a:extLst>
                    <a:ext uri="{FF2B5EF4-FFF2-40B4-BE49-F238E27FC236}">
                      <a16:creationId xmlns:a16="http://schemas.microsoft.com/office/drawing/2014/main" id="{685836F9-58A9-4294-A239-037699C6D417}"/>
                    </a:ext>
                  </a:extLst>
                </p:cNvPr>
                <p:cNvSpPr>
                  <a:spLocks noChangeArrowheads="1"/>
                </p:cNvSpPr>
                <p:nvPr/>
              </p:nvSpPr>
              <p:spPr bwMode="auto">
                <a:xfrm>
                  <a:off x="1812" y="0"/>
                  <a:ext cx="1974"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0"/>
                    </a:spcBef>
                    <a:buClrTx/>
                    <a:buSzTx/>
                    <a:buFontTx/>
                    <a:buNone/>
                  </a:pPr>
                  <a:r>
                    <a:rPr lang="en-US" altLang="fr-FR" sz="2000" b="1">
                      <a:latin typeface="Arial" panose="020B0604020202020204" pitchFamily="34" charset="0"/>
                      <a:cs typeface="Arial" panose="020B0604020202020204" pitchFamily="34" charset="0"/>
                    </a:rPr>
                    <a:t>Source de contamination</a:t>
                  </a:r>
                  <a:endParaRPr lang="en-US" altLang="fr-FR" sz="2000" b="1"/>
                </a:p>
              </p:txBody>
            </p:sp>
            <p:sp>
              <p:nvSpPr>
                <p:cNvPr id="41005" name="Rectangle 10">
                  <a:extLst>
                    <a:ext uri="{FF2B5EF4-FFF2-40B4-BE49-F238E27FC236}">
                      <a16:creationId xmlns:a16="http://schemas.microsoft.com/office/drawing/2014/main" id="{AE656B63-7B07-40DE-942B-EB20783AE669}"/>
                    </a:ext>
                  </a:extLst>
                </p:cNvPr>
                <p:cNvSpPr>
                  <a:spLocks noChangeArrowheads="1"/>
                </p:cNvSpPr>
                <p:nvPr/>
              </p:nvSpPr>
              <p:spPr bwMode="auto">
                <a:xfrm>
                  <a:off x="1784" y="0"/>
                  <a:ext cx="2030"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sp>
          <p:nvSpPr>
            <p:cNvPr id="41001" name="Rectangle 11">
              <a:extLst>
                <a:ext uri="{FF2B5EF4-FFF2-40B4-BE49-F238E27FC236}">
                  <a16:creationId xmlns:a16="http://schemas.microsoft.com/office/drawing/2014/main" id="{304B41AF-15C8-400C-97C0-BD3A6AB10136}"/>
                </a:ext>
              </a:extLst>
            </p:cNvPr>
            <p:cNvSpPr>
              <a:spLocks noChangeArrowheads="1"/>
            </p:cNvSpPr>
            <p:nvPr/>
          </p:nvSpPr>
          <p:spPr bwMode="auto">
            <a:xfrm>
              <a:off x="-3" y="-3"/>
              <a:ext cx="3820" cy="390"/>
            </a:xfrm>
            <a:prstGeom prst="rect">
              <a:avLst/>
            </a:prstGeom>
            <a:noFill/>
            <a:ln w="11112">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nvGrpSpPr>
          <p:cNvPr id="40964" name="Group 12">
            <a:extLst>
              <a:ext uri="{FF2B5EF4-FFF2-40B4-BE49-F238E27FC236}">
                <a16:creationId xmlns:a16="http://schemas.microsoft.com/office/drawing/2014/main" id="{D440AC99-0CBC-46A1-824B-F10CFF942A6A}"/>
              </a:ext>
            </a:extLst>
          </p:cNvPr>
          <p:cNvGrpSpPr>
            <a:grpSpLocks/>
          </p:cNvGrpSpPr>
          <p:nvPr/>
        </p:nvGrpSpPr>
        <p:grpSpPr bwMode="auto">
          <a:xfrm>
            <a:off x="381000" y="3505200"/>
            <a:ext cx="8458200" cy="685800"/>
            <a:chOff x="-3" y="-3"/>
            <a:chExt cx="3820" cy="390"/>
          </a:xfrm>
        </p:grpSpPr>
        <p:grpSp>
          <p:nvGrpSpPr>
            <p:cNvPr id="40992" name="Group 13">
              <a:extLst>
                <a:ext uri="{FF2B5EF4-FFF2-40B4-BE49-F238E27FC236}">
                  <a16:creationId xmlns:a16="http://schemas.microsoft.com/office/drawing/2014/main" id="{DD0EC530-F75B-4402-8824-8436D55B5432}"/>
                </a:ext>
              </a:extLst>
            </p:cNvPr>
            <p:cNvGrpSpPr>
              <a:grpSpLocks/>
            </p:cNvGrpSpPr>
            <p:nvPr/>
          </p:nvGrpSpPr>
          <p:grpSpPr bwMode="auto">
            <a:xfrm>
              <a:off x="0" y="0"/>
              <a:ext cx="3814" cy="384"/>
              <a:chOff x="0" y="0"/>
              <a:chExt cx="3814" cy="384"/>
            </a:xfrm>
          </p:grpSpPr>
          <p:grpSp>
            <p:nvGrpSpPr>
              <p:cNvPr id="40994" name="Group 14">
                <a:extLst>
                  <a:ext uri="{FF2B5EF4-FFF2-40B4-BE49-F238E27FC236}">
                    <a16:creationId xmlns:a16="http://schemas.microsoft.com/office/drawing/2014/main" id="{21E61437-7EDC-42AD-82CA-6F984E0CF35D}"/>
                  </a:ext>
                </a:extLst>
              </p:cNvPr>
              <p:cNvGrpSpPr>
                <a:grpSpLocks/>
              </p:cNvGrpSpPr>
              <p:nvPr/>
            </p:nvGrpSpPr>
            <p:grpSpPr bwMode="auto">
              <a:xfrm>
                <a:off x="0" y="0"/>
                <a:ext cx="1784" cy="384"/>
                <a:chOff x="0" y="0"/>
                <a:chExt cx="1784" cy="384"/>
              </a:xfrm>
            </p:grpSpPr>
            <p:sp>
              <p:nvSpPr>
                <p:cNvPr id="40998" name="Rectangle 15">
                  <a:extLst>
                    <a:ext uri="{FF2B5EF4-FFF2-40B4-BE49-F238E27FC236}">
                      <a16:creationId xmlns:a16="http://schemas.microsoft.com/office/drawing/2014/main" id="{A91203B6-6F23-4B2A-854A-18E6BCA1F2B5}"/>
                    </a:ext>
                  </a:extLst>
                </p:cNvPr>
                <p:cNvSpPr>
                  <a:spLocks noChangeArrowheads="1"/>
                </p:cNvSpPr>
                <p:nvPr/>
              </p:nvSpPr>
              <p:spPr bwMode="auto">
                <a:xfrm>
                  <a:off x="28" y="0"/>
                  <a:ext cx="1728"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0"/>
                    </a:spcBef>
                    <a:buClrTx/>
                    <a:buSzTx/>
                    <a:buFontTx/>
                    <a:buNone/>
                  </a:pPr>
                  <a:r>
                    <a:rPr lang="en-US" altLang="fr-FR" sz="2000" b="1">
                      <a:latin typeface="Arial" panose="020B0604020202020204" pitchFamily="34" charset="0"/>
                      <a:cs typeface="Arial" panose="020B0604020202020204" pitchFamily="34" charset="0"/>
                    </a:rPr>
                    <a:t>Causes les plus probables de la non conformité</a:t>
                  </a:r>
                  <a:endParaRPr lang="en-US" altLang="fr-FR" sz="2000" b="1">
                    <a:cs typeface="Times New Roman" panose="02020603050405020304" pitchFamily="18" charset="0"/>
                  </a:endParaRPr>
                </a:p>
                <a:p>
                  <a:pPr algn="ctr">
                    <a:spcBef>
                      <a:spcPct val="0"/>
                    </a:spcBef>
                    <a:buClrTx/>
                    <a:buSzTx/>
                    <a:buFontTx/>
                    <a:buNone/>
                  </a:pPr>
                  <a:endParaRPr lang="en-US" altLang="fr-FR" sz="2000" b="1"/>
                </a:p>
              </p:txBody>
            </p:sp>
            <p:sp>
              <p:nvSpPr>
                <p:cNvPr id="40999" name="Rectangle 16">
                  <a:extLst>
                    <a:ext uri="{FF2B5EF4-FFF2-40B4-BE49-F238E27FC236}">
                      <a16:creationId xmlns:a16="http://schemas.microsoft.com/office/drawing/2014/main" id="{0C6DB3A1-C21A-47B6-B9E5-2D6CA484B289}"/>
                    </a:ext>
                  </a:extLst>
                </p:cNvPr>
                <p:cNvSpPr>
                  <a:spLocks noChangeArrowheads="1"/>
                </p:cNvSpPr>
                <p:nvPr/>
              </p:nvSpPr>
              <p:spPr bwMode="auto">
                <a:xfrm>
                  <a:off x="0" y="0"/>
                  <a:ext cx="1784"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nvGrpSpPr>
              <p:cNvPr id="40995" name="Group 17">
                <a:extLst>
                  <a:ext uri="{FF2B5EF4-FFF2-40B4-BE49-F238E27FC236}">
                    <a16:creationId xmlns:a16="http://schemas.microsoft.com/office/drawing/2014/main" id="{CA824645-6B9B-4898-8E16-A8B1201659C7}"/>
                  </a:ext>
                </a:extLst>
              </p:cNvPr>
              <p:cNvGrpSpPr>
                <a:grpSpLocks/>
              </p:cNvGrpSpPr>
              <p:nvPr/>
            </p:nvGrpSpPr>
            <p:grpSpPr bwMode="auto">
              <a:xfrm>
                <a:off x="1784" y="0"/>
                <a:ext cx="2030" cy="384"/>
                <a:chOff x="1784" y="0"/>
                <a:chExt cx="2030" cy="384"/>
              </a:xfrm>
            </p:grpSpPr>
            <p:sp>
              <p:nvSpPr>
                <p:cNvPr id="40996" name="Rectangle 18">
                  <a:extLst>
                    <a:ext uri="{FF2B5EF4-FFF2-40B4-BE49-F238E27FC236}">
                      <a16:creationId xmlns:a16="http://schemas.microsoft.com/office/drawing/2014/main" id="{A1F9DA82-8F13-44C2-85C7-A5E2F599A3F7}"/>
                    </a:ext>
                  </a:extLst>
                </p:cNvPr>
                <p:cNvSpPr>
                  <a:spLocks noChangeArrowheads="1"/>
                </p:cNvSpPr>
                <p:nvPr/>
              </p:nvSpPr>
              <p:spPr bwMode="auto">
                <a:xfrm>
                  <a:off x="1812" y="0"/>
                  <a:ext cx="1974"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0"/>
                    </a:spcBef>
                    <a:buClrTx/>
                    <a:buSzTx/>
                    <a:buFontTx/>
                    <a:buNone/>
                  </a:pPr>
                  <a:r>
                    <a:rPr lang="en-US" altLang="fr-FR" sz="2000" b="1">
                      <a:latin typeface="Arial" panose="020B0604020202020204" pitchFamily="34" charset="0"/>
                      <a:cs typeface="Arial" panose="020B0604020202020204" pitchFamily="34" charset="0"/>
                    </a:rPr>
                    <a:t>Mesures de prévention </a:t>
                  </a:r>
                  <a:endParaRPr lang="en-US" altLang="fr-FR" sz="2000" b="1"/>
                </a:p>
                <a:p>
                  <a:pPr algn="ctr" eaLnBrk="1" hangingPunct="1">
                    <a:spcBef>
                      <a:spcPct val="0"/>
                    </a:spcBef>
                    <a:buClrTx/>
                    <a:buSzTx/>
                    <a:buFontTx/>
                    <a:buNone/>
                  </a:pPr>
                  <a:endParaRPr lang="en-US" altLang="fr-FR" sz="2000" b="1">
                    <a:cs typeface="Times New Roman" panose="02020603050405020304" pitchFamily="18" charset="0"/>
                  </a:endParaRPr>
                </a:p>
                <a:p>
                  <a:pPr algn="ctr">
                    <a:spcBef>
                      <a:spcPct val="0"/>
                    </a:spcBef>
                    <a:buClrTx/>
                    <a:buSzTx/>
                    <a:buFontTx/>
                    <a:buNone/>
                  </a:pPr>
                  <a:endParaRPr lang="en-US" altLang="fr-FR" sz="2000" b="1"/>
                </a:p>
              </p:txBody>
            </p:sp>
            <p:sp>
              <p:nvSpPr>
                <p:cNvPr id="40997" name="Rectangle 19">
                  <a:extLst>
                    <a:ext uri="{FF2B5EF4-FFF2-40B4-BE49-F238E27FC236}">
                      <a16:creationId xmlns:a16="http://schemas.microsoft.com/office/drawing/2014/main" id="{26AAE00D-CBAB-44A7-B423-CB1A772DAD44}"/>
                    </a:ext>
                  </a:extLst>
                </p:cNvPr>
                <p:cNvSpPr>
                  <a:spLocks noChangeArrowheads="1"/>
                </p:cNvSpPr>
                <p:nvPr/>
              </p:nvSpPr>
              <p:spPr bwMode="auto">
                <a:xfrm>
                  <a:off x="1784" y="0"/>
                  <a:ext cx="2030"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sp>
          <p:nvSpPr>
            <p:cNvPr id="40993" name="Rectangle 20">
              <a:extLst>
                <a:ext uri="{FF2B5EF4-FFF2-40B4-BE49-F238E27FC236}">
                  <a16:creationId xmlns:a16="http://schemas.microsoft.com/office/drawing/2014/main" id="{71450A35-0C5A-4264-B9FF-23EC49E5AD68}"/>
                </a:ext>
              </a:extLst>
            </p:cNvPr>
            <p:cNvSpPr>
              <a:spLocks noChangeArrowheads="1"/>
            </p:cNvSpPr>
            <p:nvPr/>
          </p:nvSpPr>
          <p:spPr bwMode="auto">
            <a:xfrm>
              <a:off x="-3" y="-3"/>
              <a:ext cx="3820" cy="390"/>
            </a:xfrm>
            <a:prstGeom prst="rect">
              <a:avLst/>
            </a:prstGeom>
            <a:noFill/>
            <a:ln w="11112">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nvGrpSpPr>
          <p:cNvPr id="40965" name="Group 21">
            <a:extLst>
              <a:ext uri="{FF2B5EF4-FFF2-40B4-BE49-F238E27FC236}">
                <a16:creationId xmlns:a16="http://schemas.microsoft.com/office/drawing/2014/main" id="{64B6492A-E78F-4E56-B74A-E8617C4471CA}"/>
              </a:ext>
            </a:extLst>
          </p:cNvPr>
          <p:cNvGrpSpPr>
            <a:grpSpLocks/>
          </p:cNvGrpSpPr>
          <p:nvPr/>
        </p:nvGrpSpPr>
        <p:grpSpPr bwMode="auto">
          <a:xfrm>
            <a:off x="381000" y="1524000"/>
            <a:ext cx="8458200" cy="1828800"/>
            <a:chOff x="-3" y="-3"/>
            <a:chExt cx="3820" cy="984"/>
          </a:xfrm>
        </p:grpSpPr>
        <p:grpSp>
          <p:nvGrpSpPr>
            <p:cNvPr id="40980" name="Group 22">
              <a:extLst>
                <a:ext uri="{FF2B5EF4-FFF2-40B4-BE49-F238E27FC236}">
                  <a16:creationId xmlns:a16="http://schemas.microsoft.com/office/drawing/2014/main" id="{B96BEB25-4148-4F3A-9F47-52B17BF3B90D}"/>
                </a:ext>
              </a:extLst>
            </p:cNvPr>
            <p:cNvGrpSpPr>
              <a:grpSpLocks/>
            </p:cNvGrpSpPr>
            <p:nvPr/>
          </p:nvGrpSpPr>
          <p:grpSpPr bwMode="auto">
            <a:xfrm>
              <a:off x="0" y="0"/>
              <a:ext cx="3814" cy="978"/>
              <a:chOff x="0" y="0"/>
              <a:chExt cx="3814" cy="978"/>
            </a:xfrm>
          </p:grpSpPr>
          <p:grpSp>
            <p:nvGrpSpPr>
              <p:cNvPr id="40982" name="Group 23">
                <a:extLst>
                  <a:ext uri="{FF2B5EF4-FFF2-40B4-BE49-F238E27FC236}">
                    <a16:creationId xmlns:a16="http://schemas.microsoft.com/office/drawing/2014/main" id="{008ED24B-5846-4901-8B9F-C18BAF440502}"/>
                  </a:ext>
                </a:extLst>
              </p:cNvPr>
              <p:cNvGrpSpPr>
                <a:grpSpLocks/>
              </p:cNvGrpSpPr>
              <p:nvPr/>
            </p:nvGrpSpPr>
            <p:grpSpPr bwMode="auto">
              <a:xfrm>
                <a:off x="0" y="0"/>
                <a:ext cx="1784" cy="978"/>
                <a:chOff x="0" y="0"/>
                <a:chExt cx="1784" cy="978"/>
              </a:xfrm>
            </p:grpSpPr>
            <p:sp>
              <p:nvSpPr>
                <p:cNvPr id="40988" name="Rectangle 24">
                  <a:extLst>
                    <a:ext uri="{FF2B5EF4-FFF2-40B4-BE49-F238E27FC236}">
                      <a16:creationId xmlns:a16="http://schemas.microsoft.com/office/drawing/2014/main" id="{48338C54-1902-4C96-AC13-48A801EE70DF}"/>
                    </a:ext>
                  </a:extLst>
                </p:cNvPr>
                <p:cNvSpPr>
                  <a:spLocks noChangeArrowheads="1"/>
                </p:cNvSpPr>
                <p:nvPr/>
              </p:nvSpPr>
              <p:spPr bwMode="auto">
                <a:xfrm>
                  <a:off x="0" y="0"/>
                  <a:ext cx="1784" cy="978"/>
                </a:xfrm>
                <a:prstGeom prst="rect">
                  <a:avLst/>
                </a:prstGeom>
                <a:solidFill>
                  <a:srgbClr val="FF00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nvGrpSpPr>
                <p:cNvPr id="40989" name="Group 25">
                  <a:extLst>
                    <a:ext uri="{FF2B5EF4-FFF2-40B4-BE49-F238E27FC236}">
                      <a16:creationId xmlns:a16="http://schemas.microsoft.com/office/drawing/2014/main" id="{AFDFB041-B4E1-4610-9F6B-11E164B8CDF5}"/>
                    </a:ext>
                  </a:extLst>
                </p:cNvPr>
                <p:cNvGrpSpPr>
                  <a:grpSpLocks/>
                </p:cNvGrpSpPr>
                <p:nvPr/>
              </p:nvGrpSpPr>
              <p:grpSpPr bwMode="auto">
                <a:xfrm>
                  <a:off x="0" y="0"/>
                  <a:ext cx="1784" cy="978"/>
                  <a:chOff x="0" y="0"/>
                  <a:chExt cx="1784" cy="978"/>
                </a:xfrm>
              </p:grpSpPr>
              <p:sp>
                <p:nvSpPr>
                  <p:cNvPr id="40990" name="Rectangle 26">
                    <a:extLst>
                      <a:ext uri="{FF2B5EF4-FFF2-40B4-BE49-F238E27FC236}">
                        <a16:creationId xmlns:a16="http://schemas.microsoft.com/office/drawing/2014/main" id="{869677E1-4144-45EA-8939-13D80A0A68D5}"/>
                      </a:ext>
                    </a:extLst>
                  </p:cNvPr>
                  <p:cNvSpPr>
                    <a:spLocks noChangeArrowheads="1"/>
                  </p:cNvSpPr>
                  <p:nvPr/>
                </p:nvSpPr>
                <p:spPr bwMode="auto">
                  <a:xfrm>
                    <a:off x="28" y="0"/>
                    <a:ext cx="1728" cy="978"/>
                  </a:xfrm>
                  <a:prstGeom prst="rect">
                    <a:avLst/>
                  </a:prstGeom>
                  <a:solidFill>
                    <a:srgbClr val="FF00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0"/>
                      </a:spcBef>
                      <a:buClrTx/>
                      <a:buSzTx/>
                      <a:buFontTx/>
                      <a:buNone/>
                    </a:pPr>
                    <a:r>
                      <a:rPr lang="en-US" altLang="fr-FR" sz="1600" b="1">
                        <a:latin typeface="Arial" panose="020B0604020202020204" pitchFamily="34" charset="0"/>
                        <a:cs typeface="Arial" panose="020B0604020202020204" pitchFamily="34" charset="0"/>
                      </a:rPr>
                      <a:t> </a:t>
                    </a:r>
                    <a:endParaRPr lang="en-US" altLang="fr-FR" sz="1600">
                      <a:latin typeface="Arial" panose="020B0604020202020204" pitchFamily="34" charset="0"/>
                      <a:cs typeface="Times New Roman" panose="02020603050405020304" pitchFamily="18" charset="0"/>
                    </a:endParaRPr>
                  </a:p>
                  <a:p>
                    <a:pPr algn="ctr">
                      <a:spcBef>
                        <a:spcPct val="0"/>
                      </a:spcBef>
                      <a:buClrTx/>
                      <a:buSzTx/>
                      <a:buFontTx/>
                      <a:buNone/>
                    </a:pPr>
                    <a:r>
                      <a:rPr lang="en-US" altLang="fr-FR" sz="1600" b="1">
                        <a:latin typeface="Arial" panose="020B0604020202020204" pitchFamily="34" charset="0"/>
                        <a:cs typeface="Arial" panose="020B0604020202020204" pitchFamily="34" charset="0"/>
                      </a:rPr>
                      <a:t> </a:t>
                    </a:r>
                    <a:r>
                      <a:rPr lang="en-US" altLang="fr-FR" b="1">
                        <a:latin typeface="Arial" panose="020B0604020202020204" pitchFamily="34" charset="0"/>
                        <a:cs typeface="Arial" panose="020B0604020202020204" pitchFamily="34" charset="0"/>
                      </a:rPr>
                      <a:t>Coliformes thermotolérants</a:t>
                    </a:r>
                    <a:endParaRPr lang="en-US" altLang="fr-FR">
                      <a:latin typeface="Arial" panose="020B0604020202020204" pitchFamily="34" charset="0"/>
                      <a:cs typeface="Times New Roman" panose="02020603050405020304" pitchFamily="18" charset="0"/>
                    </a:endParaRPr>
                  </a:p>
                  <a:p>
                    <a:pPr algn="ctr">
                      <a:spcBef>
                        <a:spcPct val="0"/>
                      </a:spcBef>
                      <a:buClrTx/>
                      <a:buSzTx/>
                      <a:buFontTx/>
                      <a:buNone/>
                    </a:pPr>
                    <a:endParaRPr lang="en-US" altLang="fr-FR" sz="2400">
                      <a:latin typeface="Arial" panose="020B0604020202020204" pitchFamily="34" charset="0"/>
                    </a:endParaRPr>
                  </a:p>
                </p:txBody>
              </p:sp>
              <p:sp>
                <p:nvSpPr>
                  <p:cNvPr id="40991" name="Rectangle 27">
                    <a:extLst>
                      <a:ext uri="{FF2B5EF4-FFF2-40B4-BE49-F238E27FC236}">
                        <a16:creationId xmlns:a16="http://schemas.microsoft.com/office/drawing/2014/main" id="{6C401BBB-2AF1-467C-B4D1-D473F82CF36A}"/>
                      </a:ext>
                    </a:extLst>
                  </p:cNvPr>
                  <p:cNvSpPr>
                    <a:spLocks noChangeArrowheads="1"/>
                  </p:cNvSpPr>
                  <p:nvPr/>
                </p:nvSpPr>
                <p:spPr bwMode="auto">
                  <a:xfrm>
                    <a:off x="0" y="0"/>
                    <a:ext cx="1784" cy="978"/>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grpSp>
            <p:nvGrpSpPr>
              <p:cNvPr id="40983" name="Group 28">
                <a:extLst>
                  <a:ext uri="{FF2B5EF4-FFF2-40B4-BE49-F238E27FC236}">
                    <a16:creationId xmlns:a16="http://schemas.microsoft.com/office/drawing/2014/main" id="{C1ECCE9A-9DF6-4AC4-9B9A-68D3C07099D8}"/>
                  </a:ext>
                </a:extLst>
              </p:cNvPr>
              <p:cNvGrpSpPr>
                <a:grpSpLocks/>
              </p:cNvGrpSpPr>
              <p:nvPr/>
            </p:nvGrpSpPr>
            <p:grpSpPr bwMode="auto">
              <a:xfrm>
                <a:off x="1784" y="0"/>
                <a:ext cx="2030" cy="978"/>
                <a:chOff x="1784" y="0"/>
                <a:chExt cx="2030" cy="978"/>
              </a:xfrm>
            </p:grpSpPr>
            <p:sp>
              <p:nvSpPr>
                <p:cNvPr id="40984" name="Rectangle 29">
                  <a:extLst>
                    <a:ext uri="{FF2B5EF4-FFF2-40B4-BE49-F238E27FC236}">
                      <a16:creationId xmlns:a16="http://schemas.microsoft.com/office/drawing/2014/main" id="{EB2F25F1-82C6-45AF-B9F5-6B82A9A12D64}"/>
                    </a:ext>
                  </a:extLst>
                </p:cNvPr>
                <p:cNvSpPr>
                  <a:spLocks noChangeArrowheads="1"/>
                </p:cNvSpPr>
                <p:nvPr/>
              </p:nvSpPr>
              <p:spPr bwMode="auto">
                <a:xfrm>
                  <a:off x="1784" y="0"/>
                  <a:ext cx="2030" cy="978"/>
                </a:xfrm>
                <a:prstGeom prst="rect">
                  <a:avLst/>
                </a:prstGeom>
                <a:solidFill>
                  <a:srgbClr val="FF00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nvGrpSpPr>
                <p:cNvPr id="40985" name="Group 30">
                  <a:extLst>
                    <a:ext uri="{FF2B5EF4-FFF2-40B4-BE49-F238E27FC236}">
                      <a16:creationId xmlns:a16="http://schemas.microsoft.com/office/drawing/2014/main" id="{4F444A41-334A-4A8F-AEDD-AAD24B7EB0D9}"/>
                    </a:ext>
                  </a:extLst>
                </p:cNvPr>
                <p:cNvGrpSpPr>
                  <a:grpSpLocks/>
                </p:cNvGrpSpPr>
                <p:nvPr/>
              </p:nvGrpSpPr>
              <p:grpSpPr bwMode="auto">
                <a:xfrm>
                  <a:off x="1784" y="0"/>
                  <a:ext cx="2030" cy="978"/>
                  <a:chOff x="1784" y="0"/>
                  <a:chExt cx="2030" cy="978"/>
                </a:xfrm>
              </p:grpSpPr>
              <p:sp>
                <p:nvSpPr>
                  <p:cNvPr id="40986" name="Rectangle 31">
                    <a:extLst>
                      <a:ext uri="{FF2B5EF4-FFF2-40B4-BE49-F238E27FC236}">
                        <a16:creationId xmlns:a16="http://schemas.microsoft.com/office/drawing/2014/main" id="{F960B6B8-A1B7-49F2-9F59-AF0AF96E1AF9}"/>
                      </a:ext>
                    </a:extLst>
                  </p:cNvPr>
                  <p:cNvSpPr>
                    <a:spLocks noChangeArrowheads="1"/>
                  </p:cNvSpPr>
                  <p:nvPr/>
                </p:nvSpPr>
                <p:spPr bwMode="auto">
                  <a:xfrm>
                    <a:off x="1812" y="0"/>
                    <a:ext cx="1974" cy="978"/>
                  </a:xfrm>
                  <a:prstGeom prst="rect">
                    <a:avLst/>
                  </a:prstGeom>
                  <a:solidFill>
                    <a:srgbClr val="FF00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indent="-252413">
                      <a:spcBef>
                        <a:spcPct val="20000"/>
                      </a:spcBef>
                      <a:buClr>
                        <a:schemeClr val="accent2"/>
                      </a:buClr>
                      <a:buSzPct val="80000"/>
                      <a:buFont typeface="Wingdings" panose="05000000000000000000" pitchFamily="2" charset="2"/>
                      <a:buChar char="l"/>
                      <a:tabLst>
                        <a:tab pos="252413" algn="l"/>
                      </a:tabLst>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tabLst>
                        <a:tab pos="252413" algn="l"/>
                      </a:tabLst>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tabLst>
                        <a:tab pos="252413" algn="l"/>
                      </a:tabLst>
                      <a:defRPr sz="2400">
                        <a:solidFill>
                          <a:schemeClr val="tx1"/>
                        </a:solidFill>
                        <a:latin typeface="Times New Roman" panose="02020603050405020304" pitchFamily="18" charset="0"/>
                      </a:defRPr>
                    </a:lvl3pPr>
                    <a:lvl4pPr marL="1600200" indent="-228600">
                      <a:spcBef>
                        <a:spcPct val="20000"/>
                      </a:spcBef>
                      <a:buClr>
                        <a:schemeClr val="tx1"/>
                      </a:buClr>
                      <a:buChar char="–"/>
                      <a:tabLst>
                        <a:tab pos="252413" algn="l"/>
                      </a:tabLst>
                      <a:defRPr sz="2000">
                        <a:solidFill>
                          <a:schemeClr val="tx1"/>
                        </a:solidFill>
                        <a:latin typeface="Times New Roman" panose="02020603050405020304" pitchFamily="18" charset="0"/>
                      </a:defRPr>
                    </a:lvl4pPr>
                    <a:lvl5pPr marL="2057400" indent="-228600">
                      <a:spcBef>
                        <a:spcPct val="20000"/>
                      </a:spcBef>
                      <a:buClr>
                        <a:schemeClr val="accent1"/>
                      </a:buClr>
                      <a:buChar char="•"/>
                      <a:tabLst>
                        <a:tab pos="252413" algn="l"/>
                      </a:tabLst>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tabLst>
                        <a:tab pos="252413" algn="l"/>
                      </a:tabLst>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tabLst>
                        <a:tab pos="252413" algn="l"/>
                      </a:tabLst>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tabLst>
                        <a:tab pos="252413" algn="l"/>
                      </a:tabLst>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tabLst>
                        <a:tab pos="252413" algn="l"/>
                      </a:tabLst>
                      <a:defRPr sz="2000">
                        <a:solidFill>
                          <a:schemeClr val="tx1"/>
                        </a:solidFill>
                        <a:latin typeface="Times New Roman" panose="02020603050405020304" pitchFamily="18" charset="0"/>
                      </a:defRPr>
                    </a:lvl9pPr>
                  </a:lstStyle>
                  <a:p>
                    <a:pPr eaLnBrk="1" hangingPunct="1">
                      <a:spcBef>
                        <a:spcPct val="0"/>
                      </a:spcBef>
                      <a:buClrTx/>
                      <a:buSzTx/>
                      <a:buFontTx/>
                      <a:buNone/>
                    </a:pPr>
                    <a:r>
                      <a:rPr lang="fr-FR" altLang="fr-FR" sz="1600">
                        <a:latin typeface="Arial" panose="020B0604020202020204" pitchFamily="34" charset="0"/>
                        <a:cs typeface="Times New Roman" panose="02020603050405020304" pitchFamily="18" charset="0"/>
                      </a:rPr>
                      <a:t>	* Origine fécale (mauvaise hygiène des 	mains)</a:t>
                    </a:r>
                  </a:p>
                  <a:p>
                    <a:pPr eaLnBrk="1" hangingPunct="1">
                      <a:spcBef>
                        <a:spcPct val="0"/>
                      </a:spcBef>
                      <a:buClrTx/>
                      <a:buSzTx/>
                      <a:buFontTx/>
                      <a:buNone/>
                    </a:pPr>
                    <a:r>
                      <a:rPr lang="fr-FR" altLang="fr-FR" sz="1600">
                        <a:latin typeface="Arial" panose="020B0604020202020204" pitchFamily="34" charset="0"/>
                        <a:cs typeface="Times New Roman" panose="02020603050405020304" pitchFamily="18" charset="0"/>
                      </a:rPr>
                      <a:t>	* Manque de désinfection des sanitaires</a:t>
                    </a:r>
                  </a:p>
                  <a:p>
                    <a:pPr eaLnBrk="1" hangingPunct="1">
                      <a:spcBef>
                        <a:spcPct val="0"/>
                      </a:spcBef>
                      <a:buClrTx/>
                      <a:buSzTx/>
                      <a:buFontTx/>
                      <a:buNone/>
                    </a:pPr>
                    <a:r>
                      <a:rPr lang="fr-FR" altLang="fr-FR" sz="1600">
                        <a:latin typeface="Arial" panose="020B0604020202020204" pitchFamily="34" charset="0"/>
                        <a:cs typeface="Times New Roman" panose="02020603050405020304" pitchFamily="18" charset="0"/>
                      </a:rPr>
                      <a:t>	* Grossière erreur de nettoyage</a:t>
                    </a:r>
                  </a:p>
                  <a:p>
                    <a:pPr eaLnBrk="1" hangingPunct="1">
                      <a:spcBef>
                        <a:spcPct val="0"/>
                      </a:spcBef>
                      <a:buClrTx/>
                      <a:buSzTx/>
                      <a:buFontTx/>
                      <a:buNone/>
                    </a:pPr>
                    <a:r>
                      <a:rPr lang="fr-FR" altLang="fr-FR" sz="1600">
                        <a:latin typeface="Arial" panose="020B0604020202020204" pitchFamily="34" charset="0"/>
                        <a:cs typeface="Times New Roman" panose="02020603050405020304" pitchFamily="18" charset="0"/>
                      </a:rPr>
                      <a:t>	* Leur présence dans un produit cuit 	indique une contamination par manipulation 	après cuisson. </a:t>
                    </a:r>
                    <a:endParaRPr lang="en-US" altLang="fr-FR" sz="1600">
                      <a:latin typeface="Arial" panose="020B0604020202020204" pitchFamily="34" charset="0"/>
                      <a:cs typeface="Times New Roman" panose="02020603050405020304" pitchFamily="18" charset="0"/>
                    </a:endParaRPr>
                  </a:p>
                </p:txBody>
              </p:sp>
              <p:sp>
                <p:nvSpPr>
                  <p:cNvPr id="40987" name="Rectangle 32">
                    <a:extLst>
                      <a:ext uri="{FF2B5EF4-FFF2-40B4-BE49-F238E27FC236}">
                        <a16:creationId xmlns:a16="http://schemas.microsoft.com/office/drawing/2014/main" id="{903F526D-872B-4257-BB6D-992D59552F74}"/>
                      </a:ext>
                    </a:extLst>
                  </p:cNvPr>
                  <p:cNvSpPr>
                    <a:spLocks noChangeArrowheads="1"/>
                  </p:cNvSpPr>
                  <p:nvPr/>
                </p:nvSpPr>
                <p:spPr bwMode="auto">
                  <a:xfrm>
                    <a:off x="1784" y="0"/>
                    <a:ext cx="2030" cy="978"/>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grpSp>
        <p:sp>
          <p:nvSpPr>
            <p:cNvPr id="40981" name="Rectangle 33">
              <a:extLst>
                <a:ext uri="{FF2B5EF4-FFF2-40B4-BE49-F238E27FC236}">
                  <a16:creationId xmlns:a16="http://schemas.microsoft.com/office/drawing/2014/main" id="{FBD43D6F-27C6-4479-8F13-C1206498009A}"/>
                </a:ext>
              </a:extLst>
            </p:cNvPr>
            <p:cNvSpPr>
              <a:spLocks noChangeArrowheads="1"/>
            </p:cNvSpPr>
            <p:nvPr/>
          </p:nvSpPr>
          <p:spPr bwMode="auto">
            <a:xfrm>
              <a:off x="-3" y="-3"/>
              <a:ext cx="3820" cy="984"/>
            </a:xfrm>
            <a:prstGeom prst="rect">
              <a:avLst/>
            </a:prstGeom>
            <a:noFill/>
            <a:ln w="11112">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nvGrpSpPr>
          <p:cNvPr id="40966" name="Group 47">
            <a:extLst>
              <a:ext uri="{FF2B5EF4-FFF2-40B4-BE49-F238E27FC236}">
                <a16:creationId xmlns:a16="http://schemas.microsoft.com/office/drawing/2014/main" id="{AF992DEA-439C-425C-B2FF-41231E70F53E}"/>
              </a:ext>
            </a:extLst>
          </p:cNvPr>
          <p:cNvGrpSpPr>
            <a:grpSpLocks/>
          </p:cNvGrpSpPr>
          <p:nvPr/>
        </p:nvGrpSpPr>
        <p:grpSpPr bwMode="auto">
          <a:xfrm>
            <a:off x="381000" y="4191000"/>
            <a:ext cx="8458200" cy="2286000"/>
            <a:chOff x="-3" y="-3"/>
            <a:chExt cx="3820" cy="984"/>
          </a:xfrm>
        </p:grpSpPr>
        <p:grpSp>
          <p:nvGrpSpPr>
            <p:cNvPr id="40968" name="Group 48">
              <a:extLst>
                <a:ext uri="{FF2B5EF4-FFF2-40B4-BE49-F238E27FC236}">
                  <a16:creationId xmlns:a16="http://schemas.microsoft.com/office/drawing/2014/main" id="{720CCD67-973A-42A3-811F-2D42C352DD7C}"/>
                </a:ext>
              </a:extLst>
            </p:cNvPr>
            <p:cNvGrpSpPr>
              <a:grpSpLocks/>
            </p:cNvGrpSpPr>
            <p:nvPr/>
          </p:nvGrpSpPr>
          <p:grpSpPr bwMode="auto">
            <a:xfrm>
              <a:off x="0" y="0"/>
              <a:ext cx="3814" cy="978"/>
              <a:chOff x="0" y="0"/>
              <a:chExt cx="3814" cy="978"/>
            </a:xfrm>
          </p:grpSpPr>
          <p:grpSp>
            <p:nvGrpSpPr>
              <p:cNvPr id="40970" name="Group 49">
                <a:extLst>
                  <a:ext uri="{FF2B5EF4-FFF2-40B4-BE49-F238E27FC236}">
                    <a16:creationId xmlns:a16="http://schemas.microsoft.com/office/drawing/2014/main" id="{28C191F6-3923-4717-83A7-1454F9B09DED}"/>
                  </a:ext>
                </a:extLst>
              </p:cNvPr>
              <p:cNvGrpSpPr>
                <a:grpSpLocks/>
              </p:cNvGrpSpPr>
              <p:nvPr/>
            </p:nvGrpSpPr>
            <p:grpSpPr bwMode="auto">
              <a:xfrm>
                <a:off x="0" y="0"/>
                <a:ext cx="1784" cy="978"/>
                <a:chOff x="0" y="0"/>
                <a:chExt cx="1784" cy="978"/>
              </a:xfrm>
            </p:grpSpPr>
            <p:sp>
              <p:nvSpPr>
                <p:cNvPr id="40976" name="Rectangle 50">
                  <a:extLst>
                    <a:ext uri="{FF2B5EF4-FFF2-40B4-BE49-F238E27FC236}">
                      <a16:creationId xmlns:a16="http://schemas.microsoft.com/office/drawing/2014/main" id="{C9B19EBC-9D9B-442D-AADE-69EEA1482574}"/>
                    </a:ext>
                  </a:extLst>
                </p:cNvPr>
                <p:cNvSpPr>
                  <a:spLocks noChangeArrowheads="1"/>
                </p:cNvSpPr>
                <p:nvPr/>
              </p:nvSpPr>
              <p:spPr bwMode="auto">
                <a:xfrm>
                  <a:off x="0" y="0"/>
                  <a:ext cx="1784" cy="978"/>
                </a:xfrm>
                <a:prstGeom prst="rect">
                  <a:avLst/>
                </a:prstGeom>
                <a:solidFill>
                  <a:srgbClr val="FF00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nvGrpSpPr>
                <p:cNvPr id="40977" name="Group 51">
                  <a:extLst>
                    <a:ext uri="{FF2B5EF4-FFF2-40B4-BE49-F238E27FC236}">
                      <a16:creationId xmlns:a16="http://schemas.microsoft.com/office/drawing/2014/main" id="{7838AC4C-CA91-4FF9-92F4-C0B0B342BF1D}"/>
                    </a:ext>
                  </a:extLst>
                </p:cNvPr>
                <p:cNvGrpSpPr>
                  <a:grpSpLocks/>
                </p:cNvGrpSpPr>
                <p:nvPr/>
              </p:nvGrpSpPr>
              <p:grpSpPr bwMode="auto">
                <a:xfrm>
                  <a:off x="0" y="0"/>
                  <a:ext cx="1784" cy="978"/>
                  <a:chOff x="0" y="0"/>
                  <a:chExt cx="1784" cy="978"/>
                </a:xfrm>
              </p:grpSpPr>
              <p:sp>
                <p:nvSpPr>
                  <p:cNvPr id="40978" name="Rectangle 52">
                    <a:extLst>
                      <a:ext uri="{FF2B5EF4-FFF2-40B4-BE49-F238E27FC236}">
                        <a16:creationId xmlns:a16="http://schemas.microsoft.com/office/drawing/2014/main" id="{FBDEFC55-FB5E-4378-BEC1-E37AC388D6B2}"/>
                      </a:ext>
                    </a:extLst>
                  </p:cNvPr>
                  <p:cNvSpPr>
                    <a:spLocks noChangeArrowheads="1"/>
                  </p:cNvSpPr>
                  <p:nvPr/>
                </p:nvSpPr>
                <p:spPr bwMode="auto">
                  <a:xfrm>
                    <a:off x="28" y="0"/>
                    <a:ext cx="1728" cy="978"/>
                  </a:xfrm>
                  <a:prstGeom prst="rect">
                    <a:avLst/>
                  </a:prstGeom>
                  <a:solidFill>
                    <a:srgbClr val="FF00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eaLnBrk="1" hangingPunct="1">
                      <a:spcBef>
                        <a:spcPct val="0"/>
                      </a:spcBef>
                      <a:buClrTx/>
                      <a:buSzTx/>
                      <a:buFontTx/>
                      <a:buNone/>
                    </a:pPr>
                    <a:r>
                      <a:rPr lang="fr-FR" altLang="fr-FR" sz="1600">
                        <a:latin typeface="Arial" panose="020B0604020202020204" pitchFamily="34" charset="0"/>
                        <a:cs typeface="Times New Roman" panose="02020603050405020304" pitchFamily="18" charset="0"/>
                      </a:rPr>
                      <a:t>* Mauvaise hygiène du personnel</a:t>
                    </a:r>
                  </a:p>
                  <a:p>
                    <a:pPr eaLnBrk="1" hangingPunct="1">
                      <a:spcBef>
                        <a:spcPct val="0"/>
                      </a:spcBef>
                      <a:buClrTx/>
                      <a:buSzTx/>
                      <a:buFontTx/>
                      <a:buNone/>
                    </a:pPr>
                    <a:r>
                      <a:rPr lang="fr-FR" altLang="fr-FR" sz="1600">
                        <a:latin typeface="Arial" panose="020B0604020202020204" pitchFamily="34" charset="0"/>
                        <a:cs typeface="Times New Roman" panose="02020603050405020304" pitchFamily="18" charset="0"/>
                      </a:rPr>
                      <a:t>* Nettoyage et désinfection insuffisants</a:t>
                    </a:r>
                  </a:p>
                  <a:p>
                    <a:pPr eaLnBrk="1" hangingPunct="1">
                      <a:spcBef>
                        <a:spcPct val="0"/>
                      </a:spcBef>
                      <a:buClrTx/>
                      <a:buSzTx/>
                      <a:buFontTx/>
                      <a:buNone/>
                    </a:pPr>
                    <a:r>
                      <a:rPr lang="fr-FR" altLang="fr-FR" sz="1600">
                        <a:latin typeface="Arial" panose="020B0604020202020204" pitchFamily="34" charset="0"/>
                        <a:cs typeface="Times New Roman" panose="02020603050405020304" pitchFamily="18" charset="0"/>
                      </a:rPr>
                      <a:t>* Non respect du protocole de décontamination</a:t>
                    </a:r>
                  </a:p>
                  <a:p>
                    <a:pPr eaLnBrk="1" hangingPunct="1">
                      <a:spcBef>
                        <a:spcPct val="0"/>
                      </a:spcBef>
                      <a:buClrTx/>
                      <a:buSzTx/>
                      <a:buFontTx/>
                      <a:buNone/>
                    </a:pPr>
                    <a:r>
                      <a:rPr lang="fr-FR" altLang="fr-FR" sz="1600">
                        <a:latin typeface="Arial" panose="020B0604020202020204" pitchFamily="34" charset="0"/>
                        <a:cs typeface="Times New Roman" panose="02020603050405020304" pitchFamily="18" charset="0"/>
                      </a:rPr>
                      <a:t>* Contamination par manipulation après cuisson</a:t>
                    </a:r>
                  </a:p>
                  <a:p>
                    <a:pPr eaLnBrk="1" hangingPunct="1">
                      <a:spcBef>
                        <a:spcPct val="0"/>
                      </a:spcBef>
                      <a:buClrTx/>
                      <a:buSzTx/>
                      <a:buFontTx/>
                      <a:buNone/>
                    </a:pPr>
                    <a:r>
                      <a:rPr lang="fr-FR" altLang="fr-FR" sz="1600">
                        <a:latin typeface="Arial" panose="020B0604020202020204" pitchFamily="34" charset="0"/>
                        <a:cs typeface="Times New Roman" panose="02020603050405020304" pitchFamily="18" charset="0"/>
                      </a:rPr>
                      <a:t> * Mauvaise conditions de stockage ou de protection</a:t>
                    </a:r>
                  </a:p>
                  <a:p>
                    <a:pPr eaLnBrk="1" hangingPunct="1">
                      <a:spcBef>
                        <a:spcPct val="0"/>
                      </a:spcBef>
                      <a:buClrTx/>
                      <a:buSzTx/>
                      <a:buFontTx/>
                      <a:buNone/>
                    </a:pPr>
                    <a:r>
                      <a:rPr lang="fr-FR" altLang="fr-FR" sz="1600">
                        <a:latin typeface="Arial" panose="020B0604020202020204" pitchFamily="34" charset="0"/>
                        <a:cs typeface="Times New Roman" panose="02020603050405020304" pitchFamily="18" charset="0"/>
                      </a:rPr>
                      <a:t>* Défaut de cuisson </a:t>
                    </a:r>
                    <a:endParaRPr lang="en-US" altLang="fr-FR" sz="1600">
                      <a:latin typeface="Arial" panose="020B0604020202020204" pitchFamily="34" charset="0"/>
                      <a:cs typeface="Times New Roman" panose="02020603050405020304" pitchFamily="18" charset="0"/>
                    </a:endParaRPr>
                  </a:p>
                </p:txBody>
              </p:sp>
              <p:sp>
                <p:nvSpPr>
                  <p:cNvPr id="40979" name="Rectangle 53">
                    <a:extLst>
                      <a:ext uri="{FF2B5EF4-FFF2-40B4-BE49-F238E27FC236}">
                        <a16:creationId xmlns:a16="http://schemas.microsoft.com/office/drawing/2014/main" id="{CDED27CF-E4CF-48A7-95FC-CD1570C01968}"/>
                      </a:ext>
                    </a:extLst>
                  </p:cNvPr>
                  <p:cNvSpPr>
                    <a:spLocks noChangeArrowheads="1"/>
                  </p:cNvSpPr>
                  <p:nvPr/>
                </p:nvSpPr>
                <p:spPr bwMode="auto">
                  <a:xfrm>
                    <a:off x="0" y="0"/>
                    <a:ext cx="1784" cy="978"/>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grpSp>
            <p:nvGrpSpPr>
              <p:cNvPr id="40971" name="Group 54">
                <a:extLst>
                  <a:ext uri="{FF2B5EF4-FFF2-40B4-BE49-F238E27FC236}">
                    <a16:creationId xmlns:a16="http://schemas.microsoft.com/office/drawing/2014/main" id="{C1AA41F7-6959-4628-A449-6EC99FDC9EE1}"/>
                  </a:ext>
                </a:extLst>
              </p:cNvPr>
              <p:cNvGrpSpPr>
                <a:grpSpLocks/>
              </p:cNvGrpSpPr>
              <p:nvPr/>
            </p:nvGrpSpPr>
            <p:grpSpPr bwMode="auto">
              <a:xfrm>
                <a:off x="1784" y="0"/>
                <a:ext cx="2030" cy="978"/>
                <a:chOff x="1784" y="0"/>
                <a:chExt cx="2030" cy="978"/>
              </a:xfrm>
            </p:grpSpPr>
            <p:sp>
              <p:nvSpPr>
                <p:cNvPr id="40972" name="Rectangle 55">
                  <a:extLst>
                    <a:ext uri="{FF2B5EF4-FFF2-40B4-BE49-F238E27FC236}">
                      <a16:creationId xmlns:a16="http://schemas.microsoft.com/office/drawing/2014/main" id="{F9C3FDFF-1257-4E44-BEF9-8821DAFB42B0}"/>
                    </a:ext>
                  </a:extLst>
                </p:cNvPr>
                <p:cNvSpPr>
                  <a:spLocks noChangeArrowheads="1"/>
                </p:cNvSpPr>
                <p:nvPr/>
              </p:nvSpPr>
              <p:spPr bwMode="auto">
                <a:xfrm>
                  <a:off x="1784" y="0"/>
                  <a:ext cx="2030" cy="978"/>
                </a:xfrm>
                <a:prstGeom prst="rect">
                  <a:avLst/>
                </a:prstGeom>
                <a:solidFill>
                  <a:srgbClr val="FF00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nvGrpSpPr>
                <p:cNvPr id="40973" name="Group 56">
                  <a:extLst>
                    <a:ext uri="{FF2B5EF4-FFF2-40B4-BE49-F238E27FC236}">
                      <a16:creationId xmlns:a16="http://schemas.microsoft.com/office/drawing/2014/main" id="{47C43CC4-A5AF-4131-923B-D15411F5ED04}"/>
                    </a:ext>
                  </a:extLst>
                </p:cNvPr>
                <p:cNvGrpSpPr>
                  <a:grpSpLocks/>
                </p:cNvGrpSpPr>
                <p:nvPr/>
              </p:nvGrpSpPr>
              <p:grpSpPr bwMode="auto">
                <a:xfrm>
                  <a:off x="1784" y="0"/>
                  <a:ext cx="2030" cy="978"/>
                  <a:chOff x="1784" y="0"/>
                  <a:chExt cx="2030" cy="978"/>
                </a:xfrm>
              </p:grpSpPr>
              <p:sp>
                <p:nvSpPr>
                  <p:cNvPr id="40974" name="Rectangle 57">
                    <a:extLst>
                      <a:ext uri="{FF2B5EF4-FFF2-40B4-BE49-F238E27FC236}">
                        <a16:creationId xmlns:a16="http://schemas.microsoft.com/office/drawing/2014/main" id="{90803CF5-C829-463D-B8BC-1E928FEE0676}"/>
                      </a:ext>
                    </a:extLst>
                  </p:cNvPr>
                  <p:cNvSpPr>
                    <a:spLocks noChangeArrowheads="1"/>
                  </p:cNvSpPr>
                  <p:nvPr/>
                </p:nvSpPr>
                <p:spPr bwMode="auto">
                  <a:xfrm>
                    <a:off x="1812" y="0"/>
                    <a:ext cx="1974" cy="978"/>
                  </a:xfrm>
                  <a:prstGeom prst="rect">
                    <a:avLst/>
                  </a:prstGeom>
                  <a:solidFill>
                    <a:srgbClr val="FF00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indent="-252413">
                      <a:spcBef>
                        <a:spcPct val="20000"/>
                      </a:spcBef>
                      <a:buClr>
                        <a:schemeClr val="accent2"/>
                      </a:buClr>
                      <a:buSzPct val="80000"/>
                      <a:buFont typeface="Wingdings" panose="05000000000000000000" pitchFamily="2" charset="2"/>
                      <a:buChar char="l"/>
                      <a:tabLst>
                        <a:tab pos="252413" algn="l"/>
                      </a:tabLst>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tabLst>
                        <a:tab pos="252413" algn="l"/>
                      </a:tabLst>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tabLst>
                        <a:tab pos="252413" algn="l"/>
                      </a:tabLst>
                      <a:defRPr sz="2400">
                        <a:solidFill>
                          <a:schemeClr val="tx1"/>
                        </a:solidFill>
                        <a:latin typeface="Times New Roman" panose="02020603050405020304" pitchFamily="18" charset="0"/>
                      </a:defRPr>
                    </a:lvl3pPr>
                    <a:lvl4pPr marL="1600200" indent="-228600">
                      <a:spcBef>
                        <a:spcPct val="20000"/>
                      </a:spcBef>
                      <a:buClr>
                        <a:schemeClr val="tx1"/>
                      </a:buClr>
                      <a:buChar char="–"/>
                      <a:tabLst>
                        <a:tab pos="252413" algn="l"/>
                      </a:tabLst>
                      <a:defRPr sz="2000">
                        <a:solidFill>
                          <a:schemeClr val="tx1"/>
                        </a:solidFill>
                        <a:latin typeface="Times New Roman" panose="02020603050405020304" pitchFamily="18" charset="0"/>
                      </a:defRPr>
                    </a:lvl4pPr>
                    <a:lvl5pPr marL="2057400" indent="-228600">
                      <a:spcBef>
                        <a:spcPct val="20000"/>
                      </a:spcBef>
                      <a:buClr>
                        <a:schemeClr val="accent1"/>
                      </a:buClr>
                      <a:buChar char="•"/>
                      <a:tabLst>
                        <a:tab pos="252413" algn="l"/>
                      </a:tabLst>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tabLst>
                        <a:tab pos="252413" algn="l"/>
                      </a:tabLst>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tabLst>
                        <a:tab pos="252413" algn="l"/>
                      </a:tabLst>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tabLst>
                        <a:tab pos="252413" algn="l"/>
                      </a:tabLst>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tabLst>
                        <a:tab pos="252413" algn="l"/>
                      </a:tabLst>
                      <a:defRPr sz="2000">
                        <a:solidFill>
                          <a:schemeClr val="tx1"/>
                        </a:solidFill>
                        <a:latin typeface="Times New Roman" panose="02020603050405020304" pitchFamily="18" charset="0"/>
                      </a:defRPr>
                    </a:lvl9pPr>
                  </a:lstStyle>
                  <a:p>
                    <a:pPr eaLnBrk="1" hangingPunct="1">
                      <a:spcBef>
                        <a:spcPct val="0"/>
                      </a:spcBef>
                      <a:buClrTx/>
                      <a:buSzTx/>
                      <a:buFontTx/>
                      <a:buNone/>
                    </a:pPr>
                    <a:r>
                      <a:rPr lang="fr-FR" altLang="fr-FR" sz="1600">
                        <a:latin typeface="Arial" panose="020B0604020202020204" pitchFamily="34" charset="0"/>
                        <a:cs typeface="Times New Roman" panose="02020603050405020304" pitchFamily="18" charset="0"/>
                      </a:rPr>
                      <a:t>	* Veiller à l’hygiène du personnel </a:t>
                    </a:r>
                  </a:p>
                  <a:p>
                    <a:pPr eaLnBrk="1" hangingPunct="1">
                      <a:spcBef>
                        <a:spcPct val="0"/>
                      </a:spcBef>
                      <a:buClrTx/>
                      <a:buSzTx/>
                      <a:buFontTx/>
                      <a:buNone/>
                    </a:pPr>
                    <a:r>
                      <a:rPr lang="fr-FR" altLang="fr-FR" sz="1600">
                        <a:latin typeface="Arial" panose="020B0604020202020204" pitchFamily="34" charset="0"/>
                        <a:cs typeface="Times New Roman" panose="02020603050405020304" pitchFamily="18" charset="0"/>
                      </a:rPr>
                      <a:t>	* Veiller à un nettoyage et une désinfection 	satisfaisants</a:t>
                    </a:r>
                  </a:p>
                  <a:p>
                    <a:pPr eaLnBrk="1" hangingPunct="1">
                      <a:spcBef>
                        <a:spcPct val="0"/>
                      </a:spcBef>
                      <a:buClrTx/>
                      <a:buSzTx/>
                      <a:buFontTx/>
                      <a:buNone/>
                    </a:pPr>
                    <a:r>
                      <a:rPr lang="fr-FR" altLang="fr-FR" sz="1600">
                        <a:latin typeface="Arial" panose="020B0604020202020204" pitchFamily="34" charset="0"/>
                        <a:cs typeface="Times New Roman" panose="02020603050405020304" pitchFamily="18" charset="0"/>
                      </a:rPr>
                      <a:t>	* Faire respecter le plan de nettoyage </a:t>
                    </a:r>
                  </a:p>
                  <a:p>
                    <a:pPr eaLnBrk="1" hangingPunct="1">
                      <a:spcBef>
                        <a:spcPct val="0"/>
                      </a:spcBef>
                      <a:buClrTx/>
                      <a:buSzTx/>
                      <a:buFontTx/>
                      <a:buNone/>
                    </a:pPr>
                    <a:r>
                      <a:rPr lang="fr-FR" altLang="fr-FR" sz="1600">
                        <a:latin typeface="Arial" panose="020B0604020202020204" pitchFamily="34" charset="0"/>
                        <a:cs typeface="Times New Roman" panose="02020603050405020304" pitchFamily="18" charset="0"/>
                      </a:rPr>
                      <a:t>	* Veiller au respect du GBPH</a:t>
                    </a:r>
                  </a:p>
                  <a:p>
                    <a:pPr eaLnBrk="1" hangingPunct="1">
                      <a:spcBef>
                        <a:spcPct val="0"/>
                      </a:spcBef>
                      <a:buClrTx/>
                      <a:buSzTx/>
                      <a:buFontTx/>
                      <a:buNone/>
                    </a:pPr>
                    <a:r>
                      <a:rPr lang="fr-FR" altLang="fr-FR" sz="1600">
                        <a:latin typeface="Arial" panose="020B0604020202020204" pitchFamily="34" charset="0"/>
                        <a:cs typeface="Times New Roman" panose="02020603050405020304" pitchFamily="18" charset="0"/>
                      </a:rPr>
                      <a:t> 	* Veiller au bon stockage des denrées et 	des PCA</a:t>
                    </a:r>
                  </a:p>
                  <a:p>
                    <a:pPr eaLnBrk="1" hangingPunct="1">
                      <a:spcBef>
                        <a:spcPct val="0"/>
                      </a:spcBef>
                      <a:buClrTx/>
                      <a:buSzTx/>
                      <a:buFontTx/>
                      <a:buNone/>
                    </a:pPr>
                    <a:r>
                      <a:rPr lang="fr-FR" altLang="fr-FR" sz="1600">
                        <a:latin typeface="Arial" panose="020B0604020202020204" pitchFamily="34" charset="0"/>
                        <a:cs typeface="Times New Roman" panose="02020603050405020304" pitchFamily="18" charset="0"/>
                      </a:rPr>
                      <a:t>	* Respecter les consignes de cuisson </a:t>
                    </a:r>
                    <a:endParaRPr lang="en-US" altLang="fr-FR" sz="1600">
                      <a:latin typeface="Arial" panose="020B0604020202020204" pitchFamily="34" charset="0"/>
                      <a:cs typeface="Times New Roman" panose="02020603050405020304" pitchFamily="18" charset="0"/>
                    </a:endParaRPr>
                  </a:p>
                  <a:p>
                    <a:pPr eaLnBrk="1" hangingPunct="1">
                      <a:spcBef>
                        <a:spcPct val="0"/>
                      </a:spcBef>
                      <a:buClrTx/>
                      <a:buSzTx/>
                      <a:buFontTx/>
                      <a:buNone/>
                    </a:pPr>
                    <a:endParaRPr lang="en-US" altLang="fr-FR" sz="1600">
                      <a:latin typeface="Arial" panose="020B0604020202020204" pitchFamily="34" charset="0"/>
                      <a:cs typeface="Times New Roman" panose="02020603050405020304" pitchFamily="18" charset="0"/>
                    </a:endParaRPr>
                  </a:p>
                </p:txBody>
              </p:sp>
              <p:sp>
                <p:nvSpPr>
                  <p:cNvPr id="40975" name="Rectangle 58">
                    <a:extLst>
                      <a:ext uri="{FF2B5EF4-FFF2-40B4-BE49-F238E27FC236}">
                        <a16:creationId xmlns:a16="http://schemas.microsoft.com/office/drawing/2014/main" id="{15143C25-ADC0-439D-8522-E6FD82D5CA1A}"/>
                      </a:ext>
                    </a:extLst>
                  </p:cNvPr>
                  <p:cNvSpPr>
                    <a:spLocks noChangeArrowheads="1"/>
                  </p:cNvSpPr>
                  <p:nvPr/>
                </p:nvSpPr>
                <p:spPr bwMode="auto">
                  <a:xfrm>
                    <a:off x="1784" y="0"/>
                    <a:ext cx="2030" cy="978"/>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grpSp>
        <p:sp>
          <p:nvSpPr>
            <p:cNvPr id="40969" name="Rectangle 59">
              <a:extLst>
                <a:ext uri="{FF2B5EF4-FFF2-40B4-BE49-F238E27FC236}">
                  <a16:creationId xmlns:a16="http://schemas.microsoft.com/office/drawing/2014/main" id="{21C7D512-A410-4278-9091-6BF2EC4A933E}"/>
                </a:ext>
              </a:extLst>
            </p:cNvPr>
            <p:cNvSpPr>
              <a:spLocks noChangeArrowheads="1"/>
            </p:cNvSpPr>
            <p:nvPr/>
          </p:nvSpPr>
          <p:spPr bwMode="auto">
            <a:xfrm>
              <a:off x="-3" y="-3"/>
              <a:ext cx="3820" cy="984"/>
            </a:xfrm>
            <a:prstGeom prst="rect">
              <a:avLst/>
            </a:prstGeom>
            <a:noFill/>
            <a:ln w="11112">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sp>
        <p:nvSpPr>
          <p:cNvPr id="40967" name="AutoShape 60">
            <a:hlinkClick r:id="" action="ppaction://hlinkshowjump?jump=nextslide" highlightClick="1"/>
            <a:extLst>
              <a:ext uri="{FF2B5EF4-FFF2-40B4-BE49-F238E27FC236}">
                <a16:creationId xmlns:a16="http://schemas.microsoft.com/office/drawing/2014/main" id="{5A7AA8F1-28B1-4F23-98A2-BA8CE15B2F6F}"/>
              </a:ext>
            </a:extLst>
          </p:cNvPr>
          <p:cNvSpPr>
            <a:spLocks noChangeArrowheads="1"/>
          </p:cNvSpPr>
          <p:nvPr/>
        </p:nvSpPr>
        <p:spPr bwMode="auto">
          <a:xfrm>
            <a:off x="8458200" y="6172200"/>
            <a:ext cx="457200" cy="457200"/>
          </a:xfrm>
          <a:prstGeom prst="actionButtonForwardNex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ext Box 2">
            <a:extLst>
              <a:ext uri="{FF2B5EF4-FFF2-40B4-BE49-F238E27FC236}">
                <a16:creationId xmlns:a16="http://schemas.microsoft.com/office/drawing/2014/main" id="{BE15B6F2-0F70-4D22-9723-749779095393}"/>
              </a:ext>
            </a:extLst>
          </p:cNvPr>
          <p:cNvSpPr txBox="1">
            <a:spLocks noChangeArrowheads="1"/>
          </p:cNvSpPr>
          <p:nvPr/>
        </p:nvSpPr>
        <p:spPr bwMode="auto">
          <a:xfrm>
            <a:off x="381000" y="228600"/>
            <a:ext cx="8458200" cy="46672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50000"/>
              </a:spcBef>
              <a:buClrTx/>
              <a:buSzTx/>
              <a:buFontTx/>
              <a:buNone/>
            </a:pPr>
            <a:r>
              <a:rPr lang="fr-FR" altLang="fr-FR" sz="2400" b="1">
                <a:latin typeface="Comic Sans MS" panose="030F0702030302020204" pitchFamily="66" charset="0"/>
              </a:rPr>
              <a:t>ANALYSES e</a:t>
            </a:r>
            <a:r>
              <a:rPr lang="fr-FR" altLang="fr-FR" sz="2400" b="1">
                <a:latin typeface="Comic Sans MS" panose="030F0702030302020204" pitchFamily="66" charset="0"/>
                <a:cs typeface="Times New Roman" panose="02020603050405020304" pitchFamily="18" charset="0"/>
              </a:rPr>
              <a:t>t INTERPRETATION des RESULTATS</a:t>
            </a:r>
            <a:r>
              <a:rPr lang="fr-FR" altLang="fr-FR" sz="2400" b="1">
                <a:latin typeface="Comic Sans MS" panose="030F0702030302020204" pitchFamily="66" charset="0"/>
              </a:rPr>
              <a:t> </a:t>
            </a:r>
          </a:p>
        </p:txBody>
      </p:sp>
      <p:grpSp>
        <p:nvGrpSpPr>
          <p:cNvPr id="41987" name="Group 3">
            <a:extLst>
              <a:ext uri="{FF2B5EF4-FFF2-40B4-BE49-F238E27FC236}">
                <a16:creationId xmlns:a16="http://schemas.microsoft.com/office/drawing/2014/main" id="{AC927E01-3683-44CD-927C-62C63C126C2D}"/>
              </a:ext>
            </a:extLst>
          </p:cNvPr>
          <p:cNvGrpSpPr>
            <a:grpSpLocks/>
          </p:cNvGrpSpPr>
          <p:nvPr/>
        </p:nvGrpSpPr>
        <p:grpSpPr bwMode="auto">
          <a:xfrm>
            <a:off x="381000" y="990600"/>
            <a:ext cx="8458200" cy="685800"/>
            <a:chOff x="-3" y="-3"/>
            <a:chExt cx="3820" cy="390"/>
          </a:xfrm>
        </p:grpSpPr>
        <p:grpSp>
          <p:nvGrpSpPr>
            <p:cNvPr id="42024" name="Group 4">
              <a:extLst>
                <a:ext uri="{FF2B5EF4-FFF2-40B4-BE49-F238E27FC236}">
                  <a16:creationId xmlns:a16="http://schemas.microsoft.com/office/drawing/2014/main" id="{18DD1EE7-740A-4439-BA37-C4A05E6B1CB6}"/>
                </a:ext>
              </a:extLst>
            </p:cNvPr>
            <p:cNvGrpSpPr>
              <a:grpSpLocks/>
            </p:cNvGrpSpPr>
            <p:nvPr/>
          </p:nvGrpSpPr>
          <p:grpSpPr bwMode="auto">
            <a:xfrm>
              <a:off x="0" y="0"/>
              <a:ext cx="3814" cy="384"/>
              <a:chOff x="0" y="0"/>
              <a:chExt cx="3814" cy="384"/>
            </a:xfrm>
          </p:grpSpPr>
          <p:grpSp>
            <p:nvGrpSpPr>
              <p:cNvPr id="42026" name="Group 5">
                <a:extLst>
                  <a:ext uri="{FF2B5EF4-FFF2-40B4-BE49-F238E27FC236}">
                    <a16:creationId xmlns:a16="http://schemas.microsoft.com/office/drawing/2014/main" id="{BC24BA75-D88A-4196-8CC9-7D803968CD50}"/>
                  </a:ext>
                </a:extLst>
              </p:cNvPr>
              <p:cNvGrpSpPr>
                <a:grpSpLocks/>
              </p:cNvGrpSpPr>
              <p:nvPr/>
            </p:nvGrpSpPr>
            <p:grpSpPr bwMode="auto">
              <a:xfrm>
                <a:off x="0" y="0"/>
                <a:ext cx="1784" cy="384"/>
                <a:chOff x="0" y="0"/>
                <a:chExt cx="1784" cy="384"/>
              </a:xfrm>
            </p:grpSpPr>
            <p:sp>
              <p:nvSpPr>
                <p:cNvPr id="42030" name="Rectangle 6">
                  <a:extLst>
                    <a:ext uri="{FF2B5EF4-FFF2-40B4-BE49-F238E27FC236}">
                      <a16:creationId xmlns:a16="http://schemas.microsoft.com/office/drawing/2014/main" id="{197BD04B-6705-4BC3-AF10-FC35F9B00312}"/>
                    </a:ext>
                  </a:extLst>
                </p:cNvPr>
                <p:cNvSpPr>
                  <a:spLocks noChangeArrowheads="1"/>
                </p:cNvSpPr>
                <p:nvPr/>
              </p:nvSpPr>
              <p:spPr bwMode="auto">
                <a:xfrm>
                  <a:off x="28" y="0"/>
                  <a:ext cx="1728"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0"/>
                    </a:spcBef>
                    <a:buClrTx/>
                    <a:buSzTx/>
                    <a:buFontTx/>
                    <a:buNone/>
                  </a:pPr>
                  <a:r>
                    <a:rPr lang="en-US" altLang="fr-FR" sz="2000" b="1">
                      <a:latin typeface="Arial" panose="020B0604020202020204" pitchFamily="34" charset="0"/>
                      <a:cs typeface="Arial" panose="020B0604020202020204" pitchFamily="34" charset="0"/>
                    </a:rPr>
                    <a:t>Germes à l’origine de la non conformité</a:t>
                  </a:r>
                  <a:endParaRPr lang="en-US" altLang="fr-FR" sz="2000" b="1">
                    <a:cs typeface="Times New Roman" panose="02020603050405020304" pitchFamily="18" charset="0"/>
                  </a:endParaRPr>
                </a:p>
                <a:p>
                  <a:pPr algn="ctr">
                    <a:spcBef>
                      <a:spcPct val="0"/>
                    </a:spcBef>
                    <a:buClrTx/>
                    <a:buSzTx/>
                    <a:buFontTx/>
                    <a:buNone/>
                  </a:pPr>
                  <a:endParaRPr lang="en-US" altLang="fr-FR" sz="2000" b="1"/>
                </a:p>
              </p:txBody>
            </p:sp>
            <p:sp>
              <p:nvSpPr>
                <p:cNvPr id="42031" name="Rectangle 7">
                  <a:extLst>
                    <a:ext uri="{FF2B5EF4-FFF2-40B4-BE49-F238E27FC236}">
                      <a16:creationId xmlns:a16="http://schemas.microsoft.com/office/drawing/2014/main" id="{68E8236B-0D54-4EFF-99D3-9503E287EF6C}"/>
                    </a:ext>
                  </a:extLst>
                </p:cNvPr>
                <p:cNvSpPr>
                  <a:spLocks noChangeArrowheads="1"/>
                </p:cNvSpPr>
                <p:nvPr/>
              </p:nvSpPr>
              <p:spPr bwMode="auto">
                <a:xfrm>
                  <a:off x="0" y="0"/>
                  <a:ext cx="1784"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nvGrpSpPr>
              <p:cNvPr id="42027" name="Group 8">
                <a:extLst>
                  <a:ext uri="{FF2B5EF4-FFF2-40B4-BE49-F238E27FC236}">
                    <a16:creationId xmlns:a16="http://schemas.microsoft.com/office/drawing/2014/main" id="{9D8E1F2A-CE09-49CE-92C7-1E619E00C8A7}"/>
                  </a:ext>
                </a:extLst>
              </p:cNvPr>
              <p:cNvGrpSpPr>
                <a:grpSpLocks/>
              </p:cNvGrpSpPr>
              <p:nvPr/>
            </p:nvGrpSpPr>
            <p:grpSpPr bwMode="auto">
              <a:xfrm>
                <a:off x="1784" y="0"/>
                <a:ext cx="2030" cy="384"/>
                <a:chOff x="1784" y="0"/>
                <a:chExt cx="2030" cy="384"/>
              </a:xfrm>
            </p:grpSpPr>
            <p:sp>
              <p:nvSpPr>
                <p:cNvPr id="42028" name="Rectangle 9">
                  <a:extLst>
                    <a:ext uri="{FF2B5EF4-FFF2-40B4-BE49-F238E27FC236}">
                      <a16:creationId xmlns:a16="http://schemas.microsoft.com/office/drawing/2014/main" id="{A182B217-2C31-495C-931B-A302290899EC}"/>
                    </a:ext>
                  </a:extLst>
                </p:cNvPr>
                <p:cNvSpPr>
                  <a:spLocks noChangeArrowheads="1"/>
                </p:cNvSpPr>
                <p:nvPr/>
              </p:nvSpPr>
              <p:spPr bwMode="auto">
                <a:xfrm>
                  <a:off x="1812" y="0"/>
                  <a:ext cx="1974"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0"/>
                    </a:spcBef>
                    <a:buClrTx/>
                    <a:buSzTx/>
                    <a:buFontTx/>
                    <a:buNone/>
                  </a:pPr>
                  <a:r>
                    <a:rPr lang="en-US" altLang="fr-FR" sz="2000" b="1">
                      <a:latin typeface="Arial" panose="020B0604020202020204" pitchFamily="34" charset="0"/>
                      <a:cs typeface="Arial" panose="020B0604020202020204" pitchFamily="34" charset="0"/>
                    </a:rPr>
                    <a:t>Source de contamination</a:t>
                  </a:r>
                  <a:endParaRPr lang="en-US" altLang="fr-FR" sz="2000" b="1"/>
                </a:p>
              </p:txBody>
            </p:sp>
            <p:sp>
              <p:nvSpPr>
                <p:cNvPr id="42029" name="Rectangle 10">
                  <a:extLst>
                    <a:ext uri="{FF2B5EF4-FFF2-40B4-BE49-F238E27FC236}">
                      <a16:creationId xmlns:a16="http://schemas.microsoft.com/office/drawing/2014/main" id="{E0E0241D-DAB1-485A-9F49-CEDB8736AA3D}"/>
                    </a:ext>
                  </a:extLst>
                </p:cNvPr>
                <p:cNvSpPr>
                  <a:spLocks noChangeArrowheads="1"/>
                </p:cNvSpPr>
                <p:nvPr/>
              </p:nvSpPr>
              <p:spPr bwMode="auto">
                <a:xfrm>
                  <a:off x="1784" y="0"/>
                  <a:ext cx="2030"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sp>
          <p:nvSpPr>
            <p:cNvPr id="42025" name="Rectangle 11">
              <a:extLst>
                <a:ext uri="{FF2B5EF4-FFF2-40B4-BE49-F238E27FC236}">
                  <a16:creationId xmlns:a16="http://schemas.microsoft.com/office/drawing/2014/main" id="{2D8FFDB2-6D95-4DA7-AE95-DBCCCA5CD996}"/>
                </a:ext>
              </a:extLst>
            </p:cNvPr>
            <p:cNvSpPr>
              <a:spLocks noChangeArrowheads="1"/>
            </p:cNvSpPr>
            <p:nvPr/>
          </p:nvSpPr>
          <p:spPr bwMode="auto">
            <a:xfrm>
              <a:off x="-3" y="-3"/>
              <a:ext cx="3820" cy="390"/>
            </a:xfrm>
            <a:prstGeom prst="rect">
              <a:avLst/>
            </a:prstGeom>
            <a:noFill/>
            <a:ln w="11112">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nvGrpSpPr>
          <p:cNvPr id="41988" name="Group 12">
            <a:extLst>
              <a:ext uri="{FF2B5EF4-FFF2-40B4-BE49-F238E27FC236}">
                <a16:creationId xmlns:a16="http://schemas.microsoft.com/office/drawing/2014/main" id="{F226BB9F-58A7-4829-B5E7-887CAB187E04}"/>
              </a:ext>
            </a:extLst>
          </p:cNvPr>
          <p:cNvGrpSpPr>
            <a:grpSpLocks/>
          </p:cNvGrpSpPr>
          <p:nvPr/>
        </p:nvGrpSpPr>
        <p:grpSpPr bwMode="auto">
          <a:xfrm>
            <a:off x="381000" y="3352800"/>
            <a:ext cx="8458200" cy="685800"/>
            <a:chOff x="-3" y="-3"/>
            <a:chExt cx="3820" cy="390"/>
          </a:xfrm>
        </p:grpSpPr>
        <p:grpSp>
          <p:nvGrpSpPr>
            <p:cNvPr id="42016" name="Group 13">
              <a:extLst>
                <a:ext uri="{FF2B5EF4-FFF2-40B4-BE49-F238E27FC236}">
                  <a16:creationId xmlns:a16="http://schemas.microsoft.com/office/drawing/2014/main" id="{E4724FD1-00C6-4C5F-844D-B8AD9AAB1396}"/>
                </a:ext>
              </a:extLst>
            </p:cNvPr>
            <p:cNvGrpSpPr>
              <a:grpSpLocks/>
            </p:cNvGrpSpPr>
            <p:nvPr/>
          </p:nvGrpSpPr>
          <p:grpSpPr bwMode="auto">
            <a:xfrm>
              <a:off x="0" y="0"/>
              <a:ext cx="3814" cy="384"/>
              <a:chOff x="0" y="0"/>
              <a:chExt cx="3814" cy="384"/>
            </a:xfrm>
          </p:grpSpPr>
          <p:grpSp>
            <p:nvGrpSpPr>
              <p:cNvPr id="42018" name="Group 14">
                <a:extLst>
                  <a:ext uri="{FF2B5EF4-FFF2-40B4-BE49-F238E27FC236}">
                    <a16:creationId xmlns:a16="http://schemas.microsoft.com/office/drawing/2014/main" id="{EF7D4B41-CC02-45F3-8688-678B5F04DAC3}"/>
                  </a:ext>
                </a:extLst>
              </p:cNvPr>
              <p:cNvGrpSpPr>
                <a:grpSpLocks/>
              </p:cNvGrpSpPr>
              <p:nvPr/>
            </p:nvGrpSpPr>
            <p:grpSpPr bwMode="auto">
              <a:xfrm>
                <a:off x="0" y="0"/>
                <a:ext cx="1784" cy="384"/>
                <a:chOff x="0" y="0"/>
                <a:chExt cx="1784" cy="384"/>
              </a:xfrm>
            </p:grpSpPr>
            <p:sp>
              <p:nvSpPr>
                <p:cNvPr id="42022" name="Rectangle 15">
                  <a:extLst>
                    <a:ext uri="{FF2B5EF4-FFF2-40B4-BE49-F238E27FC236}">
                      <a16:creationId xmlns:a16="http://schemas.microsoft.com/office/drawing/2014/main" id="{FC2F7D94-B55B-43B2-9EBA-061C2F174851}"/>
                    </a:ext>
                  </a:extLst>
                </p:cNvPr>
                <p:cNvSpPr>
                  <a:spLocks noChangeArrowheads="1"/>
                </p:cNvSpPr>
                <p:nvPr/>
              </p:nvSpPr>
              <p:spPr bwMode="auto">
                <a:xfrm>
                  <a:off x="28" y="0"/>
                  <a:ext cx="1728"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0"/>
                    </a:spcBef>
                    <a:buClrTx/>
                    <a:buSzTx/>
                    <a:buFontTx/>
                    <a:buNone/>
                  </a:pPr>
                  <a:r>
                    <a:rPr lang="en-US" altLang="fr-FR" sz="2000" b="1">
                      <a:latin typeface="Arial" panose="020B0604020202020204" pitchFamily="34" charset="0"/>
                      <a:cs typeface="Arial" panose="020B0604020202020204" pitchFamily="34" charset="0"/>
                    </a:rPr>
                    <a:t>Causes les plus probables de la non conformité</a:t>
                  </a:r>
                  <a:endParaRPr lang="en-US" altLang="fr-FR" sz="2000" b="1">
                    <a:cs typeface="Times New Roman" panose="02020603050405020304" pitchFamily="18" charset="0"/>
                  </a:endParaRPr>
                </a:p>
                <a:p>
                  <a:pPr algn="ctr">
                    <a:spcBef>
                      <a:spcPct val="0"/>
                    </a:spcBef>
                    <a:buClrTx/>
                    <a:buSzTx/>
                    <a:buFontTx/>
                    <a:buNone/>
                  </a:pPr>
                  <a:endParaRPr lang="en-US" altLang="fr-FR" sz="2000" b="1"/>
                </a:p>
              </p:txBody>
            </p:sp>
            <p:sp>
              <p:nvSpPr>
                <p:cNvPr id="42023" name="Rectangle 16">
                  <a:extLst>
                    <a:ext uri="{FF2B5EF4-FFF2-40B4-BE49-F238E27FC236}">
                      <a16:creationId xmlns:a16="http://schemas.microsoft.com/office/drawing/2014/main" id="{2E60FEC8-4142-4461-AD96-3269E73C0235}"/>
                    </a:ext>
                  </a:extLst>
                </p:cNvPr>
                <p:cNvSpPr>
                  <a:spLocks noChangeArrowheads="1"/>
                </p:cNvSpPr>
                <p:nvPr/>
              </p:nvSpPr>
              <p:spPr bwMode="auto">
                <a:xfrm>
                  <a:off x="0" y="0"/>
                  <a:ext cx="1784"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nvGrpSpPr>
              <p:cNvPr id="42019" name="Group 17">
                <a:extLst>
                  <a:ext uri="{FF2B5EF4-FFF2-40B4-BE49-F238E27FC236}">
                    <a16:creationId xmlns:a16="http://schemas.microsoft.com/office/drawing/2014/main" id="{ECE8987F-8FB6-46E9-BA03-855ED458877D}"/>
                  </a:ext>
                </a:extLst>
              </p:cNvPr>
              <p:cNvGrpSpPr>
                <a:grpSpLocks/>
              </p:cNvGrpSpPr>
              <p:nvPr/>
            </p:nvGrpSpPr>
            <p:grpSpPr bwMode="auto">
              <a:xfrm>
                <a:off x="1784" y="0"/>
                <a:ext cx="2030" cy="384"/>
                <a:chOff x="1784" y="0"/>
                <a:chExt cx="2030" cy="384"/>
              </a:xfrm>
            </p:grpSpPr>
            <p:sp>
              <p:nvSpPr>
                <p:cNvPr id="42020" name="Rectangle 18">
                  <a:extLst>
                    <a:ext uri="{FF2B5EF4-FFF2-40B4-BE49-F238E27FC236}">
                      <a16:creationId xmlns:a16="http://schemas.microsoft.com/office/drawing/2014/main" id="{71498F19-9390-4644-9E98-96413970FC3C}"/>
                    </a:ext>
                  </a:extLst>
                </p:cNvPr>
                <p:cNvSpPr>
                  <a:spLocks noChangeArrowheads="1"/>
                </p:cNvSpPr>
                <p:nvPr/>
              </p:nvSpPr>
              <p:spPr bwMode="auto">
                <a:xfrm>
                  <a:off x="1812" y="0"/>
                  <a:ext cx="1974"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0"/>
                    </a:spcBef>
                    <a:buClrTx/>
                    <a:buSzTx/>
                    <a:buFontTx/>
                    <a:buNone/>
                  </a:pPr>
                  <a:r>
                    <a:rPr lang="en-US" altLang="fr-FR" sz="2000" b="1">
                      <a:latin typeface="Arial" panose="020B0604020202020204" pitchFamily="34" charset="0"/>
                      <a:cs typeface="Arial" panose="020B0604020202020204" pitchFamily="34" charset="0"/>
                    </a:rPr>
                    <a:t>Mesures de prévention </a:t>
                  </a:r>
                  <a:endParaRPr lang="en-US" altLang="fr-FR" sz="2000" b="1"/>
                </a:p>
                <a:p>
                  <a:pPr algn="ctr" eaLnBrk="1" hangingPunct="1">
                    <a:spcBef>
                      <a:spcPct val="0"/>
                    </a:spcBef>
                    <a:buClrTx/>
                    <a:buSzTx/>
                    <a:buFontTx/>
                    <a:buNone/>
                  </a:pPr>
                  <a:endParaRPr lang="en-US" altLang="fr-FR" sz="2000" b="1">
                    <a:cs typeface="Times New Roman" panose="02020603050405020304" pitchFamily="18" charset="0"/>
                  </a:endParaRPr>
                </a:p>
                <a:p>
                  <a:pPr algn="ctr">
                    <a:spcBef>
                      <a:spcPct val="0"/>
                    </a:spcBef>
                    <a:buClrTx/>
                    <a:buSzTx/>
                    <a:buFontTx/>
                    <a:buNone/>
                  </a:pPr>
                  <a:endParaRPr lang="en-US" altLang="fr-FR" sz="2000" b="1"/>
                </a:p>
              </p:txBody>
            </p:sp>
            <p:sp>
              <p:nvSpPr>
                <p:cNvPr id="42021" name="Rectangle 19">
                  <a:extLst>
                    <a:ext uri="{FF2B5EF4-FFF2-40B4-BE49-F238E27FC236}">
                      <a16:creationId xmlns:a16="http://schemas.microsoft.com/office/drawing/2014/main" id="{A7083438-FCC4-4720-8741-2540D1BF4546}"/>
                    </a:ext>
                  </a:extLst>
                </p:cNvPr>
                <p:cNvSpPr>
                  <a:spLocks noChangeArrowheads="1"/>
                </p:cNvSpPr>
                <p:nvPr/>
              </p:nvSpPr>
              <p:spPr bwMode="auto">
                <a:xfrm>
                  <a:off x="1784" y="0"/>
                  <a:ext cx="2030"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sp>
          <p:nvSpPr>
            <p:cNvPr id="42017" name="Rectangle 20">
              <a:extLst>
                <a:ext uri="{FF2B5EF4-FFF2-40B4-BE49-F238E27FC236}">
                  <a16:creationId xmlns:a16="http://schemas.microsoft.com/office/drawing/2014/main" id="{BEA2583E-984B-4B36-9F94-15DCC3F9A83B}"/>
                </a:ext>
              </a:extLst>
            </p:cNvPr>
            <p:cNvSpPr>
              <a:spLocks noChangeArrowheads="1"/>
            </p:cNvSpPr>
            <p:nvPr/>
          </p:nvSpPr>
          <p:spPr bwMode="auto">
            <a:xfrm>
              <a:off x="-3" y="-3"/>
              <a:ext cx="3820" cy="390"/>
            </a:xfrm>
            <a:prstGeom prst="rect">
              <a:avLst/>
            </a:prstGeom>
            <a:noFill/>
            <a:ln w="11112">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nvGrpSpPr>
          <p:cNvPr id="41989" name="Group 21">
            <a:extLst>
              <a:ext uri="{FF2B5EF4-FFF2-40B4-BE49-F238E27FC236}">
                <a16:creationId xmlns:a16="http://schemas.microsoft.com/office/drawing/2014/main" id="{E9E50CCB-7040-44BD-90F0-406ACB5D383F}"/>
              </a:ext>
            </a:extLst>
          </p:cNvPr>
          <p:cNvGrpSpPr>
            <a:grpSpLocks/>
          </p:cNvGrpSpPr>
          <p:nvPr/>
        </p:nvGrpSpPr>
        <p:grpSpPr bwMode="auto">
          <a:xfrm>
            <a:off x="381000" y="1676400"/>
            <a:ext cx="8458200" cy="1371600"/>
            <a:chOff x="-3" y="-3"/>
            <a:chExt cx="3820" cy="1214"/>
          </a:xfrm>
        </p:grpSpPr>
        <p:grpSp>
          <p:nvGrpSpPr>
            <p:cNvPr id="42004" name="Group 22">
              <a:extLst>
                <a:ext uri="{FF2B5EF4-FFF2-40B4-BE49-F238E27FC236}">
                  <a16:creationId xmlns:a16="http://schemas.microsoft.com/office/drawing/2014/main" id="{1C97E234-2F35-4684-8406-B3F626BC5B4C}"/>
                </a:ext>
              </a:extLst>
            </p:cNvPr>
            <p:cNvGrpSpPr>
              <a:grpSpLocks/>
            </p:cNvGrpSpPr>
            <p:nvPr/>
          </p:nvGrpSpPr>
          <p:grpSpPr bwMode="auto">
            <a:xfrm>
              <a:off x="0" y="0"/>
              <a:ext cx="3814" cy="1208"/>
              <a:chOff x="0" y="0"/>
              <a:chExt cx="3814" cy="1208"/>
            </a:xfrm>
          </p:grpSpPr>
          <p:grpSp>
            <p:nvGrpSpPr>
              <p:cNvPr id="42006" name="Group 23">
                <a:extLst>
                  <a:ext uri="{FF2B5EF4-FFF2-40B4-BE49-F238E27FC236}">
                    <a16:creationId xmlns:a16="http://schemas.microsoft.com/office/drawing/2014/main" id="{14D123D0-EB95-4761-8902-51A9A9D28989}"/>
                  </a:ext>
                </a:extLst>
              </p:cNvPr>
              <p:cNvGrpSpPr>
                <a:grpSpLocks/>
              </p:cNvGrpSpPr>
              <p:nvPr/>
            </p:nvGrpSpPr>
            <p:grpSpPr bwMode="auto">
              <a:xfrm>
                <a:off x="0" y="0"/>
                <a:ext cx="1784" cy="1208"/>
                <a:chOff x="0" y="0"/>
                <a:chExt cx="1784" cy="1208"/>
              </a:xfrm>
            </p:grpSpPr>
            <p:sp>
              <p:nvSpPr>
                <p:cNvPr id="42012" name="Rectangle 24">
                  <a:extLst>
                    <a:ext uri="{FF2B5EF4-FFF2-40B4-BE49-F238E27FC236}">
                      <a16:creationId xmlns:a16="http://schemas.microsoft.com/office/drawing/2014/main" id="{71E88F43-D24F-4332-AC53-3A0713B6F570}"/>
                    </a:ext>
                  </a:extLst>
                </p:cNvPr>
                <p:cNvSpPr>
                  <a:spLocks noChangeArrowheads="1"/>
                </p:cNvSpPr>
                <p:nvPr/>
              </p:nvSpPr>
              <p:spPr bwMode="auto">
                <a:xfrm>
                  <a:off x="0" y="0"/>
                  <a:ext cx="1784" cy="1208"/>
                </a:xfrm>
                <a:prstGeom prst="rect">
                  <a:avLst/>
                </a:prstGeom>
                <a:solidFill>
                  <a:srgbClr val="00808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nvGrpSpPr>
                <p:cNvPr id="42013" name="Group 25">
                  <a:extLst>
                    <a:ext uri="{FF2B5EF4-FFF2-40B4-BE49-F238E27FC236}">
                      <a16:creationId xmlns:a16="http://schemas.microsoft.com/office/drawing/2014/main" id="{B7ECEA62-F7F0-428D-9ED2-E2DED5FD1622}"/>
                    </a:ext>
                  </a:extLst>
                </p:cNvPr>
                <p:cNvGrpSpPr>
                  <a:grpSpLocks/>
                </p:cNvGrpSpPr>
                <p:nvPr/>
              </p:nvGrpSpPr>
              <p:grpSpPr bwMode="auto">
                <a:xfrm>
                  <a:off x="0" y="0"/>
                  <a:ext cx="1784" cy="1208"/>
                  <a:chOff x="0" y="0"/>
                  <a:chExt cx="1784" cy="1208"/>
                </a:xfrm>
              </p:grpSpPr>
              <p:sp>
                <p:nvSpPr>
                  <p:cNvPr id="42014" name="Rectangle 26">
                    <a:extLst>
                      <a:ext uri="{FF2B5EF4-FFF2-40B4-BE49-F238E27FC236}">
                        <a16:creationId xmlns:a16="http://schemas.microsoft.com/office/drawing/2014/main" id="{DABA12F8-8E06-4AF0-BC65-BBE94258DEB8}"/>
                      </a:ext>
                    </a:extLst>
                  </p:cNvPr>
                  <p:cNvSpPr>
                    <a:spLocks noChangeArrowheads="1"/>
                  </p:cNvSpPr>
                  <p:nvPr/>
                </p:nvSpPr>
                <p:spPr bwMode="auto">
                  <a:xfrm>
                    <a:off x="28" y="0"/>
                    <a:ext cx="1728" cy="1208"/>
                  </a:xfrm>
                  <a:prstGeom prst="rect">
                    <a:avLst/>
                  </a:prstGeom>
                  <a:solidFill>
                    <a:srgbClr val="00808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0"/>
                      </a:spcBef>
                      <a:buClrTx/>
                      <a:buSzTx/>
                      <a:buFontTx/>
                      <a:buNone/>
                    </a:pPr>
                    <a:r>
                      <a:rPr lang="en-US" altLang="fr-FR" sz="900" b="1">
                        <a:latin typeface="Arial" panose="020B0604020202020204" pitchFamily="34" charset="0"/>
                        <a:cs typeface="Arial" panose="020B0604020202020204" pitchFamily="34" charset="0"/>
                      </a:rPr>
                      <a:t>  </a:t>
                    </a:r>
                    <a:endParaRPr lang="en-US" altLang="fr-FR" sz="900">
                      <a:latin typeface="Arial" panose="020B0604020202020204" pitchFamily="34" charset="0"/>
                      <a:cs typeface="Times New Roman" panose="02020603050405020304" pitchFamily="18" charset="0"/>
                    </a:endParaRPr>
                  </a:p>
                  <a:p>
                    <a:pPr algn="ctr">
                      <a:spcBef>
                        <a:spcPct val="0"/>
                      </a:spcBef>
                      <a:buClrTx/>
                      <a:buSzTx/>
                      <a:buFontTx/>
                      <a:buNone/>
                    </a:pPr>
                    <a:r>
                      <a:rPr lang="en-US" altLang="fr-FR" b="1">
                        <a:latin typeface="Arial" panose="020B0604020202020204" pitchFamily="34" charset="0"/>
                        <a:cs typeface="Arial" panose="020B0604020202020204" pitchFamily="34" charset="0"/>
                      </a:rPr>
                      <a:t>Anaérobies sulfito - réducteurs</a:t>
                    </a:r>
                    <a:endParaRPr lang="en-US" altLang="fr-FR">
                      <a:latin typeface="Arial" panose="020B0604020202020204" pitchFamily="34" charset="0"/>
                      <a:cs typeface="Times New Roman" panose="02020603050405020304" pitchFamily="18" charset="0"/>
                    </a:endParaRPr>
                  </a:p>
                  <a:p>
                    <a:pPr algn="ctr">
                      <a:spcBef>
                        <a:spcPct val="0"/>
                      </a:spcBef>
                      <a:buClrTx/>
                      <a:buSzTx/>
                      <a:buFontTx/>
                      <a:buNone/>
                    </a:pPr>
                    <a:endParaRPr lang="en-US" altLang="fr-FR" sz="1600">
                      <a:latin typeface="Arial" panose="020B0604020202020204" pitchFamily="34" charset="0"/>
                    </a:endParaRPr>
                  </a:p>
                </p:txBody>
              </p:sp>
              <p:sp>
                <p:nvSpPr>
                  <p:cNvPr id="42015" name="Rectangle 27">
                    <a:extLst>
                      <a:ext uri="{FF2B5EF4-FFF2-40B4-BE49-F238E27FC236}">
                        <a16:creationId xmlns:a16="http://schemas.microsoft.com/office/drawing/2014/main" id="{328875D5-8610-4A7A-91CE-800866927619}"/>
                      </a:ext>
                    </a:extLst>
                  </p:cNvPr>
                  <p:cNvSpPr>
                    <a:spLocks noChangeArrowheads="1"/>
                  </p:cNvSpPr>
                  <p:nvPr/>
                </p:nvSpPr>
                <p:spPr bwMode="auto">
                  <a:xfrm>
                    <a:off x="0" y="0"/>
                    <a:ext cx="1784" cy="1208"/>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grpSp>
            <p:nvGrpSpPr>
              <p:cNvPr id="42007" name="Group 28">
                <a:extLst>
                  <a:ext uri="{FF2B5EF4-FFF2-40B4-BE49-F238E27FC236}">
                    <a16:creationId xmlns:a16="http://schemas.microsoft.com/office/drawing/2014/main" id="{4E8D4E88-5071-493C-B326-D334E4F027B2}"/>
                  </a:ext>
                </a:extLst>
              </p:cNvPr>
              <p:cNvGrpSpPr>
                <a:grpSpLocks/>
              </p:cNvGrpSpPr>
              <p:nvPr/>
            </p:nvGrpSpPr>
            <p:grpSpPr bwMode="auto">
              <a:xfrm>
                <a:off x="1784" y="0"/>
                <a:ext cx="2030" cy="1208"/>
                <a:chOff x="1784" y="0"/>
                <a:chExt cx="2030" cy="1208"/>
              </a:xfrm>
            </p:grpSpPr>
            <p:sp>
              <p:nvSpPr>
                <p:cNvPr id="42008" name="Rectangle 29">
                  <a:extLst>
                    <a:ext uri="{FF2B5EF4-FFF2-40B4-BE49-F238E27FC236}">
                      <a16:creationId xmlns:a16="http://schemas.microsoft.com/office/drawing/2014/main" id="{F4EEAE0B-D85E-44E2-AE8F-3CACFFCDFFAA}"/>
                    </a:ext>
                  </a:extLst>
                </p:cNvPr>
                <p:cNvSpPr>
                  <a:spLocks noChangeArrowheads="1"/>
                </p:cNvSpPr>
                <p:nvPr/>
              </p:nvSpPr>
              <p:spPr bwMode="auto">
                <a:xfrm>
                  <a:off x="1784" y="0"/>
                  <a:ext cx="2030" cy="1208"/>
                </a:xfrm>
                <a:prstGeom prst="rect">
                  <a:avLst/>
                </a:prstGeom>
                <a:solidFill>
                  <a:srgbClr val="00808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nvGrpSpPr>
                <p:cNvPr id="42009" name="Group 30">
                  <a:extLst>
                    <a:ext uri="{FF2B5EF4-FFF2-40B4-BE49-F238E27FC236}">
                      <a16:creationId xmlns:a16="http://schemas.microsoft.com/office/drawing/2014/main" id="{882C6A97-C1B5-417A-9696-31CFE41F6854}"/>
                    </a:ext>
                  </a:extLst>
                </p:cNvPr>
                <p:cNvGrpSpPr>
                  <a:grpSpLocks/>
                </p:cNvGrpSpPr>
                <p:nvPr/>
              </p:nvGrpSpPr>
              <p:grpSpPr bwMode="auto">
                <a:xfrm>
                  <a:off x="1784" y="0"/>
                  <a:ext cx="2030" cy="1208"/>
                  <a:chOff x="1784" y="0"/>
                  <a:chExt cx="2030" cy="1208"/>
                </a:xfrm>
              </p:grpSpPr>
              <p:sp>
                <p:nvSpPr>
                  <p:cNvPr id="42010" name="Rectangle 31">
                    <a:extLst>
                      <a:ext uri="{FF2B5EF4-FFF2-40B4-BE49-F238E27FC236}">
                        <a16:creationId xmlns:a16="http://schemas.microsoft.com/office/drawing/2014/main" id="{0375F32D-5763-4F00-9735-62D137E8A824}"/>
                      </a:ext>
                    </a:extLst>
                  </p:cNvPr>
                  <p:cNvSpPr>
                    <a:spLocks noChangeArrowheads="1"/>
                  </p:cNvSpPr>
                  <p:nvPr/>
                </p:nvSpPr>
                <p:spPr bwMode="auto">
                  <a:xfrm>
                    <a:off x="1812" y="0"/>
                    <a:ext cx="1974" cy="1208"/>
                  </a:xfrm>
                  <a:prstGeom prst="rect">
                    <a:avLst/>
                  </a:prstGeom>
                  <a:solidFill>
                    <a:srgbClr val="00808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indent="-252413">
                      <a:spcBef>
                        <a:spcPct val="20000"/>
                      </a:spcBef>
                      <a:buClr>
                        <a:schemeClr val="accent2"/>
                      </a:buClr>
                      <a:buSzPct val="80000"/>
                      <a:buFont typeface="Wingdings" panose="05000000000000000000" pitchFamily="2" charset="2"/>
                      <a:buChar char="l"/>
                      <a:tabLst>
                        <a:tab pos="252413" algn="l"/>
                      </a:tabLst>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tabLst>
                        <a:tab pos="252413" algn="l"/>
                      </a:tabLst>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tabLst>
                        <a:tab pos="252413" algn="l"/>
                      </a:tabLst>
                      <a:defRPr sz="2400">
                        <a:solidFill>
                          <a:schemeClr val="tx1"/>
                        </a:solidFill>
                        <a:latin typeface="Times New Roman" panose="02020603050405020304" pitchFamily="18" charset="0"/>
                      </a:defRPr>
                    </a:lvl3pPr>
                    <a:lvl4pPr marL="1600200" indent="-228600">
                      <a:spcBef>
                        <a:spcPct val="20000"/>
                      </a:spcBef>
                      <a:buClr>
                        <a:schemeClr val="tx1"/>
                      </a:buClr>
                      <a:buChar char="–"/>
                      <a:tabLst>
                        <a:tab pos="252413" algn="l"/>
                      </a:tabLst>
                      <a:defRPr sz="2000">
                        <a:solidFill>
                          <a:schemeClr val="tx1"/>
                        </a:solidFill>
                        <a:latin typeface="Times New Roman" panose="02020603050405020304" pitchFamily="18" charset="0"/>
                      </a:defRPr>
                    </a:lvl4pPr>
                    <a:lvl5pPr marL="2057400" indent="-228600">
                      <a:spcBef>
                        <a:spcPct val="20000"/>
                      </a:spcBef>
                      <a:buClr>
                        <a:schemeClr val="accent1"/>
                      </a:buClr>
                      <a:buChar char="•"/>
                      <a:tabLst>
                        <a:tab pos="252413" algn="l"/>
                      </a:tabLst>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tabLst>
                        <a:tab pos="252413" algn="l"/>
                      </a:tabLst>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tabLst>
                        <a:tab pos="252413" algn="l"/>
                      </a:tabLst>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tabLst>
                        <a:tab pos="252413" algn="l"/>
                      </a:tabLst>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tabLst>
                        <a:tab pos="252413" algn="l"/>
                      </a:tabLst>
                      <a:defRPr sz="2000">
                        <a:solidFill>
                          <a:schemeClr val="tx1"/>
                        </a:solidFill>
                        <a:latin typeface="Times New Roman" panose="02020603050405020304" pitchFamily="18" charset="0"/>
                      </a:defRPr>
                    </a:lvl9pPr>
                  </a:lstStyle>
                  <a:p>
                    <a:pPr eaLnBrk="1" hangingPunct="1">
                      <a:spcBef>
                        <a:spcPct val="0"/>
                      </a:spcBef>
                      <a:buClrTx/>
                      <a:buSzTx/>
                      <a:buFontTx/>
                      <a:buNone/>
                    </a:pPr>
                    <a:r>
                      <a:rPr lang="fr-FR" altLang="fr-FR" sz="1600">
                        <a:latin typeface="Arial" panose="020B0604020202020204" pitchFamily="34" charset="0"/>
                        <a:cs typeface="Times New Roman" panose="02020603050405020304" pitchFamily="18" charset="0"/>
                      </a:rPr>
                      <a:t>	* Denrées souillées, végétaux mal lavés</a:t>
                    </a:r>
                  </a:p>
                  <a:p>
                    <a:pPr eaLnBrk="1" hangingPunct="1">
                      <a:spcBef>
                        <a:spcPct val="0"/>
                      </a:spcBef>
                      <a:buClrTx/>
                      <a:buSzTx/>
                      <a:buFontTx/>
                      <a:buNone/>
                    </a:pPr>
                    <a:r>
                      <a:rPr lang="fr-FR" altLang="fr-FR" sz="1600">
                        <a:latin typeface="Arial" panose="020B0604020202020204" pitchFamily="34" charset="0"/>
                        <a:cs typeface="Times New Roman" panose="02020603050405020304" pitchFamily="18" charset="0"/>
                      </a:rPr>
                      <a:t>	* Tube digestif de l’homme et des animaux </a:t>
                    </a:r>
                  </a:p>
                  <a:p>
                    <a:pPr eaLnBrk="1" hangingPunct="1">
                      <a:spcBef>
                        <a:spcPct val="0"/>
                      </a:spcBef>
                      <a:buClrTx/>
                      <a:buSzTx/>
                      <a:buFontTx/>
                      <a:buNone/>
                    </a:pPr>
                    <a:r>
                      <a:rPr lang="fr-FR" altLang="fr-FR" sz="1600">
                        <a:latin typeface="Arial" panose="020B0604020202020204" pitchFamily="34" charset="0"/>
                        <a:cs typeface="Times New Roman" panose="02020603050405020304" pitchFamily="18" charset="0"/>
                      </a:rPr>
                      <a:t>	* La viande peut quelquefois en contenir </a:t>
                    </a:r>
                    <a:endParaRPr lang="en-US" altLang="fr-FR" sz="1600">
                      <a:latin typeface="Arial" panose="020B0604020202020204" pitchFamily="34" charset="0"/>
                      <a:cs typeface="Times New Roman" panose="02020603050405020304" pitchFamily="18" charset="0"/>
                    </a:endParaRPr>
                  </a:p>
                  <a:p>
                    <a:pPr>
                      <a:spcBef>
                        <a:spcPct val="0"/>
                      </a:spcBef>
                      <a:buClrTx/>
                      <a:buSzTx/>
                      <a:buFontTx/>
                      <a:buNone/>
                    </a:pPr>
                    <a:endParaRPr lang="en-US" altLang="fr-FR" sz="1600">
                      <a:latin typeface="Arial" panose="020B0604020202020204" pitchFamily="34" charset="0"/>
                    </a:endParaRPr>
                  </a:p>
                </p:txBody>
              </p:sp>
              <p:sp>
                <p:nvSpPr>
                  <p:cNvPr id="42011" name="Rectangle 32">
                    <a:extLst>
                      <a:ext uri="{FF2B5EF4-FFF2-40B4-BE49-F238E27FC236}">
                        <a16:creationId xmlns:a16="http://schemas.microsoft.com/office/drawing/2014/main" id="{C53315E1-80C4-4330-B24B-37E907ED0E85}"/>
                      </a:ext>
                    </a:extLst>
                  </p:cNvPr>
                  <p:cNvSpPr>
                    <a:spLocks noChangeArrowheads="1"/>
                  </p:cNvSpPr>
                  <p:nvPr/>
                </p:nvSpPr>
                <p:spPr bwMode="auto">
                  <a:xfrm>
                    <a:off x="1784" y="0"/>
                    <a:ext cx="2030" cy="1208"/>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grpSp>
        <p:sp>
          <p:nvSpPr>
            <p:cNvPr id="42005" name="Rectangle 33">
              <a:extLst>
                <a:ext uri="{FF2B5EF4-FFF2-40B4-BE49-F238E27FC236}">
                  <a16:creationId xmlns:a16="http://schemas.microsoft.com/office/drawing/2014/main" id="{A2035913-9556-4057-B2E4-6424D73FC0D6}"/>
                </a:ext>
              </a:extLst>
            </p:cNvPr>
            <p:cNvSpPr>
              <a:spLocks noChangeArrowheads="1"/>
            </p:cNvSpPr>
            <p:nvPr/>
          </p:nvSpPr>
          <p:spPr bwMode="auto">
            <a:xfrm>
              <a:off x="-3" y="-3"/>
              <a:ext cx="3820" cy="1214"/>
            </a:xfrm>
            <a:prstGeom prst="rect">
              <a:avLst/>
            </a:prstGeom>
            <a:noFill/>
            <a:ln w="11112">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nvGrpSpPr>
          <p:cNvPr id="41990" name="Group 34">
            <a:extLst>
              <a:ext uri="{FF2B5EF4-FFF2-40B4-BE49-F238E27FC236}">
                <a16:creationId xmlns:a16="http://schemas.microsoft.com/office/drawing/2014/main" id="{894E69A8-2D09-4CAB-AE28-6A8724DF7D5E}"/>
              </a:ext>
            </a:extLst>
          </p:cNvPr>
          <p:cNvGrpSpPr>
            <a:grpSpLocks/>
          </p:cNvGrpSpPr>
          <p:nvPr/>
        </p:nvGrpSpPr>
        <p:grpSpPr bwMode="auto">
          <a:xfrm>
            <a:off x="381000" y="4038600"/>
            <a:ext cx="8458200" cy="2133600"/>
            <a:chOff x="-3" y="-3"/>
            <a:chExt cx="3820" cy="1214"/>
          </a:xfrm>
        </p:grpSpPr>
        <p:grpSp>
          <p:nvGrpSpPr>
            <p:cNvPr id="41992" name="Group 35">
              <a:extLst>
                <a:ext uri="{FF2B5EF4-FFF2-40B4-BE49-F238E27FC236}">
                  <a16:creationId xmlns:a16="http://schemas.microsoft.com/office/drawing/2014/main" id="{564E0150-E55F-4AC8-B96B-6D0F640C767F}"/>
                </a:ext>
              </a:extLst>
            </p:cNvPr>
            <p:cNvGrpSpPr>
              <a:grpSpLocks/>
            </p:cNvGrpSpPr>
            <p:nvPr/>
          </p:nvGrpSpPr>
          <p:grpSpPr bwMode="auto">
            <a:xfrm>
              <a:off x="0" y="0"/>
              <a:ext cx="3814" cy="1208"/>
              <a:chOff x="0" y="0"/>
              <a:chExt cx="3814" cy="1208"/>
            </a:xfrm>
          </p:grpSpPr>
          <p:grpSp>
            <p:nvGrpSpPr>
              <p:cNvPr id="41994" name="Group 36">
                <a:extLst>
                  <a:ext uri="{FF2B5EF4-FFF2-40B4-BE49-F238E27FC236}">
                    <a16:creationId xmlns:a16="http://schemas.microsoft.com/office/drawing/2014/main" id="{AF170C87-295D-4012-8325-5104D78D9A9C}"/>
                  </a:ext>
                </a:extLst>
              </p:cNvPr>
              <p:cNvGrpSpPr>
                <a:grpSpLocks/>
              </p:cNvGrpSpPr>
              <p:nvPr/>
            </p:nvGrpSpPr>
            <p:grpSpPr bwMode="auto">
              <a:xfrm>
                <a:off x="0" y="0"/>
                <a:ext cx="1784" cy="1208"/>
                <a:chOff x="0" y="0"/>
                <a:chExt cx="1784" cy="1208"/>
              </a:xfrm>
            </p:grpSpPr>
            <p:sp>
              <p:nvSpPr>
                <p:cNvPr id="42000" name="Rectangle 37">
                  <a:extLst>
                    <a:ext uri="{FF2B5EF4-FFF2-40B4-BE49-F238E27FC236}">
                      <a16:creationId xmlns:a16="http://schemas.microsoft.com/office/drawing/2014/main" id="{3F01F811-DB04-42A2-A96B-CEC9AEC92F7F}"/>
                    </a:ext>
                  </a:extLst>
                </p:cNvPr>
                <p:cNvSpPr>
                  <a:spLocks noChangeArrowheads="1"/>
                </p:cNvSpPr>
                <p:nvPr/>
              </p:nvSpPr>
              <p:spPr bwMode="auto">
                <a:xfrm>
                  <a:off x="0" y="0"/>
                  <a:ext cx="1784" cy="1208"/>
                </a:xfrm>
                <a:prstGeom prst="rect">
                  <a:avLst/>
                </a:prstGeom>
                <a:solidFill>
                  <a:srgbClr val="00808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nvGrpSpPr>
                <p:cNvPr id="42001" name="Group 38">
                  <a:extLst>
                    <a:ext uri="{FF2B5EF4-FFF2-40B4-BE49-F238E27FC236}">
                      <a16:creationId xmlns:a16="http://schemas.microsoft.com/office/drawing/2014/main" id="{1464A94E-0934-4D50-976C-B7A46FDDEFF7}"/>
                    </a:ext>
                  </a:extLst>
                </p:cNvPr>
                <p:cNvGrpSpPr>
                  <a:grpSpLocks/>
                </p:cNvGrpSpPr>
                <p:nvPr/>
              </p:nvGrpSpPr>
              <p:grpSpPr bwMode="auto">
                <a:xfrm>
                  <a:off x="0" y="0"/>
                  <a:ext cx="1784" cy="1208"/>
                  <a:chOff x="0" y="0"/>
                  <a:chExt cx="1784" cy="1208"/>
                </a:xfrm>
              </p:grpSpPr>
              <p:sp>
                <p:nvSpPr>
                  <p:cNvPr id="42002" name="Rectangle 39">
                    <a:extLst>
                      <a:ext uri="{FF2B5EF4-FFF2-40B4-BE49-F238E27FC236}">
                        <a16:creationId xmlns:a16="http://schemas.microsoft.com/office/drawing/2014/main" id="{703F0589-551E-4F73-9975-8A5917A03241}"/>
                      </a:ext>
                    </a:extLst>
                  </p:cNvPr>
                  <p:cNvSpPr>
                    <a:spLocks noChangeArrowheads="1"/>
                  </p:cNvSpPr>
                  <p:nvPr/>
                </p:nvSpPr>
                <p:spPr bwMode="auto">
                  <a:xfrm>
                    <a:off x="28" y="0"/>
                    <a:ext cx="1728" cy="1208"/>
                  </a:xfrm>
                  <a:prstGeom prst="rect">
                    <a:avLst/>
                  </a:prstGeom>
                  <a:solidFill>
                    <a:srgbClr val="00808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eaLnBrk="1" hangingPunct="1">
                      <a:spcBef>
                        <a:spcPct val="0"/>
                      </a:spcBef>
                      <a:buClrTx/>
                      <a:buSzTx/>
                      <a:buFontTx/>
                      <a:buNone/>
                    </a:pPr>
                    <a:r>
                      <a:rPr lang="fr-FR" altLang="fr-FR" sz="1600">
                        <a:latin typeface="Arial" panose="020B0604020202020204" pitchFamily="34" charset="0"/>
                        <a:cs typeface="Times New Roman" panose="02020603050405020304" pitchFamily="18" charset="0"/>
                      </a:rPr>
                      <a:t>* Lavage des végétaux mal ou non fait</a:t>
                    </a:r>
                  </a:p>
                  <a:p>
                    <a:pPr eaLnBrk="1" hangingPunct="1">
                      <a:spcBef>
                        <a:spcPct val="0"/>
                      </a:spcBef>
                      <a:buClrTx/>
                      <a:buSzTx/>
                      <a:buFontTx/>
                      <a:buNone/>
                    </a:pPr>
                    <a:r>
                      <a:rPr lang="fr-FR" altLang="fr-FR" sz="1600">
                        <a:latin typeface="Arial" panose="020B0604020202020204" pitchFamily="34" charset="0"/>
                        <a:cs typeface="Times New Roman" panose="02020603050405020304" pitchFamily="18" charset="0"/>
                      </a:rPr>
                      <a:t>* Défaut de cuisson</a:t>
                    </a:r>
                  </a:p>
                  <a:p>
                    <a:pPr eaLnBrk="1" hangingPunct="1">
                      <a:spcBef>
                        <a:spcPct val="0"/>
                      </a:spcBef>
                      <a:buClrTx/>
                      <a:buSzTx/>
                      <a:buFontTx/>
                      <a:buNone/>
                    </a:pPr>
                    <a:r>
                      <a:rPr lang="fr-FR" altLang="fr-FR" sz="1600">
                        <a:latin typeface="Arial" panose="020B0604020202020204" pitchFamily="34" charset="0"/>
                        <a:cs typeface="Times New Roman" panose="02020603050405020304" pitchFamily="18" charset="0"/>
                      </a:rPr>
                      <a:t>* Défaut de refroidissement</a:t>
                    </a:r>
                  </a:p>
                  <a:p>
                    <a:pPr eaLnBrk="1" hangingPunct="1">
                      <a:spcBef>
                        <a:spcPct val="0"/>
                      </a:spcBef>
                      <a:buClrTx/>
                      <a:buSzTx/>
                      <a:buFontTx/>
                      <a:buNone/>
                    </a:pPr>
                    <a:r>
                      <a:rPr lang="fr-FR" altLang="fr-FR" sz="1600">
                        <a:latin typeface="Arial" panose="020B0604020202020204" pitchFamily="34" charset="0"/>
                        <a:cs typeface="Times New Roman" panose="02020603050405020304" pitchFamily="18" charset="0"/>
                      </a:rPr>
                      <a:t>* Non respect chaîne du froid</a:t>
                    </a:r>
                  </a:p>
                  <a:p>
                    <a:pPr eaLnBrk="1" hangingPunct="1">
                      <a:spcBef>
                        <a:spcPct val="0"/>
                      </a:spcBef>
                      <a:buClrTx/>
                      <a:buSzTx/>
                      <a:buFontTx/>
                      <a:buNone/>
                    </a:pPr>
                    <a:r>
                      <a:rPr lang="fr-FR" altLang="fr-FR" sz="1600">
                        <a:latin typeface="Arial" panose="020B0604020202020204" pitchFamily="34" charset="0"/>
                        <a:cs typeface="Times New Roman" panose="02020603050405020304" pitchFamily="18" charset="0"/>
                      </a:rPr>
                      <a:t>* Mauvaise conditions de stockage</a:t>
                    </a:r>
                  </a:p>
                  <a:p>
                    <a:pPr eaLnBrk="1" hangingPunct="1">
                      <a:spcBef>
                        <a:spcPct val="0"/>
                      </a:spcBef>
                      <a:buClrTx/>
                      <a:buSzTx/>
                      <a:buFontTx/>
                      <a:buNone/>
                    </a:pPr>
                    <a:r>
                      <a:rPr lang="fr-FR" altLang="fr-FR" sz="1600">
                        <a:latin typeface="Arial" panose="020B0604020202020204" pitchFamily="34" charset="0"/>
                        <a:cs typeface="Times New Roman" panose="02020603050405020304" pitchFamily="18" charset="0"/>
                      </a:rPr>
                      <a:t>* Défaut d’hygiène du personnel </a:t>
                    </a:r>
                    <a:endParaRPr lang="en-US" altLang="fr-FR" sz="1600">
                      <a:latin typeface="Arial" panose="020B0604020202020204" pitchFamily="34" charset="0"/>
                      <a:cs typeface="Times New Roman" panose="02020603050405020304" pitchFamily="18" charset="0"/>
                    </a:endParaRPr>
                  </a:p>
                  <a:p>
                    <a:pPr eaLnBrk="1" hangingPunct="1">
                      <a:spcBef>
                        <a:spcPct val="0"/>
                      </a:spcBef>
                      <a:buClrTx/>
                      <a:buSzTx/>
                      <a:buFontTx/>
                      <a:buNone/>
                    </a:pPr>
                    <a:endParaRPr lang="en-US" altLang="fr-FR" sz="1600">
                      <a:latin typeface="Arial" panose="020B0604020202020204" pitchFamily="34" charset="0"/>
                      <a:cs typeface="Times New Roman" panose="02020603050405020304" pitchFamily="18" charset="0"/>
                    </a:endParaRPr>
                  </a:p>
                  <a:p>
                    <a:pPr algn="ctr">
                      <a:spcBef>
                        <a:spcPct val="0"/>
                      </a:spcBef>
                      <a:buClrTx/>
                      <a:buSzTx/>
                      <a:buFontTx/>
                      <a:buNone/>
                    </a:pPr>
                    <a:endParaRPr lang="en-US" altLang="fr-FR" sz="1600">
                      <a:latin typeface="Arial" panose="020B0604020202020204" pitchFamily="34" charset="0"/>
                    </a:endParaRPr>
                  </a:p>
                </p:txBody>
              </p:sp>
              <p:sp>
                <p:nvSpPr>
                  <p:cNvPr id="42003" name="Rectangle 40">
                    <a:extLst>
                      <a:ext uri="{FF2B5EF4-FFF2-40B4-BE49-F238E27FC236}">
                        <a16:creationId xmlns:a16="http://schemas.microsoft.com/office/drawing/2014/main" id="{D45703C2-A487-46E0-8460-E23B97E5A4E2}"/>
                      </a:ext>
                    </a:extLst>
                  </p:cNvPr>
                  <p:cNvSpPr>
                    <a:spLocks noChangeArrowheads="1"/>
                  </p:cNvSpPr>
                  <p:nvPr/>
                </p:nvSpPr>
                <p:spPr bwMode="auto">
                  <a:xfrm>
                    <a:off x="0" y="0"/>
                    <a:ext cx="1784" cy="1208"/>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grpSp>
            <p:nvGrpSpPr>
              <p:cNvPr id="41995" name="Group 41">
                <a:extLst>
                  <a:ext uri="{FF2B5EF4-FFF2-40B4-BE49-F238E27FC236}">
                    <a16:creationId xmlns:a16="http://schemas.microsoft.com/office/drawing/2014/main" id="{721275B6-6E81-4754-85FC-E97A1519753C}"/>
                  </a:ext>
                </a:extLst>
              </p:cNvPr>
              <p:cNvGrpSpPr>
                <a:grpSpLocks/>
              </p:cNvGrpSpPr>
              <p:nvPr/>
            </p:nvGrpSpPr>
            <p:grpSpPr bwMode="auto">
              <a:xfrm>
                <a:off x="1784" y="0"/>
                <a:ext cx="2030" cy="1208"/>
                <a:chOff x="1784" y="0"/>
                <a:chExt cx="2030" cy="1208"/>
              </a:xfrm>
            </p:grpSpPr>
            <p:sp>
              <p:nvSpPr>
                <p:cNvPr id="41996" name="Rectangle 42">
                  <a:extLst>
                    <a:ext uri="{FF2B5EF4-FFF2-40B4-BE49-F238E27FC236}">
                      <a16:creationId xmlns:a16="http://schemas.microsoft.com/office/drawing/2014/main" id="{B256667F-5A82-4969-84A9-507ECC97C4ED}"/>
                    </a:ext>
                  </a:extLst>
                </p:cNvPr>
                <p:cNvSpPr>
                  <a:spLocks noChangeArrowheads="1"/>
                </p:cNvSpPr>
                <p:nvPr/>
              </p:nvSpPr>
              <p:spPr bwMode="auto">
                <a:xfrm>
                  <a:off x="1784" y="0"/>
                  <a:ext cx="2030" cy="1208"/>
                </a:xfrm>
                <a:prstGeom prst="rect">
                  <a:avLst/>
                </a:prstGeom>
                <a:solidFill>
                  <a:srgbClr val="00808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nvGrpSpPr>
                <p:cNvPr id="41997" name="Group 43">
                  <a:extLst>
                    <a:ext uri="{FF2B5EF4-FFF2-40B4-BE49-F238E27FC236}">
                      <a16:creationId xmlns:a16="http://schemas.microsoft.com/office/drawing/2014/main" id="{F6C10172-B234-4E19-A344-5B8C1C86DE21}"/>
                    </a:ext>
                  </a:extLst>
                </p:cNvPr>
                <p:cNvGrpSpPr>
                  <a:grpSpLocks/>
                </p:cNvGrpSpPr>
                <p:nvPr/>
              </p:nvGrpSpPr>
              <p:grpSpPr bwMode="auto">
                <a:xfrm>
                  <a:off x="1784" y="0"/>
                  <a:ext cx="2030" cy="1208"/>
                  <a:chOff x="1784" y="0"/>
                  <a:chExt cx="2030" cy="1208"/>
                </a:xfrm>
              </p:grpSpPr>
              <p:sp>
                <p:nvSpPr>
                  <p:cNvPr id="41998" name="Rectangle 44">
                    <a:extLst>
                      <a:ext uri="{FF2B5EF4-FFF2-40B4-BE49-F238E27FC236}">
                        <a16:creationId xmlns:a16="http://schemas.microsoft.com/office/drawing/2014/main" id="{95FC91D8-6FA7-4ACB-BBE0-4246F4AD85C1}"/>
                      </a:ext>
                    </a:extLst>
                  </p:cNvPr>
                  <p:cNvSpPr>
                    <a:spLocks noChangeArrowheads="1"/>
                  </p:cNvSpPr>
                  <p:nvPr/>
                </p:nvSpPr>
                <p:spPr bwMode="auto">
                  <a:xfrm>
                    <a:off x="1812" y="0"/>
                    <a:ext cx="1974" cy="1208"/>
                  </a:xfrm>
                  <a:prstGeom prst="rect">
                    <a:avLst/>
                  </a:prstGeom>
                  <a:solidFill>
                    <a:srgbClr val="00808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indent="-252413">
                      <a:spcBef>
                        <a:spcPct val="20000"/>
                      </a:spcBef>
                      <a:buClr>
                        <a:schemeClr val="accent2"/>
                      </a:buClr>
                      <a:buSzPct val="80000"/>
                      <a:buFont typeface="Wingdings" panose="05000000000000000000" pitchFamily="2" charset="2"/>
                      <a:buChar char="l"/>
                      <a:tabLst>
                        <a:tab pos="252413" algn="l"/>
                      </a:tabLst>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tabLst>
                        <a:tab pos="252413" algn="l"/>
                      </a:tabLst>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tabLst>
                        <a:tab pos="252413" algn="l"/>
                      </a:tabLst>
                      <a:defRPr sz="2400">
                        <a:solidFill>
                          <a:schemeClr val="tx1"/>
                        </a:solidFill>
                        <a:latin typeface="Times New Roman" panose="02020603050405020304" pitchFamily="18" charset="0"/>
                      </a:defRPr>
                    </a:lvl3pPr>
                    <a:lvl4pPr marL="1600200" indent="-228600">
                      <a:spcBef>
                        <a:spcPct val="20000"/>
                      </a:spcBef>
                      <a:buClr>
                        <a:schemeClr val="tx1"/>
                      </a:buClr>
                      <a:buChar char="–"/>
                      <a:tabLst>
                        <a:tab pos="252413" algn="l"/>
                      </a:tabLst>
                      <a:defRPr sz="2000">
                        <a:solidFill>
                          <a:schemeClr val="tx1"/>
                        </a:solidFill>
                        <a:latin typeface="Times New Roman" panose="02020603050405020304" pitchFamily="18" charset="0"/>
                      </a:defRPr>
                    </a:lvl4pPr>
                    <a:lvl5pPr marL="2057400" indent="-228600">
                      <a:spcBef>
                        <a:spcPct val="20000"/>
                      </a:spcBef>
                      <a:buClr>
                        <a:schemeClr val="accent1"/>
                      </a:buClr>
                      <a:buChar char="•"/>
                      <a:tabLst>
                        <a:tab pos="252413" algn="l"/>
                      </a:tabLst>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tabLst>
                        <a:tab pos="252413" algn="l"/>
                      </a:tabLst>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tabLst>
                        <a:tab pos="252413" algn="l"/>
                      </a:tabLst>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tabLst>
                        <a:tab pos="252413" algn="l"/>
                      </a:tabLst>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tabLst>
                        <a:tab pos="252413" algn="l"/>
                      </a:tabLst>
                      <a:defRPr sz="2000">
                        <a:solidFill>
                          <a:schemeClr val="tx1"/>
                        </a:solidFill>
                        <a:latin typeface="Times New Roman" panose="02020603050405020304" pitchFamily="18" charset="0"/>
                      </a:defRPr>
                    </a:lvl9pPr>
                  </a:lstStyle>
                  <a:p>
                    <a:pPr eaLnBrk="1" hangingPunct="1">
                      <a:spcBef>
                        <a:spcPct val="0"/>
                      </a:spcBef>
                      <a:buClrTx/>
                      <a:buSzTx/>
                      <a:buFontTx/>
                      <a:buNone/>
                    </a:pPr>
                    <a:r>
                      <a:rPr lang="fr-FR" altLang="fr-FR" sz="1600">
                        <a:latin typeface="Arial" panose="020B0604020202020204" pitchFamily="34" charset="0"/>
                        <a:cs typeface="Times New Roman" panose="02020603050405020304" pitchFamily="18" charset="0"/>
                      </a:rPr>
                      <a:t>	* Laver soigneusement les légumes</a:t>
                    </a:r>
                  </a:p>
                  <a:p>
                    <a:pPr eaLnBrk="1" hangingPunct="1">
                      <a:spcBef>
                        <a:spcPct val="0"/>
                      </a:spcBef>
                      <a:buClrTx/>
                      <a:buSzTx/>
                      <a:buFontTx/>
                      <a:buNone/>
                    </a:pPr>
                    <a:r>
                      <a:rPr lang="fr-FR" altLang="fr-FR" sz="1600">
                        <a:latin typeface="Arial" panose="020B0604020202020204" pitchFamily="34" charset="0"/>
                        <a:cs typeface="Times New Roman" panose="02020603050405020304" pitchFamily="18" charset="0"/>
                      </a:rPr>
                      <a:t>	* Respecter les consignes de cuisson, 	maintien à T°C &gt;63°C des aliments 	chauds</a:t>
                    </a:r>
                  </a:p>
                  <a:p>
                    <a:pPr eaLnBrk="1" hangingPunct="1">
                      <a:spcBef>
                        <a:spcPct val="0"/>
                      </a:spcBef>
                      <a:buClrTx/>
                      <a:buSzTx/>
                      <a:buFontTx/>
                      <a:buNone/>
                    </a:pPr>
                    <a:r>
                      <a:rPr lang="fr-FR" altLang="fr-FR" sz="1600">
                        <a:latin typeface="Arial" panose="020B0604020202020204" pitchFamily="34" charset="0"/>
                        <a:cs typeface="Times New Roman" panose="02020603050405020304" pitchFamily="18" charset="0"/>
                      </a:rPr>
                      <a:t>	* Refroidissement rapide après cuisson</a:t>
                    </a:r>
                  </a:p>
                  <a:p>
                    <a:pPr eaLnBrk="1" hangingPunct="1">
                      <a:spcBef>
                        <a:spcPct val="0"/>
                      </a:spcBef>
                      <a:buClrTx/>
                      <a:buSzTx/>
                      <a:buFontTx/>
                      <a:buNone/>
                    </a:pPr>
                    <a:r>
                      <a:rPr lang="fr-FR" altLang="fr-FR" sz="1600">
                        <a:latin typeface="Arial" panose="020B0604020202020204" pitchFamily="34" charset="0"/>
                        <a:cs typeface="Times New Roman" panose="02020603050405020304" pitchFamily="18" charset="0"/>
                      </a:rPr>
                      <a:t>	* Veiller au respect de la chaîne du froid</a:t>
                    </a:r>
                  </a:p>
                  <a:p>
                    <a:pPr eaLnBrk="1" hangingPunct="1">
                      <a:spcBef>
                        <a:spcPct val="0"/>
                      </a:spcBef>
                      <a:buClrTx/>
                      <a:buSzTx/>
                      <a:buFontTx/>
                      <a:buNone/>
                    </a:pPr>
                    <a:r>
                      <a:rPr lang="fr-FR" altLang="fr-FR" sz="1600">
                        <a:latin typeface="Arial" panose="020B0604020202020204" pitchFamily="34" charset="0"/>
                        <a:cs typeface="Times New Roman" panose="02020603050405020304" pitchFamily="18" charset="0"/>
                      </a:rPr>
                      <a:t>	* Veiller au bon stockage des denrées</a:t>
                    </a:r>
                  </a:p>
                  <a:p>
                    <a:pPr eaLnBrk="1" hangingPunct="1">
                      <a:spcBef>
                        <a:spcPct val="0"/>
                      </a:spcBef>
                      <a:buClrTx/>
                      <a:buSzTx/>
                      <a:buFontTx/>
                      <a:buNone/>
                    </a:pPr>
                    <a:r>
                      <a:rPr lang="fr-FR" altLang="fr-FR" sz="1600">
                        <a:latin typeface="Arial" panose="020B0604020202020204" pitchFamily="34" charset="0"/>
                        <a:cs typeface="Times New Roman" panose="02020603050405020304" pitchFamily="18" charset="0"/>
                      </a:rPr>
                      <a:t>	* Faire un suivi de la santé du personnel </a:t>
                    </a:r>
                    <a:r>
                      <a:rPr lang="en-US" altLang="fr-FR" sz="1600">
                        <a:latin typeface="Arial" panose="020B0604020202020204" pitchFamily="34" charset="0"/>
                      </a:rPr>
                      <a:t>	</a:t>
                    </a:r>
                  </a:p>
                </p:txBody>
              </p:sp>
              <p:sp>
                <p:nvSpPr>
                  <p:cNvPr id="41999" name="Rectangle 45">
                    <a:extLst>
                      <a:ext uri="{FF2B5EF4-FFF2-40B4-BE49-F238E27FC236}">
                        <a16:creationId xmlns:a16="http://schemas.microsoft.com/office/drawing/2014/main" id="{10C25FCE-6D9C-4B46-A70A-E43A7CD8F720}"/>
                      </a:ext>
                    </a:extLst>
                  </p:cNvPr>
                  <p:cNvSpPr>
                    <a:spLocks noChangeArrowheads="1"/>
                  </p:cNvSpPr>
                  <p:nvPr/>
                </p:nvSpPr>
                <p:spPr bwMode="auto">
                  <a:xfrm>
                    <a:off x="1784" y="0"/>
                    <a:ext cx="2030" cy="1208"/>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grpSp>
        <p:sp>
          <p:nvSpPr>
            <p:cNvPr id="41993" name="Rectangle 46">
              <a:extLst>
                <a:ext uri="{FF2B5EF4-FFF2-40B4-BE49-F238E27FC236}">
                  <a16:creationId xmlns:a16="http://schemas.microsoft.com/office/drawing/2014/main" id="{F9611AFC-C74E-4F1A-91D7-85AE5BEB33B3}"/>
                </a:ext>
              </a:extLst>
            </p:cNvPr>
            <p:cNvSpPr>
              <a:spLocks noChangeArrowheads="1"/>
            </p:cNvSpPr>
            <p:nvPr/>
          </p:nvSpPr>
          <p:spPr bwMode="auto">
            <a:xfrm>
              <a:off x="-3" y="-3"/>
              <a:ext cx="3820" cy="1214"/>
            </a:xfrm>
            <a:prstGeom prst="rect">
              <a:avLst/>
            </a:prstGeom>
            <a:noFill/>
            <a:ln w="11112">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sp>
        <p:nvSpPr>
          <p:cNvPr id="41991" name="AutoShape 60">
            <a:hlinkClick r:id="" action="ppaction://hlinkshowjump?jump=nextslide" highlightClick="1"/>
            <a:extLst>
              <a:ext uri="{FF2B5EF4-FFF2-40B4-BE49-F238E27FC236}">
                <a16:creationId xmlns:a16="http://schemas.microsoft.com/office/drawing/2014/main" id="{94CB7E19-BCCE-4F95-8B51-41DB30A90D1B}"/>
              </a:ext>
            </a:extLst>
          </p:cNvPr>
          <p:cNvSpPr>
            <a:spLocks noChangeArrowheads="1"/>
          </p:cNvSpPr>
          <p:nvPr/>
        </p:nvSpPr>
        <p:spPr bwMode="auto">
          <a:xfrm>
            <a:off x="8458200" y="6096000"/>
            <a:ext cx="457200" cy="457200"/>
          </a:xfrm>
          <a:prstGeom prst="actionButtonForwardNex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2">
            <a:extLst>
              <a:ext uri="{FF2B5EF4-FFF2-40B4-BE49-F238E27FC236}">
                <a16:creationId xmlns:a16="http://schemas.microsoft.com/office/drawing/2014/main" id="{D5035F07-C52E-4B24-B3D7-D68CACDAF0D1}"/>
              </a:ext>
            </a:extLst>
          </p:cNvPr>
          <p:cNvSpPr>
            <a:spLocks noChangeArrowheads="1"/>
          </p:cNvSpPr>
          <p:nvPr/>
        </p:nvSpPr>
        <p:spPr bwMode="auto">
          <a:xfrm>
            <a:off x="0" y="228600"/>
            <a:ext cx="9144000" cy="13112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0"/>
              </a:spcBef>
              <a:buClrTx/>
              <a:buSzTx/>
              <a:buFontTx/>
              <a:buNone/>
            </a:pPr>
            <a:r>
              <a:rPr lang="en-US" altLang="fr-FR" sz="2000" b="1">
                <a:latin typeface="Arial" panose="020B0604020202020204" pitchFamily="34" charset="0"/>
                <a:cs typeface="Arial" panose="020B0604020202020204" pitchFamily="34" charset="0"/>
              </a:rPr>
              <a:t>Extrait de l’arrêté du 29 septembre 1997, imposant les normes d’hygiène dans la restauration collective à caractère social</a:t>
            </a:r>
            <a:endParaRPr lang="en-US" altLang="fr-FR" sz="2000">
              <a:latin typeface="Comic Sans MS" panose="030F0702030302020204" pitchFamily="66" charset="0"/>
              <a:cs typeface="Times New Roman" panose="02020603050405020304" pitchFamily="18" charset="0"/>
            </a:endParaRPr>
          </a:p>
          <a:p>
            <a:pPr algn="ctr">
              <a:spcBef>
                <a:spcPct val="0"/>
              </a:spcBef>
              <a:buClrTx/>
              <a:buSzTx/>
              <a:buFontTx/>
              <a:buNone/>
            </a:pPr>
            <a:r>
              <a:rPr lang="en-US" altLang="fr-FR" sz="2000">
                <a:latin typeface="Arial" panose="020B0604020202020204" pitchFamily="34" charset="0"/>
                <a:cs typeface="Arial" panose="020B0604020202020204" pitchFamily="34" charset="0"/>
              </a:rPr>
              <a:t> </a:t>
            </a:r>
            <a:endParaRPr lang="en-US" altLang="fr-FR" sz="2000">
              <a:latin typeface="Comic Sans MS" panose="030F0702030302020204" pitchFamily="66" charset="0"/>
              <a:cs typeface="Times New Roman" panose="02020603050405020304" pitchFamily="18" charset="0"/>
            </a:endParaRPr>
          </a:p>
          <a:p>
            <a:pPr algn="ctr">
              <a:spcBef>
                <a:spcPct val="0"/>
              </a:spcBef>
              <a:buClrTx/>
              <a:buSzTx/>
              <a:buFontTx/>
              <a:buNone/>
            </a:pPr>
            <a:endParaRPr lang="en-US" altLang="fr-FR" sz="2000"/>
          </a:p>
        </p:txBody>
      </p:sp>
      <p:grpSp>
        <p:nvGrpSpPr>
          <p:cNvPr id="131078" name="Group 6">
            <a:extLst>
              <a:ext uri="{FF2B5EF4-FFF2-40B4-BE49-F238E27FC236}">
                <a16:creationId xmlns:a16="http://schemas.microsoft.com/office/drawing/2014/main" id="{29545597-CA8A-4D96-A623-99FD3E41F961}"/>
              </a:ext>
            </a:extLst>
          </p:cNvPr>
          <p:cNvGrpSpPr>
            <a:grpSpLocks/>
          </p:cNvGrpSpPr>
          <p:nvPr/>
        </p:nvGrpSpPr>
        <p:grpSpPr bwMode="auto">
          <a:xfrm>
            <a:off x="457200" y="1219200"/>
            <a:ext cx="8458200" cy="2141538"/>
            <a:chOff x="28" y="403"/>
            <a:chExt cx="5136" cy="1349"/>
          </a:xfrm>
        </p:grpSpPr>
        <p:sp>
          <p:nvSpPr>
            <p:cNvPr id="6149" name="Rectangle 3">
              <a:extLst>
                <a:ext uri="{FF2B5EF4-FFF2-40B4-BE49-F238E27FC236}">
                  <a16:creationId xmlns:a16="http://schemas.microsoft.com/office/drawing/2014/main" id="{20FCB245-096E-48CC-8FC4-11908915F597}"/>
                </a:ext>
              </a:extLst>
            </p:cNvPr>
            <p:cNvSpPr>
              <a:spLocks noChangeArrowheads="1"/>
            </p:cNvSpPr>
            <p:nvPr/>
          </p:nvSpPr>
          <p:spPr bwMode="auto">
            <a:xfrm>
              <a:off x="28" y="403"/>
              <a:ext cx="2495" cy="134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0"/>
                </a:spcBef>
                <a:buClrTx/>
                <a:buSzTx/>
                <a:buFontTx/>
                <a:buNone/>
              </a:pPr>
              <a:r>
                <a:rPr lang="en-US" altLang="fr-FR" sz="1600" b="1">
                  <a:latin typeface="Arial" panose="020B0604020202020204" pitchFamily="34" charset="0"/>
                  <a:cs typeface="Times New Roman" panose="02020603050405020304" pitchFamily="18" charset="0"/>
                </a:rPr>
                <a:t>CHAPITRE VI : </a:t>
              </a:r>
              <a:r>
                <a:rPr lang="en-US" altLang="fr-FR" sz="1600" b="1">
                  <a:solidFill>
                    <a:srgbClr val="FF0000"/>
                  </a:solidFill>
                  <a:latin typeface="Arial" panose="020B0604020202020204" pitchFamily="34" charset="0"/>
                  <a:cs typeface="Times New Roman" panose="02020603050405020304" pitchFamily="18" charset="0"/>
                </a:rPr>
                <a:t>Dispositions spécifiques relatives aux </a:t>
              </a:r>
              <a:r>
                <a:rPr lang="en-US" altLang="fr-FR" sz="1600" b="1" u="sng">
                  <a:solidFill>
                    <a:srgbClr val="FF0000"/>
                  </a:solidFill>
                  <a:latin typeface="Arial" panose="020B0604020202020204" pitchFamily="34" charset="0"/>
                  <a:cs typeface="Times New Roman" panose="02020603050405020304" pitchFamily="18" charset="0"/>
                </a:rPr>
                <a:t>T</a:t>
              </a:r>
              <a:r>
                <a:rPr lang="en-US" altLang="fr-FR" sz="1600" b="1">
                  <a:solidFill>
                    <a:srgbClr val="FF0000"/>
                  </a:solidFill>
                  <a:latin typeface="Arial" panose="020B0604020202020204" pitchFamily="34" charset="0"/>
                  <a:cs typeface="Times New Roman" panose="02020603050405020304" pitchFamily="18" charset="0"/>
                </a:rPr>
                <a:t>oxi-</a:t>
              </a:r>
              <a:r>
                <a:rPr lang="en-US" altLang="fr-FR" sz="1600" b="1" u="sng">
                  <a:solidFill>
                    <a:srgbClr val="FF0000"/>
                  </a:solidFill>
                  <a:latin typeface="Arial" panose="020B0604020202020204" pitchFamily="34" charset="0"/>
                  <a:cs typeface="Times New Roman" panose="02020603050405020304" pitchFamily="18" charset="0"/>
                </a:rPr>
                <a:t>I</a:t>
              </a:r>
              <a:r>
                <a:rPr lang="en-US" altLang="fr-FR" sz="1600" b="1">
                  <a:solidFill>
                    <a:srgbClr val="FF0000"/>
                  </a:solidFill>
                  <a:latin typeface="Arial" panose="020B0604020202020204" pitchFamily="34" charset="0"/>
                  <a:cs typeface="Times New Roman" panose="02020603050405020304" pitchFamily="18" charset="0"/>
                </a:rPr>
                <a:t>nfections </a:t>
              </a:r>
              <a:r>
                <a:rPr lang="en-US" altLang="fr-FR" sz="1600" b="1" u="sng">
                  <a:solidFill>
                    <a:srgbClr val="FF0000"/>
                  </a:solidFill>
                  <a:latin typeface="Arial" panose="020B0604020202020204" pitchFamily="34" charset="0"/>
                  <a:cs typeface="Times New Roman" panose="02020603050405020304" pitchFamily="18" charset="0"/>
                </a:rPr>
                <a:t>A</a:t>
              </a:r>
              <a:r>
                <a:rPr lang="en-US" altLang="fr-FR" sz="1600" b="1">
                  <a:solidFill>
                    <a:srgbClr val="FF0000"/>
                  </a:solidFill>
                  <a:latin typeface="Arial" panose="020B0604020202020204" pitchFamily="34" charset="0"/>
                  <a:cs typeface="Times New Roman" panose="02020603050405020304" pitchFamily="18" charset="0"/>
                </a:rPr>
                <a:t>limentaires </a:t>
              </a:r>
              <a:r>
                <a:rPr lang="en-US" altLang="fr-FR" sz="1600" b="1" u="sng">
                  <a:solidFill>
                    <a:srgbClr val="FF0000"/>
                  </a:solidFill>
                  <a:latin typeface="Arial" panose="020B0604020202020204" pitchFamily="34" charset="0"/>
                  <a:cs typeface="Times New Roman" panose="02020603050405020304" pitchFamily="18" charset="0"/>
                </a:rPr>
                <a:t>C</a:t>
              </a:r>
              <a:r>
                <a:rPr lang="en-US" altLang="fr-FR" sz="1600" b="1">
                  <a:solidFill>
                    <a:srgbClr val="FF0000"/>
                  </a:solidFill>
                  <a:latin typeface="Arial" panose="020B0604020202020204" pitchFamily="34" charset="0"/>
                  <a:cs typeface="Times New Roman" panose="02020603050405020304" pitchFamily="18" charset="0"/>
                </a:rPr>
                <a:t>ollectives (TIAC*)</a:t>
              </a:r>
              <a:br>
                <a:rPr lang="en-US" altLang="fr-FR" sz="1600" b="1">
                  <a:solidFill>
                    <a:srgbClr val="CCFF33"/>
                  </a:solidFill>
                  <a:latin typeface="Arial" panose="020B0604020202020204" pitchFamily="34" charset="0"/>
                  <a:cs typeface="Times New Roman" panose="02020603050405020304" pitchFamily="18" charset="0"/>
                </a:rPr>
              </a:br>
              <a:endParaRPr lang="en-US" altLang="fr-FR" sz="1600" b="1">
                <a:latin typeface="Arial" panose="020B0604020202020204" pitchFamily="34" charset="0"/>
                <a:cs typeface="Times New Roman" panose="02020603050405020304" pitchFamily="18" charset="0"/>
              </a:endParaRPr>
            </a:p>
            <a:p>
              <a:pPr algn="ctr">
                <a:spcBef>
                  <a:spcPct val="0"/>
                </a:spcBef>
                <a:buClrTx/>
                <a:buSzTx/>
                <a:buFontTx/>
                <a:buNone/>
              </a:pPr>
              <a:r>
                <a:rPr lang="en-US" altLang="fr-FR" sz="1600" b="1">
                  <a:latin typeface="Arial" panose="020B0604020202020204" pitchFamily="34" charset="0"/>
                  <a:cs typeface="Times New Roman" panose="02020603050405020304" pitchFamily="18" charset="0"/>
                </a:rPr>
                <a:t>Article 32</a:t>
              </a:r>
            </a:p>
            <a:p>
              <a:pPr>
                <a:spcBef>
                  <a:spcPct val="0"/>
                </a:spcBef>
                <a:buClrTx/>
                <a:buSzTx/>
                <a:buFontTx/>
                <a:buNone/>
              </a:pPr>
              <a:r>
                <a:rPr lang="en-US" altLang="fr-FR" sz="1600">
                  <a:latin typeface="Arial" panose="020B0604020202020204" pitchFamily="34" charset="0"/>
                  <a:cs typeface="Times New Roman" panose="02020603050405020304" pitchFamily="18" charset="0"/>
                </a:rPr>
                <a:t>Les responsables des établissements mentionnés à l'article ler conservent des plats témoins à la disposition exclusive des services officiels de contrôle. Ces plats témoins sont des échantillons représentatifs des différents plats distribués aux consommateurs, clairement identifiés, prélevés en suffisamment grande quantité pour permettre leur analyse microbiologique et, le cas échéant, chimique, dans les meilleures conditions possibles. Ils doivent être conservés pendant au moins cinq jours, après la dernière présentation au consommateur, dans des conditions non susceptibles de modifier leur qualité microbiologique.</a:t>
              </a:r>
            </a:p>
            <a:p>
              <a:pPr>
                <a:spcBef>
                  <a:spcPct val="0"/>
                </a:spcBef>
                <a:buClrTx/>
                <a:buSzTx/>
                <a:buFontTx/>
                <a:buNone/>
              </a:pPr>
              <a:r>
                <a:rPr lang="en-US" altLang="fr-FR" sz="1600">
                  <a:latin typeface="Arial" panose="020B0604020202020204" pitchFamily="34" charset="0"/>
                  <a:cs typeface="Times New Roman" panose="02020603050405020304" pitchFamily="18" charset="0"/>
                </a:rPr>
                <a:t> </a:t>
              </a:r>
            </a:p>
            <a:p>
              <a:pPr>
                <a:spcBef>
                  <a:spcPct val="0"/>
                </a:spcBef>
                <a:buClrTx/>
                <a:buSzTx/>
                <a:buFontTx/>
                <a:buNone/>
              </a:pPr>
              <a:endParaRPr lang="en-US" altLang="fr-FR" sz="1600">
                <a:latin typeface="Arial" panose="020B0604020202020204" pitchFamily="34" charset="0"/>
              </a:endParaRPr>
            </a:p>
          </p:txBody>
        </p:sp>
        <p:sp>
          <p:nvSpPr>
            <p:cNvPr id="6150" name="Rectangle 4">
              <a:extLst>
                <a:ext uri="{FF2B5EF4-FFF2-40B4-BE49-F238E27FC236}">
                  <a16:creationId xmlns:a16="http://schemas.microsoft.com/office/drawing/2014/main" id="{08270558-83DE-4688-A941-EEA7C21879E8}"/>
                </a:ext>
              </a:extLst>
            </p:cNvPr>
            <p:cNvSpPr>
              <a:spLocks noChangeArrowheads="1"/>
            </p:cNvSpPr>
            <p:nvPr/>
          </p:nvSpPr>
          <p:spPr bwMode="auto">
            <a:xfrm>
              <a:off x="2523" y="403"/>
              <a:ext cx="178" cy="134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eaLnBrk="1" hangingPunct="1">
                <a:spcBef>
                  <a:spcPct val="0"/>
                </a:spcBef>
                <a:buClrTx/>
                <a:buSzTx/>
                <a:buFontTx/>
                <a:buNone/>
              </a:pPr>
              <a:r>
                <a:rPr lang="en-US" altLang="fr-FR" sz="1600">
                  <a:latin typeface="Arial" panose="020B0604020202020204" pitchFamily="34" charset="0"/>
                  <a:cs typeface="Times New Roman" panose="02020603050405020304" pitchFamily="18" charset="0"/>
                </a:rPr>
                <a:t> </a:t>
              </a:r>
            </a:p>
            <a:p>
              <a:pPr>
                <a:spcBef>
                  <a:spcPct val="0"/>
                </a:spcBef>
                <a:buClrTx/>
                <a:buSzTx/>
                <a:buFontTx/>
                <a:buNone/>
              </a:pPr>
              <a:endParaRPr lang="en-US" altLang="fr-FR" sz="1600">
                <a:latin typeface="Arial" panose="020B0604020202020204" pitchFamily="34" charset="0"/>
              </a:endParaRPr>
            </a:p>
          </p:txBody>
        </p:sp>
        <p:sp>
          <p:nvSpPr>
            <p:cNvPr id="6151" name="Rectangle 5">
              <a:extLst>
                <a:ext uri="{FF2B5EF4-FFF2-40B4-BE49-F238E27FC236}">
                  <a16:creationId xmlns:a16="http://schemas.microsoft.com/office/drawing/2014/main" id="{31F33DE2-2B46-46BE-BD26-873D77A0A712}"/>
                </a:ext>
              </a:extLst>
            </p:cNvPr>
            <p:cNvSpPr>
              <a:spLocks noChangeArrowheads="1"/>
            </p:cNvSpPr>
            <p:nvPr/>
          </p:nvSpPr>
          <p:spPr bwMode="auto">
            <a:xfrm>
              <a:off x="2701" y="403"/>
              <a:ext cx="2463" cy="134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0"/>
                </a:spcBef>
                <a:buClrTx/>
                <a:buSzTx/>
                <a:buFontTx/>
                <a:buNone/>
              </a:pPr>
              <a:r>
                <a:rPr lang="en-US" altLang="fr-FR" sz="1600" b="1">
                  <a:latin typeface="Arial" panose="020B0604020202020204" pitchFamily="34" charset="0"/>
                  <a:cs typeface="Times New Roman" panose="02020603050405020304" pitchFamily="18" charset="0"/>
                </a:rPr>
                <a:t>Article 33 </a:t>
              </a:r>
            </a:p>
            <a:p>
              <a:pPr>
                <a:spcBef>
                  <a:spcPct val="0"/>
                </a:spcBef>
                <a:buClrTx/>
                <a:buSzTx/>
                <a:buFontTx/>
                <a:buNone/>
              </a:pPr>
              <a:r>
                <a:rPr lang="en-US" altLang="fr-FR" sz="1600">
                  <a:latin typeface="Arial" panose="020B0604020202020204" pitchFamily="34" charset="0"/>
                  <a:cs typeface="Times New Roman" panose="02020603050405020304" pitchFamily="18" charset="0"/>
                </a:rPr>
                <a:t>Dès qu'il en a connaissance, le responsable d'un établissement est tenu de signaler au directeur départemental des affaires sanitaires et sociales, conformément au décret n° 86-770 du 10 juin 1986 susvisé, ainsi qu'au directeur des services vétérinaires, toute survenue parmi les consommateurs fréquentant son établissement d'au moins deux cas groupés de symptomatologie similaire qui pourraient être rapportés à une origine alimentaire commune.</a:t>
              </a:r>
            </a:p>
            <a:p>
              <a:pPr>
                <a:spcBef>
                  <a:spcPct val="0"/>
                </a:spcBef>
                <a:buClrTx/>
                <a:buSzTx/>
                <a:buFontTx/>
                <a:buNone/>
              </a:pPr>
              <a:r>
                <a:rPr lang="en-US" altLang="fr-FR" sz="1600">
                  <a:latin typeface="Arial" panose="020B0604020202020204" pitchFamily="34" charset="0"/>
                  <a:cs typeface="Times New Roman" panose="02020603050405020304" pitchFamily="18" charset="0"/>
                </a:rPr>
                <a:t>Afin de faciliter l'enquête des services officiels, le responsable de l'établissement tient à leur disposition les renseignements nécessaires à l'enquête épidémiologique, notamment les menus comprenant les denrées effectivement servies ainsi que les plats témoins des repas ayant précédé la survenue des symptômes.</a:t>
              </a:r>
            </a:p>
            <a:p>
              <a:pPr>
                <a:spcBef>
                  <a:spcPct val="0"/>
                </a:spcBef>
                <a:buClrTx/>
                <a:buSzTx/>
                <a:buFontTx/>
                <a:buNone/>
              </a:pPr>
              <a:r>
                <a:rPr lang="en-US" altLang="fr-FR" sz="1600">
                  <a:latin typeface="Arial" panose="020B0604020202020204" pitchFamily="34" charset="0"/>
                  <a:cs typeface="Times New Roman" panose="02020603050405020304" pitchFamily="18" charset="0"/>
                </a:rPr>
                <a:t> </a:t>
              </a:r>
            </a:p>
            <a:p>
              <a:pPr>
                <a:spcBef>
                  <a:spcPct val="0"/>
                </a:spcBef>
                <a:buClrTx/>
                <a:buSzTx/>
                <a:buFontTx/>
                <a:buNone/>
              </a:pPr>
              <a:endParaRPr lang="en-US" altLang="fr-FR" sz="1600">
                <a:latin typeface="Arial" panose="020B0604020202020204" pitchFamily="34" charset="0"/>
              </a:endParaRPr>
            </a:p>
          </p:txBody>
        </p:sp>
      </p:grpSp>
      <p:sp>
        <p:nvSpPr>
          <p:cNvPr id="131079" name="AutoShape 7">
            <a:hlinkClick r:id="" action="ppaction://hlinkshowjump?jump=nextslide" highlightClick="1"/>
            <a:extLst>
              <a:ext uri="{FF2B5EF4-FFF2-40B4-BE49-F238E27FC236}">
                <a16:creationId xmlns:a16="http://schemas.microsoft.com/office/drawing/2014/main" id="{0BE1C514-7CE7-4AA2-8080-C2365FF1C35F}"/>
              </a:ext>
            </a:extLst>
          </p:cNvPr>
          <p:cNvSpPr>
            <a:spLocks noChangeArrowheads="1"/>
          </p:cNvSpPr>
          <p:nvPr/>
        </p:nvSpPr>
        <p:spPr bwMode="auto">
          <a:xfrm>
            <a:off x="8686800" y="6324600"/>
            <a:ext cx="228600" cy="304800"/>
          </a:xfrm>
          <a:prstGeom prst="actionButtonForwardNex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afterEffect">
                                  <p:stCondLst>
                                    <p:cond delay="0"/>
                                  </p:stCondLst>
                                  <p:childTnLst>
                                    <p:set>
                                      <p:cBhvr>
                                        <p:cTn id="6" dur="1" fill="hold">
                                          <p:stCondLst>
                                            <p:cond delay="0"/>
                                          </p:stCondLst>
                                        </p:cTn>
                                        <p:tgtEl>
                                          <p:spTgt spid="131074"/>
                                        </p:tgtEl>
                                        <p:attrNameLst>
                                          <p:attrName>style.visibility</p:attrName>
                                        </p:attrNameLst>
                                      </p:cBhvr>
                                      <p:to>
                                        <p:strVal val="visible"/>
                                      </p:to>
                                    </p:set>
                                    <p:animEffect transition="in" filter="checkerboard(across)">
                                      <p:cBhvr>
                                        <p:cTn id="7" dur="500"/>
                                        <p:tgtEl>
                                          <p:spTgt spid="131074"/>
                                        </p:tgtEl>
                                      </p:cBhvr>
                                    </p:animEffect>
                                  </p:childTnLst>
                                </p:cTn>
                              </p:par>
                            </p:childTnLst>
                          </p:cTn>
                        </p:par>
                        <p:par>
                          <p:cTn id="8" fill="hold" nodeType="afterGroup">
                            <p:stCondLst>
                              <p:cond delay="500"/>
                            </p:stCondLst>
                            <p:childTnLst>
                              <p:par>
                                <p:cTn id="9" presetID="9" presetClass="entr" presetSubtype="0" fill="hold" nodeType="afterEffect">
                                  <p:stCondLst>
                                    <p:cond delay="0"/>
                                  </p:stCondLst>
                                  <p:childTnLst>
                                    <p:set>
                                      <p:cBhvr>
                                        <p:cTn id="10" dur="1" fill="hold">
                                          <p:stCondLst>
                                            <p:cond delay="0"/>
                                          </p:stCondLst>
                                        </p:cTn>
                                        <p:tgtEl>
                                          <p:spTgt spid="131078"/>
                                        </p:tgtEl>
                                        <p:attrNameLst>
                                          <p:attrName>style.visibility</p:attrName>
                                        </p:attrNameLst>
                                      </p:cBhvr>
                                      <p:to>
                                        <p:strVal val="visible"/>
                                      </p:to>
                                    </p:set>
                                    <p:animEffect transition="in" filter="dissolve">
                                      <p:cBhvr>
                                        <p:cTn id="11" dur="500"/>
                                        <p:tgtEl>
                                          <p:spTgt spid="131078"/>
                                        </p:tgtEl>
                                      </p:cBhvr>
                                    </p:animEffect>
                                  </p:childTnLst>
                                </p:cTn>
                              </p:par>
                            </p:childTnLst>
                          </p:cTn>
                        </p:par>
                        <p:par>
                          <p:cTn id="12" fill="hold" nodeType="afterGroup">
                            <p:stCondLst>
                              <p:cond delay="1000"/>
                            </p:stCondLst>
                            <p:childTnLst>
                              <p:par>
                                <p:cTn id="13" presetID="9" presetClass="entr" presetSubtype="0" fill="hold" nodeType="afterEffect">
                                  <p:stCondLst>
                                    <p:cond delay="0"/>
                                  </p:stCondLst>
                                  <p:childTnLst>
                                    <p:set>
                                      <p:cBhvr>
                                        <p:cTn id="14" dur="1" fill="hold">
                                          <p:stCondLst>
                                            <p:cond delay="0"/>
                                          </p:stCondLst>
                                        </p:cTn>
                                        <p:tgtEl>
                                          <p:spTgt spid="131079"/>
                                        </p:tgtEl>
                                        <p:attrNameLst>
                                          <p:attrName>style.visibility</p:attrName>
                                        </p:attrNameLst>
                                      </p:cBhvr>
                                      <p:to>
                                        <p:strVal val="visible"/>
                                      </p:to>
                                    </p:set>
                                    <p:animEffect transition="in" filter="dissolve">
                                      <p:cBhvr>
                                        <p:cTn id="15" dur="500"/>
                                        <p:tgtEl>
                                          <p:spTgt spid="1310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1074" grpId="0" autoUpdateAnimBg="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ext Box 2">
            <a:extLst>
              <a:ext uri="{FF2B5EF4-FFF2-40B4-BE49-F238E27FC236}">
                <a16:creationId xmlns:a16="http://schemas.microsoft.com/office/drawing/2014/main" id="{6C795BD6-C827-4627-A586-B02C1F4E49E8}"/>
              </a:ext>
            </a:extLst>
          </p:cNvPr>
          <p:cNvSpPr txBox="1">
            <a:spLocks noChangeArrowheads="1"/>
          </p:cNvSpPr>
          <p:nvPr/>
        </p:nvSpPr>
        <p:spPr bwMode="auto">
          <a:xfrm>
            <a:off x="381000" y="228600"/>
            <a:ext cx="8458200" cy="46672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50000"/>
              </a:spcBef>
              <a:buClrTx/>
              <a:buSzTx/>
              <a:buFontTx/>
              <a:buNone/>
            </a:pPr>
            <a:r>
              <a:rPr lang="fr-FR" altLang="fr-FR" sz="2400" b="1">
                <a:latin typeface="Comic Sans MS" panose="030F0702030302020204" pitchFamily="66" charset="0"/>
              </a:rPr>
              <a:t>ANALYSES e</a:t>
            </a:r>
            <a:r>
              <a:rPr lang="fr-FR" altLang="fr-FR" sz="2400" b="1">
                <a:latin typeface="Comic Sans MS" panose="030F0702030302020204" pitchFamily="66" charset="0"/>
                <a:cs typeface="Times New Roman" panose="02020603050405020304" pitchFamily="18" charset="0"/>
              </a:rPr>
              <a:t>t INTERPRETATION des RESULTATS</a:t>
            </a:r>
            <a:r>
              <a:rPr lang="fr-FR" altLang="fr-FR" sz="2400" b="1">
                <a:latin typeface="Comic Sans MS" panose="030F0702030302020204" pitchFamily="66" charset="0"/>
              </a:rPr>
              <a:t> </a:t>
            </a:r>
          </a:p>
        </p:txBody>
      </p:sp>
      <p:grpSp>
        <p:nvGrpSpPr>
          <p:cNvPr id="43011" name="Group 3">
            <a:extLst>
              <a:ext uri="{FF2B5EF4-FFF2-40B4-BE49-F238E27FC236}">
                <a16:creationId xmlns:a16="http://schemas.microsoft.com/office/drawing/2014/main" id="{F4F99DD4-2378-43D4-B85F-CFFA8062EE08}"/>
              </a:ext>
            </a:extLst>
          </p:cNvPr>
          <p:cNvGrpSpPr>
            <a:grpSpLocks/>
          </p:cNvGrpSpPr>
          <p:nvPr/>
        </p:nvGrpSpPr>
        <p:grpSpPr bwMode="auto">
          <a:xfrm>
            <a:off x="381000" y="990600"/>
            <a:ext cx="8458200" cy="685800"/>
            <a:chOff x="-3" y="-3"/>
            <a:chExt cx="3820" cy="390"/>
          </a:xfrm>
        </p:grpSpPr>
        <p:grpSp>
          <p:nvGrpSpPr>
            <p:cNvPr id="43048" name="Group 4">
              <a:extLst>
                <a:ext uri="{FF2B5EF4-FFF2-40B4-BE49-F238E27FC236}">
                  <a16:creationId xmlns:a16="http://schemas.microsoft.com/office/drawing/2014/main" id="{6F837116-ADB8-4440-9D7C-2B925D87B1A9}"/>
                </a:ext>
              </a:extLst>
            </p:cNvPr>
            <p:cNvGrpSpPr>
              <a:grpSpLocks/>
            </p:cNvGrpSpPr>
            <p:nvPr/>
          </p:nvGrpSpPr>
          <p:grpSpPr bwMode="auto">
            <a:xfrm>
              <a:off x="0" y="0"/>
              <a:ext cx="3814" cy="384"/>
              <a:chOff x="0" y="0"/>
              <a:chExt cx="3814" cy="384"/>
            </a:xfrm>
          </p:grpSpPr>
          <p:grpSp>
            <p:nvGrpSpPr>
              <p:cNvPr id="43050" name="Group 5">
                <a:extLst>
                  <a:ext uri="{FF2B5EF4-FFF2-40B4-BE49-F238E27FC236}">
                    <a16:creationId xmlns:a16="http://schemas.microsoft.com/office/drawing/2014/main" id="{7909731C-E3D7-4F23-93D6-AD531CD15112}"/>
                  </a:ext>
                </a:extLst>
              </p:cNvPr>
              <p:cNvGrpSpPr>
                <a:grpSpLocks/>
              </p:cNvGrpSpPr>
              <p:nvPr/>
            </p:nvGrpSpPr>
            <p:grpSpPr bwMode="auto">
              <a:xfrm>
                <a:off x="0" y="0"/>
                <a:ext cx="1784" cy="384"/>
                <a:chOff x="0" y="0"/>
                <a:chExt cx="1784" cy="384"/>
              </a:xfrm>
            </p:grpSpPr>
            <p:sp>
              <p:nvSpPr>
                <p:cNvPr id="43054" name="Rectangle 6">
                  <a:extLst>
                    <a:ext uri="{FF2B5EF4-FFF2-40B4-BE49-F238E27FC236}">
                      <a16:creationId xmlns:a16="http://schemas.microsoft.com/office/drawing/2014/main" id="{AA0E6523-5AB5-4DFD-BB50-50E04ABC589F}"/>
                    </a:ext>
                  </a:extLst>
                </p:cNvPr>
                <p:cNvSpPr>
                  <a:spLocks noChangeArrowheads="1"/>
                </p:cNvSpPr>
                <p:nvPr/>
              </p:nvSpPr>
              <p:spPr bwMode="auto">
                <a:xfrm>
                  <a:off x="28" y="0"/>
                  <a:ext cx="1728"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0"/>
                    </a:spcBef>
                    <a:buClrTx/>
                    <a:buSzTx/>
                    <a:buFontTx/>
                    <a:buNone/>
                  </a:pPr>
                  <a:r>
                    <a:rPr lang="en-US" altLang="fr-FR" sz="2000" b="1">
                      <a:latin typeface="Arial" panose="020B0604020202020204" pitchFamily="34" charset="0"/>
                      <a:cs typeface="Arial" panose="020B0604020202020204" pitchFamily="34" charset="0"/>
                    </a:rPr>
                    <a:t>Germes à l’origine de la non conformité</a:t>
                  </a:r>
                  <a:endParaRPr lang="en-US" altLang="fr-FR" sz="2000" b="1">
                    <a:cs typeface="Times New Roman" panose="02020603050405020304" pitchFamily="18" charset="0"/>
                  </a:endParaRPr>
                </a:p>
                <a:p>
                  <a:pPr algn="ctr">
                    <a:spcBef>
                      <a:spcPct val="0"/>
                    </a:spcBef>
                    <a:buClrTx/>
                    <a:buSzTx/>
                    <a:buFontTx/>
                    <a:buNone/>
                  </a:pPr>
                  <a:endParaRPr lang="en-US" altLang="fr-FR" sz="2000" b="1"/>
                </a:p>
              </p:txBody>
            </p:sp>
            <p:sp>
              <p:nvSpPr>
                <p:cNvPr id="43055" name="Rectangle 7">
                  <a:extLst>
                    <a:ext uri="{FF2B5EF4-FFF2-40B4-BE49-F238E27FC236}">
                      <a16:creationId xmlns:a16="http://schemas.microsoft.com/office/drawing/2014/main" id="{9D48CDD3-99C0-4FCA-BF6F-A9B459BEAD1B}"/>
                    </a:ext>
                  </a:extLst>
                </p:cNvPr>
                <p:cNvSpPr>
                  <a:spLocks noChangeArrowheads="1"/>
                </p:cNvSpPr>
                <p:nvPr/>
              </p:nvSpPr>
              <p:spPr bwMode="auto">
                <a:xfrm>
                  <a:off x="0" y="0"/>
                  <a:ext cx="1784"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nvGrpSpPr>
              <p:cNvPr id="43051" name="Group 8">
                <a:extLst>
                  <a:ext uri="{FF2B5EF4-FFF2-40B4-BE49-F238E27FC236}">
                    <a16:creationId xmlns:a16="http://schemas.microsoft.com/office/drawing/2014/main" id="{ABF90E7C-4314-4E08-9EFF-125F079C0850}"/>
                  </a:ext>
                </a:extLst>
              </p:cNvPr>
              <p:cNvGrpSpPr>
                <a:grpSpLocks/>
              </p:cNvGrpSpPr>
              <p:nvPr/>
            </p:nvGrpSpPr>
            <p:grpSpPr bwMode="auto">
              <a:xfrm>
                <a:off x="1784" y="0"/>
                <a:ext cx="2030" cy="384"/>
                <a:chOff x="1784" y="0"/>
                <a:chExt cx="2030" cy="384"/>
              </a:xfrm>
            </p:grpSpPr>
            <p:sp>
              <p:nvSpPr>
                <p:cNvPr id="43052" name="Rectangle 9">
                  <a:extLst>
                    <a:ext uri="{FF2B5EF4-FFF2-40B4-BE49-F238E27FC236}">
                      <a16:creationId xmlns:a16="http://schemas.microsoft.com/office/drawing/2014/main" id="{E4BA73E8-B6F9-463C-A719-22B0B4B2236E}"/>
                    </a:ext>
                  </a:extLst>
                </p:cNvPr>
                <p:cNvSpPr>
                  <a:spLocks noChangeArrowheads="1"/>
                </p:cNvSpPr>
                <p:nvPr/>
              </p:nvSpPr>
              <p:spPr bwMode="auto">
                <a:xfrm>
                  <a:off x="1812" y="0"/>
                  <a:ext cx="1974"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0"/>
                    </a:spcBef>
                    <a:buClrTx/>
                    <a:buSzTx/>
                    <a:buFontTx/>
                    <a:buNone/>
                  </a:pPr>
                  <a:r>
                    <a:rPr lang="en-US" altLang="fr-FR" sz="2000" b="1">
                      <a:latin typeface="Arial" panose="020B0604020202020204" pitchFamily="34" charset="0"/>
                      <a:cs typeface="Arial" panose="020B0604020202020204" pitchFamily="34" charset="0"/>
                    </a:rPr>
                    <a:t>Source de contamination</a:t>
                  </a:r>
                  <a:endParaRPr lang="en-US" altLang="fr-FR" sz="2000" b="1"/>
                </a:p>
              </p:txBody>
            </p:sp>
            <p:sp>
              <p:nvSpPr>
                <p:cNvPr id="43053" name="Rectangle 10">
                  <a:extLst>
                    <a:ext uri="{FF2B5EF4-FFF2-40B4-BE49-F238E27FC236}">
                      <a16:creationId xmlns:a16="http://schemas.microsoft.com/office/drawing/2014/main" id="{DAAE65FE-D1C9-4F69-96C8-DE6FD0BDD86C}"/>
                    </a:ext>
                  </a:extLst>
                </p:cNvPr>
                <p:cNvSpPr>
                  <a:spLocks noChangeArrowheads="1"/>
                </p:cNvSpPr>
                <p:nvPr/>
              </p:nvSpPr>
              <p:spPr bwMode="auto">
                <a:xfrm>
                  <a:off x="1784" y="0"/>
                  <a:ext cx="2030"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sp>
          <p:nvSpPr>
            <p:cNvPr id="43049" name="Rectangle 11">
              <a:extLst>
                <a:ext uri="{FF2B5EF4-FFF2-40B4-BE49-F238E27FC236}">
                  <a16:creationId xmlns:a16="http://schemas.microsoft.com/office/drawing/2014/main" id="{F7B129C9-507A-4C32-9541-1C66551AB3A0}"/>
                </a:ext>
              </a:extLst>
            </p:cNvPr>
            <p:cNvSpPr>
              <a:spLocks noChangeArrowheads="1"/>
            </p:cNvSpPr>
            <p:nvPr/>
          </p:nvSpPr>
          <p:spPr bwMode="auto">
            <a:xfrm>
              <a:off x="-3" y="-3"/>
              <a:ext cx="3820" cy="390"/>
            </a:xfrm>
            <a:prstGeom prst="rect">
              <a:avLst/>
            </a:prstGeom>
            <a:noFill/>
            <a:ln w="11112">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nvGrpSpPr>
          <p:cNvPr id="43012" name="Group 12">
            <a:extLst>
              <a:ext uri="{FF2B5EF4-FFF2-40B4-BE49-F238E27FC236}">
                <a16:creationId xmlns:a16="http://schemas.microsoft.com/office/drawing/2014/main" id="{C12B7F07-25AF-42A3-A2EC-80A2679FEFEC}"/>
              </a:ext>
            </a:extLst>
          </p:cNvPr>
          <p:cNvGrpSpPr>
            <a:grpSpLocks/>
          </p:cNvGrpSpPr>
          <p:nvPr/>
        </p:nvGrpSpPr>
        <p:grpSpPr bwMode="auto">
          <a:xfrm>
            <a:off x="381000" y="3429000"/>
            <a:ext cx="8458200" cy="762000"/>
            <a:chOff x="-3" y="-3"/>
            <a:chExt cx="3820" cy="390"/>
          </a:xfrm>
        </p:grpSpPr>
        <p:grpSp>
          <p:nvGrpSpPr>
            <p:cNvPr id="43040" name="Group 13">
              <a:extLst>
                <a:ext uri="{FF2B5EF4-FFF2-40B4-BE49-F238E27FC236}">
                  <a16:creationId xmlns:a16="http://schemas.microsoft.com/office/drawing/2014/main" id="{41164B07-7AAD-43E9-8D80-39F8A9C42E8C}"/>
                </a:ext>
              </a:extLst>
            </p:cNvPr>
            <p:cNvGrpSpPr>
              <a:grpSpLocks/>
            </p:cNvGrpSpPr>
            <p:nvPr/>
          </p:nvGrpSpPr>
          <p:grpSpPr bwMode="auto">
            <a:xfrm>
              <a:off x="0" y="0"/>
              <a:ext cx="3814" cy="384"/>
              <a:chOff x="0" y="0"/>
              <a:chExt cx="3814" cy="384"/>
            </a:xfrm>
          </p:grpSpPr>
          <p:grpSp>
            <p:nvGrpSpPr>
              <p:cNvPr id="43042" name="Group 14">
                <a:extLst>
                  <a:ext uri="{FF2B5EF4-FFF2-40B4-BE49-F238E27FC236}">
                    <a16:creationId xmlns:a16="http://schemas.microsoft.com/office/drawing/2014/main" id="{9FA32C08-EF20-4813-BD36-A6AA957E15BF}"/>
                  </a:ext>
                </a:extLst>
              </p:cNvPr>
              <p:cNvGrpSpPr>
                <a:grpSpLocks/>
              </p:cNvGrpSpPr>
              <p:nvPr/>
            </p:nvGrpSpPr>
            <p:grpSpPr bwMode="auto">
              <a:xfrm>
                <a:off x="0" y="0"/>
                <a:ext cx="1784" cy="384"/>
                <a:chOff x="0" y="0"/>
                <a:chExt cx="1784" cy="384"/>
              </a:xfrm>
            </p:grpSpPr>
            <p:sp>
              <p:nvSpPr>
                <p:cNvPr id="43046" name="Rectangle 15">
                  <a:extLst>
                    <a:ext uri="{FF2B5EF4-FFF2-40B4-BE49-F238E27FC236}">
                      <a16:creationId xmlns:a16="http://schemas.microsoft.com/office/drawing/2014/main" id="{BF0F7C43-330B-49B7-A44B-B31E7AF3B089}"/>
                    </a:ext>
                  </a:extLst>
                </p:cNvPr>
                <p:cNvSpPr>
                  <a:spLocks noChangeArrowheads="1"/>
                </p:cNvSpPr>
                <p:nvPr/>
              </p:nvSpPr>
              <p:spPr bwMode="auto">
                <a:xfrm>
                  <a:off x="28" y="0"/>
                  <a:ext cx="1728"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0"/>
                    </a:spcBef>
                    <a:buClrTx/>
                    <a:buSzTx/>
                    <a:buFontTx/>
                    <a:buNone/>
                  </a:pPr>
                  <a:r>
                    <a:rPr lang="en-US" altLang="fr-FR" sz="2000" b="1">
                      <a:latin typeface="Arial" panose="020B0604020202020204" pitchFamily="34" charset="0"/>
                      <a:cs typeface="Arial" panose="020B0604020202020204" pitchFamily="34" charset="0"/>
                    </a:rPr>
                    <a:t>Causes les plus probables de la non conformité</a:t>
                  </a:r>
                  <a:endParaRPr lang="en-US" altLang="fr-FR" sz="2000" b="1">
                    <a:cs typeface="Times New Roman" panose="02020603050405020304" pitchFamily="18" charset="0"/>
                  </a:endParaRPr>
                </a:p>
                <a:p>
                  <a:pPr algn="ctr">
                    <a:spcBef>
                      <a:spcPct val="0"/>
                    </a:spcBef>
                    <a:buClrTx/>
                    <a:buSzTx/>
                    <a:buFontTx/>
                    <a:buNone/>
                  </a:pPr>
                  <a:endParaRPr lang="en-US" altLang="fr-FR" sz="2000" b="1"/>
                </a:p>
              </p:txBody>
            </p:sp>
            <p:sp>
              <p:nvSpPr>
                <p:cNvPr id="43047" name="Rectangle 16">
                  <a:extLst>
                    <a:ext uri="{FF2B5EF4-FFF2-40B4-BE49-F238E27FC236}">
                      <a16:creationId xmlns:a16="http://schemas.microsoft.com/office/drawing/2014/main" id="{A2F1FE8E-15A6-4A58-96A8-0A081DD3E43B}"/>
                    </a:ext>
                  </a:extLst>
                </p:cNvPr>
                <p:cNvSpPr>
                  <a:spLocks noChangeArrowheads="1"/>
                </p:cNvSpPr>
                <p:nvPr/>
              </p:nvSpPr>
              <p:spPr bwMode="auto">
                <a:xfrm>
                  <a:off x="0" y="0"/>
                  <a:ext cx="1784"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nvGrpSpPr>
              <p:cNvPr id="43043" name="Group 17">
                <a:extLst>
                  <a:ext uri="{FF2B5EF4-FFF2-40B4-BE49-F238E27FC236}">
                    <a16:creationId xmlns:a16="http://schemas.microsoft.com/office/drawing/2014/main" id="{5720FE7F-43DB-41BA-A43A-2167516E67E6}"/>
                  </a:ext>
                </a:extLst>
              </p:cNvPr>
              <p:cNvGrpSpPr>
                <a:grpSpLocks/>
              </p:cNvGrpSpPr>
              <p:nvPr/>
            </p:nvGrpSpPr>
            <p:grpSpPr bwMode="auto">
              <a:xfrm>
                <a:off x="1784" y="0"/>
                <a:ext cx="2030" cy="384"/>
                <a:chOff x="1784" y="0"/>
                <a:chExt cx="2030" cy="384"/>
              </a:xfrm>
            </p:grpSpPr>
            <p:sp>
              <p:nvSpPr>
                <p:cNvPr id="43044" name="Rectangle 18">
                  <a:extLst>
                    <a:ext uri="{FF2B5EF4-FFF2-40B4-BE49-F238E27FC236}">
                      <a16:creationId xmlns:a16="http://schemas.microsoft.com/office/drawing/2014/main" id="{8F5A7244-360B-418C-8BE4-C10EF3EC1242}"/>
                    </a:ext>
                  </a:extLst>
                </p:cNvPr>
                <p:cNvSpPr>
                  <a:spLocks noChangeArrowheads="1"/>
                </p:cNvSpPr>
                <p:nvPr/>
              </p:nvSpPr>
              <p:spPr bwMode="auto">
                <a:xfrm>
                  <a:off x="1812" y="0"/>
                  <a:ext cx="1974"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0"/>
                    </a:spcBef>
                    <a:buClrTx/>
                    <a:buSzTx/>
                    <a:buFontTx/>
                    <a:buNone/>
                  </a:pPr>
                  <a:r>
                    <a:rPr lang="en-US" altLang="fr-FR" sz="2000" b="1">
                      <a:latin typeface="Arial" panose="020B0604020202020204" pitchFamily="34" charset="0"/>
                      <a:cs typeface="Arial" panose="020B0604020202020204" pitchFamily="34" charset="0"/>
                    </a:rPr>
                    <a:t>Mesures de prévention </a:t>
                  </a:r>
                  <a:endParaRPr lang="en-US" altLang="fr-FR" sz="2000" b="1"/>
                </a:p>
                <a:p>
                  <a:pPr algn="ctr" eaLnBrk="1" hangingPunct="1">
                    <a:spcBef>
                      <a:spcPct val="0"/>
                    </a:spcBef>
                    <a:buClrTx/>
                    <a:buSzTx/>
                    <a:buFontTx/>
                    <a:buNone/>
                  </a:pPr>
                  <a:endParaRPr lang="en-US" altLang="fr-FR" sz="2000" b="1">
                    <a:cs typeface="Times New Roman" panose="02020603050405020304" pitchFamily="18" charset="0"/>
                  </a:endParaRPr>
                </a:p>
                <a:p>
                  <a:pPr algn="ctr">
                    <a:spcBef>
                      <a:spcPct val="0"/>
                    </a:spcBef>
                    <a:buClrTx/>
                    <a:buSzTx/>
                    <a:buFontTx/>
                    <a:buNone/>
                  </a:pPr>
                  <a:endParaRPr lang="en-US" altLang="fr-FR" sz="2000" b="1"/>
                </a:p>
              </p:txBody>
            </p:sp>
            <p:sp>
              <p:nvSpPr>
                <p:cNvPr id="43045" name="Rectangle 19">
                  <a:extLst>
                    <a:ext uri="{FF2B5EF4-FFF2-40B4-BE49-F238E27FC236}">
                      <a16:creationId xmlns:a16="http://schemas.microsoft.com/office/drawing/2014/main" id="{00DE481C-6EAB-46D4-BEC6-06A99711EBCB}"/>
                    </a:ext>
                  </a:extLst>
                </p:cNvPr>
                <p:cNvSpPr>
                  <a:spLocks noChangeArrowheads="1"/>
                </p:cNvSpPr>
                <p:nvPr/>
              </p:nvSpPr>
              <p:spPr bwMode="auto">
                <a:xfrm>
                  <a:off x="1784" y="0"/>
                  <a:ext cx="2030"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sp>
          <p:nvSpPr>
            <p:cNvPr id="43041" name="Rectangle 20">
              <a:extLst>
                <a:ext uri="{FF2B5EF4-FFF2-40B4-BE49-F238E27FC236}">
                  <a16:creationId xmlns:a16="http://schemas.microsoft.com/office/drawing/2014/main" id="{43201E9B-BB33-4B9D-9C6A-3128AF2830A3}"/>
                </a:ext>
              </a:extLst>
            </p:cNvPr>
            <p:cNvSpPr>
              <a:spLocks noChangeArrowheads="1"/>
            </p:cNvSpPr>
            <p:nvPr/>
          </p:nvSpPr>
          <p:spPr bwMode="auto">
            <a:xfrm>
              <a:off x="-3" y="-3"/>
              <a:ext cx="3820" cy="390"/>
            </a:xfrm>
            <a:prstGeom prst="rect">
              <a:avLst/>
            </a:prstGeom>
            <a:noFill/>
            <a:ln w="11112">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nvGrpSpPr>
          <p:cNvPr id="43013" name="Group 21">
            <a:extLst>
              <a:ext uri="{FF2B5EF4-FFF2-40B4-BE49-F238E27FC236}">
                <a16:creationId xmlns:a16="http://schemas.microsoft.com/office/drawing/2014/main" id="{54AE4A4C-B46B-42BD-95AC-EAC2C1C30C24}"/>
              </a:ext>
            </a:extLst>
          </p:cNvPr>
          <p:cNvGrpSpPr>
            <a:grpSpLocks/>
          </p:cNvGrpSpPr>
          <p:nvPr/>
        </p:nvGrpSpPr>
        <p:grpSpPr bwMode="auto">
          <a:xfrm>
            <a:off x="381000" y="1676400"/>
            <a:ext cx="8458200" cy="1600200"/>
            <a:chOff x="-3" y="-3"/>
            <a:chExt cx="3820" cy="754"/>
          </a:xfrm>
        </p:grpSpPr>
        <p:grpSp>
          <p:nvGrpSpPr>
            <p:cNvPr id="43028" name="Group 22">
              <a:extLst>
                <a:ext uri="{FF2B5EF4-FFF2-40B4-BE49-F238E27FC236}">
                  <a16:creationId xmlns:a16="http://schemas.microsoft.com/office/drawing/2014/main" id="{CA2B6540-22CD-4624-A009-3F3B77DA905E}"/>
                </a:ext>
              </a:extLst>
            </p:cNvPr>
            <p:cNvGrpSpPr>
              <a:grpSpLocks/>
            </p:cNvGrpSpPr>
            <p:nvPr/>
          </p:nvGrpSpPr>
          <p:grpSpPr bwMode="auto">
            <a:xfrm>
              <a:off x="0" y="0"/>
              <a:ext cx="3814" cy="748"/>
              <a:chOff x="0" y="0"/>
              <a:chExt cx="3814" cy="748"/>
            </a:xfrm>
          </p:grpSpPr>
          <p:grpSp>
            <p:nvGrpSpPr>
              <p:cNvPr id="43030" name="Group 23">
                <a:extLst>
                  <a:ext uri="{FF2B5EF4-FFF2-40B4-BE49-F238E27FC236}">
                    <a16:creationId xmlns:a16="http://schemas.microsoft.com/office/drawing/2014/main" id="{AACD787D-AC77-4DE2-858E-B5B5F616494F}"/>
                  </a:ext>
                </a:extLst>
              </p:cNvPr>
              <p:cNvGrpSpPr>
                <a:grpSpLocks/>
              </p:cNvGrpSpPr>
              <p:nvPr/>
            </p:nvGrpSpPr>
            <p:grpSpPr bwMode="auto">
              <a:xfrm>
                <a:off x="0" y="0"/>
                <a:ext cx="1784" cy="748"/>
                <a:chOff x="0" y="0"/>
                <a:chExt cx="1784" cy="748"/>
              </a:xfrm>
            </p:grpSpPr>
            <p:sp>
              <p:nvSpPr>
                <p:cNvPr id="43036" name="Rectangle 24">
                  <a:extLst>
                    <a:ext uri="{FF2B5EF4-FFF2-40B4-BE49-F238E27FC236}">
                      <a16:creationId xmlns:a16="http://schemas.microsoft.com/office/drawing/2014/main" id="{820425EE-68B4-4FBD-886B-48FFA6CC7DA5}"/>
                    </a:ext>
                  </a:extLst>
                </p:cNvPr>
                <p:cNvSpPr>
                  <a:spLocks noChangeArrowheads="1"/>
                </p:cNvSpPr>
                <p:nvPr/>
              </p:nvSpPr>
              <p:spPr bwMode="auto">
                <a:xfrm>
                  <a:off x="0" y="0"/>
                  <a:ext cx="1784" cy="748"/>
                </a:xfrm>
                <a:prstGeom prst="rect">
                  <a:avLst/>
                </a:prstGeom>
                <a:solidFill>
                  <a:srgbClr val="FF00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nvGrpSpPr>
                <p:cNvPr id="43037" name="Group 25">
                  <a:extLst>
                    <a:ext uri="{FF2B5EF4-FFF2-40B4-BE49-F238E27FC236}">
                      <a16:creationId xmlns:a16="http://schemas.microsoft.com/office/drawing/2014/main" id="{16A14980-7237-4408-BE22-BAF4BBBD92A3}"/>
                    </a:ext>
                  </a:extLst>
                </p:cNvPr>
                <p:cNvGrpSpPr>
                  <a:grpSpLocks/>
                </p:cNvGrpSpPr>
                <p:nvPr/>
              </p:nvGrpSpPr>
              <p:grpSpPr bwMode="auto">
                <a:xfrm>
                  <a:off x="0" y="0"/>
                  <a:ext cx="1784" cy="748"/>
                  <a:chOff x="0" y="0"/>
                  <a:chExt cx="1784" cy="748"/>
                </a:xfrm>
              </p:grpSpPr>
              <p:sp>
                <p:nvSpPr>
                  <p:cNvPr id="43038" name="Rectangle 26">
                    <a:extLst>
                      <a:ext uri="{FF2B5EF4-FFF2-40B4-BE49-F238E27FC236}">
                        <a16:creationId xmlns:a16="http://schemas.microsoft.com/office/drawing/2014/main" id="{63F0296F-7B83-49E4-9068-FB41C6A10A3D}"/>
                      </a:ext>
                    </a:extLst>
                  </p:cNvPr>
                  <p:cNvSpPr>
                    <a:spLocks noChangeArrowheads="1"/>
                  </p:cNvSpPr>
                  <p:nvPr/>
                </p:nvSpPr>
                <p:spPr bwMode="auto">
                  <a:xfrm>
                    <a:off x="28" y="0"/>
                    <a:ext cx="1728" cy="748"/>
                  </a:xfrm>
                  <a:prstGeom prst="rect">
                    <a:avLst/>
                  </a:prstGeom>
                  <a:solidFill>
                    <a:srgbClr val="FF00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0"/>
                      </a:spcBef>
                      <a:buClrTx/>
                      <a:buSzTx/>
                      <a:buFontTx/>
                      <a:buNone/>
                    </a:pPr>
                    <a:r>
                      <a:rPr lang="en-US" altLang="fr-FR">
                        <a:latin typeface="Arial" panose="020B0604020202020204" pitchFamily="34" charset="0"/>
                        <a:cs typeface="Arial" panose="020B0604020202020204" pitchFamily="34" charset="0"/>
                      </a:rPr>
                      <a:t> </a:t>
                    </a:r>
                    <a:r>
                      <a:rPr lang="en-US" altLang="fr-FR" b="1">
                        <a:latin typeface="Arial" panose="020B0604020202020204" pitchFamily="34" charset="0"/>
                        <a:cs typeface="Arial" panose="020B0604020202020204" pitchFamily="34" charset="0"/>
                      </a:rPr>
                      <a:t>Staphylocoques présumés pathogènes</a:t>
                    </a:r>
                    <a:endParaRPr lang="en-US" altLang="fr-FR" b="1">
                      <a:latin typeface="Arial" panose="020B0604020202020204" pitchFamily="34" charset="0"/>
                      <a:cs typeface="Times New Roman" panose="02020603050405020304" pitchFamily="18" charset="0"/>
                    </a:endParaRPr>
                  </a:p>
                  <a:p>
                    <a:pPr algn="ctr">
                      <a:spcBef>
                        <a:spcPct val="0"/>
                      </a:spcBef>
                      <a:buClrTx/>
                      <a:buSzTx/>
                      <a:buFontTx/>
                      <a:buNone/>
                    </a:pPr>
                    <a:endParaRPr lang="en-US" altLang="fr-FR">
                      <a:latin typeface="Arial" panose="020B0604020202020204" pitchFamily="34" charset="0"/>
                    </a:endParaRPr>
                  </a:p>
                </p:txBody>
              </p:sp>
              <p:sp>
                <p:nvSpPr>
                  <p:cNvPr id="43039" name="Rectangle 27">
                    <a:extLst>
                      <a:ext uri="{FF2B5EF4-FFF2-40B4-BE49-F238E27FC236}">
                        <a16:creationId xmlns:a16="http://schemas.microsoft.com/office/drawing/2014/main" id="{9ACA2E23-8AC9-42BA-B038-5D178C2CA95D}"/>
                      </a:ext>
                    </a:extLst>
                  </p:cNvPr>
                  <p:cNvSpPr>
                    <a:spLocks noChangeArrowheads="1"/>
                  </p:cNvSpPr>
                  <p:nvPr/>
                </p:nvSpPr>
                <p:spPr bwMode="auto">
                  <a:xfrm>
                    <a:off x="0" y="0"/>
                    <a:ext cx="1784" cy="748"/>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grpSp>
            <p:nvGrpSpPr>
              <p:cNvPr id="43031" name="Group 28">
                <a:extLst>
                  <a:ext uri="{FF2B5EF4-FFF2-40B4-BE49-F238E27FC236}">
                    <a16:creationId xmlns:a16="http://schemas.microsoft.com/office/drawing/2014/main" id="{8FCF3ABD-CC82-4C0F-8CCD-6B8D895FE632}"/>
                  </a:ext>
                </a:extLst>
              </p:cNvPr>
              <p:cNvGrpSpPr>
                <a:grpSpLocks/>
              </p:cNvGrpSpPr>
              <p:nvPr/>
            </p:nvGrpSpPr>
            <p:grpSpPr bwMode="auto">
              <a:xfrm>
                <a:off x="1784" y="0"/>
                <a:ext cx="2030" cy="748"/>
                <a:chOff x="1784" y="0"/>
                <a:chExt cx="2030" cy="748"/>
              </a:xfrm>
            </p:grpSpPr>
            <p:sp>
              <p:nvSpPr>
                <p:cNvPr id="43032" name="Rectangle 29">
                  <a:extLst>
                    <a:ext uri="{FF2B5EF4-FFF2-40B4-BE49-F238E27FC236}">
                      <a16:creationId xmlns:a16="http://schemas.microsoft.com/office/drawing/2014/main" id="{859C60E5-29BE-455A-AD0C-CB7C0A8DFC8F}"/>
                    </a:ext>
                  </a:extLst>
                </p:cNvPr>
                <p:cNvSpPr>
                  <a:spLocks noChangeArrowheads="1"/>
                </p:cNvSpPr>
                <p:nvPr/>
              </p:nvSpPr>
              <p:spPr bwMode="auto">
                <a:xfrm>
                  <a:off x="1784" y="0"/>
                  <a:ext cx="2030" cy="748"/>
                </a:xfrm>
                <a:prstGeom prst="rect">
                  <a:avLst/>
                </a:prstGeom>
                <a:solidFill>
                  <a:srgbClr val="FF00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nvGrpSpPr>
                <p:cNvPr id="43033" name="Group 30">
                  <a:extLst>
                    <a:ext uri="{FF2B5EF4-FFF2-40B4-BE49-F238E27FC236}">
                      <a16:creationId xmlns:a16="http://schemas.microsoft.com/office/drawing/2014/main" id="{FF208EF5-6009-4D11-8174-928AF4A6CEE4}"/>
                    </a:ext>
                  </a:extLst>
                </p:cNvPr>
                <p:cNvGrpSpPr>
                  <a:grpSpLocks/>
                </p:cNvGrpSpPr>
                <p:nvPr/>
              </p:nvGrpSpPr>
              <p:grpSpPr bwMode="auto">
                <a:xfrm>
                  <a:off x="1784" y="0"/>
                  <a:ext cx="2030" cy="748"/>
                  <a:chOff x="1784" y="0"/>
                  <a:chExt cx="2030" cy="748"/>
                </a:xfrm>
              </p:grpSpPr>
              <p:sp>
                <p:nvSpPr>
                  <p:cNvPr id="43034" name="Rectangle 31">
                    <a:extLst>
                      <a:ext uri="{FF2B5EF4-FFF2-40B4-BE49-F238E27FC236}">
                        <a16:creationId xmlns:a16="http://schemas.microsoft.com/office/drawing/2014/main" id="{F92E4324-BF43-42EA-870A-0BFC6593E5C5}"/>
                      </a:ext>
                    </a:extLst>
                  </p:cNvPr>
                  <p:cNvSpPr>
                    <a:spLocks noChangeArrowheads="1"/>
                  </p:cNvSpPr>
                  <p:nvPr/>
                </p:nvSpPr>
                <p:spPr bwMode="auto">
                  <a:xfrm>
                    <a:off x="1812" y="0"/>
                    <a:ext cx="1974" cy="748"/>
                  </a:xfrm>
                  <a:prstGeom prst="rect">
                    <a:avLst/>
                  </a:prstGeom>
                  <a:solidFill>
                    <a:srgbClr val="FF00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indent="-252413">
                      <a:spcBef>
                        <a:spcPct val="20000"/>
                      </a:spcBef>
                      <a:buClr>
                        <a:schemeClr val="accent2"/>
                      </a:buClr>
                      <a:buSzPct val="80000"/>
                      <a:buFont typeface="Wingdings" panose="05000000000000000000" pitchFamily="2" charset="2"/>
                      <a:buChar char="l"/>
                      <a:tabLst>
                        <a:tab pos="252413" algn="l"/>
                      </a:tabLst>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tabLst>
                        <a:tab pos="252413" algn="l"/>
                      </a:tabLst>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tabLst>
                        <a:tab pos="252413" algn="l"/>
                      </a:tabLst>
                      <a:defRPr sz="2400">
                        <a:solidFill>
                          <a:schemeClr val="tx1"/>
                        </a:solidFill>
                        <a:latin typeface="Times New Roman" panose="02020603050405020304" pitchFamily="18" charset="0"/>
                      </a:defRPr>
                    </a:lvl3pPr>
                    <a:lvl4pPr marL="1600200" indent="-228600">
                      <a:spcBef>
                        <a:spcPct val="20000"/>
                      </a:spcBef>
                      <a:buClr>
                        <a:schemeClr val="tx1"/>
                      </a:buClr>
                      <a:buChar char="–"/>
                      <a:tabLst>
                        <a:tab pos="252413" algn="l"/>
                      </a:tabLst>
                      <a:defRPr sz="2000">
                        <a:solidFill>
                          <a:schemeClr val="tx1"/>
                        </a:solidFill>
                        <a:latin typeface="Times New Roman" panose="02020603050405020304" pitchFamily="18" charset="0"/>
                      </a:defRPr>
                    </a:lvl4pPr>
                    <a:lvl5pPr marL="2057400" indent="-228600">
                      <a:spcBef>
                        <a:spcPct val="20000"/>
                      </a:spcBef>
                      <a:buClr>
                        <a:schemeClr val="accent1"/>
                      </a:buClr>
                      <a:buChar char="•"/>
                      <a:tabLst>
                        <a:tab pos="252413" algn="l"/>
                      </a:tabLst>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tabLst>
                        <a:tab pos="252413" algn="l"/>
                      </a:tabLst>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tabLst>
                        <a:tab pos="252413" algn="l"/>
                      </a:tabLst>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tabLst>
                        <a:tab pos="252413" algn="l"/>
                      </a:tabLst>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tabLst>
                        <a:tab pos="252413" algn="l"/>
                      </a:tabLst>
                      <a:defRPr sz="2000">
                        <a:solidFill>
                          <a:schemeClr val="tx1"/>
                        </a:solidFill>
                        <a:latin typeface="Times New Roman" panose="02020603050405020304" pitchFamily="18" charset="0"/>
                      </a:defRPr>
                    </a:lvl9pPr>
                  </a:lstStyle>
                  <a:p>
                    <a:pPr eaLnBrk="1" hangingPunct="1">
                      <a:spcBef>
                        <a:spcPct val="0"/>
                      </a:spcBef>
                      <a:buClrTx/>
                      <a:buSzTx/>
                      <a:buFontTx/>
                      <a:buNone/>
                    </a:pPr>
                    <a:r>
                      <a:rPr lang="fr-FR" altLang="fr-FR" sz="1600">
                        <a:latin typeface="Arial" panose="020B0604020202020204" pitchFamily="34" charset="0"/>
                        <a:cs typeface="Times New Roman" panose="02020603050405020304" pitchFamily="18" charset="0"/>
                      </a:rPr>
                      <a:t>	* Personnel atteint d’affections cutanée 	purulents (plaie infectée, abcès, panaris, 	furoncle…) ou encore lors de maux de 	gorge, angines, sinusite ou rhinites</a:t>
                    </a:r>
                  </a:p>
                  <a:p>
                    <a:pPr eaLnBrk="1" hangingPunct="1">
                      <a:spcBef>
                        <a:spcPct val="0"/>
                      </a:spcBef>
                      <a:buClrTx/>
                      <a:buSzTx/>
                      <a:buFontTx/>
                      <a:buNone/>
                    </a:pPr>
                    <a:r>
                      <a:rPr lang="fr-FR" altLang="fr-FR" sz="1600">
                        <a:latin typeface="Arial" panose="020B0604020202020204" pitchFamily="34" charset="0"/>
                        <a:cs typeface="Times New Roman" panose="02020603050405020304" pitchFamily="18" charset="0"/>
                      </a:rPr>
                      <a:t>	* Personnel porteur sain : présence dans 	la chevelure  et sur la peau saine. </a:t>
                    </a:r>
                    <a:endParaRPr lang="en-US" altLang="fr-FR" sz="1600">
                      <a:latin typeface="Arial" panose="020B0604020202020204" pitchFamily="34" charset="0"/>
                      <a:cs typeface="Times New Roman" panose="02020603050405020304" pitchFamily="18" charset="0"/>
                    </a:endParaRPr>
                  </a:p>
                </p:txBody>
              </p:sp>
              <p:sp>
                <p:nvSpPr>
                  <p:cNvPr id="43035" name="Rectangle 32">
                    <a:extLst>
                      <a:ext uri="{FF2B5EF4-FFF2-40B4-BE49-F238E27FC236}">
                        <a16:creationId xmlns:a16="http://schemas.microsoft.com/office/drawing/2014/main" id="{5CB17CD9-2888-4DF4-939B-FAB081B535A8}"/>
                      </a:ext>
                    </a:extLst>
                  </p:cNvPr>
                  <p:cNvSpPr>
                    <a:spLocks noChangeArrowheads="1"/>
                  </p:cNvSpPr>
                  <p:nvPr/>
                </p:nvSpPr>
                <p:spPr bwMode="auto">
                  <a:xfrm>
                    <a:off x="1784" y="0"/>
                    <a:ext cx="2030" cy="748"/>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grpSp>
        <p:sp>
          <p:nvSpPr>
            <p:cNvPr id="43029" name="Rectangle 33">
              <a:extLst>
                <a:ext uri="{FF2B5EF4-FFF2-40B4-BE49-F238E27FC236}">
                  <a16:creationId xmlns:a16="http://schemas.microsoft.com/office/drawing/2014/main" id="{B08FE62E-4DCF-4545-8A98-DA88DA80D801}"/>
                </a:ext>
              </a:extLst>
            </p:cNvPr>
            <p:cNvSpPr>
              <a:spLocks noChangeArrowheads="1"/>
            </p:cNvSpPr>
            <p:nvPr/>
          </p:nvSpPr>
          <p:spPr bwMode="auto">
            <a:xfrm>
              <a:off x="-3" y="-3"/>
              <a:ext cx="3820" cy="754"/>
            </a:xfrm>
            <a:prstGeom prst="rect">
              <a:avLst/>
            </a:prstGeom>
            <a:noFill/>
            <a:ln w="11112">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nvGrpSpPr>
          <p:cNvPr id="43014" name="Group 34">
            <a:extLst>
              <a:ext uri="{FF2B5EF4-FFF2-40B4-BE49-F238E27FC236}">
                <a16:creationId xmlns:a16="http://schemas.microsoft.com/office/drawing/2014/main" id="{366E734E-ED70-4E81-851C-9617FF2A4A9E}"/>
              </a:ext>
            </a:extLst>
          </p:cNvPr>
          <p:cNvGrpSpPr>
            <a:grpSpLocks/>
          </p:cNvGrpSpPr>
          <p:nvPr/>
        </p:nvGrpSpPr>
        <p:grpSpPr bwMode="auto">
          <a:xfrm>
            <a:off x="381000" y="4191000"/>
            <a:ext cx="8458200" cy="2057400"/>
            <a:chOff x="-3" y="-3"/>
            <a:chExt cx="3820" cy="754"/>
          </a:xfrm>
        </p:grpSpPr>
        <p:grpSp>
          <p:nvGrpSpPr>
            <p:cNvPr id="43016" name="Group 35">
              <a:extLst>
                <a:ext uri="{FF2B5EF4-FFF2-40B4-BE49-F238E27FC236}">
                  <a16:creationId xmlns:a16="http://schemas.microsoft.com/office/drawing/2014/main" id="{1C01B759-8865-475C-9208-A2CDA370B9FE}"/>
                </a:ext>
              </a:extLst>
            </p:cNvPr>
            <p:cNvGrpSpPr>
              <a:grpSpLocks/>
            </p:cNvGrpSpPr>
            <p:nvPr/>
          </p:nvGrpSpPr>
          <p:grpSpPr bwMode="auto">
            <a:xfrm>
              <a:off x="0" y="0"/>
              <a:ext cx="3814" cy="748"/>
              <a:chOff x="0" y="0"/>
              <a:chExt cx="3814" cy="748"/>
            </a:xfrm>
          </p:grpSpPr>
          <p:grpSp>
            <p:nvGrpSpPr>
              <p:cNvPr id="43018" name="Group 36">
                <a:extLst>
                  <a:ext uri="{FF2B5EF4-FFF2-40B4-BE49-F238E27FC236}">
                    <a16:creationId xmlns:a16="http://schemas.microsoft.com/office/drawing/2014/main" id="{6D089D6C-5E55-4443-8D32-2F826321444D}"/>
                  </a:ext>
                </a:extLst>
              </p:cNvPr>
              <p:cNvGrpSpPr>
                <a:grpSpLocks/>
              </p:cNvGrpSpPr>
              <p:nvPr/>
            </p:nvGrpSpPr>
            <p:grpSpPr bwMode="auto">
              <a:xfrm>
                <a:off x="0" y="0"/>
                <a:ext cx="1784" cy="748"/>
                <a:chOff x="0" y="0"/>
                <a:chExt cx="1784" cy="748"/>
              </a:xfrm>
            </p:grpSpPr>
            <p:sp>
              <p:nvSpPr>
                <p:cNvPr id="43024" name="Rectangle 37">
                  <a:extLst>
                    <a:ext uri="{FF2B5EF4-FFF2-40B4-BE49-F238E27FC236}">
                      <a16:creationId xmlns:a16="http://schemas.microsoft.com/office/drawing/2014/main" id="{55580A1C-1FB5-47EF-A85C-69CF87909ED1}"/>
                    </a:ext>
                  </a:extLst>
                </p:cNvPr>
                <p:cNvSpPr>
                  <a:spLocks noChangeArrowheads="1"/>
                </p:cNvSpPr>
                <p:nvPr/>
              </p:nvSpPr>
              <p:spPr bwMode="auto">
                <a:xfrm>
                  <a:off x="0" y="0"/>
                  <a:ext cx="1784" cy="748"/>
                </a:xfrm>
                <a:prstGeom prst="rect">
                  <a:avLst/>
                </a:prstGeom>
                <a:solidFill>
                  <a:srgbClr val="FF00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nvGrpSpPr>
                <p:cNvPr id="43025" name="Group 38">
                  <a:extLst>
                    <a:ext uri="{FF2B5EF4-FFF2-40B4-BE49-F238E27FC236}">
                      <a16:creationId xmlns:a16="http://schemas.microsoft.com/office/drawing/2014/main" id="{6609161A-CF52-4CF4-80E1-B6B8D93E5E90}"/>
                    </a:ext>
                  </a:extLst>
                </p:cNvPr>
                <p:cNvGrpSpPr>
                  <a:grpSpLocks/>
                </p:cNvGrpSpPr>
                <p:nvPr/>
              </p:nvGrpSpPr>
              <p:grpSpPr bwMode="auto">
                <a:xfrm>
                  <a:off x="0" y="0"/>
                  <a:ext cx="1784" cy="748"/>
                  <a:chOff x="0" y="0"/>
                  <a:chExt cx="1784" cy="748"/>
                </a:xfrm>
              </p:grpSpPr>
              <p:sp>
                <p:nvSpPr>
                  <p:cNvPr id="43026" name="Rectangle 39">
                    <a:extLst>
                      <a:ext uri="{FF2B5EF4-FFF2-40B4-BE49-F238E27FC236}">
                        <a16:creationId xmlns:a16="http://schemas.microsoft.com/office/drawing/2014/main" id="{8811C557-394D-4269-A80A-0C1E0125A652}"/>
                      </a:ext>
                    </a:extLst>
                  </p:cNvPr>
                  <p:cNvSpPr>
                    <a:spLocks noChangeArrowheads="1"/>
                  </p:cNvSpPr>
                  <p:nvPr/>
                </p:nvSpPr>
                <p:spPr bwMode="auto">
                  <a:xfrm>
                    <a:off x="28" y="0"/>
                    <a:ext cx="1728" cy="748"/>
                  </a:xfrm>
                  <a:prstGeom prst="rect">
                    <a:avLst/>
                  </a:prstGeom>
                  <a:solidFill>
                    <a:srgbClr val="FF00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eaLnBrk="1" hangingPunct="1">
                      <a:spcBef>
                        <a:spcPct val="0"/>
                      </a:spcBef>
                      <a:buClrTx/>
                      <a:buSzTx/>
                      <a:buFontTx/>
                      <a:buNone/>
                    </a:pPr>
                    <a:r>
                      <a:rPr lang="fr-FR" altLang="fr-FR" sz="1600">
                        <a:latin typeface="Arial" panose="020B0604020202020204" pitchFamily="34" charset="0"/>
                        <a:cs typeface="Times New Roman" panose="02020603050405020304" pitchFamily="18" charset="0"/>
                      </a:rPr>
                      <a:t>* Défaut d’hygiène du personnel</a:t>
                    </a:r>
                  </a:p>
                  <a:p>
                    <a:pPr eaLnBrk="1" hangingPunct="1">
                      <a:spcBef>
                        <a:spcPct val="0"/>
                      </a:spcBef>
                      <a:buClrTx/>
                      <a:buSzTx/>
                      <a:buFontTx/>
                      <a:buNone/>
                    </a:pPr>
                    <a:r>
                      <a:rPr lang="fr-FR" altLang="fr-FR" sz="1600" b="1">
                        <a:latin typeface="Arial" panose="020B0604020202020204" pitchFamily="34" charset="0"/>
                        <a:cs typeface="Times New Roman" panose="02020603050405020304" pitchFamily="18" charset="0"/>
                      </a:rPr>
                      <a:t>* </a:t>
                    </a:r>
                    <a:r>
                      <a:rPr lang="fr-FR" altLang="fr-FR" sz="1600" b="1" u="sng">
                        <a:latin typeface="Arial" panose="020B0604020202020204" pitchFamily="34" charset="0"/>
                        <a:cs typeface="Times New Roman" panose="02020603050405020304" pitchFamily="18" charset="0"/>
                      </a:rPr>
                      <a:t>Portage sain</a:t>
                    </a:r>
                    <a:r>
                      <a:rPr lang="fr-FR" altLang="fr-FR" sz="1600">
                        <a:latin typeface="Arial" panose="020B0604020202020204" pitchFamily="34" charset="0"/>
                        <a:cs typeface="Times New Roman" panose="02020603050405020304" pitchFamily="18" charset="0"/>
                      </a:rPr>
                      <a:t> de staphylocoques présumés pathogènes </a:t>
                    </a:r>
                    <a:endParaRPr lang="en-US" altLang="fr-FR" sz="1600">
                      <a:latin typeface="Arial" panose="020B0604020202020204" pitchFamily="34" charset="0"/>
                      <a:cs typeface="Times New Roman" panose="02020603050405020304" pitchFamily="18" charset="0"/>
                    </a:endParaRPr>
                  </a:p>
                  <a:p>
                    <a:pPr>
                      <a:spcBef>
                        <a:spcPct val="0"/>
                      </a:spcBef>
                      <a:buClrTx/>
                      <a:buSzTx/>
                      <a:buFontTx/>
                      <a:buNone/>
                    </a:pPr>
                    <a:endParaRPr lang="en-US" altLang="fr-FR" sz="1600">
                      <a:latin typeface="Arial" panose="020B0604020202020204" pitchFamily="34" charset="0"/>
                    </a:endParaRPr>
                  </a:p>
                </p:txBody>
              </p:sp>
              <p:sp>
                <p:nvSpPr>
                  <p:cNvPr id="43027" name="Rectangle 40">
                    <a:extLst>
                      <a:ext uri="{FF2B5EF4-FFF2-40B4-BE49-F238E27FC236}">
                        <a16:creationId xmlns:a16="http://schemas.microsoft.com/office/drawing/2014/main" id="{144BBCD6-A06A-4B96-ABDE-92BF6B9423B3}"/>
                      </a:ext>
                    </a:extLst>
                  </p:cNvPr>
                  <p:cNvSpPr>
                    <a:spLocks noChangeArrowheads="1"/>
                  </p:cNvSpPr>
                  <p:nvPr/>
                </p:nvSpPr>
                <p:spPr bwMode="auto">
                  <a:xfrm>
                    <a:off x="0" y="0"/>
                    <a:ext cx="1784" cy="748"/>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grpSp>
            <p:nvGrpSpPr>
              <p:cNvPr id="43019" name="Group 41">
                <a:extLst>
                  <a:ext uri="{FF2B5EF4-FFF2-40B4-BE49-F238E27FC236}">
                    <a16:creationId xmlns:a16="http://schemas.microsoft.com/office/drawing/2014/main" id="{DC4F0FCA-CBFC-4FCA-9E73-F42EECE26A99}"/>
                  </a:ext>
                </a:extLst>
              </p:cNvPr>
              <p:cNvGrpSpPr>
                <a:grpSpLocks/>
              </p:cNvGrpSpPr>
              <p:nvPr/>
            </p:nvGrpSpPr>
            <p:grpSpPr bwMode="auto">
              <a:xfrm>
                <a:off x="1784" y="0"/>
                <a:ext cx="2030" cy="748"/>
                <a:chOff x="1784" y="0"/>
                <a:chExt cx="2030" cy="748"/>
              </a:xfrm>
            </p:grpSpPr>
            <p:sp>
              <p:nvSpPr>
                <p:cNvPr id="43020" name="Rectangle 42">
                  <a:extLst>
                    <a:ext uri="{FF2B5EF4-FFF2-40B4-BE49-F238E27FC236}">
                      <a16:creationId xmlns:a16="http://schemas.microsoft.com/office/drawing/2014/main" id="{994D2F31-1001-488E-A17C-750C959E4EA9}"/>
                    </a:ext>
                  </a:extLst>
                </p:cNvPr>
                <p:cNvSpPr>
                  <a:spLocks noChangeArrowheads="1"/>
                </p:cNvSpPr>
                <p:nvPr/>
              </p:nvSpPr>
              <p:spPr bwMode="auto">
                <a:xfrm>
                  <a:off x="1784" y="0"/>
                  <a:ext cx="2030" cy="748"/>
                </a:xfrm>
                <a:prstGeom prst="rect">
                  <a:avLst/>
                </a:prstGeom>
                <a:solidFill>
                  <a:srgbClr val="FF00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nvGrpSpPr>
                <p:cNvPr id="43021" name="Group 43">
                  <a:extLst>
                    <a:ext uri="{FF2B5EF4-FFF2-40B4-BE49-F238E27FC236}">
                      <a16:creationId xmlns:a16="http://schemas.microsoft.com/office/drawing/2014/main" id="{E411DCCB-7F5D-413E-9821-A622A8822EF7}"/>
                    </a:ext>
                  </a:extLst>
                </p:cNvPr>
                <p:cNvGrpSpPr>
                  <a:grpSpLocks/>
                </p:cNvGrpSpPr>
                <p:nvPr/>
              </p:nvGrpSpPr>
              <p:grpSpPr bwMode="auto">
                <a:xfrm>
                  <a:off x="1784" y="0"/>
                  <a:ext cx="2030" cy="748"/>
                  <a:chOff x="1784" y="0"/>
                  <a:chExt cx="2030" cy="748"/>
                </a:xfrm>
              </p:grpSpPr>
              <p:sp>
                <p:nvSpPr>
                  <p:cNvPr id="43022" name="Rectangle 44">
                    <a:extLst>
                      <a:ext uri="{FF2B5EF4-FFF2-40B4-BE49-F238E27FC236}">
                        <a16:creationId xmlns:a16="http://schemas.microsoft.com/office/drawing/2014/main" id="{70A5026C-2EAE-49EE-9F13-48B96F3BF862}"/>
                      </a:ext>
                    </a:extLst>
                  </p:cNvPr>
                  <p:cNvSpPr>
                    <a:spLocks noChangeArrowheads="1"/>
                  </p:cNvSpPr>
                  <p:nvPr/>
                </p:nvSpPr>
                <p:spPr bwMode="auto">
                  <a:xfrm>
                    <a:off x="1812" y="0"/>
                    <a:ext cx="1974" cy="748"/>
                  </a:xfrm>
                  <a:prstGeom prst="rect">
                    <a:avLst/>
                  </a:prstGeom>
                  <a:solidFill>
                    <a:srgbClr val="FF00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indent="-252413">
                      <a:spcBef>
                        <a:spcPct val="20000"/>
                      </a:spcBef>
                      <a:buClr>
                        <a:schemeClr val="accent2"/>
                      </a:buClr>
                      <a:buSzPct val="80000"/>
                      <a:buFont typeface="Wingdings" panose="05000000000000000000" pitchFamily="2" charset="2"/>
                      <a:buChar char="l"/>
                      <a:tabLst>
                        <a:tab pos="252413" algn="l"/>
                      </a:tabLst>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tabLst>
                        <a:tab pos="252413" algn="l"/>
                      </a:tabLst>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tabLst>
                        <a:tab pos="252413" algn="l"/>
                      </a:tabLst>
                      <a:defRPr sz="2400">
                        <a:solidFill>
                          <a:schemeClr val="tx1"/>
                        </a:solidFill>
                        <a:latin typeface="Times New Roman" panose="02020603050405020304" pitchFamily="18" charset="0"/>
                      </a:defRPr>
                    </a:lvl3pPr>
                    <a:lvl4pPr marL="1600200" indent="-228600">
                      <a:spcBef>
                        <a:spcPct val="20000"/>
                      </a:spcBef>
                      <a:buClr>
                        <a:schemeClr val="tx1"/>
                      </a:buClr>
                      <a:buChar char="–"/>
                      <a:tabLst>
                        <a:tab pos="252413" algn="l"/>
                      </a:tabLst>
                      <a:defRPr sz="2000">
                        <a:solidFill>
                          <a:schemeClr val="tx1"/>
                        </a:solidFill>
                        <a:latin typeface="Times New Roman" panose="02020603050405020304" pitchFamily="18" charset="0"/>
                      </a:defRPr>
                    </a:lvl4pPr>
                    <a:lvl5pPr marL="2057400" indent="-228600">
                      <a:spcBef>
                        <a:spcPct val="20000"/>
                      </a:spcBef>
                      <a:buClr>
                        <a:schemeClr val="accent1"/>
                      </a:buClr>
                      <a:buChar char="•"/>
                      <a:tabLst>
                        <a:tab pos="252413" algn="l"/>
                      </a:tabLst>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tabLst>
                        <a:tab pos="252413" algn="l"/>
                      </a:tabLst>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tabLst>
                        <a:tab pos="252413" algn="l"/>
                      </a:tabLst>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tabLst>
                        <a:tab pos="252413" algn="l"/>
                      </a:tabLst>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tabLst>
                        <a:tab pos="252413" algn="l"/>
                      </a:tabLst>
                      <a:defRPr sz="2000">
                        <a:solidFill>
                          <a:schemeClr val="tx1"/>
                        </a:solidFill>
                        <a:latin typeface="Times New Roman" panose="02020603050405020304" pitchFamily="18" charset="0"/>
                      </a:defRPr>
                    </a:lvl9pPr>
                  </a:lstStyle>
                  <a:p>
                    <a:pPr eaLnBrk="1" hangingPunct="1">
                      <a:spcBef>
                        <a:spcPct val="0"/>
                      </a:spcBef>
                      <a:buClrTx/>
                      <a:buSzTx/>
                      <a:buFontTx/>
                      <a:buNone/>
                    </a:pPr>
                    <a:r>
                      <a:rPr lang="fr-FR" altLang="fr-FR" sz="1600">
                        <a:latin typeface="Arial" panose="020B0604020202020204" pitchFamily="34" charset="0"/>
                        <a:cs typeface="Times New Roman" panose="02020603050405020304" pitchFamily="18" charset="0"/>
                      </a:rPr>
                      <a:t>	* Écarter les personnels atteints des 	affections à risques</a:t>
                    </a:r>
                  </a:p>
                  <a:p>
                    <a:pPr eaLnBrk="1" hangingPunct="1">
                      <a:spcBef>
                        <a:spcPct val="0"/>
                      </a:spcBef>
                      <a:buClrTx/>
                      <a:buSzTx/>
                      <a:buFontTx/>
                      <a:buNone/>
                    </a:pPr>
                    <a:r>
                      <a:rPr lang="fr-FR" altLang="fr-FR" sz="1600">
                        <a:latin typeface="Arial" panose="020B0604020202020204" pitchFamily="34" charset="0"/>
                        <a:cs typeface="Times New Roman" panose="02020603050405020304" pitchFamily="18" charset="0"/>
                      </a:rPr>
                      <a:t>	* Porter des coiffes recouvrant toute la 	chevelure</a:t>
                    </a:r>
                  </a:p>
                  <a:p>
                    <a:pPr eaLnBrk="1" hangingPunct="1">
                      <a:spcBef>
                        <a:spcPct val="0"/>
                      </a:spcBef>
                      <a:buClrTx/>
                      <a:buSzTx/>
                      <a:buFontTx/>
                      <a:buNone/>
                    </a:pPr>
                    <a:r>
                      <a:rPr lang="fr-FR" altLang="fr-FR" sz="1600">
                        <a:latin typeface="Arial" panose="020B0604020202020204" pitchFamily="34" charset="0"/>
                        <a:cs typeface="Times New Roman" panose="02020603050405020304" pitchFamily="18" charset="0"/>
                      </a:rPr>
                      <a:t>	* Lavage régulier des main	</a:t>
                    </a:r>
                  </a:p>
                  <a:p>
                    <a:pPr eaLnBrk="1" hangingPunct="1">
                      <a:spcBef>
                        <a:spcPct val="0"/>
                      </a:spcBef>
                      <a:buClrTx/>
                      <a:buSzTx/>
                      <a:buFontTx/>
                      <a:buNone/>
                    </a:pPr>
                    <a:r>
                      <a:rPr lang="fr-FR" altLang="fr-FR" sz="1600">
                        <a:latin typeface="Arial" panose="020B0604020202020204" pitchFamily="34" charset="0"/>
                        <a:cs typeface="Times New Roman" panose="02020603050405020304" pitchFamily="18" charset="0"/>
                      </a:rPr>
                      <a:t>	* Faire un suivi de la santé du personnel </a:t>
                    </a:r>
                  </a:p>
                  <a:p>
                    <a:pPr eaLnBrk="1" hangingPunct="1">
                      <a:spcBef>
                        <a:spcPct val="0"/>
                      </a:spcBef>
                      <a:buClrTx/>
                      <a:buSzTx/>
                      <a:buFontTx/>
                      <a:buNone/>
                    </a:pPr>
                    <a:r>
                      <a:rPr lang="fr-FR" altLang="fr-FR" sz="1600">
                        <a:latin typeface="Arial" panose="020B0604020202020204" pitchFamily="34" charset="0"/>
                        <a:cs typeface="Times New Roman" panose="02020603050405020304" pitchFamily="18" charset="0"/>
                      </a:rPr>
                      <a:t>	* Porter des gants et un masque bucco-	nasal</a:t>
                    </a:r>
                    <a:endParaRPr lang="en-US" altLang="fr-FR" sz="1600">
                      <a:latin typeface="Arial" panose="020B0604020202020204" pitchFamily="34" charset="0"/>
                      <a:cs typeface="Times New Roman" panose="02020603050405020304" pitchFamily="18" charset="0"/>
                    </a:endParaRPr>
                  </a:p>
                  <a:p>
                    <a:pPr eaLnBrk="1" hangingPunct="1">
                      <a:spcBef>
                        <a:spcPct val="0"/>
                      </a:spcBef>
                      <a:buClrTx/>
                      <a:buSzTx/>
                      <a:buFontTx/>
                      <a:buNone/>
                    </a:pPr>
                    <a:endParaRPr lang="en-US" altLang="fr-FR" sz="1600">
                      <a:latin typeface="Arial" panose="020B0604020202020204" pitchFamily="34" charset="0"/>
                      <a:cs typeface="Times New Roman" panose="02020603050405020304" pitchFamily="18" charset="0"/>
                    </a:endParaRPr>
                  </a:p>
                </p:txBody>
              </p:sp>
              <p:sp>
                <p:nvSpPr>
                  <p:cNvPr id="43023" name="Rectangle 45">
                    <a:extLst>
                      <a:ext uri="{FF2B5EF4-FFF2-40B4-BE49-F238E27FC236}">
                        <a16:creationId xmlns:a16="http://schemas.microsoft.com/office/drawing/2014/main" id="{33CA8DA5-3B43-4701-981C-75009C4916BF}"/>
                      </a:ext>
                    </a:extLst>
                  </p:cNvPr>
                  <p:cNvSpPr>
                    <a:spLocks noChangeArrowheads="1"/>
                  </p:cNvSpPr>
                  <p:nvPr/>
                </p:nvSpPr>
                <p:spPr bwMode="auto">
                  <a:xfrm>
                    <a:off x="1784" y="0"/>
                    <a:ext cx="2030" cy="748"/>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grpSp>
        <p:sp>
          <p:nvSpPr>
            <p:cNvPr id="43017" name="Rectangle 46">
              <a:extLst>
                <a:ext uri="{FF2B5EF4-FFF2-40B4-BE49-F238E27FC236}">
                  <a16:creationId xmlns:a16="http://schemas.microsoft.com/office/drawing/2014/main" id="{1EA7FCE6-60B3-461B-AF14-5ECE86E92E58}"/>
                </a:ext>
              </a:extLst>
            </p:cNvPr>
            <p:cNvSpPr>
              <a:spLocks noChangeArrowheads="1"/>
            </p:cNvSpPr>
            <p:nvPr/>
          </p:nvSpPr>
          <p:spPr bwMode="auto">
            <a:xfrm>
              <a:off x="-3" y="-3"/>
              <a:ext cx="3820" cy="754"/>
            </a:xfrm>
            <a:prstGeom prst="rect">
              <a:avLst/>
            </a:prstGeom>
            <a:noFill/>
            <a:ln w="11112">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sp>
        <p:nvSpPr>
          <p:cNvPr id="43015" name="AutoShape 47">
            <a:hlinkClick r:id="" action="ppaction://hlinkshowjump?jump=nextslide" highlightClick="1"/>
            <a:extLst>
              <a:ext uri="{FF2B5EF4-FFF2-40B4-BE49-F238E27FC236}">
                <a16:creationId xmlns:a16="http://schemas.microsoft.com/office/drawing/2014/main" id="{D7CB810F-0525-4D0D-AE0A-7F59C9486487}"/>
              </a:ext>
            </a:extLst>
          </p:cNvPr>
          <p:cNvSpPr>
            <a:spLocks noChangeArrowheads="1"/>
          </p:cNvSpPr>
          <p:nvPr/>
        </p:nvSpPr>
        <p:spPr bwMode="auto">
          <a:xfrm>
            <a:off x="8458200" y="6096000"/>
            <a:ext cx="457200" cy="457200"/>
          </a:xfrm>
          <a:prstGeom prst="actionButtonForwardNex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ext Box 2">
            <a:extLst>
              <a:ext uri="{FF2B5EF4-FFF2-40B4-BE49-F238E27FC236}">
                <a16:creationId xmlns:a16="http://schemas.microsoft.com/office/drawing/2014/main" id="{13ACD123-6087-49A7-A249-657BB95A16BA}"/>
              </a:ext>
            </a:extLst>
          </p:cNvPr>
          <p:cNvSpPr txBox="1">
            <a:spLocks noChangeArrowheads="1"/>
          </p:cNvSpPr>
          <p:nvPr/>
        </p:nvSpPr>
        <p:spPr bwMode="auto">
          <a:xfrm>
            <a:off x="381000" y="228600"/>
            <a:ext cx="8458200" cy="46672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50000"/>
              </a:spcBef>
              <a:buClrTx/>
              <a:buSzTx/>
              <a:buFontTx/>
              <a:buNone/>
            </a:pPr>
            <a:r>
              <a:rPr lang="fr-FR" altLang="fr-FR" sz="2400" b="1">
                <a:latin typeface="Comic Sans MS" panose="030F0702030302020204" pitchFamily="66" charset="0"/>
              </a:rPr>
              <a:t>ANALYSES e</a:t>
            </a:r>
            <a:r>
              <a:rPr lang="fr-FR" altLang="fr-FR" sz="2400" b="1">
                <a:latin typeface="Comic Sans MS" panose="030F0702030302020204" pitchFamily="66" charset="0"/>
                <a:cs typeface="Times New Roman" panose="02020603050405020304" pitchFamily="18" charset="0"/>
              </a:rPr>
              <a:t>t INTERPRETATION des RESULTATS</a:t>
            </a:r>
            <a:r>
              <a:rPr lang="fr-FR" altLang="fr-FR" sz="2400" b="1">
                <a:latin typeface="Comic Sans MS" panose="030F0702030302020204" pitchFamily="66" charset="0"/>
              </a:rPr>
              <a:t> </a:t>
            </a:r>
          </a:p>
        </p:txBody>
      </p:sp>
      <p:grpSp>
        <p:nvGrpSpPr>
          <p:cNvPr id="44035" name="Group 3">
            <a:extLst>
              <a:ext uri="{FF2B5EF4-FFF2-40B4-BE49-F238E27FC236}">
                <a16:creationId xmlns:a16="http://schemas.microsoft.com/office/drawing/2014/main" id="{F39C0FC0-CAAE-45C3-A680-B0D6ED3DD9CF}"/>
              </a:ext>
            </a:extLst>
          </p:cNvPr>
          <p:cNvGrpSpPr>
            <a:grpSpLocks/>
          </p:cNvGrpSpPr>
          <p:nvPr/>
        </p:nvGrpSpPr>
        <p:grpSpPr bwMode="auto">
          <a:xfrm>
            <a:off x="381000" y="990600"/>
            <a:ext cx="8458200" cy="685800"/>
            <a:chOff x="-3" y="-3"/>
            <a:chExt cx="3820" cy="390"/>
          </a:xfrm>
        </p:grpSpPr>
        <p:grpSp>
          <p:nvGrpSpPr>
            <p:cNvPr id="44072" name="Group 4">
              <a:extLst>
                <a:ext uri="{FF2B5EF4-FFF2-40B4-BE49-F238E27FC236}">
                  <a16:creationId xmlns:a16="http://schemas.microsoft.com/office/drawing/2014/main" id="{08BB6C5A-286E-4E3E-910C-9985E62549FC}"/>
                </a:ext>
              </a:extLst>
            </p:cNvPr>
            <p:cNvGrpSpPr>
              <a:grpSpLocks/>
            </p:cNvGrpSpPr>
            <p:nvPr/>
          </p:nvGrpSpPr>
          <p:grpSpPr bwMode="auto">
            <a:xfrm>
              <a:off x="0" y="0"/>
              <a:ext cx="3814" cy="384"/>
              <a:chOff x="0" y="0"/>
              <a:chExt cx="3814" cy="384"/>
            </a:xfrm>
          </p:grpSpPr>
          <p:grpSp>
            <p:nvGrpSpPr>
              <p:cNvPr id="44074" name="Group 5">
                <a:extLst>
                  <a:ext uri="{FF2B5EF4-FFF2-40B4-BE49-F238E27FC236}">
                    <a16:creationId xmlns:a16="http://schemas.microsoft.com/office/drawing/2014/main" id="{7C11FF14-B4D5-4830-982F-518DF168FF5C}"/>
                  </a:ext>
                </a:extLst>
              </p:cNvPr>
              <p:cNvGrpSpPr>
                <a:grpSpLocks/>
              </p:cNvGrpSpPr>
              <p:nvPr/>
            </p:nvGrpSpPr>
            <p:grpSpPr bwMode="auto">
              <a:xfrm>
                <a:off x="0" y="0"/>
                <a:ext cx="1784" cy="384"/>
                <a:chOff x="0" y="0"/>
                <a:chExt cx="1784" cy="384"/>
              </a:xfrm>
            </p:grpSpPr>
            <p:sp>
              <p:nvSpPr>
                <p:cNvPr id="44078" name="Rectangle 6">
                  <a:extLst>
                    <a:ext uri="{FF2B5EF4-FFF2-40B4-BE49-F238E27FC236}">
                      <a16:creationId xmlns:a16="http://schemas.microsoft.com/office/drawing/2014/main" id="{2F658299-ADBD-4FD9-8574-35B7F38968B6}"/>
                    </a:ext>
                  </a:extLst>
                </p:cNvPr>
                <p:cNvSpPr>
                  <a:spLocks noChangeArrowheads="1"/>
                </p:cNvSpPr>
                <p:nvPr/>
              </p:nvSpPr>
              <p:spPr bwMode="auto">
                <a:xfrm>
                  <a:off x="28" y="0"/>
                  <a:ext cx="1728"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0"/>
                    </a:spcBef>
                    <a:buClrTx/>
                    <a:buSzTx/>
                    <a:buFontTx/>
                    <a:buNone/>
                  </a:pPr>
                  <a:r>
                    <a:rPr lang="en-US" altLang="fr-FR" sz="2000" b="1">
                      <a:latin typeface="Arial" panose="020B0604020202020204" pitchFamily="34" charset="0"/>
                      <a:cs typeface="Arial" panose="020B0604020202020204" pitchFamily="34" charset="0"/>
                    </a:rPr>
                    <a:t>Germes à l’origine de la non conformité</a:t>
                  </a:r>
                  <a:endParaRPr lang="en-US" altLang="fr-FR" sz="2000" b="1">
                    <a:cs typeface="Times New Roman" panose="02020603050405020304" pitchFamily="18" charset="0"/>
                  </a:endParaRPr>
                </a:p>
                <a:p>
                  <a:pPr algn="ctr">
                    <a:spcBef>
                      <a:spcPct val="0"/>
                    </a:spcBef>
                    <a:buClrTx/>
                    <a:buSzTx/>
                    <a:buFontTx/>
                    <a:buNone/>
                  </a:pPr>
                  <a:endParaRPr lang="en-US" altLang="fr-FR" sz="2000" b="1"/>
                </a:p>
              </p:txBody>
            </p:sp>
            <p:sp>
              <p:nvSpPr>
                <p:cNvPr id="44079" name="Rectangle 7">
                  <a:extLst>
                    <a:ext uri="{FF2B5EF4-FFF2-40B4-BE49-F238E27FC236}">
                      <a16:creationId xmlns:a16="http://schemas.microsoft.com/office/drawing/2014/main" id="{132A54A9-1AC3-44F0-9BC7-872D6F54EBED}"/>
                    </a:ext>
                  </a:extLst>
                </p:cNvPr>
                <p:cNvSpPr>
                  <a:spLocks noChangeArrowheads="1"/>
                </p:cNvSpPr>
                <p:nvPr/>
              </p:nvSpPr>
              <p:spPr bwMode="auto">
                <a:xfrm>
                  <a:off x="0" y="0"/>
                  <a:ext cx="1784"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nvGrpSpPr>
              <p:cNvPr id="44075" name="Group 8">
                <a:extLst>
                  <a:ext uri="{FF2B5EF4-FFF2-40B4-BE49-F238E27FC236}">
                    <a16:creationId xmlns:a16="http://schemas.microsoft.com/office/drawing/2014/main" id="{376BD4F7-F980-4290-9756-CC2C8DEF2629}"/>
                  </a:ext>
                </a:extLst>
              </p:cNvPr>
              <p:cNvGrpSpPr>
                <a:grpSpLocks/>
              </p:cNvGrpSpPr>
              <p:nvPr/>
            </p:nvGrpSpPr>
            <p:grpSpPr bwMode="auto">
              <a:xfrm>
                <a:off x="1784" y="0"/>
                <a:ext cx="2030" cy="384"/>
                <a:chOff x="1784" y="0"/>
                <a:chExt cx="2030" cy="384"/>
              </a:xfrm>
            </p:grpSpPr>
            <p:sp>
              <p:nvSpPr>
                <p:cNvPr id="44076" name="Rectangle 9">
                  <a:extLst>
                    <a:ext uri="{FF2B5EF4-FFF2-40B4-BE49-F238E27FC236}">
                      <a16:creationId xmlns:a16="http://schemas.microsoft.com/office/drawing/2014/main" id="{198B2F1F-1F20-47AF-9F81-640BC3FF2D6B}"/>
                    </a:ext>
                  </a:extLst>
                </p:cNvPr>
                <p:cNvSpPr>
                  <a:spLocks noChangeArrowheads="1"/>
                </p:cNvSpPr>
                <p:nvPr/>
              </p:nvSpPr>
              <p:spPr bwMode="auto">
                <a:xfrm>
                  <a:off x="1812" y="0"/>
                  <a:ext cx="1974"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0"/>
                    </a:spcBef>
                    <a:buClrTx/>
                    <a:buSzTx/>
                    <a:buFontTx/>
                    <a:buNone/>
                  </a:pPr>
                  <a:r>
                    <a:rPr lang="en-US" altLang="fr-FR" sz="2000" b="1">
                      <a:latin typeface="Arial" panose="020B0604020202020204" pitchFamily="34" charset="0"/>
                      <a:cs typeface="Arial" panose="020B0604020202020204" pitchFamily="34" charset="0"/>
                    </a:rPr>
                    <a:t>Source de contamination</a:t>
                  </a:r>
                  <a:endParaRPr lang="en-US" altLang="fr-FR" sz="2000" b="1"/>
                </a:p>
              </p:txBody>
            </p:sp>
            <p:sp>
              <p:nvSpPr>
                <p:cNvPr id="44077" name="Rectangle 10">
                  <a:extLst>
                    <a:ext uri="{FF2B5EF4-FFF2-40B4-BE49-F238E27FC236}">
                      <a16:creationId xmlns:a16="http://schemas.microsoft.com/office/drawing/2014/main" id="{C7927B29-14B4-4485-9DED-93AB6A06A8B3}"/>
                    </a:ext>
                  </a:extLst>
                </p:cNvPr>
                <p:cNvSpPr>
                  <a:spLocks noChangeArrowheads="1"/>
                </p:cNvSpPr>
                <p:nvPr/>
              </p:nvSpPr>
              <p:spPr bwMode="auto">
                <a:xfrm>
                  <a:off x="1784" y="0"/>
                  <a:ext cx="2030"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sp>
          <p:nvSpPr>
            <p:cNvPr id="44073" name="Rectangle 11">
              <a:extLst>
                <a:ext uri="{FF2B5EF4-FFF2-40B4-BE49-F238E27FC236}">
                  <a16:creationId xmlns:a16="http://schemas.microsoft.com/office/drawing/2014/main" id="{1EBB8BDE-98C1-4D54-981B-7AD7932389EE}"/>
                </a:ext>
              </a:extLst>
            </p:cNvPr>
            <p:cNvSpPr>
              <a:spLocks noChangeArrowheads="1"/>
            </p:cNvSpPr>
            <p:nvPr/>
          </p:nvSpPr>
          <p:spPr bwMode="auto">
            <a:xfrm>
              <a:off x="-3" y="-3"/>
              <a:ext cx="3820" cy="390"/>
            </a:xfrm>
            <a:prstGeom prst="rect">
              <a:avLst/>
            </a:prstGeom>
            <a:noFill/>
            <a:ln w="11112">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nvGrpSpPr>
          <p:cNvPr id="44036" name="Group 12">
            <a:extLst>
              <a:ext uri="{FF2B5EF4-FFF2-40B4-BE49-F238E27FC236}">
                <a16:creationId xmlns:a16="http://schemas.microsoft.com/office/drawing/2014/main" id="{4178EE57-7D81-4E48-B4C5-DC3E9B265DFB}"/>
              </a:ext>
            </a:extLst>
          </p:cNvPr>
          <p:cNvGrpSpPr>
            <a:grpSpLocks/>
          </p:cNvGrpSpPr>
          <p:nvPr/>
        </p:nvGrpSpPr>
        <p:grpSpPr bwMode="auto">
          <a:xfrm>
            <a:off x="381000" y="3581400"/>
            <a:ext cx="8458200" cy="685800"/>
            <a:chOff x="-3" y="-3"/>
            <a:chExt cx="3820" cy="390"/>
          </a:xfrm>
        </p:grpSpPr>
        <p:grpSp>
          <p:nvGrpSpPr>
            <p:cNvPr id="44064" name="Group 13">
              <a:extLst>
                <a:ext uri="{FF2B5EF4-FFF2-40B4-BE49-F238E27FC236}">
                  <a16:creationId xmlns:a16="http://schemas.microsoft.com/office/drawing/2014/main" id="{CBBD6A1E-8771-457E-A6CA-93B79B02448D}"/>
                </a:ext>
              </a:extLst>
            </p:cNvPr>
            <p:cNvGrpSpPr>
              <a:grpSpLocks/>
            </p:cNvGrpSpPr>
            <p:nvPr/>
          </p:nvGrpSpPr>
          <p:grpSpPr bwMode="auto">
            <a:xfrm>
              <a:off x="0" y="0"/>
              <a:ext cx="3814" cy="384"/>
              <a:chOff x="0" y="0"/>
              <a:chExt cx="3814" cy="384"/>
            </a:xfrm>
          </p:grpSpPr>
          <p:grpSp>
            <p:nvGrpSpPr>
              <p:cNvPr id="44066" name="Group 14">
                <a:extLst>
                  <a:ext uri="{FF2B5EF4-FFF2-40B4-BE49-F238E27FC236}">
                    <a16:creationId xmlns:a16="http://schemas.microsoft.com/office/drawing/2014/main" id="{C48C73CA-C57D-4332-A5F4-FF5350AE1237}"/>
                  </a:ext>
                </a:extLst>
              </p:cNvPr>
              <p:cNvGrpSpPr>
                <a:grpSpLocks/>
              </p:cNvGrpSpPr>
              <p:nvPr/>
            </p:nvGrpSpPr>
            <p:grpSpPr bwMode="auto">
              <a:xfrm>
                <a:off x="0" y="0"/>
                <a:ext cx="1784" cy="384"/>
                <a:chOff x="0" y="0"/>
                <a:chExt cx="1784" cy="384"/>
              </a:xfrm>
            </p:grpSpPr>
            <p:sp>
              <p:nvSpPr>
                <p:cNvPr id="44070" name="Rectangle 15">
                  <a:extLst>
                    <a:ext uri="{FF2B5EF4-FFF2-40B4-BE49-F238E27FC236}">
                      <a16:creationId xmlns:a16="http://schemas.microsoft.com/office/drawing/2014/main" id="{93B31033-AD93-42BF-BE93-1E8FEF7EFC78}"/>
                    </a:ext>
                  </a:extLst>
                </p:cNvPr>
                <p:cNvSpPr>
                  <a:spLocks noChangeArrowheads="1"/>
                </p:cNvSpPr>
                <p:nvPr/>
              </p:nvSpPr>
              <p:spPr bwMode="auto">
                <a:xfrm>
                  <a:off x="28" y="0"/>
                  <a:ext cx="1728"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0"/>
                    </a:spcBef>
                    <a:buClrTx/>
                    <a:buSzTx/>
                    <a:buFontTx/>
                    <a:buNone/>
                  </a:pPr>
                  <a:r>
                    <a:rPr lang="en-US" altLang="fr-FR" sz="2000" b="1">
                      <a:latin typeface="Arial" panose="020B0604020202020204" pitchFamily="34" charset="0"/>
                      <a:cs typeface="Arial" panose="020B0604020202020204" pitchFamily="34" charset="0"/>
                    </a:rPr>
                    <a:t>Causes les plus probables de la non conformité</a:t>
                  </a:r>
                  <a:endParaRPr lang="en-US" altLang="fr-FR" sz="2000" b="1">
                    <a:cs typeface="Times New Roman" panose="02020603050405020304" pitchFamily="18" charset="0"/>
                  </a:endParaRPr>
                </a:p>
                <a:p>
                  <a:pPr algn="ctr">
                    <a:spcBef>
                      <a:spcPct val="0"/>
                    </a:spcBef>
                    <a:buClrTx/>
                    <a:buSzTx/>
                    <a:buFontTx/>
                    <a:buNone/>
                  </a:pPr>
                  <a:endParaRPr lang="en-US" altLang="fr-FR" sz="2000" b="1"/>
                </a:p>
              </p:txBody>
            </p:sp>
            <p:sp>
              <p:nvSpPr>
                <p:cNvPr id="44071" name="Rectangle 16">
                  <a:extLst>
                    <a:ext uri="{FF2B5EF4-FFF2-40B4-BE49-F238E27FC236}">
                      <a16:creationId xmlns:a16="http://schemas.microsoft.com/office/drawing/2014/main" id="{4F762F89-74A6-456A-81BF-3DAF8664382D}"/>
                    </a:ext>
                  </a:extLst>
                </p:cNvPr>
                <p:cNvSpPr>
                  <a:spLocks noChangeArrowheads="1"/>
                </p:cNvSpPr>
                <p:nvPr/>
              </p:nvSpPr>
              <p:spPr bwMode="auto">
                <a:xfrm>
                  <a:off x="0" y="0"/>
                  <a:ext cx="1784"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nvGrpSpPr>
              <p:cNvPr id="44067" name="Group 17">
                <a:extLst>
                  <a:ext uri="{FF2B5EF4-FFF2-40B4-BE49-F238E27FC236}">
                    <a16:creationId xmlns:a16="http://schemas.microsoft.com/office/drawing/2014/main" id="{23C66FDC-CE68-41C7-9E19-E33A794270D6}"/>
                  </a:ext>
                </a:extLst>
              </p:cNvPr>
              <p:cNvGrpSpPr>
                <a:grpSpLocks/>
              </p:cNvGrpSpPr>
              <p:nvPr/>
            </p:nvGrpSpPr>
            <p:grpSpPr bwMode="auto">
              <a:xfrm>
                <a:off x="1784" y="0"/>
                <a:ext cx="2030" cy="384"/>
                <a:chOff x="1784" y="0"/>
                <a:chExt cx="2030" cy="384"/>
              </a:xfrm>
            </p:grpSpPr>
            <p:sp>
              <p:nvSpPr>
                <p:cNvPr id="44068" name="Rectangle 18">
                  <a:extLst>
                    <a:ext uri="{FF2B5EF4-FFF2-40B4-BE49-F238E27FC236}">
                      <a16:creationId xmlns:a16="http://schemas.microsoft.com/office/drawing/2014/main" id="{BC7C8EBD-29C0-467F-A2BB-1D44EA044C91}"/>
                    </a:ext>
                  </a:extLst>
                </p:cNvPr>
                <p:cNvSpPr>
                  <a:spLocks noChangeArrowheads="1"/>
                </p:cNvSpPr>
                <p:nvPr/>
              </p:nvSpPr>
              <p:spPr bwMode="auto">
                <a:xfrm>
                  <a:off x="1812" y="0"/>
                  <a:ext cx="1974"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0"/>
                    </a:spcBef>
                    <a:buClrTx/>
                    <a:buSzTx/>
                    <a:buFontTx/>
                    <a:buNone/>
                  </a:pPr>
                  <a:r>
                    <a:rPr lang="en-US" altLang="fr-FR" sz="2000" b="1">
                      <a:latin typeface="Arial" panose="020B0604020202020204" pitchFamily="34" charset="0"/>
                      <a:cs typeface="Arial" panose="020B0604020202020204" pitchFamily="34" charset="0"/>
                    </a:rPr>
                    <a:t>Mesures de prévention </a:t>
                  </a:r>
                  <a:endParaRPr lang="en-US" altLang="fr-FR" sz="2000" b="1"/>
                </a:p>
                <a:p>
                  <a:pPr algn="ctr" eaLnBrk="1" hangingPunct="1">
                    <a:spcBef>
                      <a:spcPct val="0"/>
                    </a:spcBef>
                    <a:buClrTx/>
                    <a:buSzTx/>
                    <a:buFontTx/>
                    <a:buNone/>
                  </a:pPr>
                  <a:endParaRPr lang="en-US" altLang="fr-FR" sz="2000" b="1">
                    <a:cs typeface="Times New Roman" panose="02020603050405020304" pitchFamily="18" charset="0"/>
                  </a:endParaRPr>
                </a:p>
                <a:p>
                  <a:pPr algn="ctr">
                    <a:spcBef>
                      <a:spcPct val="0"/>
                    </a:spcBef>
                    <a:buClrTx/>
                    <a:buSzTx/>
                    <a:buFontTx/>
                    <a:buNone/>
                  </a:pPr>
                  <a:endParaRPr lang="en-US" altLang="fr-FR" sz="2000" b="1"/>
                </a:p>
              </p:txBody>
            </p:sp>
            <p:sp>
              <p:nvSpPr>
                <p:cNvPr id="44069" name="Rectangle 19">
                  <a:extLst>
                    <a:ext uri="{FF2B5EF4-FFF2-40B4-BE49-F238E27FC236}">
                      <a16:creationId xmlns:a16="http://schemas.microsoft.com/office/drawing/2014/main" id="{B1F6D706-3016-4E33-AFE0-23C029367F40}"/>
                    </a:ext>
                  </a:extLst>
                </p:cNvPr>
                <p:cNvSpPr>
                  <a:spLocks noChangeArrowheads="1"/>
                </p:cNvSpPr>
                <p:nvPr/>
              </p:nvSpPr>
              <p:spPr bwMode="auto">
                <a:xfrm>
                  <a:off x="1784" y="0"/>
                  <a:ext cx="2030"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sp>
          <p:nvSpPr>
            <p:cNvPr id="44065" name="Rectangle 20">
              <a:extLst>
                <a:ext uri="{FF2B5EF4-FFF2-40B4-BE49-F238E27FC236}">
                  <a16:creationId xmlns:a16="http://schemas.microsoft.com/office/drawing/2014/main" id="{43DDA7F8-E86F-4220-9BE1-F78C36A50E97}"/>
                </a:ext>
              </a:extLst>
            </p:cNvPr>
            <p:cNvSpPr>
              <a:spLocks noChangeArrowheads="1"/>
            </p:cNvSpPr>
            <p:nvPr/>
          </p:nvSpPr>
          <p:spPr bwMode="auto">
            <a:xfrm>
              <a:off x="-3" y="-3"/>
              <a:ext cx="3820" cy="390"/>
            </a:xfrm>
            <a:prstGeom prst="rect">
              <a:avLst/>
            </a:prstGeom>
            <a:noFill/>
            <a:ln w="11112">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nvGrpSpPr>
          <p:cNvPr id="44037" name="Group 21">
            <a:extLst>
              <a:ext uri="{FF2B5EF4-FFF2-40B4-BE49-F238E27FC236}">
                <a16:creationId xmlns:a16="http://schemas.microsoft.com/office/drawing/2014/main" id="{4E1A9B16-67B7-412D-8DC5-4DA7B19A19BC}"/>
              </a:ext>
            </a:extLst>
          </p:cNvPr>
          <p:cNvGrpSpPr>
            <a:grpSpLocks/>
          </p:cNvGrpSpPr>
          <p:nvPr/>
        </p:nvGrpSpPr>
        <p:grpSpPr bwMode="auto">
          <a:xfrm>
            <a:off x="381000" y="1676400"/>
            <a:ext cx="8458200" cy="1828800"/>
            <a:chOff x="-3" y="-3"/>
            <a:chExt cx="3820" cy="984"/>
          </a:xfrm>
        </p:grpSpPr>
        <p:grpSp>
          <p:nvGrpSpPr>
            <p:cNvPr id="44052" name="Group 22">
              <a:extLst>
                <a:ext uri="{FF2B5EF4-FFF2-40B4-BE49-F238E27FC236}">
                  <a16:creationId xmlns:a16="http://schemas.microsoft.com/office/drawing/2014/main" id="{9EF7DDE4-A18F-4F42-918A-FBE86C892DA9}"/>
                </a:ext>
              </a:extLst>
            </p:cNvPr>
            <p:cNvGrpSpPr>
              <a:grpSpLocks/>
            </p:cNvGrpSpPr>
            <p:nvPr/>
          </p:nvGrpSpPr>
          <p:grpSpPr bwMode="auto">
            <a:xfrm>
              <a:off x="0" y="0"/>
              <a:ext cx="3814" cy="978"/>
              <a:chOff x="0" y="0"/>
              <a:chExt cx="3814" cy="978"/>
            </a:xfrm>
          </p:grpSpPr>
          <p:grpSp>
            <p:nvGrpSpPr>
              <p:cNvPr id="44054" name="Group 23">
                <a:extLst>
                  <a:ext uri="{FF2B5EF4-FFF2-40B4-BE49-F238E27FC236}">
                    <a16:creationId xmlns:a16="http://schemas.microsoft.com/office/drawing/2014/main" id="{5828D79E-7D1A-48F8-A0DA-B6FD539B26DE}"/>
                  </a:ext>
                </a:extLst>
              </p:cNvPr>
              <p:cNvGrpSpPr>
                <a:grpSpLocks/>
              </p:cNvGrpSpPr>
              <p:nvPr/>
            </p:nvGrpSpPr>
            <p:grpSpPr bwMode="auto">
              <a:xfrm>
                <a:off x="0" y="0"/>
                <a:ext cx="1784" cy="978"/>
                <a:chOff x="0" y="0"/>
                <a:chExt cx="1784" cy="978"/>
              </a:xfrm>
            </p:grpSpPr>
            <p:sp>
              <p:nvSpPr>
                <p:cNvPr id="44060" name="Rectangle 24">
                  <a:extLst>
                    <a:ext uri="{FF2B5EF4-FFF2-40B4-BE49-F238E27FC236}">
                      <a16:creationId xmlns:a16="http://schemas.microsoft.com/office/drawing/2014/main" id="{5BF11F7A-DE2C-4689-8441-C83001B3FB6B}"/>
                    </a:ext>
                  </a:extLst>
                </p:cNvPr>
                <p:cNvSpPr>
                  <a:spLocks noChangeArrowheads="1"/>
                </p:cNvSpPr>
                <p:nvPr/>
              </p:nvSpPr>
              <p:spPr bwMode="auto">
                <a:xfrm>
                  <a:off x="0" y="0"/>
                  <a:ext cx="1784" cy="978"/>
                </a:xfrm>
                <a:prstGeom prst="rect">
                  <a:avLst/>
                </a:prstGeom>
                <a:solidFill>
                  <a:srgbClr val="FF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nvGrpSpPr>
                <p:cNvPr id="44061" name="Group 25">
                  <a:extLst>
                    <a:ext uri="{FF2B5EF4-FFF2-40B4-BE49-F238E27FC236}">
                      <a16:creationId xmlns:a16="http://schemas.microsoft.com/office/drawing/2014/main" id="{B3EC88AD-083A-4BA9-AFE9-DD29C75DDE64}"/>
                    </a:ext>
                  </a:extLst>
                </p:cNvPr>
                <p:cNvGrpSpPr>
                  <a:grpSpLocks/>
                </p:cNvGrpSpPr>
                <p:nvPr/>
              </p:nvGrpSpPr>
              <p:grpSpPr bwMode="auto">
                <a:xfrm>
                  <a:off x="0" y="0"/>
                  <a:ext cx="1784" cy="978"/>
                  <a:chOff x="0" y="0"/>
                  <a:chExt cx="1784" cy="978"/>
                </a:xfrm>
              </p:grpSpPr>
              <p:sp>
                <p:nvSpPr>
                  <p:cNvPr id="44062" name="Rectangle 26">
                    <a:extLst>
                      <a:ext uri="{FF2B5EF4-FFF2-40B4-BE49-F238E27FC236}">
                        <a16:creationId xmlns:a16="http://schemas.microsoft.com/office/drawing/2014/main" id="{6467A8E8-8087-4923-8244-F5751C83537B}"/>
                      </a:ext>
                    </a:extLst>
                  </p:cNvPr>
                  <p:cNvSpPr>
                    <a:spLocks noChangeArrowheads="1"/>
                  </p:cNvSpPr>
                  <p:nvPr/>
                </p:nvSpPr>
                <p:spPr bwMode="auto">
                  <a:xfrm>
                    <a:off x="28" y="0"/>
                    <a:ext cx="1728" cy="978"/>
                  </a:xfrm>
                  <a:prstGeom prst="rect">
                    <a:avLst/>
                  </a:prstGeom>
                  <a:solidFill>
                    <a:srgbClr val="FF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0"/>
                      </a:spcBef>
                      <a:buClrTx/>
                      <a:buSzTx/>
                      <a:buFontTx/>
                      <a:buNone/>
                    </a:pPr>
                    <a:r>
                      <a:rPr lang="en-US" altLang="fr-FR" sz="1600" b="1">
                        <a:latin typeface="Arial" panose="020B0604020202020204" pitchFamily="34" charset="0"/>
                        <a:cs typeface="Arial" panose="020B0604020202020204" pitchFamily="34" charset="0"/>
                      </a:rPr>
                      <a:t> </a:t>
                    </a:r>
                  </a:p>
                  <a:p>
                    <a:pPr algn="ctr" eaLnBrk="1" hangingPunct="1">
                      <a:spcBef>
                        <a:spcPct val="0"/>
                      </a:spcBef>
                      <a:buClrTx/>
                      <a:buSzTx/>
                      <a:buFontTx/>
                      <a:buNone/>
                    </a:pPr>
                    <a:endParaRPr lang="en-US" altLang="fr-FR" sz="1600">
                      <a:latin typeface="Arial" panose="020B0604020202020204" pitchFamily="34" charset="0"/>
                      <a:cs typeface="Times New Roman" panose="02020603050405020304" pitchFamily="18" charset="0"/>
                    </a:endParaRPr>
                  </a:p>
                  <a:p>
                    <a:pPr algn="ctr">
                      <a:spcBef>
                        <a:spcPct val="0"/>
                      </a:spcBef>
                      <a:buClrTx/>
                      <a:buSzTx/>
                      <a:buFontTx/>
                      <a:buNone/>
                    </a:pPr>
                    <a:r>
                      <a:rPr lang="en-US" altLang="fr-FR" b="1">
                        <a:latin typeface="Arial" panose="020B0604020202020204" pitchFamily="34" charset="0"/>
                        <a:cs typeface="Arial" panose="020B0604020202020204" pitchFamily="34" charset="0"/>
                      </a:rPr>
                      <a:t> Salmonella</a:t>
                    </a:r>
                    <a:endParaRPr lang="en-US" altLang="fr-FR">
                      <a:latin typeface="Arial" panose="020B0604020202020204" pitchFamily="34" charset="0"/>
                      <a:cs typeface="Times New Roman" panose="02020603050405020304" pitchFamily="18" charset="0"/>
                    </a:endParaRPr>
                  </a:p>
                  <a:p>
                    <a:pPr algn="ctr">
                      <a:spcBef>
                        <a:spcPct val="0"/>
                      </a:spcBef>
                      <a:buClrTx/>
                      <a:buSzTx/>
                      <a:buFontTx/>
                      <a:buNone/>
                    </a:pPr>
                    <a:endParaRPr lang="en-US" altLang="fr-FR" sz="1600">
                      <a:latin typeface="Arial" panose="020B0604020202020204" pitchFamily="34" charset="0"/>
                    </a:endParaRPr>
                  </a:p>
                </p:txBody>
              </p:sp>
              <p:sp>
                <p:nvSpPr>
                  <p:cNvPr id="44063" name="Rectangle 27">
                    <a:extLst>
                      <a:ext uri="{FF2B5EF4-FFF2-40B4-BE49-F238E27FC236}">
                        <a16:creationId xmlns:a16="http://schemas.microsoft.com/office/drawing/2014/main" id="{9F87015A-C27A-42C2-A8E6-BD67DF947D57}"/>
                      </a:ext>
                    </a:extLst>
                  </p:cNvPr>
                  <p:cNvSpPr>
                    <a:spLocks noChangeArrowheads="1"/>
                  </p:cNvSpPr>
                  <p:nvPr/>
                </p:nvSpPr>
                <p:spPr bwMode="auto">
                  <a:xfrm>
                    <a:off x="0" y="0"/>
                    <a:ext cx="1784" cy="978"/>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grpSp>
            <p:nvGrpSpPr>
              <p:cNvPr id="44055" name="Group 28">
                <a:extLst>
                  <a:ext uri="{FF2B5EF4-FFF2-40B4-BE49-F238E27FC236}">
                    <a16:creationId xmlns:a16="http://schemas.microsoft.com/office/drawing/2014/main" id="{86B7DCA5-AE47-4DA1-8BAB-81666B03B539}"/>
                  </a:ext>
                </a:extLst>
              </p:cNvPr>
              <p:cNvGrpSpPr>
                <a:grpSpLocks/>
              </p:cNvGrpSpPr>
              <p:nvPr/>
            </p:nvGrpSpPr>
            <p:grpSpPr bwMode="auto">
              <a:xfrm>
                <a:off x="1784" y="0"/>
                <a:ext cx="2030" cy="978"/>
                <a:chOff x="1784" y="0"/>
                <a:chExt cx="2030" cy="978"/>
              </a:xfrm>
            </p:grpSpPr>
            <p:sp>
              <p:nvSpPr>
                <p:cNvPr id="44056" name="Rectangle 29">
                  <a:extLst>
                    <a:ext uri="{FF2B5EF4-FFF2-40B4-BE49-F238E27FC236}">
                      <a16:creationId xmlns:a16="http://schemas.microsoft.com/office/drawing/2014/main" id="{238DEC35-E4DA-44F9-AA5F-F3C1C6874595}"/>
                    </a:ext>
                  </a:extLst>
                </p:cNvPr>
                <p:cNvSpPr>
                  <a:spLocks noChangeArrowheads="1"/>
                </p:cNvSpPr>
                <p:nvPr/>
              </p:nvSpPr>
              <p:spPr bwMode="auto">
                <a:xfrm>
                  <a:off x="1784" y="0"/>
                  <a:ext cx="2030" cy="978"/>
                </a:xfrm>
                <a:prstGeom prst="rect">
                  <a:avLst/>
                </a:prstGeom>
                <a:solidFill>
                  <a:srgbClr val="FF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nvGrpSpPr>
                <p:cNvPr id="44057" name="Group 30">
                  <a:extLst>
                    <a:ext uri="{FF2B5EF4-FFF2-40B4-BE49-F238E27FC236}">
                      <a16:creationId xmlns:a16="http://schemas.microsoft.com/office/drawing/2014/main" id="{9766F0FA-86C2-4A61-AA1D-3439F86DF93D}"/>
                    </a:ext>
                  </a:extLst>
                </p:cNvPr>
                <p:cNvGrpSpPr>
                  <a:grpSpLocks/>
                </p:cNvGrpSpPr>
                <p:nvPr/>
              </p:nvGrpSpPr>
              <p:grpSpPr bwMode="auto">
                <a:xfrm>
                  <a:off x="1784" y="0"/>
                  <a:ext cx="2030" cy="978"/>
                  <a:chOff x="1784" y="0"/>
                  <a:chExt cx="2030" cy="978"/>
                </a:xfrm>
              </p:grpSpPr>
              <p:sp>
                <p:nvSpPr>
                  <p:cNvPr id="44058" name="Rectangle 31">
                    <a:extLst>
                      <a:ext uri="{FF2B5EF4-FFF2-40B4-BE49-F238E27FC236}">
                        <a16:creationId xmlns:a16="http://schemas.microsoft.com/office/drawing/2014/main" id="{7122E2E9-4FDA-4CFD-BC3A-0288B1416800}"/>
                      </a:ext>
                    </a:extLst>
                  </p:cNvPr>
                  <p:cNvSpPr>
                    <a:spLocks noChangeArrowheads="1"/>
                  </p:cNvSpPr>
                  <p:nvPr/>
                </p:nvSpPr>
                <p:spPr bwMode="auto">
                  <a:xfrm>
                    <a:off x="1812" y="0"/>
                    <a:ext cx="1974" cy="978"/>
                  </a:xfrm>
                  <a:prstGeom prst="rect">
                    <a:avLst/>
                  </a:prstGeom>
                  <a:solidFill>
                    <a:srgbClr val="FF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indent="-252413">
                      <a:spcBef>
                        <a:spcPct val="20000"/>
                      </a:spcBef>
                      <a:buClr>
                        <a:schemeClr val="accent2"/>
                      </a:buClr>
                      <a:buSzPct val="80000"/>
                      <a:buFont typeface="Wingdings" panose="05000000000000000000" pitchFamily="2" charset="2"/>
                      <a:buChar char="l"/>
                      <a:tabLst>
                        <a:tab pos="252413" algn="l"/>
                      </a:tabLst>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tabLst>
                        <a:tab pos="252413" algn="l"/>
                      </a:tabLst>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tabLst>
                        <a:tab pos="252413" algn="l"/>
                      </a:tabLst>
                      <a:defRPr sz="2400">
                        <a:solidFill>
                          <a:schemeClr val="tx1"/>
                        </a:solidFill>
                        <a:latin typeface="Times New Roman" panose="02020603050405020304" pitchFamily="18" charset="0"/>
                      </a:defRPr>
                    </a:lvl3pPr>
                    <a:lvl4pPr marL="1600200" indent="-228600">
                      <a:spcBef>
                        <a:spcPct val="20000"/>
                      </a:spcBef>
                      <a:buClr>
                        <a:schemeClr val="tx1"/>
                      </a:buClr>
                      <a:buChar char="–"/>
                      <a:tabLst>
                        <a:tab pos="252413" algn="l"/>
                      </a:tabLst>
                      <a:defRPr sz="2000">
                        <a:solidFill>
                          <a:schemeClr val="tx1"/>
                        </a:solidFill>
                        <a:latin typeface="Times New Roman" panose="02020603050405020304" pitchFamily="18" charset="0"/>
                      </a:defRPr>
                    </a:lvl4pPr>
                    <a:lvl5pPr marL="2057400" indent="-228600">
                      <a:spcBef>
                        <a:spcPct val="20000"/>
                      </a:spcBef>
                      <a:buClr>
                        <a:schemeClr val="accent1"/>
                      </a:buClr>
                      <a:buChar char="•"/>
                      <a:tabLst>
                        <a:tab pos="252413" algn="l"/>
                      </a:tabLst>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tabLst>
                        <a:tab pos="252413" algn="l"/>
                      </a:tabLst>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tabLst>
                        <a:tab pos="252413" algn="l"/>
                      </a:tabLst>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tabLst>
                        <a:tab pos="252413" algn="l"/>
                      </a:tabLst>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tabLst>
                        <a:tab pos="252413" algn="l"/>
                      </a:tabLst>
                      <a:defRPr sz="2000">
                        <a:solidFill>
                          <a:schemeClr val="tx1"/>
                        </a:solidFill>
                        <a:latin typeface="Times New Roman" panose="02020603050405020304" pitchFamily="18" charset="0"/>
                      </a:defRPr>
                    </a:lvl9pPr>
                  </a:lstStyle>
                  <a:p>
                    <a:pPr eaLnBrk="1" hangingPunct="1">
                      <a:spcBef>
                        <a:spcPct val="0"/>
                      </a:spcBef>
                      <a:buClrTx/>
                      <a:buSzTx/>
                      <a:buFontTx/>
                      <a:buNone/>
                    </a:pPr>
                    <a:r>
                      <a:rPr lang="fr-FR" altLang="fr-FR" sz="1600">
                        <a:latin typeface="Arial" panose="020B0604020202020204" pitchFamily="34" charset="0"/>
                        <a:cs typeface="Times New Roman" panose="02020603050405020304" pitchFamily="18" charset="0"/>
                      </a:rPr>
                      <a:t>	* Contamination initiale de la matière 	première (surtout volailles, œufs)</a:t>
                    </a:r>
                  </a:p>
                  <a:p>
                    <a:pPr eaLnBrk="1" hangingPunct="1">
                      <a:spcBef>
                        <a:spcPct val="0"/>
                      </a:spcBef>
                      <a:buClrTx/>
                      <a:buSzTx/>
                      <a:buFontTx/>
                      <a:buNone/>
                    </a:pPr>
                    <a:r>
                      <a:rPr lang="fr-FR" altLang="fr-FR" sz="1600">
                        <a:latin typeface="Arial" panose="020B0604020202020204" pitchFamily="34" charset="0"/>
                        <a:cs typeface="Times New Roman" panose="02020603050405020304" pitchFamily="18" charset="0"/>
                      </a:rPr>
                      <a:t>	* Faute d’hygiène lors de manipulations</a:t>
                    </a:r>
                  </a:p>
                  <a:p>
                    <a:pPr eaLnBrk="1" hangingPunct="1">
                      <a:spcBef>
                        <a:spcPct val="0"/>
                      </a:spcBef>
                      <a:buClrTx/>
                      <a:buSzTx/>
                      <a:buFontTx/>
                      <a:buNone/>
                    </a:pPr>
                    <a:r>
                      <a:rPr lang="fr-FR" altLang="fr-FR" sz="1600">
                        <a:latin typeface="Arial" panose="020B0604020202020204" pitchFamily="34" charset="0"/>
                        <a:cs typeface="Times New Roman" panose="02020603050405020304" pitchFamily="18" charset="0"/>
                      </a:rPr>
                      <a:t>	* Contaminations croisées par 	l’intermédiaire des manipulations ou des 	surfaces de travail.</a:t>
                    </a:r>
                  </a:p>
                  <a:p>
                    <a:pPr eaLnBrk="1" hangingPunct="1">
                      <a:spcBef>
                        <a:spcPct val="0"/>
                      </a:spcBef>
                      <a:buClrTx/>
                      <a:buSzTx/>
                      <a:buFontTx/>
                      <a:buNone/>
                    </a:pPr>
                    <a:r>
                      <a:rPr lang="fr-FR" altLang="fr-FR" sz="1600">
                        <a:latin typeface="Arial" panose="020B0604020202020204" pitchFamily="34" charset="0"/>
                        <a:cs typeface="Times New Roman" panose="02020603050405020304" pitchFamily="18" charset="0"/>
                      </a:rPr>
                      <a:t>	* </a:t>
                    </a:r>
                    <a:r>
                      <a:rPr lang="fr-FR" altLang="fr-FR" sz="1600" b="1" u="sng">
                        <a:latin typeface="Arial" panose="020B0604020202020204" pitchFamily="34" charset="0"/>
                        <a:cs typeface="Times New Roman" panose="02020603050405020304" pitchFamily="18" charset="0"/>
                      </a:rPr>
                      <a:t>Personnel porteur sain  </a:t>
                    </a:r>
                    <a:endParaRPr lang="en-US" altLang="fr-FR" sz="1600" b="1" u="sng">
                      <a:latin typeface="Arial" panose="020B0604020202020204" pitchFamily="34" charset="0"/>
                      <a:cs typeface="Times New Roman" panose="02020603050405020304" pitchFamily="18" charset="0"/>
                    </a:endParaRPr>
                  </a:p>
                </p:txBody>
              </p:sp>
              <p:sp>
                <p:nvSpPr>
                  <p:cNvPr id="44059" name="Rectangle 32">
                    <a:extLst>
                      <a:ext uri="{FF2B5EF4-FFF2-40B4-BE49-F238E27FC236}">
                        <a16:creationId xmlns:a16="http://schemas.microsoft.com/office/drawing/2014/main" id="{79717ACF-6E49-4461-9A27-5CC6AC61409E}"/>
                      </a:ext>
                    </a:extLst>
                  </p:cNvPr>
                  <p:cNvSpPr>
                    <a:spLocks noChangeArrowheads="1"/>
                  </p:cNvSpPr>
                  <p:nvPr/>
                </p:nvSpPr>
                <p:spPr bwMode="auto">
                  <a:xfrm>
                    <a:off x="1784" y="0"/>
                    <a:ext cx="2030" cy="978"/>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grpSp>
        <p:sp>
          <p:nvSpPr>
            <p:cNvPr id="44053" name="Rectangle 33">
              <a:extLst>
                <a:ext uri="{FF2B5EF4-FFF2-40B4-BE49-F238E27FC236}">
                  <a16:creationId xmlns:a16="http://schemas.microsoft.com/office/drawing/2014/main" id="{918D3C47-A8E1-42DD-90B6-CC0EF223A9B2}"/>
                </a:ext>
              </a:extLst>
            </p:cNvPr>
            <p:cNvSpPr>
              <a:spLocks noChangeArrowheads="1"/>
            </p:cNvSpPr>
            <p:nvPr/>
          </p:nvSpPr>
          <p:spPr bwMode="auto">
            <a:xfrm>
              <a:off x="-3" y="-3"/>
              <a:ext cx="3820" cy="984"/>
            </a:xfrm>
            <a:prstGeom prst="rect">
              <a:avLst/>
            </a:prstGeom>
            <a:noFill/>
            <a:ln w="11112">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nvGrpSpPr>
          <p:cNvPr id="44038" name="Group 34">
            <a:extLst>
              <a:ext uri="{FF2B5EF4-FFF2-40B4-BE49-F238E27FC236}">
                <a16:creationId xmlns:a16="http://schemas.microsoft.com/office/drawing/2014/main" id="{CCCDECB0-929B-4369-8DCE-643753A25436}"/>
              </a:ext>
            </a:extLst>
          </p:cNvPr>
          <p:cNvGrpSpPr>
            <a:grpSpLocks/>
          </p:cNvGrpSpPr>
          <p:nvPr/>
        </p:nvGrpSpPr>
        <p:grpSpPr bwMode="auto">
          <a:xfrm>
            <a:off x="381000" y="4267200"/>
            <a:ext cx="8458200" cy="2362200"/>
            <a:chOff x="-3" y="-3"/>
            <a:chExt cx="3820" cy="984"/>
          </a:xfrm>
        </p:grpSpPr>
        <p:grpSp>
          <p:nvGrpSpPr>
            <p:cNvPr id="44040" name="Group 35">
              <a:extLst>
                <a:ext uri="{FF2B5EF4-FFF2-40B4-BE49-F238E27FC236}">
                  <a16:creationId xmlns:a16="http://schemas.microsoft.com/office/drawing/2014/main" id="{B55863A5-FBEA-4348-961B-6F37472F31AE}"/>
                </a:ext>
              </a:extLst>
            </p:cNvPr>
            <p:cNvGrpSpPr>
              <a:grpSpLocks/>
            </p:cNvGrpSpPr>
            <p:nvPr/>
          </p:nvGrpSpPr>
          <p:grpSpPr bwMode="auto">
            <a:xfrm>
              <a:off x="0" y="0"/>
              <a:ext cx="3814" cy="978"/>
              <a:chOff x="0" y="0"/>
              <a:chExt cx="3814" cy="978"/>
            </a:xfrm>
          </p:grpSpPr>
          <p:grpSp>
            <p:nvGrpSpPr>
              <p:cNvPr id="44042" name="Group 36">
                <a:extLst>
                  <a:ext uri="{FF2B5EF4-FFF2-40B4-BE49-F238E27FC236}">
                    <a16:creationId xmlns:a16="http://schemas.microsoft.com/office/drawing/2014/main" id="{4FB09921-E4F8-4BF6-9D94-B5A482ED6F2A}"/>
                  </a:ext>
                </a:extLst>
              </p:cNvPr>
              <p:cNvGrpSpPr>
                <a:grpSpLocks/>
              </p:cNvGrpSpPr>
              <p:nvPr/>
            </p:nvGrpSpPr>
            <p:grpSpPr bwMode="auto">
              <a:xfrm>
                <a:off x="0" y="0"/>
                <a:ext cx="1784" cy="978"/>
                <a:chOff x="0" y="0"/>
                <a:chExt cx="1784" cy="978"/>
              </a:xfrm>
            </p:grpSpPr>
            <p:sp>
              <p:nvSpPr>
                <p:cNvPr id="44048" name="Rectangle 37">
                  <a:extLst>
                    <a:ext uri="{FF2B5EF4-FFF2-40B4-BE49-F238E27FC236}">
                      <a16:creationId xmlns:a16="http://schemas.microsoft.com/office/drawing/2014/main" id="{54689FFE-5A74-457A-8248-9BBB641572AA}"/>
                    </a:ext>
                  </a:extLst>
                </p:cNvPr>
                <p:cNvSpPr>
                  <a:spLocks noChangeArrowheads="1"/>
                </p:cNvSpPr>
                <p:nvPr/>
              </p:nvSpPr>
              <p:spPr bwMode="auto">
                <a:xfrm>
                  <a:off x="0" y="0"/>
                  <a:ext cx="1784" cy="978"/>
                </a:xfrm>
                <a:prstGeom prst="rect">
                  <a:avLst/>
                </a:prstGeom>
                <a:solidFill>
                  <a:srgbClr val="FF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nvGrpSpPr>
                <p:cNvPr id="44049" name="Group 38">
                  <a:extLst>
                    <a:ext uri="{FF2B5EF4-FFF2-40B4-BE49-F238E27FC236}">
                      <a16:creationId xmlns:a16="http://schemas.microsoft.com/office/drawing/2014/main" id="{31A06DDD-B70C-4121-B80E-F7CA0A38E110}"/>
                    </a:ext>
                  </a:extLst>
                </p:cNvPr>
                <p:cNvGrpSpPr>
                  <a:grpSpLocks/>
                </p:cNvGrpSpPr>
                <p:nvPr/>
              </p:nvGrpSpPr>
              <p:grpSpPr bwMode="auto">
                <a:xfrm>
                  <a:off x="0" y="0"/>
                  <a:ext cx="1784" cy="978"/>
                  <a:chOff x="0" y="0"/>
                  <a:chExt cx="1784" cy="978"/>
                </a:xfrm>
              </p:grpSpPr>
              <p:sp>
                <p:nvSpPr>
                  <p:cNvPr id="44050" name="Rectangle 39">
                    <a:extLst>
                      <a:ext uri="{FF2B5EF4-FFF2-40B4-BE49-F238E27FC236}">
                        <a16:creationId xmlns:a16="http://schemas.microsoft.com/office/drawing/2014/main" id="{25AD98D6-C856-4FC5-B68D-1CBD19B5A9BB}"/>
                      </a:ext>
                    </a:extLst>
                  </p:cNvPr>
                  <p:cNvSpPr>
                    <a:spLocks noChangeArrowheads="1"/>
                  </p:cNvSpPr>
                  <p:nvPr/>
                </p:nvSpPr>
                <p:spPr bwMode="auto">
                  <a:xfrm>
                    <a:off x="28" y="0"/>
                    <a:ext cx="1728" cy="978"/>
                  </a:xfrm>
                  <a:prstGeom prst="rect">
                    <a:avLst/>
                  </a:prstGeom>
                  <a:solidFill>
                    <a:srgbClr val="FF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eaLnBrk="1" hangingPunct="1">
                      <a:spcBef>
                        <a:spcPct val="0"/>
                      </a:spcBef>
                      <a:buClrTx/>
                      <a:buSzTx/>
                      <a:buFontTx/>
                      <a:buNone/>
                    </a:pPr>
                    <a:r>
                      <a:rPr lang="fr-FR" altLang="fr-FR" sz="1600">
                        <a:latin typeface="Arial" panose="020B0604020202020204" pitchFamily="34" charset="0"/>
                        <a:cs typeface="Times New Roman" panose="02020603050405020304" pitchFamily="18" charset="0"/>
                      </a:rPr>
                      <a:t>* Matière première contaminée: denrées</a:t>
                    </a:r>
                  </a:p>
                  <a:p>
                    <a:pPr eaLnBrk="1" hangingPunct="1">
                      <a:spcBef>
                        <a:spcPct val="0"/>
                      </a:spcBef>
                      <a:buClrTx/>
                      <a:buSzTx/>
                      <a:buFontTx/>
                      <a:buNone/>
                    </a:pPr>
                    <a:r>
                      <a:rPr lang="fr-FR" altLang="fr-FR" sz="1600">
                        <a:latin typeface="Arial" panose="020B0604020202020204" pitchFamily="34" charset="0"/>
                        <a:cs typeface="Times New Roman" panose="02020603050405020304" pitchFamily="18" charset="0"/>
                      </a:rPr>
                      <a:t>* Défaut d’hygiène du personnel</a:t>
                    </a:r>
                  </a:p>
                  <a:p>
                    <a:pPr eaLnBrk="1" hangingPunct="1">
                      <a:spcBef>
                        <a:spcPct val="0"/>
                      </a:spcBef>
                      <a:buClrTx/>
                      <a:buSzTx/>
                      <a:buFontTx/>
                      <a:buNone/>
                    </a:pPr>
                    <a:r>
                      <a:rPr lang="fr-FR" altLang="fr-FR" sz="1600">
                        <a:latin typeface="Arial" panose="020B0604020202020204" pitchFamily="34" charset="0"/>
                        <a:cs typeface="Times New Roman" panose="02020603050405020304" pitchFamily="18" charset="0"/>
                      </a:rPr>
                      <a:t>* Mauvaise séparation des postes de travail</a:t>
                    </a:r>
                  </a:p>
                  <a:p>
                    <a:pPr eaLnBrk="1" hangingPunct="1">
                      <a:spcBef>
                        <a:spcPct val="0"/>
                      </a:spcBef>
                      <a:buClrTx/>
                      <a:buSzTx/>
                      <a:buFontTx/>
                      <a:buNone/>
                    </a:pPr>
                    <a:r>
                      <a:rPr lang="fr-FR" altLang="fr-FR" sz="1600">
                        <a:latin typeface="Arial" panose="020B0604020202020204" pitchFamily="34" charset="0"/>
                        <a:cs typeface="Times New Roman" panose="02020603050405020304" pitchFamily="18" charset="0"/>
                      </a:rPr>
                      <a:t>* Porteur sain de salmonelle</a:t>
                    </a:r>
                  </a:p>
                  <a:p>
                    <a:pPr eaLnBrk="1" hangingPunct="1">
                      <a:spcBef>
                        <a:spcPct val="0"/>
                      </a:spcBef>
                      <a:buClrTx/>
                      <a:buSzTx/>
                      <a:buFontTx/>
                      <a:buNone/>
                    </a:pPr>
                    <a:r>
                      <a:rPr lang="fr-FR" altLang="fr-FR" sz="1600">
                        <a:latin typeface="Arial" panose="020B0604020202020204" pitchFamily="34" charset="0"/>
                        <a:cs typeface="Times New Roman" panose="02020603050405020304" pitchFamily="18" charset="0"/>
                      </a:rPr>
                      <a:t>* Défauts de désinfection des matériels</a:t>
                    </a:r>
                  </a:p>
                  <a:p>
                    <a:pPr eaLnBrk="1" hangingPunct="1">
                      <a:spcBef>
                        <a:spcPct val="0"/>
                      </a:spcBef>
                      <a:buClrTx/>
                      <a:buSzTx/>
                      <a:buFontTx/>
                      <a:buNone/>
                    </a:pPr>
                    <a:r>
                      <a:rPr lang="fr-FR" altLang="fr-FR" sz="1600">
                        <a:latin typeface="Arial" panose="020B0604020202020204" pitchFamily="34" charset="0"/>
                        <a:cs typeface="Times New Roman" panose="02020603050405020304" pitchFamily="18" charset="0"/>
                      </a:rPr>
                      <a:t>* Défaut de cuisson </a:t>
                    </a:r>
                    <a:endParaRPr lang="en-US" altLang="fr-FR" sz="1600">
                      <a:latin typeface="Arial" panose="020B0604020202020204" pitchFamily="34" charset="0"/>
                      <a:cs typeface="Times New Roman" panose="02020603050405020304" pitchFamily="18" charset="0"/>
                    </a:endParaRPr>
                  </a:p>
                </p:txBody>
              </p:sp>
              <p:sp>
                <p:nvSpPr>
                  <p:cNvPr id="44051" name="Rectangle 40">
                    <a:extLst>
                      <a:ext uri="{FF2B5EF4-FFF2-40B4-BE49-F238E27FC236}">
                        <a16:creationId xmlns:a16="http://schemas.microsoft.com/office/drawing/2014/main" id="{5ACED8DE-2412-4E28-8586-42D4B27C43D9}"/>
                      </a:ext>
                    </a:extLst>
                  </p:cNvPr>
                  <p:cNvSpPr>
                    <a:spLocks noChangeArrowheads="1"/>
                  </p:cNvSpPr>
                  <p:nvPr/>
                </p:nvSpPr>
                <p:spPr bwMode="auto">
                  <a:xfrm>
                    <a:off x="0" y="0"/>
                    <a:ext cx="1784" cy="978"/>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grpSp>
            <p:nvGrpSpPr>
              <p:cNvPr id="44043" name="Group 41">
                <a:extLst>
                  <a:ext uri="{FF2B5EF4-FFF2-40B4-BE49-F238E27FC236}">
                    <a16:creationId xmlns:a16="http://schemas.microsoft.com/office/drawing/2014/main" id="{1841FEBA-B7B9-41A8-AE0C-BC0BA150F935}"/>
                  </a:ext>
                </a:extLst>
              </p:cNvPr>
              <p:cNvGrpSpPr>
                <a:grpSpLocks/>
              </p:cNvGrpSpPr>
              <p:nvPr/>
            </p:nvGrpSpPr>
            <p:grpSpPr bwMode="auto">
              <a:xfrm>
                <a:off x="1784" y="0"/>
                <a:ext cx="2030" cy="978"/>
                <a:chOff x="1784" y="0"/>
                <a:chExt cx="2030" cy="978"/>
              </a:xfrm>
            </p:grpSpPr>
            <p:sp>
              <p:nvSpPr>
                <p:cNvPr id="44044" name="Rectangle 42">
                  <a:extLst>
                    <a:ext uri="{FF2B5EF4-FFF2-40B4-BE49-F238E27FC236}">
                      <a16:creationId xmlns:a16="http://schemas.microsoft.com/office/drawing/2014/main" id="{807A74C8-DEFC-4BF5-BCE5-6F598297F8EA}"/>
                    </a:ext>
                  </a:extLst>
                </p:cNvPr>
                <p:cNvSpPr>
                  <a:spLocks noChangeArrowheads="1"/>
                </p:cNvSpPr>
                <p:nvPr/>
              </p:nvSpPr>
              <p:spPr bwMode="auto">
                <a:xfrm>
                  <a:off x="1784" y="0"/>
                  <a:ext cx="2030" cy="978"/>
                </a:xfrm>
                <a:prstGeom prst="rect">
                  <a:avLst/>
                </a:prstGeom>
                <a:solidFill>
                  <a:srgbClr val="FF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nvGrpSpPr>
                <p:cNvPr id="44045" name="Group 43">
                  <a:extLst>
                    <a:ext uri="{FF2B5EF4-FFF2-40B4-BE49-F238E27FC236}">
                      <a16:creationId xmlns:a16="http://schemas.microsoft.com/office/drawing/2014/main" id="{353FE229-F3FA-420E-B22B-CE39CDC3B03C}"/>
                    </a:ext>
                  </a:extLst>
                </p:cNvPr>
                <p:cNvGrpSpPr>
                  <a:grpSpLocks/>
                </p:cNvGrpSpPr>
                <p:nvPr/>
              </p:nvGrpSpPr>
              <p:grpSpPr bwMode="auto">
                <a:xfrm>
                  <a:off x="1784" y="0"/>
                  <a:ext cx="2030" cy="978"/>
                  <a:chOff x="1784" y="0"/>
                  <a:chExt cx="2030" cy="978"/>
                </a:xfrm>
              </p:grpSpPr>
              <p:sp>
                <p:nvSpPr>
                  <p:cNvPr id="44046" name="Rectangle 44">
                    <a:extLst>
                      <a:ext uri="{FF2B5EF4-FFF2-40B4-BE49-F238E27FC236}">
                        <a16:creationId xmlns:a16="http://schemas.microsoft.com/office/drawing/2014/main" id="{638BE142-897E-4C09-99BF-A99B1938EEF4}"/>
                      </a:ext>
                    </a:extLst>
                  </p:cNvPr>
                  <p:cNvSpPr>
                    <a:spLocks noChangeArrowheads="1"/>
                  </p:cNvSpPr>
                  <p:nvPr/>
                </p:nvSpPr>
                <p:spPr bwMode="auto">
                  <a:xfrm>
                    <a:off x="1812" y="0"/>
                    <a:ext cx="1974" cy="978"/>
                  </a:xfrm>
                  <a:prstGeom prst="rect">
                    <a:avLst/>
                  </a:prstGeom>
                  <a:solidFill>
                    <a:srgbClr val="FF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indent="-252413">
                      <a:spcBef>
                        <a:spcPct val="20000"/>
                      </a:spcBef>
                      <a:buClr>
                        <a:schemeClr val="accent2"/>
                      </a:buClr>
                      <a:buSzPct val="80000"/>
                      <a:buFont typeface="Wingdings" panose="05000000000000000000" pitchFamily="2" charset="2"/>
                      <a:buChar char="l"/>
                      <a:tabLst>
                        <a:tab pos="252413" algn="l"/>
                      </a:tabLst>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tabLst>
                        <a:tab pos="252413" algn="l"/>
                      </a:tabLst>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tabLst>
                        <a:tab pos="252413" algn="l"/>
                      </a:tabLst>
                      <a:defRPr sz="2400">
                        <a:solidFill>
                          <a:schemeClr val="tx1"/>
                        </a:solidFill>
                        <a:latin typeface="Times New Roman" panose="02020603050405020304" pitchFamily="18" charset="0"/>
                      </a:defRPr>
                    </a:lvl3pPr>
                    <a:lvl4pPr marL="1600200" indent="-228600">
                      <a:spcBef>
                        <a:spcPct val="20000"/>
                      </a:spcBef>
                      <a:buClr>
                        <a:schemeClr val="tx1"/>
                      </a:buClr>
                      <a:buChar char="–"/>
                      <a:tabLst>
                        <a:tab pos="252413" algn="l"/>
                      </a:tabLst>
                      <a:defRPr sz="2000">
                        <a:solidFill>
                          <a:schemeClr val="tx1"/>
                        </a:solidFill>
                        <a:latin typeface="Times New Roman" panose="02020603050405020304" pitchFamily="18" charset="0"/>
                      </a:defRPr>
                    </a:lvl4pPr>
                    <a:lvl5pPr marL="2057400" indent="-228600">
                      <a:spcBef>
                        <a:spcPct val="20000"/>
                      </a:spcBef>
                      <a:buClr>
                        <a:schemeClr val="accent1"/>
                      </a:buClr>
                      <a:buChar char="•"/>
                      <a:tabLst>
                        <a:tab pos="252413" algn="l"/>
                      </a:tabLst>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tabLst>
                        <a:tab pos="252413" algn="l"/>
                      </a:tabLst>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tabLst>
                        <a:tab pos="252413" algn="l"/>
                      </a:tabLst>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tabLst>
                        <a:tab pos="252413" algn="l"/>
                      </a:tabLst>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tabLst>
                        <a:tab pos="252413" algn="l"/>
                      </a:tabLst>
                      <a:defRPr sz="2000">
                        <a:solidFill>
                          <a:schemeClr val="tx1"/>
                        </a:solidFill>
                        <a:latin typeface="Times New Roman" panose="02020603050405020304" pitchFamily="18" charset="0"/>
                      </a:defRPr>
                    </a:lvl9pPr>
                  </a:lstStyle>
                  <a:p>
                    <a:pPr eaLnBrk="1" hangingPunct="1">
                      <a:spcBef>
                        <a:spcPct val="0"/>
                      </a:spcBef>
                      <a:buClrTx/>
                      <a:buSzTx/>
                      <a:buFontTx/>
                      <a:buNone/>
                    </a:pPr>
                    <a:r>
                      <a:rPr lang="fr-FR" altLang="fr-FR" sz="1600">
                        <a:latin typeface="Arial" panose="020B0604020202020204" pitchFamily="34" charset="0"/>
                        <a:cs typeface="Times New Roman" panose="02020603050405020304" pitchFamily="18" charset="0"/>
                      </a:rPr>
                      <a:t>	* Veiller à la qualité des matières premières</a:t>
                    </a:r>
                  </a:p>
                  <a:p>
                    <a:pPr eaLnBrk="1" hangingPunct="1">
                      <a:spcBef>
                        <a:spcPct val="0"/>
                      </a:spcBef>
                      <a:buClrTx/>
                      <a:buSzTx/>
                      <a:buFontTx/>
                      <a:buNone/>
                    </a:pPr>
                    <a:r>
                      <a:rPr lang="fr-FR" altLang="fr-FR" sz="1600">
                        <a:latin typeface="Arial" panose="020B0604020202020204" pitchFamily="34" charset="0"/>
                        <a:cs typeface="Times New Roman" panose="02020603050405020304" pitchFamily="18" charset="0"/>
                      </a:rPr>
                      <a:t>	* Veiller à l’hygiène du personnel (lavage 	des mains…)</a:t>
                    </a:r>
                  </a:p>
                  <a:p>
                    <a:pPr eaLnBrk="1" hangingPunct="1">
                      <a:spcBef>
                        <a:spcPct val="0"/>
                      </a:spcBef>
                      <a:buClrTx/>
                      <a:buSzTx/>
                      <a:buFontTx/>
                      <a:buNone/>
                    </a:pPr>
                    <a:r>
                      <a:rPr lang="fr-FR" altLang="fr-FR" sz="1600">
                        <a:latin typeface="Arial" panose="020B0604020202020204" pitchFamily="34" charset="0"/>
                        <a:cs typeface="Times New Roman" panose="02020603050405020304" pitchFamily="18" charset="0"/>
                      </a:rPr>
                      <a:t>	* Respecter la séparation des poste de 	travail et la marche en avant</a:t>
                    </a:r>
                  </a:p>
                  <a:p>
                    <a:pPr eaLnBrk="1" hangingPunct="1">
                      <a:spcBef>
                        <a:spcPct val="0"/>
                      </a:spcBef>
                      <a:buClrTx/>
                      <a:buSzTx/>
                      <a:buFontTx/>
                      <a:buNone/>
                    </a:pPr>
                    <a:r>
                      <a:rPr lang="fr-FR" altLang="fr-FR" sz="1600">
                        <a:latin typeface="Arial" panose="020B0604020202020204" pitchFamily="34" charset="0"/>
                        <a:cs typeface="Times New Roman" panose="02020603050405020304" pitchFamily="18" charset="0"/>
                      </a:rPr>
                      <a:t>	* Faire un suivi de la santé du personnel</a:t>
                    </a:r>
                  </a:p>
                  <a:p>
                    <a:pPr eaLnBrk="1" hangingPunct="1">
                      <a:spcBef>
                        <a:spcPct val="0"/>
                      </a:spcBef>
                      <a:buClrTx/>
                      <a:buSzTx/>
                      <a:buFontTx/>
                      <a:buNone/>
                    </a:pPr>
                    <a:r>
                      <a:rPr lang="fr-FR" altLang="fr-FR" sz="1600">
                        <a:latin typeface="Arial" panose="020B0604020202020204" pitchFamily="34" charset="0"/>
                        <a:cs typeface="Times New Roman" panose="02020603050405020304" pitchFamily="18" charset="0"/>
                      </a:rPr>
                      <a:t>	* Utiliser des ustensiles parfaitement 	propres	</a:t>
                    </a:r>
                  </a:p>
                  <a:p>
                    <a:pPr eaLnBrk="1" hangingPunct="1">
                      <a:spcBef>
                        <a:spcPct val="0"/>
                      </a:spcBef>
                      <a:buClrTx/>
                      <a:buSzTx/>
                      <a:buFontTx/>
                      <a:buNone/>
                    </a:pPr>
                    <a:r>
                      <a:rPr lang="fr-FR" altLang="fr-FR" sz="1600">
                        <a:latin typeface="Arial" panose="020B0604020202020204" pitchFamily="34" charset="0"/>
                        <a:cs typeface="Times New Roman" panose="02020603050405020304" pitchFamily="18" charset="0"/>
                      </a:rPr>
                      <a:t>	* Respecter les consignes de cuisson </a:t>
                    </a:r>
                    <a:endParaRPr lang="en-US" altLang="fr-FR" sz="1600">
                      <a:latin typeface="Arial" panose="020B0604020202020204" pitchFamily="34" charset="0"/>
                      <a:cs typeface="Times New Roman" panose="02020603050405020304" pitchFamily="18" charset="0"/>
                    </a:endParaRPr>
                  </a:p>
                </p:txBody>
              </p:sp>
              <p:sp>
                <p:nvSpPr>
                  <p:cNvPr id="44047" name="Rectangle 45">
                    <a:extLst>
                      <a:ext uri="{FF2B5EF4-FFF2-40B4-BE49-F238E27FC236}">
                        <a16:creationId xmlns:a16="http://schemas.microsoft.com/office/drawing/2014/main" id="{5F629140-ECEC-4A8E-A1B0-59FBFC4B6D89}"/>
                      </a:ext>
                    </a:extLst>
                  </p:cNvPr>
                  <p:cNvSpPr>
                    <a:spLocks noChangeArrowheads="1"/>
                  </p:cNvSpPr>
                  <p:nvPr/>
                </p:nvSpPr>
                <p:spPr bwMode="auto">
                  <a:xfrm>
                    <a:off x="1784" y="0"/>
                    <a:ext cx="2030" cy="978"/>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grpSp>
        <p:sp>
          <p:nvSpPr>
            <p:cNvPr id="44041" name="Rectangle 46">
              <a:extLst>
                <a:ext uri="{FF2B5EF4-FFF2-40B4-BE49-F238E27FC236}">
                  <a16:creationId xmlns:a16="http://schemas.microsoft.com/office/drawing/2014/main" id="{F4984870-EF6B-40DB-A8AE-5E4F44A93EFD}"/>
                </a:ext>
              </a:extLst>
            </p:cNvPr>
            <p:cNvSpPr>
              <a:spLocks noChangeArrowheads="1"/>
            </p:cNvSpPr>
            <p:nvPr/>
          </p:nvSpPr>
          <p:spPr bwMode="auto">
            <a:xfrm>
              <a:off x="-3" y="-3"/>
              <a:ext cx="3820" cy="984"/>
            </a:xfrm>
            <a:prstGeom prst="rect">
              <a:avLst/>
            </a:prstGeom>
            <a:noFill/>
            <a:ln w="11112">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sp>
        <p:nvSpPr>
          <p:cNvPr id="44039" name="AutoShape 47">
            <a:hlinkClick r:id="" action="ppaction://hlinkshowjump?jump=nextslide" highlightClick="1"/>
            <a:extLst>
              <a:ext uri="{FF2B5EF4-FFF2-40B4-BE49-F238E27FC236}">
                <a16:creationId xmlns:a16="http://schemas.microsoft.com/office/drawing/2014/main" id="{A23C84F9-7F1B-460D-BC1A-33B4D3CF38E6}"/>
              </a:ext>
            </a:extLst>
          </p:cNvPr>
          <p:cNvSpPr>
            <a:spLocks noChangeArrowheads="1"/>
          </p:cNvSpPr>
          <p:nvPr/>
        </p:nvSpPr>
        <p:spPr bwMode="auto">
          <a:xfrm>
            <a:off x="8382000" y="6172200"/>
            <a:ext cx="457200" cy="457200"/>
          </a:xfrm>
          <a:prstGeom prst="actionButtonForwardNex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8">
            <a:extLst>
              <a:ext uri="{FF2B5EF4-FFF2-40B4-BE49-F238E27FC236}">
                <a16:creationId xmlns:a16="http://schemas.microsoft.com/office/drawing/2014/main" id="{A91AED45-FE66-4E0E-BAEE-2B31672BA420}"/>
              </a:ext>
            </a:extLst>
          </p:cNvPr>
          <p:cNvSpPr>
            <a:spLocks noChangeArrowheads="1"/>
          </p:cNvSpPr>
          <p:nvPr/>
        </p:nvSpPr>
        <p:spPr bwMode="auto">
          <a:xfrm>
            <a:off x="3733800" y="39624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aphicFrame>
        <p:nvGraphicFramePr>
          <p:cNvPr id="45059" name="Object 16">
            <a:extLst>
              <a:ext uri="{FF2B5EF4-FFF2-40B4-BE49-F238E27FC236}">
                <a16:creationId xmlns:a16="http://schemas.microsoft.com/office/drawing/2014/main" id="{923E6AD1-59D4-4831-B4EB-E8B8438F5F9D}"/>
              </a:ext>
            </a:extLst>
          </p:cNvPr>
          <p:cNvGraphicFramePr>
            <a:graphicFrameLocks noChangeAspect="1"/>
          </p:cNvGraphicFramePr>
          <p:nvPr/>
        </p:nvGraphicFramePr>
        <p:xfrm>
          <a:off x="304800" y="381000"/>
          <a:ext cx="5572125" cy="5715000"/>
        </p:xfrm>
        <a:graphic>
          <a:graphicData uri="http://schemas.openxmlformats.org/presentationml/2006/ole">
            <mc:AlternateContent xmlns:mc="http://schemas.openxmlformats.org/markup-compatibility/2006">
              <mc:Choice xmlns:v="urn:schemas-microsoft-com:vml" Requires="v">
                <p:oleObj spid="_x0000_s45062" name="Image Bitmap" r:id="rId3" imgW="2161905" imgH="2219635" progId="Paint.Picture">
                  <p:embed/>
                </p:oleObj>
              </mc:Choice>
              <mc:Fallback>
                <p:oleObj name="Image Bitmap" r:id="rId3" imgW="2161905" imgH="2219635" progId="Paint.Picture">
                  <p:embed/>
                  <p:pic>
                    <p:nvPicPr>
                      <p:cNvPr id="0" name="Object 16"/>
                      <p:cNvPicPr>
                        <a:picLocks noChangeAspect="1" noChangeArrowheads="1"/>
                      </p:cNvPicPr>
                      <p:nvPr/>
                    </p:nvPicPr>
                    <p:blipFill>
                      <a:blip r:embed="rId4">
                        <a:lum bright="-2000" contrast="48000"/>
                        <a:extLst>
                          <a:ext uri="{28A0092B-C50C-407E-A947-70E740481C1C}">
                            <a14:useLocalDpi xmlns:a14="http://schemas.microsoft.com/office/drawing/2010/main" val="0"/>
                          </a:ext>
                        </a:extLst>
                      </a:blip>
                      <a:srcRect/>
                      <a:stretch>
                        <a:fillRect/>
                      </a:stretch>
                    </p:blipFill>
                    <p:spPr bwMode="auto">
                      <a:xfrm>
                        <a:off x="304800" y="381000"/>
                        <a:ext cx="5572125" cy="571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5060" name="Text Box 17">
            <a:extLst>
              <a:ext uri="{FF2B5EF4-FFF2-40B4-BE49-F238E27FC236}">
                <a16:creationId xmlns:a16="http://schemas.microsoft.com/office/drawing/2014/main" id="{8E0BCE0C-B85B-4632-BCC0-7D048627CECF}"/>
              </a:ext>
            </a:extLst>
          </p:cNvPr>
          <p:cNvSpPr txBox="1">
            <a:spLocks noChangeArrowheads="1"/>
          </p:cNvSpPr>
          <p:nvPr/>
        </p:nvSpPr>
        <p:spPr bwMode="auto">
          <a:xfrm>
            <a:off x="5867400" y="4267200"/>
            <a:ext cx="3657600" cy="1433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eaLnBrk="1" hangingPunct="1">
              <a:spcBef>
                <a:spcPct val="50000"/>
              </a:spcBef>
              <a:buClrTx/>
              <a:buSzTx/>
              <a:buFontTx/>
              <a:buNone/>
            </a:pPr>
            <a:r>
              <a:rPr lang="fr-FR" altLang="fr-FR" sz="8800">
                <a:latin typeface="Comic Sans MS" panose="030F0702030302020204" pitchFamily="66" charset="0"/>
              </a:rPr>
              <a:t>FIN… </a:t>
            </a:r>
          </a:p>
        </p:txBody>
      </p:sp>
      <p:sp>
        <p:nvSpPr>
          <p:cNvPr id="45061" name="AutoShape 18">
            <a:hlinkClick r:id="" action="ppaction://hlinkshowjump?jump=firstslide" highlightClick="1"/>
            <a:extLst>
              <a:ext uri="{FF2B5EF4-FFF2-40B4-BE49-F238E27FC236}">
                <a16:creationId xmlns:a16="http://schemas.microsoft.com/office/drawing/2014/main" id="{6AB9D927-8FBF-4C25-B18D-169C70746EE3}"/>
              </a:ext>
            </a:extLst>
          </p:cNvPr>
          <p:cNvSpPr>
            <a:spLocks noChangeArrowheads="1"/>
          </p:cNvSpPr>
          <p:nvPr/>
        </p:nvSpPr>
        <p:spPr bwMode="auto">
          <a:xfrm>
            <a:off x="8153400" y="5791200"/>
            <a:ext cx="762000" cy="838200"/>
          </a:xfrm>
          <a:prstGeom prst="actionButtonHome">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3">
            <a:extLst>
              <a:ext uri="{FF2B5EF4-FFF2-40B4-BE49-F238E27FC236}">
                <a16:creationId xmlns:a16="http://schemas.microsoft.com/office/drawing/2014/main" id="{58C82D02-6171-4EDA-8309-8609240CA3FE}"/>
              </a:ext>
            </a:extLst>
          </p:cNvPr>
          <p:cNvSpPr>
            <a:spLocks noChangeArrowheads="1"/>
          </p:cNvSpPr>
          <p:nvPr/>
        </p:nvSpPr>
        <p:spPr bwMode="auto">
          <a:xfrm>
            <a:off x="2114550" y="2033588"/>
            <a:ext cx="9144000" cy="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pic>
        <p:nvPicPr>
          <p:cNvPr id="132098" name="Picture 2">
            <a:extLst>
              <a:ext uri="{FF2B5EF4-FFF2-40B4-BE49-F238E27FC236}">
                <a16:creationId xmlns:a16="http://schemas.microsoft.com/office/drawing/2014/main" id="{18F90AEE-4230-43AE-8EAA-F024CB8D6438}"/>
              </a:ext>
            </a:extLst>
          </p:cNvPr>
          <p:cNvPicPr>
            <a:picLocks noChangeAspect="1" noChangeArrowheads="1"/>
          </p:cNvPicPr>
          <p:nvPr/>
        </p:nvPicPr>
        <p:blipFill>
          <a:blip r:embed="rId2">
            <a:lum bright="6000" contrast="18000"/>
            <a:extLst>
              <a:ext uri="{28A0092B-C50C-407E-A947-70E740481C1C}">
                <a14:useLocalDpi xmlns:a14="http://schemas.microsoft.com/office/drawing/2010/main" val="0"/>
              </a:ext>
            </a:extLst>
          </a:blip>
          <a:srcRect/>
          <a:stretch>
            <a:fillRect/>
          </a:stretch>
        </p:blipFill>
        <p:spPr bwMode="auto">
          <a:xfrm>
            <a:off x="228600" y="457200"/>
            <a:ext cx="8534400" cy="4846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2101" name="AutoShape 5">
            <a:hlinkClick r:id="" action="ppaction://hlinkshowjump?jump=nextslide" highlightClick="1"/>
            <a:extLst>
              <a:ext uri="{FF2B5EF4-FFF2-40B4-BE49-F238E27FC236}">
                <a16:creationId xmlns:a16="http://schemas.microsoft.com/office/drawing/2014/main" id="{D395F88A-3F1C-4A9C-B220-938616EB36A3}"/>
              </a:ext>
            </a:extLst>
          </p:cNvPr>
          <p:cNvSpPr>
            <a:spLocks noChangeArrowheads="1"/>
          </p:cNvSpPr>
          <p:nvPr/>
        </p:nvSpPr>
        <p:spPr bwMode="auto">
          <a:xfrm>
            <a:off x="8458200" y="6172200"/>
            <a:ext cx="457200" cy="457200"/>
          </a:xfrm>
          <a:prstGeom prst="actionButtonForwardNex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afterEffect">
                                  <p:stCondLst>
                                    <p:cond delay="0"/>
                                  </p:stCondLst>
                                  <p:childTnLst>
                                    <p:set>
                                      <p:cBhvr>
                                        <p:cTn id="6" dur="1" fill="hold">
                                          <p:stCondLst>
                                            <p:cond delay="0"/>
                                          </p:stCondLst>
                                        </p:cTn>
                                        <p:tgtEl>
                                          <p:spTgt spid="132098"/>
                                        </p:tgtEl>
                                        <p:attrNameLst>
                                          <p:attrName>style.visibility</p:attrName>
                                        </p:attrNameLst>
                                      </p:cBhvr>
                                      <p:to>
                                        <p:strVal val="visible"/>
                                      </p:to>
                                    </p:set>
                                    <p:animEffect transition="in" filter="dissolve">
                                      <p:cBhvr>
                                        <p:cTn id="7" dur="500"/>
                                        <p:tgtEl>
                                          <p:spTgt spid="132098"/>
                                        </p:tgtEl>
                                      </p:cBhvr>
                                    </p:animEffect>
                                  </p:childTnLst>
                                </p:cTn>
                              </p:par>
                            </p:childTnLst>
                          </p:cTn>
                        </p:par>
                        <p:par>
                          <p:cTn id="8" fill="hold" nodeType="afterGroup">
                            <p:stCondLst>
                              <p:cond delay="500"/>
                            </p:stCondLst>
                            <p:childTnLst>
                              <p:par>
                                <p:cTn id="9" presetID="9" presetClass="entr" presetSubtype="0" fill="hold" nodeType="afterEffect">
                                  <p:stCondLst>
                                    <p:cond delay="0"/>
                                  </p:stCondLst>
                                  <p:childTnLst>
                                    <p:set>
                                      <p:cBhvr>
                                        <p:cTn id="10" dur="1" fill="hold">
                                          <p:stCondLst>
                                            <p:cond delay="0"/>
                                          </p:stCondLst>
                                        </p:cTn>
                                        <p:tgtEl>
                                          <p:spTgt spid="132101"/>
                                        </p:tgtEl>
                                        <p:attrNameLst>
                                          <p:attrName>style.visibility</p:attrName>
                                        </p:attrNameLst>
                                      </p:cBhvr>
                                      <p:to>
                                        <p:strVal val="visible"/>
                                      </p:to>
                                    </p:set>
                                    <p:animEffect transition="in" filter="dissolve">
                                      <p:cBhvr>
                                        <p:cTn id="11" dur="500"/>
                                        <p:tgtEl>
                                          <p:spTgt spid="1321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2">
            <a:extLst>
              <a:ext uri="{FF2B5EF4-FFF2-40B4-BE49-F238E27FC236}">
                <a16:creationId xmlns:a16="http://schemas.microsoft.com/office/drawing/2014/main" id="{6ABBDB98-0E80-4DB1-9333-5479DF5ABFF5}"/>
              </a:ext>
            </a:extLst>
          </p:cNvPr>
          <p:cNvSpPr>
            <a:spLocks noChangeArrowheads="1"/>
          </p:cNvSpPr>
          <p:nvPr/>
        </p:nvSpPr>
        <p:spPr bwMode="auto">
          <a:xfrm>
            <a:off x="228600" y="381000"/>
            <a:ext cx="8305800" cy="6413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just" eaLnBrk="1" hangingPunct="1">
              <a:spcBef>
                <a:spcPct val="0"/>
              </a:spcBef>
              <a:buClrTx/>
              <a:buSzTx/>
              <a:buFontTx/>
              <a:buNone/>
            </a:pPr>
            <a:r>
              <a:rPr lang="en-US" altLang="fr-FR" sz="1800" b="1">
                <a:solidFill>
                  <a:schemeClr val="folHlink"/>
                </a:solidFill>
                <a:latin typeface="Arial" panose="020B0604020202020204" pitchFamily="34" charset="0"/>
                <a:cs typeface="Times New Roman" panose="02020603050405020304" pitchFamily="18" charset="0"/>
              </a:rPr>
              <a:t>A l’aide des documents ci-dessus répondre aux questions suivante :</a:t>
            </a:r>
          </a:p>
          <a:p>
            <a:pPr>
              <a:spcBef>
                <a:spcPct val="0"/>
              </a:spcBef>
              <a:buClrTx/>
              <a:buSzTx/>
              <a:buFontTx/>
              <a:buNone/>
            </a:pPr>
            <a:endParaRPr lang="en-US" altLang="fr-FR" sz="1800">
              <a:latin typeface="Arial" panose="020B0604020202020204" pitchFamily="34" charset="0"/>
            </a:endParaRPr>
          </a:p>
        </p:txBody>
      </p:sp>
      <p:sp>
        <p:nvSpPr>
          <p:cNvPr id="133123" name="Text Box 3">
            <a:extLst>
              <a:ext uri="{FF2B5EF4-FFF2-40B4-BE49-F238E27FC236}">
                <a16:creationId xmlns:a16="http://schemas.microsoft.com/office/drawing/2014/main" id="{0AE6B9C7-B7E1-435E-9B4C-8DE979EAD7A8}"/>
              </a:ext>
            </a:extLst>
          </p:cNvPr>
          <p:cNvSpPr txBox="1">
            <a:spLocks noChangeArrowheads="1"/>
          </p:cNvSpPr>
          <p:nvPr/>
        </p:nvSpPr>
        <p:spPr bwMode="auto">
          <a:xfrm>
            <a:off x="228600" y="990600"/>
            <a:ext cx="8458200" cy="336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just">
              <a:spcBef>
                <a:spcPct val="0"/>
              </a:spcBef>
              <a:buClrTx/>
              <a:buSzTx/>
              <a:buFontTx/>
              <a:buNone/>
            </a:pPr>
            <a:r>
              <a:rPr lang="en-US" altLang="fr-FR" sz="1600" b="1">
                <a:solidFill>
                  <a:srgbClr val="CCFF33"/>
                </a:solidFill>
                <a:latin typeface="Arial" panose="020B0604020202020204" pitchFamily="34" charset="0"/>
                <a:cs typeface="Times New Roman" panose="02020603050405020304" pitchFamily="18" charset="0"/>
              </a:rPr>
              <a:t>- En quoi consiste la conservation d’un plat témoin* ?</a:t>
            </a:r>
            <a:r>
              <a:rPr lang="en-US" altLang="fr-FR" sz="1600">
                <a:solidFill>
                  <a:srgbClr val="008000"/>
                </a:solidFill>
                <a:latin typeface="Arial" panose="020B0604020202020204" pitchFamily="34" charset="0"/>
                <a:cs typeface="Times New Roman" panose="02020603050405020304" pitchFamily="18" charset="0"/>
              </a:rPr>
              <a:t> </a:t>
            </a:r>
            <a:endParaRPr lang="fr-FR" altLang="fr-FR" sz="1400">
              <a:solidFill>
                <a:srgbClr val="CCFF33"/>
              </a:solidFill>
              <a:latin typeface="Comic Sans MS" panose="030F0702030302020204" pitchFamily="66" charset="0"/>
            </a:endParaRPr>
          </a:p>
        </p:txBody>
      </p:sp>
      <p:sp>
        <p:nvSpPr>
          <p:cNvPr id="133124" name="Text Box 4">
            <a:extLst>
              <a:ext uri="{FF2B5EF4-FFF2-40B4-BE49-F238E27FC236}">
                <a16:creationId xmlns:a16="http://schemas.microsoft.com/office/drawing/2014/main" id="{0154FB7E-EDA3-41C9-89D6-B57CB1C222D5}"/>
              </a:ext>
            </a:extLst>
          </p:cNvPr>
          <p:cNvSpPr txBox="1">
            <a:spLocks noChangeArrowheads="1"/>
          </p:cNvSpPr>
          <p:nvPr/>
        </p:nvSpPr>
        <p:spPr bwMode="auto">
          <a:xfrm>
            <a:off x="228600" y="2895600"/>
            <a:ext cx="8534400" cy="6556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just">
              <a:spcBef>
                <a:spcPct val="0"/>
              </a:spcBef>
              <a:buClrTx/>
              <a:buSzTx/>
              <a:buFontTx/>
              <a:buNone/>
            </a:pPr>
            <a:r>
              <a:rPr lang="en-US" altLang="fr-FR" sz="1600" b="1">
                <a:solidFill>
                  <a:srgbClr val="CCFF33"/>
                </a:solidFill>
                <a:latin typeface="Arial" panose="020B0604020202020204" pitchFamily="34" charset="0"/>
                <a:cs typeface="Times New Roman" panose="02020603050405020304" pitchFamily="18" charset="0"/>
              </a:rPr>
              <a:t>- Qu’est-ce qui permet la suspicion d’une TIAC* ?</a:t>
            </a:r>
            <a:r>
              <a:rPr lang="en-US" altLang="fr-FR" sz="1600">
                <a:solidFill>
                  <a:srgbClr val="CCFF33"/>
                </a:solidFill>
                <a:latin typeface="Arial" panose="020B0604020202020204" pitchFamily="34" charset="0"/>
                <a:cs typeface="Times New Roman" panose="02020603050405020304" pitchFamily="18" charset="0"/>
              </a:rPr>
              <a:t> </a:t>
            </a:r>
          </a:p>
          <a:p>
            <a:pPr algn="ctr">
              <a:spcBef>
                <a:spcPct val="50000"/>
              </a:spcBef>
              <a:buClrTx/>
              <a:buSzTx/>
              <a:buFontTx/>
              <a:buNone/>
            </a:pPr>
            <a:endParaRPr lang="fr-FR" altLang="fr-FR" sz="1400">
              <a:solidFill>
                <a:srgbClr val="CCFF33"/>
              </a:solidFill>
              <a:latin typeface="Comic Sans MS" panose="030F0702030302020204" pitchFamily="66" charset="0"/>
            </a:endParaRPr>
          </a:p>
        </p:txBody>
      </p:sp>
      <p:sp>
        <p:nvSpPr>
          <p:cNvPr id="133125" name="Text Box 5">
            <a:extLst>
              <a:ext uri="{FF2B5EF4-FFF2-40B4-BE49-F238E27FC236}">
                <a16:creationId xmlns:a16="http://schemas.microsoft.com/office/drawing/2014/main" id="{17025626-D85A-4D63-AFDA-C7ACC560C59B}"/>
              </a:ext>
            </a:extLst>
          </p:cNvPr>
          <p:cNvSpPr txBox="1">
            <a:spLocks noChangeArrowheads="1"/>
          </p:cNvSpPr>
          <p:nvPr/>
        </p:nvSpPr>
        <p:spPr bwMode="auto">
          <a:xfrm>
            <a:off x="304800" y="4114800"/>
            <a:ext cx="8534400" cy="5810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just">
              <a:spcBef>
                <a:spcPct val="0"/>
              </a:spcBef>
              <a:buClrTx/>
              <a:buSzTx/>
              <a:buFontTx/>
              <a:buNone/>
            </a:pPr>
            <a:r>
              <a:rPr lang="en-US" altLang="fr-FR" sz="1600" b="1">
                <a:solidFill>
                  <a:srgbClr val="CCFF33"/>
                </a:solidFill>
                <a:latin typeface="Arial" panose="020B0604020202020204" pitchFamily="34" charset="0"/>
                <a:cs typeface="Times New Roman" panose="02020603050405020304" pitchFamily="18" charset="0"/>
              </a:rPr>
              <a:t>- Quelles sont les obligations d’un responsable d’établissement face à une suspicion de TIAC ?</a:t>
            </a:r>
            <a:r>
              <a:rPr lang="en-US" altLang="fr-FR" sz="1600">
                <a:solidFill>
                  <a:srgbClr val="008000"/>
                </a:solidFill>
                <a:latin typeface="Arial" panose="020B0604020202020204" pitchFamily="34" charset="0"/>
                <a:cs typeface="Times New Roman" panose="02020603050405020304" pitchFamily="18" charset="0"/>
              </a:rPr>
              <a:t> </a:t>
            </a:r>
            <a:endParaRPr lang="fr-FR" altLang="fr-FR" sz="1400">
              <a:solidFill>
                <a:srgbClr val="CCFF33"/>
              </a:solidFill>
              <a:latin typeface="Comic Sans MS" panose="030F0702030302020204" pitchFamily="66" charset="0"/>
            </a:endParaRPr>
          </a:p>
        </p:txBody>
      </p:sp>
      <p:sp>
        <p:nvSpPr>
          <p:cNvPr id="133126" name="AutoShape 6">
            <a:hlinkClick r:id="" action="ppaction://hlinkshowjump?jump=nextslide" highlightClick="1"/>
            <a:extLst>
              <a:ext uri="{FF2B5EF4-FFF2-40B4-BE49-F238E27FC236}">
                <a16:creationId xmlns:a16="http://schemas.microsoft.com/office/drawing/2014/main" id="{54F489C4-C25E-4EF1-94C2-41D2621C9467}"/>
              </a:ext>
            </a:extLst>
          </p:cNvPr>
          <p:cNvSpPr>
            <a:spLocks noChangeArrowheads="1"/>
          </p:cNvSpPr>
          <p:nvPr/>
        </p:nvSpPr>
        <p:spPr bwMode="auto">
          <a:xfrm>
            <a:off x="8458200" y="6172200"/>
            <a:ext cx="457200" cy="457200"/>
          </a:xfrm>
          <a:prstGeom prst="actionButtonForwardNex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sp>
        <p:nvSpPr>
          <p:cNvPr id="133127" name="Text Box 7">
            <a:extLst>
              <a:ext uri="{FF2B5EF4-FFF2-40B4-BE49-F238E27FC236}">
                <a16:creationId xmlns:a16="http://schemas.microsoft.com/office/drawing/2014/main" id="{734AEF7A-C73D-48C6-A0FB-EC05E9AC60FA}"/>
              </a:ext>
            </a:extLst>
          </p:cNvPr>
          <p:cNvSpPr txBox="1">
            <a:spLocks noChangeArrowheads="1"/>
          </p:cNvSpPr>
          <p:nvPr/>
        </p:nvSpPr>
        <p:spPr bwMode="auto">
          <a:xfrm>
            <a:off x="304800" y="1295400"/>
            <a:ext cx="8534400" cy="1527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spcBef>
                <a:spcPct val="0"/>
              </a:spcBef>
              <a:buClrTx/>
              <a:buSzTx/>
              <a:buFontTx/>
              <a:buNone/>
            </a:pPr>
            <a:r>
              <a:rPr lang="en-US" altLang="fr-FR" sz="1600">
                <a:solidFill>
                  <a:srgbClr val="FF0000"/>
                </a:solidFill>
                <a:latin typeface="Arial" panose="020B0604020202020204" pitchFamily="34" charset="0"/>
                <a:cs typeface="Times New Roman" panose="02020603050405020304" pitchFamily="18" charset="0"/>
              </a:rPr>
              <a:t>Les plats témoins sont des échantillons représentatifs des différents plats distribués aux consommateurs, clairement identifiés, prélevés en suffisamment grande quantité pour permettre leur analyse microbiologique en cas de suspicion de TIAC. conservation 5 jours après la dernière présentation au consommateur, dans des conditions non susceptibles de modifier la qualité de l’aliment.</a:t>
            </a:r>
            <a:endParaRPr lang="en-US" altLang="fr-FR" sz="1600">
              <a:solidFill>
                <a:srgbClr val="CCFF33"/>
              </a:solidFill>
              <a:latin typeface="Arial" panose="020B0604020202020204" pitchFamily="34" charset="0"/>
              <a:cs typeface="Times New Roman" panose="02020603050405020304" pitchFamily="18" charset="0"/>
            </a:endParaRPr>
          </a:p>
          <a:p>
            <a:pPr>
              <a:spcBef>
                <a:spcPct val="0"/>
              </a:spcBef>
              <a:buClrTx/>
              <a:buSzTx/>
              <a:buFontTx/>
              <a:buNone/>
            </a:pPr>
            <a:endParaRPr lang="fr-FR" altLang="fr-FR" sz="1400">
              <a:solidFill>
                <a:srgbClr val="CCFF33"/>
              </a:solidFill>
              <a:latin typeface="Comic Sans MS" panose="030F0702030302020204" pitchFamily="66" charset="0"/>
            </a:endParaRPr>
          </a:p>
        </p:txBody>
      </p:sp>
      <p:sp>
        <p:nvSpPr>
          <p:cNvPr id="133128" name="Text Box 8">
            <a:extLst>
              <a:ext uri="{FF2B5EF4-FFF2-40B4-BE49-F238E27FC236}">
                <a16:creationId xmlns:a16="http://schemas.microsoft.com/office/drawing/2014/main" id="{EF7DBC6C-E190-458F-9810-9D7DC1BDBC13}"/>
              </a:ext>
            </a:extLst>
          </p:cNvPr>
          <p:cNvSpPr txBox="1">
            <a:spLocks noChangeArrowheads="1"/>
          </p:cNvSpPr>
          <p:nvPr/>
        </p:nvSpPr>
        <p:spPr bwMode="auto">
          <a:xfrm>
            <a:off x="304800" y="3276600"/>
            <a:ext cx="8534400" cy="5810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spcBef>
                <a:spcPct val="50000"/>
              </a:spcBef>
              <a:buClrTx/>
              <a:buSzTx/>
              <a:buFontTx/>
              <a:buNone/>
            </a:pPr>
            <a:r>
              <a:rPr lang="en-US" altLang="fr-FR" sz="1600">
                <a:solidFill>
                  <a:srgbClr val="FF0000"/>
                </a:solidFill>
                <a:latin typeface="Arial" panose="020B0604020202020204" pitchFamily="34" charset="0"/>
                <a:cs typeface="Times New Roman" panose="02020603050405020304" pitchFamily="18" charset="0"/>
              </a:rPr>
              <a:t>c’est la survenu parmi les clients d’un restaurant d’au moins deux cas groupés de symptomatologie similaire qui pourraient être rapportés à une origine alimentaire commune</a:t>
            </a:r>
            <a:endParaRPr lang="fr-FR" altLang="fr-FR" sz="1600">
              <a:solidFill>
                <a:srgbClr val="FF0000"/>
              </a:solidFill>
              <a:latin typeface="Arial" panose="020B0604020202020204" pitchFamily="34" charset="0"/>
              <a:cs typeface="Times New Roman" panose="02020603050405020304" pitchFamily="18" charset="0"/>
            </a:endParaRPr>
          </a:p>
        </p:txBody>
      </p:sp>
      <p:sp>
        <p:nvSpPr>
          <p:cNvPr id="133129" name="Text Box 9">
            <a:extLst>
              <a:ext uri="{FF2B5EF4-FFF2-40B4-BE49-F238E27FC236}">
                <a16:creationId xmlns:a16="http://schemas.microsoft.com/office/drawing/2014/main" id="{8D2C2481-B9C7-42DC-A170-FADC9E827BE9}"/>
              </a:ext>
            </a:extLst>
          </p:cNvPr>
          <p:cNvSpPr txBox="1">
            <a:spLocks noChangeArrowheads="1"/>
          </p:cNvSpPr>
          <p:nvPr/>
        </p:nvSpPr>
        <p:spPr bwMode="auto">
          <a:xfrm>
            <a:off x="304800" y="4724400"/>
            <a:ext cx="8229600" cy="13890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just">
              <a:spcBef>
                <a:spcPct val="0"/>
              </a:spcBef>
              <a:buClrTx/>
              <a:buSzTx/>
              <a:buFontTx/>
              <a:buNone/>
            </a:pPr>
            <a:r>
              <a:rPr lang="en-US" altLang="fr-FR" sz="1600">
                <a:solidFill>
                  <a:srgbClr val="FF0000"/>
                </a:solidFill>
                <a:latin typeface="Arial" panose="020B0604020202020204" pitchFamily="34" charset="0"/>
                <a:cs typeface="Times New Roman" panose="02020603050405020304" pitchFamily="18" charset="0"/>
              </a:rPr>
              <a:t>prévenir les autorités compétente à savoir la Directeur Départemental des Affaires Sanitaires et Sociales (DDASS</a:t>
            </a:r>
            <a:r>
              <a:rPr lang="en-US" altLang="fr-FR" sz="1600">
                <a:solidFill>
                  <a:srgbClr val="000080"/>
                </a:solidFill>
                <a:latin typeface="Arial" panose="020B0604020202020204" pitchFamily="34" charset="0"/>
                <a:cs typeface="Times New Roman" panose="02020603050405020304" pitchFamily="18" charset="0"/>
              </a:rPr>
              <a:t>*</a:t>
            </a:r>
            <a:r>
              <a:rPr lang="en-US" altLang="fr-FR" sz="1600">
                <a:solidFill>
                  <a:srgbClr val="FF0000"/>
                </a:solidFill>
                <a:latin typeface="Arial" panose="020B0604020202020204" pitchFamily="34" charset="0"/>
                <a:cs typeface="Times New Roman" panose="02020603050405020304" pitchFamily="18" charset="0"/>
              </a:rPr>
              <a:t>) et la Direction Services Vétérinaires (DSV</a:t>
            </a:r>
            <a:r>
              <a:rPr lang="en-US" altLang="fr-FR" sz="1600">
                <a:solidFill>
                  <a:srgbClr val="000080"/>
                </a:solidFill>
                <a:latin typeface="Arial" panose="020B0604020202020204" pitchFamily="34" charset="0"/>
                <a:cs typeface="Times New Roman" panose="02020603050405020304" pitchFamily="18" charset="0"/>
              </a:rPr>
              <a:t>*</a:t>
            </a:r>
            <a:r>
              <a:rPr lang="en-US" altLang="fr-FR" sz="1600">
                <a:solidFill>
                  <a:srgbClr val="FF0000"/>
                </a:solidFill>
                <a:latin typeface="Arial" panose="020B0604020202020204" pitchFamily="34" charset="0"/>
                <a:cs typeface="Times New Roman" panose="02020603050405020304" pitchFamily="18" charset="0"/>
              </a:rPr>
              <a:t>). Rendre disponible les menus comprenant les denrées servies et les plats témoins pour l’investigation.</a:t>
            </a:r>
            <a:endParaRPr lang="en-US" altLang="fr-FR" sz="1600">
              <a:solidFill>
                <a:srgbClr val="CCFF33"/>
              </a:solidFill>
              <a:latin typeface="Arial" panose="020B0604020202020204" pitchFamily="34" charset="0"/>
              <a:cs typeface="Times New Roman" panose="02020603050405020304" pitchFamily="18" charset="0"/>
            </a:endParaRPr>
          </a:p>
          <a:p>
            <a:pPr algn="ctr">
              <a:spcBef>
                <a:spcPct val="50000"/>
              </a:spcBef>
              <a:buClrTx/>
              <a:buSzTx/>
              <a:buFontTx/>
              <a:buNone/>
            </a:pPr>
            <a:endParaRPr lang="fr-FR" altLang="fr-FR" sz="1400">
              <a:solidFill>
                <a:srgbClr val="CCFF33"/>
              </a:solidFill>
              <a:latin typeface="Comic Sans MS" panose="030F0702030302020204"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33122"/>
                                        </p:tgtEl>
                                        <p:attrNameLst>
                                          <p:attrName>style.visibility</p:attrName>
                                        </p:attrNameLst>
                                      </p:cBhvr>
                                      <p:to>
                                        <p:strVal val="visible"/>
                                      </p:to>
                                    </p:set>
                                    <p:animEffect transition="in" filter="dissolve">
                                      <p:cBhvr>
                                        <p:cTn id="7" dur="500"/>
                                        <p:tgtEl>
                                          <p:spTgt spid="133122"/>
                                        </p:tgtEl>
                                      </p:cBhvr>
                                    </p:animEffect>
                                  </p:childTnLst>
                                </p:cTn>
                              </p:par>
                            </p:childTnLst>
                          </p:cTn>
                        </p:par>
                        <p:par>
                          <p:cTn id="8" fill="hold" nodeType="afterGroup">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133123"/>
                                        </p:tgtEl>
                                        <p:attrNameLst>
                                          <p:attrName>style.visibility</p:attrName>
                                        </p:attrNameLst>
                                      </p:cBhvr>
                                      <p:to>
                                        <p:strVal val="visible"/>
                                      </p:to>
                                    </p:set>
                                    <p:animEffect transition="in" filter="dissolve">
                                      <p:cBhvr>
                                        <p:cTn id="11" dur="500"/>
                                        <p:tgtEl>
                                          <p:spTgt spid="133123"/>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9" presetClass="entr" presetSubtype="0" fill="hold" grpId="0" nodeType="clickEffect">
                                  <p:stCondLst>
                                    <p:cond delay="0"/>
                                  </p:stCondLst>
                                  <p:childTnLst>
                                    <p:set>
                                      <p:cBhvr>
                                        <p:cTn id="15" dur="1" fill="hold">
                                          <p:stCondLst>
                                            <p:cond delay="0"/>
                                          </p:stCondLst>
                                        </p:cTn>
                                        <p:tgtEl>
                                          <p:spTgt spid="133127"/>
                                        </p:tgtEl>
                                        <p:attrNameLst>
                                          <p:attrName>style.visibility</p:attrName>
                                        </p:attrNameLst>
                                      </p:cBhvr>
                                      <p:to>
                                        <p:strVal val="visible"/>
                                      </p:to>
                                    </p:set>
                                    <p:animEffect transition="in" filter="dissolve">
                                      <p:cBhvr>
                                        <p:cTn id="16" dur="500"/>
                                        <p:tgtEl>
                                          <p:spTgt spid="133127"/>
                                        </p:tgtEl>
                                      </p:cBhvr>
                                    </p:animEffect>
                                  </p:childTnLst>
                                </p:cTn>
                              </p:par>
                            </p:childTnLst>
                          </p:cTn>
                        </p:par>
                        <p:par>
                          <p:cTn id="17" fill="hold" nodeType="afterGroup">
                            <p:stCondLst>
                              <p:cond delay="500"/>
                            </p:stCondLst>
                            <p:childTnLst>
                              <p:par>
                                <p:cTn id="18" presetID="9" presetClass="entr" presetSubtype="0" fill="hold" grpId="0" nodeType="afterEffect">
                                  <p:stCondLst>
                                    <p:cond delay="0"/>
                                  </p:stCondLst>
                                  <p:childTnLst>
                                    <p:set>
                                      <p:cBhvr>
                                        <p:cTn id="19" dur="1" fill="hold">
                                          <p:stCondLst>
                                            <p:cond delay="0"/>
                                          </p:stCondLst>
                                        </p:cTn>
                                        <p:tgtEl>
                                          <p:spTgt spid="133124"/>
                                        </p:tgtEl>
                                        <p:attrNameLst>
                                          <p:attrName>style.visibility</p:attrName>
                                        </p:attrNameLst>
                                      </p:cBhvr>
                                      <p:to>
                                        <p:strVal val="visible"/>
                                      </p:to>
                                    </p:set>
                                    <p:animEffect transition="in" filter="dissolve">
                                      <p:cBhvr>
                                        <p:cTn id="20" dur="500"/>
                                        <p:tgtEl>
                                          <p:spTgt spid="133124"/>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9" presetClass="entr" presetSubtype="0" fill="hold" grpId="0" nodeType="clickEffect">
                                  <p:stCondLst>
                                    <p:cond delay="0"/>
                                  </p:stCondLst>
                                  <p:childTnLst>
                                    <p:set>
                                      <p:cBhvr>
                                        <p:cTn id="24" dur="1" fill="hold">
                                          <p:stCondLst>
                                            <p:cond delay="0"/>
                                          </p:stCondLst>
                                        </p:cTn>
                                        <p:tgtEl>
                                          <p:spTgt spid="133128"/>
                                        </p:tgtEl>
                                        <p:attrNameLst>
                                          <p:attrName>style.visibility</p:attrName>
                                        </p:attrNameLst>
                                      </p:cBhvr>
                                      <p:to>
                                        <p:strVal val="visible"/>
                                      </p:to>
                                    </p:set>
                                    <p:animEffect transition="in" filter="dissolve">
                                      <p:cBhvr>
                                        <p:cTn id="25" dur="500"/>
                                        <p:tgtEl>
                                          <p:spTgt spid="133128"/>
                                        </p:tgtEl>
                                      </p:cBhvr>
                                    </p:animEffect>
                                  </p:childTnLst>
                                </p:cTn>
                              </p:par>
                            </p:childTnLst>
                          </p:cTn>
                        </p:par>
                        <p:par>
                          <p:cTn id="26" fill="hold" nodeType="afterGroup">
                            <p:stCondLst>
                              <p:cond delay="500"/>
                            </p:stCondLst>
                            <p:childTnLst>
                              <p:par>
                                <p:cTn id="27" presetID="9" presetClass="entr" presetSubtype="0" fill="hold" grpId="0" nodeType="afterEffect">
                                  <p:stCondLst>
                                    <p:cond delay="0"/>
                                  </p:stCondLst>
                                  <p:childTnLst>
                                    <p:set>
                                      <p:cBhvr>
                                        <p:cTn id="28" dur="1" fill="hold">
                                          <p:stCondLst>
                                            <p:cond delay="0"/>
                                          </p:stCondLst>
                                        </p:cTn>
                                        <p:tgtEl>
                                          <p:spTgt spid="133125"/>
                                        </p:tgtEl>
                                        <p:attrNameLst>
                                          <p:attrName>style.visibility</p:attrName>
                                        </p:attrNameLst>
                                      </p:cBhvr>
                                      <p:to>
                                        <p:strVal val="visible"/>
                                      </p:to>
                                    </p:set>
                                    <p:animEffect transition="in" filter="dissolve">
                                      <p:cBhvr>
                                        <p:cTn id="29" dur="500"/>
                                        <p:tgtEl>
                                          <p:spTgt spid="133125"/>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9" presetClass="entr" presetSubtype="0" fill="hold" grpId="0" nodeType="clickEffect">
                                  <p:stCondLst>
                                    <p:cond delay="0"/>
                                  </p:stCondLst>
                                  <p:childTnLst>
                                    <p:set>
                                      <p:cBhvr>
                                        <p:cTn id="33" dur="1" fill="hold">
                                          <p:stCondLst>
                                            <p:cond delay="0"/>
                                          </p:stCondLst>
                                        </p:cTn>
                                        <p:tgtEl>
                                          <p:spTgt spid="133129"/>
                                        </p:tgtEl>
                                        <p:attrNameLst>
                                          <p:attrName>style.visibility</p:attrName>
                                        </p:attrNameLst>
                                      </p:cBhvr>
                                      <p:to>
                                        <p:strVal val="visible"/>
                                      </p:to>
                                    </p:set>
                                    <p:animEffect transition="in" filter="dissolve">
                                      <p:cBhvr>
                                        <p:cTn id="34" dur="500"/>
                                        <p:tgtEl>
                                          <p:spTgt spid="133129"/>
                                        </p:tgtEl>
                                      </p:cBhvr>
                                    </p:animEffect>
                                  </p:childTnLst>
                                </p:cTn>
                              </p:par>
                            </p:childTnLst>
                          </p:cTn>
                        </p:par>
                        <p:par>
                          <p:cTn id="35" fill="hold" nodeType="afterGroup">
                            <p:stCondLst>
                              <p:cond delay="500"/>
                            </p:stCondLst>
                            <p:childTnLst>
                              <p:par>
                                <p:cTn id="36" presetID="9" presetClass="entr" presetSubtype="0" fill="hold" nodeType="afterEffect">
                                  <p:stCondLst>
                                    <p:cond delay="0"/>
                                  </p:stCondLst>
                                  <p:childTnLst>
                                    <p:set>
                                      <p:cBhvr>
                                        <p:cTn id="37" dur="1" fill="hold">
                                          <p:stCondLst>
                                            <p:cond delay="0"/>
                                          </p:stCondLst>
                                        </p:cTn>
                                        <p:tgtEl>
                                          <p:spTgt spid="133126"/>
                                        </p:tgtEl>
                                        <p:attrNameLst>
                                          <p:attrName>style.visibility</p:attrName>
                                        </p:attrNameLst>
                                      </p:cBhvr>
                                      <p:to>
                                        <p:strVal val="visible"/>
                                      </p:to>
                                    </p:set>
                                    <p:animEffect transition="in" filter="dissolve">
                                      <p:cBhvr>
                                        <p:cTn id="38" dur="500"/>
                                        <p:tgtEl>
                                          <p:spTgt spid="1331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22" grpId="0" autoUpdateAnimBg="0"/>
      <p:bldP spid="133123" grpId="0" autoUpdateAnimBg="0"/>
      <p:bldP spid="133124" grpId="0" autoUpdateAnimBg="0"/>
      <p:bldP spid="133125" grpId="0" autoUpdateAnimBg="0"/>
      <p:bldP spid="133127" grpId="0" autoUpdateAnimBg="0"/>
      <p:bldP spid="133128" grpId="0" autoUpdateAnimBg="0"/>
      <p:bldP spid="133129" grpId="0" autoUpdateAnimBg="0"/>
    </p:bld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4146" name="Rectangle 2">
            <a:extLst>
              <a:ext uri="{FF2B5EF4-FFF2-40B4-BE49-F238E27FC236}">
                <a16:creationId xmlns:a16="http://schemas.microsoft.com/office/drawing/2014/main" id="{493B794E-5F9A-4D1C-B718-F15C36E26AC6}"/>
              </a:ext>
            </a:extLst>
          </p:cNvPr>
          <p:cNvSpPr>
            <a:spLocks noGrp="1" noChangeArrowheads="1"/>
          </p:cNvSpPr>
          <p:nvPr>
            <p:ph type="title"/>
          </p:nvPr>
        </p:nvSpPr>
        <p:spPr>
          <a:xfrm>
            <a:off x="609600" y="1828800"/>
            <a:ext cx="7772400" cy="1143000"/>
          </a:xfrm>
        </p:spPr>
        <p:txBody>
          <a:bodyPr/>
          <a:lstStyle/>
          <a:p>
            <a:pPr eaLnBrk="1" hangingPunct="1">
              <a:defRPr/>
            </a:pPr>
            <a:r>
              <a:rPr lang="fr-FR" altLang="fr-FR" b="1">
                <a:solidFill>
                  <a:schemeClr val="hlink"/>
                </a:solidFill>
                <a:cs typeface="Times New Roman" panose="02020603050405020304" pitchFamily="18" charset="0"/>
              </a:rPr>
              <a:t>Les contrôles microbiologiques</a:t>
            </a:r>
            <a:r>
              <a:rPr lang="fr-FR" altLang="fr-FR">
                <a:solidFill>
                  <a:schemeClr val="hlink"/>
                </a:solidFill>
              </a:rPr>
              <a:t> </a:t>
            </a:r>
          </a:p>
        </p:txBody>
      </p:sp>
      <p:sp>
        <p:nvSpPr>
          <p:cNvPr id="134147" name="AutoShape 3">
            <a:hlinkClick r:id="" action="ppaction://hlinkshowjump?jump=nextslide" highlightClick="1"/>
            <a:extLst>
              <a:ext uri="{FF2B5EF4-FFF2-40B4-BE49-F238E27FC236}">
                <a16:creationId xmlns:a16="http://schemas.microsoft.com/office/drawing/2014/main" id="{829FE7D2-706B-4709-808E-0281353ED631}"/>
              </a:ext>
            </a:extLst>
          </p:cNvPr>
          <p:cNvSpPr>
            <a:spLocks noChangeArrowheads="1"/>
          </p:cNvSpPr>
          <p:nvPr/>
        </p:nvSpPr>
        <p:spPr bwMode="auto">
          <a:xfrm>
            <a:off x="8458200" y="6172200"/>
            <a:ext cx="457200" cy="457200"/>
          </a:xfrm>
          <a:prstGeom prst="actionButtonForwardNex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34146"/>
                                        </p:tgtEl>
                                        <p:attrNameLst>
                                          <p:attrName>style.visibility</p:attrName>
                                        </p:attrNameLst>
                                      </p:cBhvr>
                                      <p:to>
                                        <p:strVal val="visible"/>
                                      </p:to>
                                    </p:set>
                                    <p:animEffect transition="in" filter="dissolve">
                                      <p:cBhvr>
                                        <p:cTn id="7" dur="500"/>
                                        <p:tgtEl>
                                          <p:spTgt spid="134146"/>
                                        </p:tgtEl>
                                      </p:cBhvr>
                                    </p:animEffect>
                                  </p:childTnLst>
                                </p:cTn>
                              </p:par>
                            </p:childTnLst>
                          </p:cTn>
                        </p:par>
                        <p:par>
                          <p:cTn id="8" fill="hold" nodeType="afterGroup">
                            <p:stCondLst>
                              <p:cond delay="500"/>
                            </p:stCondLst>
                            <p:childTnLst>
                              <p:par>
                                <p:cTn id="9" presetID="9" presetClass="entr" presetSubtype="0" fill="hold" nodeType="afterEffect">
                                  <p:stCondLst>
                                    <p:cond delay="0"/>
                                  </p:stCondLst>
                                  <p:childTnLst>
                                    <p:set>
                                      <p:cBhvr>
                                        <p:cTn id="10" dur="1" fill="hold">
                                          <p:stCondLst>
                                            <p:cond delay="0"/>
                                          </p:stCondLst>
                                        </p:cTn>
                                        <p:tgtEl>
                                          <p:spTgt spid="134147"/>
                                        </p:tgtEl>
                                        <p:attrNameLst>
                                          <p:attrName>style.visibility</p:attrName>
                                        </p:attrNameLst>
                                      </p:cBhvr>
                                      <p:to>
                                        <p:strVal val="visible"/>
                                      </p:to>
                                    </p:set>
                                    <p:animEffect transition="in" filter="dissolve">
                                      <p:cBhvr>
                                        <p:cTn id="11" dur="500"/>
                                        <p:tgtEl>
                                          <p:spTgt spid="134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4146" grpId="0" autoUpdateAnimBg="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2">
            <a:extLst>
              <a:ext uri="{FF2B5EF4-FFF2-40B4-BE49-F238E27FC236}">
                <a16:creationId xmlns:a16="http://schemas.microsoft.com/office/drawing/2014/main" id="{A9904D0E-F143-41AA-B68F-0E28AFBDE5CC}"/>
              </a:ext>
            </a:extLst>
          </p:cNvPr>
          <p:cNvSpPr>
            <a:spLocks noChangeArrowheads="1"/>
          </p:cNvSpPr>
          <p:nvPr/>
        </p:nvSpPr>
        <p:spPr bwMode="auto">
          <a:xfrm>
            <a:off x="457200" y="3581400"/>
            <a:ext cx="8153400" cy="25368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tabLst>
                <a:tab pos="914400" algn="l"/>
              </a:tabLst>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tabLst>
                <a:tab pos="914400" algn="l"/>
              </a:tabLst>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tabLst>
                <a:tab pos="914400" algn="l"/>
              </a:tabLst>
              <a:defRPr sz="2400">
                <a:solidFill>
                  <a:schemeClr val="tx1"/>
                </a:solidFill>
                <a:latin typeface="Times New Roman" panose="02020603050405020304" pitchFamily="18" charset="0"/>
              </a:defRPr>
            </a:lvl3pPr>
            <a:lvl4pPr marL="1600200" indent="-228600">
              <a:spcBef>
                <a:spcPct val="20000"/>
              </a:spcBef>
              <a:buClr>
                <a:schemeClr val="tx1"/>
              </a:buClr>
              <a:buChar char="–"/>
              <a:tabLst>
                <a:tab pos="914400" algn="l"/>
              </a:tabLst>
              <a:defRPr sz="2000">
                <a:solidFill>
                  <a:schemeClr val="tx1"/>
                </a:solidFill>
                <a:latin typeface="Times New Roman" panose="02020603050405020304" pitchFamily="18" charset="0"/>
              </a:defRPr>
            </a:lvl4pPr>
            <a:lvl5pPr marL="2057400" indent="-228600">
              <a:spcBef>
                <a:spcPct val="20000"/>
              </a:spcBef>
              <a:buClr>
                <a:schemeClr val="accent1"/>
              </a:buClr>
              <a:buChar char="•"/>
              <a:tabLst>
                <a:tab pos="914400" algn="l"/>
              </a:tabLst>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tabLst>
                <a:tab pos="914400" algn="l"/>
              </a:tabLst>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tabLst>
                <a:tab pos="914400" algn="l"/>
              </a:tabLst>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tabLst>
                <a:tab pos="914400" algn="l"/>
              </a:tabLst>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tabLst>
                <a:tab pos="914400" algn="l"/>
              </a:tabLst>
              <a:defRPr sz="2000">
                <a:solidFill>
                  <a:schemeClr val="tx1"/>
                </a:solidFill>
                <a:latin typeface="Times New Roman" panose="02020603050405020304" pitchFamily="18" charset="0"/>
              </a:defRPr>
            </a:lvl9pPr>
          </a:lstStyle>
          <a:p>
            <a:pPr>
              <a:spcBef>
                <a:spcPct val="0"/>
              </a:spcBef>
              <a:buClrTx/>
              <a:buSzTx/>
              <a:buFontTx/>
              <a:buNone/>
            </a:pPr>
            <a:r>
              <a:rPr lang="en-US" altLang="fr-FR" sz="1600">
                <a:latin typeface="Arial" panose="020B0604020202020204" pitchFamily="34" charset="0"/>
                <a:cs typeface="Times New Roman" panose="02020603050405020304" pitchFamily="18" charset="0"/>
              </a:rPr>
              <a:t> </a:t>
            </a:r>
            <a:r>
              <a:rPr lang="en-US" altLang="fr-FR" sz="1600">
                <a:solidFill>
                  <a:srgbClr val="CCFF33"/>
                </a:solidFill>
                <a:latin typeface="Arial" panose="020B0604020202020204" pitchFamily="34" charset="0"/>
                <a:cs typeface="Times New Roman" panose="02020603050405020304" pitchFamily="18" charset="0"/>
              </a:rPr>
              <a:t> </a:t>
            </a:r>
            <a:endParaRPr lang="en-US" altLang="fr-FR" sz="1600">
              <a:latin typeface="Arial" panose="020B0604020202020204" pitchFamily="34" charset="0"/>
              <a:cs typeface="Times New Roman" panose="02020603050405020304" pitchFamily="18" charset="0"/>
            </a:endParaRPr>
          </a:p>
          <a:p>
            <a:pPr>
              <a:spcBef>
                <a:spcPct val="0"/>
              </a:spcBef>
              <a:buClrTx/>
              <a:buSzTx/>
              <a:buFontTx/>
              <a:buNone/>
            </a:pPr>
            <a:r>
              <a:rPr lang="en-US" altLang="fr-FR" sz="1600">
                <a:latin typeface="Arial" panose="020B0604020202020204" pitchFamily="34" charset="0"/>
                <a:cs typeface="Times New Roman" panose="02020603050405020304" pitchFamily="18" charset="0"/>
              </a:rPr>
              <a:t>La réglementation entend par autocontrôle : </a:t>
            </a:r>
            <a:r>
              <a:rPr lang="en-US" altLang="fr-FR" sz="1600" b="1">
                <a:solidFill>
                  <a:srgbClr val="FF0000"/>
                </a:solidFill>
                <a:latin typeface="Arial" panose="020B0604020202020204" pitchFamily="34" charset="0"/>
                <a:cs typeface="Times New Roman" panose="02020603050405020304" pitchFamily="18" charset="0"/>
              </a:rPr>
              <a:t>contrôle réalisé à la demande de l’établissement producteur</a:t>
            </a:r>
          </a:p>
          <a:p>
            <a:pPr algn="just">
              <a:spcBef>
                <a:spcPct val="0"/>
              </a:spcBef>
              <a:buClrTx/>
              <a:buSzTx/>
              <a:buFontTx/>
              <a:buNone/>
            </a:pPr>
            <a:r>
              <a:rPr lang="en-US" altLang="fr-FR" sz="1600">
                <a:latin typeface="Arial" panose="020B0604020202020204" pitchFamily="34" charset="0"/>
                <a:cs typeface="Times New Roman" panose="02020603050405020304" pitchFamily="18" charset="0"/>
              </a:rPr>
              <a:t> </a:t>
            </a:r>
          </a:p>
          <a:p>
            <a:pPr>
              <a:spcBef>
                <a:spcPct val="0"/>
              </a:spcBef>
              <a:buClrTx/>
              <a:buSzTx/>
              <a:buFontTx/>
              <a:buNone/>
            </a:pPr>
            <a:r>
              <a:rPr lang="en-US" altLang="fr-FR" sz="1600">
                <a:latin typeface="Arial" panose="020B0604020202020204" pitchFamily="34" charset="0"/>
                <a:cs typeface="Times New Roman" panose="02020603050405020304" pitchFamily="18" charset="0"/>
              </a:rPr>
              <a:t>Tous établissement artisanal ou industriel est tenu de faire des contrôles</a:t>
            </a:r>
          </a:p>
          <a:p>
            <a:pPr>
              <a:spcBef>
                <a:spcPct val="0"/>
              </a:spcBef>
              <a:buClrTx/>
              <a:buSzTx/>
              <a:buFontTx/>
              <a:buNone/>
            </a:pPr>
            <a:r>
              <a:rPr lang="en-US" altLang="fr-FR" sz="1600">
                <a:latin typeface="Arial" panose="020B0604020202020204" pitchFamily="34" charset="0"/>
                <a:cs typeface="Times New Roman" panose="02020603050405020304" pitchFamily="18" charset="0"/>
              </a:rPr>
              <a:t>Coût d’une analyse microbiologique complète environ 30 à 40 H.T</a:t>
            </a:r>
          </a:p>
          <a:p>
            <a:pPr>
              <a:spcBef>
                <a:spcPct val="0"/>
              </a:spcBef>
              <a:buClrTx/>
              <a:buSzTx/>
              <a:buFontTx/>
              <a:buNone/>
            </a:pPr>
            <a:r>
              <a:rPr lang="en-US" altLang="fr-FR" sz="1600">
                <a:latin typeface="Arial" panose="020B0604020202020204" pitchFamily="34" charset="0"/>
                <a:cs typeface="Times New Roman" panose="02020603050405020304" pitchFamily="18" charset="0"/>
              </a:rPr>
              <a:t>Fréquence et nombres de prélèvements pour analyses microbiologiques en fonction de la taille de l ‘établissement</a:t>
            </a:r>
          </a:p>
          <a:p>
            <a:pPr>
              <a:spcBef>
                <a:spcPct val="0"/>
              </a:spcBef>
              <a:buClrTx/>
              <a:buSzTx/>
              <a:buFontTx/>
              <a:buNone/>
            </a:pPr>
            <a:r>
              <a:rPr lang="en-US" altLang="fr-FR" sz="1600">
                <a:latin typeface="Arial" panose="020B0604020202020204" pitchFamily="34" charset="0"/>
                <a:cs typeface="Times New Roman" panose="02020603050405020304" pitchFamily="18" charset="0"/>
              </a:rPr>
              <a:t> </a:t>
            </a:r>
          </a:p>
          <a:p>
            <a:pPr>
              <a:spcBef>
                <a:spcPct val="0"/>
              </a:spcBef>
              <a:buClrTx/>
              <a:buSzTx/>
              <a:buFontTx/>
              <a:buNone/>
            </a:pPr>
            <a:endParaRPr lang="en-US" altLang="fr-FR" sz="1600">
              <a:latin typeface="Arial" panose="020B0604020202020204" pitchFamily="34" charset="0"/>
            </a:endParaRPr>
          </a:p>
        </p:txBody>
      </p:sp>
      <p:sp>
        <p:nvSpPr>
          <p:cNvPr id="135225" name="Text Box 57">
            <a:extLst>
              <a:ext uri="{FF2B5EF4-FFF2-40B4-BE49-F238E27FC236}">
                <a16:creationId xmlns:a16="http://schemas.microsoft.com/office/drawing/2014/main" id="{9F0DC694-4796-45DE-9822-2B017E1FFBA7}"/>
              </a:ext>
            </a:extLst>
          </p:cNvPr>
          <p:cNvSpPr txBox="1">
            <a:spLocks noChangeArrowheads="1"/>
          </p:cNvSpPr>
          <p:nvPr/>
        </p:nvSpPr>
        <p:spPr bwMode="auto">
          <a:xfrm>
            <a:off x="381000" y="228600"/>
            <a:ext cx="8153400" cy="685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eaLnBrk="1" hangingPunct="1">
              <a:spcBef>
                <a:spcPct val="0"/>
              </a:spcBef>
              <a:buClrTx/>
              <a:buSzTx/>
              <a:buFontTx/>
              <a:buNone/>
            </a:pPr>
            <a:r>
              <a:rPr lang="en-US" altLang="fr-FR" sz="1800" b="1">
                <a:solidFill>
                  <a:schemeClr val="folHlink"/>
                </a:solidFill>
                <a:latin typeface="Arial" panose="020B0604020202020204" pitchFamily="34" charset="0"/>
                <a:cs typeface="Arial" panose="020B0604020202020204" pitchFamily="34" charset="0"/>
              </a:rPr>
              <a:t>   </a:t>
            </a:r>
            <a:r>
              <a:rPr lang="en-US" altLang="fr-FR" sz="1800" b="1">
                <a:solidFill>
                  <a:schemeClr val="folHlink"/>
                </a:solidFill>
                <a:latin typeface="Arial" panose="020B0604020202020204" pitchFamily="34" charset="0"/>
                <a:cs typeface="Arial" panose="020B0604020202020204" pitchFamily="34" charset="0"/>
                <a:sym typeface="Wingdings 2" panose="05020102010507070707" pitchFamily="18" charset="2"/>
              </a:rPr>
              <a:t></a:t>
            </a:r>
            <a:r>
              <a:rPr lang="en-US" altLang="fr-FR" sz="1800" b="1">
                <a:solidFill>
                  <a:schemeClr val="folHlink"/>
                </a:solidFill>
                <a:latin typeface="Arial" panose="020B0604020202020204" pitchFamily="34" charset="0"/>
                <a:cs typeface="Arial" panose="020B0604020202020204" pitchFamily="34" charset="0"/>
              </a:rPr>
              <a:t> Origine et fréquence des contrôles</a:t>
            </a:r>
            <a:endParaRPr lang="en-US" altLang="fr-FR" sz="1800">
              <a:solidFill>
                <a:schemeClr val="folHlink"/>
              </a:solidFill>
              <a:latin typeface="Arial" panose="020B0604020202020204" pitchFamily="34" charset="0"/>
              <a:cs typeface="Times New Roman" panose="02020603050405020304" pitchFamily="18" charset="0"/>
            </a:endParaRPr>
          </a:p>
          <a:p>
            <a:pPr algn="ctr">
              <a:spcBef>
                <a:spcPct val="50000"/>
              </a:spcBef>
              <a:buClrTx/>
              <a:buSzTx/>
              <a:buFontTx/>
              <a:buNone/>
            </a:pPr>
            <a:endParaRPr lang="fr-FR" altLang="fr-FR" sz="1400">
              <a:solidFill>
                <a:schemeClr val="folHlink"/>
              </a:solidFill>
              <a:latin typeface="Comic Sans MS" panose="030F0702030302020204" pitchFamily="66" charset="0"/>
            </a:endParaRPr>
          </a:p>
        </p:txBody>
      </p:sp>
      <p:sp>
        <p:nvSpPr>
          <p:cNvPr id="135226" name="Text Box 58">
            <a:extLst>
              <a:ext uri="{FF2B5EF4-FFF2-40B4-BE49-F238E27FC236}">
                <a16:creationId xmlns:a16="http://schemas.microsoft.com/office/drawing/2014/main" id="{3A7C2387-BC7B-499A-A679-78AB154B9213}"/>
              </a:ext>
            </a:extLst>
          </p:cNvPr>
          <p:cNvSpPr txBox="1">
            <a:spLocks noChangeArrowheads="1"/>
          </p:cNvSpPr>
          <p:nvPr/>
        </p:nvSpPr>
        <p:spPr bwMode="auto">
          <a:xfrm>
            <a:off x="304800" y="762000"/>
            <a:ext cx="8610600" cy="5810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50000"/>
              </a:spcBef>
              <a:buClrTx/>
              <a:buSzTx/>
              <a:buFontTx/>
              <a:buNone/>
            </a:pPr>
            <a:r>
              <a:rPr lang="en-US" altLang="fr-FR" sz="1600">
                <a:latin typeface="Arial" panose="020B0604020202020204" pitchFamily="34" charset="0"/>
                <a:cs typeface="Times New Roman" panose="02020603050405020304" pitchFamily="18" charset="0"/>
              </a:rPr>
              <a:t>- </a:t>
            </a:r>
            <a:r>
              <a:rPr lang="en-US" altLang="fr-FR" sz="1600" b="1">
                <a:latin typeface="Arial" panose="020B0604020202020204" pitchFamily="34" charset="0"/>
                <a:cs typeface="Times New Roman" panose="02020603050405020304" pitchFamily="18" charset="0"/>
              </a:rPr>
              <a:t>A l’</a:t>
            </a:r>
            <a:r>
              <a:rPr lang="en-US" altLang="fr-FR" sz="1600" b="1">
                <a:solidFill>
                  <a:srgbClr val="FF0000"/>
                </a:solidFill>
                <a:latin typeface="Arial" panose="020B0604020202020204" pitchFamily="34" charset="0"/>
                <a:cs typeface="Times New Roman" panose="02020603050405020304" pitchFamily="18" charset="0"/>
              </a:rPr>
              <a:t>improviste</a:t>
            </a:r>
            <a:r>
              <a:rPr lang="en-US" altLang="fr-FR" sz="1600">
                <a:solidFill>
                  <a:srgbClr val="CCFF33"/>
                </a:solidFill>
                <a:latin typeface="Arial" panose="020B0604020202020204" pitchFamily="34" charset="0"/>
                <a:cs typeface="Times New Roman" panose="02020603050405020304" pitchFamily="18" charset="0"/>
              </a:rPr>
              <a:t> : par les services vétérinaires ou la direction de la consommation et la répression des fraudes, à tout instant et en n’importe quel point de la chaîne alimentaire.</a:t>
            </a:r>
            <a:endParaRPr lang="fr-FR" altLang="fr-FR" sz="1600">
              <a:solidFill>
                <a:srgbClr val="CCFF33"/>
              </a:solidFill>
              <a:latin typeface="Arial" panose="020B0604020202020204" pitchFamily="34" charset="0"/>
              <a:cs typeface="Times New Roman" panose="02020603050405020304" pitchFamily="18" charset="0"/>
            </a:endParaRPr>
          </a:p>
        </p:txBody>
      </p:sp>
      <p:sp>
        <p:nvSpPr>
          <p:cNvPr id="135227" name="Text Box 59">
            <a:extLst>
              <a:ext uri="{FF2B5EF4-FFF2-40B4-BE49-F238E27FC236}">
                <a16:creationId xmlns:a16="http://schemas.microsoft.com/office/drawing/2014/main" id="{289CE7E9-33C4-400C-BB99-0BA50CCD68F2}"/>
              </a:ext>
            </a:extLst>
          </p:cNvPr>
          <p:cNvSpPr txBox="1">
            <a:spLocks noChangeArrowheads="1"/>
          </p:cNvSpPr>
          <p:nvPr/>
        </p:nvSpPr>
        <p:spPr bwMode="auto">
          <a:xfrm>
            <a:off x="609600" y="1524000"/>
            <a:ext cx="7924800" cy="825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spcBef>
                <a:spcPct val="50000"/>
              </a:spcBef>
              <a:buClrTx/>
              <a:buSzTx/>
              <a:buFontTx/>
              <a:buNone/>
            </a:pPr>
            <a:r>
              <a:rPr lang="en-US" altLang="fr-FR" sz="1600">
                <a:latin typeface="Arial" panose="020B0604020202020204" pitchFamily="34" charset="0"/>
                <a:cs typeface="Times New Roman" panose="02020603050405020304" pitchFamily="18" charset="0"/>
              </a:rPr>
              <a:t>- </a:t>
            </a:r>
            <a:r>
              <a:rPr lang="en-US" altLang="fr-FR" sz="1600" b="1">
                <a:latin typeface="Arial" panose="020B0604020202020204" pitchFamily="34" charset="0"/>
                <a:cs typeface="Times New Roman" panose="02020603050405020304" pitchFamily="18" charset="0"/>
              </a:rPr>
              <a:t>En cas de </a:t>
            </a:r>
            <a:r>
              <a:rPr lang="en-US" altLang="fr-FR" sz="1600" b="1">
                <a:solidFill>
                  <a:srgbClr val="FF0000"/>
                </a:solidFill>
                <a:latin typeface="Arial" panose="020B0604020202020204" pitchFamily="34" charset="0"/>
                <a:cs typeface="Times New Roman" panose="02020603050405020304" pitchFamily="18" charset="0"/>
              </a:rPr>
              <a:t>TIAC déclarée</a:t>
            </a:r>
            <a:r>
              <a:rPr lang="en-US" altLang="fr-FR" sz="1600">
                <a:solidFill>
                  <a:srgbClr val="CCFF33"/>
                </a:solidFill>
                <a:latin typeface="Arial" panose="020B0604020202020204" pitchFamily="34" charset="0"/>
                <a:cs typeface="Times New Roman" panose="02020603050405020304" pitchFamily="18" charset="0"/>
              </a:rPr>
              <a:t>, il y a enquête des services vétérinaires : objectif déterminer l’agent causal. EXPERTISE</a:t>
            </a:r>
            <a:br>
              <a:rPr lang="en-US" altLang="fr-FR" sz="1600">
                <a:solidFill>
                  <a:srgbClr val="CCFF33"/>
                </a:solidFill>
                <a:latin typeface="Arial" panose="020B0604020202020204" pitchFamily="34" charset="0"/>
                <a:cs typeface="Times New Roman" panose="02020603050405020304" pitchFamily="18" charset="0"/>
              </a:rPr>
            </a:br>
            <a:endParaRPr lang="fr-FR" altLang="fr-FR" sz="1600">
              <a:solidFill>
                <a:srgbClr val="CCFF33"/>
              </a:solidFill>
              <a:latin typeface="Arial" panose="020B0604020202020204" pitchFamily="34" charset="0"/>
              <a:cs typeface="Times New Roman" panose="02020603050405020304" pitchFamily="18" charset="0"/>
            </a:endParaRPr>
          </a:p>
        </p:txBody>
      </p:sp>
      <p:sp>
        <p:nvSpPr>
          <p:cNvPr id="135228" name="Text Box 60">
            <a:extLst>
              <a:ext uri="{FF2B5EF4-FFF2-40B4-BE49-F238E27FC236}">
                <a16:creationId xmlns:a16="http://schemas.microsoft.com/office/drawing/2014/main" id="{1E0BF9B5-6EAD-418D-9BBE-E0A9A7F2D037}"/>
              </a:ext>
            </a:extLst>
          </p:cNvPr>
          <p:cNvSpPr txBox="1">
            <a:spLocks noChangeArrowheads="1"/>
          </p:cNvSpPr>
          <p:nvPr/>
        </p:nvSpPr>
        <p:spPr bwMode="auto">
          <a:xfrm>
            <a:off x="609600" y="2286000"/>
            <a:ext cx="8001000" cy="10699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spcBef>
                <a:spcPct val="50000"/>
              </a:spcBef>
              <a:buClrTx/>
              <a:buSzTx/>
              <a:buFontTx/>
              <a:buNone/>
            </a:pPr>
            <a:r>
              <a:rPr lang="en-US" altLang="fr-FR" sz="1600">
                <a:latin typeface="Arial" panose="020B0604020202020204" pitchFamily="34" charset="0"/>
                <a:cs typeface="Times New Roman" panose="02020603050405020304" pitchFamily="18" charset="0"/>
              </a:rPr>
              <a:t>- </a:t>
            </a:r>
            <a:r>
              <a:rPr lang="en-US" altLang="fr-FR" sz="1600" b="1">
                <a:latin typeface="Arial" panose="020B0604020202020204" pitchFamily="34" charset="0"/>
                <a:cs typeface="Times New Roman" panose="02020603050405020304" pitchFamily="18" charset="0"/>
              </a:rPr>
              <a:t>Sous forme d’</a:t>
            </a:r>
            <a:r>
              <a:rPr lang="en-US" altLang="fr-FR" sz="1600" b="1">
                <a:solidFill>
                  <a:srgbClr val="FF0000"/>
                </a:solidFill>
                <a:latin typeface="Arial" panose="020B0604020202020204" pitchFamily="34" charset="0"/>
                <a:cs typeface="Times New Roman" panose="02020603050405020304" pitchFamily="18" charset="0"/>
              </a:rPr>
              <a:t>autocontrôles</a:t>
            </a:r>
            <a:r>
              <a:rPr lang="en-US" altLang="fr-FR" sz="1600" b="1">
                <a:solidFill>
                  <a:srgbClr val="000080"/>
                </a:solidFill>
                <a:latin typeface="Arial" panose="020B0604020202020204" pitchFamily="34" charset="0"/>
                <a:cs typeface="Times New Roman" panose="02020603050405020304" pitchFamily="18" charset="0"/>
              </a:rPr>
              <a:t>*</a:t>
            </a:r>
            <a:r>
              <a:rPr lang="en-US" altLang="fr-FR" sz="1600">
                <a:solidFill>
                  <a:srgbClr val="FF0000"/>
                </a:solidFill>
                <a:latin typeface="Arial" panose="020B0604020202020204" pitchFamily="34" charset="0"/>
                <a:cs typeface="Times New Roman" panose="02020603050405020304" pitchFamily="18" charset="0"/>
              </a:rPr>
              <a:t> </a:t>
            </a:r>
            <a:r>
              <a:rPr lang="en-US" altLang="fr-FR" sz="1600">
                <a:solidFill>
                  <a:srgbClr val="CCFF33"/>
                </a:solidFill>
                <a:latin typeface="Arial" panose="020B0604020202020204" pitchFamily="34" charset="0"/>
                <a:cs typeface="Times New Roman" panose="02020603050405020304" pitchFamily="18" charset="0"/>
              </a:rPr>
              <a:t>réguliers par un laboratoire privé (cas de petites structures), ou par un responsable qualité ou un chef de fabrication formé à la microbiologie alimentaire (cas des cuisines centrales…)</a:t>
            </a:r>
            <a:br>
              <a:rPr lang="en-US" altLang="fr-FR" sz="1600">
                <a:solidFill>
                  <a:srgbClr val="CCFF33"/>
                </a:solidFill>
                <a:latin typeface="Arial" panose="020B0604020202020204" pitchFamily="34" charset="0"/>
                <a:cs typeface="Times New Roman" panose="02020603050405020304" pitchFamily="18" charset="0"/>
              </a:rPr>
            </a:br>
            <a:endParaRPr lang="fr-FR" altLang="fr-FR" sz="1600">
              <a:solidFill>
                <a:srgbClr val="CCFF33"/>
              </a:solidFill>
              <a:latin typeface="Arial" panose="020B0604020202020204" pitchFamily="34" charset="0"/>
              <a:cs typeface="Times New Roman" panose="02020603050405020304" pitchFamily="18" charset="0"/>
            </a:endParaRPr>
          </a:p>
        </p:txBody>
      </p:sp>
      <p:sp>
        <p:nvSpPr>
          <p:cNvPr id="135229" name="AutoShape 61">
            <a:hlinkClick r:id="" action="ppaction://hlinkshowjump?jump=nextslide" highlightClick="1"/>
            <a:extLst>
              <a:ext uri="{FF2B5EF4-FFF2-40B4-BE49-F238E27FC236}">
                <a16:creationId xmlns:a16="http://schemas.microsoft.com/office/drawing/2014/main" id="{353C68CF-C604-4BDE-A503-4B0F48ACEE6C}"/>
              </a:ext>
            </a:extLst>
          </p:cNvPr>
          <p:cNvSpPr>
            <a:spLocks noChangeArrowheads="1"/>
          </p:cNvSpPr>
          <p:nvPr/>
        </p:nvSpPr>
        <p:spPr bwMode="auto">
          <a:xfrm>
            <a:off x="8458200" y="6172200"/>
            <a:ext cx="457200" cy="457200"/>
          </a:xfrm>
          <a:prstGeom prst="actionButtonForwardNex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35225"/>
                                        </p:tgtEl>
                                        <p:attrNameLst>
                                          <p:attrName>style.visibility</p:attrName>
                                        </p:attrNameLst>
                                      </p:cBhvr>
                                      <p:to>
                                        <p:strVal val="visible"/>
                                      </p:to>
                                    </p:set>
                                    <p:animEffect transition="in" filter="dissolve">
                                      <p:cBhvr>
                                        <p:cTn id="7" dur="500"/>
                                        <p:tgtEl>
                                          <p:spTgt spid="13522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35226"/>
                                        </p:tgtEl>
                                        <p:attrNameLst>
                                          <p:attrName>style.visibility</p:attrName>
                                        </p:attrNameLst>
                                      </p:cBhvr>
                                      <p:to>
                                        <p:strVal val="visible"/>
                                      </p:to>
                                    </p:set>
                                    <p:animEffect transition="in" filter="dissolve">
                                      <p:cBhvr>
                                        <p:cTn id="12" dur="500"/>
                                        <p:tgtEl>
                                          <p:spTgt spid="135226"/>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35227"/>
                                        </p:tgtEl>
                                        <p:attrNameLst>
                                          <p:attrName>style.visibility</p:attrName>
                                        </p:attrNameLst>
                                      </p:cBhvr>
                                      <p:to>
                                        <p:strVal val="visible"/>
                                      </p:to>
                                    </p:set>
                                    <p:animEffect transition="in" filter="dissolve">
                                      <p:cBhvr>
                                        <p:cTn id="17" dur="500"/>
                                        <p:tgtEl>
                                          <p:spTgt spid="135227"/>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135228"/>
                                        </p:tgtEl>
                                        <p:attrNameLst>
                                          <p:attrName>style.visibility</p:attrName>
                                        </p:attrNameLst>
                                      </p:cBhvr>
                                      <p:to>
                                        <p:strVal val="visible"/>
                                      </p:to>
                                    </p:set>
                                    <p:animEffect transition="in" filter="dissolve">
                                      <p:cBhvr>
                                        <p:cTn id="22" dur="500"/>
                                        <p:tgtEl>
                                          <p:spTgt spid="135228"/>
                                        </p:tgtEl>
                                      </p:cBhvr>
                                    </p:animEffect>
                                  </p:childTnLst>
                                </p:cTn>
                              </p:par>
                            </p:childTnLst>
                          </p:cTn>
                        </p:par>
                        <p:par>
                          <p:cTn id="23" fill="hold" nodeType="afterGroup">
                            <p:stCondLst>
                              <p:cond delay="500"/>
                            </p:stCondLst>
                            <p:childTnLst>
                              <p:par>
                                <p:cTn id="24" presetID="9" presetClass="entr" presetSubtype="0" fill="hold" grpId="0" nodeType="afterEffect">
                                  <p:stCondLst>
                                    <p:cond delay="0"/>
                                  </p:stCondLst>
                                  <p:childTnLst>
                                    <p:set>
                                      <p:cBhvr>
                                        <p:cTn id="25" dur="1" fill="hold">
                                          <p:stCondLst>
                                            <p:cond delay="0"/>
                                          </p:stCondLst>
                                        </p:cTn>
                                        <p:tgtEl>
                                          <p:spTgt spid="135170"/>
                                        </p:tgtEl>
                                        <p:attrNameLst>
                                          <p:attrName>style.visibility</p:attrName>
                                        </p:attrNameLst>
                                      </p:cBhvr>
                                      <p:to>
                                        <p:strVal val="visible"/>
                                      </p:to>
                                    </p:set>
                                    <p:animEffect transition="in" filter="dissolve">
                                      <p:cBhvr>
                                        <p:cTn id="26" dur="500"/>
                                        <p:tgtEl>
                                          <p:spTgt spid="135170"/>
                                        </p:tgtEl>
                                      </p:cBhvr>
                                    </p:animEffect>
                                  </p:childTnLst>
                                </p:cTn>
                              </p:par>
                            </p:childTnLst>
                          </p:cTn>
                        </p:par>
                        <p:par>
                          <p:cTn id="27" fill="hold" nodeType="afterGroup">
                            <p:stCondLst>
                              <p:cond delay="1000"/>
                            </p:stCondLst>
                            <p:childTnLst>
                              <p:par>
                                <p:cTn id="28" presetID="9" presetClass="entr" presetSubtype="0" fill="hold" nodeType="afterEffect">
                                  <p:stCondLst>
                                    <p:cond delay="0"/>
                                  </p:stCondLst>
                                  <p:childTnLst>
                                    <p:set>
                                      <p:cBhvr>
                                        <p:cTn id="29" dur="1" fill="hold">
                                          <p:stCondLst>
                                            <p:cond delay="0"/>
                                          </p:stCondLst>
                                        </p:cTn>
                                        <p:tgtEl>
                                          <p:spTgt spid="135229"/>
                                        </p:tgtEl>
                                        <p:attrNameLst>
                                          <p:attrName>style.visibility</p:attrName>
                                        </p:attrNameLst>
                                      </p:cBhvr>
                                      <p:to>
                                        <p:strVal val="visible"/>
                                      </p:to>
                                    </p:set>
                                    <p:animEffect transition="in" filter="dissolve">
                                      <p:cBhvr>
                                        <p:cTn id="30" dur="500"/>
                                        <p:tgtEl>
                                          <p:spTgt spid="1352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5170" grpId="0" autoUpdateAnimBg="0"/>
      <p:bldP spid="135225" grpId="0" autoUpdateAnimBg="0"/>
      <p:bldP spid="135226" grpId="0" autoUpdateAnimBg="0"/>
      <p:bldP spid="135227" grpId="0" autoUpdateAnimBg="0"/>
      <p:bldP spid="135228" grpId="0" autoUpdateAnimBg="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6194" name="Group 2">
            <a:extLst>
              <a:ext uri="{FF2B5EF4-FFF2-40B4-BE49-F238E27FC236}">
                <a16:creationId xmlns:a16="http://schemas.microsoft.com/office/drawing/2014/main" id="{E43773B3-39B2-4F57-9BEB-890EA05EE77A}"/>
              </a:ext>
            </a:extLst>
          </p:cNvPr>
          <p:cNvGrpSpPr>
            <a:grpSpLocks/>
          </p:cNvGrpSpPr>
          <p:nvPr/>
        </p:nvGrpSpPr>
        <p:grpSpPr bwMode="auto">
          <a:xfrm>
            <a:off x="838200" y="609600"/>
            <a:ext cx="7620000" cy="5257800"/>
            <a:chOff x="-3" y="1470"/>
            <a:chExt cx="4539" cy="2220"/>
          </a:xfrm>
        </p:grpSpPr>
        <p:grpSp>
          <p:nvGrpSpPr>
            <p:cNvPr id="11268" name="Group 3">
              <a:extLst>
                <a:ext uri="{FF2B5EF4-FFF2-40B4-BE49-F238E27FC236}">
                  <a16:creationId xmlns:a16="http://schemas.microsoft.com/office/drawing/2014/main" id="{B5BACEAD-E7E6-4F21-B0D6-A39408F32DE9}"/>
                </a:ext>
              </a:extLst>
            </p:cNvPr>
            <p:cNvGrpSpPr>
              <a:grpSpLocks/>
            </p:cNvGrpSpPr>
            <p:nvPr/>
          </p:nvGrpSpPr>
          <p:grpSpPr bwMode="auto">
            <a:xfrm>
              <a:off x="0" y="1473"/>
              <a:ext cx="4533" cy="2214"/>
              <a:chOff x="0" y="1473"/>
              <a:chExt cx="4533" cy="2214"/>
            </a:xfrm>
          </p:grpSpPr>
          <p:grpSp>
            <p:nvGrpSpPr>
              <p:cNvPr id="11270" name="Group 4">
                <a:extLst>
                  <a:ext uri="{FF2B5EF4-FFF2-40B4-BE49-F238E27FC236}">
                    <a16:creationId xmlns:a16="http://schemas.microsoft.com/office/drawing/2014/main" id="{4A15CD7D-95DF-4DFB-B1CD-26EE49AE453A}"/>
                  </a:ext>
                </a:extLst>
              </p:cNvPr>
              <p:cNvGrpSpPr>
                <a:grpSpLocks/>
              </p:cNvGrpSpPr>
              <p:nvPr/>
            </p:nvGrpSpPr>
            <p:grpSpPr bwMode="auto">
              <a:xfrm>
                <a:off x="0" y="1473"/>
                <a:ext cx="1511" cy="374"/>
                <a:chOff x="0" y="1473"/>
                <a:chExt cx="1511" cy="374"/>
              </a:xfrm>
            </p:grpSpPr>
            <p:sp>
              <p:nvSpPr>
                <p:cNvPr id="11317" name="Rectangle 5">
                  <a:extLst>
                    <a:ext uri="{FF2B5EF4-FFF2-40B4-BE49-F238E27FC236}">
                      <a16:creationId xmlns:a16="http://schemas.microsoft.com/office/drawing/2014/main" id="{2BF14176-64DD-46CE-9A30-403C266F1D28}"/>
                    </a:ext>
                  </a:extLst>
                </p:cNvPr>
                <p:cNvSpPr>
                  <a:spLocks noChangeArrowheads="1"/>
                </p:cNvSpPr>
                <p:nvPr/>
              </p:nvSpPr>
              <p:spPr bwMode="auto">
                <a:xfrm>
                  <a:off x="0" y="1473"/>
                  <a:ext cx="1511" cy="374"/>
                </a:xfrm>
                <a:prstGeom prst="rect">
                  <a:avLst/>
                </a:prstGeom>
                <a:noFill/>
                <a:ln>
                  <a:noFill/>
                </a:ln>
                <a:effectLst/>
                <a:extLst>
                  <a:ext uri="{909E8E84-426E-40DD-AFC4-6F175D3DCCD1}">
                    <a14:hiddenFill xmlns:a14="http://schemas.microsoft.com/office/drawing/2010/main">
                      <a:solidFill>
                        <a:srgbClr val="F3F3F3"/>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nvGrpSpPr>
                <p:cNvPr id="11318" name="Group 6">
                  <a:extLst>
                    <a:ext uri="{FF2B5EF4-FFF2-40B4-BE49-F238E27FC236}">
                      <a16:creationId xmlns:a16="http://schemas.microsoft.com/office/drawing/2014/main" id="{0820B5CC-62D9-4834-BCC9-A0A5F692C2E8}"/>
                    </a:ext>
                  </a:extLst>
                </p:cNvPr>
                <p:cNvGrpSpPr>
                  <a:grpSpLocks/>
                </p:cNvGrpSpPr>
                <p:nvPr/>
              </p:nvGrpSpPr>
              <p:grpSpPr bwMode="auto">
                <a:xfrm>
                  <a:off x="0" y="1473"/>
                  <a:ext cx="1511" cy="374"/>
                  <a:chOff x="0" y="1473"/>
                  <a:chExt cx="1511" cy="374"/>
                </a:xfrm>
              </p:grpSpPr>
              <p:sp>
                <p:nvSpPr>
                  <p:cNvPr id="11319" name="Rectangle 7">
                    <a:extLst>
                      <a:ext uri="{FF2B5EF4-FFF2-40B4-BE49-F238E27FC236}">
                        <a16:creationId xmlns:a16="http://schemas.microsoft.com/office/drawing/2014/main" id="{382A0469-727D-4A28-BD2A-C013AA9ECAD6}"/>
                      </a:ext>
                    </a:extLst>
                  </p:cNvPr>
                  <p:cNvSpPr>
                    <a:spLocks noChangeArrowheads="1"/>
                  </p:cNvSpPr>
                  <p:nvPr/>
                </p:nvSpPr>
                <p:spPr bwMode="auto">
                  <a:xfrm>
                    <a:off x="28" y="1473"/>
                    <a:ext cx="1455" cy="374"/>
                  </a:xfrm>
                  <a:prstGeom prst="rect">
                    <a:avLst/>
                  </a:prstGeom>
                  <a:noFill/>
                  <a:ln>
                    <a:noFill/>
                  </a:ln>
                  <a:effectLst/>
                  <a:extLst>
                    <a:ext uri="{909E8E84-426E-40DD-AFC4-6F175D3DCCD1}">
                      <a14:hiddenFill xmlns:a14="http://schemas.microsoft.com/office/drawing/2010/main">
                        <a:solidFill>
                          <a:srgbClr val="F3F3F3"/>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0"/>
                      </a:spcBef>
                      <a:buClrTx/>
                      <a:buSzTx/>
                      <a:buFontTx/>
                      <a:buNone/>
                    </a:pPr>
                    <a:r>
                      <a:rPr lang="en-US" altLang="fr-FR" sz="1600" b="1">
                        <a:latin typeface="Arial" panose="020B0604020202020204" pitchFamily="34" charset="0"/>
                        <a:cs typeface="Arial" panose="020B0604020202020204" pitchFamily="34" charset="0"/>
                      </a:rPr>
                      <a:t>Taille de l’établissement</a:t>
                    </a:r>
                    <a:endParaRPr lang="en-US" altLang="fr-FR" sz="1600">
                      <a:latin typeface="Comic Sans MS" panose="030F0702030302020204" pitchFamily="66" charset="0"/>
                      <a:cs typeface="Times New Roman" panose="02020603050405020304" pitchFamily="18" charset="0"/>
                    </a:endParaRPr>
                  </a:p>
                  <a:p>
                    <a:pPr algn="ctr">
                      <a:spcBef>
                        <a:spcPct val="0"/>
                      </a:spcBef>
                      <a:buClrTx/>
                      <a:buSzTx/>
                      <a:buFontTx/>
                      <a:buNone/>
                    </a:pPr>
                    <a:endParaRPr lang="en-US" altLang="fr-FR" sz="1600"/>
                  </a:p>
                </p:txBody>
              </p:sp>
              <p:sp>
                <p:nvSpPr>
                  <p:cNvPr id="11320" name="Rectangle 8">
                    <a:extLst>
                      <a:ext uri="{FF2B5EF4-FFF2-40B4-BE49-F238E27FC236}">
                        <a16:creationId xmlns:a16="http://schemas.microsoft.com/office/drawing/2014/main" id="{BE00FC0C-299E-4B99-B718-BD5C3D36F8F0}"/>
                      </a:ext>
                    </a:extLst>
                  </p:cNvPr>
                  <p:cNvSpPr>
                    <a:spLocks noChangeArrowheads="1"/>
                  </p:cNvSpPr>
                  <p:nvPr/>
                </p:nvSpPr>
                <p:spPr bwMode="auto">
                  <a:xfrm>
                    <a:off x="0" y="1473"/>
                    <a:ext cx="1511" cy="374"/>
                  </a:xfrm>
                  <a:prstGeom prst="rect">
                    <a:avLst/>
                  </a:prstGeom>
                  <a:noFill/>
                  <a:ln w="7">
                    <a:solidFill>
                      <a:srgbClr val="A0A0A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grpSp>
            <p:nvGrpSpPr>
              <p:cNvPr id="11271" name="Group 9">
                <a:extLst>
                  <a:ext uri="{FF2B5EF4-FFF2-40B4-BE49-F238E27FC236}">
                    <a16:creationId xmlns:a16="http://schemas.microsoft.com/office/drawing/2014/main" id="{A07F7357-31FB-4F19-9DDB-B7E1D5499E52}"/>
                  </a:ext>
                </a:extLst>
              </p:cNvPr>
              <p:cNvGrpSpPr>
                <a:grpSpLocks/>
              </p:cNvGrpSpPr>
              <p:nvPr/>
            </p:nvGrpSpPr>
            <p:grpSpPr bwMode="auto">
              <a:xfrm>
                <a:off x="1511" y="1473"/>
                <a:ext cx="1511" cy="374"/>
                <a:chOff x="1511" y="1473"/>
                <a:chExt cx="1511" cy="374"/>
              </a:xfrm>
            </p:grpSpPr>
            <p:sp>
              <p:nvSpPr>
                <p:cNvPr id="11313" name="Rectangle 10">
                  <a:extLst>
                    <a:ext uri="{FF2B5EF4-FFF2-40B4-BE49-F238E27FC236}">
                      <a16:creationId xmlns:a16="http://schemas.microsoft.com/office/drawing/2014/main" id="{43A509DE-D5CB-409B-92CC-F94A1229BE24}"/>
                    </a:ext>
                  </a:extLst>
                </p:cNvPr>
                <p:cNvSpPr>
                  <a:spLocks noChangeArrowheads="1"/>
                </p:cNvSpPr>
                <p:nvPr/>
              </p:nvSpPr>
              <p:spPr bwMode="auto">
                <a:xfrm>
                  <a:off x="1511" y="1473"/>
                  <a:ext cx="1511" cy="374"/>
                </a:xfrm>
                <a:prstGeom prst="rect">
                  <a:avLst/>
                </a:prstGeom>
                <a:noFill/>
                <a:ln>
                  <a:noFill/>
                </a:ln>
                <a:effectLst/>
                <a:extLst>
                  <a:ext uri="{909E8E84-426E-40DD-AFC4-6F175D3DCCD1}">
                    <a14:hiddenFill xmlns:a14="http://schemas.microsoft.com/office/drawing/2010/main">
                      <a:solidFill>
                        <a:srgbClr val="F3F3F3"/>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nvGrpSpPr>
                <p:cNvPr id="11314" name="Group 11">
                  <a:extLst>
                    <a:ext uri="{FF2B5EF4-FFF2-40B4-BE49-F238E27FC236}">
                      <a16:creationId xmlns:a16="http://schemas.microsoft.com/office/drawing/2014/main" id="{E787228B-1F9D-4763-A039-EFBAD417C9BA}"/>
                    </a:ext>
                  </a:extLst>
                </p:cNvPr>
                <p:cNvGrpSpPr>
                  <a:grpSpLocks/>
                </p:cNvGrpSpPr>
                <p:nvPr/>
              </p:nvGrpSpPr>
              <p:grpSpPr bwMode="auto">
                <a:xfrm>
                  <a:off x="1511" y="1473"/>
                  <a:ext cx="1511" cy="374"/>
                  <a:chOff x="1511" y="1473"/>
                  <a:chExt cx="1511" cy="374"/>
                </a:xfrm>
              </p:grpSpPr>
              <p:sp>
                <p:nvSpPr>
                  <p:cNvPr id="11315" name="Rectangle 12">
                    <a:extLst>
                      <a:ext uri="{FF2B5EF4-FFF2-40B4-BE49-F238E27FC236}">
                        <a16:creationId xmlns:a16="http://schemas.microsoft.com/office/drawing/2014/main" id="{924BC637-32DE-4CCB-9D49-C9D8FB880F17}"/>
                      </a:ext>
                    </a:extLst>
                  </p:cNvPr>
                  <p:cNvSpPr>
                    <a:spLocks noChangeArrowheads="1"/>
                  </p:cNvSpPr>
                  <p:nvPr/>
                </p:nvSpPr>
                <p:spPr bwMode="auto">
                  <a:xfrm>
                    <a:off x="1539" y="1473"/>
                    <a:ext cx="1455" cy="374"/>
                  </a:xfrm>
                  <a:prstGeom prst="rect">
                    <a:avLst/>
                  </a:prstGeom>
                  <a:noFill/>
                  <a:ln>
                    <a:noFill/>
                  </a:ln>
                  <a:effectLst/>
                  <a:extLst>
                    <a:ext uri="{909E8E84-426E-40DD-AFC4-6F175D3DCCD1}">
                      <a14:hiddenFill xmlns:a14="http://schemas.microsoft.com/office/drawing/2010/main">
                        <a:solidFill>
                          <a:srgbClr val="F3F3F3"/>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0"/>
                      </a:spcBef>
                      <a:buClrTx/>
                      <a:buSzTx/>
                      <a:buFontTx/>
                      <a:buNone/>
                    </a:pPr>
                    <a:r>
                      <a:rPr lang="en-US" altLang="fr-FR" sz="1600" b="1">
                        <a:latin typeface="Arial" panose="020B0604020202020204" pitchFamily="34" charset="0"/>
                        <a:cs typeface="Arial" panose="020B0604020202020204" pitchFamily="34" charset="0"/>
                      </a:rPr>
                      <a:t>Nombre de prélèvements</a:t>
                    </a:r>
                    <a:endParaRPr lang="en-US" altLang="fr-FR" sz="1600">
                      <a:latin typeface="Comic Sans MS" panose="030F0702030302020204" pitchFamily="66" charset="0"/>
                      <a:cs typeface="Times New Roman" panose="02020603050405020304" pitchFamily="18" charset="0"/>
                    </a:endParaRPr>
                  </a:p>
                  <a:p>
                    <a:pPr algn="ctr">
                      <a:spcBef>
                        <a:spcPct val="0"/>
                      </a:spcBef>
                      <a:buClrTx/>
                      <a:buSzTx/>
                      <a:buFontTx/>
                      <a:buNone/>
                    </a:pPr>
                    <a:endParaRPr lang="en-US" altLang="fr-FR" sz="1600"/>
                  </a:p>
                </p:txBody>
              </p:sp>
              <p:sp>
                <p:nvSpPr>
                  <p:cNvPr id="11316" name="Rectangle 13">
                    <a:extLst>
                      <a:ext uri="{FF2B5EF4-FFF2-40B4-BE49-F238E27FC236}">
                        <a16:creationId xmlns:a16="http://schemas.microsoft.com/office/drawing/2014/main" id="{39385E62-0C02-4BF2-82AB-02709AC3D566}"/>
                      </a:ext>
                    </a:extLst>
                  </p:cNvPr>
                  <p:cNvSpPr>
                    <a:spLocks noChangeArrowheads="1"/>
                  </p:cNvSpPr>
                  <p:nvPr/>
                </p:nvSpPr>
                <p:spPr bwMode="auto">
                  <a:xfrm>
                    <a:off x="1511" y="1473"/>
                    <a:ext cx="1511" cy="374"/>
                  </a:xfrm>
                  <a:prstGeom prst="rect">
                    <a:avLst/>
                  </a:prstGeom>
                  <a:noFill/>
                  <a:ln w="7">
                    <a:solidFill>
                      <a:srgbClr val="A0A0A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grpSp>
            <p:nvGrpSpPr>
              <p:cNvPr id="11272" name="Group 14">
                <a:extLst>
                  <a:ext uri="{FF2B5EF4-FFF2-40B4-BE49-F238E27FC236}">
                    <a16:creationId xmlns:a16="http://schemas.microsoft.com/office/drawing/2014/main" id="{34588C1B-0734-4496-9A40-F34E41AC359B}"/>
                  </a:ext>
                </a:extLst>
              </p:cNvPr>
              <p:cNvGrpSpPr>
                <a:grpSpLocks/>
              </p:cNvGrpSpPr>
              <p:nvPr/>
            </p:nvGrpSpPr>
            <p:grpSpPr bwMode="auto">
              <a:xfrm>
                <a:off x="3022" y="1473"/>
                <a:ext cx="1511" cy="374"/>
                <a:chOff x="3022" y="1473"/>
                <a:chExt cx="1511" cy="374"/>
              </a:xfrm>
            </p:grpSpPr>
            <p:sp>
              <p:nvSpPr>
                <p:cNvPr id="11309" name="Rectangle 15">
                  <a:extLst>
                    <a:ext uri="{FF2B5EF4-FFF2-40B4-BE49-F238E27FC236}">
                      <a16:creationId xmlns:a16="http://schemas.microsoft.com/office/drawing/2014/main" id="{E2CE190A-D752-46F2-B842-7D3CB8BBABC7}"/>
                    </a:ext>
                  </a:extLst>
                </p:cNvPr>
                <p:cNvSpPr>
                  <a:spLocks noChangeArrowheads="1"/>
                </p:cNvSpPr>
                <p:nvPr/>
              </p:nvSpPr>
              <p:spPr bwMode="auto">
                <a:xfrm>
                  <a:off x="3022" y="1473"/>
                  <a:ext cx="1511" cy="374"/>
                </a:xfrm>
                <a:prstGeom prst="rect">
                  <a:avLst/>
                </a:prstGeom>
                <a:noFill/>
                <a:ln>
                  <a:noFill/>
                </a:ln>
                <a:effectLst/>
                <a:extLst>
                  <a:ext uri="{909E8E84-426E-40DD-AFC4-6F175D3DCCD1}">
                    <a14:hiddenFill xmlns:a14="http://schemas.microsoft.com/office/drawing/2010/main">
                      <a:solidFill>
                        <a:srgbClr val="F3F3F3"/>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nvGrpSpPr>
                <p:cNvPr id="11310" name="Group 16">
                  <a:extLst>
                    <a:ext uri="{FF2B5EF4-FFF2-40B4-BE49-F238E27FC236}">
                      <a16:creationId xmlns:a16="http://schemas.microsoft.com/office/drawing/2014/main" id="{84180A88-D922-4941-A10C-D0E474FB5C59}"/>
                    </a:ext>
                  </a:extLst>
                </p:cNvPr>
                <p:cNvGrpSpPr>
                  <a:grpSpLocks/>
                </p:cNvGrpSpPr>
                <p:nvPr/>
              </p:nvGrpSpPr>
              <p:grpSpPr bwMode="auto">
                <a:xfrm>
                  <a:off x="3022" y="1473"/>
                  <a:ext cx="1511" cy="374"/>
                  <a:chOff x="3022" y="1473"/>
                  <a:chExt cx="1511" cy="374"/>
                </a:xfrm>
              </p:grpSpPr>
              <p:sp>
                <p:nvSpPr>
                  <p:cNvPr id="11311" name="Rectangle 17">
                    <a:extLst>
                      <a:ext uri="{FF2B5EF4-FFF2-40B4-BE49-F238E27FC236}">
                        <a16:creationId xmlns:a16="http://schemas.microsoft.com/office/drawing/2014/main" id="{954E5F09-5E85-4E2B-8177-5CD294BFE78F}"/>
                      </a:ext>
                    </a:extLst>
                  </p:cNvPr>
                  <p:cNvSpPr>
                    <a:spLocks noChangeArrowheads="1"/>
                  </p:cNvSpPr>
                  <p:nvPr/>
                </p:nvSpPr>
                <p:spPr bwMode="auto">
                  <a:xfrm>
                    <a:off x="3050" y="1473"/>
                    <a:ext cx="1455" cy="374"/>
                  </a:xfrm>
                  <a:prstGeom prst="rect">
                    <a:avLst/>
                  </a:prstGeom>
                  <a:noFill/>
                  <a:ln>
                    <a:noFill/>
                  </a:ln>
                  <a:effectLst/>
                  <a:extLst>
                    <a:ext uri="{909E8E84-426E-40DD-AFC4-6F175D3DCCD1}">
                      <a14:hiddenFill xmlns:a14="http://schemas.microsoft.com/office/drawing/2010/main">
                        <a:solidFill>
                          <a:srgbClr val="F3F3F3"/>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0"/>
                      </a:spcBef>
                      <a:buClrTx/>
                      <a:buSzTx/>
                      <a:buFontTx/>
                      <a:buNone/>
                    </a:pPr>
                    <a:r>
                      <a:rPr lang="en-US" altLang="fr-FR" sz="1600" b="1">
                        <a:latin typeface="Arial" panose="020B0604020202020204" pitchFamily="34" charset="0"/>
                        <a:cs typeface="Arial" panose="020B0604020202020204" pitchFamily="34" charset="0"/>
                      </a:rPr>
                      <a:t>Fréquence de prélèvements</a:t>
                    </a:r>
                    <a:endParaRPr lang="en-US" altLang="fr-FR" sz="1600">
                      <a:latin typeface="Comic Sans MS" panose="030F0702030302020204" pitchFamily="66" charset="0"/>
                      <a:cs typeface="Times New Roman" panose="02020603050405020304" pitchFamily="18" charset="0"/>
                    </a:endParaRPr>
                  </a:p>
                  <a:p>
                    <a:pPr algn="ctr">
                      <a:spcBef>
                        <a:spcPct val="0"/>
                      </a:spcBef>
                      <a:buClrTx/>
                      <a:buSzTx/>
                      <a:buFontTx/>
                      <a:buNone/>
                    </a:pPr>
                    <a:endParaRPr lang="en-US" altLang="fr-FR" sz="1600"/>
                  </a:p>
                </p:txBody>
              </p:sp>
              <p:sp>
                <p:nvSpPr>
                  <p:cNvPr id="11312" name="Rectangle 18">
                    <a:extLst>
                      <a:ext uri="{FF2B5EF4-FFF2-40B4-BE49-F238E27FC236}">
                        <a16:creationId xmlns:a16="http://schemas.microsoft.com/office/drawing/2014/main" id="{27BFBF37-B822-429A-9B1A-87452EE11260}"/>
                      </a:ext>
                    </a:extLst>
                  </p:cNvPr>
                  <p:cNvSpPr>
                    <a:spLocks noChangeArrowheads="1"/>
                  </p:cNvSpPr>
                  <p:nvPr/>
                </p:nvSpPr>
                <p:spPr bwMode="auto">
                  <a:xfrm>
                    <a:off x="3022" y="1473"/>
                    <a:ext cx="1511" cy="374"/>
                  </a:xfrm>
                  <a:prstGeom prst="rect">
                    <a:avLst/>
                  </a:prstGeom>
                  <a:noFill/>
                  <a:ln w="7">
                    <a:solidFill>
                      <a:srgbClr val="A0A0A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grpSp>
            <p:nvGrpSpPr>
              <p:cNvPr id="11273" name="Group 19">
                <a:extLst>
                  <a:ext uri="{FF2B5EF4-FFF2-40B4-BE49-F238E27FC236}">
                    <a16:creationId xmlns:a16="http://schemas.microsoft.com/office/drawing/2014/main" id="{90DE5D6A-0E17-45B5-B23A-5E23355DFB09}"/>
                  </a:ext>
                </a:extLst>
              </p:cNvPr>
              <p:cNvGrpSpPr>
                <a:grpSpLocks/>
              </p:cNvGrpSpPr>
              <p:nvPr/>
            </p:nvGrpSpPr>
            <p:grpSpPr bwMode="auto">
              <a:xfrm>
                <a:off x="0" y="1847"/>
                <a:ext cx="1511" cy="460"/>
                <a:chOff x="0" y="1847"/>
                <a:chExt cx="1511" cy="460"/>
              </a:xfrm>
            </p:grpSpPr>
            <p:sp>
              <p:nvSpPr>
                <p:cNvPr id="11307" name="Rectangle 20">
                  <a:extLst>
                    <a:ext uri="{FF2B5EF4-FFF2-40B4-BE49-F238E27FC236}">
                      <a16:creationId xmlns:a16="http://schemas.microsoft.com/office/drawing/2014/main" id="{7E5F5256-5423-40A1-B1CD-5ED71713AEBA}"/>
                    </a:ext>
                  </a:extLst>
                </p:cNvPr>
                <p:cNvSpPr>
                  <a:spLocks noChangeArrowheads="1"/>
                </p:cNvSpPr>
                <p:nvPr/>
              </p:nvSpPr>
              <p:spPr bwMode="auto">
                <a:xfrm>
                  <a:off x="28" y="1847"/>
                  <a:ext cx="1455" cy="4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0"/>
                    </a:spcBef>
                    <a:buClrTx/>
                    <a:buSzTx/>
                    <a:buFontTx/>
                    <a:buNone/>
                  </a:pPr>
                  <a:r>
                    <a:rPr lang="en-US" altLang="fr-FR" sz="1600">
                      <a:cs typeface="Times New Roman" panose="02020603050405020304" pitchFamily="18" charset="0"/>
                    </a:rPr>
                    <a:t>Restaurant  &lt;100 couverts/j</a:t>
                  </a:r>
                </a:p>
                <a:p>
                  <a:pPr algn="ctr">
                    <a:spcBef>
                      <a:spcPct val="0"/>
                    </a:spcBef>
                    <a:buClrTx/>
                    <a:buSzTx/>
                    <a:buFontTx/>
                    <a:buNone/>
                  </a:pPr>
                  <a:r>
                    <a:rPr lang="en-US" altLang="fr-FR" sz="1600">
                      <a:cs typeface="Times New Roman" panose="02020603050405020304" pitchFamily="18" charset="0"/>
                    </a:rPr>
                    <a:t>Boutique &lt; de 200 ventes/j</a:t>
                  </a:r>
                </a:p>
                <a:p>
                  <a:pPr algn="ctr">
                    <a:spcBef>
                      <a:spcPct val="0"/>
                    </a:spcBef>
                    <a:buClrTx/>
                    <a:buSzTx/>
                    <a:buFontTx/>
                    <a:buNone/>
                  </a:pPr>
                  <a:endParaRPr lang="en-US" altLang="fr-FR" sz="1600"/>
                </a:p>
              </p:txBody>
            </p:sp>
            <p:sp>
              <p:nvSpPr>
                <p:cNvPr id="11308" name="Rectangle 21">
                  <a:extLst>
                    <a:ext uri="{FF2B5EF4-FFF2-40B4-BE49-F238E27FC236}">
                      <a16:creationId xmlns:a16="http://schemas.microsoft.com/office/drawing/2014/main" id="{845C7A18-49C4-409D-93B6-447897DBDE84}"/>
                    </a:ext>
                  </a:extLst>
                </p:cNvPr>
                <p:cNvSpPr>
                  <a:spLocks noChangeArrowheads="1"/>
                </p:cNvSpPr>
                <p:nvPr/>
              </p:nvSpPr>
              <p:spPr bwMode="auto">
                <a:xfrm>
                  <a:off x="0" y="1847"/>
                  <a:ext cx="1511" cy="460"/>
                </a:xfrm>
                <a:prstGeom prst="rect">
                  <a:avLst/>
                </a:prstGeom>
                <a:noFill/>
                <a:ln w="7">
                  <a:solidFill>
                    <a:srgbClr val="A0A0A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nvGrpSpPr>
              <p:cNvPr id="11274" name="Group 22">
                <a:extLst>
                  <a:ext uri="{FF2B5EF4-FFF2-40B4-BE49-F238E27FC236}">
                    <a16:creationId xmlns:a16="http://schemas.microsoft.com/office/drawing/2014/main" id="{D4EBB4D6-D9C4-4E7D-9984-EAD5DA22DDF0}"/>
                  </a:ext>
                </a:extLst>
              </p:cNvPr>
              <p:cNvGrpSpPr>
                <a:grpSpLocks/>
              </p:cNvGrpSpPr>
              <p:nvPr/>
            </p:nvGrpSpPr>
            <p:grpSpPr bwMode="auto">
              <a:xfrm>
                <a:off x="1511" y="1847"/>
                <a:ext cx="1511" cy="460"/>
                <a:chOff x="1511" y="1847"/>
                <a:chExt cx="1511" cy="460"/>
              </a:xfrm>
            </p:grpSpPr>
            <p:sp>
              <p:nvSpPr>
                <p:cNvPr id="11305" name="Rectangle 23">
                  <a:extLst>
                    <a:ext uri="{FF2B5EF4-FFF2-40B4-BE49-F238E27FC236}">
                      <a16:creationId xmlns:a16="http://schemas.microsoft.com/office/drawing/2014/main" id="{88BCAD7E-ADA1-4273-AA35-31F7E35A7970}"/>
                    </a:ext>
                  </a:extLst>
                </p:cNvPr>
                <p:cNvSpPr>
                  <a:spLocks noChangeArrowheads="1"/>
                </p:cNvSpPr>
                <p:nvPr/>
              </p:nvSpPr>
              <p:spPr bwMode="auto">
                <a:xfrm>
                  <a:off x="1539" y="1847"/>
                  <a:ext cx="1455" cy="4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0"/>
                    </a:spcBef>
                    <a:buClrTx/>
                    <a:buSzTx/>
                    <a:buFontTx/>
                    <a:buNone/>
                  </a:pPr>
                  <a:r>
                    <a:rPr lang="en-US" altLang="fr-FR" sz="1600">
                      <a:cs typeface="Times New Roman" panose="02020603050405020304" pitchFamily="18" charset="0"/>
                    </a:rPr>
                    <a:t>3</a:t>
                  </a:r>
                </a:p>
                <a:p>
                  <a:pPr algn="ctr">
                    <a:spcBef>
                      <a:spcPct val="0"/>
                    </a:spcBef>
                    <a:buClrTx/>
                    <a:buSzTx/>
                    <a:buFontTx/>
                    <a:buNone/>
                  </a:pPr>
                  <a:endParaRPr lang="en-US" altLang="fr-FR" sz="1600"/>
                </a:p>
              </p:txBody>
            </p:sp>
            <p:sp>
              <p:nvSpPr>
                <p:cNvPr id="11306" name="Rectangle 24">
                  <a:extLst>
                    <a:ext uri="{FF2B5EF4-FFF2-40B4-BE49-F238E27FC236}">
                      <a16:creationId xmlns:a16="http://schemas.microsoft.com/office/drawing/2014/main" id="{6738DD0D-EDDB-4BBC-B31C-C5B45FD6E11F}"/>
                    </a:ext>
                  </a:extLst>
                </p:cNvPr>
                <p:cNvSpPr>
                  <a:spLocks noChangeArrowheads="1"/>
                </p:cNvSpPr>
                <p:nvPr/>
              </p:nvSpPr>
              <p:spPr bwMode="auto">
                <a:xfrm>
                  <a:off x="1511" y="1847"/>
                  <a:ext cx="1511" cy="460"/>
                </a:xfrm>
                <a:prstGeom prst="rect">
                  <a:avLst/>
                </a:prstGeom>
                <a:noFill/>
                <a:ln w="7">
                  <a:solidFill>
                    <a:srgbClr val="A0A0A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nvGrpSpPr>
              <p:cNvPr id="11275" name="Group 25">
                <a:extLst>
                  <a:ext uri="{FF2B5EF4-FFF2-40B4-BE49-F238E27FC236}">
                    <a16:creationId xmlns:a16="http://schemas.microsoft.com/office/drawing/2014/main" id="{2A1FA337-9914-4DE1-92B7-6B6F63D1E97C}"/>
                  </a:ext>
                </a:extLst>
              </p:cNvPr>
              <p:cNvGrpSpPr>
                <a:grpSpLocks/>
              </p:cNvGrpSpPr>
              <p:nvPr/>
            </p:nvGrpSpPr>
            <p:grpSpPr bwMode="auto">
              <a:xfrm>
                <a:off x="3022" y="1847"/>
                <a:ext cx="1511" cy="460"/>
                <a:chOff x="3022" y="1847"/>
                <a:chExt cx="1511" cy="460"/>
              </a:xfrm>
            </p:grpSpPr>
            <p:sp>
              <p:nvSpPr>
                <p:cNvPr id="11303" name="Rectangle 26">
                  <a:extLst>
                    <a:ext uri="{FF2B5EF4-FFF2-40B4-BE49-F238E27FC236}">
                      <a16:creationId xmlns:a16="http://schemas.microsoft.com/office/drawing/2014/main" id="{24B50184-A054-4968-9295-75E66F49D161}"/>
                    </a:ext>
                  </a:extLst>
                </p:cNvPr>
                <p:cNvSpPr>
                  <a:spLocks noChangeArrowheads="1"/>
                </p:cNvSpPr>
                <p:nvPr/>
              </p:nvSpPr>
              <p:spPr bwMode="auto">
                <a:xfrm>
                  <a:off x="3050" y="1847"/>
                  <a:ext cx="1455" cy="4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0"/>
                    </a:spcBef>
                    <a:buClrTx/>
                    <a:buSzTx/>
                    <a:buFontTx/>
                    <a:buNone/>
                  </a:pPr>
                  <a:r>
                    <a:rPr lang="en-US" altLang="fr-FR" sz="1600">
                      <a:cs typeface="Times New Roman" panose="02020603050405020304" pitchFamily="18" charset="0"/>
                    </a:rPr>
                    <a:t>Tous les trimestres</a:t>
                  </a:r>
                </a:p>
                <a:p>
                  <a:pPr algn="ctr">
                    <a:spcBef>
                      <a:spcPct val="0"/>
                    </a:spcBef>
                    <a:buClrTx/>
                    <a:buSzTx/>
                    <a:buFontTx/>
                    <a:buNone/>
                  </a:pPr>
                  <a:endParaRPr lang="en-US" altLang="fr-FR" sz="1600"/>
                </a:p>
              </p:txBody>
            </p:sp>
            <p:sp>
              <p:nvSpPr>
                <p:cNvPr id="11304" name="Rectangle 27">
                  <a:extLst>
                    <a:ext uri="{FF2B5EF4-FFF2-40B4-BE49-F238E27FC236}">
                      <a16:creationId xmlns:a16="http://schemas.microsoft.com/office/drawing/2014/main" id="{CD6F451D-D815-44AD-995E-5FA69694E347}"/>
                    </a:ext>
                  </a:extLst>
                </p:cNvPr>
                <p:cNvSpPr>
                  <a:spLocks noChangeArrowheads="1"/>
                </p:cNvSpPr>
                <p:nvPr/>
              </p:nvSpPr>
              <p:spPr bwMode="auto">
                <a:xfrm>
                  <a:off x="3022" y="1847"/>
                  <a:ext cx="1511" cy="460"/>
                </a:xfrm>
                <a:prstGeom prst="rect">
                  <a:avLst/>
                </a:prstGeom>
                <a:noFill/>
                <a:ln w="7">
                  <a:solidFill>
                    <a:srgbClr val="A0A0A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nvGrpSpPr>
              <p:cNvPr id="11276" name="Group 28">
                <a:extLst>
                  <a:ext uri="{FF2B5EF4-FFF2-40B4-BE49-F238E27FC236}">
                    <a16:creationId xmlns:a16="http://schemas.microsoft.com/office/drawing/2014/main" id="{D8C9D0AA-023F-4D3C-8BBB-56FED31291AE}"/>
                  </a:ext>
                </a:extLst>
              </p:cNvPr>
              <p:cNvGrpSpPr>
                <a:grpSpLocks/>
              </p:cNvGrpSpPr>
              <p:nvPr/>
            </p:nvGrpSpPr>
            <p:grpSpPr bwMode="auto">
              <a:xfrm>
                <a:off x="0" y="2307"/>
                <a:ext cx="1511" cy="460"/>
                <a:chOff x="0" y="2307"/>
                <a:chExt cx="1511" cy="460"/>
              </a:xfrm>
            </p:grpSpPr>
            <p:sp>
              <p:nvSpPr>
                <p:cNvPr id="11301" name="Rectangle 29">
                  <a:extLst>
                    <a:ext uri="{FF2B5EF4-FFF2-40B4-BE49-F238E27FC236}">
                      <a16:creationId xmlns:a16="http://schemas.microsoft.com/office/drawing/2014/main" id="{61E0D52C-F84C-4FE6-892E-ED46B4511CC1}"/>
                    </a:ext>
                  </a:extLst>
                </p:cNvPr>
                <p:cNvSpPr>
                  <a:spLocks noChangeArrowheads="1"/>
                </p:cNvSpPr>
                <p:nvPr/>
              </p:nvSpPr>
              <p:spPr bwMode="auto">
                <a:xfrm>
                  <a:off x="28" y="2307"/>
                  <a:ext cx="1455" cy="4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0"/>
                    </a:spcBef>
                    <a:buClrTx/>
                    <a:buSzTx/>
                    <a:buFontTx/>
                    <a:buNone/>
                  </a:pPr>
                  <a:r>
                    <a:rPr lang="en-US" altLang="fr-FR" sz="1600">
                      <a:cs typeface="Times New Roman" panose="02020603050405020304" pitchFamily="18" charset="0"/>
                    </a:rPr>
                    <a:t>Restaurant  100 à 500 couverts/j</a:t>
                  </a:r>
                </a:p>
                <a:p>
                  <a:pPr algn="ctr">
                    <a:spcBef>
                      <a:spcPct val="0"/>
                    </a:spcBef>
                    <a:buClrTx/>
                    <a:buSzTx/>
                    <a:buFontTx/>
                    <a:buNone/>
                  </a:pPr>
                  <a:r>
                    <a:rPr lang="en-US" altLang="fr-FR" sz="1600">
                      <a:cs typeface="Times New Roman" panose="02020603050405020304" pitchFamily="18" charset="0"/>
                    </a:rPr>
                    <a:t>Boutique &lt; de 1 000 ventes/j</a:t>
                  </a:r>
                </a:p>
                <a:p>
                  <a:pPr algn="ctr">
                    <a:spcBef>
                      <a:spcPct val="0"/>
                    </a:spcBef>
                    <a:buClrTx/>
                    <a:buSzTx/>
                    <a:buFontTx/>
                    <a:buNone/>
                  </a:pPr>
                  <a:endParaRPr lang="en-US" altLang="fr-FR" sz="1600"/>
                </a:p>
              </p:txBody>
            </p:sp>
            <p:sp>
              <p:nvSpPr>
                <p:cNvPr id="11302" name="Rectangle 30">
                  <a:extLst>
                    <a:ext uri="{FF2B5EF4-FFF2-40B4-BE49-F238E27FC236}">
                      <a16:creationId xmlns:a16="http://schemas.microsoft.com/office/drawing/2014/main" id="{A10FF7AA-A16E-4B23-BB73-02ED11F5C226}"/>
                    </a:ext>
                  </a:extLst>
                </p:cNvPr>
                <p:cNvSpPr>
                  <a:spLocks noChangeArrowheads="1"/>
                </p:cNvSpPr>
                <p:nvPr/>
              </p:nvSpPr>
              <p:spPr bwMode="auto">
                <a:xfrm>
                  <a:off x="0" y="2307"/>
                  <a:ext cx="1511" cy="460"/>
                </a:xfrm>
                <a:prstGeom prst="rect">
                  <a:avLst/>
                </a:prstGeom>
                <a:noFill/>
                <a:ln w="7">
                  <a:solidFill>
                    <a:srgbClr val="A0A0A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nvGrpSpPr>
              <p:cNvPr id="11277" name="Group 31">
                <a:extLst>
                  <a:ext uri="{FF2B5EF4-FFF2-40B4-BE49-F238E27FC236}">
                    <a16:creationId xmlns:a16="http://schemas.microsoft.com/office/drawing/2014/main" id="{AFC543D3-1D8B-48C3-A098-A57D9A4E1D4D}"/>
                  </a:ext>
                </a:extLst>
              </p:cNvPr>
              <p:cNvGrpSpPr>
                <a:grpSpLocks/>
              </p:cNvGrpSpPr>
              <p:nvPr/>
            </p:nvGrpSpPr>
            <p:grpSpPr bwMode="auto">
              <a:xfrm>
                <a:off x="1511" y="2307"/>
                <a:ext cx="1511" cy="460"/>
                <a:chOff x="1511" y="2307"/>
                <a:chExt cx="1511" cy="460"/>
              </a:xfrm>
            </p:grpSpPr>
            <p:sp>
              <p:nvSpPr>
                <p:cNvPr id="11299" name="Rectangle 32">
                  <a:extLst>
                    <a:ext uri="{FF2B5EF4-FFF2-40B4-BE49-F238E27FC236}">
                      <a16:creationId xmlns:a16="http://schemas.microsoft.com/office/drawing/2014/main" id="{CC602A9F-3CBA-4FDE-ACB3-756AA77F553E}"/>
                    </a:ext>
                  </a:extLst>
                </p:cNvPr>
                <p:cNvSpPr>
                  <a:spLocks noChangeArrowheads="1"/>
                </p:cNvSpPr>
                <p:nvPr/>
              </p:nvSpPr>
              <p:spPr bwMode="auto">
                <a:xfrm>
                  <a:off x="1539" y="2307"/>
                  <a:ext cx="1455" cy="4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0"/>
                    </a:spcBef>
                    <a:buClrTx/>
                    <a:buSzTx/>
                    <a:buFontTx/>
                    <a:buNone/>
                  </a:pPr>
                  <a:r>
                    <a:rPr lang="en-US" altLang="fr-FR" sz="1600">
                      <a:cs typeface="Times New Roman" panose="02020603050405020304" pitchFamily="18" charset="0"/>
                    </a:rPr>
                    <a:t>3</a:t>
                  </a:r>
                </a:p>
                <a:p>
                  <a:pPr algn="ctr">
                    <a:spcBef>
                      <a:spcPct val="0"/>
                    </a:spcBef>
                    <a:buClrTx/>
                    <a:buSzTx/>
                    <a:buFontTx/>
                    <a:buNone/>
                  </a:pPr>
                  <a:endParaRPr lang="en-US" altLang="fr-FR" sz="1600"/>
                </a:p>
              </p:txBody>
            </p:sp>
            <p:sp>
              <p:nvSpPr>
                <p:cNvPr id="11300" name="Rectangle 33">
                  <a:extLst>
                    <a:ext uri="{FF2B5EF4-FFF2-40B4-BE49-F238E27FC236}">
                      <a16:creationId xmlns:a16="http://schemas.microsoft.com/office/drawing/2014/main" id="{188C92BC-F66D-4A53-97A5-5B77006FEF58}"/>
                    </a:ext>
                  </a:extLst>
                </p:cNvPr>
                <p:cNvSpPr>
                  <a:spLocks noChangeArrowheads="1"/>
                </p:cNvSpPr>
                <p:nvPr/>
              </p:nvSpPr>
              <p:spPr bwMode="auto">
                <a:xfrm>
                  <a:off x="1511" y="2307"/>
                  <a:ext cx="1511" cy="460"/>
                </a:xfrm>
                <a:prstGeom prst="rect">
                  <a:avLst/>
                </a:prstGeom>
                <a:noFill/>
                <a:ln w="7">
                  <a:solidFill>
                    <a:srgbClr val="A0A0A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nvGrpSpPr>
              <p:cNvPr id="11278" name="Group 34">
                <a:extLst>
                  <a:ext uri="{FF2B5EF4-FFF2-40B4-BE49-F238E27FC236}">
                    <a16:creationId xmlns:a16="http://schemas.microsoft.com/office/drawing/2014/main" id="{B5DD515A-197B-497C-AF8D-9EEF1D9427E3}"/>
                  </a:ext>
                </a:extLst>
              </p:cNvPr>
              <p:cNvGrpSpPr>
                <a:grpSpLocks/>
              </p:cNvGrpSpPr>
              <p:nvPr/>
            </p:nvGrpSpPr>
            <p:grpSpPr bwMode="auto">
              <a:xfrm>
                <a:off x="3022" y="2307"/>
                <a:ext cx="1511" cy="460"/>
                <a:chOff x="3022" y="2307"/>
                <a:chExt cx="1511" cy="460"/>
              </a:xfrm>
            </p:grpSpPr>
            <p:sp>
              <p:nvSpPr>
                <p:cNvPr id="11297" name="Rectangle 35">
                  <a:extLst>
                    <a:ext uri="{FF2B5EF4-FFF2-40B4-BE49-F238E27FC236}">
                      <a16:creationId xmlns:a16="http://schemas.microsoft.com/office/drawing/2014/main" id="{E2611173-B94D-4BF6-80C7-7A6B9398E495}"/>
                    </a:ext>
                  </a:extLst>
                </p:cNvPr>
                <p:cNvSpPr>
                  <a:spLocks noChangeArrowheads="1"/>
                </p:cNvSpPr>
                <p:nvPr/>
              </p:nvSpPr>
              <p:spPr bwMode="auto">
                <a:xfrm>
                  <a:off x="3050" y="2307"/>
                  <a:ext cx="1455" cy="4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0"/>
                    </a:spcBef>
                    <a:buClrTx/>
                    <a:buSzTx/>
                    <a:buFontTx/>
                    <a:buNone/>
                  </a:pPr>
                  <a:r>
                    <a:rPr lang="en-US" altLang="fr-FR" sz="1600">
                      <a:cs typeface="Times New Roman" panose="02020603050405020304" pitchFamily="18" charset="0"/>
                    </a:rPr>
                    <a:t>Tous les mois</a:t>
                  </a:r>
                </a:p>
                <a:p>
                  <a:pPr algn="ctr">
                    <a:spcBef>
                      <a:spcPct val="0"/>
                    </a:spcBef>
                    <a:buClrTx/>
                    <a:buSzTx/>
                    <a:buFontTx/>
                    <a:buNone/>
                  </a:pPr>
                  <a:endParaRPr lang="en-US" altLang="fr-FR" sz="1600"/>
                </a:p>
              </p:txBody>
            </p:sp>
            <p:sp>
              <p:nvSpPr>
                <p:cNvPr id="11298" name="Rectangle 36">
                  <a:extLst>
                    <a:ext uri="{FF2B5EF4-FFF2-40B4-BE49-F238E27FC236}">
                      <a16:creationId xmlns:a16="http://schemas.microsoft.com/office/drawing/2014/main" id="{76AB53A1-8C97-459C-B7C5-776266EF34B4}"/>
                    </a:ext>
                  </a:extLst>
                </p:cNvPr>
                <p:cNvSpPr>
                  <a:spLocks noChangeArrowheads="1"/>
                </p:cNvSpPr>
                <p:nvPr/>
              </p:nvSpPr>
              <p:spPr bwMode="auto">
                <a:xfrm>
                  <a:off x="3022" y="2307"/>
                  <a:ext cx="1511" cy="460"/>
                </a:xfrm>
                <a:prstGeom prst="rect">
                  <a:avLst/>
                </a:prstGeom>
                <a:noFill/>
                <a:ln w="7">
                  <a:solidFill>
                    <a:srgbClr val="A0A0A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nvGrpSpPr>
              <p:cNvPr id="11279" name="Group 37">
                <a:extLst>
                  <a:ext uri="{FF2B5EF4-FFF2-40B4-BE49-F238E27FC236}">
                    <a16:creationId xmlns:a16="http://schemas.microsoft.com/office/drawing/2014/main" id="{4E038C46-E024-4922-983E-1D316AC8E1A8}"/>
                  </a:ext>
                </a:extLst>
              </p:cNvPr>
              <p:cNvGrpSpPr>
                <a:grpSpLocks/>
              </p:cNvGrpSpPr>
              <p:nvPr/>
            </p:nvGrpSpPr>
            <p:grpSpPr bwMode="auto">
              <a:xfrm>
                <a:off x="0" y="2767"/>
                <a:ext cx="1511" cy="546"/>
                <a:chOff x="0" y="2767"/>
                <a:chExt cx="1511" cy="546"/>
              </a:xfrm>
            </p:grpSpPr>
            <p:sp>
              <p:nvSpPr>
                <p:cNvPr id="11295" name="Rectangle 38">
                  <a:extLst>
                    <a:ext uri="{FF2B5EF4-FFF2-40B4-BE49-F238E27FC236}">
                      <a16:creationId xmlns:a16="http://schemas.microsoft.com/office/drawing/2014/main" id="{092E7301-A2DF-46D1-B60D-C09DEF17B950}"/>
                    </a:ext>
                  </a:extLst>
                </p:cNvPr>
                <p:cNvSpPr>
                  <a:spLocks noChangeArrowheads="1"/>
                </p:cNvSpPr>
                <p:nvPr/>
              </p:nvSpPr>
              <p:spPr bwMode="auto">
                <a:xfrm>
                  <a:off x="28" y="2767"/>
                  <a:ext cx="1455" cy="54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0"/>
                    </a:spcBef>
                    <a:buClrTx/>
                    <a:buSzTx/>
                    <a:buFontTx/>
                    <a:buNone/>
                  </a:pPr>
                  <a:r>
                    <a:rPr lang="en-US" altLang="fr-FR" sz="1600">
                      <a:cs typeface="Times New Roman" panose="02020603050405020304" pitchFamily="18" charset="0"/>
                    </a:rPr>
                    <a:t>Cuisine centrales, traiteurs organisateurs de réception</a:t>
                  </a:r>
                </a:p>
                <a:p>
                  <a:pPr algn="ctr">
                    <a:spcBef>
                      <a:spcPct val="0"/>
                    </a:spcBef>
                    <a:buClrTx/>
                    <a:buSzTx/>
                    <a:buFontTx/>
                    <a:buNone/>
                  </a:pPr>
                  <a:r>
                    <a:rPr lang="en-US" altLang="fr-FR" sz="1600">
                      <a:cs typeface="Times New Roman" panose="02020603050405020304" pitchFamily="18" charset="0"/>
                    </a:rPr>
                    <a:t>500 à 2 000 couverts/j</a:t>
                  </a:r>
                </a:p>
                <a:p>
                  <a:pPr algn="ctr">
                    <a:spcBef>
                      <a:spcPct val="0"/>
                    </a:spcBef>
                    <a:buClrTx/>
                    <a:buSzTx/>
                    <a:buFontTx/>
                    <a:buNone/>
                  </a:pPr>
                  <a:endParaRPr lang="en-US" altLang="fr-FR" sz="1600"/>
                </a:p>
              </p:txBody>
            </p:sp>
            <p:sp>
              <p:nvSpPr>
                <p:cNvPr id="11296" name="Rectangle 39">
                  <a:extLst>
                    <a:ext uri="{FF2B5EF4-FFF2-40B4-BE49-F238E27FC236}">
                      <a16:creationId xmlns:a16="http://schemas.microsoft.com/office/drawing/2014/main" id="{53545F89-270C-45D5-8C33-660C4A6513EB}"/>
                    </a:ext>
                  </a:extLst>
                </p:cNvPr>
                <p:cNvSpPr>
                  <a:spLocks noChangeArrowheads="1"/>
                </p:cNvSpPr>
                <p:nvPr/>
              </p:nvSpPr>
              <p:spPr bwMode="auto">
                <a:xfrm>
                  <a:off x="0" y="2767"/>
                  <a:ext cx="1511" cy="546"/>
                </a:xfrm>
                <a:prstGeom prst="rect">
                  <a:avLst/>
                </a:prstGeom>
                <a:noFill/>
                <a:ln w="7">
                  <a:solidFill>
                    <a:srgbClr val="A0A0A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nvGrpSpPr>
              <p:cNvPr id="11280" name="Group 40">
                <a:extLst>
                  <a:ext uri="{FF2B5EF4-FFF2-40B4-BE49-F238E27FC236}">
                    <a16:creationId xmlns:a16="http://schemas.microsoft.com/office/drawing/2014/main" id="{69B7E394-5785-4EAB-84D5-5AAA7F28DFF8}"/>
                  </a:ext>
                </a:extLst>
              </p:cNvPr>
              <p:cNvGrpSpPr>
                <a:grpSpLocks/>
              </p:cNvGrpSpPr>
              <p:nvPr/>
            </p:nvGrpSpPr>
            <p:grpSpPr bwMode="auto">
              <a:xfrm>
                <a:off x="1511" y="2767"/>
                <a:ext cx="1511" cy="546"/>
                <a:chOff x="1511" y="2767"/>
                <a:chExt cx="1511" cy="546"/>
              </a:xfrm>
            </p:grpSpPr>
            <p:sp>
              <p:nvSpPr>
                <p:cNvPr id="11293" name="Rectangle 41">
                  <a:extLst>
                    <a:ext uri="{FF2B5EF4-FFF2-40B4-BE49-F238E27FC236}">
                      <a16:creationId xmlns:a16="http://schemas.microsoft.com/office/drawing/2014/main" id="{606FF16A-8F23-4C51-A746-1B7F314F8B4D}"/>
                    </a:ext>
                  </a:extLst>
                </p:cNvPr>
                <p:cNvSpPr>
                  <a:spLocks noChangeArrowheads="1"/>
                </p:cNvSpPr>
                <p:nvPr/>
              </p:nvSpPr>
              <p:spPr bwMode="auto">
                <a:xfrm>
                  <a:off x="1539" y="2767"/>
                  <a:ext cx="1455" cy="54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0"/>
                    </a:spcBef>
                    <a:buClrTx/>
                    <a:buSzTx/>
                    <a:buFontTx/>
                    <a:buNone/>
                  </a:pPr>
                  <a:r>
                    <a:rPr lang="en-US" altLang="fr-FR" sz="1600">
                      <a:cs typeface="Times New Roman" panose="02020603050405020304" pitchFamily="18" charset="0"/>
                    </a:rPr>
                    <a:t>4</a:t>
                  </a:r>
                </a:p>
                <a:p>
                  <a:pPr algn="ctr">
                    <a:spcBef>
                      <a:spcPct val="0"/>
                    </a:spcBef>
                    <a:buClrTx/>
                    <a:buSzTx/>
                    <a:buFontTx/>
                    <a:buNone/>
                  </a:pPr>
                  <a:endParaRPr lang="en-US" altLang="fr-FR" sz="1600"/>
                </a:p>
              </p:txBody>
            </p:sp>
            <p:sp>
              <p:nvSpPr>
                <p:cNvPr id="11294" name="Rectangle 42">
                  <a:extLst>
                    <a:ext uri="{FF2B5EF4-FFF2-40B4-BE49-F238E27FC236}">
                      <a16:creationId xmlns:a16="http://schemas.microsoft.com/office/drawing/2014/main" id="{8336C489-3562-424E-9F38-D3BFFA05EA06}"/>
                    </a:ext>
                  </a:extLst>
                </p:cNvPr>
                <p:cNvSpPr>
                  <a:spLocks noChangeArrowheads="1"/>
                </p:cNvSpPr>
                <p:nvPr/>
              </p:nvSpPr>
              <p:spPr bwMode="auto">
                <a:xfrm>
                  <a:off x="1511" y="2767"/>
                  <a:ext cx="1511" cy="546"/>
                </a:xfrm>
                <a:prstGeom prst="rect">
                  <a:avLst/>
                </a:prstGeom>
                <a:noFill/>
                <a:ln w="7">
                  <a:solidFill>
                    <a:srgbClr val="A0A0A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nvGrpSpPr>
              <p:cNvPr id="11281" name="Group 43">
                <a:extLst>
                  <a:ext uri="{FF2B5EF4-FFF2-40B4-BE49-F238E27FC236}">
                    <a16:creationId xmlns:a16="http://schemas.microsoft.com/office/drawing/2014/main" id="{CB155BE9-7FDC-48BD-B7AD-B393F3B9F283}"/>
                  </a:ext>
                </a:extLst>
              </p:cNvPr>
              <p:cNvGrpSpPr>
                <a:grpSpLocks/>
              </p:cNvGrpSpPr>
              <p:nvPr/>
            </p:nvGrpSpPr>
            <p:grpSpPr bwMode="auto">
              <a:xfrm>
                <a:off x="3022" y="2767"/>
                <a:ext cx="1511" cy="546"/>
                <a:chOff x="3022" y="2767"/>
                <a:chExt cx="1511" cy="546"/>
              </a:xfrm>
            </p:grpSpPr>
            <p:sp>
              <p:nvSpPr>
                <p:cNvPr id="11291" name="Rectangle 44">
                  <a:extLst>
                    <a:ext uri="{FF2B5EF4-FFF2-40B4-BE49-F238E27FC236}">
                      <a16:creationId xmlns:a16="http://schemas.microsoft.com/office/drawing/2014/main" id="{CEC7DA6A-2DF0-4481-95F3-F181BFF4FC88}"/>
                    </a:ext>
                  </a:extLst>
                </p:cNvPr>
                <p:cNvSpPr>
                  <a:spLocks noChangeArrowheads="1"/>
                </p:cNvSpPr>
                <p:nvPr/>
              </p:nvSpPr>
              <p:spPr bwMode="auto">
                <a:xfrm>
                  <a:off x="3050" y="2767"/>
                  <a:ext cx="1455" cy="54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0"/>
                    </a:spcBef>
                    <a:buClrTx/>
                    <a:buSzTx/>
                    <a:buFontTx/>
                    <a:buNone/>
                  </a:pPr>
                  <a:r>
                    <a:rPr lang="en-US" altLang="fr-FR" sz="1600">
                      <a:cs typeface="Times New Roman" panose="02020603050405020304" pitchFamily="18" charset="0"/>
                    </a:rPr>
                    <a:t>Tous les mois</a:t>
                  </a:r>
                </a:p>
                <a:p>
                  <a:pPr algn="ctr">
                    <a:spcBef>
                      <a:spcPct val="0"/>
                    </a:spcBef>
                    <a:buClrTx/>
                    <a:buSzTx/>
                    <a:buFontTx/>
                    <a:buNone/>
                  </a:pPr>
                  <a:endParaRPr lang="en-US" altLang="fr-FR" sz="1600"/>
                </a:p>
              </p:txBody>
            </p:sp>
            <p:sp>
              <p:nvSpPr>
                <p:cNvPr id="11292" name="Rectangle 45">
                  <a:extLst>
                    <a:ext uri="{FF2B5EF4-FFF2-40B4-BE49-F238E27FC236}">
                      <a16:creationId xmlns:a16="http://schemas.microsoft.com/office/drawing/2014/main" id="{9063EE2C-9C77-40BB-B5E1-03EC0B937A98}"/>
                    </a:ext>
                  </a:extLst>
                </p:cNvPr>
                <p:cNvSpPr>
                  <a:spLocks noChangeArrowheads="1"/>
                </p:cNvSpPr>
                <p:nvPr/>
              </p:nvSpPr>
              <p:spPr bwMode="auto">
                <a:xfrm>
                  <a:off x="3022" y="2767"/>
                  <a:ext cx="1511" cy="546"/>
                </a:xfrm>
                <a:prstGeom prst="rect">
                  <a:avLst/>
                </a:prstGeom>
                <a:noFill/>
                <a:ln w="7">
                  <a:solidFill>
                    <a:srgbClr val="A0A0A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nvGrpSpPr>
              <p:cNvPr id="11282" name="Group 46">
                <a:extLst>
                  <a:ext uri="{FF2B5EF4-FFF2-40B4-BE49-F238E27FC236}">
                    <a16:creationId xmlns:a16="http://schemas.microsoft.com/office/drawing/2014/main" id="{AABD6A6E-E239-41D1-8C9A-3CEB192847F6}"/>
                  </a:ext>
                </a:extLst>
              </p:cNvPr>
              <p:cNvGrpSpPr>
                <a:grpSpLocks/>
              </p:cNvGrpSpPr>
              <p:nvPr/>
            </p:nvGrpSpPr>
            <p:grpSpPr bwMode="auto">
              <a:xfrm>
                <a:off x="0" y="3313"/>
                <a:ext cx="1511" cy="374"/>
                <a:chOff x="0" y="3313"/>
                <a:chExt cx="1511" cy="374"/>
              </a:xfrm>
            </p:grpSpPr>
            <p:sp>
              <p:nvSpPr>
                <p:cNvPr id="11289" name="Rectangle 47">
                  <a:extLst>
                    <a:ext uri="{FF2B5EF4-FFF2-40B4-BE49-F238E27FC236}">
                      <a16:creationId xmlns:a16="http://schemas.microsoft.com/office/drawing/2014/main" id="{E5914C9B-5971-4FB5-AE2F-DE0BDC362A40}"/>
                    </a:ext>
                  </a:extLst>
                </p:cNvPr>
                <p:cNvSpPr>
                  <a:spLocks noChangeArrowheads="1"/>
                </p:cNvSpPr>
                <p:nvPr/>
              </p:nvSpPr>
              <p:spPr bwMode="auto">
                <a:xfrm>
                  <a:off x="28" y="3313"/>
                  <a:ext cx="1455" cy="37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0"/>
                    </a:spcBef>
                    <a:buClrTx/>
                    <a:buSzTx/>
                    <a:buFontTx/>
                    <a:buNone/>
                  </a:pPr>
                  <a:r>
                    <a:rPr lang="en-US" altLang="fr-FR" sz="1600">
                      <a:cs typeface="Times New Roman" panose="02020603050405020304" pitchFamily="18" charset="0"/>
                    </a:rPr>
                    <a:t>Structures de plus de 2 000 repas/j</a:t>
                  </a:r>
                </a:p>
                <a:p>
                  <a:pPr algn="ctr">
                    <a:spcBef>
                      <a:spcPct val="0"/>
                    </a:spcBef>
                    <a:buClrTx/>
                    <a:buSzTx/>
                    <a:buFontTx/>
                    <a:buNone/>
                  </a:pPr>
                  <a:endParaRPr lang="en-US" altLang="fr-FR" sz="1600"/>
                </a:p>
              </p:txBody>
            </p:sp>
            <p:sp>
              <p:nvSpPr>
                <p:cNvPr id="11290" name="Rectangle 48">
                  <a:extLst>
                    <a:ext uri="{FF2B5EF4-FFF2-40B4-BE49-F238E27FC236}">
                      <a16:creationId xmlns:a16="http://schemas.microsoft.com/office/drawing/2014/main" id="{A5A82E44-8572-4504-A27C-D05926E5F5E9}"/>
                    </a:ext>
                  </a:extLst>
                </p:cNvPr>
                <p:cNvSpPr>
                  <a:spLocks noChangeArrowheads="1"/>
                </p:cNvSpPr>
                <p:nvPr/>
              </p:nvSpPr>
              <p:spPr bwMode="auto">
                <a:xfrm>
                  <a:off x="0" y="3313"/>
                  <a:ext cx="1511" cy="374"/>
                </a:xfrm>
                <a:prstGeom prst="rect">
                  <a:avLst/>
                </a:prstGeom>
                <a:noFill/>
                <a:ln w="7">
                  <a:solidFill>
                    <a:srgbClr val="A0A0A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nvGrpSpPr>
              <p:cNvPr id="11283" name="Group 49">
                <a:extLst>
                  <a:ext uri="{FF2B5EF4-FFF2-40B4-BE49-F238E27FC236}">
                    <a16:creationId xmlns:a16="http://schemas.microsoft.com/office/drawing/2014/main" id="{16B969F4-E42F-4599-846F-8A72B8B15284}"/>
                  </a:ext>
                </a:extLst>
              </p:cNvPr>
              <p:cNvGrpSpPr>
                <a:grpSpLocks/>
              </p:cNvGrpSpPr>
              <p:nvPr/>
            </p:nvGrpSpPr>
            <p:grpSpPr bwMode="auto">
              <a:xfrm>
                <a:off x="1511" y="3313"/>
                <a:ext cx="1511" cy="374"/>
                <a:chOff x="1511" y="3313"/>
                <a:chExt cx="1511" cy="374"/>
              </a:xfrm>
            </p:grpSpPr>
            <p:sp>
              <p:nvSpPr>
                <p:cNvPr id="11287" name="Rectangle 50">
                  <a:extLst>
                    <a:ext uri="{FF2B5EF4-FFF2-40B4-BE49-F238E27FC236}">
                      <a16:creationId xmlns:a16="http://schemas.microsoft.com/office/drawing/2014/main" id="{0C7344FA-D2BF-4ACD-8365-55F6A718D5BC}"/>
                    </a:ext>
                  </a:extLst>
                </p:cNvPr>
                <p:cNvSpPr>
                  <a:spLocks noChangeArrowheads="1"/>
                </p:cNvSpPr>
                <p:nvPr/>
              </p:nvSpPr>
              <p:spPr bwMode="auto">
                <a:xfrm>
                  <a:off x="1539" y="3313"/>
                  <a:ext cx="1455" cy="37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0"/>
                    </a:spcBef>
                    <a:buClrTx/>
                    <a:buSzTx/>
                    <a:buFontTx/>
                    <a:buNone/>
                  </a:pPr>
                  <a:r>
                    <a:rPr lang="en-US" altLang="fr-FR" sz="1600">
                      <a:cs typeface="Times New Roman" panose="02020603050405020304" pitchFamily="18" charset="0"/>
                    </a:rPr>
                    <a:t>3</a:t>
                  </a:r>
                </a:p>
                <a:p>
                  <a:pPr algn="ctr">
                    <a:spcBef>
                      <a:spcPct val="0"/>
                    </a:spcBef>
                    <a:buClrTx/>
                    <a:buSzTx/>
                    <a:buFontTx/>
                    <a:buNone/>
                  </a:pPr>
                  <a:endParaRPr lang="en-US" altLang="fr-FR" sz="1600"/>
                </a:p>
              </p:txBody>
            </p:sp>
            <p:sp>
              <p:nvSpPr>
                <p:cNvPr id="11288" name="Rectangle 51">
                  <a:extLst>
                    <a:ext uri="{FF2B5EF4-FFF2-40B4-BE49-F238E27FC236}">
                      <a16:creationId xmlns:a16="http://schemas.microsoft.com/office/drawing/2014/main" id="{47E42D11-C892-4676-8C51-EFEAA5984B35}"/>
                    </a:ext>
                  </a:extLst>
                </p:cNvPr>
                <p:cNvSpPr>
                  <a:spLocks noChangeArrowheads="1"/>
                </p:cNvSpPr>
                <p:nvPr/>
              </p:nvSpPr>
              <p:spPr bwMode="auto">
                <a:xfrm>
                  <a:off x="1511" y="3313"/>
                  <a:ext cx="1511" cy="374"/>
                </a:xfrm>
                <a:prstGeom prst="rect">
                  <a:avLst/>
                </a:prstGeom>
                <a:noFill/>
                <a:ln w="7">
                  <a:solidFill>
                    <a:srgbClr val="A0A0A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nvGrpSpPr>
              <p:cNvPr id="11284" name="Group 52">
                <a:extLst>
                  <a:ext uri="{FF2B5EF4-FFF2-40B4-BE49-F238E27FC236}">
                    <a16:creationId xmlns:a16="http://schemas.microsoft.com/office/drawing/2014/main" id="{2D6C2520-6F2C-42A5-880D-457CFC8919EF}"/>
                  </a:ext>
                </a:extLst>
              </p:cNvPr>
              <p:cNvGrpSpPr>
                <a:grpSpLocks/>
              </p:cNvGrpSpPr>
              <p:nvPr/>
            </p:nvGrpSpPr>
            <p:grpSpPr bwMode="auto">
              <a:xfrm>
                <a:off x="3022" y="3313"/>
                <a:ext cx="1511" cy="374"/>
                <a:chOff x="3022" y="3313"/>
                <a:chExt cx="1511" cy="374"/>
              </a:xfrm>
            </p:grpSpPr>
            <p:sp>
              <p:nvSpPr>
                <p:cNvPr id="11285" name="Rectangle 53">
                  <a:extLst>
                    <a:ext uri="{FF2B5EF4-FFF2-40B4-BE49-F238E27FC236}">
                      <a16:creationId xmlns:a16="http://schemas.microsoft.com/office/drawing/2014/main" id="{6AC0AB3B-FC29-4760-89B2-10A70FBD91FC}"/>
                    </a:ext>
                  </a:extLst>
                </p:cNvPr>
                <p:cNvSpPr>
                  <a:spLocks noChangeArrowheads="1"/>
                </p:cNvSpPr>
                <p:nvPr/>
              </p:nvSpPr>
              <p:spPr bwMode="auto">
                <a:xfrm>
                  <a:off x="3050" y="3313"/>
                  <a:ext cx="1455" cy="37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spcBef>
                      <a:spcPct val="0"/>
                    </a:spcBef>
                    <a:buClrTx/>
                    <a:buSzTx/>
                    <a:buFontTx/>
                    <a:buNone/>
                  </a:pPr>
                  <a:r>
                    <a:rPr lang="en-US" altLang="fr-FR" sz="1600">
                      <a:cs typeface="Times New Roman" panose="02020603050405020304" pitchFamily="18" charset="0"/>
                    </a:rPr>
                    <a:t>Tous les 15 jours</a:t>
                  </a:r>
                </a:p>
                <a:p>
                  <a:pPr algn="ctr">
                    <a:spcBef>
                      <a:spcPct val="0"/>
                    </a:spcBef>
                    <a:buClrTx/>
                    <a:buSzTx/>
                    <a:buFontTx/>
                    <a:buNone/>
                  </a:pPr>
                  <a:endParaRPr lang="en-US" altLang="fr-FR" sz="1600"/>
                </a:p>
              </p:txBody>
            </p:sp>
            <p:sp>
              <p:nvSpPr>
                <p:cNvPr id="11286" name="Rectangle 54">
                  <a:extLst>
                    <a:ext uri="{FF2B5EF4-FFF2-40B4-BE49-F238E27FC236}">
                      <a16:creationId xmlns:a16="http://schemas.microsoft.com/office/drawing/2014/main" id="{0D8DE493-B2E7-43A9-B81A-693469ADD83E}"/>
                    </a:ext>
                  </a:extLst>
                </p:cNvPr>
                <p:cNvSpPr>
                  <a:spLocks noChangeArrowheads="1"/>
                </p:cNvSpPr>
                <p:nvPr/>
              </p:nvSpPr>
              <p:spPr bwMode="auto">
                <a:xfrm>
                  <a:off x="3022" y="3313"/>
                  <a:ext cx="1511" cy="374"/>
                </a:xfrm>
                <a:prstGeom prst="rect">
                  <a:avLst/>
                </a:prstGeom>
                <a:noFill/>
                <a:ln w="7">
                  <a:solidFill>
                    <a:srgbClr val="A0A0A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grpSp>
        <p:sp>
          <p:nvSpPr>
            <p:cNvPr id="11269" name="Rectangle 55">
              <a:extLst>
                <a:ext uri="{FF2B5EF4-FFF2-40B4-BE49-F238E27FC236}">
                  <a16:creationId xmlns:a16="http://schemas.microsoft.com/office/drawing/2014/main" id="{34EFD0AE-8FFA-4CDF-A45E-88F4B57AF818}"/>
                </a:ext>
              </a:extLst>
            </p:cNvPr>
            <p:cNvSpPr>
              <a:spLocks noChangeArrowheads="1"/>
            </p:cNvSpPr>
            <p:nvPr/>
          </p:nvSpPr>
          <p:spPr bwMode="auto">
            <a:xfrm>
              <a:off x="-3" y="1470"/>
              <a:ext cx="4539" cy="2220"/>
            </a:xfrm>
            <a:prstGeom prst="rect">
              <a:avLst/>
            </a:prstGeom>
            <a:noFill/>
            <a:ln w="11112">
              <a:solidFill>
                <a:srgbClr val="A0A0A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grpSp>
      <p:sp>
        <p:nvSpPr>
          <p:cNvPr id="136248" name="AutoShape 56">
            <a:hlinkClick r:id="" action="ppaction://hlinkshowjump?jump=nextslide" highlightClick="1"/>
            <a:extLst>
              <a:ext uri="{FF2B5EF4-FFF2-40B4-BE49-F238E27FC236}">
                <a16:creationId xmlns:a16="http://schemas.microsoft.com/office/drawing/2014/main" id="{2EC2AF84-3154-415D-9B66-253AA2E7E02E}"/>
              </a:ext>
            </a:extLst>
          </p:cNvPr>
          <p:cNvSpPr>
            <a:spLocks noChangeArrowheads="1"/>
          </p:cNvSpPr>
          <p:nvPr/>
        </p:nvSpPr>
        <p:spPr bwMode="auto">
          <a:xfrm>
            <a:off x="8458200" y="6172200"/>
            <a:ext cx="457200" cy="457200"/>
          </a:xfrm>
          <a:prstGeom prst="actionButtonForwardNex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a:spcBef>
                <a:spcPct val="0"/>
              </a:spcBef>
              <a:buClrTx/>
              <a:buSzTx/>
              <a:buFontTx/>
              <a:buNone/>
            </a:pPr>
            <a:endParaRPr lang="fr-FR" altLang="fr-FR" sz="1400">
              <a:solidFill>
                <a:srgbClr val="CCFF33"/>
              </a:solidFill>
              <a:latin typeface="Comic Sans MS" panose="030F0702030302020204"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afterEffect">
                                  <p:stCondLst>
                                    <p:cond delay="0"/>
                                  </p:stCondLst>
                                  <p:childTnLst>
                                    <p:set>
                                      <p:cBhvr>
                                        <p:cTn id="6" dur="1" fill="hold">
                                          <p:stCondLst>
                                            <p:cond delay="0"/>
                                          </p:stCondLst>
                                        </p:cTn>
                                        <p:tgtEl>
                                          <p:spTgt spid="136194"/>
                                        </p:tgtEl>
                                        <p:attrNameLst>
                                          <p:attrName>style.visibility</p:attrName>
                                        </p:attrNameLst>
                                      </p:cBhvr>
                                      <p:to>
                                        <p:strVal val="visible"/>
                                      </p:to>
                                    </p:set>
                                    <p:animEffect transition="in" filter="dissolve">
                                      <p:cBhvr>
                                        <p:cTn id="7" dur="500"/>
                                        <p:tgtEl>
                                          <p:spTgt spid="136194"/>
                                        </p:tgtEl>
                                      </p:cBhvr>
                                    </p:animEffect>
                                  </p:childTnLst>
                                </p:cTn>
                              </p:par>
                            </p:childTnLst>
                          </p:cTn>
                        </p:par>
                        <p:par>
                          <p:cTn id="8" fill="hold" nodeType="afterGroup">
                            <p:stCondLst>
                              <p:cond delay="500"/>
                            </p:stCondLst>
                            <p:childTnLst>
                              <p:par>
                                <p:cTn id="9" presetID="9" presetClass="entr" presetSubtype="0" fill="hold" nodeType="afterEffect">
                                  <p:stCondLst>
                                    <p:cond delay="0"/>
                                  </p:stCondLst>
                                  <p:childTnLst>
                                    <p:set>
                                      <p:cBhvr>
                                        <p:cTn id="10" dur="1" fill="hold">
                                          <p:stCondLst>
                                            <p:cond delay="0"/>
                                          </p:stCondLst>
                                        </p:cTn>
                                        <p:tgtEl>
                                          <p:spTgt spid="136248"/>
                                        </p:tgtEl>
                                        <p:attrNameLst>
                                          <p:attrName>style.visibility</p:attrName>
                                        </p:attrNameLst>
                                      </p:cBhvr>
                                      <p:to>
                                        <p:strVal val="visible"/>
                                      </p:to>
                                    </p:set>
                                    <p:animEffect transition="in" filter="dissolve">
                                      <p:cBhvr>
                                        <p:cTn id="11" dur="500"/>
                                        <p:tgtEl>
                                          <p:spTgt spid="1362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Essor">
  <a:themeElements>
    <a:clrScheme name="">
      <a:dk1>
        <a:srgbClr val="000000"/>
      </a:dk1>
      <a:lt1>
        <a:srgbClr val="FFFFFF"/>
      </a:lt1>
      <a:dk2>
        <a:srgbClr val="0000FF"/>
      </a:dk2>
      <a:lt2>
        <a:srgbClr val="FFCC66"/>
      </a:lt2>
      <a:accent1>
        <a:srgbClr val="00FFFF"/>
      </a:accent1>
      <a:accent2>
        <a:srgbClr val="3366FF"/>
      </a:accent2>
      <a:accent3>
        <a:srgbClr val="AAAAFF"/>
      </a:accent3>
      <a:accent4>
        <a:srgbClr val="DADADA"/>
      </a:accent4>
      <a:accent5>
        <a:srgbClr val="AAFFFF"/>
      </a:accent5>
      <a:accent6>
        <a:srgbClr val="2D5CE7"/>
      </a:accent6>
      <a:hlink>
        <a:srgbClr val="FF3399"/>
      </a:hlink>
      <a:folHlink>
        <a:srgbClr val="FFFF00"/>
      </a:folHlink>
    </a:clrScheme>
    <a:fontScheme name="Essor">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noFill/>
        <a:ln w="9525" cap="flat" cmpd="sng" algn="ctr">
          <a:solidFill>
            <a:srgbClr val="CCFF33"/>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altLang="fr-FR" sz="1400" b="0" i="0" u="none" strike="noStrike" cap="none" normalizeH="0" baseline="0" smtClean="0">
            <a:ln>
              <a:noFill/>
            </a:ln>
            <a:solidFill>
              <a:srgbClr val="CCFF33"/>
            </a:solidFill>
            <a:effectLst/>
            <a:latin typeface="Comic Sans MS" panose="030F0702030302020204" pitchFamily="66" charset="0"/>
          </a:defRPr>
        </a:defPPr>
      </a:lstStyle>
    </a:spDef>
    <a:lnDef>
      <a:spPr bwMode="auto">
        <a:xfrm>
          <a:off x="0" y="0"/>
          <a:ext cx="1" cy="1"/>
        </a:xfrm>
        <a:custGeom>
          <a:avLst/>
          <a:gdLst/>
          <a:ahLst/>
          <a:cxnLst/>
          <a:rect l="0" t="0" r="0" b="0"/>
          <a:pathLst/>
        </a:custGeom>
        <a:noFill/>
        <a:ln w="9525" cap="flat" cmpd="sng" algn="ctr">
          <a:solidFill>
            <a:srgbClr val="CCFF33"/>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altLang="fr-FR" sz="1400" b="0" i="0" u="none" strike="noStrike" cap="none" normalizeH="0" baseline="0" smtClean="0">
            <a:ln>
              <a:noFill/>
            </a:ln>
            <a:solidFill>
              <a:srgbClr val="CCFF33"/>
            </a:solidFill>
            <a:effectLst/>
            <a:latin typeface="Comic Sans MS" panose="030F0702030302020204" pitchFamily="66" charset="0"/>
          </a:defRPr>
        </a:defPPr>
      </a:lstStyle>
    </a:lnDef>
  </a:objectDefaults>
  <a:extraClrSchemeLst>
    <a:extraClrScheme>
      <a:clrScheme name="Essor 1">
        <a:dk1>
          <a:srgbClr val="000000"/>
        </a:dk1>
        <a:lt1>
          <a:srgbClr val="FFFFFF"/>
        </a:lt1>
        <a:dk2>
          <a:srgbClr val="0000FF"/>
        </a:dk2>
        <a:lt2>
          <a:srgbClr val="FFCC66"/>
        </a:lt2>
        <a:accent1>
          <a:srgbClr val="00FFFF"/>
        </a:accent1>
        <a:accent2>
          <a:srgbClr val="3366FF"/>
        </a:accent2>
        <a:accent3>
          <a:srgbClr val="AAAAFF"/>
        </a:accent3>
        <a:accent4>
          <a:srgbClr val="DADADA"/>
        </a:accent4>
        <a:accent5>
          <a:srgbClr val="AAFFFF"/>
        </a:accent5>
        <a:accent6>
          <a:srgbClr val="2D5CE7"/>
        </a:accent6>
        <a:hlink>
          <a:srgbClr val="FF0033"/>
        </a:hlink>
        <a:folHlink>
          <a:srgbClr val="FFFF00"/>
        </a:folHlink>
      </a:clrScheme>
      <a:clrMap bg1="dk2" tx1="lt1" bg2="dk1" tx2="lt2" accent1="accent1" accent2="accent2" accent3="accent3" accent4="accent4" accent5="accent5" accent6="accent6" hlink="hlink" folHlink="folHlink"/>
    </a:extraClrScheme>
    <a:extraClrScheme>
      <a:clrScheme name="Essor 2">
        <a:dk1>
          <a:srgbClr val="000000"/>
        </a:dk1>
        <a:lt1>
          <a:srgbClr val="FFFFFF"/>
        </a:lt1>
        <a:dk2>
          <a:srgbClr val="000000"/>
        </a:dk2>
        <a:lt2>
          <a:srgbClr val="CCECFF"/>
        </a:lt2>
        <a:accent1>
          <a:srgbClr val="6699FF"/>
        </a:accent1>
        <a:accent2>
          <a:srgbClr val="66CCFF"/>
        </a:accent2>
        <a:accent3>
          <a:srgbClr val="FFFFFF"/>
        </a:accent3>
        <a:accent4>
          <a:srgbClr val="000000"/>
        </a:accent4>
        <a:accent5>
          <a:srgbClr val="B8CAFF"/>
        </a:accent5>
        <a:accent6>
          <a:srgbClr val="5CB9E7"/>
        </a:accent6>
        <a:hlink>
          <a:srgbClr val="CC99FF"/>
        </a:hlink>
        <a:folHlink>
          <a:srgbClr val="00CCCC"/>
        </a:folHlink>
      </a:clrScheme>
      <a:clrMap bg1="lt1" tx1="dk1" bg2="lt2" tx2="dk2" accent1="accent1" accent2="accent2" accent3="accent3" accent4="accent4" accent5="accent5" accent6="accent6" hlink="hlink" folHlink="folHlink"/>
    </a:extraClrScheme>
    <a:extraClrScheme>
      <a:clrScheme name="Essor 3">
        <a:dk1>
          <a:srgbClr val="000000"/>
        </a:dk1>
        <a:lt1>
          <a:srgbClr val="FFFFFF"/>
        </a:lt1>
        <a:dk2>
          <a:srgbClr val="000000"/>
        </a:dk2>
        <a:lt2>
          <a:srgbClr val="FFFFFF"/>
        </a:lt2>
        <a:accent1>
          <a:srgbClr val="CBCBCB"/>
        </a:accent1>
        <a:accent2>
          <a:srgbClr val="EAEAEA"/>
        </a:accent2>
        <a:accent3>
          <a:srgbClr val="FFFFFF"/>
        </a:accent3>
        <a:accent4>
          <a:srgbClr val="000000"/>
        </a:accent4>
        <a:accent5>
          <a:srgbClr val="E2E2E2"/>
        </a:accent5>
        <a:accent6>
          <a:srgbClr val="D4D4D4"/>
        </a:accent6>
        <a:hlink>
          <a:srgbClr val="5F5F5F"/>
        </a:hlink>
        <a:folHlink>
          <a:srgbClr val="969696"/>
        </a:folHlink>
      </a:clrScheme>
      <a:clrMap bg1="lt1" tx1="dk1" bg2="lt2" tx2="dk2" accent1="accent1" accent2="accent2" accent3="accent3" accent4="accent4" accent5="accent5" accent6="accent6" hlink="hlink" folHlink="folHlink"/>
    </a:extraClrScheme>
    <a:extraClrScheme>
      <a:clrScheme name="Essor 4">
        <a:dk1>
          <a:srgbClr val="000000"/>
        </a:dk1>
        <a:lt1>
          <a:srgbClr val="FFFFFF"/>
        </a:lt1>
        <a:dk2>
          <a:srgbClr val="008080"/>
        </a:dk2>
        <a:lt2>
          <a:srgbClr val="FFCC66"/>
        </a:lt2>
        <a:accent1>
          <a:srgbClr val="0099CC"/>
        </a:accent1>
        <a:accent2>
          <a:srgbClr val="009999"/>
        </a:accent2>
        <a:accent3>
          <a:srgbClr val="AAC0C0"/>
        </a:accent3>
        <a:accent4>
          <a:srgbClr val="DADADA"/>
        </a:accent4>
        <a:accent5>
          <a:srgbClr val="AACAE2"/>
        </a:accent5>
        <a:accent6>
          <a:srgbClr val="008A8A"/>
        </a:accent6>
        <a:hlink>
          <a:srgbClr val="6600CC"/>
        </a:hlink>
        <a:folHlink>
          <a:srgbClr val="FFFF00"/>
        </a:folHlink>
      </a:clrScheme>
      <a:clrMap bg1="dk2" tx1="lt1" bg2="dk1" tx2="lt2" accent1="accent1" accent2="accent2" accent3="accent3" accent4="accent4" accent5="accent5" accent6="accent6" hlink="hlink" folHlink="folHlink"/>
    </a:extraClrScheme>
    <a:extraClrScheme>
      <a:clrScheme name="Essor 5">
        <a:dk1>
          <a:srgbClr val="000000"/>
        </a:dk1>
        <a:lt1>
          <a:srgbClr val="FFFFFF"/>
        </a:lt1>
        <a:dk2>
          <a:srgbClr val="993300"/>
        </a:dk2>
        <a:lt2>
          <a:srgbClr val="FFCC66"/>
        </a:lt2>
        <a:accent1>
          <a:srgbClr val="FF6633"/>
        </a:accent1>
        <a:accent2>
          <a:srgbClr val="CC6600"/>
        </a:accent2>
        <a:accent3>
          <a:srgbClr val="CAADAA"/>
        </a:accent3>
        <a:accent4>
          <a:srgbClr val="DADADA"/>
        </a:accent4>
        <a:accent5>
          <a:srgbClr val="FFB8AD"/>
        </a:accent5>
        <a:accent6>
          <a:srgbClr val="B95C00"/>
        </a:accent6>
        <a:hlink>
          <a:srgbClr val="CC0000"/>
        </a:hlink>
        <a:folHlink>
          <a:srgbClr val="FFFF0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
    <a:dk1>
      <a:srgbClr val="000000"/>
    </a:dk1>
    <a:lt1>
      <a:srgbClr val="FFFFFF"/>
    </a:lt1>
    <a:dk2>
      <a:srgbClr val="6600CC"/>
    </a:dk2>
    <a:lt2>
      <a:srgbClr val="FFCC66"/>
    </a:lt2>
    <a:accent1>
      <a:srgbClr val="00FFFF"/>
    </a:accent1>
    <a:accent2>
      <a:srgbClr val="3366FF"/>
    </a:accent2>
    <a:accent3>
      <a:srgbClr val="B8AAE2"/>
    </a:accent3>
    <a:accent4>
      <a:srgbClr val="DADADA"/>
    </a:accent4>
    <a:accent5>
      <a:srgbClr val="AAFFFF"/>
    </a:accent5>
    <a:accent6>
      <a:srgbClr val="2D5CE7"/>
    </a:accent6>
    <a:hlink>
      <a:srgbClr val="FF3399"/>
    </a:hlink>
    <a:folHlink>
      <a:srgbClr val="FFFF00"/>
    </a:folHlink>
  </a:clrScheme>
</a:themeOverride>
</file>

<file path=ppt/theme/themeOverride2.xml><?xml version="1.0" encoding="utf-8"?>
<a:themeOverride xmlns:a="http://schemas.openxmlformats.org/drawingml/2006/main">
  <a:clrScheme name="">
    <a:dk1>
      <a:srgbClr val="000000"/>
    </a:dk1>
    <a:lt1>
      <a:srgbClr val="FFFFFF"/>
    </a:lt1>
    <a:dk2>
      <a:srgbClr val="3399FF"/>
    </a:dk2>
    <a:lt2>
      <a:srgbClr val="FFCC66"/>
    </a:lt2>
    <a:accent1>
      <a:srgbClr val="00FFFF"/>
    </a:accent1>
    <a:accent2>
      <a:srgbClr val="3366FF"/>
    </a:accent2>
    <a:accent3>
      <a:srgbClr val="ADCAFF"/>
    </a:accent3>
    <a:accent4>
      <a:srgbClr val="DADADA"/>
    </a:accent4>
    <a:accent5>
      <a:srgbClr val="AAFFFF"/>
    </a:accent5>
    <a:accent6>
      <a:srgbClr val="2D5CE7"/>
    </a:accent6>
    <a:hlink>
      <a:srgbClr val="FF3399"/>
    </a:hlink>
    <a:folHlink>
      <a:srgbClr val="FFFF00"/>
    </a:folHlink>
  </a:clrScheme>
</a:themeOverride>
</file>

<file path=docProps/app.xml><?xml version="1.0" encoding="utf-8"?>
<Properties xmlns="http://schemas.openxmlformats.org/officeDocument/2006/extended-properties" xmlns:vt="http://schemas.openxmlformats.org/officeDocument/2006/docPropsVTypes">
  <Template>C:\Program Files\Microsoft Office\Templates\Presentation Designs\Essor.pot</Template>
  <TotalTime>1334</TotalTime>
  <Words>4379</Words>
  <Application>Microsoft Office PowerPoint</Application>
  <PresentationFormat>Affichage à l'écran (4:3)</PresentationFormat>
  <Paragraphs>566</Paragraphs>
  <Slides>42</Slides>
  <Notes>0</Notes>
  <HiddenSlides>0</HiddenSlides>
  <MMClips>0</MMClips>
  <ScaleCrop>false</ScaleCrop>
  <HeadingPairs>
    <vt:vector size="8" baseType="variant">
      <vt:variant>
        <vt:lpstr>Polices utilisées</vt:lpstr>
      </vt:variant>
      <vt:variant>
        <vt:i4>7</vt:i4>
      </vt:variant>
      <vt:variant>
        <vt:lpstr>Thème</vt:lpstr>
      </vt:variant>
      <vt:variant>
        <vt:i4>1</vt:i4>
      </vt:variant>
      <vt:variant>
        <vt:lpstr>Serveurs OLE incorporés</vt:lpstr>
      </vt:variant>
      <vt:variant>
        <vt:i4>1</vt:i4>
      </vt:variant>
      <vt:variant>
        <vt:lpstr>Titres des diapositives</vt:lpstr>
      </vt:variant>
      <vt:variant>
        <vt:i4>42</vt:i4>
      </vt:variant>
    </vt:vector>
  </HeadingPairs>
  <TitlesOfParts>
    <vt:vector size="51" baseType="lpstr">
      <vt:lpstr>Comic Sans MS</vt:lpstr>
      <vt:lpstr>Arial</vt:lpstr>
      <vt:lpstr>Times New Roman</vt:lpstr>
      <vt:lpstr>Wingdings</vt:lpstr>
      <vt:lpstr>Calibri</vt:lpstr>
      <vt:lpstr>Wingdings 2</vt:lpstr>
      <vt:lpstr>Symbol</vt:lpstr>
      <vt:lpstr>Essor</vt:lpstr>
      <vt:lpstr>Image Bitmap</vt:lpstr>
      <vt:lpstr>Présentation PowerPoint</vt:lpstr>
      <vt:lpstr>CONTRÔLES ET CRITERES MICROBIOLOGIQUES  </vt:lpstr>
      <vt:lpstr>Conduite à tenir par un responsable d’unité de restauration en cas de TIAC </vt:lpstr>
      <vt:lpstr>Présentation PowerPoint</vt:lpstr>
      <vt:lpstr>Présentation PowerPoint</vt:lpstr>
      <vt:lpstr>Présentation PowerPoint</vt:lpstr>
      <vt:lpstr>Les contrôles microbiologiques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Cas concret</vt:lpstr>
      <vt:lpstr>- Résultats des analyses bactériologiques (le dénombrement effectué en milieu solide): </vt:lpstr>
      <vt:lpstr>Présentation PowerPoint</vt:lpstr>
      <vt:lpstr>Présentation PowerPoint</vt:lpstr>
      <vt:lpstr>Présentation PowerPoint</vt:lpstr>
      <vt:lpstr>Présentation PowerPoint</vt:lpstr>
      <vt:lpstr>AUTRE EXEMPLE  AVEC UN SEUL ECHANTILLON</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stephanie mas</dc:creator>
  <cp:lastModifiedBy>ASUS</cp:lastModifiedBy>
  <cp:revision>281</cp:revision>
  <cp:lastPrinted>1601-01-01T00:00:00Z</cp:lastPrinted>
  <dcterms:created xsi:type="dcterms:W3CDTF">2005-05-14T09:36:46Z</dcterms:created>
  <dcterms:modified xsi:type="dcterms:W3CDTF">2022-05-13T14:25:05Z</dcterms:modified>
</cp:coreProperties>
</file>