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0" r:id="rId4"/>
    <p:sldId id="259" r:id="rId5"/>
    <p:sldId id="260" r:id="rId6"/>
    <p:sldId id="269" r:id="rId7"/>
    <p:sldId id="263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00"/>
    <a:srgbClr val="AA763C"/>
    <a:srgbClr val="FF6699"/>
    <a:srgbClr val="328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549E31-3EF7-4690-9240-711942A9A63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E34220E8-E4EB-4DF6-A19F-BB6FA401A346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لامركزية</a:t>
          </a:r>
          <a:r>
            <a:rPr lang="ar-DZ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الوظيفة</a:t>
          </a:r>
          <a:endParaRPr lang="ar-DZ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5434E133-F92D-4930-A326-60A834EE9CD1}" type="parTrans" cxnId="{056D34FB-75F4-4B05-A3F9-7DBD987127C0}">
      <dgm:prSet/>
      <dgm:spPr/>
      <dgm:t>
        <a:bodyPr/>
        <a:lstStyle/>
        <a:p>
          <a:pPr rtl="1"/>
          <a:endParaRPr lang="ar-DZ"/>
        </a:p>
      </dgm:t>
    </dgm:pt>
    <dgm:pt modelId="{42DCBE26-E8BD-4EDA-83AC-0FA3744902CD}" type="sibTrans" cxnId="{056D34FB-75F4-4B05-A3F9-7DBD987127C0}">
      <dgm:prSet/>
      <dgm:spPr/>
      <dgm:t>
        <a:bodyPr/>
        <a:lstStyle/>
        <a:p>
          <a:pPr rtl="1"/>
          <a:endParaRPr lang="ar-DZ"/>
        </a:p>
      </dgm:t>
    </dgm:pt>
    <dgm:pt modelId="{87C6FB7D-03F3-4A74-949A-D6D397DC0DC9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أخرجة</a:t>
          </a:r>
          <a:r>
            <a:rPr lang="ar-DZ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عمليات الوظيفة</a:t>
          </a:r>
          <a:endParaRPr lang="ar-DZ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5F531D8C-F709-48F0-89F3-FE4B71BBD4CE}" type="parTrans" cxnId="{FB9A0854-E6FF-4A1B-8127-37527A1A90EA}">
      <dgm:prSet/>
      <dgm:spPr/>
      <dgm:t>
        <a:bodyPr/>
        <a:lstStyle/>
        <a:p>
          <a:pPr rtl="1"/>
          <a:endParaRPr lang="ar-DZ"/>
        </a:p>
      </dgm:t>
    </dgm:pt>
    <dgm:pt modelId="{0CB6B2DE-2E5D-4284-A58F-192558932B23}" type="sibTrans" cxnId="{FB9A0854-E6FF-4A1B-8127-37527A1A90EA}">
      <dgm:prSet/>
      <dgm:spPr/>
      <dgm:t>
        <a:bodyPr/>
        <a:lstStyle/>
        <a:p>
          <a:pPr rtl="1"/>
          <a:endParaRPr lang="ar-DZ"/>
        </a:p>
      </dgm:t>
    </dgm:pt>
    <dgm:pt modelId="{81E28AE7-48E2-49F5-B1B0-62FCE30A6C9A}" type="pres">
      <dgm:prSet presAssocID="{92549E31-3EF7-4690-9240-711942A9A63C}" presName="rootnode" presStyleCnt="0">
        <dgm:presLayoutVars>
          <dgm:chMax/>
          <dgm:chPref/>
          <dgm:dir/>
          <dgm:animLvl val="lvl"/>
        </dgm:presLayoutVars>
      </dgm:prSet>
      <dgm:spPr/>
    </dgm:pt>
    <dgm:pt modelId="{E117B8D6-1D9E-405A-8718-B3D9835224E3}" type="pres">
      <dgm:prSet presAssocID="{E34220E8-E4EB-4DF6-A19F-BB6FA401A346}" presName="composite" presStyleCnt="0"/>
      <dgm:spPr/>
    </dgm:pt>
    <dgm:pt modelId="{DEF9EF66-DDB7-425D-B233-125DA35911FA}" type="pres">
      <dgm:prSet presAssocID="{E34220E8-E4EB-4DF6-A19F-BB6FA401A346}" presName="bentUpArrow1" presStyleLbl="alignImgPlace1" presStyleIdx="0" presStyleCnt="1" custLinFactNeighborX="-32633" custLinFactNeighborY="-28980"/>
      <dgm:spPr/>
    </dgm:pt>
    <dgm:pt modelId="{D3FCFEBB-1B21-4445-8F2A-55BBAAEEB207}" type="pres">
      <dgm:prSet presAssocID="{E34220E8-E4EB-4DF6-A19F-BB6FA401A346}" presName="ParentText" presStyleLbl="node1" presStyleIdx="0" presStyleCnt="2" custScaleX="270758" custScaleY="55765" custLinFactNeighborX="-3256" custLinFactNeighborY="-1551">
        <dgm:presLayoutVars>
          <dgm:chMax val="1"/>
          <dgm:chPref val="1"/>
          <dgm:bulletEnabled val="1"/>
        </dgm:presLayoutVars>
      </dgm:prSet>
      <dgm:spPr/>
    </dgm:pt>
    <dgm:pt modelId="{4C724C2B-C433-4686-8C2B-DAA8C44519B0}" type="pres">
      <dgm:prSet presAssocID="{E34220E8-E4EB-4DF6-A19F-BB6FA401A346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4547C7B7-3241-4EDF-9352-27267E282482}" type="pres">
      <dgm:prSet presAssocID="{42DCBE26-E8BD-4EDA-83AC-0FA3744902CD}" presName="sibTrans" presStyleCnt="0"/>
      <dgm:spPr/>
    </dgm:pt>
    <dgm:pt modelId="{FDBDC0A9-088D-479B-931D-692761D9102D}" type="pres">
      <dgm:prSet presAssocID="{87C6FB7D-03F3-4A74-949A-D6D397DC0DC9}" presName="composite" presStyleCnt="0"/>
      <dgm:spPr/>
    </dgm:pt>
    <dgm:pt modelId="{31BC3531-6186-4E99-9537-63301CAD5523}" type="pres">
      <dgm:prSet presAssocID="{87C6FB7D-03F3-4A74-949A-D6D397DC0DC9}" presName="ParentText" presStyleLbl="node1" presStyleIdx="1" presStyleCnt="2" custScaleX="280451" custScaleY="63165" custLinFactNeighborX="2140" custLinFactNeighborY="-1019">
        <dgm:presLayoutVars>
          <dgm:chMax val="1"/>
          <dgm:chPref val="1"/>
          <dgm:bulletEnabled val="1"/>
        </dgm:presLayoutVars>
      </dgm:prSet>
      <dgm:spPr/>
    </dgm:pt>
  </dgm:ptLst>
  <dgm:cxnLst>
    <dgm:cxn modelId="{FB9A0854-E6FF-4A1B-8127-37527A1A90EA}" srcId="{92549E31-3EF7-4690-9240-711942A9A63C}" destId="{87C6FB7D-03F3-4A74-949A-D6D397DC0DC9}" srcOrd="1" destOrd="0" parTransId="{5F531D8C-F709-48F0-89F3-FE4B71BBD4CE}" sibTransId="{0CB6B2DE-2E5D-4284-A58F-192558932B23}"/>
    <dgm:cxn modelId="{75D4077D-4BA6-4364-99CE-3220A5F33863}" type="presOf" srcId="{92549E31-3EF7-4690-9240-711942A9A63C}" destId="{81E28AE7-48E2-49F5-B1B0-62FCE30A6C9A}" srcOrd="0" destOrd="0" presId="urn:microsoft.com/office/officeart/2005/8/layout/StepDownProcess"/>
    <dgm:cxn modelId="{86932680-812C-4AF2-B88D-8FDE3DD2BB1B}" type="presOf" srcId="{E34220E8-E4EB-4DF6-A19F-BB6FA401A346}" destId="{D3FCFEBB-1B21-4445-8F2A-55BBAAEEB207}" srcOrd="0" destOrd="0" presId="urn:microsoft.com/office/officeart/2005/8/layout/StepDownProcess"/>
    <dgm:cxn modelId="{69767C83-80B8-42D4-B300-3379391177BF}" type="presOf" srcId="{87C6FB7D-03F3-4A74-949A-D6D397DC0DC9}" destId="{31BC3531-6186-4E99-9537-63301CAD5523}" srcOrd="0" destOrd="0" presId="urn:microsoft.com/office/officeart/2005/8/layout/StepDownProcess"/>
    <dgm:cxn modelId="{056D34FB-75F4-4B05-A3F9-7DBD987127C0}" srcId="{92549E31-3EF7-4690-9240-711942A9A63C}" destId="{E34220E8-E4EB-4DF6-A19F-BB6FA401A346}" srcOrd="0" destOrd="0" parTransId="{5434E133-F92D-4930-A326-60A834EE9CD1}" sibTransId="{42DCBE26-E8BD-4EDA-83AC-0FA3744902CD}"/>
    <dgm:cxn modelId="{FF09B365-B879-4CBA-9292-48F9E6D041A9}" type="presParOf" srcId="{81E28AE7-48E2-49F5-B1B0-62FCE30A6C9A}" destId="{E117B8D6-1D9E-405A-8718-B3D9835224E3}" srcOrd="0" destOrd="0" presId="urn:microsoft.com/office/officeart/2005/8/layout/StepDownProcess"/>
    <dgm:cxn modelId="{22586EB2-E252-4829-950D-DA3116C0FE47}" type="presParOf" srcId="{E117B8D6-1D9E-405A-8718-B3D9835224E3}" destId="{DEF9EF66-DDB7-425D-B233-125DA35911FA}" srcOrd="0" destOrd="0" presId="urn:microsoft.com/office/officeart/2005/8/layout/StepDownProcess"/>
    <dgm:cxn modelId="{FCF2BF85-6B69-4034-AC0B-F9C04937A8BC}" type="presParOf" srcId="{E117B8D6-1D9E-405A-8718-B3D9835224E3}" destId="{D3FCFEBB-1B21-4445-8F2A-55BBAAEEB207}" srcOrd="1" destOrd="0" presId="urn:microsoft.com/office/officeart/2005/8/layout/StepDownProcess"/>
    <dgm:cxn modelId="{7FF9690B-E46C-4B01-B6EA-9BC9C4B96EF3}" type="presParOf" srcId="{E117B8D6-1D9E-405A-8718-B3D9835224E3}" destId="{4C724C2B-C433-4686-8C2B-DAA8C44519B0}" srcOrd="2" destOrd="0" presId="urn:microsoft.com/office/officeart/2005/8/layout/StepDownProcess"/>
    <dgm:cxn modelId="{568E009D-E3CB-46C3-866C-35E66A27593B}" type="presParOf" srcId="{81E28AE7-48E2-49F5-B1B0-62FCE30A6C9A}" destId="{4547C7B7-3241-4EDF-9352-27267E282482}" srcOrd="1" destOrd="0" presId="urn:microsoft.com/office/officeart/2005/8/layout/StepDownProcess"/>
    <dgm:cxn modelId="{1C3F27F3-A459-4D88-A3EC-E8AD0A7D1B66}" type="presParOf" srcId="{81E28AE7-48E2-49F5-B1B0-62FCE30A6C9A}" destId="{FDBDC0A9-088D-479B-931D-692761D9102D}" srcOrd="2" destOrd="0" presId="urn:microsoft.com/office/officeart/2005/8/layout/StepDownProcess"/>
    <dgm:cxn modelId="{669212F0-6571-4700-AC73-632F670AE4CA}" type="presParOf" srcId="{FDBDC0A9-088D-479B-931D-692761D9102D}" destId="{31BC3531-6186-4E99-9537-63301CAD5523}" srcOrd="0" destOrd="0" presId="urn:microsoft.com/office/officeart/2005/8/layout/StepDownProcess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3C32EB-992B-45D1-95F8-36D72B1F30B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78DEF30-77F8-4728-9861-9E371DA54B6B}">
      <dgm:prSet phldrT="[Texte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لامركزية الوظيفة </a:t>
          </a:r>
          <a:endParaRPr lang="fr-FR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99C8C0A0-B69D-41BD-8F04-C60CCB0F636B}" type="parTrans" cxnId="{03FF203A-377F-4F90-AAAE-5B507E19293F}">
      <dgm:prSet/>
      <dgm:spPr/>
      <dgm:t>
        <a:bodyPr/>
        <a:lstStyle/>
        <a:p>
          <a:endParaRPr lang="fr-FR"/>
        </a:p>
      </dgm:t>
    </dgm:pt>
    <dgm:pt modelId="{955A0B3F-0103-4A4F-98D4-8F0C055CC6CC}" type="sibTrans" cxnId="{03FF203A-377F-4F90-AAAE-5B507E19293F}">
      <dgm:prSet/>
      <dgm:spPr>
        <a:solidFill>
          <a:srgbClr val="AA763C"/>
        </a:solidFill>
      </dgm:spPr>
      <dgm:t>
        <a:bodyPr/>
        <a:lstStyle/>
        <a:p>
          <a:endParaRPr lang="fr-FR"/>
        </a:p>
      </dgm:t>
    </dgm:pt>
    <dgm:pt modelId="{700288B5-FE45-46F7-A0FB-7AC36A8FD97A}">
      <dgm:prSet phldrT="[Texte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لامركزية المعلومات</a:t>
          </a:r>
          <a:endParaRPr lang="fr-FR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C1C92CD0-00B4-47CC-BEE8-79634491E0EA}" type="parTrans" cxnId="{21F8809E-265B-43AC-B215-891C67FE9CA0}">
      <dgm:prSet/>
      <dgm:spPr/>
      <dgm:t>
        <a:bodyPr/>
        <a:lstStyle/>
        <a:p>
          <a:endParaRPr lang="fr-FR"/>
        </a:p>
      </dgm:t>
    </dgm:pt>
    <dgm:pt modelId="{21786D6D-7111-43D6-A814-FD868936FCA9}" type="sibTrans" cxnId="{21F8809E-265B-43AC-B215-891C67FE9CA0}">
      <dgm:prSet/>
      <dgm:spPr>
        <a:solidFill>
          <a:srgbClr val="AA763C"/>
        </a:solidFill>
      </dgm:spPr>
      <dgm:t>
        <a:bodyPr/>
        <a:lstStyle/>
        <a:p>
          <a:endParaRPr lang="fr-FR"/>
        </a:p>
      </dgm:t>
    </dgm:pt>
    <dgm:pt modelId="{D1294920-A3F9-41A4-9206-E857396D9922}">
      <dgm:prSet phldrT="[Texte]" custT="1"/>
      <dgm:spPr>
        <a:solidFill>
          <a:srgbClr val="FFC000"/>
        </a:solidFill>
      </dgm:spPr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أرضية للتبادل تدمج </a:t>
          </a:r>
          <a:r>
            <a:rPr lang="fr-FR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TIC</a:t>
          </a:r>
        </a:p>
      </dgm:t>
    </dgm:pt>
    <dgm:pt modelId="{9ABCB914-3178-4929-BDB4-5FA84F782197}" type="parTrans" cxnId="{1B169D09-99D3-41B0-8F33-86D84FCAB34C}">
      <dgm:prSet/>
      <dgm:spPr/>
      <dgm:t>
        <a:bodyPr/>
        <a:lstStyle/>
        <a:p>
          <a:endParaRPr lang="fr-FR"/>
        </a:p>
      </dgm:t>
    </dgm:pt>
    <dgm:pt modelId="{78EDF0DB-8BDA-484B-ACEF-ACD951C6D31F}" type="sibTrans" cxnId="{1B169D09-99D3-41B0-8F33-86D84FCAB34C}">
      <dgm:prSet/>
      <dgm:spPr/>
      <dgm:t>
        <a:bodyPr/>
        <a:lstStyle/>
        <a:p>
          <a:endParaRPr lang="fr-FR"/>
        </a:p>
      </dgm:t>
    </dgm:pt>
    <dgm:pt modelId="{BF1BBEF1-55D2-4974-A170-89C4702464F2}" type="pres">
      <dgm:prSet presAssocID="{F13C32EB-992B-45D1-95F8-36D72B1F30B5}" presName="Name0" presStyleCnt="0">
        <dgm:presLayoutVars>
          <dgm:dir/>
          <dgm:resizeHandles val="exact"/>
        </dgm:presLayoutVars>
      </dgm:prSet>
      <dgm:spPr/>
    </dgm:pt>
    <dgm:pt modelId="{DEBC85B7-9922-4B49-952D-AA28AA5AFF0A}" type="pres">
      <dgm:prSet presAssocID="{D78DEF30-77F8-4728-9861-9E371DA54B6B}" presName="node" presStyleLbl="node1" presStyleIdx="0" presStyleCnt="3" custScaleY="61271">
        <dgm:presLayoutVars>
          <dgm:bulletEnabled val="1"/>
        </dgm:presLayoutVars>
      </dgm:prSet>
      <dgm:spPr/>
    </dgm:pt>
    <dgm:pt modelId="{00517BB6-DD32-49B9-BE7C-F1BAF3F43CB9}" type="pres">
      <dgm:prSet presAssocID="{955A0B3F-0103-4A4F-98D4-8F0C055CC6CC}" presName="sibTrans" presStyleLbl="sibTrans2D1" presStyleIdx="0" presStyleCnt="2"/>
      <dgm:spPr/>
    </dgm:pt>
    <dgm:pt modelId="{B290F57C-D715-43DA-AE6A-770C8B4BCB80}" type="pres">
      <dgm:prSet presAssocID="{955A0B3F-0103-4A4F-98D4-8F0C055CC6CC}" presName="connectorText" presStyleLbl="sibTrans2D1" presStyleIdx="0" presStyleCnt="2"/>
      <dgm:spPr/>
    </dgm:pt>
    <dgm:pt modelId="{6ABD3306-CB0C-4EB5-8A16-AD5B1D25E3B3}" type="pres">
      <dgm:prSet presAssocID="{700288B5-FE45-46F7-A0FB-7AC36A8FD97A}" presName="node" presStyleLbl="node1" presStyleIdx="1" presStyleCnt="3" custScaleY="67080">
        <dgm:presLayoutVars>
          <dgm:bulletEnabled val="1"/>
        </dgm:presLayoutVars>
      </dgm:prSet>
      <dgm:spPr/>
    </dgm:pt>
    <dgm:pt modelId="{6DE324D6-B37E-4A05-B982-FAC491E74C00}" type="pres">
      <dgm:prSet presAssocID="{21786D6D-7111-43D6-A814-FD868936FCA9}" presName="sibTrans" presStyleLbl="sibTrans2D1" presStyleIdx="1" presStyleCnt="2"/>
      <dgm:spPr/>
    </dgm:pt>
    <dgm:pt modelId="{6AEAA511-6404-4CAE-BC51-B17D89B407F8}" type="pres">
      <dgm:prSet presAssocID="{21786D6D-7111-43D6-A814-FD868936FCA9}" presName="connectorText" presStyleLbl="sibTrans2D1" presStyleIdx="1" presStyleCnt="2"/>
      <dgm:spPr/>
    </dgm:pt>
    <dgm:pt modelId="{42986822-CC0F-4E3A-8209-EFB011CA46CD}" type="pres">
      <dgm:prSet presAssocID="{D1294920-A3F9-41A4-9206-E857396D9922}" presName="node" presStyleLbl="node1" presStyleIdx="2" presStyleCnt="3" custScaleY="65759">
        <dgm:presLayoutVars>
          <dgm:bulletEnabled val="1"/>
        </dgm:presLayoutVars>
      </dgm:prSet>
      <dgm:spPr/>
    </dgm:pt>
  </dgm:ptLst>
  <dgm:cxnLst>
    <dgm:cxn modelId="{CE658E01-B7CA-4D2F-AB8E-4584EC6E350B}" type="presOf" srcId="{955A0B3F-0103-4A4F-98D4-8F0C055CC6CC}" destId="{00517BB6-DD32-49B9-BE7C-F1BAF3F43CB9}" srcOrd="0" destOrd="0" presId="urn:microsoft.com/office/officeart/2005/8/layout/process1"/>
    <dgm:cxn modelId="{DC6B6106-90B1-4F32-9B5E-CA3F52987596}" type="presOf" srcId="{D1294920-A3F9-41A4-9206-E857396D9922}" destId="{42986822-CC0F-4E3A-8209-EFB011CA46CD}" srcOrd="0" destOrd="0" presId="urn:microsoft.com/office/officeart/2005/8/layout/process1"/>
    <dgm:cxn modelId="{1B169D09-99D3-41B0-8F33-86D84FCAB34C}" srcId="{F13C32EB-992B-45D1-95F8-36D72B1F30B5}" destId="{D1294920-A3F9-41A4-9206-E857396D9922}" srcOrd="2" destOrd="0" parTransId="{9ABCB914-3178-4929-BDB4-5FA84F782197}" sibTransId="{78EDF0DB-8BDA-484B-ACEF-ACD951C6D31F}"/>
    <dgm:cxn modelId="{9B30C418-0F3D-46F1-8125-8236BF0A56A4}" type="presOf" srcId="{700288B5-FE45-46F7-A0FB-7AC36A8FD97A}" destId="{6ABD3306-CB0C-4EB5-8A16-AD5B1D25E3B3}" srcOrd="0" destOrd="0" presId="urn:microsoft.com/office/officeart/2005/8/layout/process1"/>
    <dgm:cxn modelId="{71B25C1A-9240-4A95-9112-6770F54E223B}" type="presOf" srcId="{955A0B3F-0103-4A4F-98D4-8F0C055CC6CC}" destId="{B290F57C-D715-43DA-AE6A-770C8B4BCB80}" srcOrd="1" destOrd="0" presId="urn:microsoft.com/office/officeart/2005/8/layout/process1"/>
    <dgm:cxn modelId="{77F38B1D-311D-4D7C-96DD-F6551A44D1E8}" type="presOf" srcId="{21786D6D-7111-43D6-A814-FD868936FCA9}" destId="{6AEAA511-6404-4CAE-BC51-B17D89B407F8}" srcOrd="1" destOrd="0" presId="urn:microsoft.com/office/officeart/2005/8/layout/process1"/>
    <dgm:cxn modelId="{03FF203A-377F-4F90-AAAE-5B507E19293F}" srcId="{F13C32EB-992B-45D1-95F8-36D72B1F30B5}" destId="{D78DEF30-77F8-4728-9861-9E371DA54B6B}" srcOrd="0" destOrd="0" parTransId="{99C8C0A0-B69D-41BD-8F04-C60CCB0F636B}" sibTransId="{955A0B3F-0103-4A4F-98D4-8F0C055CC6CC}"/>
    <dgm:cxn modelId="{12C90F62-A15F-489F-9392-77C3A5F7BE16}" type="presOf" srcId="{D78DEF30-77F8-4728-9861-9E371DA54B6B}" destId="{DEBC85B7-9922-4B49-952D-AA28AA5AFF0A}" srcOrd="0" destOrd="0" presId="urn:microsoft.com/office/officeart/2005/8/layout/process1"/>
    <dgm:cxn modelId="{21F8809E-265B-43AC-B215-891C67FE9CA0}" srcId="{F13C32EB-992B-45D1-95F8-36D72B1F30B5}" destId="{700288B5-FE45-46F7-A0FB-7AC36A8FD97A}" srcOrd="1" destOrd="0" parTransId="{C1C92CD0-00B4-47CC-BEE8-79634491E0EA}" sibTransId="{21786D6D-7111-43D6-A814-FD868936FCA9}"/>
    <dgm:cxn modelId="{D300D8BC-180A-4B70-A9D0-14556C25D411}" type="presOf" srcId="{21786D6D-7111-43D6-A814-FD868936FCA9}" destId="{6DE324D6-B37E-4A05-B982-FAC491E74C00}" srcOrd="0" destOrd="0" presId="urn:microsoft.com/office/officeart/2005/8/layout/process1"/>
    <dgm:cxn modelId="{52F59AD6-26AC-4B16-B631-331AC60A18EB}" type="presOf" srcId="{F13C32EB-992B-45D1-95F8-36D72B1F30B5}" destId="{BF1BBEF1-55D2-4974-A170-89C4702464F2}" srcOrd="0" destOrd="0" presId="urn:microsoft.com/office/officeart/2005/8/layout/process1"/>
    <dgm:cxn modelId="{0B6DDF47-4267-4F1F-B247-8A21ACE3F3CA}" type="presParOf" srcId="{BF1BBEF1-55D2-4974-A170-89C4702464F2}" destId="{DEBC85B7-9922-4B49-952D-AA28AA5AFF0A}" srcOrd="0" destOrd="0" presId="urn:microsoft.com/office/officeart/2005/8/layout/process1"/>
    <dgm:cxn modelId="{4ED89AB2-D86E-4C4B-BC4F-2EC072E03B03}" type="presParOf" srcId="{BF1BBEF1-55D2-4974-A170-89C4702464F2}" destId="{00517BB6-DD32-49B9-BE7C-F1BAF3F43CB9}" srcOrd="1" destOrd="0" presId="urn:microsoft.com/office/officeart/2005/8/layout/process1"/>
    <dgm:cxn modelId="{F9DF960A-2DD2-4765-B8E7-A11920412AA0}" type="presParOf" srcId="{00517BB6-DD32-49B9-BE7C-F1BAF3F43CB9}" destId="{B290F57C-D715-43DA-AE6A-770C8B4BCB80}" srcOrd="0" destOrd="0" presId="urn:microsoft.com/office/officeart/2005/8/layout/process1"/>
    <dgm:cxn modelId="{8245497D-D4B4-4152-8331-8A011710DE14}" type="presParOf" srcId="{BF1BBEF1-55D2-4974-A170-89C4702464F2}" destId="{6ABD3306-CB0C-4EB5-8A16-AD5B1D25E3B3}" srcOrd="2" destOrd="0" presId="urn:microsoft.com/office/officeart/2005/8/layout/process1"/>
    <dgm:cxn modelId="{82DBA09D-2E21-4A65-9955-A831E6E7A42D}" type="presParOf" srcId="{BF1BBEF1-55D2-4974-A170-89C4702464F2}" destId="{6DE324D6-B37E-4A05-B982-FAC491E74C00}" srcOrd="3" destOrd="0" presId="urn:microsoft.com/office/officeart/2005/8/layout/process1"/>
    <dgm:cxn modelId="{299820B8-C232-4EF2-BE89-CAA5C5889493}" type="presParOf" srcId="{6DE324D6-B37E-4A05-B982-FAC491E74C00}" destId="{6AEAA511-6404-4CAE-BC51-B17D89B407F8}" srcOrd="0" destOrd="0" presId="urn:microsoft.com/office/officeart/2005/8/layout/process1"/>
    <dgm:cxn modelId="{39C77144-AE05-4901-9F7E-79345F8964BF}" type="presParOf" srcId="{BF1BBEF1-55D2-4974-A170-89C4702464F2}" destId="{42986822-CC0F-4E3A-8209-EFB011CA46CD}" srcOrd="4" destOrd="0" presId="urn:microsoft.com/office/officeart/2005/8/layout/process1"/>
  </dgm:cxnLst>
  <dgm:bg/>
  <dgm:whole>
    <a:ln w="12700">
      <a:solidFill>
        <a:schemeClr val="tx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C22184-AA78-4D9D-8556-662D44C9FEA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BD7C6AE-90C0-4829-BB3E-0A4700768FC6}">
      <dgm:prSet phldrT="[Texte]" custT="1"/>
      <dgm:spPr>
        <a:solidFill>
          <a:srgbClr val="FF00FF"/>
        </a:solidFill>
      </dgm:spPr>
      <dgm:t>
        <a:bodyPr/>
        <a:lstStyle/>
        <a:p>
          <a:pPr rtl="1"/>
          <a:r>
            <a:rPr lang="ar-DZ" sz="28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الخدمة الذاتية:</a:t>
          </a:r>
          <a:r>
            <a: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Self-service</a:t>
          </a:r>
        </a:p>
      </dgm:t>
    </dgm:pt>
    <dgm:pt modelId="{389D74A5-8A06-4703-9C4B-0BBD36299C75}" type="parTrans" cxnId="{E62FD2F9-9A34-47F3-B385-6DAC8A6271E6}">
      <dgm:prSet/>
      <dgm:spPr/>
      <dgm:t>
        <a:bodyPr/>
        <a:lstStyle/>
        <a:p>
          <a:endParaRPr lang="fr-FR"/>
        </a:p>
      </dgm:t>
    </dgm:pt>
    <dgm:pt modelId="{A01109A6-81AB-47EE-AC97-31FBA7761ACB}" type="sibTrans" cxnId="{E62FD2F9-9A34-47F3-B385-6DAC8A6271E6}">
      <dgm:prSet/>
      <dgm:spPr/>
      <dgm:t>
        <a:bodyPr/>
        <a:lstStyle/>
        <a:p>
          <a:endParaRPr lang="fr-FR"/>
        </a:p>
      </dgm:t>
    </dgm:pt>
    <dgm:pt modelId="{07A42BDB-A921-418A-989D-F52C2A83EC26}">
      <dgm:prSet phldrT="[Texte]" custT="1"/>
      <dgm:spPr>
        <a:solidFill>
          <a:srgbClr val="AA763C"/>
        </a:solidFill>
      </dgm:spPr>
      <dgm:t>
        <a:bodyPr/>
        <a:lstStyle/>
        <a:p>
          <a:pPr rtl="1">
            <a:lnSpc>
              <a:spcPct val="100000"/>
            </a:lnSpc>
            <a:spcAft>
              <a:spcPts val="0"/>
            </a:spcAft>
          </a:pPr>
          <a:r>
            <a: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الخدمة الذاتية للعاملين</a:t>
          </a:r>
        </a:p>
        <a:p>
          <a:pPr rtl="1">
            <a:lnSpc>
              <a:spcPct val="100000"/>
            </a:lnSpc>
            <a:spcAft>
              <a:spcPts val="0"/>
            </a:spcAft>
          </a:pPr>
          <a:r>
            <a:rPr lang="ar-DZ" sz="2200" dirty="0"/>
            <a:t> </a:t>
          </a:r>
          <a:r>
            <a:rPr lang="ar-DZ" sz="22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( </a:t>
          </a:r>
          <a:r>
            <a:rPr lang="fr-FR" sz="22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ESS</a:t>
          </a:r>
          <a:r>
            <a:rPr lang="ar-DZ" sz="22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)</a:t>
          </a:r>
          <a:endParaRPr lang="fr-FR" sz="22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81EA65EF-1797-42CE-8121-3D9292D08ABF}" type="parTrans" cxnId="{F4F0A86A-638B-4B68-A97A-3E2896E05120}">
      <dgm:prSet/>
      <dgm:spPr/>
      <dgm:t>
        <a:bodyPr/>
        <a:lstStyle/>
        <a:p>
          <a:endParaRPr lang="fr-FR"/>
        </a:p>
      </dgm:t>
    </dgm:pt>
    <dgm:pt modelId="{30A05034-2896-4B70-BBC1-F066F0DAE4E1}" type="sibTrans" cxnId="{F4F0A86A-638B-4B68-A97A-3E2896E05120}">
      <dgm:prSet/>
      <dgm:spPr/>
      <dgm:t>
        <a:bodyPr/>
        <a:lstStyle/>
        <a:p>
          <a:endParaRPr lang="fr-FR"/>
        </a:p>
      </dgm:t>
    </dgm:pt>
    <dgm:pt modelId="{EDF3A903-50D3-4A19-B66A-91FAE476C636}">
      <dgm:prSet phldrT="[Texte]" custT="1"/>
      <dgm:spPr>
        <a:solidFill>
          <a:srgbClr val="FF9900"/>
        </a:solidFill>
      </dgm:spPr>
      <dgm:t>
        <a:bodyPr/>
        <a:lstStyle/>
        <a:p>
          <a:pPr rtl="1">
            <a:lnSpc>
              <a:spcPct val="100000"/>
            </a:lnSpc>
            <a:spcAft>
              <a:spcPts val="0"/>
            </a:spcAft>
          </a:pPr>
          <a:r>
            <a: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الخدمة الذاتية للمسيرين</a:t>
          </a:r>
        </a:p>
        <a:p>
          <a:pPr rtl="1">
            <a:lnSpc>
              <a:spcPct val="100000"/>
            </a:lnSpc>
            <a:spcAft>
              <a:spcPts val="0"/>
            </a:spcAft>
          </a:pPr>
          <a:r>
            <a: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( </a:t>
          </a:r>
          <a:r>
            <a: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MSS</a:t>
          </a:r>
          <a:r>
            <a: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)</a:t>
          </a:r>
          <a:endParaRPr lang="fr-FR" sz="24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67298FCE-14AA-4B57-9DC7-A1226BA3846C}" type="parTrans" cxnId="{77BE5529-3AED-4B22-BF35-7BC1075B95E9}">
      <dgm:prSet/>
      <dgm:spPr/>
      <dgm:t>
        <a:bodyPr/>
        <a:lstStyle/>
        <a:p>
          <a:endParaRPr lang="fr-FR"/>
        </a:p>
      </dgm:t>
    </dgm:pt>
    <dgm:pt modelId="{F7C90202-ECD9-4397-B043-55A476B2869B}" type="sibTrans" cxnId="{77BE5529-3AED-4B22-BF35-7BC1075B95E9}">
      <dgm:prSet/>
      <dgm:spPr/>
      <dgm:t>
        <a:bodyPr/>
        <a:lstStyle/>
        <a:p>
          <a:endParaRPr lang="fr-FR"/>
        </a:p>
      </dgm:t>
    </dgm:pt>
    <dgm:pt modelId="{24BB23D4-790C-4F20-B198-B9F4A72C8F59}" type="pres">
      <dgm:prSet presAssocID="{8AC22184-AA78-4D9D-8556-662D44C9FEA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60D1F27-1E0F-450B-93E9-7C74EB0C5AD5}" type="pres">
      <dgm:prSet presAssocID="{0BD7C6AE-90C0-4829-BB3E-0A4700768FC6}" presName="root1" presStyleCnt="0"/>
      <dgm:spPr/>
    </dgm:pt>
    <dgm:pt modelId="{16FDC7DF-92FF-4C77-A8E2-B0A4DA96158F}" type="pres">
      <dgm:prSet presAssocID="{0BD7C6AE-90C0-4829-BB3E-0A4700768FC6}" presName="LevelOneTextNode" presStyleLbl="node0" presStyleIdx="0" presStyleCnt="1">
        <dgm:presLayoutVars>
          <dgm:chPref val="3"/>
        </dgm:presLayoutVars>
      </dgm:prSet>
      <dgm:spPr/>
    </dgm:pt>
    <dgm:pt modelId="{F96139E0-9E85-43FC-9ADA-C71CD928B08E}" type="pres">
      <dgm:prSet presAssocID="{0BD7C6AE-90C0-4829-BB3E-0A4700768FC6}" presName="level2hierChild" presStyleCnt="0"/>
      <dgm:spPr/>
    </dgm:pt>
    <dgm:pt modelId="{CCEAFAB9-D632-4938-B66C-220BE468E50D}" type="pres">
      <dgm:prSet presAssocID="{81EA65EF-1797-42CE-8121-3D9292D08ABF}" presName="conn2-1" presStyleLbl="parChTrans1D2" presStyleIdx="0" presStyleCnt="2"/>
      <dgm:spPr/>
    </dgm:pt>
    <dgm:pt modelId="{D2AB94CF-962C-49C8-9B04-89C3ED06A202}" type="pres">
      <dgm:prSet presAssocID="{81EA65EF-1797-42CE-8121-3D9292D08ABF}" presName="connTx" presStyleLbl="parChTrans1D2" presStyleIdx="0" presStyleCnt="2"/>
      <dgm:spPr/>
    </dgm:pt>
    <dgm:pt modelId="{D4D90EA5-4602-4FC4-BFBA-F1AF870B4457}" type="pres">
      <dgm:prSet presAssocID="{07A42BDB-A921-418A-989D-F52C2A83EC26}" presName="root2" presStyleCnt="0"/>
      <dgm:spPr/>
    </dgm:pt>
    <dgm:pt modelId="{CB399560-5B86-4DAC-ACF0-3EB75F7A6650}" type="pres">
      <dgm:prSet presAssocID="{07A42BDB-A921-418A-989D-F52C2A83EC26}" presName="LevelTwoTextNode" presStyleLbl="node2" presStyleIdx="0" presStyleCnt="2">
        <dgm:presLayoutVars>
          <dgm:chPref val="3"/>
        </dgm:presLayoutVars>
      </dgm:prSet>
      <dgm:spPr/>
    </dgm:pt>
    <dgm:pt modelId="{ABEE0FD5-5482-44EA-AE2B-CD041DFF430E}" type="pres">
      <dgm:prSet presAssocID="{07A42BDB-A921-418A-989D-F52C2A83EC26}" presName="level3hierChild" presStyleCnt="0"/>
      <dgm:spPr/>
    </dgm:pt>
    <dgm:pt modelId="{121A6952-2B30-4E9A-9EE4-938CD56E5EAF}" type="pres">
      <dgm:prSet presAssocID="{67298FCE-14AA-4B57-9DC7-A1226BA3846C}" presName="conn2-1" presStyleLbl="parChTrans1D2" presStyleIdx="1" presStyleCnt="2"/>
      <dgm:spPr/>
    </dgm:pt>
    <dgm:pt modelId="{02993049-9E3F-44ED-92E5-DDAE0279C7DA}" type="pres">
      <dgm:prSet presAssocID="{67298FCE-14AA-4B57-9DC7-A1226BA3846C}" presName="connTx" presStyleLbl="parChTrans1D2" presStyleIdx="1" presStyleCnt="2"/>
      <dgm:spPr/>
    </dgm:pt>
    <dgm:pt modelId="{F0838160-9056-4450-BB5B-16E959B311E8}" type="pres">
      <dgm:prSet presAssocID="{EDF3A903-50D3-4A19-B66A-91FAE476C636}" presName="root2" presStyleCnt="0"/>
      <dgm:spPr/>
    </dgm:pt>
    <dgm:pt modelId="{A3CEE9C1-8CFD-4C58-A3BA-0A046A1B8DFE}" type="pres">
      <dgm:prSet presAssocID="{EDF3A903-50D3-4A19-B66A-91FAE476C636}" presName="LevelTwoTextNode" presStyleLbl="node2" presStyleIdx="1" presStyleCnt="2">
        <dgm:presLayoutVars>
          <dgm:chPref val="3"/>
        </dgm:presLayoutVars>
      </dgm:prSet>
      <dgm:spPr/>
    </dgm:pt>
    <dgm:pt modelId="{7751600A-143D-4081-ADB6-D23627B6F4AE}" type="pres">
      <dgm:prSet presAssocID="{EDF3A903-50D3-4A19-B66A-91FAE476C636}" presName="level3hierChild" presStyleCnt="0"/>
      <dgm:spPr/>
    </dgm:pt>
  </dgm:ptLst>
  <dgm:cxnLst>
    <dgm:cxn modelId="{1C946108-5310-4EBC-BC77-9F786E30F067}" type="presOf" srcId="{67298FCE-14AA-4B57-9DC7-A1226BA3846C}" destId="{02993049-9E3F-44ED-92E5-DDAE0279C7DA}" srcOrd="1" destOrd="0" presId="urn:microsoft.com/office/officeart/2008/layout/HorizontalMultiLevelHierarchy"/>
    <dgm:cxn modelId="{23DF600E-D6A4-45A8-890B-909DDCC78DFF}" type="presOf" srcId="{67298FCE-14AA-4B57-9DC7-A1226BA3846C}" destId="{121A6952-2B30-4E9A-9EE4-938CD56E5EAF}" srcOrd="0" destOrd="0" presId="urn:microsoft.com/office/officeart/2008/layout/HorizontalMultiLevelHierarchy"/>
    <dgm:cxn modelId="{77619A0E-3904-40BF-B060-D4FF189C51D6}" type="presOf" srcId="{EDF3A903-50D3-4A19-B66A-91FAE476C636}" destId="{A3CEE9C1-8CFD-4C58-A3BA-0A046A1B8DFE}" srcOrd="0" destOrd="0" presId="urn:microsoft.com/office/officeart/2008/layout/HorizontalMultiLevelHierarchy"/>
    <dgm:cxn modelId="{77BE5529-3AED-4B22-BF35-7BC1075B95E9}" srcId="{0BD7C6AE-90C0-4829-BB3E-0A4700768FC6}" destId="{EDF3A903-50D3-4A19-B66A-91FAE476C636}" srcOrd="1" destOrd="0" parTransId="{67298FCE-14AA-4B57-9DC7-A1226BA3846C}" sibTransId="{F7C90202-ECD9-4397-B043-55A476B2869B}"/>
    <dgm:cxn modelId="{F4F0A86A-638B-4B68-A97A-3E2896E05120}" srcId="{0BD7C6AE-90C0-4829-BB3E-0A4700768FC6}" destId="{07A42BDB-A921-418A-989D-F52C2A83EC26}" srcOrd="0" destOrd="0" parTransId="{81EA65EF-1797-42CE-8121-3D9292D08ABF}" sibTransId="{30A05034-2896-4B70-BBC1-F066F0DAE4E1}"/>
    <dgm:cxn modelId="{F56F9551-A7D7-443F-B231-0D378807C39F}" type="presOf" srcId="{0BD7C6AE-90C0-4829-BB3E-0A4700768FC6}" destId="{16FDC7DF-92FF-4C77-A8E2-B0A4DA96158F}" srcOrd="0" destOrd="0" presId="urn:microsoft.com/office/officeart/2008/layout/HorizontalMultiLevelHierarchy"/>
    <dgm:cxn modelId="{C330AF59-0DB4-4AAE-918A-838B1D480321}" type="presOf" srcId="{07A42BDB-A921-418A-989D-F52C2A83EC26}" destId="{CB399560-5B86-4DAC-ACF0-3EB75F7A6650}" srcOrd="0" destOrd="0" presId="urn:microsoft.com/office/officeart/2008/layout/HorizontalMultiLevelHierarchy"/>
    <dgm:cxn modelId="{EBD033D3-6B12-4340-8844-288941791068}" type="presOf" srcId="{81EA65EF-1797-42CE-8121-3D9292D08ABF}" destId="{D2AB94CF-962C-49C8-9B04-89C3ED06A202}" srcOrd="1" destOrd="0" presId="urn:microsoft.com/office/officeart/2008/layout/HorizontalMultiLevelHierarchy"/>
    <dgm:cxn modelId="{9429B8F2-B180-4762-8729-B94DF6C27F87}" type="presOf" srcId="{81EA65EF-1797-42CE-8121-3D9292D08ABF}" destId="{CCEAFAB9-D632-4938-B66C-220BE468E50D}" srcOrd="0" destOrd="0" presId="urn:microsoft.com/office/officeart/2008/layout/HorizontalMultiLevelHierarchy"/>
    <dgm:cxn modelId="{6B6E46F3-C1E2-45C2-A598-1FA64C844BE6}" type="presOf" srcId="{8AC22184-AA78-4D9D-8556-662D44C9FEA8}" destId="{24BB23D4-790C-4F20-B198-B9F4A72C8F59}" srcOrd="0" destOrd="0" presId="urn:microsoft.com/office/officeart/2008/layout/HorizontalMultiLevelHierarchy"/>
    <dgm:cxn modelId="{E62FD2F9-9A34-47F3-B385-6DAC8A6271E6}" srcId="{8AC22184-AA78-4D9D-8556-662D44C9FEA8}" destId="{0BD7C6AE-90C0-4829-BB3E-0A4700768FC6}" srcOrd="0" destOrd="0" parTransId="{389D74A5-8A06-4703-9C4B-0BBD36299C75}" sibTransId="{A01109A6-81AB-47EE-AC97-31FBA7761ACB}"/>
    <dgm:cxn modelId="{50BECBF4-5B7F-4092-A014-D250CF64151F}" type="presParOf" srcId="{24BB23D4-790C-4F20-B198-B9F4A72C8F59}" destId="{060D1F27-1E0F-450B-93E9-7C74EB0C5AD5}" srcOrd="0" destOrd="0" presId="urn:microsoft.com/office/officeart/2008/layout/HorizontalMultiLevelHierarchy"/>
    <dgm:cxn modelId="{FF9CEDAD-1719-46E8-AF5B-DA34134C5904}" type="presParOf" srcId="{060D1F27-1E0F-450B-93E9-7C74EB0C5AD5}" destId="{16FDC7DF-92FF-4C77-A8E2-B0A4DA96158F}" srcOrd="0" destOrd="0" presId="urn:microsoft.com/office/officeart/2008/layout/HorizontalMultiLevelHierarchy"/>
    <dgm:cxn modelId="{75FE02F5-2E38-4C6E-B6AB-349EF26F3FEE}" type="presParOf" srcId="{060D1F27-1E0F-450B-93E9-7C74EB0C5AD5}" destId="{F96139E0-9E85-43FC-9ADA-C71CD928B08E}" srcOrd="1" destOrd="0" presId="urn:microsoft.com/office/officeart/2008/layout/HorizontalMultiLevelHierarchy"/>
    <dgm:cxn modelId="{9B86D0AC-9DD2-4D37-B4E1-99A647366E47}" type="presParOf" srcId="{F96139E0-9E85-43FC-9ADA-C71CD928B08E}" destId="{CCEAFAB9-D632-4938-B66C-220BE468E50D}" srcOrd="0" destOrd="0" presId="urn:microsoft.com/office/officeart/2008/layout/HorizontalMultiLevelHierarchy"/>
    <dgm:cxn modelId="{E2097815-0AF5-4FDA-9290-79E567665405}" type="presParOf" srcId="{CCEAFAB9-D632-4938-B66C-220BE468E50D}" destId="{D2AB94CF-962C-49C8-9B04-89C3ED06A202}" srcOrd="0" destOrd="0" presId="urn:microsoft.com/office/officeart/2008/layout/HorizontalMultiLevelHierarchy"/>
    <dgm:cxn modelId="{74C464B4-F992-40A6-BA75-D6527B444393}" type="presParOf" srcId="{F96139E0-9E85-43FC-9ADA-C71CD928B08E}" destId="{D4D90EA5-4602-4FC4-BFBA-F1AF870B4457}" srcOrd="1" destOrd="0" presId="urn:microsoft.com/office/officeart/2008/layout/HorizontalMultiLevelHierarchy"/>
    <dgm:cxn modelId="{212897E5-D7F2-4467-A38E-0B68086E4E93}" type="presParOf" srcId="{D4D90EA5-4602-4FC4-BFBA-F1AF870B4457}" destId="{CB399560-5B86-4DAC-ACF0-3EB75F7A6650}" srcOrd="0" destOrd="0" presId="urn:microsoft.com/office/officeart/2008/layout/HorizontalMultiLevelHierarchy"/>
    <dgm:cxn modelId="{0C958B8F-DFF0-4E8F-92DB-181465CE5A36}" type="presParOf" srcId="{D4D90EA5-4602-4FC4-BFBA-F1AF870B4457}" destId="{ABEE0FD5-5482-44EA-AE2B-CD041DFF430E}" srcOrd="1" destOrd="0" presId="urn:microsoft.com/office/officeart/2008/layout/HorizontalMultiLevelHierarchy"/>
    <dgm:cxn modelId="{B71A433F-E067-48B1-921F-12BE8765597E}" type="presParOf" srcId="{F96139E0-9E85-43FC-9ADA-C71CD928B08E}" destId="{121A6952-2B30-4E9A-9EE4-938CD56E5EAF}" srcOrd="2" destOrd="0" presId="urn:microsoft.com/office/officeart/2008/layout/HorizontalMultiLevelHierarchy"/>
    <dgm:cxn modelId="{70B6B945-34E3-44A4-8446-78B4AB29D6E5}" type="presParOf" srcId="{121A6952-2B30-4E9A-9EE4-938CD56E5EAF}" destId="{02993049-9E3F-44ED-92E5-DDAE0279C7DA}" srcOrd="0" destOrd="0" presId="urn:microsoft.com/office/officeart/2008/layout/HorizontalMultiLevelHierarchy"/>
    <dgm:cxn modelId="{CF3E7E4E-C4EF-4D81-AE81-A90A614E2E0B}" type="presParOf" srcId="{F96139E0-9E85-43FC-9ADA-C71CD928B08E}" destId="{F0838160-9056-4450-BB5B-16E959B311E8}" srcOrd="3" destOrd="0" presId="urn:microsoft.com/office/officeart/2008/layout/HorizontalMultiLevelHierarchy"/>
    <dgm:cxn modelId="{C9BC9033-DC30-4757-B85F-2BB321DF05BA}" type="presParOf" srcId="{F0838160-9056-4450-BB5B-16E959B311E8}" destId="{A3CEE9C1-8CFD-4C58-A3BA-0A046A1B8DFE}" srcOrd="0" destOrd="0" presId="urn:microsoft.com/office/officeart/2008/layout/HorizontalMultiLevelHierarchy"/>
    <dgm:cxn modelId="{10FA61D9-074F-4811-829F-30572F729766}" type="presParOf" srcId="{F0838160-9056-4450-BB5B-16E959B311E8}" destId="{7751600A-143D-4081-ADB6-D23627B6F4A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8FD1A5-7201-42BA-8248-344ED5792F2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6FED5A5-D644-416B-84EE-EA139D53ABC0}">
      <dgm:prSet phldrT="[Texte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DZ" sz="28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تقليص التكاليف</a:t>
          </a:r>
          <a:endParaRPr lang="fr-FR" sz="28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9114A34A-B1EA-4C98-8994-96E55FF373F2}" type="parTrans" cxnId="{1BD6D83B-BD28-4A8C-8D7E-105F1504DBDE}">
      <dgm:prSet/>
      <dgm:spPr/>
      <dgm:t>
        <a:bodyPr/>
        <a:lstStyle/>
        <a:p>
          <a:endParaRPr lang="fr-FR"/>
        </a:p>
      </dgm:t>
    </dgm:pt>
    <dgm:pt modelId="{ED10869E-DB5C-44A5-9801-64F1479191B1}" type="sibTrans" cxnId="{1BD6D83B-BD28-4A8C-8D7E-105F1504DBDE}">
      <dgm:prSet/>
      <dgm:spPr/>
      <dgm:t>
        <a:bodyPr/>
        <a:lstStyle/>
        <a:p>
          <a:endParaRPr lang="fr-FR"/>
        </a:p>
      </dgm:t>
    </dgm:pt>
    <dgm:pt modelId="{075F1D3C-8EC5-4B11-882F-F4E33FE7140B}">
      <dgm:prSet phldrT="[Texte]" custT="1"/>
      <dgm:spPr>
        <a:solidFill>
          <a:srgbClr val="FFC000"/>
        </a:solidFill>
      </dgm:spPr>
      <dgm:t>
        <a:bodyPr/>
        <a:lstStyle/>
        <a:p>
          <a:r>
            <a:rPr lang="ar-DZ" sz="28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تحسين جودة الخدمة </a:t>
          </a:r>
          <a:endParaRPr lang="fr-FR" sz="28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7BC886F2-BEE7-49CB-9065-5B57C071D225}" type="parTrans" cxnId="{3663AA06-A655-4C67-ADEB-8F12E2E0ABF6}">
      <dgm:prSet/>
      <dgm:spPr/>
      <dgm:t>
        <a:bodyPr/>
        <a:lstStyle/>
        <a:p>
          <a:endParaRPr lang="fr-FR"/>
        </a:p>
      </dgm:t>
    </dgm:pt>
    <dgm:pt modelId="{C01EB941-FFA9-4A7B-8DD4-12AEF54AC4AF}" type="sibTrans" cxnId="{3663AA06-A655-4C67-ADEB-8F12E2E0ABF6}">
      <dgm:prSet/>
      <dgm:spPr/>
      <dgm:t>
        <a:bodyPr/>
        <a:lstStyle/>
        <a:p>
          <a:endParaRPr lang="fr-FR"/>
        </a:p>
      </dgm:t>
    </dgm:pt>
    <dgm:pt modelId="{1890BF90-3934-47F4-B89B-51EF5BC4E92B}">
      <dgm:prSet phldrT="[Texte]" custT="1"/>
      <dgm:spPr>
        <a:solidFill>
          <a:srgbClr val="FF00FF"/>
        </a:solidFill>
      </dgm:spPr>
      <dgm:t>
        <a:bodyPr/>
        <a:lstStyle/>
        <a:p>
          <a:r>
            <a:rPr lang="ar-DZ" sz="28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التركيز على المهام ذات القيمة المضافة</a:t>
          </a:r>
          <a:endParaRPr lang="fr-FR" sz="2800" b="1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094E5717-83EF-4AA9-834F-24F3DAA5B844}" type="parTrans" cxnId="{381EDFFF-A493-4E2E-B92A-4E7CB7EA4D89}">
      <dgm:prSet/>
      <dgm:spPr/>
      <dgm:t>
        <a:bodyPr/>
        <a:lstStyle/>
        <a:p>
          <a:endParaRPr lang="fr-FR"/>
        </a:p>
      </dgm:t>
    </dgm:pt>
    <dgm:pt modelId="{E88C5343-554F-4C0B-B1FA-BF6FB070D40C}" type="sibTrans" cxnId="{381EDFFF-A493-4E2E-B92A-4E7CB7EA4D89}">
      <dgm:prSet/>
      <dgm:spPr/>
      <dgm:t>
        <a:bodyPr/>
        <a:lstStyle/>
        <a:p>
          <a:endParaRPr lang="fr-FR"/>
        </a:p>
      </dgm:t>
    </dgm:pt>
    <dgm:pt modelId="{6FFC58AC-0DA6-4E8D-8969-05F7FA0F8B95}" type="pres">
      <dgm:prSet presAssocID="{AC8FD1A5-7201-42BA-8248-344ED5792F26}" presName="Name0" presStyleCnt="0">
        <dgm:presLayoutVars>
          <dgm:dir/>
          <dgm:resizeHandles val="exact"/>
        </dgm:presLayoutVars>
      </dgm:prSet>
      <dgm:spPr/>
    </dgm:pt>
    <dgm:pt modelId="{CC5BA315-7858-4648-BA6A-F2D8444E2071}" type="pres">
      <dgm:prSet presAssocID="{E6FED5A5-D644-416B-84EE-EA139D53ABC0}" presName="node" presStyleLbl="node1" presStyleIdx="0" presStyleCnt="3">
        <dgm:presLayoutVars>
          <dgm:bulletEnabled val="1"/>
        </dgm:presLayoutVars>
      </dgm:prSet>
      <dgm:spPr/>
    </dgm:pt>
    <dgm:pt modelId="{DED0AEA6-F3A9-4CD7-8CBB-BBEEDC9BB9A3}" type="pres">
      <dgm:prSet presAssocID="{ED10869E-DB5C-44A5-9801-64F1479191B1}" presName="sibTrans" presStyleCnt="0"/>
      <dgm:spPr/>
    </dgm:pt>
    <dgm:pt modelId="{9EF8B51E-1B50-4F67-AD41-C5C80A337DBA}" type="pres">
      <dgm:prSet presAssocID="{075F1D3C-8EC5-4B11-882F-F4E33FE7140B}" presName="node" presStyleLbl="node1" presStyleIdx="1" presStyleCnt="3">
        <dgm:presLayoutVars>
          <dgm:bulletEnabled val="1"/>
        </dgm:presLayoutVars>
      </dgm:prSet>
      <dgm:spPr/>
    </dgm:pt>
    <dgm:pt modelId="{82A13E5C-BE05-4D7B-9AFD-02742E1AA26C}" type="pres">
      <dgm:prSet presAssocID="{C01EB941-FFA9-4A7B-8DD4-12AEF54AC4AF}" presName="sibTrans" presStyleCnt="0"/>
      <dgm:spPr/>
    </dgm:pt>
    <dgm:pt modelId="{E115C012-74A3-49DB-A1BD-855A18320D23}" type="pres">
      <dgm:prSet presAssocID="{1890BF90-3934-47F4-B89B-51EF5BC4E92B}" presName="node" presStyleLbl="node1" presStyleIdx="2" presStyleCnt="3">
        <dgm:presLayoutVars>
          <dgm:bulletEnabled val="1"/>
        </dgm:presLayoutVars>
      </dgm:prSet>
      <dgm:spPr/>
    </dgm:pt>
  </dgm:ptLst>
  <dgm:cxnLst>
    <dgm:cxn modelId="{3663AA06-A655-4C67-ADEB-8F12E2E0ABF6}" srcId="{AC8FD1A5-7201-42BA-8248-344ED5792F26}" destId="{075F1D3C-8EC5-4B11-882F-F4E33FE7140B}" srcOrd="1" destOrd="0" parTransId="{7BC886F2-BEE7-49CB-9065-5B57C071D225}" sibTransId="{C01EB941-FFA9-4A7B-8DD4-12AEF54AC4AF}"/>
    <dgm:cxn modelId="{1BD6D83B-BD28-4A8C-8D7E-105F1504DBDE}" srcId="{AC8FD1A5-7201-42BA-8248-344ED5792F26}" destId="{E6FED5A5-D644-416B-84EE-EA139D53ABC0}" srcOrd="0" destOrd="0" parTransId="{9114A34A-B1EA-4C98-8994-96E55FF373F2}" sibTransId="{ED10869E-DB5C-44A5-9801-64F1479191B1}"/>
    <dgm:cxn modelId="{D09F6B93-4B9F-4753-9F32-7E71375AC9B4}" type="presOf" srcId="{E6FED5A5-D644-416B-84EE-EA139D53ABC0}" destId="{CC5BA315-7858-4648-BA6A-F2D8444E2071}" srcOrd="0" destOrd="0" presId="urn:microsoft.com/office/officeart/2005/8/layout/hList6"/>
    <dgm:cxn modelId="{34AFE0C2-2844-4105-8AA0-BCC22175D58A}" type="presOf" srcId="{AC8FD1A5-7201-42BA-8248-344ED5792F26}" destId="{6FFC58AC-0DA6-4E8D-8969-05F7FA0F8B95}" srcOrd="0" destOrd="0" presId="urn:microsoft.com/office/officeart/2005/8/layout/hList6"/>
    <dgm:cxn modelId="{1F527AFA-5860-4AC3-B72D-8BE93B4A0556}" type="presOf" srcId="{075F1D3C-8EC5-4B11-882F-F4E33FE7140B}" destId="{9EF8B51E-1B50-4F67-AD41-C5C80A337DBA}" srcOrd="0" destOrd="0" presId="urn:microsoft.com/office/officeart/2005/8/layout/hList6"/>
    <dgm:cxn modelId="{BF35C4FF-11C6-4A30-868B-1229741CE0A6}" type="presOf" srcId="{1890BF90-3934-47F4-B89B-51EF5BC4E92B}" destId="{E115C012-74A3-49DB-A1BD-855A18320D23}" srcOrd="0" destOrd="0" presId="urn:microsoft.com/office/officeart/2005/8/layout/hList6"/>
    <dgm:cxn modelId="{381EDFFF-A493-4E2E-B92A-4E7CB7EA4D89}" srcId="{AC8FD1A5-7201-42BA-8248-344ED5792F26}" destId="{1890BF90-3934-47F4-B89B-51EF5BC4E92B}" srcOrd="2" destOrd="0" parTransId="{094E5717-83EF-4AA9-834F-24F3DAA5B844}" sibTransId="{E88C5343-554F-4C0B-B1FA-BF6FB070D40C}"/>
    <dgm:cxn modelId="{506AFD41-D527-4E58-BDE9-F9CF3DCC1AAC}" type="presParOf" srcId="{6FFC58AC-0DA6-4E8D-8969-05F7FA0F8B95}" destId="{CC5BA315-7858-4648-BA6A-F2D8444E2071}" srcOrd="0" destOrd="0" presId="urn:microsoft.com/office/officeart/2005/8/layout/hList6"/>
    <dgm:cxn modelId="{5869A5C6-2C6F-403A-8A66-6B26674C4A12}" type="presParOf" srcId="{6FFC58AC-0DA6-4E8D-8969-05F7FA0F8B95}" destId="{DED0AEA6-F3A9-4CD7-8CBB-BBEEDC9BB9A3}" srcOrd="1" destOrd="0" presId="urn:microsoft.com/office/officeart/2005/8/layout/hList6"/>
    <dgm:cxn modelId="{6A46B13C-8067-40AF-96CD-5918E60C910B}" type="presParOf" srcId="{6FFC58AC-0DA6-4E8D-8969-05F7FA0F8B95}" destId="{9EF8B51E-1B50-4F67-AD41-C5C80A337DBA}" srcOrd="2" destOrd="0" presId="urn:microsoft.com/office/officeart/2005/8/layout/hList6"/>
    <dgm:cxn modelId="{9BC6AFDC-B599-4FF5-AE31-1D91FC560FA0}" type="presParOf" srcId="{6FFC58AC-0DA6-4E8D-8969-05F7FA0F8B95}" destId="{82A13E5C-BE05-4D7B-9AFD-02742E1AA26C}" srcOrd="3" destOrd="0" presId="urn:microsoft.com/office/officeart/2005/8/layout/hList6"/>
    <dgm:cxn modelId="{09226265-6683-4E6F-ADE5-FD9E7C65C4CF}" type="presParOf" srcId="{6FFC58AC-0DA6-4E8D-8969-05F7FA0F8B95}" destId="{E115C012-74A3-49DB-A1BD-855A18320D23}" srcOrd="4" destOrd="0" presId="urn:microsoft.com/office/officeart/2005/8/layout/hList6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9EF66-DDB7-425D-B233-125DA35911FA}">
      <dsp:nvSpPr>
        <dsp:cNvPr id="0" name=""/>
        <dsp:cNvSpPr/>
      </dsp:nvSpPr>
      <dsp:spPr>
        <a:xfrm rot="5400000">
          <a:off x="1717224" y="1305596"/>
          <a:ext cx="1290375" cy="146904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FCFEBB-1B21-4445-8F2A-55BBAAEEB207}">
      <dsp:nvSpPr>
        <dsp:cNvPr id="0" name=""/>
        <dsp:cNvSpPr/>
      </dsp:nvSpPr>
      <dsp:spPr>
        <a:xfrm>
          <a:off x="0" y="561852"/>
          <a:ext cx="5881495" cy="84790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لامركزية</a:t>
          </a:r>
          <a:r>
            <a:rPr lang="ar-DZ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الوظيفة</a:t>
          </a:r>
          <a:endParaRPr lang="ar-DZ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41399" y="603251"/>
        <a:ext cx="5798697" cy="765104"/>
      </dsp:txXfrm>
    </dsp:sp>
    <dsp:sp modelId="{4C724C2B-C433-4686-8C2B-DAA8C44519B0}">
      <dsp:nvSpPr>
        <dsp:cNvPr id="0" name=""/>
        <dsp:cNvSpPr/>
      </dsp:nvSpPr>
      <dsp:spPr>
        <a:xfrm>
          <a:off x="4026980" y="394153"/>
          <a:ext cx="1579875" cy="1228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BC3531-6186-4E99-9537-63301CAD5523}">
      <dsp:nvSpPr>
        <dsp:cNvPr id="0" name=""/>
        <dsp:cNvSpPr/>
      </dsp:nvSpPr>
      <dsp:spPr>
        <a:xfrm>
          <a:off x="2823349" y="1941661"/>
          <a:ext cx="6092050" cy="9604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أخرجة</a:t>
          </a:r>
          <a:r>
            <a:rPr lang="ar-DZ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عمليات الوظيفة</a:t>
          </a:r>
          <a:endParaRPr lang="ar-DZ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2870241" y="1988553"/>
        <a:ext cx="5998266" cy="8666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C85B7-9922-4B49-952D-AA28AA5AFF0A}">
      <dsp:nvSpPr>
        <dsp:cNvPr id="0" name=""/>
        <dsp:cNvSpPr/>
      </dsp:nvSpPr>
      <dsp:spPr>
        <a:xfrm>
          <a:off x="11105" y="330611"/>
          <a:ext cx="2133102" cy="767218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لامركزية الوظيفة </a:t>
          </a:r>
          <a:endParaRPr lang="fr-FR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33576" y="353082"/>
        <a:ext cx="2088160" cy="722276"/>
      </dsp:txXfrm>
    </dsp:sp>
    <dsp:sp modelId="{00517BB6-DD32-49B9-BE7C-F1BAF3F43CB9}">
      <dsp:nvSpPr>
        <dsp:cNvPr id="0" name=""/>
        <dsp:cNvSpPr/>
      </dsp:nvSpPr>
      <dsp:spPr>
        <a:xfrm>
          <a:off x="2357518" y="449715"/>
          <a:ext cx="452217" cy="529009"/>
        </a:xfrm>
        <a:prstGeom prst="rightArrow">
          <a:avLst>
            <a:gd name="adj1" fmla="val 60000"/>
            <a:gd name="adj2" fmla="val 50000"/>
          </a:avLst>
        </a:prstGeom>
        <a:solidFill>
          <a:srgbClr val="AA763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/>
        </a:p>
      </dsp:txBody>
      <dsp:txXfrm>
        <a:off x="2357518" y="555517"/>
        <a:ext cx="316552" cy="317405"/>
      </dsp:txXfrm>
    </dsp:sp>
    <dsp:sp modelId="{6ABD3306-CB0C-4EB5-8A16-AD5B1D25E3B3}">
      <dsp:nvSpPr>
        <dsp:cNvPr id="0" name=""/>
        <dsp:cNvSpPr/>
      </dsp:nvSpPr>
      <dsp:spPr>
        <a:xfrm>
          <a:off x="2997448" y="294241"/>
          <a:ext cx="2133102" cy="83995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لامركزية المعلومات</a:t>
          </a:r>
          <a:endParaRPr lang="fr-FR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3022050" y="318843"/>
        <a:ext cx="2083898" cy="790753"/>
      </dsp:txXfrm>
    </dsp:sp>
    <dsp:sp modelId="{6DE324D6-B37E-4A05-B982-FAC491E74C00}">
      <dsp:nvSpPr>
        <dsp:cNvPr id="0" name=""/>
        <dsp:cNvSpPr/>
      </dsp:nvSpPr>
      <dsp:spPr>
        <a:xfrm>
          <a:off x="5343861" y="449715"/>
          <a:ext cx="452217" cy="529009"/>
        </a:xfrm>
        <a:prstGeom prst="rightArrow">
          <a:avLst>
            <a:gd name="adj1" fmla="val 60000"/>
            <a:gd name="adj2" fmla="val 50000"/>
          </a:avLst>
        </a:prstGeom>
        <a:solidFill>
          <a:srgbClr val="AA763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/>
        </a:p>
      </dsp:txBody>
      <dsp:txXfrm>
        <a:off x="5343861" y="555517"/>
        <a:ext cx="316552" cy="317405"/>
      </dsp:txXfrm>
    </dsp:sp>
    <dsp:sp modelId="{42986822-CC0F-4E3A-8209-EFB011CA46CD}">
      <dsp:nvSpPr>
        <dsp:cNvPr id="0" name=""/>
        <dsp:cNvSpPr/>
      </dsp:nvSpPr>
      <dsp:spPr>
        <a:xfrm>
          <a:off x="5983792" y="302512"/>
          <a:ext cx="2133102" cy="82341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أرضية للتبادل تدمج </a:t>
          </a:r>
          <a:r>
            <a:rPr lang="fr-FR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TIC</a:t>
          </a:r>
        </a:p>
      </dsp:txBody>
      <dsp:txXfrm>
        <a:off x="6007909" y="326629"/>
        <a:ext cx="2084868" cy="7751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A6952-2B30-4E9A-9EE4-938CD56E5EAF}">
      <dsp:nvSpPr>
        <dsp:cNvPr id="0" name=""/>
        <dsp:cNvSpPr/>
      </dsp:nvSpPr>
      <dsp:spPr>
        <a:xfrm>
          <a:off x="1444641" y="1950580"/>
          <a:ext cx="485291" cy="462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645" y="0"/>
              </a:lnTo>
              <a:lnTo>
                <a:pt x="242645" y="462358"/>
              </a:lnTo>
              <a:lnTo>
                <a:pt x="485291" y="4623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670530" y="2165002"/>
        <a:ext cx="33514" cy="33514"/>
      </dsp:txXfrm>
    </dsp:sp>
    <dsp:sp modelId="{CCEAFAB9-D632-4938-B66C-220BE468E50D}">
      <dsp:nvSpPr>
        <dsp:cNvPr id="0" name=""/>
        <dsp:cNvSpPr/>
      </dsp:nvSpPr>
      <dsp:spPr>
        <a:xfrm>
          <a:off x="1444641" y="1488221"/>
          <a:ext cx="485291" cy="462358"/>
        </a:xfrm>
        <a:custGeom>
          <a:avLst/>
          <a:gdLst/>
          <a:ahLst/>
          <a:cxnLst/>
          <a:rect l="0" t="0" r="0" b="0"/>
          <a:pathLst>
            <a:path>
              <a:moveTo>
                <a:pt x="0" y="462358"/>
              </a:moveTo>
              <a:lnTo>
                <a:pt x="242645" y="462358"/>
              </a:lnTo>
              <a:lnTo>
                <a:pt x="242645" y="0"/>
              </a:lnTo>
              <a:lnTo>
                <a:pt x="48529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670530" y="1702643"/>
        <a:ext cx="33514" cy="33514"/>
      </dsp:txXfrm>
    </dsp:sp>
    <dsp:sp modelId="{16FDC7DF-92FF-4C77-A8E2-B0A4DA96158F}">
      <dsp:nvSpPr>
        <dsp:cNvPr id="0" name=""/>
        <dsp:cNvSpPr/>
      </dsp:nvSpPr>
      <dsp:spPr>
        <a:xfrm rot="16200000">
          <a:off x="-872017" y="1580693"/>
          <a:ext cx="3893544" cy="739773"/>
        </a:xfrm>
        <a:prstGeom prst="rect">
          <a:avLst/>
        </a:prstGeom>
        <a:solidFill>
          <a:srgbClr val="FF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الخدمة الذاتية:</a:t>
          </a:r>
          <a:r>
            <a:rPr lang="fr-FR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Self-service</a:t>
          </a:r>
        </a:p>
      </dsp:txBody>
      <dsp:txXfrm>
        <a:off x="-872017" y="1580693"/>
        <a:ext cx="3893544" cy="739773"/>
      </dsp:txXfrm>
    </dsp:sp>
    <dsp:sp modelId="{CB399560-5B86-4DAC-ACF0-3EB75F7A6650}">
      <dsp:nvSpPr>
        <dsp:cNvPr id="0" name=""/>
        <dsp:cNvSpPr/>
      </dsp:nvSpPr>
      <dsp:spPr>
        <a:xfrm>
          <a:off x="1929932" y="1118334"/>
          <a:ext cx="2426456" cy="739773"/>
        </a:xfrm>
        <a:prstGeom prst="rect">
          <a:avLst/>
        </a:prstGeom>
        <a:solidFill>
          <a:srgbClr val="AA763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ar-DZ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الخدمة الذاتية للعاملين</a:t>
          </a:r>
        </a:p>
        <a:p>
          <a:pPr marL="0" lvl="0" indent="0" algn="ctr" defTabSz="1066800" rtl="1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ar-DZ" sz="2200" kern="1200" dirty="0"/>
            <a:t> </a:t>
          </a:r>
          <a:r>
            <a:rPr lang="ar-DZ" sz="22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( </a:t>
          </a:r>
          <a:r>
            <a:rPr lang="fr-FR" sz="22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ESS</a:t>
          </a:r>
          <a:r>
            <a:rPr lang="ar-DZ" sz="22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)</a:t>
          </a:r>
          <a:endParaRPr lang="fr-FR" sz="22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1929932" y="1118334"/>
        <a:ext cx="2426456" cy="739773"/>
      </dsp:txXfrm>
    </dsp:sp>
    <dsp:sp modelId="{A3CEE9C1-8CFD-4C58-A3BA-0A046A1B8DFE}">
      <dsp:nvSpPr>
        <dsp:cNvPr id="0" name=""/>
        <dsp:cNvSpPr/>
      </dsp:nvSpPr>
      <dsp:spPr>
        <a:xfrm>
          <a:off x="1929932" y="2043051"/>
          <a:ext cx="2426456" cy="739773"/>
        </a:xfrm>
        <a:prstGeom prst="rect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ar-DZ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الخدمة الذاتية للمسيرين</a:t>
          </a:r>
        </a:p>
        <a:p>
          <a:pPr marL="0" lvl="0" indent="0" algn="ctr" defTabSz="1066800" rtl="1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ar-DZ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( </a:t>
          </a:r>
          <a:r>
            <a:rPr lang="fr-FR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MSS</a:t>
          </a:r>
          <a:r>
            <a:rPr lang="ar-DZ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)</a:t>
          </a:r>
          <a:endParaRPr lang="fr-FR" sz="24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1929932" y="2043051"/>
        <a:ext cx="2426456" cy="7397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5BA315-7858-4648-BA6A-F2D8444E2071}">
      <dsp:nvSpPr>
        <dsp:cNvPr id="0" name=""/>
        <dsp:cNvSpPr/>
      </dsp:nvSpPr>
      <dsp:spPr>
        <a:xfrm rot="16200000">
          <a:off x="-642681" y="643524"/>
          <a:ext cx="3479471" cy="2192421"/>
        </a:xfrm>
        <a:prstGeom prst="flowChartManualOperati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تقليص التكاليف</a:t>
          </a:r>
          <a:endParaRPr lang="fr-FR" sz="28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 rot="5400000">
        <a:off x="844" y="695893"/>
        <a:ext cx="2192421" cy="2087683"/>
      </dsp:txXfrm>
    </dsp:sp>
    <dsp:sp modelId="{9EF8B51E-1B50-4F67-AD41-C5C80A337DBA}">
      <dsp:nvSpPr>
        <dsp:cNvPr id="0" name=""/>
        <dsp:cNvSpPr/>
      </dsp:nvSpPr>
      <dsp:spPr>
        <a:xfrm rot="16200000">
          <a:off x="1714171" y="643524"/>
          <a:ext cx="3479471" cy="2192421"/>
        </a:xfrm>
        <a:prstGeom prst="flowChartManualOperation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تحسين جودة الخدمة </a:t>
          </a:r>
          <a:endParaRPr lang="fr-FR" sz="28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 rot="5400000">
        <a:off x="2357696" y="695893"/>
        <a:ext cx="2192421" cy="2087683"/>
      </dsp:txXfrm>
    </dsp:sp>
    <dsp:sp modelId="{E115C012-74A3-49DB-A1BD-855A18320D23}">
      <dsp:nvSpPr>
        <dsp:cNvPr id="0" name=""/>
        <dsp:cNvSpPr/>
      </dsp:nvSpPr>
      <dsp:spPr>
        <a:xfrm rot="16200000">
          <a:off x="4071024" y="643524"/>
          <a:ext cx="3479471" cy="2192421"/>
        </a:xfrm>
        <a:prstGeom prst="flowChartManualOperation">
          <a:avLst/>
        </a:prstGeom>
        <a:solidFill>
          <a:srgbClr val="FF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التركيز على المهام ذات القيمة المضافة</a:t>
          </a:r>
          <a:endParaRPr lang="fr-FR" sz="28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 rot="5400000">
        <a:off x="4714549" y="695893"/>
        <a:ext cx="2192421" cy="2087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5609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00493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5914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57522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578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22596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52891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4339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30038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3759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7920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3549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2852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724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11563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0992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7C5AC-6E7C-4B02-A10F-4AF6BF07EA07}" type="datetimeFigureOut">
              <a:rPr lang="ar-DZ" smtClean="0"/>
              <a:t>05-07-1442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6273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57A44ED-D014-473F-B63D-337E9FD7F9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 dirty="0"/>
          </a:p>
        </p:txBody>
      </p:sp>
      <p:pic>
        <p:nvPicPr>
          <p:cNvPr id="4" name="Picture 12">
            <a:extLst>
              <a:ext uri="{FF2B5EF4-FFF2-40B4-BE49-F238E27FC236}">
                <a16:creationId xmlns:a16="http://schemas.microsoft.com/office/drawing/2014/main" id="{B8D5BE60-BD88-4220-BCD3-F97B8604525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5765" y="50793"/>
            <a:ext cx="8686800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17">
            <a:extLst>
              <a:ext uri="{FF2B5EF4-FFF2-40B4-BE49-F238E27FC236}">
                <a16:creationId xmlns:a16="http://schemas.microsoft.com/office/drawing/2014/main" id="{462DAB5E-95CE-4FA6-9886-79D28A12D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477" y="1131543"/>
            <a:ext cx="64293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الجمهــورية الجزائــرية الديمقــراطية الشعبيـــة</a:t>
            </a:r>
            <a:endParaRPr lang="en-US" sz="11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abic Transparent" pitchFamily="2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République Algérienne Démocratique et Populaire</a:t>
            </a:r>
            <a:endParaRPr lang="en-US" sz="11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abic Transparent" pitchFamily="2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و</a:t>
            </a:r>
            <a:r>
              <a:rPr lang="ar-DZ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زارة التعليــم العــالي </a:t>
            </a:r>
            <a:r>
              <a:rPr lang="ar-DZ" sz="1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و</a:t>
            </a:r>
            <a:r>
              <a:rPr lang="ar-DZ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 البحــث العلمـي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i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Ministère de l’Enseignement Supérieur et de la Recherche Scientifique  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جــامعة محــمد </a:t>
            </a:r>
            <a:r>
              <a:rPr lang="ar-DZ" sz="1200" i="1" dirty="0" err="1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خيضــر</a:t>
            </a:r>
            <a:r>
              <a:rPr lang="ar-DZ" sz="1200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 – بسكرة –</a:t>
            </a:r>
            <a:endParaRPr lang="en-US" sz="1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كــلية العلــوم الاقتصــادية </a:t>
            </a:r>
            <a:r>
              <a:rPr lang="ar-DZ" sz="1200" b="1" i="1" dirty="0" err="1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و</a:t>
            </a: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 التجــارية </a:t>
            </a:r>
            <a:r>
              <a:rPr lang="ar-DZ" sz="1200" b="1" i="1" dirty="0" err="1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و</a:t>
            </a: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 علــوم التسييــر</a:t>
            </a:r>
            <a:endParaRPr lang="en-US" sz="1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قســـم علـــوم التسييــر</a:t>
            </a:r>
            <a:r>
              <a:rPr lang="ar-DZ" sz="1200" b="1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 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VAIO\Desktop\sirh\وظيفة-خالية-موارد-بشرية.png">
            <a:extLst>
              <a:ext uri="{FF2B5EF4-FFF2-40B4-BE49-F238E27FC236}">
                <a16:creationId xmlns:a16="http://schemas.microsoft.com/office/drawing/2014/main" id="{E673CFD2-8F3C-45CE-BAC2-9F56EFD66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colorTemperature colorTemp="88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15" y="2737180"/>
            <a:ext cx="11536711" cy="412082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15">
            <a:extLst>
              <a:ext uri="{FF2B5EF4-FFF2-40B4-BE49-F238E27FC236}">
                <a16:creationId xmlns:a16="http://schemas.microsoft.com/office/drawing/2014/main" id="{7B3CCE59-3BA3-4F56-87EF-F271FAF72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8584" y="5830270"/>
            <a:ext cx="27479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اعداد الدكتورة </a:t>
            </a:r>
            <a:r>
              <a:rPr lang="ar-DZ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:</a:t>
            </a:r>
            <a:endParaRPr lang="fr-F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implified Arabic" pitchFamily="18" charset="-78"/>
            </a:endParaRPr>
          </a:p>
        </p:txBody>
      </p:sp>
      <p:sp>
        <p:nvSpPr>
          <p:cNvPr id="8" name="ZoneTexte 17">
            <a:extLst>
              <a:ext uri="{FF2B5EF4-FFF2-40B4-BE49-F238E27FC236}">
                <a16:creationId xmlns:a16="http://schemas.microsoft.com/office/drawing/2014/main" id="{7778D8A2-FA54-48EC-A15D-706FBA1A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061" y="5673179"/>
            <a:ext cx="31552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 </a:t>
            </a:r>
            <a:r>
              <a:rPr lang="ar-DZ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جبيرات</a:t>
            </a:r>
            <a:r>
              <a:rPr lang="ar-DZ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 سناء</a:t>
            </a:r>
            <a:endParaRPr lang="fr-FR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54799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6D29F06-AE6D-495C-8B4A-DD24B77E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0408" y="389643"/>
            <a:ext cx="4482375" cy="86733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sz="4000" b="1" dirty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عناصر المحاضرة الثامنة</a:t>
            </a:r>
            <a:r>
              <a:rPr lang="ar-DZ" dirty="0">
                <a:solidFill>
                  <a:srgbClr val="C00000"/>
                </a:solidFill>
              </a:rPr>
              <a:t>: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97AAAB5-157A-440C-8CA9-7128010BC7FD}"/>
              </a:ext>
            </a:extLst>
          </p:cNvPr>
          <p:cNvSpPr txBox="1"/>
          <p:nvPr/>
        </p:nvSpPr>
        <p:spPr>
          <a:xfrm>
            <a:off x="2393158" y="1796559"/>
            <a:ext cx="8247355" cy="461665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2400" b="1" dirty="0">
                <a:solidFill>
                  <a:schemeClr val="bg2">
                    <a:lumMod val="1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نظام معلومات الموارد البشرية ليس فقط تطور تكنولوجي فقط ، بل هو أيضا تغيير تنظيمي</a:t>
            </a:r>
            <a:endParaRPr lang="fr-FR" sz="2400" b="1" dirty="0">
              <a:solidFill>
                <a:schemeClr val="bg2">
                  <a:lumMod val="1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750CFD54-070B-4A98-9957-521BB2AEAC2D}"/>
              </a:ext>
            </a:extLst>
          </p:cNvPr>
          <p:cNvSpPr/>
          <p:nvPr/>
        </p:nvSpPr>
        <p:spPr>
          <a:xfrm>
            <a:off x="5406500" y="2476870"/>
            <a:ext cx="1305017" cy="7279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Espace réservé du contenu 12">
            <a:extLst>
              <a:ext uri="{FF2B5EF4-FFF2-40B4-BE49-F238E27FC236}">
                <a16:creationId xmlns:a16="http://schemas.microsoft.com/office/drawing/2014/main" id="{3E718E58-33C1-481C-A385-976571EB60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358834"/>
              </p:ext>
            </p:extLst>
          </p:nvPr>
        </p:nvGraphicFramePr>
        <p:xfrm>
          <a:off x="1818811" y="3204839"/>
          <a:ext cx="8915400" cy="3453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38697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3" grpId="0" animBg="1"/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8">
            <a:extLst>
              <a:ext uri="{FF2B5EF4-FFF2-40B4-BE49-F238E27FC236}">
                <a16:creationId xmlns:a16="http://schemas.microsoft.com/office/drawing/2014/main" id="{0A71B48C-8B7D-4ECD-9FC8-B2EF489A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5718" y="230843"/>
            <a:ext cx="7918321" cy="96764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br>
              <a:rPr lang="ar-DZ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ar-DZ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لامركزية الوظيفة (</a:t>
            </a:r>
            <a:r>
              <a:rPr lang="fr-FR" sz="2400" b="1" dirty="0">
                <a:solidFill>
                  <a:schemeClr val="bg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La décentralisation de la fonction RH</a:t>
            </a:r>
            <a:r>
              <a:rPr lang="ar-DZ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endParaRPr lang="ar-DZ" sz="2800" dirty="0">
              <a:solidFill>
                <a:schemeClr val="bg1"/>
              </a:solidFill>
              <a:latin typeface="Arabic Transparent" panose="020B0604020202020204" pitchFamily="34" charset="0"/>
              <a:cs typeface="Arabic Transparent" panose="020B0604020202020204" pitchFamily="34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210B48E-B224-42F2-ACC0-7E8B3F5146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439" y="2093599"/>
            <a:ext cx="4204021" cy="331137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A12F38A9-098E-4E6E-8EA1-EC673A0C8DE9}"/>
              </a:ext>
            </a:extLst>
          </p:cNvPr>
          <p:cNvSpPr txBox="1"/>
          <p:nvPr/>
        </p:nvSpPr>
        <p:spPr>
          <a:xfrm>
            <a:off x="8717872" y="1415209"/>
            <a:ext cx="297401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تنوع أدوار الوظيفة 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4" name="Flèche : gauche 13">
            <a:extLst>
              <a:ext uri="{FF2B5EF4-FFF2-40B4-BE49-F238E27FC236}">
                <a16:creationId xmlns:a16="http://schemas.microsoft.com/office/drawing/2014/main" id="{4EB75045-27BA-49E2-B799-031AAFA81F20}"/>
              </a:ext>
            </a:extLst>
          </p:cNvPr>
          <p:cNvSpPr/>
          <p:nvPr/>
        </p:nvSpPr>
        <p:spPr>
          <a:xfrm>
            <a:off x="5579615" y="1361216"/>
            <a:ext cx="1988598" cy="5696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394729C-D9AC-4FB7-850E-8AA7BE796E96}"/>
              </a:ext>
            </a:extLst>
          </p:cNvPr>
          <p:cNvPicPr/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1173006" y="2093598"/>
            <a:ext cx="4128770" cy="3311370"/>
          </a:xfrm>
          <a:prstGeom prst="rect">
            <a:avLst/>
          </a:prstGeom>
          <a:ln>
            <a:solidFill>
              <a:srgbClr val="92D050"/>
            </a:solidFill>
          </a:ln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98B518E4-8D14-4AA7-9DCF-4A8F11F6AAFA}"/>
              </a:ext>
            </a:extLst>
          </p:cNvPr>
          <p:cNvSpPr txBox="1"/>
          <p:nvPr/>
        </p:nvSpPr>
        <p:spPr>
          <a:xfrm>
            <a:off x="2050742" y="1306846"/>
            <a:ext cx="267217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توزيع مهام الوظيفة 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6BB4C90-A9CD-4C67-9DD3-697BDF9ABED9}"/>
              </a:ext>
            </a:extLst>
          </p:cNvPr>
          <p:cNvSpPr txBox="1"/>
          <p:nvPr/>
        </p:nvSpPr>
        <p:spPr>
          <a:xfrm>
            <a:off x="658427" y="5529255"/>
            <a:ext cx="10875145" cy="1384995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Traditional Arabic" panose="02020603050405020304"/>
              </a:rPr>
              <a:t>النتيجة : 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Calibri" panose="020F0502020204030204" pitchFamily="34" charset="0"/>
                <a:cs typeface="Traditional Arabic" panose="02020603050405020304" pitchFamily="18" charset="-78"/>
              </a:rPr>
              <a:t>اللامركزية: </a:t>
            </a:r>
            <a:r>
              <a:rPr kumimoji="0" lang="ar-D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raditional Arabic" panose="02020603050405020304" pitchFamily="18" charset="-78"/>
              </a:rPr>
              <a:t>تعنى أساسا بنقل السلطات و الصلاحيات للآخرين ، بهدف دعم الفرد و مشاركته في اتخاذ القرارات و كذا تحقيق اتصال سريع بينه و بين جهات وضع و تنفيذ السياسة العامة </a:t>
            </a:r>
            <a:endParaRPr kumimoji="0" lang="ar-DZ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Traditional Arabic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7210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6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62982-8422-46BC-9B56-E9D301756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dirty="0"/>
              <a:t>              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392ADAB3-892E-434D-84F1-8241656F90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7174185"/>
              </p:ext>
            </p:extLst>
          </p:nvPr>
        </p:nvGraphicFramePr>
        <p:xfrm>
          <a:off x="1889958" y="379716"/>
          <a:ext cx="8128000" cy="1428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e 7">
            <a:extLst>
              <a:ext uri="{FF2B5EF4-FFF2-40B4-BE49-F238E27FC236}">
                <a16:creationId xmlns:a16="http://schemas.microsoft.com/office/drawing/2014/main" id="{7AEE759B-CADE-480F-B949-B6BEC8B08810}"/>
              </a:ext>
            </a:extLst>
          </p:cNvPr>
          <p:cNvGrpSpPr>
            <a:grpSpLocks/>
          </p:cNvGrpSpPr>
          <p:nvPr/>
        </p:nvGrpSpPr>
        <p:grpSpPr bwMode="auto">
          <a:xfrm>
            <a:off x="5770484" y="2523946"/>
            <a:ext cx="6351893" cy="3714564"/>
            <a:chOff x="-83" y="3543"/>
            <a:chExt cx="10061" cy="452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242DF8A-46BA-44D8-A94D-9DDCBEB76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3" y="3543"/>
              <a:ext cx="10061" cy="4523"/>
            </a:xfrm>
            <a:prstGeom prst="rect">
              <a:avLst/>
            </a:prstGeom>
            <a:solidFill>
              <a:srgbClr val="92D050"/>
            </a:solidFill>
            <a:ln w="25400" cap="flat" cmpd="sng" algn="ctr">
              <a:solidFill>
                <a:srgbClr val="FFC000"/>
              </a:solidFill>
              <a:prstDash val="solid"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                                                                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ar-DZ" sz="14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الخدمة الذاتية للمســيريــن</a:t>
              </a: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:  </a:t>
              </a:r>
              <a:r>
                <a:rPr lang="ar-D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Simplified Arabic" panose="02020603050405020304" pitchFamily="18" charset="-78"/>
                </a:rPr>
                <a:t>                                                                     ـ   ــ </a:t>
              </a:r>
              <a:r>
                <a:rPr lang="ar-DZ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Simplified Arabic" panose="02020603050405020304" pitchFamily="18" charset="-78"/>
                </a:rPr>
                <a:t>ا لأجور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 ــ التخطيط                                                                                                ــ الاتصال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 ــ تسيير الحضور والغياب                                                                               ــ سياسات إدارة الموارد  البشرية 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r">
                <a:lnSpc>
                  <a:spcPct val="107000"/>
                </a:lnSpc>
                <a:spcAft>
                  <a:spcPts val="800"/>
                </a:spcAft>
              </a:pPr>
              <a:r>
                <a:rPr lang="ar-DZ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 </a:t>
              </a: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ــ تسيير التكوين                                                                                                   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Simplified Arabic" panose="02020603050405020304" pitchFamily="18" charset="-78"/>
                </a:rPr>
                <a:t>ال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4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الخدمة الذاتية للعاملين : </a:t>
              </a:r>
              <a:endParaRPr lang="fr-FR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الحضور والانصراف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طلبات التكوين، العطل...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2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raditional Arabic" panose="02020603050405020304" pitchFamily="18" charset="-78"/>
                </a:rPr>
                <a:t>بوابة المعلومات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                                                 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Simplified Arabic" panose="02020603050405020304" pitchFamily="18" charset="-78"/>
                </a:rPr>
                <a:t>                                                                الخــدمـــات الذاتيـــة للعامليـــن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Simplified Arabic" panose="02020603050405020304" pitchFamily="18" charset="-78"/>
                </a:rPr>
                <a:t>                                                                    ــ الحضور وتثمين الوقت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Simplified Arabic" panose="02020603050405020304" pitchFamily="18" charset="-78"/>
                </a:rPr>
                <a:t>                                                                    ــ طلب التكوينات و العطل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                                                                  ــ بوابة المعلومة ، الاتصال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0" name="Oval 229">
              <a:extLst>
                <a:ext uri="{FF2B5EF4-FFF2-40B4-BE49-F238E27FC236}">
                  <a16:creationId xmlns:a16="http://schemas.microsoft.com/office/drawing/2014/main" id="{81D53901-20A5-4E49-B7C8-C2F4113CE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" y="4094"/>
              <a:ext cx="2415" cy="1740"/>
            </a:xfrm>
            <a:prstGeom prst="ellipse">
              <a:avLst/>
            </a:pr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F79646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   </a:t>
              </a:r>
              <a:r>
                <a:rPr lang="ar-DZ" sz="11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مسيري الموارد البشرية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30">
              <a:extLst>
                <a:ext uri="{FF2B5EF4-FFF2-40B4-BE49-F238E27FC236}">
                  <a16:creationId xmlns:a16="http://schemas.microsoft.com/office/drawing/2014/main" id="{E7EC1F6E-3CE2-490F-A2AE-256DF4E37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3" y="4070"/>
              <a:ext cx="2340" cy="1665"/>
            </a:xfrm>
            <a:prstGeom prst="ellipse">
              <a:avLst/>
            </a:pr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F79646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b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المسيريـــــــن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231">
              <a:extLst>
                <a:ext uri="{FF2B5EF4-FFF2-40B4-BE49-F238E27FC236}">
                  <a16:creationId xmlns:a16="http://schemas.microsoft.com/office/drawing/2014/main" id="{BD4D4297-DF70-4FAB-9377-5ADF31ABE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7" y="5128"/>
              <a:ext cx="2415" cy="1665"/>
            </a:xfrm>
            <a:prstGeom prst="ellipse">
              <a:avLst/>
            </a:pr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F79646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r-DZ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العامليـــــــــن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Flèche : courbe vers la gauche 14">
            <a:extLst>
              <a:ext uri="{FF2B5EF4-FFF2-40B4-BE49-F238E27FC236}">
                <a16:creationId xmlns:a16="http://schemas.microsoft.com/office/drawing/2014/main" id="{C7A82008-41B6-4D4C-A20A-39C67662F534}"/>
              </a:ext>
            </a:extLst>
          </p:cNvPr>
          <p:cNvSpPr/>
          <p:nvPr/>
        </p:nvSpPr>
        <p:spPr>
          <a:xfrm>
            <a:off x="10160672" y="1029810"/>
            <a:ext cx="792814" cy="14128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Flèche : gauche 15">
            <a:extLst>
              <a:ext uri="{FF2B5EF4-FFF2-40B4-BE49-F238E27FC236}">
                <a16:creationId xmlns:a16="http://schemas.microsoft.com/office/drawing/2014/main" id="{C9960876-477C-462E-BF69-F0739D347E09}"/>
              </a:ext>
            </a:extLst>
          </p:cNvPr>
          <p:cNvSpPr/>
          <p:nvPr/>
        </p:nvSpPr>
        <p:spPr>
          <a:xfrm>
            <a:off x="4900474" y="3957133"/>
            <a:ext cx="744939" cy="8966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0DED6BC-CCC9-4CF1-A667-604547605C94}"/>
              </a:ext>
            </a:extLst>
          </p:cNvPr>
          <p:cNvSpPr txBox="1"/>
          <p:nvPr/>
        </p:nvSpPr>
        <p:spPr>
          <a:xfrm>
            <a:off x="4554245" y="3495468"/>
            <a:ext cx="1433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أساس الأرضية</a:t>
            </a:r>
            <a:endParaRPr lang="fr-FR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684860AE-9B1B-4683-9CB3-7A31640435F6}"/>
              </a:ext>
            </a:extLst>
          </p:cNvPr>
          <p:cNvPicPr/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0717" y="2523947"/>
            <a:ext cx="4464685" cy="388962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933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8479328-5ADB-4177-9AD3-7162EA470EFA}"/>
              </a:ext>
            </a:extLst>
          </p:cNvPr>
          <p:cNvSpPr txBox="1"/>
          <p:nvPr/>
        </p:nvSpPr>
        <p:spPr>
          <a:xfrm>
            <a:off x="1899820" y="372862"/>
            <a:ext cx="9996258" cy="1168539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tx1"/>
                </a:solidFill>
              </a:rPr>
              <a:t>Proverbe </a:t>
            </a:r>
            <a:r>
              <a:rPr lang="ar-DZ" sz="2400" b="1" dirty="0">
                <a:solidFill>
                  <a:schemeClr val="tx1"/>
                </a:solidFill>
              </a:rPr>
              <a:t>: </a:t>
            </a:r>
            <a:r>
              <a:rPr lang="fr-FR" sz="2400" b="1" dirty="0">
                <a:solidFill>
                  <a:schemeClr val="tx1"/>
                </a:solidFill>
              </a:rPr>
              <a:t>  </a:t>
            </a:r>
          </a:p>
          <a:p>
            <a:r>
              <a:rPr lang="fr-FR" sz="2400" b="1" dirty="0">
                <a:solidFill>
                  <a:schemeClr val="tx1"/>
                </a:solidFill>
              </a:rPr>
              <a:t>on n’est jamais si bien servi que par soi-même</a:t>
            </a: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64A50068-ACB4-4B97-91FD-002357CE04BF}"/>
              </a:ext>
            </a:extLst>
          </p:cNvPr>
          <p:cNvSpPr/>
          <p:nvPr/>
        </p:nvSpPr>
        <p:spPr>
          <a:xfrm>
            <a:off x="3080551" y="1716460"/>
            <a:ext cx="852256" cy="6924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98A34892-42D7-4D29-B3DB-0BB8F65531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4017240"/>
              </p:ext>
            </p:extLst>
          </p:nvPr>
        </p:nvGraphicFramePr>
        <p:xfrm>
          <a:off x="682595" y="2583978"/>
          <a:ext cx="5061258" cy="3901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C2C5F34E-B019-4751-9699-7D228BEA8F3B}"/>
              </a:ext>
            </a:extLst>
          </p:cNvPr>
          <p:cNvSpPr/>
          <p:nvPr/>
        </p:nvSpPr>
        <p:spPr>
          <a:xfrm>
            <a:off x="5450889" y="4192767"/>
            <a:ext cx="831542" cy="6835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8449518-2A0D-4433-88C8-728147E860E1}"/>
              </a:ext>
            </a:extLst>
          </p:cNvPr>
          <p:cNvSpPr txBox="1"/>
          <p:nvPr/>
        </p:nvSpPr>
        <p:spPr>
          <a:xfrm>
            <a:off x="6632115" y="2062689"/>
            <a:ext cx="5061257" cy="415498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r" rtl="1">
              <a:buFont typeface="Symbol" panose="05050102010706020507" pitchFamily="18" charset="2"/>
              <a:buChar char=""/>
            </a:pP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خفض  التكاليف 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buFont typeface="Symbol" panose="05050102010706020507" pitchFamily="18" charset="2"/>
              <a:buChar char=""/>
            </a:pP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إمكانية مراقبة سير العمل و تلاشي المشكلات التي كانت تحدث في الماضي نتيجة فقدان النماذج </a:t>
            </a: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الورقية .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buFont typeface="Symbol" panose="05050102010706020507" pitchFamily="18" charset="2"/>
              <a:buChar char=""/>
            </a:pP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تحسين و سلامة البيانات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buFont typeface="Symbol" panose="05050102010706020507" pitchFamily="18" charset="2"/>
              <a:buChar char=""/>
            </a:pP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تحسين كفاءة المعلومات الإدارية بحيث يستطيع المسيرون في جميع المستويات التنظيمية من  </a:t>
            </a:r>
            <a:r>
              <a:rPr lang="ar-DZ" sz="24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الإطلاع</a:t>
            </a: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على البيانات و إصدار التقارير وإحصائيات حسب احتياجاتهم ووفق معايير خاصة يحددونها.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buFont typeface="Symbol" panose="05050102010706020507" pitchFamily="18" charset="2"/>
              <a:buChar char=""/>
            </a:pPr>
            <a:r>
              <a:rPr lang="ar-SA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توج</a:t>
            </a:r>
            <a:r>
              <a:rPr lang="ar-D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ه</a:t>
            </a:r>
            <a:r>
              <a:rPr lang="ar-SA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مسؤولي الموارد البشرية إلى نشاطات أكثر استراتيجية 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buFont typeface="Symbol" panose="05050102010706020507" pitchFamily="18" charset="2"/>
              <a:buChar char=""/>
            </a:pPr>
            <a:r>
              <a:rPr lang="ar-SA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إعطاء الفرصة للفرد بأن يكون فاعلا في مساره المهني </a:t>
            </a:r>
            <a:endParaRPr lang="fr-FR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474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Graphic spid="6" grpId="0">
        <p:bldAsOne/>
      </p:bldGraphic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9E28DDAB-688B-49C4-8995-1A8C757FF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6299821" cy="84980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ar-DZ" sz="3100" b="1" dirty="0">
                <a:ea typeface="Calibri" panose="020F0502020204030204" pitchFamily="34" charset="0"/>
                <a:cs typeface="Traditional Arabic" panose="02020603050405020304"/>
              </a:rPr>
              <a:t>الأخرجة</a:t>
            </a:r>
            <a:r>
              <a:rPr lang="ar-DZ" sz="2800" b="1" dirty="0">
                <a:ea typeface="Calibri" panose="020F0502020204030204" pitchFamily="34" charset="0"/>
                <a:cs typeface="Traditional Arabic" panose="02020603050405020304"/>
              </a:rPr>
              <a:t> ( </a:t>
            </a:r>
            <a:r>
              <a:rPr lang="fr-FR" sz="27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L’externalisation</a:t>
            </a:r>
            <a:r>
              <a:rPr lang="ar-DZ" sz="2800" b="1" dirty="0">
                <a:ea typeface="Calibri" panose="020F0502020204030204" pitchFamily="34" charset="0"/>
                <a:cs typeface="Traditional Arabic" panose="02020603050405020304"/>
              </a:rPr>
              <a:t>) </a:t>
            </a:r>
            <a:br>
              <a:rPr lang="ar-DZ" sz="2800" b="1" dirty="0">
                <a:ea typeface="Calibri" panose="020F0502020204030204" pitchFamily="34" charset="0"/>
                <a:cs typeface="Traditional Arabic" panose="02020603050405020304"/>
              </a:rPr>
            </a:br>
            <a:endParaRPr lang="ar-DZ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ED47F2C-277C-4151-8ED5-D7E789D7B656}"/>
              </a:ext>
            </a:extLst>
          </p:cNvPr>
          <p:cNvSpPr txBox="1"/>
          <p:nvPr/>
        </p:nvSpPr>
        <p:spPr>
          <a:xfrm>
            <a:off x="2210540" y="2299327"/>
            <a:ext cx="9747681" cy="210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>
              <a:lnSpc>
                <a:spcPct val="115000"/>
              </a:lnSpc>
            </a:pPr>
            <a:r>
              <a:rPr lang="ar-DZ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هي كمفهوم يقوم </a:t>
            </a: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على </a:t>
            </a:r>
            <a:r>
              <a:rPr lang="ar-DZ" sz="2400" b="1" dirty="0">
                <a:solidFill>
                  <a:srgbClr val="C0504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العناصر الثلاثة </a:t>
            </a: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التالية :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Traditional Arabic" panose="02020603050405020304" pitchFamily="18" charset="-78"/>
              </a:rPr>
              <a:t>وجود طرفين في عملية الأخرجة ، أحدهما يمثل الزبون أو المنظمة المصدرة للأمر ، و الأخر يمثل المورد أو المنظمة المنفذة</a:t>
            </a: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للأمر </a:t>
            </a:r>
            <a:endParaRPr lang="ar-DZ" sz="2400" b="1" dirty="0">
              <a:effectLst/>
              <a:latin typeface="Traditional Arabic" panose="02020603050405020304" pitchFamily="18" charset="-78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lvl="0" indent="-342900" algn="just" rtl="1">
              <a:lnSpc>
                <a:spcPct val="115000"/>
              </a:lnSpc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تتعلق بشراء نشاط من السوق .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الأنشطة المخرجة تمارس فعليا في المنظمة أو توجد إمكانية انجازها في المنظمة </a:t>
            </a:r>
            <a:r>
              <a:rPr lang="ar-DZ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22EA308-7A33-4545-A767-9B73E3A8F5DA}"/>
              </a:ext>
            </a:extLst>
          </p:cNvPr>
          <p:cNvSpPr txBox="1"/>
          <p:nvPr/>
        </p:nvSpPr>
        <p:spPr>
          <a:xfrm>
            <a:off x="1697114" y="4466660"/>
            <a:ext cx="8939814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أخرجة وظيفة الموارد البشرية تمثل الاعتماد على شراء بعض خدمات وظيفة الموارد البشرية الموجودة أصلا في المنظمة و ضمن قائمة مهامها ، وذلك من قبل موردين خارجين و ضمن إطار تنظيمي محدد</a:t>
            </a:r>
            <a:endParaRPr lang="fr-FR" sz="2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96E4E52-56CE-4651-BA29-9B68896F746F}"/>
              </a:ext>
            </a:extLst>
          </p:cNvPr>
          <p:cNvSpPr txBox="1"/>
          <p:nvPr/>
        </p:nvSpPr>
        <p:spPr>
          <a:xfrm>
            <a:off x="2858610" y="1775521"/>
            <a:ext cx="552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أولا: ماهي أخرجة وظيفة الموارد البشرية  ، وماهي دوافعها؟ </a:t>
            </a:r>
            <a:endParaRPr lang="fr-FR" sz="2400" b="1" dirty="0">
              <a:solidFill>
                <a:schemeClr val="accent6">
                  <a:lumMod val="7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038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AE798F59-078F-4A7B-B8D7-538089E939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721013"/>
              </p:ext>
            </p:extLst>
          </p:nvPr>
        </p:nvGraphicFramePr>
        <p:xfrm>
          <a:off x="2209553" y="675279"/>
          <a:ext cx="6907814" cy="3479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589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421FB2A-F3B9-408E-B05E-FAB7ED6B837B}"/>
              </a:ext>
            </a:extLst>
          </p:cNvPr>
          <p:cNvSpPr txBox="1"/>
          <p:nvPr/>
        </p:nvSpPr>
        <p:spPr>
          <a:xfrm>
            <a:off x="3334305" y="946778"/>
            <a:ext cx="552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أولا: كيف يتم تحديد الأنشطة؟ </a:t>
            </a:r>
            <a:endParaRPr lang="fr-FR" sz="2400" b="1" dirty="0">
              <a:solidFill>
                <a:schemeClr val="accent6">
                  <a:lumMod val="7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B603E65-E5ED-44CE-886E-E34D376E15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189" y="1873758"/>
            <a:ext cx="8433786" cy="3110484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498832EB-010A-49B2-B8E7-4F5210DBFCAA}"/>
              </a:ext>
            </a:extLst>
          </p:cNvPr>
          <p:cNvSpPr txBox="1"/>
          <p:nvPr/>
        </p:nvSpPr>
        <p:spPr>
          <a:xfrm>
            <a:off x="1242875" y="5449557"/>
            <a:ext cx="10662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dirty="0">
                <a:effectLst/>
                <a:ea typeface="Times New Roman" panose="02020603050405020304" pitchFamily="18" charset="0"/>
                <a:cs typeface="Traditional Arabic" panose="02020603050405020304" pitchFamily="18" charset="-78"/>
              </a:rPr>
              <a:t>ظهور نظم معلومات الموارد البشرية و تطور تطبيقاتها خاصة تلك المعتمدة على شبكات الإنترانت و </a:t>
            </a:r>
            <a:r>
              <a:rPr lang="ar-DZ" sz="2400" b="1" dirty="0" err="1">
                <a:effectLst/>
                <a:ea typeface="Times New Roman" panose="02020603050405020304" pitchFamily="18" charset="0"/>
                <a:cs typeface="Traditional Arabic" panose="02020603050405020304" pitchFamily="18" charset="-78"/>
              </a:rPr>
              <a:t>الأكسترانت</a:t>
            </a:r>
            <a:r>
              <a:rPr lang="ar-DZ" sz="2400" b="1" dirty="0">
                <a:effectLst/>
                <a:ea typeface="Times New Roman" panose="02020603050405020304" pitchFamily="18" charset="0"/>
                <a:cs typeface="Traditional Arabic" panose="02020603050405020304" pitchFamily="18" charset="-78"/>
              </a:rPr>
              <a:t> قد زادت من ممارستها في المنظمة. من أوضح الأمثلة على ذلك نشاط التكوين الذي غالبا ما يسند لمقدمي الخدمات لتوريده للمنظمة على شكل تعلم الكتروني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79844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n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xture grung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1193</TotalTime>
  <Words>465</Words>
  <Application>Microsoft Office PowerPoint</Application>
  <PresentationFormat>Grand écran</PresentationFormat>
  <Paragraphs>76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Arabic Transparent</vt:lpstr>
      <vt:lpstr>Arial</vt:lpstr>
      <vt:lpstr>Calibri</vt:lpstr>
      <vt:lpstr>Century Gothic</vt:lpstr>
      <vt:lpstr>Symbol</vt:lpstr>
      <vt:lpstr>Traditional Arabic</vt:lpstr>
      <vt:lpstr>Wingdings</vt:lpstr>
      <vt:lpstr>Wingdings 3</vt:lpstr>
      <vt:lpstr>Brin</vt:lpstr>
      <vt:lpstr>Présentation PowerPoint</vt:lpstr>
      <vt:lpstr>عناصر المحاضرة الثامنة:</vt:lpstr>
      <vt:lpstr> لامركزية الوظيفة (La décentralisation de la fonction RH)</vt:lpstr>
      <vt:lpstr>              </vt:lpstr>
      <vt:lpstr>Présentation PowerPoint</vt:lpstr>
      <vt:lpstr>الأخرجة ( L’externalisation) 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Utilisateur Windows</cp:lastModifiedBy>
  <cp:revision>82</cp:revision>
  <dcterms:created xsi:type="dcterms:W3CDTF">2020-12-20T20:34:24Z</dcterms:created>
  <dcterms:modified xsi:type="dcterms:W3CDTF">2021-02-16T21:43:02Z</dcterms:modified>
</cp:coreProperties>
</file>