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3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49E31-3EF7-4690-9240-711942A9A63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E34220E8-E4EB-4DF6-A19F-BB6FA401A346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مفهوم نظام معلومات الموارد البشرية</a:t>
          </a:r>
        </a:p>
      </dgm:t>
    </dgm:pt>
    <dgm:pt modelId="{5434E133-F92D-4930-A326-60A834EE9CD1}" type="par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42DCBE26-E8BD-4EDA-83AC-0FA3744902CD}" type="sibTrans" cxnId="{056D34FB-75F4-4B05-A3F9-7DBD987127C0}">
      <dgm:prSet/>
      <dgm:spPr/>
      <dgm:t>
        <a:bodyPr/>
        <a:lstStyle/>
        <a:p>
          <a:pPr rtl="1"/>
          <a:endParaRPr lang="ar-DZ"/>
        </a:p>
      </dgm:t>
    </dgm:pt>
    <dgm:pt modelId="{87C6FB7D-03F3-4A74-949A-D6D397DC0DC9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أبعاد </a:t>
          </a:r>
          <a:r>
            <a:rPr lang="fr-FR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5F531D8C-F709-48F0-89F3-FE4B71BBD4CE}" type="par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0CB6B2DE-2E5D-4284-A58F-192558932B23}" type="sibTrans" cxnId="{FB9A0854-E6FF-4A1B-8127-37527A1A90EA}">
      <dgm:prSet/>
      <dgm:spPr/>
      <dgm:t>
        <a:bodyPr/>
        <a:lstStyle/>
        <a:p>
          <a:pPr rtl="1"/>
          <a:endParaRPr lang="ar-DZ"/>
        </a:p>
      </dgm:t>
    </dgm:pt>
    <dgm:pt modelId="{7CCA3CCE-449F-4658-97B2-54DE5FC21117}">
      <dgm:prSet phldrT="[Texte]"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أنشطة</a:t>
          </a:r>
          <a:r>
            <a:rPr lang="ar-DZ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fr-FR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7D87E089-BFE7-4A76-9F80-7F3D755B61E2}" type="parTrans" cxnId="{8999A579-67A1-40F6-8E4F-62AEF5F834E2}">
      <dgm:prSet/>
      <dgm:spPr/>
      <dgm:t>
        <a:bodyPr/>
        <a:lstStyle/>
        <a:p>
          <a:pPr rtl="1"/>
          <a:endParaRPr lang="ar-DZ"/>
        </a:p>
      </dgm:t>
    </dgm:pt>
    <dgm:pt modelId="{0745AD47-4300-4CC4-9EBE-5519682908D7}" type="sibTrans" cxnId="{8999A579-67A1-40F6-8E4F-62AEF5F834E2}">
      <dgm:prSet/>
      <dgm:spPr/>
      <dgm:t>
        <a:bodyPr/>
        <a:lstStyle/>
        <a:p>
          <a:pPr rtl="1"/>
          <a:endParaRPr lang="ar-DZ"/>
        </a:p>
      </dgm:t>
    </dgm:pt>
    <dgm:pt modelId="{8E05BA76-DBF1-4E58-A8B3-56CBF44E9BA1}">
      <dgm:prSet custT="1"/>
      <dgm:spPr/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موارد</a:t>
          </a:r>
          <a:r>
            <a:rPr lang="ar-DZ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fr-FR" sz="2400" b="1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9683D5BC-4C25-46AC-8355-A49945061128}" type="parTrans" cxnId="{3E2E8663-C79D-43E2-B129-267D02DA57FD}">
      <dgm:prSet/>
      <dgm:spPr/>
      <dgm:t>
        <a:bodyPr/>
        <a:lstStyle/>
        <a:p>
          <a:pPr rtl="1"/>
          <a:endParaRPr lang="ar-DZ"/>
        </a:p>
      </dgm:t>
    </dgm:pt>
    <dgm:pt modelId="{3E07FA83-5850-4D52-8574-B659FA3880C7}" type="sibTrans" cxnId="{3E2E8663-C79D-43E2-B129-267D02DA57FD}">
      <dgm:prSet/>
      <dgm:spPr/>
      <dgm:t>
        <a:bodyPr/>
        <a:lstStyle/>
        <a:p>
          <a:pPr rtl="1"/>
          <a:endParaRPr lang="ar-DZ"/>
        </a:p>
      </dgm:t>
    </dgm:pt>
    <dgm:pt modelId="{81E28AE7-48E2-49F5-B1B0-62FCE30A6C9A}" type="pres">
      <dgm:prSet presAssocID="{92549E31-3EF7-4690-9240-711942A9A63C}" presName="rootnode" presStyleCnt="0">
        <dgm:presLayoutVars>
          <dgm:chMax/>
          <dgm:chPref/>
          <dgm:dir/>
          <dgm:animLvl val="lvl"/>
        </dgm:presLayoutVars>
      </dgm:prSet>
      <dgm:spPr/>
    </dgm:pt>
    <dgm:pt modelId="{E117B8D6-1D9E-405A-8718-B3D9835224E3}" type="pres">
      <dgm:prSet presAssocID="{E34220E8-E4EB-4DF6-A19F-BB6FA401A346}" presName="composite" presStyleCnt="0"/>
      <dgm:spPr/>
    </dgm:pt>
    <dgm:pt modelId="{DEF9EF66-DDB7-425D-B233-125DA35911FA}" type="pres">
      <dgm:prSet presAssocID="{E34220E8-E4EB-4DF6-A19F-BB6FA401A346}" presName="bentUpArrow1" presStyleLbl="alignImgPlace1" presStyleIdx="0" presStyleCnt="3"/>
      <dgm:spPr/>
    </dgm:pt>
    <dgm:pt modelId="{D3FCFEBB-1B21-4445-8F2A-55BBAAEEB207}" type="pres">
      <dgm:prSet presAssocID="{E34220E8-E4EB-4DF6-A19F-BB6FA401A346}" presName="ParentText" presStyleLbl="node1" presStyleIdx="0" presStyleCnt="4" custScaleX="312018" custLinFactNeighborX="-3256" custLinFactNeighborY="-1551">
        <dgm:presLayoutVars>
          <dgm:chMax val="1"/>
          <dgm:chPref val="1"/>
          <dgm:bulletEnabled val="1"/>
        </dgm:presLayoutVars>
      </dgm:prSet>
      <dgm:spPr/>
    </dgm:pt>
    <dgm:pt modelId="{4C724C2B-C433-4686-8C2B-DAA8C44519B0}" type="pres">
      <dgm:prSet presAssocID="{E34220E8-E4EB-4DF6-A19F-BB6FA401A346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547C7B7-3241-4EDF-9352-27267E282482}" type="pres">
      <dgm:prSet presAssocID="{42DCBE26-E8BD-4EDA-83AC-0FA3744902CD}" presName="sibTrans" presStyleCnt="0"/>
      <dgm:spPr/>
    </dgm:pt>
    <dgm:pt modelId="{FDBDC0A9-088D-479B-931D-692761D9102D}" type="pres">
      <dgm:prSet presAssocID="{87C6FB7D-03F3-4A74-949A-D6D397DC0DC9}" presName="composite" presStyleCnt="0"/>
      <dgm:spPr/>
    </dgm:pt>
    <dgm:pt modelId="{5AAA5A1A-88E2-43B5-B563-11CE3DE98739}" type="pres">
      <dgm:prSet presAssocID="{87C6FB7D-03F3-4A74-949A-D6D397DC0DC9}" presName="bentUpArrow1" presStyleLbl="alignImgPlace1" presStyleIdx="1" presStyleCnt="3"/>
      <dgm:spPr/>
    </dgm:pt>
    <dgm:pt modelId="{31BC3531-6186-4E99-9537-63301CAD5523}" type="pres">
      <dgm:prSet presAssocID="{87C6FB7D-03F3-4A74-949A-D6D397DC0DC9}" presName="ParentText" presStyleLbl="node1" presStyleIdx="1" presStyleCnt="4" custScaleX="224667">
        <dgm:presLayoutVars>
          <dgm:chMax val="1"/>
          <dgm:chPref val="1"/>
          <dgm:bulletEnabled val="1"/>
        </dgm:presLayoutVars>
      </dgm:prSet>
      <dgm:spPr/>
    </dgm:pt>
    <dgm:pt modelId="{66D88296-CA4E-4DEA-9EF5-F85F812B8CE4}" type="pres">
      <dgm:prSet presAssocID="{87C6FB7D-03F3-4A74-949A-D6D397DC0DC9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C9C0E83-0872-4B16-A1EB-DB9DFAD74DC3}" type="pres">
      <dgm:prSet presAssocID="{0CB6B2DE-2E5D-4284-A58F-192558932B23}" presName="sibTrans" presStyleCnt="0"/>
      <dgm:spPr/>
    </dgm:pt>
    <dgm:pt modelId="{D614AA38-0344-40FB-A34D-7EDE4C1872AF}" type="pres">
      <dgm:prSet presAssocID="{7CCA3CCE-449F-4658-97B2-54DE5FC21117}" presName="composite" presStyleCnt="0"/>
      <dgm:spPr/>
    </dgm:pt>
    <dgm:pt modelId="{DCF201A0-E386-4B6A-B4A4-E135EF1EE724}" type="pres">
      <dgm:prSet presAssocID="{7CCA3CCE-449F-4658-97B2-54DE5FC21117}" presName="bentUpArrow1" presStyleLbl="alignImgPlace1" presStyleIdx="2" presStyleCnt="3"/>
      <dgm:spPr/>
    </dgm:pt>
    <dgm:pt modelId="{7AF0A1BB-49DA-4A04-ACD7-D26D5A39FA03}" type="pres">
      <dgm:prSet presAssocID="{7CCA3CCE-449F-4658-97B2-54DE5FC21117}" presName="ParentText" presStyleLbl="node1" presStyleIdx="2" presStyleCnt="4" custScaleX="232821">
        <dgm:presLayoutVars>
          <dgm:chMax val="1"/>
          <dgm:chPref val="1"/>
          <dgm:bulletEnabled val="1"/>
        </dgm:presLayoutVars>
      </dgm:prSet>
      <dgm:spPr/>
    </dgm:pt>
    <dgm:pt modelId="{DEF32BCC-DEF3-4E1B-A3C9-7634F6806193}" type="pres">
      <dgm:prSet presAssocID="{7CCA3CCE-449F-4658-97B2-54DE5FC2111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4614163-E334-4491-A55A-91A626A7EB38}" type="pres">
      <dgm:prSet presAssocID="{0745AD47-4300-4CC4-9EBE-5519682908D7}" presName="sibTrans" presStyleCnt="0"/>
      <dgm:spPr/>
    </dgm:pt>
    <dgm:pt modelId="{D3974B09-73F4-4238-9C16-92F1D4AC16E8}" type="pres">
      <dgm:prSet presAssocID="{8E05BA76-DBF1-4E58-A8B3-56CBF44E9BA1}" presName="composite" presStyleCnt="0"/>
      <dgm:spPr/>
    </dgm:pt>
    <dgm:pt modelId="{33D32088-B4EE-42E5-AD8D-FE6E8ED4186A}" type="pres">
      <dgm:prSet presAssocID="{8E05BA76-DBF1-4E58-A8B3-56CBF44E9BA1}" presName="ParentText" presStyleLbl="node1" presStyleIdx="3" presStyleCnt="4" custScaleX="199115">
        <dgm:presLayoutVars>
          <dgm:chMax val="1"/>
          <dgm:chPref val="1"/>
          <dgm:bulletEnabled val="1"/>
        </dgm:presLayoutVars>
      </dgm:prSet>
      <dgm:spPr/>
    </dgm:pt>
  </dgm:ptLst>
  <dgm:cxnLst>
    <dgm:cxn modelId="{1F98F533-91A4-4497-B0C6-0207AFE3F801}" type="presOf" srcId="{7CCA3CCE-449F-4658-97B2-54DE5FC21117}" destId="{7AF0A1BB-49DA-4A04-ACD7-D26D5A39FA03}" srcOrd="0" destOrd="0" presId="urn:microsoft.com/office/officeart/2005/8/layout/StepDownProcess"/>
    <dgm:cxn modelId="{3E2E8663-C79D-43E2-B129-267D02DA57FD}" srcId="{92549E31-3EF7-4690-9240-711942A9A63C}" destId="{8E05BA76-DBF1-4E58-A8B3-56CBF44E9BA1}" srcOrd="3" destOrd="0" parTransId="{9683D5BC-4C25-46AC-8355-A49945061128}" sibTransId="{3E07FA83-5850-4D52-8574-B659FA3880C7}"/>
    <dgm:cxn modelId="{FB9A0854-E6FF-4A1B-8127-37527A1A90EA}" srcId="{92549E31-3EF7-4690-9240-711942A9A63C}" destId="{87C6FB7D-03F3-4A74-949A-D6D397DC0DC9}" srcOrd="1" destOrd="0" parTransId="{5F531D8C-F709-48F0-89F3-FE4B71BBD4CE}" sibTransId="{0CB6B2DE-2E5D-4284-A58F-192558932B23}"/>
    <dgm:cxn modelId="{8999A579-67A1-40F6-8E4F-62AEF5F834E2}" srcId="{92549E31-3EF7-4690-9240-711942A9A63C}" destId="{7CCA3CCE-449F-4658-97B2-54DE5FC21117}" srcOrd="2" destOrd="0" parTransId="{7D87E089-BFE7-4A76-9F80-7F3D755B61E2}" sibTransId="{0745AD47-4300-4CC4-9EBE-5519682908D7}"/>
    <dgm:cxn modelId="{75D4077D-4BA6-4364-99CE-3220A5F33863}" type="presOf" srcId="{92549E31-3EF7-4690-9240-711942A9A63C}" destId="{81E28AE7-48E2-49F5-B1B0-62FCE30A6C9A}" srcOrd="0" destOrd="0" presId="urn:microsoft.com/office/officeart/2005/8/layout/StepDownProcess"/>
    <dgm:cxn modelId="{86932680-812C-4AF2-B88D-8FDE3DD2BB1B}" type="presOf" srcId="{E34220E8-E4EB-4DF6-A19F-BB6FA401A346}" destId="{D3FCFEBB-1B21-4445-8F2A-55BBAAEEB207}" srcOrd="0" destOrd="0" presId="urn:microsoft.com/office/officeart/2005/8/layout/StepDownProcess"/>
    <dgm:cxn modelId="{69767C83-80B8-42D4-B300-3379391177BF}" type="presOf" srcId="{87C6FB7D-03F3-4A74-949A-D6D397DC0DC9}" destId="{31BC3531-6186-4E99-9537-63301CAD5523}" srcOrd="0" destOrd="0" presId="urn:microsoft.com/office/officeart/2005/8/layout/StepDownProcess"/>
    <dgm:cxn modelId="{99DE90F7-8D0F-4384-8A1C-E9D98BA987F3}" type="presOf" srcId="{8E05BA76-DBF1-4E58-A8B3-56CBF44E9BA1}" destId="{33D32088-B4EE-42E5-AD8D-FE6E8ED4186A}" srcOrd="0" destOrd="0" presId="urn:microsoft.com/office/officeart/2005/8/layout/StepDownProcess"/>
    <dgm:cxn modelId="{056D34FB-75F4-4B05-A3F9-7DBD987127C0}" srcId="{92549E31-3EF7-4690-9240-711942A9A63C}" destId="{E34220E8-E4EB-4DF6-A19F-BB6FA401A346}" srcOrd="0" destOrd="0" parTransId="{5434E133-F92D-4930-A326-60A834EE9CD1}" sibTransId="{42DCBE26-E8BD-4EDA-83AC-0FA3744902CD}"/>
    <dgm:cxn modelId="{FF09B365-B879-4CBA-9292-48F9E6D041A9}" type="presParOf" srcId="{81E28AE7-48E2-49F5-B1B0-62FCE30A6C9A}" destId="{E117B8D6-1D9E-405A-8718-B3D9835224E3}" srcOrd="0" destOrd="0" presId="urn:microsoft.com/office/officeart/2005/8/layout/StepDownProcess"/>
    <dgm:cxn modelId="{22586EB2-E252-4829-950D-DA3116C0FE47}" type="presParOf" srcId="{E117B8D6-1D9E-405A-8718-B3D9835224E3}" destId="{DEF9EF66-DDB7-425D-B233-125DA35911FA}" srcOrd="0" destOrd="0" presId="urn:microsoft.com/office/officeart/2005/8/layout/StepDownProcess"/>
    <dgm:cxn modelId="{FCF2BF85-6B69-4034-AC0B-F9C04937A8BC}" type="presParOf" srcId="{E117B8D6-1D9E-405A-8718-B3D9835224E3}" destId="{D3FCFEBB-1B21-4445-8F2A-55BBAAEEB207}" srcOrd="1" destOrd="0" presId="urn:microsoft.com/office/officeart/2005/8/layout/StepDownProcess"/>
    <dgm:cxn modelId="{7FF9690B-E46C-4B01-B6EA-9BC9C4B96EF3}" type="presParOf" srcId="{E117B8D6-1D9E-405A-8718-B3D9835224E3}" destId="{4C724C2B-C433-4686-8C2B-DAA8C44519B0}" srcOrd="2" destOrd="0" presId="urn:microsoft.com/office/officeart/2005/8/layout/StepDownProcess"/>
    <dgm:cxn modelId="{568E009D-E3CB-46C3-866C-35E66A27593B}" type="presParOf" srcId="{81E28AE7-48E2-49F5-B1B0-62FCE30A6C9A}" destId="{4547C7B7-3241-4EDF-9352-27267E282482}" srcOrd="1" destOrd="0" presId="urn:microsoft.com/office/officeart/2005/8/layout/StepDownProcess"/>
    <dgm:cxn modelId="{1C3F27F3-A459-4D88-A3EC-E8AD0A7D1B66}" type="presParOf" srcId="{81E28AE7-48E2-49F5-B1B0-62FCE30A6C9A}" destId="{FDBDC0A9-088D-479B-931D-692761D9102D}" srcOrd="2" destOrd="0" presId="urn:microsoft.com/office/officeart/2005/8/layout/StepDownProcess"/>
    <dgm:cxn modelId="{D3608977-6588-42E7-B533-2F0754E80A89}" type="presParOf" srcId="{FDBDC0A9-088D-479B-931D-692761D9102D}" destId="{5AAA5A1A-88E2-43B5-B563-11CE3DE98739}" srcOrd="0" destOrd="0" presId="urn:microsoft.com/office/officeart/2005/8/layout/StepDownProcess"/>
    <dgm:cxn modelId="{669212F0-6571-4700-AC73-632F670AE4CA}" type="presParOf" srcId="{FDBDC0A9-088D-479B-931D-692761D9102D}" destId="{31BC3531-6186-4E99-9537-63301CAD5523}" srcOrd="1" destOrd="0" presId="urn:microsoft.com/office/officeart/2005/8/layout/StepDownProcess"/>
    <dgm:cxn modelId="{7D6C6469-519E-49D8-BE0E-03E895CA7BDE}" type="presParOf" srcId="{FDBDC0A9-088D-479B-931D-692761D9102D}" destId="{66D88296-CA4E-4DEA-9EF5-F85F812B8CE4}" srcOrd="2" destOrd="0" presId="urn:microsoft.com/office/officeart/2005/8/layout/StepDownProcess"/>
    <dgm:cxn modelId="{32FF50C6-891F-4A33-9F30-406604DEDAB9}" type="presParOf" srcId="{81E28AE7-48E2-49F5-B1B0-62FCE30A6C9A}" destId="{7C9C0E83-0872-4B16-A1EB-DB9DFAD74DC3}" srcOrd="3" destOrd="0" presId="urn:microsoft.com/office/officeart/2005/8/layout/StepDownProcess"/>
    <dgm:cxn modelId="{62F8B2F7-7DED-4567-BA1D-2A1F54954085}" type="presParOf" srcId="{81E28AE7-48E2-49F5-B1B0-62FCE30A6C9A}" destId="{D614AA38-0344-40FB-A34D-7EDE4C1872AF}" srcOrd="4" destOrd="0" presId="urn:microsoft.com/office/officeart/2005/8/layout/StepDownProcess"/>
    <dgm:cxn modelId="{A4228524-2D7A-4CA6-85CE-8193E80F2294}" type="presParOf" srcId="{D614AA38-0344-40FB-A34D-7EDE4C1872AF}" destId="{DCF201A0-E386-4B6A-B4A4-E135EF1EE724}" srcOrd="0" destOrd="0" presId="urn:microsoft.com/office/officeart/2005/8/layout/StepDownProcess"/>
    <dgm:cxn modelId="{FD0650F2-27BD-4907-BAED-951EE77CA44C}" type="presParOf" srcId="{D614AA38-0344-40FB-A34D-7EDE4C1872AF}" destId="{7AF0A1BB-49DA-4A04-ACD7-D26D5A39FA03}" srcOrd="1" destOrd="0" presId="urn:microsoft.com/office/officeart/2005/8/layout/StepDownProcess"/>
    <dgm:cxn modelId="{E81614FE-4F19-4771-9B99-F4E9B217B4EB}" type="presParOf" srcId="{D614AA38-0344-40FB-A34D-7EDE4C1872AF}" destId="{DEF32BCC-DEF3-4E1B-A3C9-7634F6806193}" srcOrd="2" destOrd="0" presId="urn:microsoft.com/office/officeart/2005/8/layout/StepDownProcess"/>
    <dgm:cxn modelId="{22061D19-8737-40A3-A41D-4A6C618469C2}" type="presParOf" srcId="{81E28AE7-48E2-49F5-B1B0-62FCE30A6C9A}" destId="{04614163-E334-4491-A55A-91A626A7EB38}" srcOrd="5" destOrd="0" presId="urn:microsoft.com/office/officeart/2005/8/layout/StepDownProcess"/>
    <dgm:cxn modelId="{A6EAC4CC-DE9E-4C4A-8457-3A9C2A5972B6}" type="presParOf" srcId="{81E28AE7-48E2-49F5-B1B0-62FCE30A6C9A}" destId="{D3974B09-73F4-4238-9C16-92F1D4AC16E8}" srcOrd="6" destOrd="0" presId="urn:microsoft.com/office/officeart/2005/8/layout/StepDownProcess"/>
    <dgm:cxn modelId="{7B7A0BF3-5E3D-4144-A738-44EDC4BAF40E}" type="presParOf" srcId="{D3974B09-73F4-4238-9C16-92F1D4AC16E8}" destId="{33D32088-B4EE-42E5-AD8D-FE6E8ED4186A}" srcOrd="0" destOrd="0" presId="urn:microsoft.com/office/officeart/2005/8/layout/StepDownProcess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4E4C83-F250-4F86-A26E-E8F408A5867B}" type="doc">
      <dgm:prSet loTypeId="urn:microsoft.com/office/officeart/2005/8/layout/arrow5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055870FD-6021-4DD4-95CE-0C1DC106AF8E}">
      <dgm:prSet phldrT="[Texte]" custT="1"/>
      <dgm:spPr/>
      <dgm:t>
        <a:bodyPr/>
        <a:lstStyle/>
        <a:p>
          <a:pPr rtl="1"/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تطور حقل الموارد البشرية </a:t>
          </a:r>
        </a:p>
      </dgm:t>
    </dgm:pt>
    <dgm:pt modelId="{248F4CF0-D0EB-4550-A972-35C43CA19B78}" type="parTrans" cxnId="{FCEBFD2F-57FF-45AE-ADFE-EE57893ED172}">
      <dgm:prSet/>
      <dgm:spPr/>
      <dgm:t>
        <a:bodyPr/>
        <a:lstStyle/>
        <a:p>
          <a:pPr rtl="1"/>
          <a:endParaRPr lang="ar-DZ"/>
        </a:p>
      </dgm:t>
    </dgm:pt>
    <dgm:pt modelId="{F94B3A82-D444-4530-A8F8-E1EE79CEC43E}" type="sibTrans" cxnId="{FCEBFD2F-57FF-45AE-ADFE-EE57893ED172}">
      <dgm:prSet/>
      <dgm:spPr/>
      <dgm:t>
        <a:bodyPr/>
        <a:lstStyle/>
        <a:p>
          <a:pPr rtl="1"/>
          <a:endParaRPr lang="ar-DZ"/>
        </a:p>
      </dgm:t>
    </dgm:pt>
    <dgm:pt modelId="{B358465C-F167-4B5B-B7AE-28BEF478A36E}">
      <dgm:prSet phldrT="[Texte]" custT="1"/>
      <dgm:spPr/>
      <dgm:t>
        <a:bodyPr/>
        <a:lstStyle/>
        <a:p>
          <a:pPr rtl="1"/>
          <a:r>
            <a:rPr lang="ar-DZ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تطور النظام بسبب تطورات تقنية الحاسبات</a:t>
          </a:r>
        </a:p>
      </dgm:t>
    </dgm:pt>
    <dgm:pt modelId="{ED3D6BC1-AB2D-47DD-9409-9A807EF6A419}" type="parTrans" cxnId="{DFE98C28-051D-4FB8-8AFD-AFBF0DA7C064}">
      <dgm:prSet/>
      <dgm:spPr/>
      <dgm:t>
        <a:bodyPr/>
        <a:lstStyle/>
        <a:p>
          <a:pPr rtl="1"/>
          <a:endParaRPr lang="ar-DZ"/>
        </a:p>
      </dgm:t>
    </dgm:pt>
    <dgm:pt modelId="{76F559C1-7ECF-46EA-9497-DF97E5290173}" type="sibTrans" cxnId="{DFE98C28-051D-4FB8-8AFD-AFBF0DA7C064}">
      <dgm:prSet/>
      <dgm:spPr/>
      <dgm:t>
        <a:bodyPr/>
        <a:lstStyle/>
        <a:p>
          <a:pPr rtl="1"/>
          <a:endParaRPr lang="ar-DZ"/>
        </a:p>
      </dgm:t>
    </dgm:pt>
    <dgm:pt modelId="{65657B54-2DB4-4366-9087-DBE1A4FDA292}" type="pres">
      <dgm:prSet presAssocID="{7E4E4C83-F250-4F86-A26E-E8F408A5867B}" presName="diagram" presStyleCnt="0">
        <dgm:presLayoutVars>
          <dgm:dir/>
          <dgm:resizeHandles val="exact"/>
        </dgm:presLayoutVars>
      </dgm:prSet>
      <dgm:spPr/>
    </dgm:pt>
    <dgm:pt modelId="{2372B1CE-B9A3-482D-A397-F31C58CEE9A0}" type="pres">
      <dgm:prSet presAssocID="{055870FD-6021-4DD4-95CE-0C1DC106AF8E}" presName="arrow" presStyleLbl="node1" presStyleIdx="0" presStyleCnt="2" custScaleY="100326">
        <dgm:presLayoutVars>
          <dgm:bulletEnabled val="1"/>
        </dgm:presLayoutVars>
      </dgm:prSet>
      <dgm:spPr/>
    </dgm:pt>
    <dgm:pt modelId="{08F6E2A9-40EE-4D26-848D-44C626E725F1}" type="pres">
      <dgm:prSet presAssocID="{B358465C-F167-4B5B-B7AE-28BEF478A36E}" presName="arrow" presStyleLbl="node1" presStyleIdx="1" presStyleCnt="2" custScaleY="100215" custRadScaleInc="0">
        <dgm:presLayoutVars>
          <dgm:bulletEnabled val="1"/>
        </dgm:presLayoutVars>
      </dgm:prSet>
      <dgm:spPr/>
    </dgm:pt>
  </dgm:ptLst>
  <dgm:cxnLst>
    <dgm:cxn modelId="{DBB5BB0F-115A-45CE-9FFD-A7D9EA9A9647}" type="presOf" srcId="{7E4E4C83-F250-4F86-A26E-E8F408A5867B}" destId="{65657B54-2DB4-4366-9087-DBE1A4FDA292}" srcOrd="0" destOrd="0" presId="urn:microsoft.com/office/officeart/2005/8/layout/arrow5"/>
    <dgm:cxn modelId="{DFE98C28-051D-4FB8-8AFD-AFBF0DA7C064}" srcId="{7E4E4C83-F250-4F86-A26E-E8F408A5867B}" destId="{B358465C-F167-4B5B-B7AE-28BEF478A36E}" srcOrd="1" destOrd="0" parTransId="{ED3D6BC1-AB2D-47DD-9409-9A807EF6A419}" sibTransId="{76F559C1-7ECF-46EA-9497-DF97E5290173}"/>
    <dgm:cxn modelId="{FCEBFD2F-57FF-45AE-ADFE-EE57893ED172}" srcId="{7E4E4C83-F250-4F86-A26E-E8F408A5867B}" destId="{055870FD-6021-4DD4-95CE-0C1DC106AF8E}" srcOrd="0" destOrd="0" parTransId="{248F4CF0-D0EB-4550-A972-35C43CA19B78}" sibTransId="{F94B3A82-D444-4530-A8F8-E1EE79CEC43E}"/>
    <dgm:cxn modelId="{4E0AAFBC-B196-4F26-9886-DAF52761C57B}" type="presOf" srcId="{B358465C-F167-4B5B-B7AE-28BEF478A36E}" destId="{08F6E2A9-40EE-4D26-848D-44C626E725F1}" srcOrd="0" destOrd="0" presId="urn:microsoft.com/office/officeart/2005/8/layout/arrow5"/>
    <dgm:cxn modelId="{E4D8FFCE-C02A-49D8-A379-9BEE36C5515E}" type="presOf" srcId="{055870FD-6021-4DD4-95CE-0C1DC106AF8E}" destId="{2372B1CE-B9A3-482D-A397-F31C58CEE9A0}" srcOrd="0" destOrd="0" presId="urn:microsoft.com/office/officeart/2005/8/layout/arrow5"/>
    <dgm:cxn modelId="{7FB380BA-694C-4704-8AAE-9AD1D2AD18E3}" type="presParOf" srcId="{65657B54-2DB4-4366-9087-DBE1A4FDA292}" destId="{2372B1CE-B9A3-482D-A397-F31C58CEE9A0}" srcOrd="0" destOrd="0" presId="urn:microsoft.com/office/officeart/2005/8/layout/arrow5"/>
    <dgm:cxn modelId="{231D6334-485C-4A7C-B953-F786BDE777A8}" type="presParOf" srcId="{65657B54-2DB4-4366-9087-DBE1A4FDA292}" destId="{08F6E2A9-40EE-4D26-848D-44C626E725F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F71FED-38AC-4939-91A7-3729FF282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pPr rtl="1"/>
          <a:endParaRPr lang="ar-DZ"/>
        </a:p>
      </dgm:t>
    </dgm:pt>
    <dgm:pt modelId="{DEEB66B9-4211-4FCE-9980-B146DBC89737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وجهة نظر ادارية</a:t>
          </a:r>
        </a:p>
      </dgm:t>
    </dgm:pt>
    <dgm:pt modelId="{CE9BC0FC-C1DC-42CB-9D4A-28362BE01258}" type="parTrans" cxnId="{1500ECAA-B8CD-418C-8F40-C0614E876BB6}">
      <dgm:prSet/>
      <dgm:spPr/>
      <dgm:t>
        <a:bodyPr/>
        <a:lstStyle/>
        <a:p>
          <a:pPr rtl="1"/>
          <a:endParaRPr lang="ar-DZ"/>
        </a:p>
      </dgm:t>
    </dgm:pt>
    <dgm:pt modelId="{05FCAB44-C7E8-477C-9643-4C764279AB35}" type="sibTrans" cxnId="{1500ECAA-B8CD-418C-8F40-C0614E876BB6}">
      <dgm:prSet/>
      <dgm:spPr/>
      <dgm:t>
        <a:bodyPr/>
        <a:lstStyle/>
        <a:p>
          <a:pPr rtl="1"/>
          <a:endParaRPr lang="ar-DZ"/>
        </a:p>
      </dgm:t>
    </dgm:pt>
    <dgm:pt modelId="{C7AB202B-82CA-4D05-BC4A-9C1B327B1E29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وجهة نظر تقنية</a:t>
          </a:r>
        </a:p>
      </dgm:t>
    </dgm:pt>
    <dgm:pt modelId="{FA35E847-1FCA-4323-A09D-CD4E7A6DAE3F}" type="parTrans" cxnId="{EAF010ED-D3DC-439E-9C2B-E1EC16C554DA}">
      <dgm:prSet/>
      <dgm:spPr/>
      <dgm:t>
        <a:bodyPr/>
        <a:lstStyle/>
        <a:p>
          <a:pPr rtl="1"/>
          <a:endParaRPr lang="ar-DZ"/>
        </a:p>
      </dgm:t>
    </dgm:pt>
    <dgm:pt modelId="{869CAC12-939E-469B-BD08-4E2C09059C05}" type="sibTrans" cxnId="{EAF010ED-D3DC-439E-9C2B-E1EC16C554DA}">
      <dgm:prSet/>
      <dgm:spPr/>
      <dgm:t>
        <a:bodyPr/>
        <a:lstStyle/>
        <a:p>
          <a:pPr rtl="1"/>
          <a:endParaRPr lang="ar-DZ"/>
        </a:p>
      </dgm:t>
    </dgm:pt>
    <dgm:pt modelId="{80FC7445-BABB-43B3-9AD9-42664B93895A}">
      <dgm:prSet custT="1"/>
      <dgm:spPr/>
      <dgm:t>
        <a:bodyPr/>
        <a:lstStyle/>
        <a:p>
          <a:pPr algn="r" rtl="1"/>
          <a:r>
            <a:rPr lang="fr-FR" sz="2000" b="1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Kovach</a:t>
          </a:r>
          <a:r>
            <a:rPr lang="ar-DZ" sz="2000" b="1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 "   إجراءات منظمة لجمع و تخزين و معالجة و استرجاع البيانات التي تحتاجها المنظمة عن مواردها البشرية، و نشاطات الأفراد و خصائص الوحدات التنظيمية </a:t>
          </a:r>
          <a:endParaRPr lang="ar-DZ" sz="2000" b="1" dirty="0"/>
        </a:p>
      </dgm:t>
    </dgm:pt>
    <dgm:pt modelId="{66FF8228-8BEC-43C2-9C17-08ACC92AAA38}" type="parTrans" cxnId="{8F98FB03-DA11-482B-AFF2-7377100438EB}">
      <dgm:prSet/>
      <dgm:spPr/>
      <dgm:t>
        <a:bodyPr/>
        <a:lstStyle/>
        <a:p>
          <a:pPr rtl="1"/>
          <a:endParaRPr lang="ar-DZ"/>
        </a:p>
      </dgm:t>
    </dgm:pt>
    <dgm:pt modelId="{240456F0-95BE-4E82-B927-D4A5088837DC}" type="sibTrans" cxnId="{8F98FB03-DA11-482B-AFF2-7377100438EB}">
      <dgm:prSet/>
      <dgm:spPr/>
      <dgm:t>
        <a:bodyPr/>
        <a:lstStyle/>
        <a:p>
          <a:pPr rtl="1"/>
          <a:endParaRPr lang="ar-DZ"/>
        </a:p>
      </dgm:t>
    </dgm:pt>
    <dgm:pt modelId="{F0BAB2B4-6BA0-4B1C-9FEE-F2C837F18FF0}">
      <dgm:prSet custT="1"/>
      <dgm:spPr/>
      <dgm:t>
        <a:bodyPr/>
        <a:lstStyle/>
        <a:p>
          <a:pPr algn="r" rtl="1"/>
          <a:r>
            <a:rPr lang="fr-FR" sz="2000" b="1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Tannebaum</a:t>
          </a:r>
          <a:r>
            <a:rPr lang="ar-DZ" sz="200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</a:t>
          </a:r>
          <a:r>
            <a:rPr lang="ar-SA" sz="2000" b="1">
              <a:effectLst/>
              <a:ea typeface="Times New Roman" panose="02020603050405020304" pitchFamily="18" charset="0"/>
              <a:cs typeface="Traditional Arabic" panose="02020603050405020304" pitchFamily="18" charset="-78"/>
            </a:rPr>
            <a:t>نظام يستخدم للحصول على البيانات الخاصة بوظائف إدارة الموارد البشرية في المنظمة وخزنها واسترجاعها وتوزيعها بعد معالجتها </a:t>
          </a:r>
          <a:r>
            <a:rPr lang="ar-SA" sz="1800" b="1">
              <a:effectLst/>
              <a:ea typeface="Times New Roman" panose="02020603050405020304" pitchFamily="18" charset="0"/>
              <a:cs typeface="Traditional Arabic" panose="02020603050405020304" pitchFamily="18" charset="-78"/>
            </a:rPr>
            <a:t>وتحليلها</a:t>
          </a:r>
          <a:endParaRPr lang="ar-DZ" sz="1800" b="1" dirty="0"/>
        </a:p>
      </dgm:t>
    </dgm:pt>
    <dgm:pt modelId="{549E562D-E888-475D-A12D-DF1ECB528627}" type="parTrans" cxnId="{3722300E-812E-4EB6-B841-F85B90957B36}">
      <dgm:prSet/>
      <dgm:spPr/>
      <dgm:t>
        <a:bodyPr/>
        <a:lstStyle/>
        <a:p>
          <a:pPr rtl="1"/>
          <a:endParaRPr lang="ar-DZ"/>
        </a:p>
      </dgm:t>
    </dgm:pt>
    <dgm:pt modelId="{8B6A9C95-A914-4009-86FE-ED129399D603}" type="sibTrans" cxnId="{3722300E-812E-4EB6-B841-F85B90957B36}">
      <dgm:prSet/>
      <dgm:spPr/>
      <dgm:t>
        <a:bodyPr/>
        <a:lstStyle/>
        <a:p>
          <a:pPr rtl="1"/>
          <a:endParaRPr lang="ar-DZ"/>
        </a:p>
      </dgm:t>
    </dgm:pt>
    <dgm:pt modelId="{B04A6397-7DA9-43B6-83B4-A74D0DD9F69C}">
      <dgm:prSet custT="1"/>
      <dgm:spPr/>
      <dgm:t>
        <a:bodyPr/>
        <a:lstStyle/>
        <a:p>
          <a:pPr algn="r" rtl="1"/>
          <a:r>
            <a:rPr lang="fr-FR" sz="1700" b="1" dirty="0" err="1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M.Merck</a:t>
          </a:r>
          <a:r>
            <a:rPr lang="ar-DZ" sz="2000" b="1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 مجموعة من البرمجيات المترابطة التي تضمن تناسق مختلف الأعمال الإدارية و عمليات </a:t>
          </a:r>
          <a:r>
            <a:rPr lang="ar-DZ" sz="2000" b="1" dirty="0" err="1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التسير</a:t>
          </a:r>
          <a:r>
            <a:rPr lang="ar-DZ" sz="2000" b="1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 المطبقة على الموارد البشرية </a:t>
          </a:r>
          <a:r>
            <a:rPr lang="ar-DZ" sz="1700" b="1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</a:t>
          </a:r>
          <a:endParaRPr lang="ar-DZ" sz="1700" b="1" dirty="0"/>
        </a:p>
      </dgm:t>
    </dgm:pt>
    <dgm:pt modelId="{9563C5C3-9D79-4F2E-88A0-3F295147FD4F}" type="parTrans" cxnId="{4DCF50DA-822F-44E4-9F5B-DE0ED1055780}">
      <dgm:prSet/>
      <dgm:spPr/>
      <dgm:t>
        <a:bodyPr/>
        <a:lstStyle/>
        <a:p>
          <a:pPr rtl="1"/>
          <a:endParaRPr lang="ar-DZ"/>
        </a:p>
      </dgm:t>
    </dgm:pt>
    <dgm:pt modelId="{D5F9497E-64E5-43FE-AAC9-8C37B0F7BE34}" type="sibTrans" cxnId="{4DCF50DA-822F-44E4-9F5B-DE0ED1055780}">
      <dgm:prSet/>
      <dgm:spPr/>
      <dgm:t>
        <a:bodyPr/>
        <a:lstStyle/>
        <a:p>
          <a:pPr rtl="1"/>
          <a:endParaRPr lang="ar-DZ"/>
        </a:p>
      </dgm:t>
    </dgm:pt>
    <dgm:pt modelId="{471CCDA4-A400-4DD8-83AE-27F9A8C731FD}">
      <dgm:prSet custT="1"/>
      <dgm:spPr/>
      <dgm:t>
        <a:bodyPr/>
        <a:lstStyle/>
        <a:p>
          <a:pPr rtl="1"/>
          <a:r>
            <a:rPr lang="fr-FR" sz="1800" b="1" dirty="0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Silva F.</a:t>
          </a:r>
          <a:r>
            <a:rPr lang="ar-DZ" sz="1800" b="1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</a:t>
          </a:r>
          <a:r>
            <a:rPr lang="ar-DZ" sz="2000" b="1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هو حزمة من البرامج التي تعمل على حوسبة  من جهة للمهام المختلفة لوظيفة الموارد البشرية ، و من جهة أخرى على تداول المعلومات الخاصة بهم </a:t>
          </a:r>
          <a:endParaRPr lang="ar-DZ" sz="2000" b="1" dirty="0"/>
        </a:p>
      </dgm:t>
    </dgm:pt>
    <dgm:pt modelId="{FB2EBE8C-11DB-44D6-AEE7-BE13D0E044F3}" type="parTrans" cxnId="{001E180E-A588-42C9-99FA-6D7E3D6543BB}">
      <dgm:prSet/>
      <dgm:spPr/>
      <dgm:t>
        <a:bodyPr/>
        <a:lstStyle/>
        <a:p>
          <a:pPr rtl="1"/>
          <a:endParaRPr lang="ar-DZ"/>
        </a:p>
      </dgm:t>
    </dgm:pt>
    <dgm:pt modelId="{A4A964D9-4F23-4DD2-862F-C1E2FCD8CD92}" type="sibTrans" cxnId="{001E180E-A588-42C9-99FA-6D7E3D6543BB}">
      <dgm:prSet/>
      <dgm:spPr/>
      <dgm:t>
        <a:bodyPr/>
        <a:lstStyle/>
        <a:p>
          <a:pPr rtl="1"/>
          <a:endParaRPr lang="ar-DZ"/>
        </a:p>
      </dgm:t>
    </dgm:pt>
    <dgm:pt modelId="{173BBE25-9C28-4121-A866-36164571A1EB}" type="pres">
      <dgm:prSet presAssocID="{9BF71FED-38AC-4939-91A7-3729FF282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418048-1C0B-42FE-AA61-513C0D31FC83}" type="pres">
      <dgm:prSet presAssocID="{DEEB66B9-4211-4FCE-9980-B146DBC89737}" presName="root" presStyleCnt="0"/>
      <dgm:spPr/>
    </dgm:pt>
    <dgm:pt modelId="{B94E10F7-17BA-4CD0-8651-C743A21BE7BC}" type="pres">
      <dgm:prSet presAssocID="{DEEB66B9-4211-4FCE-9980-B146DBC89737}" presName="rootComposite" presStyleCnt="0"/>
      <dgm:spPr/>
    </dgm:pt>
    <dgm:pt modelId="{8B627679-9E64-4CFC-AC71-A53A1C078567}" type="pres">
      <dgm:prSet presAssocID="{DEEB66B9-4211-4FCE-9980-B146DBC89737}" presName="rootText" presStyleLbl="node1" presStyleIdx="0" presStyleCnt="2"/>
      <dgm:spPr/>
    </dgm:pt>
    <dgm:pt modelId="{4466C526-33E3-4423-BD8C-1411C10EEDBE}" type="pres">
      <dgm:prSet presAssocID="{DEEB66B9-4211-4FCE-9980-B146DBC89737}" presName="rootConnector" presStyleLbl="node1" presStyleIdx="0" presStyleCnt="2"/>
      <dgm:spPr/>
    </dgm:pt>
    <dgm:pt modelId="{81677A3C-68EC-4AC9-B792-3CAC8C35C669}" type="pres">
      <dgm:prSet presAssocID="{DEEB66B9-4211-4FCE-9980-B146DBC89737}" presName="childShape" presStyleCnt="0"/>
      <dgm:spPr/>
    </dgm:pt>
    <dgm:pt modelId="{1E9FCC51-C64E-4477-9E7C-2DF8755EFB5A}" type="pres">
      <dgm:prSet presAssocID="{66FF8228-8BEC-43C2-9C17-08ACC92AAA38}" presName="Name13" presStyleLbl="parChTrans1D2" presStyleIdx="0" presStyleCnt="4"/>
      <dgm:spPr/>
    </dgm:pt>
    <dgm:pt modelId="{3A244D9D-AB84-4403-8E2C-EA1944EA41A0}" type="pres">
      <dgm:prSet presAssocID="{80FC7445-BABB-43B3-9AD9-42664B93895A}" presName="childText" presStyleLbl="bgAcc1" presStyleIdx="0" presStyleCnt="4" custScaleX="272723" custScaleY="96877">
        <dgm:presLayoutVars>
          <dgm:bulletEnabled val="1"/>
        </dgm:presLayoutVars>
      </dgm:prSet>
      <dgm:spPr/>
    </dgm:pt>
    <dgm:pt modelId="{816C5A26-A9D4-40DB-B218-745F81C9EA6C}" type="pres">
      <dgm:prSet presAssocID="{549E562D-E888-475D-A12D-DF1ECB528627}" presName="Name13" presStyleLbl="parChTrans1D2" presStyleIdx="1" presStyleCnt="4"/>
      <dgm:spPr/>
    </dgm:pt>
    <dgm:pt modelId="{51A6C0D5-A578-41F0-96C2-449E58808BDF}" type="pres">
      <dgm:prSet presAssocID="{F0BAB2B4-6BA0-4B1C-9FEE-F2C837F18FF0}" presName="childText" presStyleLbl="bgAcc1" presStyleIdx="1" presStyleCnt="4" custScaleX="274977">
        <dgm:presLayoutVars>
          <dgm:bulletEnabled val="1"/>
        </dgm:presLayoutVars>
      </dgm:prSet>
      <dgm:spPr/>
    </dgm:pt>
    <dgm:pt modelId="{6E130DCB-2CBD-43B4-B644-174868A354C2}" type="pres">
      <dgm:prSet presAssocID="{C7AB202B-82CA-4D05-BC4A-9C1B327B1E29}" presName="root" presStyleCnt="0"/>
      <dgm:spPr/>
    </dgm:pt>
    <dgm:pt modelId="{5FD8DEEE-7890-4E1D-BBAC-827821098ED6}" type="pres">
      <dgm:prSet presAssocID="{C7AB202B-82CA-4D05-BC4A-9C1B327B1E29}" presName="rootComposite" presStyleCnt="0"/>
      <dgm:spPr/>
    </dgm:pt>
    <dgm:pt modelId="{F51FEFB1-C73F-4EA0-9CDC-ED409E2AC9A1}" type="pres">
      <dgm:prSet presAssocID="{C7AB202B-82CA-4D05-BC4A-9C1B327B1E29}" presName="rootText" presStyleLbl="node1" presStyleIdx="1" presStyleCnt="2"/>
      <dgm:spPr/>
    </dgm:pt>
    <dgm:pt modelId="{FDB051F6-FE71-4939-8885-D7FFE75030E5}" type="pres">
      <dgm:prSet presAssocID="{C7AB202B-82CA-4D05-BC4A-9C1B327B1E29}" presName="rootConnector" presStyleLbl="node1" presStyleIdx="1" presStyleCnt="2"/>
      <dgm:spPr/>
    </dgm:pt>
    <dgm:pt modelId="{3B09DE28-63BE-402C-BEF9-C71618ADB4E8}" type="pres">
      <dgm:prSet presAssocID="{C7AB202B-82CA-4D05-BC4A-9C1B327B1E29}" presName="childShape" presStyleCnt="0"/>
      <dgm:spPr/>
    </dgm:pt>
    <dgm:pt modelId="{2AC931F6-0F21-4AF6-916B-0736A7A5EFEF}" type="pres">
      <dgm:prSet presAssocID="{9563C5C3-9D79-4F2E-88A0-3F295147FD4F}" presName="Name13" presStyleLbl="parChTrans1D2" presStyleIdx="2" presStyleCnt="4"/>
      <dgm:spPr/>
    </dgm:pt>
    <dgm:pt modelId="{A30CDB0A-B99C-40FA-8222-293C610B13AB}" type="pres">
      <dgm:prSet presAssocID="{B04A6397-7DA9-43B6-83B4-A74D0DD9F69C}" presName="childText" presStyleLbl="bgAcc1" presStyleIdx="2" presStyleCnt="4" custScaleX="257748" custScaleY="98862">
        <dgm:presLayoutVars>
          <dgm:bulletEnabled val="1"/>
        </dgm:presLayoutVars>
      </dgm:prSet>
      <dgm:spPr/>
    </dgm:pt>
    <dgm:pt modelId="{05D0E364-6616-4D7A-A32D-81EE23828AF1}" type="pres">
      <dgm:prSet presAssocID="{FB2EBE8C-11DB-44D6-AEE7-BE13D0E044F3}" presName="Name13" presStyleLbl="parChTrans1D2" presStyleIdx="3" presStyleCnt="4"/>
      <dgm:spPr/>
    </dgm:pt>
    <dgm:pt modelId="{B46EA057-164A-4535-AF64-84A768FE28A5}" type="pres">
      <dgm:prSet presAssocID="{471CCDA4-A400-4DD8-83AE-27F9A8C731FD}" presName="childText" presStyleLbl="bgAcc1" presStyleIdx="3" presStyleCnt="4" custScaleX="273710">
        <dgm:presLayoutVars>
          <dgm:bulletEnabled val="1"/>
        </dgm:presLayoutVars>
      </dgm:prSet>
      <dgm:spPr/>
    </dgm:pt>
  </dgm:ptLst>
  <dgm:cxnLst>
    <dgm:cxn modelId="{8F98FB03-DA11-482B-AFF2-7377100438EB}" srcId="{DEEB66B9-4211-4FCE-9980-B146DBC89737}" destId="{80FC7445-BABB-43B3-9AD9-42664B93895A}" srcOrd="0" destOrd="0" parTransId="{66FF8228-8BEC-43C2-9C17-08ACC92AAA38}" sibTransId="{240456F0-95BE-4E82-B927-D4A5088837DC}"/>
    <dgm:cxn modelId="{001E180E-A588-42C9-99FA-6D7E3D6543BB}" srcId="{C7AB202B-82CA-4D05-BC4A-9C1B327B1E29}" destId="{471CCDA4-A400-4DD8-83AE-27F9A8C731FD}" srcOrd="1" destOrd="0" parTransId="{FB2EBE8C-11DB-44D6-AEE7-BE13D0E044F3}" sibTransId="{A4A964D9-4F23-4DD2-862F-C1E2FCD8CD92}"/>
    <dgm:cxn modelId="{3722300E-812E-4EB6-B841-F85B90957B36}" srcId="{DEEB66B9-4211-4FCE-9980-B146DBC89737}" destId="{F0BAB2B4-6BA0-4B1C-9FEE-F2C837F18FF0}" srcOrd="1" destOrd="0" parTransId="{549E562D-E888-475D-A12D-DF1ECB528627}" sibTransId="{8B6A9C95-A914-4009-86FE-ED129399D603}"/>
    <dgm:cxn modelId="{C68CB110-1493-4AB0-AB35-87117B538A02}" type="presOf" srcId="{C7AB202B-82CA-4D05-BC4A-9C1B327B1E29}" destId="{F51FEFB1-C73F-4EA0-9CDC-ED409E2AC9A1}" srcOrd="0" destOrd="0" presId="urn:microsoft.com/office/officeart/2005/8/layout/hierarchy3"/>
    <dgm:cxn modelId="{AEBDE919-4D07-4248-984D-6172AAE90F1E}" type="presOf" srcId="{DEEB66B9-4211-4FCE-9980-B146DBC89737}" destId="{8B627679-9E64-4CFC-AC71-A53A1C078567}" srcOrd="0" destOrd="0" presId="urn:microsoft.com/office/officeart/2005/8/layout/hierarchy3"/>
    <dgm:cxn modelId="{98A0935C-6A64-41AC-AFC6-82FDFA046ED0}" type="presOf" srcId="{9563C5C3-9D79-4F2E-88A0-3F295147FD4F}" destId="{2AC931F6-0F21-4AF6-916B-0736A7A5EFEF}" srcOrd="0" destOrd="0" presId="urn:microsoft.com/office/officeart/2005/8/layout/hierarchy3"/>
    <dgm:cxn modelId="{6B958F54-F4C1-4CE7-B10B-F00C820EA5B4}" type="presOf" srcId="{66FF8228-8BEC-43C2-9C17-08ACC92AAA38}" destId="{1E9FCC51-C64E-4477-9E7C-2DF8755EFB5A}" srcOrd="0" destOrd="0" presId="urn:microsoft.com/office/officeart/2005/8/layout/hierarchy3"/>
    <dgm:cxn modelId="{39790F5A-82BA-41A7-8B77-14E2331FCA6C}" type="presOf" srcId="{F0BAB2B4-6BA0-4B1C-9FEE-F2C837F18FF0}" destId="{51A6C0D5-A578-41F0-96C2-449E58808BDF}" srcOrd="0" destOrd="0" presId="urn:microsoft.com/office/officeart/2005/8/layout/hierarchy3"/>
    <dgm:cxn modelId="{B58E4B7A-A19A-45FC-9591-7B8D00138232}" type="presOf" srcId="{9BF71FED-38AC-4939-91A7-3729FF28256B}" destId="{173BBE25-9C28-4121-A866-36164571A1EB}" srcOrd="0" destOrd="0" presId="urn:microsoft.com/office/officeart/2005/8/layout/hierarchy3"/>
    <dgm:cxn modelId="{03AB37A4-8FDE-4A9F-A8EF-3F8502A943F6}" type="presOf" srcId="{80FC7445-BABB-43B3-9AD9-42664B93895A}" destId="{3A244D9D-AB84-4403-8E2C-EA1944EA41A0}" srcOrd="0" destOrd="0" presId="urn:microsoft.com/office/officeart/2005/8/layout/hierarchy3"/>
    <dgm:cxn modelId="{1500ECAA-B8CD-418C-8F40-C0614E876BB6}" srcId="{9BF71FED-38AC-4939-91A7-3729FF28256B}" destId="{DEEB66B9-4211-4FCE-9980-B146DBC89737}" srcOrd="0" destOrd="0" parTransId="{CE9BC0FC-C1DC-42CB-9D4A-28362BE01258}" sibTransId="{05FCAB44-C7E8-477C-9643-4C764279AB35}"/>
    <dgm:cxn modelId="{1409EAC0-CB73-44AF-BE0B-F5D25D44AC74}" type="presOf" srcId="{C7AB202B-82CA-4D05-BC4A-9C1B327B1E29}" destId="{FDB051F6-FE71-4939-8885-D7FFE75030E5}" srcOrd="1" destOrd="0" presId="urn:microsoft.com/office/officeart/2005/8/layout/hierarchy3"/>
    <dgm:cxn modelId="{A57A4EC3-D346-4156-BA6A-989AFA4B226D}" type="presOf" srcId="{FB2EBE8C-11DB-44D6-AEE7-BE13D0E044F3}" destId="{05D0E364-6616-4D7A-A32D-81EE23828AF1}" srcOrd="0" destOrd="0" presId="urn:microsoft.com/office/officeart/2005/8/layout/hierarchy3"/>
    <dgm:cxn modelId="{53AEBDC6-01A3-41A8-BE4B-FD0623FF1609}" type="presOf" srcId="{549E562D-E888-475D-A12D-DF1ECB528627}" destId="{816C5A26-A9D4-40DB-B218-745F81C9EA6C}" srcOrd="0" destOrd="0" presId="urn:microsoft.com/office/officeart/2005/8/layout/hierarchy3"/>
    <dgm:cxn modelId="{34A040C9-0864-4F7C-B9DE-3A43989591EC}" type="presOf" srcId="{DEEB66B9-4211-4FCE-9980-B146DBC89737}" destId="{4466C526-33E3-4423-BD8C-1411C10EEDBE}" srcOrd="1" destOrd="0" presId="urn:microsoft.com/office/officeart/2005/8/layout/hierarchy3"/>
    <dgm:cxn modelId="{4DCF50DA-822F-44E4-9F5B-DE0ED1055780}" srcId="{C7AB202B-82CA-4D05-BC4A-9C1B327B1E29}" destId="{B04A6397-7DA9-43B6-83B4-A74D0DD9F69C}" srcOrd="0" destOrd="0" parTransId="{9563C5C3-9D79-4F2E-88A0-3F295147FD4F}" sibTransId="{D5F9497E-64E5-43FE-AAC9-8C37B0F7BE34}"/>
    <dgm:cxn modelId="{A1DC3EE5-2476-4815-A0F3-69E1B3ACE893}" type="presOf" srcId="{471CCDA4-A400-4DD8-83AE-27F9A8C731FD}" destId="{B46EA057-164A-4535-AF64-84A768FE28A5}" srcOrd="0" destOrd="0" presId="urn:microsoft.com/office/officeart/2005/8/layout/hierarchy3"/>
    <dgm:cxn modelId="{B8C975EA-2966-4580-A820-881C153E60DF}" type="presOf" srcId="{B04A6397-7DA9-43B6-83B4-A74D0DD9F69C}" destId="{A30CDB0A-B99C-40FA-8222-293C610B13AB}" srcOrd="0" destOrd="0" presId="urn:microsoft.com/office/officeart/2005/8/layout/hierarchy3"/>
    <dgm:cxn modelId="{EAF010ED-D3DC-439E-9C2B-E1EC16C554DA}" srcId="{9BF71FED-38AC-4939-91A7-3729FF28256B}" destId="{C7AB202B-82CA-4D05-BC4A-9C1B327B1E29}" srcOrd="1" destOrd="0" parTransId="{FA35E847-1FCA-4323-A09D-CD4E7A6DAE3F}" sibTransId="{869CAC12-939E-469B-BD08-4E2C09059C05}"/>
    <dgm:cxn modelId="{2FF8E08D-9099-4D2F-8834-1A431A492E37}" type="presParOf" srcId="{173BBE25-9C28-4121-A866-36164571A1EB}" destId="{63418048-1C0B-42FE-AA61-513C0D31FC83}" srcOrd="0" destOrd="0" presId="urn:microsoft.com/office/officeart/2005/8/layout/hierarchy3"/>
    <dgm:cxn modelId="{3B69568D-14A5-443E-B432-552359744D3B}" type="presParOf" srcId="{63418048-1C0B-42FE-AA61-513C0D31FC83}" destId="{B94E10F7-17BA-4CD0-8651-C743A21BE7BC}" srcOrd="0" destOrd="0" presId="urn:microsoft.com/office/officeart/2005/8/layout/hierarchy3"/>
    <dgm:cxn modelId="{FE2E487B-D030-448B-9641-087AC9555C4E}" type="presParOf" srcId="{B94E10F7-17BA-4CD0-8651-C743A21BE7BC}" destId="{8B627679-9E64-4CFC-AC71-A53A1C078567}" srcOrd="0" destOrd="0" presId="urn:microsoft.com/office/officeart/2005/8/layout/hierarchy3"/>
    <dgm:cxn modelId="{6CA2F6F5-5351-4AF4-BD43-BCB296E07017}" type="presParOf" srcId="{B94E10F7-17BA-4CD0-8651-C743A21BE7BC}" destId="{4466C526-33E3-4423-BD8C-1411C10EEDBE}" srcOrd="1" destOrd="0" presId="urn:microsoft.com/office/officeart/2005/8/layout/hierarchy3"/>
    <dgm:cxn modelId="{019FB4C6-3A77-4907-B3EE-A1532F453D11}" type="presParOf" srcId="{63418048-1C0B-42FE-AA61-513C0D31FC83}" destId="{81677A3C-68EC-4AC9-B792-3CAC8C35C669}" srcOrd="1" destOrd="0" presId="urn:microsoft.com/office/officeart/2005/8/layout/hierarchy3"/>
    <dgm:cxn modelId="{0DDD5E65-F1C6-41DA-86A9-215A16F1A44D}" type="presParOf" srcId="{81677A3C-68EC-4AC9-B792-3CAC8C35C669}" destId="{1E9FCC51-C64E-4477-9E7C-2DF8755EFB5A}" srcOrd="0" destOrd="0" presId="urn:microsoft.com/office/officeart/2005/8/layout/hierarchy3"/>
    <dgm:cxn modelId="{64129C25-7727-43B0-89CA-2FCEBC0DE0B3}" type="presParOf" srcId="{81677A3C-68EC-4AC9-B792-3CAC8C35C669}" destId="{3A244D9D-AB84-4403-8E2C-EA1944EA41A0}" srcOrd="1" destOrd="0" presId="urn:microsoft.com/office/officeart/2005/8/layout/hierarchy3"/>
    <dgm:cxn modelId="{D93B0C3E-B0F8-4D94-A260-F785D3F6746D}" type="presParOf" srcId="{81677A3C-68EC-4AC9-B792-3CAC8C35C669}" destId="{816C5A26-A9D4-40DB-B218-745F81C9EA6C}" srcOrd="2" destOrd="0" presId="urn:microsoft.com/office/officeart/2005/8/layout/hierarchy3"/>
    <dgm:cxn modelId="{FBB2F171-4E2C-4512-BDFA-216BB10C34F5}" type="presParOf" srcId="{81677A3C-68EC-4AC9-B792-3CAC8C35C669}" destId="{51A6C0D5-A578-41F0-96C2-449E58808BDF}" srcOrd="3" destOrd="0" presId="urn:microsoft.com/office/officeart/2005/8/layout/hierarchy3"/>
    <dgm:cxn modelId="{7D7DD64F-56AD-4132-AA3B-A37E032CD1D5}" type="presParOf" srcId="{173BBE25-9C28-4121-A866-36164571A1EB}" destId="{6E130DCB-2CBD-43B4-B644-174868A354C2}" srcOrd="1" destOrd="0" presId="urn:microsoft.com/office/officeart/2005/8/layout/hierarchy3"/>
    <dgm:cxn modelId="{98D288DF-31F9-4372-895F-F2CDBB32E497}" type="presParOf" srcId="{6E130DCB-2CBD-43B4-B644-174868A354C2}" destId="{5FD8DEEE-7890-4E1D-BBAC-827821098ED6}" srcOrd="0" destOrd="0" presId="urn:microsoft.com/office/officeart/2005/8/layout/hierarchy3"/>
    <dgm:cxn modelId="{A767BEA8-ED11-4EE6-8CF7-49264FEB2039}" type="presParOf" srcId="{5FD8DEEE-7890-4E1D-BBAC-827821098ED6}" destId="{F51FEFB1-C73F-4EA0-9CDC-ED409E2AC9A1}" srcOrd="0" destOrd="0" presId="urn:microsoft.com/office/officeart/2005/8/layout/hierarchy3"/>
    <dgm:cxn modelId="{21A43945-CFD3-479F-8E7C-360F9863539E}" type="presParOf" srcId="{5FD8DEEE-7890-4E1D-BBAC-827821098ED6}" destId="{FDB051F6-FE71-4939-8885-D7FFE75030E5}" srcOrd="1" destOrd="0" presId="urn:microsoft.com/office/officeart/2005/8/layout/hierarchy3"/>
    <dgm:cxn modelId="{E887AD42-45B9-45BD-A48D-93D0E8ADDF71}" type="presParOf" srcId="{6E130DCB-2CBD-43B4-B644-174868A354C2}" destId="{3B09DE28-63BE-402C-BEF9-C71618ADB4E8}" srcOrd="1" destOrd="0" presId="urn:microsoft.com/office/officeart/2005/8/layout/hierarchy3"/>
    <dgm:cxn modelId="{4C52DD73-4E5B-45AE-8D2F-574DE2C985FB}" type="presParOf" srcId="{3B09DE28-63BE-402C-BEF9-C71618ADB4E8}" destId="{2AC931F6-0F21-4AF6-916B-0736A7A5EFEF}" srcOrd="0" destOrd="0" presId="urn:microsoft.com/office/officeart/2005/8/layout/hierarchy3"/>
    <dgm:cxn modelId="{E4F74E26-2AC1-4F74-8841-DE6C26C45A85}" type="presParOf" srcId="{3B09DE28-63BE-402C-BEF9-C71618ADB4E8}" destId="{A30CDB0A-B99C-40FA-8222-293C610B13AB}" srcOrd="1" destOrd="0" presId="urn:microsoft.com/office/officeart/2005/8/layout/hierarchy3"/>
    <dgm:cxn modelId="{B21F5AFD-86D0-4043-BB63-38B6A8E356B1}" type="presParOf" srcId="{3B09DE28-63BE-402C-BEF9-C71618ADB4E8}" destId="{05D0E364-6616-4D7A-A32D-81EE23828AF1}" srcOrd="2" destOrd="0" presId="urn:microsoft.com/office/officeart/2005/8/layout/hierarchy3"/>
    <dgm:cxn modelId="{5CF7190F-741D-4404-991B-28E61801DA24}" type="presParOf" srcId="{3B09DE28-63BE-402C-BEF9-C71618ADB4E8}" destId="{B46EA057-164A-4535-AF64-84A768FE28A5}" srcOrd="3" destOrd="0" presId="urn:microsoft.com/office/officeart/2005/8/layout/hierarchy3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DBCBD6-3EB2-415A-A801-E15B2EBB57F9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BE5A312-9B1D-48EB-957E-C23729416DF6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xfrm>
          <a:off x="0" y="23873"/>
          <a:ext cx="2180964" cy="604061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pPr algn="r" rtl="1">
            <a:buNone/>
          </a:pPr>
          <a:r>
            <a:rPr lang="ar-DZ" sz="2000" b="1" dirty="0">
              <a:solidFill>
                <a:srgbClr val="C0504D">
                  <a:lumMod val="75000"/>
                </a:srgb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هو نظام يحتوي على: </a:t>
          </a:r>
          <a:endParaRPr lang="ar-SA" sz="2000" b="1" dirty="0">
            <a:solidFill>
              <a:srgbClr val="C0504D">
                <a:lumMod val="75000"/>
              </a:srgb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C12EAD25-CA50-4B37-8033-310781AA78FB}" type="parTrans" cxnId="{A6DCB66D-08FC-46FE-9067-0502603740CE}">
      <dgm:prSet/>
      <dgm:spPr/>
      <dgm:t>
        <a:bodyPr/>
        <a:lstStyle/>
        <a:p>
          <a:pPr rtl="1"/>
          <a:endParaRPr lang="ar-SA"/>
        </a:p>
      </dgm:t>
    </dgm:pt>
    <dgm:pt modelId="{3B6E1217-E406-4234-87E5-90D361159196}" type="sibTrans" cxnId="{A6DCB66D-08FC-46FE-9067-0502603740CE}">
      <dgm:prSet/>
      <dgm:spPr/>
      <dgm:t>
        <a:bodyPr/>
        <a:lstStyle/>
        <a:p>
          <a:pPr rtl="1"/>
          <a:endParaRPr lang="ar-SA"/>
        </a:p>
      </dgm:t>
    </dgm:pt>
    <dgm:pt modelId="{48B0E128-DA06-4529-8B78-E13CFF3E8AAD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751229" y="843916"/>
          <a:ext cx="1243376" cy="385245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الموارد البشرية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990AB9F4-5949-4064-99A5-DFA7CF3053FD}" type="parTrans" cxnId="{EE2A7289-6EE6-4630-8F11-A4CD5E195851}">
      <dgm:prSet/>
      <dgm:spPr>
        <a:xfrm>
          <a:off x="218096" y="627935"/>
          <a:ext cx="533132" cy="408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603"/>
              </a:lnTo>
              <a:lnTo>
                <a:pt x="533132" y="408603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1"/>
          <a:endParaRPr lang="ar-SA"/>
        </a:p>
      </dgm:t>
    </dgm:pt>
    <dgm:pt modelId="{CB557510-0AD0-4AFE-A57E-914D386ED2AC}" type="sibTrans" cxnId="{EE2A7289-6EE6-4630-8F11-A4CD5E195851}">
      <dgm:prSet/>
      <dgm:spPr/>
      <dgm:t>
        <a:bodyPr/>
        <a:lstStyle/>
        <a:p>
          <a:pPr rtl="1"/>
          <a:endParaRPr lang="ar-SA"/>
        </a:p>
      </dgm:t>
    </dgm:pt>
    <dgm:pt modelId="{62F8E0A5-0EE3-4B36-B87A-643D3A94FA9A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760930" y="1432765"/>
          <a:ext cx="1247302" cy="37923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الأجهزة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86F2C94A-2B5C-4213-8EBB-9C511D240A0F}" type="parTrans" cxnId="{9227E50E-1A5E-41E7-90AE-CFBE781A9516}">
      <dgm:prSet/>
      <dgm:spPr>
        <a:xfrm>
          <a:off x="218096" y="627935"/>
          <a:ext cx="542833" cy="994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448"/>
              </a:lnTo>
              <a:lnTo>
                <a:pt x="542833" y="994448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1"/>
          <a:endParaRPr lang="ar-SA"/>
        </a:p>
      </dgm:t>
    </dgm:pt>
    <dgm:pt modelId="{AD03E6F0-13E7-4360-AA80-3A69E0C088D6}" type="sibTrans" cxnId="{9227E50E-1A5E-41E7-90AE-CFBE781A9516}">
      <dgm:prSet/>
      <dgm:spPr/>
      <dgm:t>
        <a:bodyPr/>
        <a:lstStyle/>
        <a:p>
          <a:pPr rtl="1"/>
          <a:endParaRPr lang="ar-SA"/>
        </a:p>
      </dgm:t>
    </dgm:pt>
    <dgm:pt modelId="{D35C4CDA-A339-425D-BD9D-59FFD21047F7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xfrm>
          <a:off x="4824930" y="0"/>
          <a:ext cx="2180964" cy="670570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dirty="0">
              <a:solidFill>
                <a:srgbClr val="C0504D">
                  <a:lumMod val="75000"/>
                </a:srgbClr>
              </a:solidFill>
              <a:latin typeface="Calibri"/>
              <a:ea typeface="+mn-ea"/>
              <a:cs typeface="Arial" panose="020B0604020202020204" pitchFamily="34" charset="0"/>
            </a:rPr>
            <a:t>...</a:t>
          </a:r>
          <a:r>
            <a:rPr lang="ar-DZ" sz="2000" dirty="0">
              <a:solidFill>
                <a:sysClr val="windowText" lastClr="000000"/>
              </a:solidFill>
              <a:latin typeface="Calibri"/>
              <a:ea typeface="+mn-ea"/>
              <a:cs typeface="Arial" panose="020B0604020202020204" pitchFamily="34" charset="0"/>
            </a:rPr>
            <a:t> </a:t>
          </a:r>
          <a:r>
            <a:rPr lang="ar-DZ" sz="2000" b="1" dirty="0">
              <a:solidFill>
                <a:srgbClr val="C0504D">
                  <a:lumMod val="75000"/>
                </a:srgb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معبئة من أجل </a:t>
          </a:r>
          <a:r>
            <a:rPr lang="ar-DZ" sz="2000" b="1" dirty="0">
              <a:solidFill>
                <a:sysClr val="windowText" lastClr="000000"/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: </a:t>
          </a:r>
          <a:endParaRPr lang="ar-SA" sz="2000" b="1" dirty="0">
            <a:solidFill>
              <a:sysClr val="windowText" lastClr="000000"/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8136397D-E0C1-4A46-8DDA-9564FE9AAEE0}" type="parTrans" cxnId="{7DD71440-4275-4B40-9E3B-7C9A82EE0F33}">
      <dgm:prSet/>
      <dgm:spPr/>
      <dgm:t>
        <a:bodyPr/>
        <a:lstStyle/>
        <a:p>
          <a:pPr rtl="1"/>
          <a:endParaRPr lang="ar-SA"/>
        </a:p>
      </dgm:t>
    </dgm:pt>
    <dgm:pt modelId="{DE292FCF-D90C-4348-8553-4C30DBBFF9FC}" type="sibTrans" cxnId="{7DD71440-4275-4B40-9E3B-7C9A82EE0F33}">
      <dgm:prSet/>
      <dgm:spPr/>
      <dgm:t>
        <a:bodyPr/>
        <a:lstStyle/>
        <a:p>
          <a:pPr rtl="1"/>
          <a:endParaRPr lang="ar-SA"/>
        </a:p>
      </dgm:t>
    </dgm:pt>
    <dgm:pt modelId="{D2F8DF07-92F3-4F28-BD62-0B21D3E28E10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5294823" y="931819"/>
          <a:ext cx="1413422" cy="415539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ادخال البيانات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19C67E49-558C-4484-9781-EA4E7B46F6B7}" type="parTrans" cxnId="{B0401790-6F1B-4B4D-83CA-EF2112BB573A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>
        <a:xfrm>
          <a:off x="5043027" y="670570"/>
          <a:ext cx="251796" cy="469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019"/>
              </a:lnTo>
              <a:lnTo>
                <a:pt x="251796" y="469019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1"/>
          <a:endParaRPr lang="ar-SA"/>
        </a:p>
      </dgm:t>
    </dgm:pt>
    <dgm:pt modelId="{7D555205-68C4-41DC-9D90-7845635101C2}" type="sibTrans" cxnId="{B0401790-6F1B-4B4D-83CA-EF2112BB573A}">
      <dgm:prSet/>
      <dgm:spPr/>
      <dgm:t>
        <a:bodyPr/>
        <a:lstStyle/>
        <a:p>
          <a:pPr rtl="1"/>
          <a:endParaRPr lang="ar-SA"/>
        </a:p>
      </dgm:t>
    </dgm:pt>
    <dgm:pt modelId="{1B01D09A-27B7-4CE2-B992-4617845FD09B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5341479" y="1479994"/>
          <a:ext cx="1304216" cy="390578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معالجة البيانات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7B9F98FC-94BF-422C-A798-E2D47BE0A0CC}" type="parTrans" cxnId="{02E3D863-CD31-4FFC-9E6B-C7ED73415E6B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>
        <a:xfrm>
          <a:off x="5043027" y="670570"/>
          <a:ext cx="298451" cy="1004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4713"/>
              </a:lnTo>
              <a:lnTo>
                <a:pt x="298451" y="1004713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1"/>
          <a:endParaRPr lang="ar-SA"/>
        </a:p>
      </dgm:t>
    </dgm:pt>
    <dgm:pt modelId="{EA43A8DE-B58E-42A2-BF52-669C1CB01825}" type="sibTrans" cxnId="{02E3D863-CD31-4FFC-9E6B-C7ED73415E6B}">
      <dgm:prSet/>
      <dgm:spPr/>
      <dgm:t>
        <a:bodyPr/>
        <a:lstStyle/>
        <a:p>
          <a:pPr rtl="1"/>
          <a:endParaRPr lang="ar-SA"/>
        </a:p>
      </dgm:t>
    </dgm:pt>
    <dgm:pt modelId="{CDBB3A01-D8E7-453E-A229-EDB258E2D244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751124" y="1961126"/>
          <a:ext cx="1266931" cy="382246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الشبكات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3C12BF26-B2B3-4292-9317-33B5521D20E1}" type="parTrans" cxnId="{5DD642E6-1280-4DD5-8A70-7B5CE710083D}">
      <dgm:prSet/>
      <dgm:spPr>
        <a:xfrm>
          <a:off x="218096" y="627935"/>
          <a:ext cx="533028" cy="1524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314"/>
              </a:lnTo>
              <a:lnTo>
                <a:pt x="533028" y="152431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1"/>
          <a:endParaRPr lang="ar-SA"/>
        </a:p>
      </dgm:t>
    </dgm:pt>
    <dgm:pt modelId="{47826901-6E29-4EE2-AF8A-00E8DA2A8A97}" type="sibTrans" cxnId="{5DD642E6-1280-4DD5-8A70-7B5CE710083D}">
      <dgm:prSet/>
      <dgm:spPr/>
      <dgm:t>
        <a:bodyPr/>
        <a:lstStyle/>
        <a:p>
          <a:pPr rtl="1"/>
          <a:endParaRPr lang="ar-SA"/>
        </a:p>
      </dgm:t>
    </dgm:pt>
    <dgm:pt modelId="{E80FFF45-67BB-4229-B78C-DCE16F4BB847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723766" y="2503619"/>
          <a:ext cx="1282599" cy="330481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البرمجيات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159DE70B-530D-48C2-B5C0-8EA5CC2528F6}" type="parTrans" cxnId="{B28AA6EE-C8E7-4A1F-8960-DD804271B8B1}">
      <dgm:prSet/>
      <dgm:spPr>
        <a:xfrm>
          <a:off x="218096" y="627935"/>
          <a:ext cx="505670" cy="204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924"/>
              </a:lnTo>
              <a:lnTo>
                <a:pt x="505670" y="204092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1"/>
          <a:endParaRPr lang="ar-SA"/>
        </a:p>
      </dgm:t>
    </dgm:pt>
    <dgm:pt modelId="{20E0A1C3-AC89-42E2-82A6-077588D3813E}" type="sibTrans" cxnId="{B28AA6EE-C8E7-4A1F-8960-DD804271B8B1}">
      <dgm:prSet/>
      <dgm:spPr/>
      <dgm:t>
        <a:bodyPr/>
        <a:lstStyle/>
        <a:p>
          <a:pPr rtl="1"/>
          <a:endParaRPr lang="ar-SA"/>
        </a:p>
      </dgm:t>
    </dgm:pt>
    <dgm:pt modelId="{01670F60-0686-497C-973D-905139E5D429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741109" y="2996844"/>
          <a:ext cx="1286926" cy="331691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البيانات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37ACAED2-A8F7-4B5A-B325-D14EF44933E2}" type="parTrans" cxnId="{AC8CE08F-0332-4EED-94D5-6BF784DF0CF0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xfrm>
          <a:off x="218096" y="627935"/>
          <a:ext cx="523013" cy="2534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755"/>
              </a:lnTo>
              <a:lnTo>
                <a:pt x="523013" y="2534755"/>
              </a:lnTo>
            </a:path>
          </a:pathLst>
        </a:custGeom>
        <a:noFill/>
        <a:ln w="25400" cap="flat" cmpd="sng" algn="ctr">
          <a:solidFill>
            <a:srgbClr val="4BACC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1"/>
          <a:endParaRPr lang="ar-SA"/>
        </a:p>
      </dgm:t>
    </dgm:pt>
    <dgm:pt modelId="{E44FF79D-6327-4929-B787-7E1BD26B5BDA}" type="sibTrans" cxnId="{AC8CE08F-0332-4EED-94D5-6BF784DF0CF0}">
      <dgm:prSet/>
      <dgm:spPr/>
      <dgm:t>
        <a:bodyPr/>
        <a:lstStyle/>
        <a:p>
          <a:pPr rtl="1"/>
          <a:endParaRPr lang="ar-SA"/>
        </a:p>
      </dgm:t>
    </dgm:pt>
    <dgm:pt modelId="{C79479B4-6A1E-4D81-BC3E-22AF220F7A9F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5398847" y="2049335"/>
          <a:ext cx="1289421" cy="41515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تخزين المعلومات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827721F2-2E85-4ED8-B911-7F138A23C97B}" type="parTrans" cxnId="{5760DB42-8394-4631-9FF7-51D35131FC67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>
        <a:xfrm>
          <a:off x="5043027" y="670570"/>
          <a:ext cx="355820" cy="1586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343"/>
              </a:lnTo>
              <a:lnTo>
                <a:pt x="355820" y="1586343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1"/>
          <a:endParaRPr lang="ar-SA"/>
        </a:p>
      </dgm:t>
    </dgm:pt>
    <dgm:pt modelId="{89A1C8BA-7B28-4744-A3C7-9241ECB1191E}" type="sibTrans" cxnId="{5760DB42-8394-4631-9FF7-51D35131FC67}">
      <dgm:prSet/>
      <dgm:spPr/>
      <dgm:t>
        <a:bodyPr/>
        <a:lstStyle/>
        <a:p>
          <a:pPr rtl="1"/>
          <a:endParaRPr lang="ar-SA"/>
        </a:p>
      </dgm:t>
    </dgm:pt>
    <dgm:pt modelId="{8C04EA3D-F4FD-4C9C-A953-1B144589F953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5399824" y="2632677"/>
          <a:ext cx="1384580" cy="342346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gm:spPr>
      <dgm:t>
        <a:bodyPr/>
        <a:lstStyle/>
        <a:p>
          <a:pPr rtl="1">
            <a:buNone/>
          </a:pPr>
          <a:r>
            <a:rPr lang="ar-DZ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اخراج المعلومات</a:t>
          </a:r>
          <a:endParaRPr lang="ar-SA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gm:t>
    </dgm:pt>
    <dgm:pt modelId="{AE107F5F-24DE-4A85-A685-D94A1F564491}" type="parTrans" cxnId="{ACABE7D8-E8E8-471D-AFDE-04BC5730AC42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>
        <a:xfrm>
          <a:off x="5043027" y="670570"/>
          <a:ext cx="356797" cy="213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280"/>
              </a:lnTo>
              <a:lnTo>
                <a:pt x="356797" y="2133280"/>
              </a:lnTo>
            </a:path>
          </a:pathLst>
        </a:custGeom>
        <a:noFill/>
        <a:ln w="25400" cap="flat" cmpd="sng" algn="ctr">
          <a:solidFill>
            <a:srgbClr val="4BACC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rtl="1"/>
          <a:endParaRPr lang="ar-SA"/>
        </a:p>
      </dgm:t>
    </dgm:pt>
    <dgm:pt modelId="{6C90666A-979C-4712-89A4-0575232AE826}" type="sibTrans" cxnId="{ACABE7D8-E8E8-471D-AFDE-04BC5730AC42}">
      <dgm:prSet/>
      <dgm:spPr/>
      <dgm:t>
        <a:bodyPr/>
        <a:lstStyle/>
        <a:p>
          <a:pPr rtl="1"/>
          <a:endParaRPr lang="ar-SA"/>
        </a:p>
      </dgm:t>
    </dgm:pt>
    <dgm:pt modelId="{695DF952-5164-41B1-85A1-5607C428CBC7}" type="pres">
      <dgm:prSet presAssocID="{B7DBCBD6-3EB2-415A-A801-E15B2EBB57F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3C0785-7EA7-4460-8898-9EAD6384E2E4}" type="pres">
      <dgm:prSet presAssocID="{0BE5A312-9B1D-48EB-957E-C23729416DF6}" presName="root" presStyleCnt="0"/>
      <dgm:spPr/>
    </dgm:pt>
    <dgm:pt modelId="{3C78EBC8-30A0-4368-805B-F33E56A87AE3}" type="pres">
      <dgm:prSet presAssocID="{0BE5A312-9B1D-48EB-957E-C23729416DF6}" presName="rootComposite" presStyleCnt="0"/>
      <dgm:spPr/>
    </dgm:pt>
    <dgm:pt modelId="{A048CF1D-1EA9-4D36-8BC1-A4EC5F399491}" type="pres">
      <dgm:prSet presAssocID="{0BE5A312-9B1D-48EB-957E-C23729416DF6}" presName="rootText" presStyleLbl="node1" presStyleIdx="0" presStyleCnt="2" custScaleY="55394" custLinFactNeighborX="-92438" custLinFactNeighborY="2162"/>
      <dgm:spPr/>
    </dgm:pt>
    <dgm:pt modelId="{8DACBF2D-626C-4263-A5EA-71CC08F7EDF1}" type="pres">
      <dgm:prSet presAssocID="{0BE5A312-9B1D-48EB-957E-C23729416DF6}" presName="rootConnector" presStyleLbl="node1" presStyleIdx="0" presStyleCnt="2"/>
      <dgm:spPr/>
    </dgm:pt>
    <dgm:pt modelId="{696678F3-0E9C-46ED-8F91-AB5FCB3AC603}" type="pres">
      <dgm:prSet presAssocID="{0BE5A312-9B1D-48EB-957E-C23729416DF6}" presName="childShape" presStyleCnt="0"/>
      <dgm:spPr/>
    </dgm:pt>
    <dgm:pt modelId="{84F16A8A-B23F-4A49-8794-1E08DA29685A}" type="pres">
      <dgm:prSet presAssocID="{990AB9F4-5949-4064-99A5-DFA7CF3053FD}" presName="Name13" presStyleLbl="parChTrans1D2" presStyleIdx="0" presStyleCnt="9"/>
      <dgm:spPr/>
    </dgm:pt>
    <dgm:pt modelId="{B98B8592-491F-488D-8700-2641E3EB52F8}" type="pres">
      <dgm:prSet presAssocID="{48B0E128-DA06-4529-8B78-E13CFF3E8AAD}" presName="childText" presStyleLbl="bgAcc1" presStyleIdx="0" presStyleCnt="9" custScaleX="71263" custScaleY="35328" custLinFactNeighborX="-96808" custLinFactNeighborY="-3032">
        <dgm:presLayoutVars>
          <dgm:bulletEnabled val="1"/>
        </dgm:presLayoutVars>
      </dgm:prSet>
      <dgm:spPr/>
    </dgm:pt>
    <dgm:pt modelId="{C1F1B8B8-17F0-4B74-B02D-456144729876}" type="pres">
      <dgm:prSet presAssocID="{86F2C94A-2B5C-4213-8EBB-9C511D240A0F}" presName="Name13" presStyleLbl="parChTrans1D2" presStyleIdx="1" presStyleCnt="9"/>
      <dgm:spPr/>
    </dgm:pt>
    <dgm:pt modelId="{0016684A-E63C-475A-BF14-9219AA6C5DDA}" type="pres">
      <dgm:prSet presAssocID="{62F8E0A5-0EE3-4B36-B87A-643D3A94FA9A}" presName="childText" presStyleLbl="bgAcc1" presStyleIdx="1" presStyleCnt="9" custScaleX="71488" custScaleY="34777" custLinFactNeighborX="-96252" custLinFactNeighborY="-9361">
        <dgm:presLayoutVars>
          <dgm:bulletEnabled val="1"/>
        </dgm:presLayoutVars>
      </dgm:prSet>
      <dgm:spPr/>
    </dgm:pt>
    <dgm:pt modelId="{AEA3D095-3A33-4139-BF87-3134F002A5E5}" type="pres">
      <dgm:prSet presAssocID="{3C12BF26-B2B3-4292-9317-33B5521D20E1}" presName="Name13" presStyleLbl="parChTrans1D2" presStyleIdx="2" presStyleCnt="9"/>
      <dgm:spPr/>
    </dgm:pt>
    <dgm:pt modelId="{AB7FE4A0-4997-4170-B2CC-672F8A9AF432}" type="pres">
      <dgm:prSet presAssocID="{CDBB3A01-D8E7-453E-A229-EDB258E2D244}" presName="childText" presStyleLbl="bgAcc1" presStyleIdx="2" presStyleCnt="9" custScaleX="72613" custScaleY="35053" custLinFactNeighborX="-96814" custLinFactNeighborY="-20686">
        <dgm:presLayoutVars>
          <dgm:bulletEnabled val="1"/>
        </dgm:presLayoutVars>
      </dgm:prSet>
      <dgm:spPr/>
    </dgm:pt>
    <dgm:pt modelId="{E534797A-0E9A-43B0-841F-6B7E815FCBFD}" type="pres">
      <dgm:prSet presAssocID="{159DE70B-530D-48C2-B5C0-8EA5CC2528F6}" presName="Name13" presStyleLbl="parChTrans1D2" presStyleIdx="3" presStyleCnt="9"/>
      <dgm:spPr/>
    </dgm:pt>
    <dgm:pt modelId="{3F34C023-14F4-4F9E-9E10-D3598A54F486}" type="pres">
      <dgm:prSet presAssocID="{E80FFF45-67BB-4229-B78C-DCE16F4BB847}" presName="childText" presStyleLbl="bgAcc1" presStyleIdx="3" presStyleCnt="9" custScaleX="73511" custScaleY="30306" custLinFactNeighborX="-98382" custLinFactNeighborY="-30991">
        <dgm:presLayoutVars>
          <dgm:bulletEnabled val="1"/>
        </dgm:presLayoutVars>
      </dgm:prSet>
      <dgm:spPr/>
    </dgm:pt>
    <dgm:pt modelId="{88C33D9A-65B6-4097-9C27-5E7BAA8DB787}" type="pres">
      <dgm:prSet presAssocID="{37ACAED2-A8F7-4B5A-B325-D14EF44933E2}" presName="Name13" presStyleLbl="parChTrans1D2" presStyleIdx="4" presStyleCnt="9"/>
      <dgm:spPr/>
    </dgm:pt>
    <dgm:pt modelId="{7EBC4D75-CEBE-4342-99ED-DDFEA7CDCC05}" type="pres">
      <dgm:prSet presAssocID="{01670F60-0686-497C-973D-905139E5D429}" presName="childText" presStyleLbl="bgAcc1" presStyleIdx="4" presStyleCnt="9" custScaleX="73759" custScaleY="30417" custLinFactNeighborX="-97388" custLinFactNeighborY="-41067">
        <dgm:presLayoutVars>
          <dgm:bulletEnabled val="1"/>
        </dgm:presLayoutVars>
      </dgm:prSet>
      <dgm:spPr/>
    </dgm:pt>
    <dgm:pt modelId="{0E57568C-FD17-4B94-8BD1-86B135B13740}" type="pres">
      <dgm:prSet presAssocID="{D35C4CDA-A339-425D-BD9D-59FFD21047F7}" presName="root" presStyleCnt="0"/>
      <dgm:spPr/>
    </dgm:pt>
    <dgm:pt modelId="{5AF9B6E7-F86F-4490-9D6E-3BC2A961F48F}" type="pres">
      <dgm:prSet presAssocID="{D35C4CDA-A339-425D-BD9D-59FFD21047F7}" presName="rootComposite" presStyleCnt="0"/>
      <dgm:spPr/>
    </dgm:pt>
    <dgm:pt modelId="{A86EACD6-AFF9-4647-871E-6880EE11E766}" type="pres">
      <dgm:prSet presAssocID="{D35C4CDA-A339-425D-BD9D-59FFD21047F7}" presName="rootText" presStyleLbl="node1" presStyleIdx="1" presStyleCnt="2" custScaleY="61493" custLinFactNeighborX="4338" custLinFactNeighborY="-5127"/>
      <dgm:spPr/>
    </dgm:pt>
    <dgm:pt modelId="{AA8244F8-BB97-4012-82D3-79E94F4C87F2}" type="pres">
      <dgm:prSet presAssocID="{D35C4CDA-A339-425D-BD9D-59FFD21047F7}" presName="rootConnector" presStyleLbl="node1" presStyleIdx="1" presStyleCnt="2"/>
      <dgm:spPr/>
    </dgm:pt>
    <dgm:pt modelId="{D1F29139-4634-41EF-ABDB-4CB07458D2A0}" type="pres">
      <dgm:prSet presAssocID="{D35C4CDA-A339-425D-BD9D-59FFD21047F7}" presName="childShape" presStyleCnt="0"/>
      <dgm:spPr/>
    </dgm:pt>
    <dgm:pt modelId="{C337E9A1-C994-4E58-A07A-927B1DB8C7AA}" type="pres">
      <dgm:prSet presAssocID="{19C67E49-558C-4484-9781-EA4E7B46F6B7}" presName="Name13" presStyleLbl="parChTrans1D2" presStyleIdx="5" presStyleCnt="9"/>
      <dgm:spPr/>
    </dgm:pt>
    <dgm:pt modelId="{8E593938-ECE8-46F0-BA45-5DA11608C1D9}" type="pres">
      <dgm:prSet presAssocID="{D2F8DF07-92F3-4F28-BD62-0B21D3E28E10}" presName="childText" presStyleLbl="bgAcc1" presStyleIdx="5" presStyleCnt="9" custScaleX="81009" custScaleY="38106" custLinFactNeighborX="7354" custLinFactNeighborY="-1070">
        <dgm:presLayoutVars>
          <dgm:bulletEnabled val="1"/>
        </dgm:presLayoutVars>
      </dgm:prSet>
      <dgm:spPr/>
    </dgm:pt>
    <dgm:pt modelId="{6767C844-0269-4163-A875-8E4FB7053377}" type="pres">
      <dgm:prSet presAssocID="{7B9F98FC-94BF-422C-A798-E2D47BE0A0CC}" presName="Name13" presStyleLbl="parChTrans1D2" presStyleIdx="6" presStyleCnt="9"/>
      <dgm:spPr/>
    </dgm:pt>
    <dgm:pt modelId="{8C996C52-44EE-4F3F-9A97-94DA5769274A}" type="pres">
      <dgm:prSet presAssocID="{1B01D09A-27B7-4CE2-B992-4617845FD09B}" presName="childText" presStyleLbl="bgAcc1" presStyleIdx="6" presStyleCnt="9" custScaleX="74750" custScaleY="35817" custLinFactNeighborX="10788" custLinFactNeighborY="-12278">
        <dgm:presLayoutVars>
          <dgm:bulletEnabled val="1"/>
        </dgm:presLayoutVars>
      </dgm:prSet>
      <dgm:spPr/>
    </dgm:pt>
    <dgm:pt modelId="{E88C24B0-5767-4F8F-9B6E-FB27C3F50DAE}" type="pres">
      <dgm:prSet presAssocID="{827721F2-2E85-4ED8-B911-7F138A23C97B}" presName="Name13" presStyleLbl="parChTrans1D2" presStyleIdx="7" presStyleCnt="9"/>
      <dgm:spPr/>
    </dgm:pt>
    <dgm:pt modelId="{965B3DA3-AD3D-4491-912C-176F473E7F60}" type="pres">
      <dgm:prSet presAssocID="{C79479B4-6A1E-4D81-BC3E-22AF220F7A9F}" presName="childText" presStyleLbl="bgAcc1" presStyleIdx="7" presStyleCnt="9" custScaleX="73902" custScaleY="38071" custLinFactNeighborX="13316" custLinFactNeighborY="-22514">
        <dgm:presLayoutVars>
          <dgm:bulletEnabled val="1"/>
        </dgm:presLayoutVars>
      </dgm:prSet>
      <dgm:spPr/>
    </dgm:pt>
    <dgm:pt modelId="{0E8D8088-843F-4EB3-97F3-C5DACD29AD0C}" type="pres">
      <dgm:prSet presAssocID="{AE107F5F-24DE-4A85-A685-D94A1F564491}" presName="Name13" presStyleLbl="parChTrans1D2" presStyleIdx="8" presStyleCnt="9"/>
      <dgm:spPr/>
    </dgm:pt>
    <dgm:pt modelId="{56FAF75D-FD83-4E57-ABED-8E99744F3C63}" type="pres">
      <dgm:prSet presAssocID="{8C04EA3D-F4FD-4C9C-A953-1B144589F953}" presName="childText" presStyleLbl="bgAcc1" presStyleIdx="8" presStyleCnt="9" custScaleX="79356" custScaleY="31394" custLinFactNeighborX="16410" custLinFactNeighborY="-26082">
        <dgm:presLayoutVars>
          <dgm:bulletEnabled val="1"/>
        </dgm:presLayoutVars>
      </dgm:prSet>
      <dgm:spPr/>
    </dgm:pt>
  </dgm:ptLst>
  <dgm:cxnLst>
    <dgm:cxn modelId="{9227E50E-1A5E-41E7-90AE-CFBE781A9516}" srcId="{0BE5A312-9B1D-48EB-957E-C23729416DF6}" destId="{62F8E0A5-0EE3-4B36-B87A-643D3A94FA9A}" srcOrd="1" destOrd="0" parTransId="{86F2C94A-2B5C-4213-8EBB-9C511D240A0F}" sibTransId="{AD03E6F0-13E7-4360-AA80-3A69E0C088D6}"/>
    <dgm:cxn modelId="{57BC7D10-6256-4BB7-91B7-2F4D7B1D95DA}" type="presOf" srcId="{D2F8DF07-92F3-4F28-BD62-0B21D3E28E10}" destId="{8E593938-ECE8-46F0-BA45-5DA11608C1D9}" srcOrd="0" destOrd="0" presId="urn:microsoft.com/office/officeart/2005/8/layout/hierarchy3"/>
    <dgm:cxn modelId="{1D55CB15-E765-4F34-BA1E-46179CD98496}" type="presOf" srcId="{37ACAED2-A8F7-4B5A-B325-D14EF44933E2}" destId="{88C33D9A-65B6-4097-9C27-5E7BAA8DB787}" srcOrd="0" destOrd="0" presId="urn:microsoft.com/office/officeart/2005/8/layout/hierarchy3"/>
    <dgm:cxn modelId="{D71DD718-95A3-4B0E-BC94-D917C2D3A78A}" type="presOf" srcId="{3C12BF26-B2B3-4292-9317-33B5521D20E1}" destId="{AEA3D095-3A33-4139-BF87-3134F002A5E5}" srcOrd="0" destOrd="0" presId="urn:microsoft.com/office/officeart/2005/8/layout/hierarchy3"/>
    <dgm:cxn modelId="{2D72E725-2094-42F9-93D7-196561634D73}" type="presOf" srcId="{8C04EA3D-F4FD-4C9C-A953-1B144589F953}" destId="{56FAF75D-FD83-4E57-ABED-8E99744F3C63}" srcOrd="0" destOrd="0" presId="urn:microsoft.com/office/officeart/2005/8/layout/hierarchy3"/>
    <dgm:cxn modelId="{13ECC42E-8918-4532-BEF1-A178CD7B7E76}" type="presOf" srcId="{159DE70B-530D-48C2-B5C0-8EA5CC2528F6}" destId="{E534797A-0E9A-43B0-841F-6B7E815FCBFD}" srcOrd="0" destOrd="0" presId="urn:microsoft.com/office/officeart/2005/8/layout/hierarchy3"/>
    <dgm:cxn modelId="{7DD71440-4275-4B40-9E3B-7C9A82EE0F33}" srcId="{B7DBCBD6-3EB2-415A-A801-E15B2EBB57F9}" destId="{D35C4CDA-A339-425D-BD9D-59FFD21047F7}" srcOrd="1" destOrd="0" parTransId="{8136397D-E0C1-4A46-8DDA-9564FE9AAEE0}" sibTransId="{DE292FCF-D90C-4348-8553-4C30DBBFF9FC}"/>
    <dgm:cxn modelId="{90FC3860-8455-4E91-8ED3-FA21763F9A2F}" type="presOf" srcId="{62F8E0A5-0EE3-4B36-B87A-643D3A94FA9A}" destId="{0016684A-E63C-475A-BF14-9219AA6C5DDA}" srcOrd="0" destOrd="0" presId="urn:microsoft.com/office/officeart/2005/8/layout/hierarchy3"/>
    <dgm:cxn modelId="{5760DB42-8394-4631-9FF7-51D35131FC67}" srcId="{D35C4CDA-A339-425D-BD9D-59FFD21047F7}" destId="{C79479B4-6A1E-4D81-BC3E-22AF220F7A9F}" srcOrd="2" destOrd="0" parTransId="{827721F2-2E85-4ED8-B911-7F138A23C97B}" sibTransId="{89A1C8BA-7B28-4744-A3C7-9241ECB1191E}"/>
    <dgm:cxn modelId="{02E3D863-CD31-4FFC-9E6B-C7ED73415E6B}" srcId="{D35C4CDA-A339-425D-BD9D-59FFD21047F7}" destId="{1B01D09A-27B7-4CE2-B992-4617845FD09B}" srcOrd="1" destOrd="0" parTransId="{7B9F98FC-94BF-422C-A798-E2D47BE0A0CC}" sibTransId="{EA43A8DE-B58E-42A2-BF52-669C1CB01825}"/>
    <dgm:cxn modelId="{6C4C8244-1EFA-41DA-91EC-CEBE246931B8}" type="presOf" srcId="{827721F2-2E85-4ED8-B911-7F138A23C97B}" destId="{E88C24B0-5767-4F8F-9B6E-FB27C3F50DAE}" srcOrd="0" destOrd="0" presId="urn:microsoft.com/office/officeart/2005/8/layout/hierarchy3"/>
    <dgm:cxn modelId="{8714226B-A0CB-4D08-88A6-895ACFEFC182}" type="presOf" srcId="{B7DBCBD6-3EB2-415A-A801-E15B2EBB57F9}" destId="{695DF952-5164-41B1-85A1-5607C428CBC7}" srcOrd="0" destOrd="0" presId="urn:microsoft.com/office/officeart/2005/8/layout/hierarchy3"/>
    <dgm:cxn modelId="{2D93046C-3F58-45DE-8429-DD2820775380}" type="presOf" srcId="{1B01D09A-27B7-4CE2-B992-4617845FD09B}" destId="{8C996C52-44EE-4F3F-9A97-94DA5769274A}" srcOrd="0" destOrd="0" presId="urn:microsoft.com/office/officeart/2005/8/layout/hierarchy3"/>
    <dgm:cxn modelId="{A6DCB66D-08FC-46FE-9067-0502603740CE}" srcId="{B7DBCBD6-3EB2-415A-A801-E15B2EBB57F9}" destId="{0BE5A312-9B1D-48EB-957E-C23729416DF6}" srcOrd="0" destOrd="0" parTransId="{C12EAD25-CA50-4B37-8033-310781AA78FB}" sibTransId="{3B6E1217-E406-4234-87E5-90D361159196}"/>
    <dgm:cxn modelId="{114A735A-A2CF-4156-A50C-5A8DB01AF052}" type="presOf" srcId="{AE107F5F-24DE-4A85-A685-D94A1F564491}" destId="{0E8D8088-843F-4EB3-97F3-C5DACD29AD0C}" srcOrd="0" destOrd="0" presId="urn:microsoft.com/office/officeart/2005/8/layout/hierarchy3"/>
    <dgm:cxn modelId="{80941D7F-825C-491D-B224-AEC41E0EB21E}" type="presOf" srcId="{D35C4CDA-A339-425D-BD9D-59FFD21047F7}" destId="{A86EACD6-AFF9-4647-871E-6880EE11E766}" srcOrd="0" destOrd="0" presId="urn:microsoft.com/office/officeart/2005/8/layout/hierarchy3"/>
    <dgm:cxn modelId="{74BB4583-A980-4849-A9B0-F7FFE2F9DD3A}" type="presOf" srcId="{D35C4CDA-A339-425D-BD9D-59FFD21047F7}" destId="{AA8244F8-BB97-4012-82D3-79E94F4C87F2}" srcOrd="1" destOrd="0" presId="urn:microsoft.com/office/officeart/2005/8/layout/hierarchy3"/>
    <dgm:cxn modelId="{EE2A7289-6EE6-4630-8F11-A4CD5E195851}" srcId="{0BE5A312-9B1D-48EB-957E-C23729416DF6}" destId="{48B0E128-DA06-4529-8B78-E13CFF3E8AAD}" srcOrd="0" destOrd="0" parTransId="{990AB9F4-5949-4064-99A5-DFA7CF3053FD}" sibTransId="{CB557510-0AD0-4AFE-A57E-914D386ED2AC}"/>
    <dgm:cxn modelId="{8690F08D-BE4E-4FE7-A212-1F52EBD1D946}" type="presOf" srcId="{86F2C94A-2B5C-4213-8EBB-9C511D240A0F}" destId="{C1F1B8B8-17F0-4B74-B02D-456144729876}" srcOrd="0" destOrd="0" presId="urn:microsoft.com/office/officeart/2005/8/layout/hierarchy3"/>
    <dgm:cxn modelId="{AC8CE08F-0332-4EED-94D5-6BF784DF0CF0}" srcId="{0BE5A312-9B1D-48EB-957E-C23729416DF6}" destId="{01670F60-0686-497C-973D-905139E5D429}" srcOrd="4" destOrd="0" parTransId="{37ACAED2-A8F7-4B5A-B325-D14EF44933E2}" sibTransId="{E44FF79D-6327-4929-B787-7E1BD26B5BDA}"/>
    <dgm:cxn modelId="{B0401790-6F1B-4B4D-83CA-EF2112BB573A}" srcId="{D35C4CDA-A339-425D-BD9D-59FFD21047F7}" destId="{D2F8DF07-92F3-4F28-BD62-0B21D3E28E10}" srcOrd="0" destOrd="0" parTransId="{19C67E49-558C-4484-9781-EA4E7B46F6B7}" sibTransId="{7D555205-68C4-41DC-9D90-7845635101C2}"/>
    <dgm:cxn modelId="{A082D3AD-016C-4D34-88D3-D650D8A249F2}" type="presOf" srcId="{7B9F98FC-94BF-422C-A798-E2D47BE0A0CC}" destId="{6767C844-0269-4163-A875-8E4FB7053377}" srcOrd="0" destOrd="0" presId="urn:microsoft.com/office/officeart/2005/8/layout/hierarchy3"/>
    <dgm:cxn modelId="{9C6803B8-D122-4657-80F5-CA8D61FC0425}" type="presOf" srcId="{01670F60-0686-497C-973D-905139E5D429}" destId="{7EBC4D75-CEBE-4342-99ED-DDFEA7CDCC05}" srcOrd="0" destOrd="0" presId="urn:microsoft.com/office/officeart/2005/8/layout/hierarchy3"/>
    <dgm:cxn modelId="{7790F6BD-BAB6-4BA8-AD33-F620B9DD8412}" type="presOf" srcId="{C79479B4-6A1E-4D81-BC3E-22AF220F7A9F}" destId="{965B3DA3-AD3D-4491-912C-176F473E7F60}" srcOrd="0" destOrd="0" presId="urn:microsoft.com/office/officeart/2005/8/layout/hierarchy3"/>
    <dgm:cxn modelId="{02DFD6C4-3101-4410-88F3-5B7175AAF08E}" type="presOf" srcId="{E80FFF45-67BB-4229-B78C-DCE16F4BB847}" destId="{3F34C023-14F4-4F9E-9E10-D3598A54F486}" srcOrd="0" destOrd="0" presId="urn:microsoft.com/office/officeart/2005/8/layout/hierarchy3"/>
    <dgm:cxn modelId="{334B65C8-891F-44DE-B368-8FE408EAE41B}" type="presOf" srcId="{990AB9F4-5949-4064-99A5-DFA7CF3053FD}" destId="{84F16A8A-B23F-4A49-8794-1E08DA29685A}" srcOrd="0" destOrd="0" presId="urn:microsoft.com/office/officeart/2005/8/layout/hierarchy3"/>
    <dgm:cxn modelId="{07D360CB-FC1C-4779-B747-FF15A56165D0}" type="presOf" srcId="{19C67E49-558C-4484-9781-EA4E7B46F6B7}" destId="{C337E9A1-C994-4E58-A07A-927B1DB8C7AA}" srcOrd="0" destOrd="0" presId="urn:microsoft.com/office/officeart/2005/8/layout/hierarchy3"/>
    <dgm:cxn modelId="{E64B1BD2-E265-45FF-AE51-A12623E49507}" type="presOf" srcId="{0BE5A312-9B1D-48EB-957E-C23729416DF6}" destId="{A048CF1D-1EA9-4D36-8BC1-A4EC5F399491}" srcOrd="0" destOrd="0" presId="urn:microsoft.com/office/officeart/2005/8/layout/hierarchy3"/>
    <dgm:cxn modelId="{78C606D7-2E1E-44F7-B93C-B1C2F3139357}" type="presOf" srcId="{48B0E128-DA06-4529-8B78-E13CFF3E8AAD}" destId="{B98B8592-491F-488D-8700-2641E3EB52F8}" srcOrd="0" destOrd="0" presId="urn:microsoft.com/office/officeart/2005/8/layout/hierarchy3"/>
    <dgm:cxn modelId="{ACABE7D8-E8E8-471D-AFDE-04BC5730AC42}" srcId="{D35C4CDA-A339-425D-BD9D-59FFD21047F7}" destId="{8C04EA3D-F4FD-4C9C-A953-1B144589F953}" srcOrd="3" destOrd="0" parTransId="{AE107F5F-24DE-4A85-A685-D94A1F564491}" sibTransId="{6C90666A-979C-4712-89A4-0575232AE826}"/>
    <dgm:cxn modelId="{5DD642E6-1280-4DD5-8A70-7B5CE710083D}" srcId="{0BE5A312-9B1D-48EB-957E-C23729416DF6}" destId="{CDBB3A01-D8E7-453E-A229-EDB258E2D244}" srcOrd="2" destOrd="0" parTransId="{3C12BF26-B2B3-4292-9317-33B5521D20E1}" sibTransId="{47826901-6E29-4EE2-AF8A-00E8DA2A8A97}"/>
    <dgm:cxn modelId="{B28AA6EE-C8E7-4A1F-8960-DD804271B8B1}" srcId="{0BE5A312-9B1D-48EB-957E-C23729416DF6}" destId="{E80FFF45-67BB-4229-B78C-DCE16F4BB847}" srcOrd="3" destOrd="0" parTransId="{159DE70B-530D-48C2-B5C0-8EA5CC2528F6}" sibTransId="{20E0A1C3-AC89-42E2-82A6-077588D3813E}"/>
    <dgm:cxn modelId="{85C476EF-95EB-46F1-96FD-445DA4C67C3E}" type="presOf" srcId="{CDBB3A01-D8E7-453E-A229-EDB258E2D244}" destId="{AB7FE4A0-4997-4170-B2CC-672F8A9AF432}" srcOrd="0" destOrd="0" presId="urn:microsoft.com/office/officeart/2005/8/layout/hierarchy3"/>
    <dgm:cxn modelId="{D1A3A5F8-6A05-4EE0-B2FB-0B170419FA60}" type="presOf" srcId="{0BE5A312-9B1D-48EB-957E-C23729416DF6}" destId="{8DACBF2D-626C-4263-A5EA-71CC08F7EDF1}" srcOrd="1" destOrd="0" presId="urn:microsoft.com/office/officeart/2005/8/layout/hierarchy3"/>
    <dgm:cxn modelId="{F425B64A-98D2-4DA1-8EBF-64F32843401C}" type="presParOf" srcId="{695DF952-5164-41B1-85A1-5607C428CBC7}" destId="{EF3C0785-7EA7-4460-8898-9EAD6384E2E4}" srcOrd="0" destOrd="0" presId="urn:microsoft.com/office/officeart/2005/8/layout/hierarchy3"/>
    <dgm:cxn modelId="{F3AC931D-C2B9-4981-8171-1C73EA765B5A}" type="presParOf" srcId="{EF3C0785-7EA7-4460-8898-9EAD6384E2E4}" destId="{3C78EBC8-30A0-4368-805B-F33E56A87AE3}" srcOrd="0" destOrd="0" presId="urn:microsoft.com/office/officeart/2005/8/layout/hierarchy3"/>
    <dgm:cxn modelId="{FC0CA697-7579-4DCE-8E10-DA95AAACBC8A}" type="presParOf" srcId="{3C78EBC8-30A0-4368-805B-F33E56A87AE3}" destId="{A048CF1D-1EA9-4D36-8BC1-A4EC5F399491}" srcOrd="0" destOrd="0" presId="urn:microsoft.com/office/officeart/2005/8/layout/hierarchy3"/>
    <dgm:cxn modelId="{D6EEDEBE-0680-4E80-8E2F-72429AE2FED2}" type="presParOf" srcId="{3C78EBC8-30A0-4368-805B-F33E56A87AE3}" destId="{8DACBF2D-626C-4263-A5EA-71CC08F7EDF1}" srcOrd="1" destOrd="0" presId="urn:microsoft.com/office/officeart/2005/8/layout/hierarchy3"/>
    <dgm:cxn modelId="{87949245-1B63-4762-8306-E4DAABB64E38}" type="presParOf" srcId="{EF3C0785-7EA7-4460-8898-9EAD6384E2E4}" destId="{696678F3-0E9C-46ED-8F91-AB5FCB3AC603}" srcOrd="1" destOrd="0" presId="urn:microsoft.com/office/officeart/2005/8/layout/hierarchy3"/>
    <dgm:cxn modelId="{E4E69B4E-863D-4840-9E48-789D6C81C43A}" type="presParOf" srcId="{696678F3-0E9C-46ED-8F91-AB5FCB3AC603}" destId="{84F16A8A-B23F-4A49-8794-1E08DA29685A}" srcOrd="0" destOrd="0" presId="urn:microsoft.com/office/officeart/2005/8/layout/hierarchy3"/>
    <dgm:cxn modelId="{B44AC013-55C7-4CBC-A2D1-BE62BB9A30C2}" type="presParOf" srcId="{696678F3-0E9C-46ED-8F91-AB5FCB3AC603}" destId="{B98B8592-491F-488D-8700-2641E3EB52F8}" srcOrd="1" destOrd="0" presId="urn:microsoft.com/office/officeart/2005/8/layout/hierarchy3"/>
    <dgm:cxn modelId="{5B54605F-5A3A-41DD-9CDF-219F50731065}" type="presParOf" srcId="{696678F3-0E9C-46ED-8F91-AB5FCB3AC603}" destId="{C1F1B8B8-17F0-4B74-B02D-456144729876}" srcOrd="2" destOrd="0" presId="urn:microsoft.com/office/officeart/2005/8/layout/hierarchy3"/>
    <dgm:cxn modelId="{B4F70C29-F3AF-4296-A3A2-8B0E572CFFCC}" type="presParOf" srcId="{696678F3-0E9C-46ED-8F91-AB5FCB3AC603}" destId="{0016684A-E63C-475A-BF14-9219AA6C5DDA}" srcOrd="3" destOrd="0" presId="urn:microsoft.com/office/officeart/2005/8/layout/hierarchy3"/>
    <dgm:cxn modelId="{6DA862BB-E894-49A0-818E-D30B5E144231}" type="presParOf" srcId="{696678F3-0E9C-46ED-8F91-AB5FCB3AC603}" destId="{AEA3D095-3A33-4139-BF87-3134F002A5E5}" srcOrd="4" destOrd="0" presId="urn:microsoft.com/office/officeart/2005/8/layout/hierarchy3"/>
    <dgm:cxn modelId="{C1144BA6-471C-45BC-A8C9-EF65456AA8DC}" type="presParOf" srcId="{696678F3-0E9C-46ED-8F91-AB5FCB3AC603}" destId="{AB7FE4A0-4997-4170-B2CC-672F8A9AF432}" srcOrd="5" destOrd="0" presId="urn:microsoft.com/office/officeart/2005/8/layout/hierarchy3"/>
    <dgm:cxn modelId="{CB9865ED-6736-4097-A577-D1434F85ADFB}" type="presParOf" srcId="{696678F3-0E9C-46ED-8F91-AB5FCB3AC603}" destId="{E534797A-0E9A-43B0-841F-6B7E815FCBFD}" srcOrd="6" destOrd="0" presId="urn:microsoft.com/office/officeart/2005/8/layout/hierarchy3"/>
    <dgm:cxn modelId="{26E76B7C-627D-4130-82A8-36EB60815894}" type="presParOf" srcId="{696678F3-0E9C-46ED-8F91-AB5FCB3AC603}" destId="{3F34C023-14F4-4F9E-9E10-D3598A54F486}" srcOrd="7" destOrd="0" presId="urn:microsoft.com/office/officeart/2005/8/layout/hierarchy3"/>
    <dgm:cxn modelId="{A7A57836-8901-45C8-9811-8A5CC45976DA}" type="presParOf" srcId="{696678F3-0E9C-46ED-8F91-AB5FCB3AC603}" destId="{88C33D9A-65B6-4097-9C27-5E7BAA8DB787}" srcOrd="8" destOrd="0" presId="urn:microsoft.com/office/officeart/2005/8/layout/hierarchy3"/>
    <dgm:cxn modelId="{9943C7DC-27EB-42D9-BF0D-04525BD4BE06}" type="presParOf" srcId="{696678F3-0E9C-46ED-8F91-AB5FCB3AC603}" destId="{7EBC4D75-CEBE-4342-99ED-DDFEA7CDCC05}" srcOrd="9" destOrd="0" presId="urn:microsoft.com/office/officeart/2005/8/layout/hierarchy3"/>
    <dgm:cxn modelId="{525F17E2-FE8C-436B-A583-A29B2E5BD33C}" type="presParOf" srcId="{695DF952-5164-41B1-85A1-5607C428CBC7}" destId="{0E57568C-FD17-4B94-8BD1-86B135B13740}" srcOrd="1" destOrd="0" presId="urn:microsoft.com/office/officeart/2005/8/layout/hierarchy3"/>
    <dgm:cxn modelId="{767B35CF-B877-46CA-A8E9-4EEFD6A371FD}" type="presParOf" srcId="{0E57568C-FD17-4B94-8BD1-86B135B13740}" destId="{5AF9B6E7-F86F-4490-9D6E-3BC2A961F48F}" srcOrd="0" destOrd="0" presId="urn:microsoft.com/office/officeart/2005/8/layout/hierarchy3"/>
    <dgm:cxn modelId="{110FF2BC-5B6B-4C06-901D-BBEFE09E30E8}" type="presParOf" srcId="{5AF9B6E7-F86F-4490-9D6E-3BC2A961F48F}" destId="{A86EACD6-AFF9-4647-871E-6880EE11E766}" srcOrd="0" destOrd="0" presId="urn:microsoft.com/office/officeart/2005/8/layout/hierarchy3"/>
    <dgm:cxn modelId="{1A66AB53-BC94-4794-B167-BAEBBF664D76}" type="presParOf" srcId="{5AF9B6E7-F86F-4490-9D6E-3BC2A961F48F}" destId="{AA8244F8-BB97-4012-82D3-79E94F4C87F2}" srcOrd="1" destOrd="0" presId="urn:microsoft.com/office/officeart/2005/8/layout/hierarchy3"/>
    <dgm:cxn modelId="{99A1F2E7-9BD6-495E-B667-CCEE4CA339F5}" type="presParOf" srcId="{0E57568C-FD17-4B94-8BD1-86B135B13740}" destId="{D1F29139-4634-41EF-ABDB-4CB07458D2A0}" srcOrd="1" destOrd="0" presId="urn:microsoft.com/office/officeart/2005/8/layout/hierarchy3"/>
    <dgm:cxn modelId="{364E2528-08FB-4A52-B870-369AFBB9D8A9}" type="presParOf" srcId="{D1F29139-4634-41EF-ABDB-4CB07458D2A0}" destId="{C337E9A1-C994-4E58-A07A-927B1DB8C7AA}" srcOrd="0" destOrd="0" presId="urn:microsoft.com/office/officeart/2005/8/layout/hierarchy3"/>
    <dgm:cxn modelId="{457DFC36-D1B8-4BDF-956F-6EB79D1F61C5}" type="presParOf" srcId="{D1F29139-4634-41EF-ABDB-4CB07458D2A0}" destId="{8E593938-ECE8-46F0-BA45-5DA11608C1D9}" srcOrd="1" destOrd="0" presId="urn:microsoft.com/office/officeart/2005/8/layout/hierarchy3"/>
    <dgm:cxn modelId="{3322885D-016D-4FF8-8A06-48C15F782D59}" type="presParOf" srcId="{D1F29139-4634-41EF-ABDB-4CB07458D2A0}" destId="{6767C844-0269-4163-A875-8E4FB7053377}" srcOrd="2" destOrd="0" presId="urn:microsoft.com/office/officeart/2005/8/layout/hierarchy3"/>
    <dgm:cxn modelId="{8FF4B576-C2F0-4EEF-8154-F54ACFCBB64D}" type="presParOf" srcId="{D1F29139-4634-41EF-ABDB-4CB07458D2A0}" destId="{8C996C52-44EE-4F3F-9A97-94DA5769274A}" srcOrd="3" destOrd="0" presId="urn:microsoft.com/office/officeart/2005/8/layout/hierarchy3"/>
    <dgm:cxn modelId="{94C42B0F-2CEE-406B-9FA2-7142855C514E}" type="presParOf" srcId="{D1F29139-4634-41EF-ABDB-4CB07458D2A0}" destId="{E88C24B0-5767-4F8F-9B6E-FB27C3F50DAE}" srcOrd="4" destOrd="0" presId="urn:microsoft.com/office/officeart/2005/8/layout/hierarchy3"/>
    <dgm:cxn modelId="{237AA2B4-1212-4FA2-9236-10E0B5317AC3}" type="presParOf" srcId="{D1F29139-4634-41EF-ABDB-4CB07458D2A0}" destId="{965B3DA3-AD3D-4491-912C-176F473E7F60}" srcOrd="5" destOrd="0" presId="urn:microsoft.com/office/officeart/2005/8/layout/hierarchy3"/>
    <dgm:cxn modelId="{C56FA6B9-CF58-4C79-872B-3AB958EB98EE}" type="presParOf" srcId="{D1F29139-4634-41EF-ABDB-4CB07458D2A0}" destId="{0E8D8088-843F-4EB3-97F3-C5DACD29AD0C}" srcOrd="6" destOrd="0" presId="urn:microsoft.com/office/officeart/2005/8/layout/hierarchy3"/>
    <dgm:cxn modelId="{8E8706D6-5D14-4410-BF88-664B1BCC43FA}" type="presParOf" srcId="{D1F29139-4634-41EF-ABDB-4CB07458D2A0}" destId="{56FAF75D-FD83-4E57-ABED-8E99744F3C63}" srcOrd="7" destOrd="0" presId="urn:microsoft.com/office/officeart/2005/8/layout/hierarchy3"/>
  </dgm:cxnLst>
  <dgm:bg>
    <a:blipFill dpi="0" rotWithShape="1">
      <a:blip xmlns:r="http://schemas.openxmlformats.org/officeDocument/2006/relationships" r:embed="rId1"/>
      <a:srcRect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022EA2-0DEF-4F42-984A-C06D734C5A4F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9E86BFC-F887-43E8-876E-38FC3AB41CD1}">
      <dgm:prSet phldrT="[Texte]" custT="1"/>
      <dgm:spPr>
        <a:solidFill>
          <a:srgbClr val="FFC000"/>
        </a:solidFill>
      </dgm:spPr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التنظيمي</a:t>
          </a:r>
        </a:p>
      </dgm:t>
    </dgm:pt>
    <dgm:pt modelId="{03E8601F-40B0-4F3D-9A3E-BF3D6B721F42}" type="parTrans" cxnId="{C6E09121-2A5D-4EB6-B4A6-5108A09C99DA}">
      <dgm:prSet/>
      <dgm:spPr/>
      <dgm:t>
        <a:bodyPr/>
        <a:lstStyle/>
        <a:p>
          <a:pPr rtl="1"/>
          <a:endParaRPr lang="ar-DZ"/>
        </a:p>
      </dgm:t>
    </dgm:pt>
    <dgm:pt modelId="{322C13C5-8958-4266-AA44-E3F09239A64F}" type="sibTrans" cxnId="{C6E09121-2A5D-4EB6-B4A6-5108A09C99DA}">
      <dgm:prSet/>
      <dgm:spPr>
        <a:solidFill>
          <a:srgbClr val="FFC000"/>
        </a:solidFill>
      </dgm:spPr>
      <dgm:t>
        <a:bodyPr/>
        <a:lstStyle/>
        <a:p>
          <a:pPr rtl="1"/>
          <a:endParaRPr lang="ar-DZ"/>
        </a:p>
      </dgm:t>
    </dgm:pt>
    <dgm:pt modelId="{B3B97903-91B6-4E00-9BAE-A5B0EB2EA083}">
      <dgm:prSet phldrT="[Texte]" custT="1"/>
      <dgm:spPr>
        <a:solidFill>
          <a:srgbClr val="FFC000"/>
        </a:solidFill>
      </dgm:spPr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البشري</a:t>
          </a:r>
        </a:p>
      </dgm:t>
    </dgm:pt>
    <dgm:pt modelId="{A479320F-8ED4-4337-B085-BEF5DB6449AA}" type="parTrans" cxnId="{401F3D99-135A-46AF-AB7B-7559A3EDA39F}">
      <dgm:prSet/>
      <dgm:spPr/>
      <dgm:t>
        <a:bodyPr/>
        <a:lstStyle/>
        <a:p>
          <a:pPr rtl="1"/>
          <a:endParaRPr lang="ar-DZ"/>
        </a:p>
      </dgm:t>
    </dgm:pt>
    <dgm:pt modelId="{68524532-AB56-4711-B6A9-1ADA3ADD46C2}" type="sibTrans" cxnId="{401F3D99-135A-46AF-AB7B-7559A3EDA39F}">
      <dgm:prSet/>
      <dgm:spPr>
        <a:solidFill>
          <a:srgbClr val="C00000"/>
        </a:solidFill>
      </dgm:spPr>
      <dgm:t>
        <a:bodyPr/>
        <a:lstStyle/>
        <a:p>
          <a:pPr rtl="1"/>
          <a:endParaRPr lang="ar-DZ">
            <a:highlight>
              <a:srgbClr val="FFFF00"/>
            </a:highlight>
          </a:endParaRPr>
        </a:p>
      </dgm:t>
    </dgm:pt>
    <dgm:pt modelId="{D168A4D6-701A-4678-9BC8-C04AE72310BF}">
      <dgm:prSet phldrT="[Texte]" custT="1"/>
      <dgm:spPr>
        <a:solidFill>
          <a:srgbClr val="C00000"/>
        </a:solidFill>
      </dgm:spPr>
      <dgm:t>
        <a:bodyPr/>
        <a:lstStyle/>
        <a:p>
          <a:pPr rtl="1"/>
          <a:r>
            <a:rPr lang="ar-DZ" sz="24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نظام معلومات الموارد البشرية </a:t>
          </a:r>
        </a:p>
      </dgm:t>
    </dgm:pt>
    <dgm:pt modelId="{6B7F7CD0-72BB-4787-A1C8-E44D8255B2D2}" type="parTrans" cxnId="{C11F9781-11E2-40B9-8F44-E3A75F7BDD96}">
      <dgm:prSet/>
      <dgm:spPr/>
      <dgm:t>
        <a:bodyPr/>
        <a:lstStyle/>
        <a:p>
          <a:pPr rtl="1"/>
          <a:endParaRPr lang="ar-DZ"/>
        </a:p>
      </dgm:t>
    </dgm:pt>
    <dgm:pt modelId="{2D723DBA-8D2D-445D-BDD5-2EF3F4D821A7}" type="sibTrans" cxnId="{C11F9781-11E2-40B9-8F44-E3A75F7BDD96}">
      <dgm:prSet/>
      <dgm:spPr/>
      <dgm:t>
        <a:bodyPr/>
        <a:lstStyle/>
        <a:p>
          <a:pPr rtl="1"/>
          <a:endParaRPr lang="ar-DZ"/>
        </a:p>
      </dgm:t>
    </dgm:pt>
    <dgm:pt modelId="{4C72F37C-26EB-42CF-9549-B31A4CD14A08}">
      <dgm:prSet custT="1"/>
      <dgm:spPr>
        <a:solidFill>
          <a:srgbClr val="FFC000"/>
        </a:solidFill>
      </dgm:spPr>
      <dgm:t>
        <a:bodyPr/>
        <a:lstStyle/>
        <a:p>
          <a:pPr rtl="1"/>
          <a:r>
            <a: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التكنولوجي </a:t>
          </a:r>
        </a:p>
      </dgm:t>
    </dgm:pt>
    <dgm:pt modelId="{A0DAD408-8CBD-4872-9B9C-3207B2F9E021}" type="parTrans" cxnId="{3CD75CF4-3C8F-437C-8609-29A8A4FB5B26}">
      <dgm:prSet/>
      <dgm:spPr/>
      <dgm:t>
        <a:bodyPr/>
        <a:lstStyle/>
        <a:p>
          <a:pPr rtl="1"/>
          <a:endParaRPr lang="ar-DZ"/>
        </a:p>
      </dgm:t>
    </dgm:pt>
    <dgm:pt modelId="{100C74A7-E8D0-41EC-AC8D-302C55790FF8}" type="sibTrans" cxnId="{3CD75CF4-3C8F-437C-8609-29A8A4FB5B26}">
      <dgm:prSet/>
      <dgm:spPr>
        <a:solidFill>
          <a:srgbClr val="FFC000"/>
        </a:solidFill>
      </dgm:spPr>
      <dgm:t>
        <a:bodyPr/>
        <a:lstStyle/>
        <a:p>
          <a:pPr rtl="1"/>
          <a:endParaRPr lang="ar-DZ"/>
        </a:p>
      </dgm:t>
    </dgm:pt>
    <dgm:pt modelId="{3E922778-100C-4981-9EE3-EDD590E4FCA8}" type="pres">
      <dgm:prSet presAssocID="{4A022EA2-0DEF-4F42-984A-C06D734C5A4F}" presName="Name0" presStyleCnt="0">
        <dgm:presLayoutVars>
          <dgm:dir/>
          <dgm:resizeHandles val="exact"/>
        </dgm:presLayoutVars>
      </dgm:prSet>
      <dgm:spPr/>
    </dgm:pt>
    <dgm:pt modelId="{C9290DCB-3A61-4D7C-80F6-BF33FABBE03E}" type="pres">
      <dgm:prSet presAssocID="{4A022EA2-0DEF-4F42-984A-C06D734C5A4F}" presName="vNodes" presStyleCnt="0"/>
      <dgm:spPr/>
    </dgm:pt>
    <dgm:pt modelId="{36528CC3-9888-4FD5-96A1-0277A3BA5C28}" type="pres">
      <dgm:prSet presAssocID="{4C72F37C-26EB-42CF-9549-B31A4CD14A08}" presName="node" presStyleLbl="node1" presStyleIdx="0" presStyleCnt="4" custScaleX="213426" custScaleY="135242">
        <dgm:presLayoutVars>
          <dgm:bulletEnabled val="1"/>
        </dgm:presLayoutVars>
      </dgm:prSet>
      <dgm:spPr/>
    </dgm:pt>
    <dgm:pt modelId="{01CC6AA1-97C4-49F0-8B2C-918D54D23AE0}" type="pres">
      <dgm:prSet presAssocID="{100C74A7-E8D0-41EC-AC8D-302C55790FF8}" presName="spacerT" presStyleCnt="0"/>
      <dgm:spPr/>
    </dgm:pt>
    <dgm:pt modelId="{6B3C30BF-E828-4068-932A-6F0E65EE6943}" type="pres">
      <dgm:prSet presAssocID="{100C74A7-E8D0-41EC-AC8D-302C55790FF8}" presName="sibTrans" presStyleLbl="sibTrans2D1" presStyleIdx="0" presStyleCnt="3"/>
      <dgm:spPr/>
    </dgm:pt>
    <dgm:pt modelId="{78BC8E33-0CBE-4278-A180-555C7A3A135B}" type="pres">
      <dgm:prSet presAssocID="{100C74A7-E8D0-41EC-AC8D-302C55790FF8}" presName="spacerB" presStyleCnt="0"/>
      <dgm:spPr/>
    </dgm:pt>
    <dgm:pt modelId="{CF89843A-E937-451E-B8F8-C266B06176F8}" type="pres">
      <dgm:prSet presAssocID="{29E86BFC-F887-43E8-876E-38FC3AB41CD1}" presName="node" presStyleLbl="node1" presStyleIdx="1" presStyleCnt="4" custScaleX="219878" custScaleY="116763">
        <dgm:presLayoutVars>
          <dgm:bulletEnabled val="1"/>
        </dgm:presLayoutVars>
      </dgm:prSet>
      <dgm:spPr/>
    </dgm:pt>
    <dgm:pt modelId="{EC7EDD3D-3C66-457F-8D5A-B9D6E278AE1D}" type="pres">
      <dgm:prSet presAssocID="{322C13C5-8958-4266-AA44-E3F09239A64F}" presName="spacerT" presStyleCnt="0"/>
      <dgm:spPr/>
    </dgm:pt>
    <dgm:pt modelId="{A63AF70E-2A3F-4348-9B3A-BA7A1FC635A0}" type="pres">
      <dgm:prSet presAssocID="{322C13C5-8958-4266-AA44-E3F09239A64F}" presName="sibTrans" presStyleLbl="sibTrans2D1" presStyleIdx="1" presStyleCnt="3"/>
      <dgm:spPr/>
    </dgm:pt>
    <dgm:pt modelId="{B54189DA-5E1D-4E80-8F57-8A94B7BDC88E}" type="pres">
      <dgm:prSet presAssocID="{322C13C5-8958-4266-AA44-E3F09239A64F}" presName="spacerB" presStyleCnt="0"/>
      <dgm:spPr/>
    </dgm:pt>
    <dgm:pt modelId="{02425E6F-805B-410A-A570-A2EA6FF4E620}" type="pres">
      <dgm:prSet presAssocID="{B3B97903-91B6-4E00-9BAE-A5B0EB2EA083}" presName="node" presStyleLbl="node1" presStyleIdx="2" presStyleCnt="4" custFlipHor="1" custScaleX="230790" custScaleY="147870" custLinFactNeighborX="8786" custLinFactNeighborY="-86557">
        <dgm:presLayoutVars>
          <dgm:bulletEnabled val="1"/>
        </dgm:presLayoutVars>
      </dgm:prSet>
      <dgm:spPr/>
    </dgm:pt>
    <dgm:pt modelId="{F5F70D08-B464-40C8-AE7C-F56024A15EAA}" type="pres">
      <dgm:prSet presAssocID="{4A022EA2-0DEF-4F42-984A-C06D734C5A4F}" presName="sibTransLast" presStyleLbl="sibTrans2D1" presStyleIdx="2" presStyleCnt="3" custScaleX="164849" custScaleY="192427"/>
      <dgm:spPr/>
    </dgm:pt>
    <dgm:pt modelId="{3AE60576-DAAA-4218-8CA4-490C0894A0CE}" type="pres">
      <dgm:prSet presAssocID="{4A022EA2-0DEF-4F42-984A-C06D734C5A4F}" presName="connectorText" presStyleLbl="sibTrans2D1" presStyleIdx="2" presStyleCnt="3"/>
      <dgm:spPr/>
    </dgm:pt>
    <dgm:pt modelId="{6CF98CB1-F6DC-408A-9F0A-F84BA9F0918C}" type="pres">
      <dgm:prSet presAssocID="{4A022EA2-0DEF-4F42-984A-C06D734C5A4F}" presName="lastNode" presStyleLbl="node1" presStyleIdx="3" presStyleCnt="4" custScaleX="198469" custLinFactX="8339" custLinFactNeighborX="100000" custLinFactNeighborY="962">
        <dgm:presLayoutVars>
          <dgm:bulletEnabled val="1"/>
        </dgm:presLayoutVars>
      </dgm:prSet>
      <dgm:spPr/>
    </dgm:pt>
  </dgm:ptLst>
  <dgm:cxnLst>
    <dgm:cxn modelId="{C6E09121-2A5D-4EB6-B4A6-5108A09C99DA}" srcId="{4A022EA2-0DEF-4F42-984A-C06D734C5A4F}" destId="{29E86BFC-F887-43E8-876E-38FC3AB41CD1}" srcOrd="1" destOrd="0" parTransId="{03E8601F-40B0-4F3D-9A3E-BF3D6B721F42}" sibTransId="{322C13C5-8958-4266-AA44-E3F09239A64F}"/>
    <dgm:cxn modelId="{C92B2B2E-83A4-48F9-9D57-FFCF0AAC81D4}" type="presOf" srcId="{29E86BFC-F887-43E8-876E-38FC3AB41CD1}" destId="{CF89843A-E937-451E-B8F8-C266B06176F8}" srcOrd="0" destOrd="0" presId="urn:microsoft.com/office/officeart/2005/8/layout/equation2"/>
    <dgm:cxn modelId="{083EBF70-3B6B-4B41-9299-51D9E12CC4B9}" type="presOf" srcId="{68524532-AB56-4711-B6A9-1ADA3ADD46C2}" destId="{3AE60576-DAAA-4218-8CA4-490C0894A0CE}" srcOrd="1" destOrd="0" presId="urn:microsoft.com/office/officeart/2005/8/layout/equation2"/>
    <dgm:cxn modelId="{ED93B351-7B4F-44BF-8EF7-8AE7EC900779}" type="presOf" srcId="{D168A4D6-701A-4678-9BC8-C04AE72310BF}" destId="{6CF98CB1-F6DC-408A-9F0A-F84BA9F0918C}" srcOrd="0" destOrd="0" presId="urn:microsoft.com/office/officeart/2005/8/layout/equation2"/>
    <dgm:cxn modelId="{1C9BED53-F886-4BFF-B581-8B37AF95CA17}" type="presOf" srcId="{322C13C5-8958-4266-AA44-E3F09239A64F}" destId="{A63AF70E-2A3F-4348-9B3A-BA7A1FC635A0}" srcOrd="0" destOrd="0" presId="urn:microsoft.com/office/officeart/2005/8/layout/equation2"/>
    <dgm:cxn modelId="{2487F053-355E-4487-9C41-EC5843F986A9}" type="presOf" srcId="{100C74A7-E8D0-41EC-AC8D-302C55790FF8}" destId="{6B3C30BF-E828-4068-932A-6F0E65EE6943}" srcOrd="0" destOrd="0" presId="urn:microsoft.com/office/officeart/2005/8/layout/equation2"/>
    <dgm:cxn modelId="{C11F9781-11E2-40B9-8F44-E3A75F7BDD96}" srcId="{4A022EA2-0DEF-4F42-984A-C06D734C5A4F}" destId="{D168A4D6-701A-4678-9BC8-C04AE72310BF}" srcOrd="3" destOrd="0" parTransId="{6B7F7CD0-72BB-4787-A1C8-E44D8255B2D2}" sibTransId="{2D723DBA-8D2D-445D-BDD5-2EF3F4D821A7}"/>
    <dgm:cxn modelId="{D4D74195-B008-40F6-A29A-D2349FFB81DE}" type="presOf" srcId="{4A022EA2-0DEF-4F42-984A-C06D734C5A4F}" destId="{3E922778-100C-4981-9EE3-EDD590E4FCA8}" srcOrd="0" destOrd="0" presId="urn:microsoft.com/office/officeart/2005/8/layout/equation2"/>
    <dgm:cxn modelId="{D08F1896-0A0F-413D-86C0-308F08B71E97}" type="presOf" srcId="{4C72F37C-26EB-42CF-9549-B31A4CD14A08}" destId="{36528CC3-9888-4FD5-96A1-0277A3BA5C28}" srcOrd="0" destOrd="0" presId="urn:microsoft.com/office/officeart/2005/8/layout/equation2"/>
    <dgm:cxn modelId="{401F3D99-135A-46AF-AB7B-7559A3EDA39F}" srcId="{4A022EA2-0DEF-4F42-984A-C06D734C5A4F}" destId="{B3B97903-91B6-4E00-9BAE-A5B0EB2EA083}" srcOrd="2" destOrd="0" parTransId="{A479320F-8ED4-4337-B085-BEF5DB6449AA}" sibTransId="{68524532-AB56-4711-B6A9-1ADA3ADD46C2}"/>
    <dgm:cxn modelId="{F31784D0-BF06-4633-9E99-A8E869D41466}" type="presOf" srcId="{B3B97903-91B6-4E00-9BAE-A5B0EB2EA083}" destId="{02425E6F-805B-410A-A570-A2EA6FF4E620}" srcOrd="0" destOrd="0" presId="urn:microsoft.com/office/officeart/2005/8/layout/equation2"/>
    <dgm:cxn modelId="{3CD75CF4-3C8F-437C-8609-29A8A4FB5B26}" srcId="{4A022EA2-0DEF-4F42-984A-C06D734C5A4F}" destId="{4C72F37C-26EB-42CF-9549-B31A4CD14A08}" srcOrd="0" destOrd="0" parTransId="{A0DAD408-8CBD-4872-9B9C-3207B2F9E021}" sibTransId="{100C74A7-E8D0-41EC-AC8D-302C55790FF8}"/>
    <dgm:cxn modelId="{3D1CB7F5-B1B9-4D55-B1C2-714D21EFF67A}" type="presOf" srcId="{68524532-AB56-4711-B6A9-1ADA3ADD46C2}" destId="{F5F70D08-B464-40C8-AE7C-F56024A15EAA}" srcOrd="0" destOrd="0" presId="urn:microsoft.com/office/officeart/2005/8/layout/equation2"/>
    <dgm:cxn modelId="{46A2D7A4-891D-402E-8FCC-F71124338A54}" type="presParOf" srcId="{3E922778-100C-4981-9EE3-EDD590E4FCA8}" destId="{C9290DCB-3A61-4D7C-80F6-BF33FABBE03E}" srcOrd="0" destOrd="0" presId="urn:microsoft.com/office/officeart/2005/8/layout/equation2"/>
    <dgm:cxn modelId="{6F3B6606-42BF-4ED7-AA34-6103384D7614}" type="presParOf" srcId="{C9290DCB-3A61-4D7C-80F6-BF33FABBE03E}" destId="{36528CC3-9888-4FD5-96A1-0277A3BA5C28}" srcOrd="0" destOrd="0" presId="urn:microsoft.com/office/officeart/2005/8/layout/equation2"/>
    <dgm:cxn modelId="{00055CA5-D096-4C72-8934-4380440CE554}" type="presParOf" srcId="{C9290DCB-3A61-4D7C-80F6-BF33FABBE03E}" destId="{01CC6AA1-97C4-49F0-8B2C-918D54D23AE0}" srcOrd="1" destOrd="0" presId="urn:microsoft.com/office/officeart/2005/8/layout/equation2"/>
    <dgm:cxn modelId="{69226990-7468-4191-8437-0DACC759AFE1}" type="presParOf" srcId="{C9290DCB-3A61-4D7C-80F6-BF33FABBE03E}" destId="{6B3C30BF-E828-4068-932A-6F0E65EE6943}" srcOrd="2" destOrd="0" presId="urn:microsoft.com/office/officeart/2005/8/layout/equation2"/>
    <dgm:cxn modelId="{86D37B10-06E0-46BC-A859-BE2169E78E92}" type="presParOf" srcId="{C9290DCB-3A61-4D7C-80F6-BF33FABBE03E}" destId="{78BC8E33-0CBE-4278-A180-555C7A3A135B}" srcOrd="3" destOrd="0" presId="urn:microsoft.com/office/officeart/2005/8/layout/equation2"/>
    <dgm:cxn modelId="{D6D54BDC-D4E8-4736-A070-2B3F19F4B668}" type="presParOf" srcId="{C9290DCB-3A61-4D7C-80F6-BF33FABBE03E}" destId="{CF89843A-E937-451E-B8F8-C266B06176F8}" srcOrd="4" destOrd="0" presId="urn:microsoft.com/office/officeart/2005/8/layout/equation2"/>
    <dgm:cxn modelId="{B756394A-BD6F-4885-997C-6B1900AF1195}" type="presParOf" srcId="{C9290DCB-3A61-4D7C-80F6-BF33FABBE03E}" destId="{EC7EDD3D-3C66-457F-8D5A-B9D6E278AE1D}" srcOrd="5" destOrd="0" presId="urn:microsoft.com/office/officeart/2005/8/layout/equation2"/>
    <dgm:cxn modelId="{5E10FCE0-618A-4EEE-B0BE-805AB3BDBD3C}" type="presParOf" srcId="{C9290DCB-3A61-4D7C-80F6-BF33FABBE03E}" destId="{A63AF70E-2A3F-4348-9B3A-BA7A1FC635A0}" srcOrd="6" destOrd="0" presId="urn:microsoft.com/office/officeart/2005/8/layout/equation2"/>
    <dgm:cxn modelId="{57CCF7BF-66B3-47B7-BA6B-64FF1FDBEE03}" type="presParOf" srcId="{C9290DCB-3A61-4D7C-80F6-BF33FABBE03E}" destId="{B54189DA-5E1D-4E80-8F57-8A94B7BDC88E}" srcOrd="7" destOrd="0" presId="urn:microsoft.com/office/officeart/2005/8/layout/equation2"/>
    <dgm:cxn modelId="{67D15FCC-80CC-4780-ADF0-06A6B52D834D}" type="presParOf" srcId="{C9290DCB-3A61-4D7C-80F6-BF33FABBE03E}" destId="{02425E6F-805B-410A-A570-A2EA6FF4E620}" srcOrd="8" destOrd="0" presId="urn:microsoft.com/office/officeart/2005/8/layout/equation2"/>
    <dgm:cxn modelId="{2F816A7D-80CC-4E38-8E19-9D8D5AB8ABA5}" type="presParOf" srcId="{3E922778-100C-4981-9EE3-EDD590E4FCA8}" destId="{F5F70D08-B464-40C8-AE7C-F56024A15EAA}" srcOrd="1" destOrd="0" presId="urn:microsoft.com/office/officeart/2005/8/layout/equation2"/>
    <dgm:cxn modelId="{9D1E8DCB-D41C-4550-8A9E-DEA5C5CE78FD}" type="presParOf" srcId="{F5F70D08-B464-40C8-AE7C-F56024A15EAA}" destId="{3AE60576-DAAA-4218-8CA4-490C0894A0CE}" srcOrd="0" destOrd="0" presId="urn:microsoft.com/office/officeart/2005/8/layout/equation2"/>
    <dgm:cxn modelId="{B0A8B551-EC73-43D2-ABA2-26FC2DC0DCCB}" type="presParOf" srcId="{3E922778-100C-4981-9EE3-EDD590E4FCA8}" destId="{6CF98CB1-F6DC-408A-9F0A-F84BA9F0918C}" srcOrd="2" destOrd="0" presId="urn:microsoft.com/office/officeart/2005/8/layout/equation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9EF66-DDB7-425D-B233-125DA35911FA}">
      <dsp:nvSpPr>
        <dsp:cNvPr id="0" name=""/>
        <dsp:cNvSpPr/>
      </dsp:nvSpPr>
      <dsp:spPr>
        <a:xfrm rot="5400000">
          <a:off x="1985849" y="825817"/>
          <a:ext cx="725246" cy="8256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CFEBB-1B21-4445-8F2A-55BBAAEEB207}">
      <dsp:nvSpPr>
        <dsp:cNvPr id="0" name=""/>
        <dsp:cNvSpPr/>
      </dsp:nvSpPr>
      <dsp:spPr>
        <a:xfrm>
          <a:off x="459698" y="8611"/>
          <a:ext cx="3809392" cy="8545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مفهوم نظام معلومات الموارد البشرية</a:t>
          </a:r>
        </a:p>
      </dsp:txBody>
      <dsp:txXfrm>
        <a:off x="501423" y="50336"/>
        <a:ext cx="3725942" cy="771132"/>
      </dsp:txXfrm>
    </dsp:sp>
    <dsp:sp modelId="{4C724C2B-C433-4686-8C2B-DAA8C44519B0}">
      <dsp:nvSpPr>
        <dsp:cNvPr id="0" name=""/>
        <dsp:cNvSpPr/>
      </dsp:nvSpPr>
      <dsp:spPr>
        <a:xfrm>
          <a:off x="3014591" y="103370"/>
          <a:ext cx="887958" cy="690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A5A1A-88E2-43B5-B563-11CE3DE98739}">
      <dsp:nvSpPr>
        <dsp:cNvPr id="0" name=""/>
        <dsp:cNvSpPr/>
      </dsp:nvSpPr>
      <dsp:spPr>
        <a:xfrm rot="5400000">
          <a:off x="3281128" y="1785795"/>
          <a:ext cx="725246" cy="8256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3531-6186-4E99-9537-63301CAD5523}">
      <dsp:nvSpPr>
        <dsp:cNvPr id="0" name=""/>
        <dsp:cNvSpPr/>
      </dsp:nvSpPr>
      <dsp:spPr>
        <a:xfrm>
          <a:off x="2327959" y="981844"/>
          <a:ext cx="2742934" cy="8545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أبعاد </a:t>
          </a:r>
          <a:r>
            <a:rPr lang="fr-FR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369684" y="1023569"/>
        <a:ext cx="2659484" cy="771132"/>
      </dsp:txXfrm>
    </dsp:sp>
    <dsp:sp modelId="{66D88296-CA4E-4DEA-9EF5-F85F812B8CE4}">
      <dsp:nvSpPr>
        <dsp:cNvPr id="0" name=""/>
        <dsp:cNvSpPr/>
      </dsp:nvSpPr>
      <dsp:spPr>
        <a:xfrm>
          <a:off x="4309870" y="1063348"/>
          <a:ext cx="887958" cy="690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201A0-E386-4B6A-B4A4-E135EF1EE724}">
      <dsp:nvSpPr>
        <dsp:cNvPr id="0" name=""/>
        <dsp:cNvSpPr/>
      </dsp:nvSpPr>
      <dsp:spPr>
        <a:xfrm rot="5400000">
          <a:off x="5159412" y="2745773"/>
          <a:ext cx="725246" cy="8256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0A1BB-49DA-4A04-ACD7-D26D5A39FA03}">
      <dsp:nvSpPr>
        <dsp:cNvPr id="0" name=""/>
        <dsp:cNvSpPr/>
      </dsp:nvSpPr>
      <dsp:spPr>
        <a:xfrm>
          <a:off x="4156467" y="1941822"/>
          <a:ext cx="2842485" cy="8545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أنشطة</a:t>
          </a:r>
          <a:r>
            <a:rPr lang="ar-DZ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fr-FR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4198192" y="1983547"/>
        <a:ext cx="2759035" cy="771132"/>
      </dsp:txXfrm>
    </dsp:sp>
    <dsp:sp modelId="{DEF32BCC-DEF3-4E1B-A3C9-7634F6806193}">
      <dsp:nvSpPr>
        <dsp:cNvPr id="0" name=""/>
        <dsp:cNvSpPr/>
      </dsp:nvSpPr>
      <dsp:spPr>
        <a:xfrm>
          <a:off x="6188155" y="2023326"/>
          <a:ext cx="887958" cy="690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32088-B4EE-42E5-AD8D-FE6E8ED4186A}">
      <dsp:nvSpPr>
        <dsp:cNvPr id="0" name=""/>
        <dsp:cNvSpPr/>
      </dsp:nvSpPr>
      <dsp:spPr>
        <a:xfrm>
          <a:off x="5984976" y="2901801"/>
          <a:ext cx="2430972" cy="8545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موارد</a:t>
          </a:r>
          <a:r>
            <a:rPr lang="ar-DZ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fr-FR" sz="2400" b="1" kern="1200" baseline="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SIRH</a:t>
          </a:r>
          <a:endParaRPr lang="ar-DZ" sz="2400" b="1" kern="1200" dirty="0">
            <a:solidFill>
              <a:schemeClr val="tx1"/>
            </a:solidFill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6026701" y="2943526"/>
        <a:ext cx="2347522" cy="771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2B1CE-B9A3-482D-A397-F31C58CEE9A0}">
      <dsp:nvSpPr>
        <dsp:cNvPr id="0" name=""/>
        <dsp:cNvSpPr/>
      </dsp:nvSpPr>
      <dsp:spPr>
        <a:xfrm rot="16200000">
          <a:off x="87" y="1259"/>
          <a:ext cx="2542581" cy="255086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تطور حقل الموارد البشرية </a:t>
          </a:r>
        </a:p>
      </dsp:txBody>
      <dsp:txXfrm rot="5400000">
        <a:off x="-4057" y="641048"/>
        <a:ext cx="2105917" cy="1271291"/>
      </dsp:txXfrm>
    </dsp:sp>
    <dsp:sp modelId="{08F6E2A9-40EE-4D26-848D-44C626E725F1}">
      <dsp:nvSpPr>
        <dsp:cNvPr id="0" name=""/>
        <dsp:cNvSpPr/>
      </dsp:nvSpPr>
      <dsp:spPr>
        <a:xfrm rot="5400000">
          <a:off x="4133236" y="2670"/>
          <a:ext cx="2542581" cy="254804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تطور النظام بسبب تطورات تقنية الحاسبات</a:t>
          </a:r>
        </a:p>
      </dsp:txBody>
      <dsp:txXfrm rot="-5400000">
        <a:off x="4575455" y="641048"/>
        <a:ext cx="2103095" cy="1271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27679-9E64-4CFC-AC71-A53A1C078567}">
      <dsp:nvSpPr>
        <dsp:cNvPr id="0" name=""/>
        <dsp:cNvSpPr/>
      </dsp:nvSpPr>
      <dsp:spPr>
        <a:xfrm>
          <a:off x="2089" y="721755"/>
          <a:ext cx="1978954" cy="98947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وجهة نظر ادارية</a:t>
          </a:r>
        </a:p>
      </dsp:txBody>
      <dsp:txXfrm>
        <a:off x="31070" y="750736"/>
        <a:ext cx="1920992" cy="931515"/>
      </dsp:txXfrm>
    </dsp:sp>
    <dsp:sp modelId="{1E9FCC51-C64E-4477-9E7C-2DF8755EFB5A}">
      <dsp:nvSpPr>
        <dsp:cNvPr id="0" name=""/>
        <dsp:cNvSpPr/>
      </dsp:nvSpPr>
      <dsp:spPr>
        <a:xfrm>
          <a:off x="199984" y="1711232"/>
          <a:ext cx="197895" cy="72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657"/>
              </a:lnTo>
              <a:lnTo>
                <a:pt x="197895" y="72665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44D9D-AB84-4403-8E2C-EA1944EA41A0}">
      <dsp:nvSpPr>
        <dsp:cNvPr id="0" name=""/>
        <dsp:cNvSpPr/>
      </dsp:nvSpPr>
      <dsp:spPr>
        <a:xfrm>
          <a:off x="397880" y="1958601"/>
          <a:ext cx="4317650" cy="95857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Kovach</a:t>
          </a:r>
          <a:r>
            <a:rPr lang="ar-DZ" sz="2000" b="1" kern="120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 "   إجراءات منظمة لجمع و تخزين و معالجة و استرجاع البيانات التي تحتاجها المنظمة عن مواردها البشرية، و نشاطات الأفراد و خصائص الوحدات التنظيمية </a:t>
          </a:r>
          <a:endParaRPr lang="ar-DZ" sz="2000" b="1" kern="1200" dirty="0"/>
        </a:p>
      </dsp:txBody>
      <dsp:txXfrm>
        <a:off x="425956" y="1986677"/>
        <a:ext cx="4261498" cy="902423"/>
      </dsp:txXfrm>
    </dsp:sp>
    <dsp:sp modelId="{816C5A26-A9D4-40DB-B218-745F81C9EA6C}">
      <dsp:nvSpPr>
        <dsp:cNvPr id="0" name=""/>
        <dsp:cNvSpPr/>
      </dsp:nvSpPr>
      <dsp:spPr>
        <a:xfrm>
          <a:off x="199984" y="1711232"/>
          <a:ext cx="197895" cy="194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8052"/>
              </a:lnTo>
              <a:lnTo>
                <a:pt x="197895" y="194805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6C0D5-A578-41F0-96C2-449E58808BDF}">
      <dsp:nvSpPr>
        <dsp:cNvPr id="0" name=""/>
        <dsp:cNvSpPr/>
      </dsp:nvSpPr>
      <dsp:spPr>
        <a:xfrm>
          <a:off x="397880" y="3164546"/>
          <a:ext cx="4353335" cy="98947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Tannebaum</a:t>
          </a:r>
          <a:r>
            <a:rPr lang="ar-DZ" sz="2000" kern="120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</a:t>
          </a:r>
          <a:r>
            <a:rPr lang="ar-SA" sz="2000" b="1" kern="1200">
              <a:effectLst/>
              <a:ea typeface="Times New Roman" panose="02020603050405020304" pitchFamily="18" charset="0"/>
              <a:cs typeface="Traditional Arabic" panose="02020603050405020304" pitchFamily="18" charset="-78"/>
            </a:rPr>
            <a:t>نظام يستخدم للحصول على البيانات الخاصة بوظائف إدارة الموارد البشرية في المنظمة وخزنها واسترجاعها وتوزيعها بعد معالجتها </a:t>
          </a:r>
          <a:r>
            <a:rPr lang="ar-SA" sz="1800" b="1" kern="1200">
              <a:effectLst/>
              <a:ea typeface="Times New Roman" panose="02020603050405020304" pitchFamily="18" charset="0"/>
              <a:cs typeface="Traditional Arabic" panose="02020603050405020304" pitchFamily="18" charset="-78"/>
            </a:rPr>
            <a:t>وتحليلها</a:t>
          </a:r>
          <a:endParaRPr lang="ar-DZ" sz="1800" b="1" kern="1200" dirty="0"/>
        </a:p>
      </dsp:txBody>
      <dsp:txXfrm>
        <a:off x="426861" y="3193527"/>
        <a:ext cx="4295373" cy="931515"/>
      </dsp:txXfrm>
    </dsp:sp>
    <dsp:sp modelId="{F51FEFB1-C73F-4EA0-9CDC-ED409E2AC9A1}">
      <dsp:nvSpPr>
        <dsp:cNvPr id="0" name=""/>
        <dsp:cNvSpPr/>
      </dsp:nvSpPr>
      <dsp:spPr>
        <a:xfrm>
          <a:off x="4850163" y="721755"/>
          <a:ext cx="1978954" cy="98947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وجهة نظر تقنية</a:t>
          </a:r>
        </a:p>
      </dsp:txBody>
      <dsp:txXfrm>
        <a:off x="4879144" y="750736"/>
        <a:ext cx="1920992" cy="931515"/>
      </dsp:txXfrm>
    </dsp:sp>
    <dsp:sp modelId="{2AC931F6-0F21-4AF6-916B-0736A7A5EFEF}">
      <dsp:nvSpPr>
        <dsp:cNvPr id="0" name=""/>
        <dsp:cNvSpPr/>
      </dsp:nvSpPr>
      <dsp:spPr>
        <a:xfrm>
          <a:off x="5048058" y="1711232"/>
          <a:ext cx="197895" cy="736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477"/>
              </a:lnTo>
              <a:lnTo>
                <a:pt x="197895" y="73647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CDB0A-B99C-40FA-8222-293C610B13AB}">
      <dsp:nvSpPr>
        <dsp:cNvPr id="0" name=""/>
        <dsp:cNvSpPr/>
      </dsp:nvSpPr>
      <dsp:spPr>
        <a:xfrm>
          <a:off x="5245954" y="1958601"/>
          <a:ext cx="4080572" cy="978216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 err="1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M.Merck</a:t>
          </a:r>
          <a:r>
            <a:rPr lang="ar-DZ" sz="2000" b="1" kern="1200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 مجموعة من البرمجيات المترابطة التي تضمن تناسق مختلف الأعمال الإدارية و عمليات </a:t>
          </a:r>
          <a:r>
            <a:rPr lang="ar-DZ" sz="2000" b="1" kern="1200" dirty="0" err="1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التسير</a:t>
          </a:r>
          <a:r>
            <a:rPr lang="ar-DZ" sz="2000" b="1" kern="1200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 المطبقة على الموارد البشرية </a:t>
          </a:r>
          <a:r>
            <a:rPr lang="ar-DZ" sz="1700" b="1" kern="1200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</a:t>
          </a:r>
          <a:endParaRPr lang="ar-DZ" sz="1700" b="1" kern="1200" dirty="0"/>
        </a:p>
      </dsp:txBody>
      <dsp:txXfrm>
        <a:off x="5274605" y="1987252"/>
        <a:ext cx="4023270" cy="920914"/>
      </dsp:txXfrm>
    </dsp:sp>
    <dsp:sp modelId="{05D0E364-6616-4D7A-A32D-81EE23828AF1}">
      <dsp:nvSpPr>
        <dsp:cNvPr id="0" name=""/>
        <dsp:cNvSpPr/>
      </dsp:nvSpPr>
      <dsp:spPr>
        <a:xfrm>
          <a:off x="5048058" y="1711232"/>
          <a:ext cx="197895" cy="196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694"/>
              </a:lnTo>
              <a:lnTo>
                <a:pt x="197895" y="196769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EA057-164A-4535-AF64-84A768FE28A5}">
      <dsp:nvSpPr>
        <dsp:cNvPr id="0" name=""/>
        <dsp:cNvSpPr/>
      </dsp:nvSpPr>
      <dsp:spPr>
        <a:xfrm>
          <a:off x="5245954" y="3184187"/>
          <a:ext cx="4333276" cy="98947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effectLst/>
              <a:latin typeface="Traditional Arabic" panose="02020603050405020304" pitchFamily="18" charset="-78"/>
              <a:ea typeface="Calibri" panose="020F0502020204030204" pitchFamily="34" charset="0"/>
            </a:rPr>
            <a:t>Silva F.</a:t>
          </a:r>
          <a:r>
            <a:rPr lang="ar-DZ" sz="1800" b="1" kern="1200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" </a:t>
          </a:r>
          <a:r>
            <a:rPr lang="ar-DZ" sz="2000" b="1" kern="1200" dirty="0">
              <a:effectLst/>
              <a:ea typeface="Calibri" panose="020F0502020204030204" pitchFamily="34" charset="0"/>
              <a:cs typeface="Traditional Arabic" panose="02020603050405020304" pitchFamily="18" charset="-78"/>
            </a:rPr>
            <a:t>هو حزمة من البرامج التي تعمل على حوسبة  من جهة للمهام المختلفة لوظيفة الموارد البشرية ، و من جهة أخرى على تداول المعلومات الخاصة بهم </a:t>
          </a:r>
          <a:endParaRPr lang="ar-DZ" sz="2000" b="1" kern="1200" dirty="0"/>
        </a:p>
      </dsp:txBody>
      <dsp:txXfrm>
        <a:off x="5274935" y="3213168"/>
        <a:ext cx="4275314" cy="9315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8CF1D-1EA9-4D36-8BC1-A4EC5F399491}">
      <dsp:nvSpPr>
        <dsp:cNvPr id="0" name=""/>
        <dsp:cNvSpPr/>
      </dsp:nvSpPr>
      <dsp:spPr>
        <a:xfrm>
          <a:off x="0" y="25137"/>
          <a:ext cx="2179485" cy="603652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rgbClr val="C0504D">
                  <a:lumMod val="75000"/>
                </a:srgb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هو نظام يحتوي على: </a:t>
          </a:r>
          <a:endParaRPr lang="ar-SA" sz="2000" b="1" kern="1200" dirty="0">
            <a:solidFill>
              <a:srgbClr val="C0504D">
                <a:lumMod val="75000"/>
              </a:srgb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17680" y="42817"/>
        <a:ext cx="2144125" cy="568292"/>
      </dsp:txXfrm>
    </dsp:sp>
    <dsp:sp modelId="{84F16A8A-B23F-4A49-8794-1E08DA29685A}">
      <dsp:nvSpPr>
        <dsp:cNvPr id="0" name=""/>
        <dsp:cNvSpPr/>
      </dsp:nvSpPr>
      <dsp:spPr>
        <a:xfrm>
          <a:off x="217948" y="628789"/>
          <a:ext cx="428568" cy="408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603"/>
              </a:lnTo>
              <a:lnTo>
                <a:pt x="533132" y="408603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B8592-491F-488D-8700-2641E3EB52F8}">
      <dsp:nvSpPr>
        <dsp:cNvPr id="0" name=""/>
        <dsp:cNvSpPr/>
      </dsp:nvSpPr>
      <dsp:spPr>
        <a:xfrm>
          <a:off x="646516" y="844624"/>
          <a:ext cx="1242533" cy="384984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الموارد البشرية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657792" y="855900"/>
        <a:ext cx="1219981" cy="362432"/>
      </dsp:txXfrm>
    </dsp:sp>
    <dsp:sp modelId="{C1F1B8B8-17F0-4B74-B02D-456144729876}">
      <dsp:nvSpPr>
        <dsp:cNvPr id="0" name=""/>
        <dsp:cNvSpPr/>
      </dsp:nvSpPr>
      <dsp:spPr>
        <a:xfrm>
          <a:off x="217948" y="628789"/>
          <a:ext cx="438262" cy="993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448"/>
              </a:lnTo>
              <a:lnTo>
                <a:pt x="542833" y="994448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6684A-E63C-475A-BF14-9219AA6C5DDA}">
      <dsp:nvSpPr>
        <dsp:cNvPr id="0" name=""/>
        <dsp:cNvSpPr/>
      </dsp:nvSpPr>
      <dsp:spPr>
        <a:xfrm>
          <a:off x="656211" y="1433074"/>
          <a:ext cx="1246456" cy="378979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الأجهزة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667311" y="1444174"/>
        <a:ext cx="1224256" cy="356779"/>
      </dsp:txXfrm>
    </dsp:sp>
    <dsp:sp modelId="{AEA3D095-3A33-4139-BF87-3134F002A5E5}">
      <dsp:nvSpPr>
        <dsp:cNvPr id="0" name=""/>
        <dsp:cNvSpPr/>
      </dsp:nvSpPr>
      <dsp:spPr>
        <a:xfrm>
          <a:off x="217948" y="628789"/>
          <a:ext cx="428463" cy="152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314"/>
              </a:lnTo>
              <a:lnTo>
                <a:pt x="533028" y="152431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FE4A0-4997-4170-B2CC-672F8A9AF432}">
      <dsp:nvSpPr>
        <dsp:cNvPr id="0" name=""/>
        <dsp:cNvSpPr/>
      </dsp:nvSpPr>
      <dsp:spPr>
        <a:xfrm>
          <a:off x="646412" y="1961076"/>
          <a:ext cx="1266071" cy="38198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الشبكات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657600" y="1972264"/>
        <a:ext cx="1243695" cy="359611"/>
      </dsp:txXfrm>
    </dsp:sp>
    <dsp:sp modelId="{E534797A-0E9A-43B0-841F-6B7E815FCBFD}">
      <dsp:nvSpPr>
        <dsp:cNvPr id="0" name=""/>
        <dsp:cNvSpPr/>
      </dsp:nvSpPr>
      <dsp:spPr>
        <a:xfrm>
          <a:off x="217948" y="628789"/>
          <a:ext cx="401124" cy="2039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924"/>
              </a:lnTo>
              <a:lnTo>
                <a:pt x="505670" y="2040924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4C023-14F4-4F9E-9E10-D3598A54F486}">
      <dsp:nvSpPr>
        <dsp:cNvPr id="0" name=""/>
        <dsp:cNvSpPr/>
      </dsp:nvSpPr>
      <dsp:spPr>
        <a:xfrm>
          <a:off x="619072" y="2503202"/>
          <a:ext cx="1281729" cy="33025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البرمجيات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628745" y="2512875"/>
        <a:ext cx="1262383" cy="310911"/>
      </dsp:txXfrm>
    </dsp:sp>
    <dsp:sp modelId="{88C33D9A-65B6-4097-9C27-5E7BAA8DB787}">
      <dsp:nvSpPr>
        <dsp:cNvPr id="0" name=""/>
        <dsp:cNvSpPr/>
      </dsp:nvSpPr>
      <dsp:spPr>
        <a:xfrm>
          <a:off x="217948" y="628789"/>
          <a:ext cx="418455" cy="2533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755"/>
              </a:lnTo>
              <a:lnTo>
                <a:pt x="523013" y="2534755"/>
              </a:lnTo>
            </a:path>
          </a:pathLst>
        </a:custGeom>
        <a:noFill/>
        <a:ln w="25400" cap="flat" cmpd="sng" algn="ctr">
          <a:solidFill>
            <a:srgbClr val="4BACC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7EBC4D75-CEBE-4342-99ED-DDFEA7CDCC05}">
      <dsp:nvSpPr>
        <dsp:cNvPr id="0" name=""/>
        <dsp:cNvSpPr/>
      </dsp:nvSpPr>
      <dsp:spPr>
        <a:xfrm>
          <a:off x="636404" y="2996092"/>
          <a:ext cx="1286053" cy="33146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البيانات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646112" y="3005800"/>
        <a:ext cx="1266637" cy="312051"/>
      </dsp:txXfrm>
    </dsp:sp>
    <dsp:sp modelId="{A86EACD6-AFF9-4647-871E-6880EE11E766}">
      <dsp:nvSpPr>
        <dsp:cNvPr id="0" name=""/>
        <dsp:cNvSpPr/>
      </dsp:nvSpPr>
      <dsp:spPr>
        <a:xfrm>
          <a:off x="4717456" y="0"/>
          <a:ext cx="2179485" cy="670115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solidFill>
                <a:srgbClr val="C0504D">
                  <a:lumMod val="75000"/>
                </a:srgbClr>
              </a:solidFill>
              <a:latin typeface="Calibri"/>
              <a:ea typeface="+mn-ea"/>
              <a:cs typeface="Arial" panose="020B0604020202020204" pitchFamily="34" charset="0"/>
            </a:rPr>
            <a:t>...</a:t>
          </a:r>
          <a:r>
            <a:rPr lang="ar-DZ" sz="2000" kern="1200" dirty="0">
              <a:solidFill>
                <a:sysClr val="windowText" lastClr="000000"/>
              </a:solidFill>
              <a:latin typeface="Calibri"/>
              <a:ea typeface="+mn-ea"/>
              <a:cs typeface="Arial" panose="020B0604020202020204" pitchFamily="34" charset="0"/>
            </a:rPr>
            <a:t> </a:t>
          </a:r>
          <a:r>
            <a:rPr lang="ar-DZ" sz="2000" b="1" kern="1200" dirty="0">
              <a:solidFill>
                <a:srgbClr val="C0504D">
                  <a:lumMod val="75000"/>
                </a:srgb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موارد معبئة من أجل </a:t>
          </a:r>
          <a:r>
            <a:rPr lang="ar-DZ" sz="2000" b="1" kern="1200" dirty="0">
              <a:solidFill>
                <a:sysClr val="windowText" lastClr="000000"/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: </a:t>
          </a:r>
          <a:endParaRPr lang="ar-SA" sz="2000" b="1" kern="1200" dirty="0">
            <a:solidFill>
              <a:sysClr val="windowText" lastClr="000000"/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4737083" y="19627"/>
        <a:ext cx="2140231" cy="630861"/>
      </dsp:txXfrm>
    </dsp:sp>
    <dsp:sp modelId="{C337E9A1-C994-4E58-A07A-927B1DB8C7AA}">
      <dsp:nvSpPr>
        <dsp:cNvPr id="0" name=""/>
        <dsp:cNvSpPr/>
      </dsp:nvSpPr>
      <dsp:spPr>
        <a:xfrm>
          <a:off x="4935404" y="670115"/>
          <a:ext cx="251625" cy="469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019"/>
              </a:lnTo>
              <a:lnTo>
                <a:pt x="251796" y="469019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8E593938-ECE8-46F0-BA45-5DA11608C1D9}">
      <dsp:nvSpPr>
        <dsp:cNvPr id="0" name=""/>
        <dsp:cNvSpPr/>
      </dsp:nvSpPr>
      <dsp:spPr>
        <a:xfrm>
          <a:off x="5187030" y="932468"/>
          <a:ext cx="1412463" cy="415257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ادخال البيانات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5199192" y="944630"/>
        <a:ext cx="1388139" cy="390933"/>
      </dsp:txXfrm>
    </dsp:sp>
    <dsp:sp modelId="{6767C844-0269-4163-A875-8E4FB7053377}">
      <dsp:nvSpPr>
        <dsp:cNvPr id="0" name=""/>
        <dsp:cNvSpPr/>
      </dsp:nvSpPr>
      <dsp:spPr>
        <a:xfrm>
          <a:off x="4935404" y="670115"/>
          <a:ext cx="311500" cy="1023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4713"/>
              </a:lnTo>
              <a:lnTo>
                <a:pt x="298451" y="1004713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8C996C52-44EE-4F3F-9A97-94DA5769274A}">
      <dsp:nvSpPr>
        <dsp:cNvPr id="0" name=""/>
        <dsp:cNvSpPr/>
      </dsp:nvSpPr>
      <dsp:spPr>
        <a:xfrm>
          <a:off x="5246905" y="1498023"/>
          <a:ext cx="1303332" cy="390313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معالجة البيانات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5258337" y="1509455"/>
        <a:ext cx="1280468" cy="367449"/>
      </dsp:txXfrm>
    </dsp:sp>
    <dsp:sp modelId="{E88C24B0-5767-4F8F-9B6E-FB27C3F50DAE}">
      <dsp:nvSpPr>
        <dsp:cNvPr id="0" name=""/>
        <dsp:cNvSpPr/>
      </dsp:nvSpPr>
      <dsp:spPr>
        <a:xfrm>
          <a:off x="4935404" y="670115"/>
          <a:ext cx="355578" cy="1586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343"/>
              </a:lnTo>
              <a:lnTo>
                <a:pt x="355820" y="1586343"/>
              </a:lnTo>
            </a:path>
          </a:pathLst>
        </a:custGeom>
        <a:noFill/>
        <a:ln w="25400" cap="flat" cmpd="sng" algn="ctr">
          <a:solidFill>
            <a:srgbClr val="8064A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965B3DA3-AD3D-4491-912C-176F473E7F60}">
      <dsp:nvSpPr>
        <dsp:cNvPr id="0" name=""/>
        <dsp:cNvSpPr/>
      </dsp:nvSpPr>
      <dsp:spPr>
        <a:xfrm>
          <a:off x="5290983" y="2049226"/>
          <a:ext cx="1288546" cy="414876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تخزين المعلومات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5303134" y="2061377"/>
        <a:ext cx="1264244" cy="390574"/>
      </dsp:txXfrm>
    </dsp:sp>
    <dsp:sp modelId="{0E8D8088-843F-4EB3-97F3-C5DACD29AD0C}">
      <dsp:nvSpPr>
        <dsp:cNvPr id="0" name=""/>
        <dsp:cNvSpPr/>
      </dsp:nvSpPr>
      <dsp:spPr>
        <a:xfrm>
          <a:off x="4935404" y="670115"/>
          <a:ext cx="409525" cy="219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280"/>
              </a:lnTo>
              <a:lnTo>
                <a:pt x="356797" y="2133280"/>
              </a:lnTo>
            </a:path>
          </a:pathLst>
        </a:custGeom>
        <a:noFill/>
        <a:ln w="25400" cap="flat" cmpd="sng" algn="ctr">
          <a:solidFill>
            <a:srgbClr val="4BACC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56FAF75D-FD83-4E57-ABED-8E99744F3C63}">
      <dsp:nvSpPr>
        <dsp:cNvPr id="0" name=""/>
        <dsp:cNvSpPr/>
      </dsp:nvSpPr>
      <dsp:spPr>
        <a:xfrm>
          <a:off x="5344930" y="2697655"/>
          <a:ext cx="1383642" cy="342113"/>
        </a:xfrm>
        <a:prstGeom prst="roundRect">
          <a:avLst>
            <a:gd name="adj" fmla="val 10000"/>
          </a:avLst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rPr>
            <a:t>اخراج المعلومات</a:t>
          </a:r>
          <a:endParaRPr lang="ar-SA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aditional Arabic" panose="02020603050405020304" pitchFamily="18" charset="-78"/>
            <a:ea typeface="+mn-ea"/>
            <a:cs typeface="Traditional Arabic" panose="02020603050405020304" pitchFamily="18" charset="-78"/>
          </a:endParaRPr>
        </a:p>
      </dsp:txBody>
      <dsp:txXfrm>
        <a:off x="5354950" y="2707675"/>
        <a:ext cx="1363602" cy="3220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28CC3-9888-4FD5-96A1-0277A3BA5C28}">
      <dsp:nvSpPr>
        <dsp:cNvPr id="0" name=""/>
        <dsp:cNvSpPr/>
      </dsp:nvSpPr>
      <dsp:spPr>
        <a:xfrm>
          <a:off x="1803792" y="791"/>
          <a:ext cx="1469921" cy="931447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التكنولوجي </a:t>
          </a:r>
        </a:p>
      </dsp:txBody>
      <dsp:txXfrm>
        <a:off x="2019057" y="137198"/>
        <a:ext cx="1039391" cy="658633"/>
      </dsp:txXfrm>
    </dsp:sp>
    <dsp:sp modelId="{6B3C30BF-E828-4068-932A-6F0E65EE6943}">
      <dsp:nvSpPr>
        <dsp:cNvPr id="0" name=""/>
        <dsp:cNvSpPr/>
      </dsp:nvSpPr>
      <dsp:spPr>
        <a:xfrm>
          <a:off x="2339022" y="988163"/>
          <a:ext cx="399461" cy="399461"/>
        </a:xfrm>
        <a:prstGeom prst="mathPl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DZ" sz="600" kern="1200"/>
        </a:p>
      </dsp:txBody>
      <dsp:txXfrm>
        <a:off x="2391971" y="1140917"/>
        <a:ext cx="293563" cy="93953"/>
      </dsp:txXfrm>
    </dsp:sp>
    <dsp:sp modelId="{CF89843A-E937-451E-B8F8-C266B06176F8}">
      <dsp:nvSpPr>
        <dsp:cNvPr id="0" name=""/>
        <dsp:cNvSpPr/>
      </dsp:nvSpPr>
      <dsp:spPr>
        <a:xfrm>
          <a:off x="1781574" y="1443549"/>
          <a:ext cx="1514358" cy="804177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التنظيمي</a:t>
          </a:r>
        </a:p>
      </dsp:txBody>
      <dsp:txXfrm>
        <a:off x="2003347" y="1561318"/>
        <a:ext cx="1070812" cy="568639"/>
      </dsp:txXfrm>
    </dsp:sp>
    <dsp:sp modelId="{A63AF70E-2A3F-4348-9B3A-BA7A1FC635A0}">
      <dsp:nvSpPr>
        <dsp:cNvPr id="0" name=""/>
        <dsp:cNvSpPr/>
      </dsp:nvSpPr>
      <dsp:spPr>
        <a:xfrm>
          <a:off x="2339022" y="2303652"/>
          <a:ext cx="399461" cy="399461"/>
        </a:xfrm>
        <a:prstGeom prst="mathPl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DZ" sz="600" kern="1200"/>
        </a:p>
      </dsp:txBody>
      <dsp:txXfrm>
        <a:off x="2391971" y="2456406"/>
        <a:ext cx="293563" cy="93953"/>
      </dsp:txXfrm>
    </dsp:sp>
    <dsp:sp modelId="{02425E6F-805B-410A-A570-A2EA6FF4E620}">
      <dsp:nvSpPr>
        <dsp:cNvPr id="0" name=""/>
        <dsp:cNvSpPr/>
      </dsp:nvSpPr>
      <dsp:spPr>
        <a:xfrm flipH="1">
          <a:off x="1804508" y="2710631"/>
          <a:ext cx="1589512" cy="1018420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البعد البشري</a:t>
          </a:r>
        </a:p>
      </dsp:txBody>
      <dsp:txXfrm>
        <a:off x="2037287" y="2859775"/>
        <a:ext cx="1123954" cy="720132"/>
      </dsp:txXfrm>
    </dsp:sp>
    <dsp:sp modelId="{F5F70D08-B464-40C8-AE7C-F56024A15EAA}">
      <dsp:nvSpPr>
        <dsp:cNvPr id="0" name=""/>
        <dsp:cNvSpPr/>
      </dsp:nvSpPr>
      <dsp:spPr>
        <a:xfrm rot="44529">
          <a:off x="3450162" y="1633654"/>
          <a:ext cx="627995" cy="493010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DZ" sz="2100" kern="1200">
            <a:highlight>
              <a:srgbClr val="FFFF00"/>
            </a:highlight>
          </a:endParaRPr>
        </a:p>
      </dsp:txBody>
      <dsp:txXfrm>
        <a:off x="3450168" y="1731298"/>
        <a:ext cx="480092" cy="295806"/>
      </dsp:txXfrm>
    </dsp:sp>
    <dsp:sp modelId="{6CF98CB1-F6DC-408A-9F0A-F84BA9F0918C}">
      <dsp:nvSpPr>
        <dsp:cNvPr id="0" name=""/>
        <dsp:cNvSpPr/>
      </dsp:nvSpPr>
      <dsp:spPr>
        <a:xfrm>
          <a:off x="4112287" y="1213649"/>
          <a:ext cx="2733817" cy="137745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rPr>
            <a:t>نظام معلومات الموارد البشرية </a:t>
          </a:r>
        </a:p>
      </dsp:txBody>
      <dsp:txXfrm>
        <a:off x="4512645" y="1415372"/>
        <a:ext cx="1933101" cy="974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5609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004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91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57522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8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22596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952891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433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0038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375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792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549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2852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7246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1156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0992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C5AC-6E7C-4B02-A10F-4AF6BF07EA07}" type="datetimeFigureOut">
              <a:rPr lang="ar-DZ" smtClean="0"/>
              <a:t>29-05-1442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5C21F-2768-4483-BF7A-8FB920DF0F1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6273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57A44ED-D014-473F-B63D-337E9FD7F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 dirty="0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B8D5BE60-BD88-4220-BCD3-F97B8604525D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5765" y="50793"/>
            <a:ext cx="8686800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7">
            <a:extLst>
              <a:ext uri="{FF2B5EF4-FFF2-40B4-BE49-F238E27FC236}">
                <a16:creationId xmlns:a16="http://schemas.microsoft.com/office/drawing/2014/main" id="{462DAB5E-95CE-4FA6-9886-79D28A12D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477" y="1131543"/>
            <a:ext cx="6429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الجمهــورية الجزائــرية الديمقــراطية الشعبيـــة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République Algérienne Démocratique et Populaire</a:t>
            </a:r>
            <a:endParaRPr lang="en-US" sz="11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abic Transparent" pitchFamily="2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زارة التعليــم العــالي </a:t>
            </a:r>
            <a:r>
              <a:rPr lang="ar-DZ" sz="12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و</a:t>
            </a:r>
            <a:r>
              <a:rPr lang="ar-DZ" sz="12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0"/>
              </a:rPr>
              <a:t> البحــث العلمـي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Ministère de l’Enseignement Supérieur et de la Recherche Scientifique 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جــامعة محــمد </a:t>
            </a:r>
            <a:r>
              <a:rPr lang="ar-DZ" sz="1200" i="1" dirty="0" err="1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خيضــر</a:t>
            </a:r>
            <a:r>
              <a:rPr lang="ar-DZ" sz="1200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– بسكرة –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كــلية العلــوم الاقتصــادية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التجــارية </a:t>
            </a:r>
            <a:r>
              <a:rPr lang="ar-DZ" sz="1200" b="1" i="1" dirty="0" err="1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و</a:t>
            </a: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 علــوم التسييــر</a:t>
            </a:r>
            <a:endParaRPr lang="en-US" sz="11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1200" b="1" i="1" dirty="0">
                <a:solidFill>
                  <a:srgbClr val="00B050"/>
                </a:solidFill>
                <a:latin typeface="Arial" pitchFamily="34" charset="0"/>
                <a:cs typeface="Arabic Transparent" pitchFamily="2" charset="0"/>
              </a:rPr>
              <a:t>قســـم علـــوم التسييــر</a:t>
            </a:r>
            <a:r>
              <a:rPr lang="ar-DZ" sz="1200" b="1" i="1" dirty="0">
                <a:solidFill>
                  <a:srgbClr val="000000"/>
                </a:solidFill>
                <a:latin typeface="Arial" pitchFamily="34" charset="0"/>
                <a:cs typeface="Arabic Transparent" pitchFamily="2" charset="0"/>
              </a:rPr>
              <a:t> </a:t>
            </a:r>
            <a:endParaRPr lang="en-US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VAIO\Desktop\sirh\وظيفة-خالية-موارد-بشرية.png">
            <a:extLst>
              <a:ext uri="{FF2B5EF4-FFF2-40B4-BE49-F238E27FC236}">
                <a16:creationId xmlns:a16="http://schemas.microsoft.com/office/drawing/2014/main" id="{E673CFD2-8F3C-45CE-BAC2-9F56EFD66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88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5" y="2737180"/>
            <a:ext cx="11536711" cy="412082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15">
            <a:extLst>
              <a:ext uri="{FF2B5EF4-FFF2-40B4-BE49-F238E27FC236}">
                <a16:creationId xmlns:a16="http://schemas.microsoft.com/office/drawing/2014/main" id="{7B3CCE59-3BA3-4F56-87EF-F271FAF72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584" y="5830270"/>
            <a:ext cx="2747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اعداد الدكتورة </a:t>
            </a:r>
            <a:r>
              <a:rPr lang="ar-DZ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:</a:t>
            </a:r>
            <a:endParaRPr lang="fr-F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  <p:sp>
        <p:nvSpPr>
          <p:cNvPr id="8" name="ZoneTexte 17">
            <a:extLst>
              <a:ext uri="{FF2B5EF4-FFF2-40B4-BE49-F238E27FC236}">
                <a16:creationId xmlns:a16="http://schemas.microsoft.com/office/drawing/2014/main" id="{7778D8A2-FA54-48EC-A15D-706FBA1AB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061" y="5673179"/>
            <a:ext cx="31552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</a:t>
            </a:r>
            <a:r>
              <a:rPr lang="ar-DZ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جبيرات</a:t>
            </a:r>
            <a:r>
              <a:rPr lang="ar-D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Simplified Arabic" pitchFamily="18" charset="-78"/>
              </a:rPr>
              <a:t> سناء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479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A46249A1-A56C-4BBF-8488-44D2B03C76A6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3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34" y="1126435"/>
            <a:ext cx="8587409" cy="43334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8951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8">
            <a:extLst>
              <a:ext uri="{FF2B5EF4-FFF2-40B4-BE49-F238E27FC236}">
                <a16:creationId xmlns:a16="http://schemas.microsoft.com/office/drawing/2014/main" id="{25D60DFF-347E-47F1-8D0B-4C7E61E1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9" y="623887"/>
            <a:ext cx="6326324" cy="80734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sz="2400" b="1" dirty="0">
                <a:solidFill>
                  <a:schemeClr val="bg1">
                    <a:lumMod val="9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أنشطة وموارد نظام معلومات الموارد البشرية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AD48B320-B255-4DE5-A834-6ECF59E47A44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8" y="2235437"/>
            <a:ext cx="7532273" cy="375036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3110397D-E141-4E0E-865D-C2D8C3041B9F}"/>
              </a:ext>
            </a:extLst>
          </p:cNvPr>
          <p:cNvSpPr txBox="1"/>
          <p:nvPr/>
        </p:nvSpPr>
        <p:spPr>
          <a:xfrm>
            <a:off x="10230679" y="2690192"/>
            <a:ext cx="1802295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أنشطة النظام: 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أنشطة الادخال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أنشطة المعالجة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أنشطة الإخراج و التخزين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أنشطة الرقابة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452E31D-9097-4FE2-B371-1ACDF51626EF}"/>
              </a:ext>
            </a:extLst>
          </p:cNvPr>
          <p:cNvSpPr txBox="1"/>
          <p:nvPr/>
        </p:nvSpPr>
        <p:spPr>
          <a:xfrm>
            <a:off x="887895" y="2809461"/>
            <a:ext cx="1704493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 النظام: 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مواردا لأجهزة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 البرمجيات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الموارد البشرية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 الشبكات</a:t>
            </a:r>
          </a:p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 البيانات</a:t>
            </a:r>
          </a:p>
        </p:txBody>
      </p:sp>
    </p:spTree>
    <p:extLst>
      <p:ext uri="{BB962C8B-B14F-4D97-AF65-F5344CB8AC3E}">
        <p14:creationId xmlns:p14="http://schemas.microsoft.com/office/powerpoint/2010/main" val="377182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6D29F06-AE6D-495C-8B4A-DD24B77ED55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sz="4000" b="1" dirty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عناصر المحاضرة الثالثة</a:t>
            </a:r>
            <a:r>
              <a:rPr lang="ar-DZ" dirty="0">
                <a:solidFill>
                  <a:srgbClr val="C00000"/>
                </a:solidFill>
              </a:rPr>
              <a:t>: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13" name="Espace réservé du contenu 12">
            <a:extLst>
              <a:ext uri="{FF2B5EF4-FFF2-40B4-BE49-F238E27FC236}">
                <a16:creationId xmlns:a16="http://schemas.microsoft.com/office/drawing/2014/main" id="{9A48EE9D-9B64-4F31-AC82-4A0E58873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73449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869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8">
            <a:extLst>
              <a:ext uri="{FF2B5EF4-FFF2-40B4-BE49-F238E27FC236}">
                <a16:creationId xmlns:a16="http://schemas.microsoft.com/office/drawing/2014/main" id="{0A71B48C-8B7D-4ECD-9FC8-B2EF489A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099" y="571102"/>
            <a:ext cx="8911687" cy="128089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ما هو نظام معلومات الموارد البشرية ؟</a:t>
            </a:r>
            <a:br>
              <a:rPr lang="ar-DZ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</a:br>
            <a:r>
              <a:rPr lang="fr-FR" sz="2800" b="1" dirty="0">
                <a:solidFill>
                  <a:schemeClr val="bg1">
                    <a:lumMod val="95000"/>
                  </a:schemeClr>
                </a:solidFill>
                <a:latin typeface="Constantia"/>
                <a:ea typeface="Times New Roman"/>
                <a:cs typeface="Traditional Arabic"/>
              </a:rPr>
              <a:t>Qu’est- ce qu’un SIRH?</a:t>
            </a:r>
            <a:endParaRPr lang="ar-DZ" sz="2400" dirty="0">
              <a:solidFill>
                <a:schemeClr val="bg1">
                  <a:lumMod val="95000"/>
                </a:schemeClr>
              </a:solidFill>
              <a:latin typeface="Arabic Transparent" panose="020B0604020202020204" pitchFamily="34" charset="0"/>
              <a:cs typeface="Arabic Transparent" panose="020B0604020202020204" pitchFamily="34" charset="0"/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4CB5D13A-5922-4888-83FA-51083D20D8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7862099"/>
              </p:ext>
            </p:extLst>
          </p:nvPr>
        </p:nvGraphicFramePr>
        <p:xfrm>
          <a:off x="3143344" y="2964378"/>
          <a:ext cx="6675905" cy="2553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82792929-D20F-4DDF-9ECB-02BE1915B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565" y="2570922"/>
            <a:ext cx="8911687" cy="3193774"/>
          </a:xfrm>
        </p:spPr>
        <p:txBody>
          <a:bodyPr>
            <a:normAutofit/>
          </a:bodyPr>
          <a:lstStyle/>
          <a:p>
            <a:pPr algn="ctr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تباين التعاريف يعود : </a:t>
            </a:r>
          </a:p>
        </p:txBody>
      </p:sp>
    </p:spTree>
    <p:extLst>
      <p:ext uri="{BB962C8B-B14F-4D97-AF65-F5344CB8AC3E}">
        <p14:creationId xmlns:p14="http://schemas.microsoft.com/office/powerpoint/2010/main" val="2179729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62982-8422-46BC-9B56-E9D301756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/>
              <a:t>             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58BAA7B7-CBBE-4788-B2EC-4B660B51DE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6260622"/>
              </p:ext>
            </p:extLst>
          </p:nvPr>
        </p:nvGraphicFramePr>
        <p:xfrm>
          <a:off x="1577010" y="1251303"/>
          <a:ext cx="9581320" cy="4895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C99A60C-FD47-467F-AC06-7FFAB1BA2283}"/>
              </a:ext>
            </a:extLst>
          </p:cNvPr>
          <p:cNvSpPr txBox="1"/>
          <p:nvPr/>
        </p:nvSpPr>
        <p:spPr>
          <a:xfrm>
            <a:off x="3743739" y="2213112"/>
            <a:ext cx="2623931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DZ" sz="2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تعاريف نظرية </a:t>
            </a:r>
            <a:r>
              <a:rPr lang="ar-DZ" dirty="0">
                <a:solidFill>
                  <a:schemeClr val="tx1"/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2933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21A59EC4-87C7-48FB-A5A3-775323C8C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181415"/>
              </p:ext>
            </p:extLst>
          </p:nvPr>
        </p:nvGraphicFramePr>
        <p:xfrm>
          <a:off x="1410460" y="1540669"/>
          <a:ext cx="8700949" cy="3776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BAD3AD37-7AEE-4CE9-8D6B-E4C44A9778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21427" y="2491409"/>
            <a:ext cx="1855304" cy="208980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E6C880A-F43A-4CA9-B94C-B9B2784E3719}"/>
              </a:ext>
            </a:extLst>
          </p:cNvPr>
          <p:cNvSpPr txBox="1"/>
          <p:nvPr/>
        </p:nvSpPr>
        <p:spPr>
          <a:xfrm>
            <a:off x="1934817" y="804554"/>
            <a:ext cx="290222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DZ" sz="2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التعريف البياني: </a:t>
            </a:r>
            <a:r>
              <a:rPr lang="fr-FR" sz="2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R. </a:t>
            </a:r>
            <a:r>
              <a:rPr lang="fr-FR" sz="2000" b="1" dirty="0" err="1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Reix</a:t>
            </a:r>
            <a:endParaRPr lang="ar-DZ" sz="2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8BB13E0-5432-444C-AACE-350DBAF6A1DA}"/>
              </a:ext>
            </a:extLst>
          </p:cNvPr>
          <p:cNvSpPr txBox="1"/>
          <p:nvPr/>
        </p:nvSpPr>
        <p:spPr>
          <a:xfrm>
            <a:off x="4280452" y="1934817"/>
            <a:ext cx="1338470" cy="46166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SIRH</a:t>
            </a:r>
            <a:endParaRPr lang="ar-DZ" sz="24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474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D7F24FC-17B4-4C95-A7D1-0DF49D77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51630" y="586855"/>
            <a:ext cx="4329057" cy="7078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DZ" sz="40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الخلاصة: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8D1B2-F69B-4B5F-B660-DAE54CB42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541" y="1724167"/>
            <a:ext cx="8915400" cy="950794"/>
          </a:xfrm>
        </p:spPr>
        <p:txBody>
          <a:bodyPr/>
          <a:lstStyle/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DZ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2444F3-B2F9-402E-A9BC-21663C1371E2}"/>
              </a:ext>
            </a:extLst>
          </p:cNvPr>
          <p:cNvSpPr txBox="1"/>
          <p:nvPr/>
        </p:nvSpPr>
        <p:spPr>
          <a:xfrm>
            <a:off x="1628206" y="1899944"/>
            <a:ext cx="8452253" cy="4371201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 defTabSz="914400" rtl="1"/>
            <a:r>
              <a:rPr lang="ar-DZ" sz="2800" b="1" dirty="0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نظام معلومات الموارد البشرية هو عبارة عن </a:t>
            </a:r>
            <a:r>
              <a:rPr lang="ar-SA" sz="2800" b="1" dirty="0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مجموعة منظمة من الموارد  ر(الأفراد، المعدات،    البرامج...) التي تمكن من اكتساب ومعالجة ، وحفظ ، </a:t>
            </a:r>
            <a:r>
              <a:rPr lang="ar-SA" sz="2800" b="1" dirty="0" err="1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وتخزین</a:t>
            </a:r>
            <a:r>
              <a:rPr lang="ar-SA" sz="2800" b="1" dirty="0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المعلومات المتعلقة بالموارد </a:t>
            </a:r>
            <a:r>
              <a:rPr lang="ar-SA" sz="2800" b="1" dirty="0" err="1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البشریة</a:t>
            </a:r>
            <a:r>
              <a:rPr lang="ar-SA" sz="2800" b="1" dirty="0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، من أجل تحقيق هدف مزدوج يتمثل من جهة  في أتمتة أنشطة وظيفة الموارد البشرية ، ومن جهة أخرى  في تقديم خدمات في شكل معلومات أو تقارير  للزبائن الداخليين و الخارجيين ، </a:t>
            </a:r>
            <a:r>
              <a:rPr lang="ar-SA" sz="2800" b="1" dirty="0" err="1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ومستحدمي</a:t>
            </a:r>
            <a:r>
              <a:rPr lang="ar-SA" sz="2800" b="1" dirty="0">
                <a:solidFill>
                  <a:srgbClr val="943634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النظام </a:t>
            </a:r>
            <a:endParaRPr kumimoji="0" lang="fr-FR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36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184EB60-9CC0-4C25-BBD9-FA8B0D59F3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050895"/>
              </p:ext>
            </p:extLst>
          </p:nvPr>
        </p:nvGraphicFramePr>
        <p:xfrm>
          <a:off x="1630017" y="1961321"/>
          <a:ext cx="8224561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9E28DDAB-688B-49C4-8995-1A8C757FF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6299821" cy="9133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SA" sz="2800" b="1" dirty="0">
                <a:ea typeface="Calibri" panose="020F0502020204030204" pitchFamily="34" charset="0"/>
                <a:cs typeface="Traditional Arabic" panose="02020603050405020304" pitchFamily="18" charset="-78"/>
              </a:rPr>
              <a:t>أبعاد نظام معلومات الموارد البشرية </a:t>
            </a:r>
            <a:endParaRPr lang="ar-DZ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038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69DDB8-020D-4C6D-85E4-85EA0E91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855305"/>
            <a:ext cx="10629969" cy="45852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SzPts val="1400"/>
              <a:buFont typeface="Symbol" panose="05050102010706020507" pitchFamily="18" charset="2"/>
              <a:buBlip>
                <a:blip r:embed="rId2"/>
              </a:buBlip>
            </a:pPr>
            <a:r>
              <a:rPr lang="ar-S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يشمل التقنيـات والأدوات الـتي يسـتخدمها نظـام معلومـات الموارد البشرية  لتنفيـذ الأنشـطة الحاسـوبية علـى </a:t>
            </a:r>
            <a:r>
              <a:rPr lang="fr-FR" sz="2400" b="1" dirty="0">
                <a:effectLst/>
                <a:latin typeface="Traditional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r>
              <a:rPr lang="ar-S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اختلاف أنواعها وتطبيقاتها </a:t>
            </a: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، من أجل </a:t>
            </a:r>
            <a:r>
              <a:rPr lang="ar-DZ" sz="2400" b="1" dirty="0"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تجهيز المستفيدين ب</a:t>
            </a:r>
            <a:r>
              <a:rPr lang="ar-DZ" sz="24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raditional Arabic" panose="02020603050405020304" pitchFamily="18" charset="-78"/>
              </a:rPr>
              <a:t>المعلومات المتعلقة بالمورد البشري 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SzPts val="1400"/>
              <a:buFont typeface="Symbol" panose="05050102010706020507" pitchFamily="18" charset="2"/>
              <a:buBlip>
                <a:blip r:embed="rId2"/>
              </a:buBlip>
            </a:pPr>
            <a:r>
              <a:rPr lang="ar-DZ" sz="2400" b="1" dirty="0">
                <a:cs typeface="Traditional Arabic" panose="02020603050405020304" pitchFamily="18" charset="-78"/>
              </a:rPr>
              <a:t>تتميز معلومات المورد البشري بأنها: </a:t>
            </a:r>
          </a:p>
          <a:p>
            <a:pPr marL="0" lvl="0" indent="0" algn="just" rtl="1">
              <a:lnSpc>
                <a:spcPct val="115000"/>
              </a:lnSpc>
              <a:spcAft>
                <a:spcPts val="1000"/>
              </a:spcAft>
              <a:buSzPts val="1400"/>
              <a:buNone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        -  متنوعة و مختلفة بسبب تباين الأفراد ،.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buFont typeface="Traditional Arabic" panose="02020603050405020304" pitchFamily="18" charset="-78"/>
              <a:buChar char="-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 - معلومات متغيرة لارتباط جزء كبير منها بالمتغيرات الخارجية للمحيط ( سوق العمل ، القوانين ...) 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Traditional Arabic" panose="02020603050405020304" pitchFamily="18" charset="-78"/>
              <a:buChar char="-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       - معلومات نوعية أكثر منها كمية ، و هذا ما يجعلها تفتقد لصفة الموثوقية التي تتعلق بخلو المعلومة من الأخطاء و التحيز في العرض و التصور    الصادق للأحداث و العمليات ، 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Traditional Arabic" panose="02020603050405020304" pitchFamily="18" charset="-78"/>
              <a:buChar char="-"/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ـ     - معلومات فردية تختص بمتابعة وضعية فردية باعتبار أن كل مورد بشري حالة خاصة أو معلومات جماعية تخص مجموعة أفراد (صنف مهني،  نوع المنصب...).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Traditional Arabic" panose="02020603050405020304" pitchFamily="18" charset="-78"/>
              <a:buChar char="-"/>
            </a:pPr>
            <a:endParaRPr lang="ar-DZ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Traditional Arabic" panose="02020603050405020304" pitchFamily="18" charset="-78"/>
              <a:buChar char="-"/>
            </a:pPr>
            <a:endParaRPr lang="ar-DZ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Traditional Arabic" panose="02020603050405020304" pitchFamily="18" charset="-78"/>
              <a:buChar char="-"/>
            </a:pP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15000"/>
              </a:lnSpc>
              <a:spcAft>
                <a:spcPts val="1000"/>
              </a:spcAft>
              <a:buSzPts val="1400"/>
              <a:buNone/>
            </a:pPr>
            <a:endParaRPr lang="ar-DZ" sz="2400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BA56F8C-C23A-44AD-B251-D1F704ED4A8A}"/>
              </a:ext>
            </a:extLst>
          </p:cNvPr>
          <p:cNvSpPr txBox="1"/>
          <p:nvPr/>
        </p:nvSpPr>
        <p:spPr>
          <a:xfrm>
            <a:off x="2478157" y="853480"/>
            <a:ext cx="825782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DZ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البعد التكنولوجي </a:t>
            </a:r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fr-FR" sz="20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système informatique </a:t>
            </a:r>
            <a:r>
              <a:rPr lang="fr-F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fr-FR" sz="20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système d’information</a:t>
            </a:r>
            <a:endParaRPr lang="ar-DZ" sz="20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589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B5F01B29-6939-45D1-BA05-1BAEA17B4EDA}"/>
              </a:ext>
            </a:extLst>
          </p:cNvPr>
          <p:cNvSpPr txBox="1"/>
          <p:nvPr/>
        </p:nvSpPr>
        <p:spPr>
          <a:xfrm>
            <a:off x="2756452" y="2161917"/>
            <a:ext cx="8802959" cy="17533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أهم الموارد الإنسانية العاملة في هذا النظام :</a:t>
            </a:r>
            <a:endParaRPr lang="en-US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/>
            <a:r>
              <a:rPr lang="ar-DZ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ــ    مدير الموارد البشرية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/>
            <a:r>
              <a:rPr lang="ar-DZ" sz="24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    </a:t>
            </a:r>
            <a:r>
              <a:rPr lang="ar-DZ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مسؤول نظام معلومات الوظيفة </a:t>
            </a:r>
            <a:endParaRPr lang="fr-FR" sz="2400" b="1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/>
            <a:r>
              <a:rPr lang="ar-DZ" sz="2400" b="1" dirty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مسير القاعدة </a:t>
            </a:r>
            <a:r>
              <a:rPr lang="fr-FR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- </a:t>
            </a:r>
            <a:endParaRPr lang="ar-DZ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267EB2-A960-427A-92B3-3ABC8243918D}"/>
              </a:ext>
            </a:extLst>
          </p:cNvPr>
          <p:cNvSpPr txBox="1"/>
          <p:nvPr/>
        </p:nvSpPr>
        <p:spPr>
          <a:xfrm>
            <a:off x="3169060" y="853480"/>
            <a:ext cx="825782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DZ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البعد البشري:  البعد الأهم في توليفة النظام </a:t>
            </a:r>
            <a:endParaRPr lang="ar-DZ" sz="20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3F9EA4-0B3F-4890-B2C0-F57E2D682EDC}"/>
              </a:ext>
            </a:extLst>
          </p:cNvPr>
          <p:cNvSpPr txBox="1"/>
          <p:nvPr/>
        </p:nvSpPr>
        <p:spPr>
          <a:xfrm>
            <a:off x="3029016" y="4014124"/>
            <a:ext cx="825782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DZ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البعد التنظيمي: حاضنة النظام </a:t>
            </a:r>
            <a:endParaRPr lang="ar-DZ" sz="20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20622A2-C1A9-46B0-9CDC-B448EFA6D684}"/>
              </a:ext>
            </a:extLst>
          </p:cNvPr>
          <p:cNvSpPr txBox="1"/>
          <p:nvPr/>
        </p:nvSpPr>
        <p:spPr>
          <a:xfrm>
            <a:off x="1444487" y="4878783"/>
            <a:ext cx="9982402" cy="517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rtl="1">
              <a:lnSpc>
                <a:spcPct val="115000"/>
              </a:lnSpc>
              <a:spcAft>
                <a:spcPts val="1000"/>
              </a:spcAft>
            </a:pPr>
            <a:r>
              <a:rPr lang="ar-D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يقع نظام معلومات الموارد البشرية ضمن البنية التنظيمية للمنظمة و يعمل في إطارها بما يعطي زيادة أكبر لقيمة المنظمة.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11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n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xture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407</TotalTime>
  <Words>531</Words>
  <Application>Microsoft Office PowerPoint</Application>
  <PresentationFormat>Grand écran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2" baseType="lpstr">
      <vt:lpstr>Arabic Transparent</vt:lpstr>
      <vt:lpstr>Arial</vt:lpstr>
      <vt:lpstr>Calibri</vt:lpstr>
      <vt:lpstr>Century Gothic</vt:lpstr>
      <vt:lpstr>Constantia</vt:lpstr>
      <vt:lpstr>Symbol</vt:lpstr>
      <vt:lpstr>Times New Roman</vt:lpstr>
      <vt:lpstr>Traditional Arabic</vt:lpstr>
      <vt:lpstr>Wingdings</vt:lpstr>
      <vt:lpstr>Wingdings 3</vt:lpstr>
      <vt:lpstr>Brin</vt:lpstr>
      <vt:lpstr>Présentation PowerPoint</vt:lpstr>
      <vt:lpstr>عناصر المحاضرة الثالثة:</vt:lpstr>
      <vt:lpstr>  ما هو نظام معلومات الموارد البشرية ؟ Qu’est- ce qu’un SIRH?</vt:lpstr>
      <vt:lpstr>              </vt:lpstr>
      <vt:lpstr>Présentation PowerPoint</vt:lpstr>
      <vt:lpstr>الخلاصة: </vt:lpstr>
      <vt:lpstr>أبعاد نظام معلومات الموارد البشرية </vt:lpstr>
      <vt:lpstr>Présentation PowerPoint</vt:lpstr>
      <vt:lpstr>Présentation PowerPoint</vt:lpstr>
      <vt:lpstr>Présentation PowerPoint</vt:lpstr>
      <vt:lpstr>أنشطة وموارد نظام معلومات الموارد البشرية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41</cp:revision>
  <dcterms:created xsi:type="dcterms:W3CDTF">2020-12-20T20:34:24Z</dcterms:created>
  <dcterms:modified xsi:type="dcterms:W3CDTF">2021-01-12T18:23:42Z</dcterms:modified>
</cp:coreProperties>
</file>